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zyolab1" initials="F" lastIdx="1" clrIdx="0">
    <p:extLst>
      <p:ext uri="{19B8F6BF-5375-455C-9EA6-DF929625EA0E}">
        <p15:presenceInfo xmlns:p15="http://schemas.microsoft.com/office/powerpoint/2012/main" userId="Fizyolab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131" autoAdjust="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1CB9-3C01-47E5-B87F-75E89C1738A2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2452D-F162-4297-B6F5-5D06C73C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6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2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80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666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8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1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44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2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4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63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41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5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1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19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0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04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8601" y="509155"/>
            <a:ext cx="9944100" cy="1330037"/>
          </a:xfrm>
          <a:ln w="38100"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4000" b="1" dirty="0" err="1" smtClean="0">
                <a:solidFill>
                  <a:schemeClr val="tx1">
                    <a:lumMod val="85000"/>
                  </a:schemeClr>
                </a:solidFill>
              </a:rPr>
              <a:t>Membranes</a:t>
            </a: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>, CHANNELS AND TRANSFER</a:t>
            </a:r>
            <a:b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</a:b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>WEEK 3</a:t>
            </a:r>
            <a:endParaRPr lang="tr-TR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32072" y="5118486"/>
            <a:ext cx="5105400" cy="69088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Assoc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. Prof. Dr. Yasemin SALGIRLI DEMİRBAŞ</a:t>
            </a:r>
          </a:p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Resident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ECAWBM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13" y="5923245"/>
            <a:ext cx="889298" cy="88929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79" y="6037118"/>
            <a:ext cx="2646212" cy="66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uses energy to move a substance uphill across a membrane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requires binding of a substance to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transporter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membrane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Because these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transporters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move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substance uphill, they are often referred to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“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pumps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.”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transporters exhibit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specificity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and 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saturation</a:t>
            </a:r>
            <a:endParaRPr lang="tr-TR" b="1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flux via the transporter is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maximal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when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all transporter binding sites are saturated.</a:t>
            </a:r>
          </a:p>
        </p:txBody>
      </p:sp>
    </p:spTree>
    <p:extLst>
      <p:ext uri="{BB962C8B-B14F-4D97-AF65-F5344CB8AC3E}">
        <p14:creationId xmlns:p14="http://schemas.microsoft.com/office/powerpoint/2010/main" val="84487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6429" y="1792624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net movement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and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maintenance of a higher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steady-state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concentration can be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achieved by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continuous input of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energy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This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energy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can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;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1)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alter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affinity of the binding site on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transporter;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2)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alter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rates at which the binding site on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transporter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shifted from one surface to the other.</a:t>
            </a:r>
          </a:p>
        </p:txBody>
      </p:sp>
    </p:spTree>
    <p:extLst>
      <p:ext uri="{BB962C8B-B14F-4D97-AF65-F5344CB8AC3E}">
        <p14:creationId xmlns:p14="http://schemas.microsoft.com/office/powerpoint/2010/main" val="344467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Active transport mechanisms can be divided into two categories.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Primary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active 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transport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directly uses a source of chemical energy (e.g., ATP) to move molecules across a membrane against their gradient.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Secondary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active transport (cotransport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uses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an electrochemical gradient – generated by active transport – as an energy source to move molecules 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a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gainst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their gradient,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does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not directly require a chemical source of energy such as ATP.</a:t>
            </a:r>
          </a:p>
        </p:txBody>
      </p:sp>
    </p:spTree>
    <p:extLst>
      <p:ext uri="{BB962C8B-B14F-4D97-AF65-F5344CB8AC3E}">
        <p14:creationId xmlns:p14="http://schemas.microsoft.com/office/powerpoint/2010/main" val="23754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PRIMARY 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One of the most important pumps in animal cells is the sodium-potassium pump, which moves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Na​+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out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of cells, and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K+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into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them.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transport process uses ATP as an energy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source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primary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active transport.</a:t>
            </a:r>
          </a:p>
          <a:p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sodium-potassium pump maintain correct concentrations of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Na+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and K+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living cells,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it plays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major role in generating the voltage across the cell membrane in animal cells.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Pumps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like this, which are involved in the establishment and maintenance of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membrane voltages, are known as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electrogenic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pumps. </a:t>
            </a:r>
          </a:p>
        </p:txBody>
      </p:sp>
    </p:spTree>
    <p:extLst>
      <p:ext uri="{BB962C8B-B14F-4D97-AF65-F5344CB8AC3E}">
        <p14:creationId xmlns:p14="http://schemas.microsoft.com/office/powerpoint/2010/main" val="238937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PRIMARY 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sodium-potassium pump transports sodium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and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potassium 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-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three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sodium ions exit the cell, while two potassium ions enter.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This results in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net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transfer of positive charge to the outside of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cell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H,K-ATPase is in the plasma membranes of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acid-secreting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cells in the stomach and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kidneys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Ca-ATPase is found in the plasma membrane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and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s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everal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organelle membranes, including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membranes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of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endoplasmic reticulum</a:t>
            </a:r>
          </a:p>
        </p:txBody>
      </p:sp>
    </p:spTree>
    <p:extLst>
      <p:ext uri="{BB962C8B-B14F-4D97-AF65-F5344CB8AC3E}">
        <p14:creationId xmlns:p14="http://schemas.microsoft.com/office/powerpoint/2010/main" val="5279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SECONDARY ACTIVE TRANSPORT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flow of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ions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from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higher concentration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to a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lower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concentration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provides energy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for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uphill movement of the actively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transported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solute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addition to having a binding site for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actively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transported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solute, the transport protein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also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has a binding site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for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 ion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This ion is usually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sodium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energy for secondary active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transport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derived from metabolism in the form of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ATP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that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is used by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Na,K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-ATPase to create 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sodium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concentration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gradient.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molecules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being transported may move either in the same direction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opposite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directions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When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they move in the same direction, the protein that transports them is called a 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symporter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while if they move in opposite directions, the protein is called an 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antiporter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tr-TR" b="1" dirty="0" smtClean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2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ENDOCYTOSIS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Endocytosis is the movement of larger particles (too large to move through transport proteins) into the cell by use of membrane vesicles.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Phagocytosis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“cell eating”- Larger molecules or particles are brought into the cell by engulfing them into a plasma membrane vesicle.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Pinocytosis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“cell drinking”- Dissolved molecules are brought into the cell by engulfing them into a plasma membrane vesicle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Receptor Mediated 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Endocytosis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Receptor mediated- Receptors on the outside of cell membrane allow for the attachment of a particular molecule. 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When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certain number of receptor sites are filled, endocytosis occurs.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2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EXOCYTOSIS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Exocytosis is just the opposite of endocytosis.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Material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to be secreted usually moves through the compartments of the Golgi apparatus where it may be modified. 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material is then surrounded by membrane forming a vesicle.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Release toxins and waste products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Release proteins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Control activity of other cells</a:t>
            </a: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46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TM02900722[[fn=İyon Toplantı Odası]]</Template>
  <TotalTime>1242</TotalTime>
  <Words>690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Wingdings</vt:lpstr>
      <vt:lpstr>Wingdings 3</vt:lpstr>
      <vt:lpstr>Dilim</vt:lpstr>
      <vt:lpstr>Membranes, CHANNELS AND TRANSFER WEEK 3</vt:lpstr>
      <vt:lpstr>ACTIVE TRANSPORT</vt:lpstr>
      <vt:lpstr>ACTIVE TRANSPORT</vt:lpstr>
      <vt:lpstr>ACTIVE TRANSPORT</vt:lpstr>
      <vt:lpstr>PRIMARY ACTIVE TRANSPORT</vt:lpstr>
      <vt:lpstr>PRIMARY ACTIVE TRANSPORT</vt:lpstr>
      <vt:lpstr>SECONDARY ACTIVE TRANSPORT</vt:lpstr>
      <vt:lpstr>ENDOCYTOSIS</vt:lpstr>
      <vt:lpstr>EXOCYTOSIS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Fizyolab1</cp:lastModifiedBy>
  <cp:revision>76</cp:revision>
  <dcterms:created xsi:type="dcterms:W3CDTF">2017-07-27T10:52:27Z</dcterms:created>
  <dcterms:modified xsi:type="dcterms:W3CDTF">2017-10-30T12:55:59Z</dcterms:modified>
</cp:coreProperties>
</file>