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Dikdörtgen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Dikdörtgen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Dikdörtgen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Düz Bağlayıcı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Düz Bağlayıcı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Düz Bağlayıcı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Dikdörtgen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23720DD-5B6D-40BF-8493-A6B52D484E6B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Altbilgi Yer Tutucusu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Dikdörtgen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ikdörtgen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Düz Bağlayıcı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Düz Bağlayıcı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Dikdörtgen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Düz Bağlayıcı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İçerik Yer Tutucus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İçerik Yer Tutucus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Metin Yer Tutucusu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Metin Yer Tutucusu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23720DD-5B6D-40BF-8493-A6B52D484E6B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İçerik Yer Tutucus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Veri Yer Tutucusu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23720DD-5B6D-40BF-8493-A6B52D484E6B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22" name="Slayt Numarası Yer Tutucus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Altbilgi Yer Tutucusu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üz Bağlayıcı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Düz Bağlayıcı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Düz Bağlayıcı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Veri Yer Tutucusu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23720DD-5B6D-40BF-8493-A6B52D484E6B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18" name="Slayt Numarası Yer Tutucus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Altbilgi Yer Tutucusu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Edgard</a:t>
            </a:r>
            <a:r>
              <a:rPr lang="tr-TR" dirty="0" smtClean="0"/>
              <a:t> </a:t>
            </a:r>
            <a:r>
              <a:rPr lang="tr-TR" dirty="0" err="1" smtClean="0"/>
              <a:t>dale</a:t>
            </a:r>
            <a:r>
              <a:rPr lang="tr-TR" dirty="0" smtClean="0"/>
              <a:t> yaşam konisi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8867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Edgar </a:t>
            </a:r>
            <a:r>
              <a:rPr lang="tr-TR" dirty="0" err="1"/>
              <a:t>Dale</a:t>
            </a:r>
            <a:r>
              <a:rPr lang="tr-TR" dirty="0"/>
              <a:t> hangi yaş grubunda olursa </a:t>
            </a:r>
            <a:r>
              <a:rPr lang="tr-TR" dirty="0" smtClean="0"/>
              <a:t>olsun öğrenenlerin </a:t>
            </a:r>
            <a:r>
              <a:rPr lang="tr-TR" dirty="0"/>
              <a:t>yaşantı alanları ile bir öğrenme </a:t>
            </a:r>
            <a:r>
              <a:rPr lang="tr-TR" dirty="0" smtClean="0"/>
              <a:t>içeriğinin sunuluş </a:t>
            </a:r>
            <a:r>
              <a:rPr lang="tr-TR" dirty="0"/>
              <a:t>biçim ve sırası arasında öğrenme </a:t>
            </a:r>
            <a:r>
              <a:rPr lang="tr-TR" dirty="0" smtClean="0"/>
              <a:t>açısından doğrudan </a:t>
            </a:r>
            <a:r>
              <a:rPr lang="tr-TR" dirty="0"/>
              <a:t>bir ilişki olduğunu ifade eder.</a:t>
            </a:r>
          </a:p>
          <a:p>
            <a:r>
              <a:rPr lang="tr-TR" dirty="0" smtClean="0"/>
              <a:t>Bu </a:t>
            </a:r>
            <a:r>
              <a:rPr lang="tr-TR" dirty="0"/>
              <a:t>sebeple öğretimin, somuttan soyuta </a:t>
            </a:r>
            <a:r>
              <a:rPr lang="tr-TR" dirty="0" smtClean="0"/>
              <a:t>doğru </a:t>
            </a:r>
            <a:r>
              <a:rPr lang="tr-TR" dirty="0" err="1" smtClean="0"/>
              <a:t>aşamalandırılması</a:t>
            </a:r>
            <a:r>
              <a:rPr lang="tr-TR" dirty="0" smtClean="0"/>
              <a:t> </a:t>
            </a:r>
            <a:r>
              <a:rPr lang="tr-TR" dirty="0"/>
              <a:t>gerektiğini önermektedir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4507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/>
              <a:t>Dale</a:t>
            </a:r>
            <a:r>
              <a:rPr lang="tr-TR" dirty="0"/>
              <a:t>, yaşantılarla kavramların oluşumu arasındaki ilişkilerden yararlanarak, öğrencilere en somuttan en soyuta doğru bir öğrenme yaşantısı sağlayacak olan « yaşantı konisi» adını verdiği «öğrenme yaşantılarını seçme ve eğitim durumlarını, düzenlemeye yardımcı bir model» geliştirmiştir.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6457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917" y="1600200"/>
            <a:ext cx="6498166" cy="4873625"/>
          </a:xfrm>
        </p:spPr>
      </p:pic>
    </p:spTree>
    <p:extLst>
      <p:ext uri="{BB962C8B-B14F-4D97-AF65-F5344CB8AC3E}">
        <p14:creationId xmlns:p14="http://schemas.microsoft.com/office/powerpoint/2010/main" val="42771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Bilimsel ilkeleri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• Öğrenme işlemine katılan </a:t>
            </a:r>
            <a:r>
              <a:rPr lang="tr-TR" dirty="0" smtClean="0"/>
              <a:t>duyu organlarımızın </a:t>
            </a:r>
            <a:r>
              <a:rPr lang="tr-TR" dirty="0"/>
              <a:t>sayısı ne kadar fazla </a:t>
            </a:r>
            <a:r>
              <a:rPr lang="tr-TR" dirty="0" smtClean="0"/>
              <a:t>ise o </a:t>
            </a:r>
            <a:r>
              <a:rPr lang="tr-TR" dirty="0"/>
              <a:t>kadar iyi öğrenir ve o kadar </a:t>
            </a:r>
            <a:r>
              <a:rPr lang="tr-TR" dirty="0" smtClean="0"/>
              <a:t>geç unuturuz</a:t>
            </a:r>
            <a:r>
              <a:rPr lang="tr-TR" dirty="0"/>
              <a:t>.</a:t>
            </a:r>
          </a:p>
          <a:p>
            <a:r>
              <a:rPr lang="tr-TR" dirty="0"/>
              <a:t>• En iyi öğrendiğimiz </a:t>
            </a:r>
            <a:r>
              <a:rPr lang="tr-TR" dirty="0" smtClean="0"/>
              <a:t>şeyler, kendi kendimize </a:t>
            </a:r>
            <a:r>
              <a:rPr lang="tr-TR" dirty="0"/>
              <a:t>yaparak </a:t>
            </a:r>
            <a:r>
              <a:rPr lang="tr-TR" dirty="0" smtClean="0"/>
              <a:t>öğrendiğimiz şeylerdir.</a:t>
            </a:r>
          </a:p>
          <a:p>
            <a:r>
              <a:rPr lang="tr-TR" dirty="0"/>
              <a:t>• Öğrendiğimiz şeylerin çoğunu gözlerimizin yardımıyla öğreniriz.</a:t>
            </a:r>
          </a:p>
          <a:p>
            <a:r>
              <a:rPr lang="tr-TR" dirty="0"/>
              <a:t>• En iyi öğretim somuttan soyuta ve basitten karmaşığa doğru giden öğrenmedir.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87051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7" name="İçerik Yer Tutucusu 6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975" y="2155825"/>
            <a:ext cx="5734050" cy="3762375"/>
          </a:xfrm>
        </p:spPr>
      </p:pic>
    </p:spTree>
    <p:extLst>
      <p:ext uri="{BB962C8B-B14F-4D97-AF65-F5344CB8AC3E}">
        <p14:creationId xmlns:p14="http://schemas.microsoft.com/office/powerpoint/2010/main" val="3790117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4375" y="1600200"/>
            <a:ext cx="5773250" cy="4873625"/>
          </a:xfrm>
        </p:spPr>
      </p:pic>
    </p:spTree>
    <p:extLst>
      <p:ext uri="{BB962C8B-B14F-4D97-AF65-F5344CB8AC3E}">
        <p14:creationId xmlns:p14="http://schemas.microsoft.com/office/powerpoint/2010/main" val="233386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Doğ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59</TotalTime>
  <Words>140</Words>
  <Application>Microsoft Office PowerPoint</Application>
  <PresentationFormat>Ekran Gösterisi (4:3)</PresentationFormat>
  <Paragraphs>9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Century Schoolbook</vt:lpstr>
      <vt:lpstr>Wingdings</vt:lpstr>
      <vt:lpstr>Wingdings 2</vt:lpstr>
      <vt:lpstr>Cumba</vt:lpstr>
      <vt:lpstr>Edgard dale yaşam konisi</vt:lpstr>
      <vt:lpstr>PowerPoint Sunusu</vt:lpstr>
      <vt:lpstr>PowerPoint Sunusu</vt:lpstr>
      <vt:lpstr>PowerPoint Sunusu</vt:lpstr>
      <vt:lpstr>Bilimsel ilkeleri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Edgard dale yaşam konisi</dc:title>
  <dc:creator>fatma capcıoglu</dc:creator>
  <cp:lastModifiedBy>user</cp:lastModifiedBy>
  <cp:revision>3</cp:revision>
  <dcterms:created xsi:type="dcterms:W3CDTF">2019-03-25T10:17:35Z</dcterms:created>
  <dcterms:modified xsi:type="dcterms:W3CDTF">2020-03-02T06:07:42Z</dcterms:modified>
</cp:coreProperties>
</file>