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56" autoAdjust="0"/>
    <p:restoredTop sz="94660"/>
  </p:normalViewPr>
  <p:slideViewPr>
    <p:cSldViewPr snapToGrid="0">
      <p:cViewPr varScale="1">
        <p:scale>
          <a:sx n="74" d="100"/>
          <a:sy n="74" d="100"/>
        </p:scale>
        <p:origin x="9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589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27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5751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68309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7716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601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9738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7931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02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21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537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026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2241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40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268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115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817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EA74FF5-9719-4783-9B40-058FB7670B02}" type="datetimeFigureOut">
              <a:rPr lang="tr-TR" smtClean="0"/>
              <a:t>8.05.2020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24A9EA3-1512-4156-A2FD-64849282E2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6033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B8C1959-D44B-4B1B-8E96-3237DA75F1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HİN 426 Hint Efsaneleri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Brahma’nın Kefareti ve On Katlı Yaratılış Efsanesi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Bhagavata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Purana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)</a:t>
            </a: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b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</a:b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  <a:ea typeface="BIZ UDMincho Medium" panose="02020500000000000000" pitchFamily="17" charset="-128"/>
              </a:rPr>
              <a:t>10.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3001191-8274-4FA3-8DD3-8777AE900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7344114" cy="1767224"/>
          </a:xfrm>
        </p:spPr>
        <p:txBody>
          <a:bodyPr>
            <a:normAutofit fontScale="77500" lnSpcReduction="20000"/>
          </a:bodyPr>
          <a:lstStyle/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Hindoloji Anabilim Dalı</a:t>
            </a:r>
            <a:endParaRPr lang="tr-TR" dirty="0"/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7593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A2F03CE-F0E5-483D-B5A7-120C9169CD10}"/>
              </a:ext>
            </a:extLst>
          </p:cNvPr>
          <p:cNvSpPr/>
          <p:nvPr/>
        </p:nvSpPr>
        <p:spPr>
          <a:xfrm>
            <a:off x="2781837" y="450762"/>
            <a:ext cx="6362163" cy="4466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Bu saydığımız altı yaratılış da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Prakriti’ye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aitti.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Şimdi de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Vikriti’den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Vaikarika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Ahankara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 doğanları dinle.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Bu yaratılış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Raco-Guna’ya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hükmeden Tanrı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Vishnu’nun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onun üzerine meditasyon yapanları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Samsaradan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kurtarıp özgürlüklerine kavuşturan o tanrının işidir.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40661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564EAA-1E91-4571-9410-14DDCD8AD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Bhagavata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Purana</a:t>
            </a: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AAEFF3-C4DF-4B14-B515-35E3BF445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50000"/>
              </a:lnSpc>
              <a:buNone/>
            </a:pP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......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Vidura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Suta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arasındaki konuşmayı duyan Bilge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Maitreya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anlatmaya başlar: Tanrı Brahma doğamamış ve doğrulmamış olan tanrının isteği üzerine (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 zihni yüce ruh </a:t>
            </a:r>
            <a:r>
              <a:rPr lang="tr-TR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Narayana’da</a:t>
            </a:r>
            <a:r>
              <a:rPr lang="tr-TR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yoğunlaştırarak yüzlerce göksel yıl kefaret ödeyerek geçirdi.</a:t>
            </a:r>
          </a:p>
        </p:txBody>
      </p:sp>
    </p:spTree>
    <p:extLst>
      <p:ext uri="{BB962C8B-B14F-4D97-AF65-F5344CB8AC3E}">
        <p14:creationId xmlns:p14="http://schemas.microsoft.com/office/powerpoint/2010/main" val="201270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85E935B-CA27-4762-B7D8-1629D19F927B}"/>
              </a:ext>
            </a:extLst>
          </p:cNvPr>
          <p:cNvSpPr/>
          <p:nvPr/>
        </p:nvSpPr>
        <p:spPr>
          <a:xfrm>
            <a:off x="2588654" y="991673"/>
            <a:ext cx="7936176" cy="5020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Yaratılışla ilgili bilgisi  ve özellikle yaratıcı gücü, ödediği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kefareti ve Yüce Ruhla ilgili olan bilgisiyle Tanrı Brahma tüm dünyayı kaplayan sularla birlikte rüzgarı içine çekti.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Yüce ruh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 tarafından dünyaları yaratması için teşvik edilen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Tanra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Brahma lotusun çanağından içeri dalıp, lotusu üç parçaya ayırdı. Bu üç parçadan da on dört dünya ve birçok parça daha ayrıldı.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535327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0D48DAF-4036-4F28-9286-2C3A6BE152FB}"/>
              </a:ext>
            </a:extLst>
          </p:cNvPr>
          <p:cNvSpPr/>
          <p:nvPr/>
        </p:nvSpPr>
        <p:spPr>
          <a:xfrm>
            <a:off x="2408349" y="476518"/>
            <a:ext cx="8023538" cy="6128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Böylece canlı varlıkların dünyasının düzeni oluşmuş oldu.  Tanrı Brahma hiçbir karşılık beklemeden yaptığı dinsel görevler sayesinde bu yetiyi kazanmıştı.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Bunları duyan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Vidura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Hari’nin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Kāla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diye adlandırılan bedenlenmesinin detaylarını öğrenmek istedi.</a:t>
            </a:r>
          </a:p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Maitreya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: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Kāla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kendi biçimini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Gunalar’ın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küçük değişiminden alır. O, başlangıcı ve sonu olmayandır.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Purusha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(Tanrı),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Kāla’yı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bir aracı olarak kullanarak evren formunda kendisini etken bir biçimde yaratmıştır. Aslında bu evren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Vishnu’nun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Maya gücüyle çevrelenmiş Brahman’ın kendisidir.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6995314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87CB3E1-189E-4C7C-BD5C-DD5544A3629F}"/>
              </a:ext>
            </a:extLst>
          </p:cNvPr>
          <p:cNvSpPr/>
          <p:nvPr/>
        </p:nvSpPr>
        <p:spPr>
          <a:xfrm>
            <a:off x="3056586" y="785612"/>
            <a:ext cx="6078828" cy="4466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Maitreya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: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Kāla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kendi biçimini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Gunalar’ın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küçük değişiminden alır. O, başlangıcı ve sonu olmayandır.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Purusha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(Tanrı),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Kāla’yı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bir aracı olarak kullanarak evren formunda kendisini etken bir biçimde yaratmıştır. Aslında bu evren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Vishnu’nun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Maya gücüyle çevrelenmiş Brahman’ın kendisidir.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16745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FE1AB76-7244-4E51-B926-4E67A666A992}"/>
              </a:ext>
            </a:extLst>
          </p:cNvPr>
          <p:cNvSpPr/>
          <p:nvPr/>
        </p:nvSpPr>
        <p:spPr>
          <a:xfrm>
            <a:off x="3181082" y="539770"/>
            <a:ext cx="6465194" cy="5017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tr-TR" sz="2400" dirty="0">
              <a:solidFill>
                <a:schemeClr val="accent2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Bu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Kāla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dediğimiz şey şimdi nasılsa, geçmişte de öyleydi ve gelecekte de öyle olacaktır. Dokuz katlı yaratılış ona aittir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Prakriti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Vishnu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Vikriti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(Brahma) sayesinde olmuştur. Onuncu yaratılış ise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Prakrita-vaikrita’dır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. Evrenin üç katlı yok oluşu ise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Kāla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Bhutalar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Gunalar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aracılığıyla olmuştur. </a:t>
            </a:r>
          </a:p>
        </p:txBody>
      </p:sp>
    </p:spTree>
    <p:extLst>
      <p:ext uri="{BB962C8B-B14F-4D97-AF65-F5344CB8AC3E}">
        <p14:creationId xmlns:p14="http://schemas.microsoft.com/office/powerpoint/2010/main" val="3740981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5839874A-21AE-4EAF-92AF-37F0FAA56884}"/>
              </a:ext>
            </a:extLst>
          </p:cNvPr>
          <p:cNvSpPr/>
          <p:nvPr/>
        </p:nvSpPr>
        <p:spPr>
          <a:xfrm>
            <a:off x="2871989" y="618186"/>
            <a:ext cx="6272011" cy="5020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Bunlar dokuz katlı yaratılış olarak kabul edilmektedir.</a:t>
            </a:r>
          </a:p>
          <a:p>
            <a:pPr marL="457200" indent="-457200" algn="ctr">
              <a:lnSpc>
                <a:spcPct val="150000"/>
              </a:lnSpc>
              <a:buAutoNum type="arabicPeriod"/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Evre Zaman aracılığıyla ilk yaratılış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mahat’ın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üretimidir; bu tanrının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Ātman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 kendi isteği doğrultusunda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Gunalaar’ın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dengesinin bozulmasıyla olmuştur.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2. Evre madde ve eylem bilgisinin yükseldiği yer olan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Ahamkara’nın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yaratılışıdır.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42134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87C93B6-F4E4-4EA6-9FD9-8637FEA5256D}"/>
              </a:ext>
            </a:extLst>
          </p:cNvPr>
          <p:cNvSpPr/>
          <p:nvPr/>
        </p:nvSpPr>
        <p:spPr>
          <a:xfrm>
            <a:off x="3219718" y="463640"/>
            <a:ext cx="5924282" cy="3912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3. Evrede büyük elementlerin (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Bhutalar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) yaratılması için gerekli olan güce sahip güç algılanan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Tammatralar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vardır. Ey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Vidura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! 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4. Evrede hem bilgi hem de eyleme (harekete) ait olan duyu organları yaratıldı.   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310024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DD0DA6B-5F70-4DEC-AA3A-C95C750F01AB}"/>
              </a:ext>
            </a:extLst>
          </p:cNvPr>
          <p:cNvSpPr/>
          <p:nvPr/>
        </p:nvSpPr>
        <p:spPr>
          <a:xfrm>
            <a:off x="3116686" y="811370"/>
            <a:ext cx="6027313" cy="44662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5. Evrede zaman içinde düşüncede evrimleşmiş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Vaikarika-ahamkara’dan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duyu organlarına hükmeden tanrılar yaratıldı.</a:t>
            </a:r>
          </a:p>
          <a:p>
            <a:pPr algn="ctr">
              <a:lnSpc>
                <a:spcPct val="150000"/>
              </a:lnSpc>
            </a:pP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6. Yaratılış evresinde ise yükselen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Abuddhi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sayesinde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Tamas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yani bilgisizlik (cehalet) yaratıldı. Bu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Abuddhi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tr-TR" sz="2400" dirty="0" err="1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Cīva’yı</a:t>
            </a:r>
            <a:r>
              <a:rPr lang="tr-TR" sz="2400" dirty="0">
                <a:solidFill>
                  <a:schemeClr val="accent2">
                    <a:lumMod val="50000"/>
                  </a:schemeClr>
                </a:solidFill>
                <a:latin typeface="Comic Sans MS" panose="030F0702030302020204" pitchFamily="66" charset="0"/>
              </a:rPr>
              <a:t> doğru anlamayı olanaksız kılıp, tanrıyı doğru algılamaktan alıkoydu.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990133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TM03457496[[fn=Paralaks]]</Template>
  <TotalTime>110</TotalTime>
  <Words>482</Words>
  <Application>Microsoft Office PowerPoint</Application>
  <PresentationFormat>Geniş ekran</PresentationFormat>
  <Paragraphs>27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Comic Sans MS</vt:lpstr>
      <vt:lpstr>Corbel</vt:lpstr>
      <vt:lpstr>Paralaks</vt:lpstr>
      <vt:lpstr>HİN 426 Hint Efsaneleri  Brahma’nın Kefareti ve On Katlı Yaratılış Efsanesi (Bhagavata Purana)  10. Hafta</vt:lpstr>
      <vt:lpstr>Bhagavata Purana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426 Hint Efsaneleri  Tufan Efsanesi Devamı (Matsya Purana)  10. Hafta</dc:title>
  <dc:creator>Casper</dc:creator>
  <cp:lastModifiedBy>Casper</cp:lastModifiedBy>
  <cp:revision>9</cp:revision>
  <dcterms:created xsi:type="dcterms:W3CDTF">2020-05-08T04:34:48Z</dcterms:created>
  <dcterms:modified xsi:type="dcterms:W3CDTF">2020-05-08T06:25:11Z</dcterms:modified>
</cp:coreProperties>
</file>