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46" autoAdjust="0"/>
    <p:restoredTop sz="94660"/>
  </p:normalViewPr>
  <p:slideViewPr>
    <p:cSldViewPr>
      <p:cViewPr varScale="1">
        <p:scale>
          <a:sx n="108" d="100"/>
          <a:sy n="108" d="100"/>
        </p:scale>
        <p:origin x="140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3.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Oriya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Edebiyatı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İlk İngiliz okulu </a:t>
            </a:r>
            <a:r>
              <a:rPr lang="tr-TR" dirty="0" err="1"/>
              <a:t>Puri'de</a:t>
            </a:r>
            <a:r>
              <a:rPr lang="tr-TR" dirty="0"/>
              <a:t> 1835'te açılmıştır. </a:t>
            </a:r>
            <a:r>
              <a:rPr lang="tr-TR" dirty="0" err="1"/>
              <a:t>Oriya</a:t>
            </a:r>
            <a:r>
              <a:rPr lang="tr-TR" dirty="0"/>
              <a:t> düzyazısı gelişme kaydetti ve ilk gazete olan </a:t>
            </a:r>
            <a:r>
              <a:rPr lang="tr-TR" dirty="0" err="1"/>
              <a:t>Utkala-Dipika</a:t>
            </a:r>
            <a:r>
              <a:rPr lang="tr-TR" dirty="0"/>
              <a:t> 1866'da yayına başladı. Rai </a:t>
            </a:r>
            <a:r>
              <a:rPr lang="tr-TR" dirty="0" err="1"/>
              <a:t>Bahadur</a:t>
            </a:r>
            <a:r>
              <a:rPr lang="tr-TR" dirty="0"/>
              <a:t> </a:t>
            </a:r>
            <a:r>
              <a:rPr lang="tr-TR" dirty="0" err="1"/>
              <a:t>Gauri</a:t>
            </a:r>
            <a:r>
              <a:rPr lang="tr-TR" dirty="0"/>
              <a:t> </a:t>
            </a:r>
            <a:r>
              <a:rPr lang="tr-TR" dirty="0" err="1"/>
              <a:t>Şankar</a:t>
            </a:r>
            <a:r>
              <a:rPr lang="tr-TR" dirty="0"/>
              <a:t> Ray, kırk yıl boyunca gazeteyi yönetti.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modern döneme damgasını vuran üç büyük isim vardır. Bunlar, Rai </a:t>
            </a:r>
            <a:r>
              <a:rPr lang="tr-TR" dirty="0" err="1"/>
              <a:t>Bahadur</a:t>
            </a:r>
            <a:r>
              <a:rPr lang="tr-TR" dirty="0"/>
              <a:t> </a:t>
            </a:r>
            <a:r>
              <a:rPr lang="tr-TR" dirty="0" err="1"/>
              <a:t>Radhanatha</a:t>
            </a:r>
            <a:r>
              <a:rPr lang="tr-TR" dirty="0"/>
              <a:t> Ray (1849-1908), </a:t>
            </a:r>
            <a:r>
              <a:rPr lang="tr-TR" dirty="0" err="1"/>
              <a:t>Madhusudana</a:t>
            </a:r>
            <a:r>
              <a:rPr lang="tr-TR" dirty="0"/>
              <a:t> </a:t>
            </a:r>
            <a:r>
              <a:rPr lang="tr-TR" dirty="0" err="1"/>
              <a:t>Rao</a:t>
            </a:r>
            <a:r>
              <a:rPr lang="tr-TR" dirty="0"/>
              <a:t> (1853-1912) ve </a:t>
            </a:r>
            <a:r>
              <a:rPr lang="tr-TR" dirty="0" err="1"/>
              <a:t>Phakiramohana</a:t>
            </a:r>
            <a:r>
              <a:rPr lang="tr-TR" dirty="0"/>
              <a:t> </a:t>
            </a:r>
            <a:r>
              <a:rPr lang="tr-TR" dirty="0" err="1"/>
              <a:t>Senapati'dir</a:t>
            </a:r>
            <a:r>
              <a:rPr lang="tr-TR" dirty="0"/>
              <a:t> (1843-1918).  Bunların modern </a:t>
            </a:r>
            <a:r>
              <a:rPr lang="tr-TR" dirty="0" err="1"/>
              <a:t>Oriya</a:t>
            </a:r>
            <a:r>
              <a:rPr lang="tr-TR" dirty="0"/>
              <a:t> edebiyatına katkıları büyüktür. Günümüzde de pek çok değerli ve ünlü şair, yazar, gazeteci ve edebiyatçı yetişmektedir.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 </a:t>
            </a:r>
            <a:r>
              <a:rPr lang="tr-TR" dirty="0" err="1"/>
              <a:t>Oriya</a:t>
            </a:r>
            <a:r>
              <a:rPr lang="tr-TR" dirty="0"/>
              <a:t> edebiyatı da eski, orta ve yeni olmak üzere üç ana dönemde ele alınabilir. Ancak eski edebiyatı 12. yüzyıldan başlatırsak, buna "kadim dönem" diyebiliriz. Bu döneme ait ilk veriler, </a:t>
            </a:r>
            <a:r>
              <a:rPr lang="tr-TR" dirty="0" err="1"/>
              <a:t>Puri'deki</a:t>
            </a:r>
            <a:r>
              <a:rPr lang="tr-TR" dirty="0"/>
              <a:t> </a:t>
            </a:r>
            <a:r>
              <a:rPr lang="tr-TR" dirty="0" err="1"/>
              <a:t>Cagannath</a:t>
            </a:r>
            <a:r>
              <a:rPr lang="tr-TR" dirty="0"/>
              <a:t> tapınağında ele geçen palmiye yapraklarındaki yazılardır.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14. yüzyılda </a:t>
            </a:r>
            <a:r>
              <a:rPr lang="tr-TR" dirty="0" err="1"/>
              <a:t>Vatsadasa'nın</a:t>
            </a:r>
            <a:r>
              <a:rPr lang="tr-TR" dirty="0"/>
              <a:t>, </a:t>
            </a:r>
            <a:r>
              <a:rPr lang="tr-TR" dirty="0" err="1"/>
              <a:t>Şiva</a:t>
            </a:r>
            <a:r>
              <a:rPr lang="tr-TR" dirty="0"/>
              <a:t> ile </a:t>
            </a:r>
            <a:r>
              <a:rPr lang="tr-TR" dirty="0" err="1"/>
              <a:t>Parvati'nin</a:t>
            </a:r>
            <a:r>
              <a:rPr lang="tr-TR" dirty="0"/>
              <a:t> evliliğini anlatan otuz dört </a:t>
            </a:r>
            <a:r>
              <a:rPr lang="tr-TR" dirty="0" err="1"/>
              <a:t>beyitli</a:t>
            </a:r>
            <a:r>
              <a:rPr lang="tr-TR" dirty="0"/>
              <a:t> bir şiiri dikkat çeker. Bu yüzyılın dikkat çeken diğer adları </a:t>
            </a:r>
            <a:r>
              <a:rPr lang="tr-TR" dirty="0" err="1"/>
              <a:t>Narayananda</a:t>
            </a:r>
            <a:r>
              <a:rPr lang="tr-TR" dirty="0"/>
              <a:t> </a:t>
            </a:r>
            <a:r>
              <a:rPr lang="tr-TR" dirty="0" err="1"/>
              <a:t>Avadhuta</a:t>
            </a:r>
            <a:r>
              <a:rPr lang="tr-TR" dirty="0"/>
              <a:t> </a:t>
            </a:r>
            <a:r>
              <a:rPr lang="tr-TR" dirty="0" err="1"/>
              <a:t>Svami</a:t>
            </a:r>
            <a:r>
              <a:rPr lang="tr-TR" dirty="0"/>
              <a:t> ve </a:t>
            </a:r>
            <a:r>
              <a:rPr lang="tr-TR" dirty="0" err="1"/>
              <a:t>Orissa'nın</a:t>
            </a:r>
            <a:r>
              <a:rPr lang="tr-TR" dirty="0"/>
              <a:t> ilk büyük şairi olan </a:t>
            </a:r>
            <a:r>
              <a:rPr lang="tr-TR" dirty="0" err="1"/>
              <a:t>Saraladasa'dır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son ismin, tanrıça </a:t>
            </a:r>
            <a:r>
              <a:rPr lang="tr-TR" dirty="0" err="1"/>
              <a:t>Durga</a:t>
            </a:r>
            <a:r>
              <a:rPr lang="tr-TR" dirty="0"/>
              <a:t> ve </a:t>
            </a:r>
            <a:r>
              <a:rPr lang="tr-TR" dirty="0" err="1"/>
              <a:t>Mahābhārata</a:t>
            </a:r>
            <a:r>
              <a:rPr lang="tr-TR" dirty="0"/>
              <a:t> ile ilgili eserleri vardır. Bu yüzyılda </a:t>
            </a:r>
            <a:r>
              <a:rPr lang="tr-TR" dirty="0" err="1"/>
              <a:t>Vishõu</a:t>
            </a:r>
            <a:r>
              <a:rPr lang="tr-TR" dirty="0"/>
              <a:t> </a:t>
            </a:r>
            <a:r>
              <a:rPr lang="tr-TR" dirty="0" err="1"/>
              <a:t>Bhakti</a:t>
            </a:r>
            <a:r>
              <a:rPr lang="tr-TR" dirty="0"/>
              <a:t> etkinlik kazanır. </a:t>
            </a:r>
            <a:r>
              <a:rPr lang="tr-TR" dirty="0" err="1"/>
              <a:t>Markandadasa'nın</a:t>
            </a:r>
            <a:r>
              <a:rPr lang="tr-TR" dirty="0"/>
              <a:t> yazdığı </a:t>
            </a:r>
            <a:r>
              <a:rPr lang="tr-TR" dirty="0" err="1"/>
              <a:t>Krishna'nın</a:t>
            </a:r>
            <a:r>
              <a:rPr lang="tr-TR" dirty="0"/>
              <a:t> göçüyle ilgili şiir, bugün bile </a:t>
            </a:r>
            <a:r>
              <a:rPr lang="tr-TR" dirty="0" err="1"/>
              <a:t>Orissalıları</a:t>
            </a:r>
            <a:r>
              <a:rPr lang="tr-TR" dirty="0"/>
              <a:t> derinden etkiler.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15. yüzyılda </a:t>
            </a:r>
            <a:r>
              <a:rPr lang="tr-TR" dirty="0" err="1"/>
              <a:t>Arcunadasa</a:t>
            </a:r>
            <a:r>
              <a:rPr lang="tr-TR" dirty="0"/>
              <a:t>, </a:t>
            </a:r>
            <a:r>
              <a:rPr lang="tr-TR" dirty="0" err="1"/>
              <a:t>Nilambaradasa</a:t>
            </a:r>
            <a:r>
              <a:rPr lang="tr-TR" dirty="0"/>
              <a:t>, </a:t>
            </a:r>
            <a:r>
              <a:rPr lang="tr-TR" dirty="0" err="1"/>
              <a:t>Mahadevadasa</a:t>
            </a:r>
            <a:r>
              <a:rPr lang="tr-TR" dirty="0"/>
              <a:t>, </a:t>
            </a:r>
            <a:r>
              <a:rPr lang="tr-TR" dirty="0" err="1"/>
              <a:t>Damodaradasa</a:t>
            </a:r>
            <a:r>
              <a:rPr lang="tr-TR" dirty="0"/>
              <a:t> ve </a:t>
            </a:r>
            <a:r>
              <a:rPr lang="tr-TR" dirty="0" err="1"/>
              <a:t>Govindabhanca</a:t>
            </a:r>
            <a:r>
              <a:rPr lang="tr-TR" dirty="0"/>
              <a:t> adlı şairler önemlidir.</a:t>
            </a:r>
          </a:p>
          <a:p>
            <a:pPr algn="ctr"/>
            <a:r>
              <a:rPr lang="tr-TR" dirty="0"/>
              <a:t>1500 ile 1700 yılları arasına tarihlendirebileceğimiz Orta Dönem </a:t>
            </a:r>
            <a:r>
              <a:rPr lang="tr-TR" dirty="0" err="1"/>
              <a:t>Oriya</a:t>
            </a:r>
            <a:r>
              <a:rPr lang="tr-TR" dirty="0"/>
              <a:t> Edebiyatını, "</a:t>
            </a:r>
            <a:r>
              <a:rPr lang="tr-TR" dirty="0" err="1"/>
              <a:t>Cagannath</a:t>
            </a:r>
            <a:r>
              <a:rPr lang="tr-TR" dirty="0"/>
              <a:t> </a:t>
            </a:r>
            <a:r>
              <a:rPr lang="tr-TR" dirty="0" err="1"/>
              <a:t>Dasa</a:t>
            </a:r>
            <a:r>
              <a:rPr lang="tr-TR" dirty="0"/>
              <a:t> Dönemi" olarak adlandırabiliriz. Bu, </a:t>
            </a:r>
            <a:r>
              <a:rPr lang="tr-TR" dirty="0" err="1"/>
              <a:t>Çaitanya'nın</a:t>
            </a:r>
            <a:r>
              <a:rPr lang="tr-TR" dirty="0"/>
              <a:t> </a:t>
            </a:r>
            <a:r>
              <a:rPr lang="tr-TR" dirty="0" err="1"/>
              <a:t>Bengal'den</a:t>
            </a:r>
            <a:r>
              <a:rPr lang="tr-TR" dirty="0"/>
              <a:t> </a:t>
            </a:r>
            <a:r>
              <a:rPr lang="tr-TR" dirty="0" err="1"/>
              <a:t>Orissa'ya</a:t>
            </a:r>
            <a:r>
              <a:rPr lang="tr-TR" dirty="0"/>
              <a:t> geldiği (1509) döneme rastlar.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 zamanlar büyük bir krallık olan </a:t>
            </a:r>
            <a:r>
              <a:rPr lang="tr-TR" dirty="0" err="1"/>
              <a:t>Orissa'da</a:t>
            </a:r>
            <a:r>
              <a:rPr lang="tr-TR" dirty="0"/>
              <a:t>, kral tarafından sarayda ağırlanan </a:t>
            </a:r>
            <a:r>
              <a:rPr lang="tr-TR" dirty="0" err="1"/>
              <a:t>Çaitanya</a:t>
            </a:r>
            <a:r>
              <a:rPr lang="tr-TR" dirty="0"/>
              <a:t>, </a:t>
            </a:r>
            <a:r>
              <a:rPr lang="tr-TR" dirty="0" err="1"/>
              <a:t>Vishõu</a:t>
            </a:r>
            <a:r>
              <a:rPr lang="tr-TR" dirty="0"/>
              <a:t> inancını yayarak </a:t>
            </a:r>
            <a:r>
              <a:rPr lang="tr-TR" dirty="0" err="1"/>
              <a:t>Oriya</a:t>
            </a:r>
            <a:r>
              <a:rPr lang="tr-TR" dirty="0"/>
              <a:t> edebiyatına yeni bir gelişim dönemi kazandırdı. </a:t>
            </a:r>
            <a:r>
              <a:rPr lang="tr-TR" dirty="0" err="1"/>
              <a:t>Çaitanya'nın</a:t>
            </a:r>
            <a:r>
              <a:rPr lang="tr-TR" dirty="0"/>
              <a:t> </a:t>
            </a:r>
            <a:r>
              <a:rPr lang="tr-TR" dirty="0" err="1"/>
              <a:t>Balaramadasa</a:t>
            </a:r>
            <a:r>
              <a:rPr lang="tr-TR" dirty="0"/>
              <a:t>, </a:t>
            </a:r>
            <a:r>
              <a:rPr lang="tr-TR" dirty="0" err="1"/>
              <a:t>Cagannathadasa</a:t>
            </a:r>
            <a:r>
              <a:rPr lang="tr-TR" dirty="0"/>
              <a:t>, </a:t>
            </a:r>
            <a:r>
              <a:rPr lang="tr-TR" dirty="0" err="1"/>
              <a:t>Yaşovanta</a:t>
            </a:r>
            <a:r>
              <a:rPr lang="tr-TR" dirty="0"/>
              <a:t>, </a:t>
            </a:r>
            <a:r>
              <a:rPr lang="tr-TR" dirty="0" err="1"/>
              <a:t>Ananta</a:t>
            </a:r>
            <a:r>
              <a:rPr lang="tr-TR" dirty="0"/>
              <a:t> ve </a:t>
            </a:r>
            <a:r>
              <a:rPr lang="tr-TR" dirty="0" err="1"/>
              <a:t>Açyutananda</a:t>
            </a:r>
            <a:r>
              <a:rPr lang="tr-TR" dirty="0"/>
              <a:t> gibi öğrencileri pek çok eser verdiler. Bunlardan </a:t>
            </a:r>
            <a:r>
              <a:rPr lang="tr-TR" dirty="0" err="1"/>
              <a:t>Cagannathadasa'nın</a:t>
            </a:r>
            <a:r>
              <a:rPr lang="tr-TR" dirty="0"/>
              <a:t> </a:t>
            </a:r>
            <a:r>
              <a:rPr lang="tr-TR" dirty="0" err="1"/>
              <a:t>Bhagavata</a:t>
            </a:r>
            <a:r>
              <a:rPr lang="tr-TR" dirty="0"/>
              <a:t> </a:t>
            </a:r>
            <a:r>
              <a:rPr lang="tr-TR" dirty="0" err="1"/>
              <a:t>Purāna</a:t>
            </a:r>
            <a:r>
              <a:rPr lang="tr-TR" dirty="0"/>
              <a:t> çevirisi </a:t>
            </a:r>
            <a:r>
              <a:rPr lang="tr-TR" dirty="0" err="1"/>
              <a:t>Orissa'da</a:t>
            </a:r>
            <a:r>
              <a:rPr lang="tr-TR" dirty="0"/>
              <a:t> öyle tuttu ki, köylerde bile okunan bir kitap haline geldi.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dönemde o kadar çok edebiyatçı yetişti ki, Sanskrit edebiyatının birçok eseri </a:t>
            </a:r>
            <a:r>
              <a:rPr lang="tr-TR" dirty="0" err="1"/>
              <a:t>Oriya</a:t>
            </a:r>
            <a:r>
              <a:rPr lang="tr-TR" dirty="0"/>
              <a:t> diline çevrildi ve </a:t>
            </a:r>
            <a:r>
              <a:rPr lang="tr-TR" dirty="0" err="1"/>
              <a:t>Sanskritin</a:t>
            </a:r>
            <a:r>
              <a:rPr lang="tr-TR" dirty="0"/>
              <a:t> ruhu adeta </a:t>
            </a:r>
            <a:r>
              <a:rPr lang="tr-TR" dirty="0" err="1"/>
              <a:t>Orissa'ya</a:t>
            </a:r>
            <a:r>
              <a:rPr lang="tr-TR" dirty="0"/>
              <a:t> geçti. </a:t>
            </a:r>
            <a:r>
              <a:rPr lang="tr-TR" dirty="0" err="1"/>
              <a:t>Şişu</a:t>
            </a:r>
            <a:r>
              <a:rPr lang="tr-TR" dirty="0"/>
              <a:t> </a:t>
            </a:r>
            <a:r>
              <a:rPr lang="tr-TR" dirty="0" err="1"/>
              <a:t>Şankaradasa</a:t>
            </a:r>
            <a:r>
              <a:rPr lang="tr-TR" dirty="0"/>
              <a:t>, </a:t>
            </a:r>
            <a:r>
              <a:rPr lang="tr-TR" dirty="0" err="1"/>
              <a:t>Devadurlabha</a:t>
            </a:r>
            <a:r>
              <a:rPr lang="tr-TR" dirty="0"/>
              <a:t> </a:t>
            </a:r>
            <a:r>
              <a:rPr lang="tr-TR" dirty="0" err="1"/>
              <a:t>Dasa</a:t>
            </a:r>
            <a:r>
              <a:rPr lang="tr-TR" dirty="0"/>
              <a:t>, </a:t>
            </a:r>
            <a:r>
              <a:rPr lang="tr-TR" dirty="0" err="1"/>
              <a:t>Karttikadasa</a:t>
            </a:r>
            <a:r>
              <a:rPr lang="tr-TR" dirty="0"/>
              <a:t> gibi yazarlar ve </a:t>
            </a:r>
            <a:r>
              <a:rPr lang="tr-TR" dirty="0" err="1"/>
              <a:t>Purānalardaki</a:t>
            </a:r>
            <a:r>
              <a:rPr lang="tr-TR" dirty="0"/>
              <a:t> temalardan hareketle uzun şiirler yazan </a:t>
            </a:r>
            <a:r>
              <a:rPr lang="tr-TR" dirty="0" err="1"/>
              <a:t>Madhusudana</a:t>
            </a:r>
            <a:r>
              <a:rPr lang="tr-TR" dirty="0"/>
              <a:t>, </a:t>
            </a:r>
            <a:r>
              <a:rPr lang="tr-TR" dirty="0" err="1"/>
              <a:t>Bhãma</a:t>
            </a:r>
            <a:r>
              <a:rPr lang="tr-TR" dirty="0"/>
              <a:t>, </a:t>
            </a:r>
            <a:r>
              <a:rPr lang="tr-TR" dirty="0" err="1"/>
              <a:t>Dhivara</a:t>
            </a:r>
            <a:r>
              <a:rPr lang="tr-TR" dirty="0"/>
              <a:t>, </a:t>
            </a:r>
            <a:r>
              <a:rPr lang="tr-TR" dirty="0" err="1"/>
              <a:t>Sadaşiva</a:t>
            </a:r>
            <a:r>
              <a:rPr lang="tr-TR" dirty="0"/>
              <a:t>, </a:t>
            </a:r>
            <a:r>
              <a:rPr lang="tr-TR" dirty="0" err="1"/>
              <a:t>Şişu</a:t>
            </a:r>
            <a:r>
              <a:rPr lang="tr-TR" dirty="0"/>
              <a:t> </a:t>
            </a:r>
            <a:r>
              <a:rPr lang="tr-TR" dirty="0" err="1"/>
              <a:t>İşvaradasa</a:t>
            </a:r>
            <a:r>
              <a:rPr lang="tr-TR" dirty="0"/>
              <a:t> gibi şairler yetişti.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Purānalardan</a:t>
            </a:r>
            <a:r>
              <a:rPr lang="tr-TR" dirty="0"/>
              <a:t> bağımsız şiirler yazanlar da oldu.  </a:t>
            </a:r>
            <a:r>
              <a:rPr lang="tr-TR" dirty="0" err="1"/>
              <a:t>Vrindavandasa'nın</a:t>
            </a:r>
            <a:r>
              <a:rPr lang="tr-TR" dirty="0"/>
              <a:t> </a:t>
            </a:r>
            <a:r>
              <a:rPr lang="tr-TR" dirty="0" err="1"/>
              <a:t>Sanskritten</a:t>
            </a:r>
            <a:r>
              <a:rPr lang="tr-TR" dirty="0"/>
              <a:t> uyarladığı </a:t>
            </a:r>
            <a:r>
              <a:rPr lang="tr-TR" dirty="0" err="1"/>
              <a:t>Gitagovinda</a:t>
            </a:r>
            <a:r>
              <a:rPr lang="tr-TR" dirty="0"/>
              <a:t>, en az orijinali kadar güzel olmuştu.  Bu dönemin önemli adlarından biri de </a:t>
            </a:r>
            <a:r>
              <a:rPr lang="tr-TR" dirty="0" err="1"/>
              <a:t>Dinakrishna</a:t>
            </a:r>
            <a:r>
              <a:rPr lang="tr-TR" dirty="0"/>
              <a:t> </a:t>
            </a:r>
            <a:r>
              <a:rPr lang="tr-TR" dirty="0" err="1"/>
              <a:t>Dasa'dır</a:t>
            </a:r>
            <a:r>
              <a:rPr lang="tr-TR" dirty="0"/>
              <a:t>. </a:t>
            </a:r>
            <a:r>
              <a:rPr lang="tr-TR" dirty="0" err="1"/>
              <a:t>Radhā</a:t>
            </a:r>
            <a:r>
              <a:rPr lang="tr-TR" dirty="0"/>
              <a:t> ile </a:t>
            </a:r>
            <a:r>
              <a:rPr lang="tr-TR" dirty="0" err="1"/>
              <a:t>Krishna</a:t>
            </a:r>
            <a:r>
              <a:rPr lang="tr-TR" dirty="0"/>
              <a:t> aşkını anlattığı </a:t>
            </a:r>
            <a:r>
              <a:rPr lang="tr-TR" dirty="0" err="1"/>
              <a:t>Rasakallola</a:t>
            </a:r>
            <a:r>
              <a:rPr lang="tr-TR" dirty="0"/>
              <a:t> adlı eseri çok ünlüdür.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1700-1850 arası son dönem </a:t>
            </a:r>
            <a:r>
              <a:rPr lang="tr-TR" dirty="0" err="1"/>
              <a:t>Oriya</a:t>
            </a:r>
            <a:r>
              <a:rPr lang="tr-TR" dirty="0"/>
              <a:t> edebiyatına, yeni üslubuyla </a:t>
            </a:r>
            <a:r>
              <a:rPr lang="tr-TR" dirty="0" err="1"/>
              <a:t>Upendra</a:t>
            </a:r>
            <a:r>
              <a:rPr lang="tr-TR" dirty="0"/>
              <a:t> </a:t>
            </a:r>
            <a:r>
              <a:rPr lang="tr-TR" dirty="0" err="1"/>
              <a:t>Bhanca</a:t>
            </a:r>
            <a:r>
              <a:rPr lang="tr-TR" dirty="0"/>
              <a:t> (1670-1720) damgasını vurmuştur. Uzun yıllar bütün şair ve yazarlar onun etkisinde eserler vermişlerdir. İngilizlerin 1803'ten itibaren </a:t>
            </a:r>
            <a:r>
              <a:rPr lang="tr-TR" dirty="0" err="1"/>
              <a:t>Orissa'ya</a:t>
            </a:r>
            <a:r>
              <a:rPr lang="tr-TR" dirty="0"/>
              <a:t> gelmeleriyle misyoner hareketleri de başlamıştı.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1365</TotalTime>
  <Words>574</Words>
  <Application>Microsoft Office PowerPoint</Application>
  <PresentationFormat>Ekran Gösterisi (4:3)</PresentationFormat>
  <Paragraphs>29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3. HAFTA  Oriya Edebiyatı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2020-02-25T19:00:59Z</dcterms:modified>
</cp:coreProperties>
</file>