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5" r:id="rId6"/>
    <p:sldId id="276" r:id="rId7"/>
    <p:sldId id="260" r:id="rId8"/>
    <p:sldId id="261" r:id="rId9"/>
    <p:sldId id="262" r:id="rId10"/>
    <p:sldId id="263" r:id="rId11"/>
    <p:sldId id="264" r:id="rId12"/>
    <p:sldId id="265" r:id="rId13"/>
    <p:sldId id="266" r:id="rId14"/>
    <p:sldId id="277" r:id="rId15"/>
    <p:sldId id="267" r:id="rId16"/>
    <p:sldId id="279" r:id="rId17"/>
    <p:sldId id="268" r:id="rId18"/>
    <p:sldId id="269" r:id="rId19"/>
    <p:sldId id="270" r:id="rId20"/>
    <p:sldId id="271" r:id="rId21"/>
    <p:sldId id="272" r:id="rId22"/>
    <p:sldId id="280" r:id="rId23"/>
    <p:sldId id="274" r:id="rId24"/>
    <p:sldId id="281" r:id="rId25"/>
    <p:sldId id="27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6F06B-8B31-442C-98F6-B82455522059}" type="doc">
      <dgm:prSet loTypeId="urn:microsoft.com/office/officeart/2005/8/layout/process4" loCatId="list" qsTypeId="urn:microsoft.com/office/officeart/2005/8/quickstyle/simple2" qsCatId="simple" csTypeId="urn:microsoft.com/office/officeart/2005/8/colors/accent0_3" csCatId="mainScheme"/>
      <dgm:spPr/>
      <dgm:t>
        <a:bodyPr/>
        <a:lstStyle/>
        <a:p>
          <a:endParaRPr lang="tr-TR"/>
        </a:p>
      </dgm:t>
    </dgm:pt>
    <dgm:pt modelId="{4382C175-FC8F-4D87-9C24-9F3E3AF2EAFA}">
      <dgm:prSet/>
      <dgm:spPr/>
      <dgm:t>
        <a:bodyPr/>
        <a:lstStyle/>
        <a:p>
          <a:pPr rtl="0"/>
          <a:r>
            <a:rPr lang="tr-TR" dirty="0" smtClean="0"/>
            <a:t>Kavram Öğretimi</a:t>
          </a:r>
          <a:endParaRPr lang="tr-TR" dirty="0"/>
        </a:p>
      </dgm:t>
    </dgm:pt>
    <dgm:pt modelId="{C5DF3875-FC90-4FD9-9273-4AE2139EF194}" type="parTrans" cxnId="{8E2E7833-C42B-46FA-A3EE-4103C39D94B5}">
      <dgm:prSet/>
      <dgm:spPr/>
      <dgm:t>
        <a:bodyPr/>
        <a:lstStyle/>
        <a:p>
          <a:endParaRPr lang="tr-TR"/>
        </a:p>
      </dgm:t>
    </dgm:pt>
    <dgm:pt modelId="{48A2DD16-327C-4C8C-80AA-E69E8353CE11}" type="sibTrans" cxnId="{8E2E7833-C42B-46FA-A3EE-4103C39D94B5}">
      <dgm:prSet/>
      <dgm:spPr/>
      <dgm:t>
        <a:bodyPr/>
        <a:lstStyle/>
        <a:p>
          <a:endParaRPr lang="tr-TR"/>
        </a:p>
      </dgm:t>
    </dgm:pt>
    <dgm:pt modelId="{78315CBE-178F-4C85-81B2-0640D1162C9C}" type="pres">
      <dgm:prSet presAssocID="{4F26F06B-8B31-442C-98F6-B82455522059}" presName="Name0" presStyleCnt="0">
        <dgm:presLayoutVars>
          <dgm:dir/>
          <dgm:animLvl val="lvl"/>
          <dgm:resizeHandles val="exact"/>
        </dgm:presLayoutVars>
      </dgm:prSet>
      <dgm:spPr/>
      <dgm:t>
        <a:bodyPr/>
        <a:lstStyle/>
        <a:p>
          <a:endParaRPr lang="tr-TR"/>
        </a:p>
      </dgm:t>
    </dgm:pt>
    <dgm:pt modelId="{F0B3955D-5434-4207-B1F8-581639BE17BF}" type="pres">
      <dgm:prSet presAssocID="{4382C175-FC8F-4D87-9C24-9F3E3AF2EAFA}" presName="boxAndChildren" presStyleCnt="0"/>
      <dgm:spPr/>
    </dgm:pt>
    <dgm:pt modelId="{5AD4F8E6-3707-4B71-B882-5273EFBC7336}" type="pres">
      <dgm:prSet presAssocID="{4382C175-FC8F-4D87-9C24-9F3E3AF2EAFA}" presName="parentTextBox" presStyleLbl="node1" presStyleIdx="0" presStyleCnt="1"/>
      <dgm:spPr/>
      <dgm:t>
        <a:bodyPr/>
        <a:lstStyle/>
        <a:p>
          <a:endParaRPr lang="tr-TR"/>
        </a:p>
      </dgm:t>
    </dgm:pt>
  </dgm:ptLst>
  <dgm:cxnLst>
    <dgm:cxn modelId="{6CF2FD38-58EE-4A00-A028-652CACB4A854}" type="presOf" srcId="{4F26F06B-8B31-442C-98F6-B82455522059}" destId="{78315CBE-178F-4C85-81B2-0640D1162C9C}" srcOrd="0" destOrd="0" presId="urn:microsoft.com/office/officeart/2005/8/layout/process4"/>
    <dgm:cxn modelId="{8E2E7833-C42B-46FA-A3EE-4103C39D94B5}" srcId="{4F26F06B-8B31-442C-98F6-B82455522059}" destId="{4382C175-FC8F-4D87-9C24-9F3E3AF2EAFA}" srcOrd="0" destOrd="0" parTransId="{C5DF3875-FC90-4FD9-9273-4AE2139EF194}" sibTransId="{48A2DD16-327C-4C8C-80AA-E69E8353CE11}"/>
    <dgm:cxn modelId="{E33E6E43-E876-404A-ABBF-D3767F754338}" type="presOf" srcId="{4382C175-FC8F-4D87-9C24-9F3E3AF2EAFA}" destId="{5AD4F8E6-3707-4B71-B882-5273EFBC7336}" srcOrd="0" destOrd="0" presId="urn:microsoft.com/office/officeart/2005/8/layout/process4"/>
    <dgm:cxn modelId="{9DF1AE62-F166-4576-9938-FC270A14BA61}" type="presParOf" srcId="{78315CBE-178F-4C85-81B2-0640D1162C9C}" destId="{F0B3955D-5434-4207-B1F8-581639BE17BF}" srcOrd="0" destOrd="0" presId="urn:microsoft.com/office/officeart/2005/8/layout/process4"/>
    <dgm:cxn modelId="{59858750-5D5F-4FEE-99A9-11A5D76E0FA5}" type="presParOf" srcId="{F0B3955D-5434-4207-B1F8-581639BE17BF}" destId="{5AD4F8E6-3707-4B71-B882-5273EFBC733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5D8550F-3C41-4EC1-A377-DEDCD68EAD6D}" type="doc">
      <dgm:prSet loTypeId="urn:microsoft.com/office/officeart/2008/layout/LinedList" loCatId="list" qsTypeId="urn:microsoft.com/office/officeart/2005/8/quickstyle/3d5" qsCatId="3D" csTypeId="urn:microsoft.com/office/officeart/2005/8/colors/colorful4" csCatId="colorful"/>
      <dgm:spPr/>
      <dgm:t>
        <a:bodyPr/>
        <a:lstStyle/>
        <a:p>
          <a:endParaRPr lang="tr-TR"/>
        </a:p>
      </dgm:t>
    </dgm:pt>
    <dgm:pt modelId="{23C0855F-4E56-4C4A-8CD4-6305DDB7A843}">
      <dgm:prSet/>
      <dgm:spPr/>
      <dgm:t>
        <a:bodyPr/>
        <a:lstStyle/>
        <a:p>
          <a:pPr rtl="0"/>
          <a:r>
            <a:rPr lang="tr-TR" dirty="0" smtClean="0"/>
            <a:t>Öğrencilerdeki mevcut bilgileri harekete geçirerek, kavramlar arası ilişkileri ve kavramların kapsamlarını gerçekleştirmek amacıyla kullanılan grafik araçlardır.</a:t>
          </a:r>
          <a:endParaRPr lang="tr-TR" dirty="0"/>
        </a:p>
      </dgm:t>
    </dgm:pt>
    <dgm:pt modelId="{12C4B066-76BE-44FC-833E-A61A3F116BDA}" type="parTrans" cxnId="{59076133-1C7A-406E-86CB-28F8DBAD2BBE}">
      <dgm:prSet/>
      <dgm:spPr/>
      <dgm:t>
        <a:bodyPr/>
        <a:lstStyle/>
        <a:p>
          <a:endParaRPr lang="tr-TR"/>
        </a:p>
      </dgm:t>
    </dgm:pt>
    <dgm:pt modelId="{C1C175A2-575A-4222-A1FC-1530281DF909}" type="sibTrans" cxnId="{59076133-1C7A-406E-86CB-28F8DBAD2BBE}">
      <dgm:prSet/>
      <dgm:spPr/>
      <dgm:t>
        <a:bodyPr/>
        <a:lstStyle/>
        <a:p>
          <a:endParaRPr lang="tr-TR"/>
        </a:p>
      </dgm:t>
    </dgm:pt>
    <dgm:pt modelId="{A3C5AC40-CD9D-43B0-9752-1FE20C9F49EA}">
      <dgm:prSet/>
      <dgm:spPr/>
      <dgm:t>
        <a:bodyPr/>
        <a:lstStyle/>
        <a:p>
          <a:pPr rtl="0"/>
          <a:r>
            <a:rPr lang="tr-TR" dirty="0" smtClean="0"/>
            <a:t>Kavram ağlarında merkezde ana kavram, etrafında ise konuyla ilgili diğer kavram grupları vardır.</a:t>
          </a:r>
          <a:endParaRPr lang="tr-TR" dirty="0"/>
        </a:p>
      </dgm:t>
    </dgm:pt>
    <dgm:pt modelId="{65DAA28B-52B8-45A4-B84D-149D119728C8}" type="parTrans" cxnId="{F184B755-6A8A-485D-B8AA-866D0AEEC04C}">
      <dgm:prSet/>
      <dgm:spPr/>
      <dgm:t>
        <a:bodyPr/>
        <a:lstStyle/>
        <a:p>
          <a:endParaRPr lang="tr-TR"/>
        </a:p>
      </dgm:t>
    </dgm:pt>
    <dgm:pt modelId="{31E50F91-6287-4A27-8778-059D8582CB1D}" type="sibTrans" cxnId="{F184B755-6A8A-485D-B8AA-866D0AEEC04C}">
      <dgm:prSet/>
      <dgm:spPr/>
      <dgm:t>
        <a:bodyPr/>
        <a:lstStyle/>
        <a:p>
          <a:endParaRPr lang="tr-TR"/>
        </a:p>
      </dgm:t>
    </dgm:pt>
    <dgm:pt modelId="{0D881994-AD72-4477-8303-A29DA1F9CEDF}">
      <dgm:prSet/>
      <dgm:spPr/>
      <dgm:t>
        <a:bodyPr/>
        <a:lstStyle/>
        <a:p>
          <a:pPr rtl="0"/>
          <a:r>
            <a:rPr lang="tr-TR" smtClean="0"/>
            <a:t>Kavram ağları tek bir ana kavramın var olduğu durumlarda yeterli olsa da birden çok ana kavramın olduğu durumlarda kavram haritaları kullanılmalıdır.</a:t>
          </a:r>
          <a:endParaRPr lang="tr-TR"/>
        </a:p>
      </dgm:t>
    </dgm:pt>
    <dgm:pt modelId="{4CB551CC-CE9A-42DA-AFAE-FC35F3C60D23}" type="parTrans" cxnId="{4DBF3C34-FBFE-490D-B479-CED1D0316C89}">
      <dgm:prSet/>
      <dgm:spPr/>
      <dgm:t>
        <a:bodyPr/>
        <a:lstStyle/>
        <a:p>
          <a:endParaRPr lang="tr-TR"/>
        </a:p>
      </dgm:t>
    </dgm:pt>
    <dgm:pt modelId="{3822007D-BF9E-43F8-8B12-D2BF35799ED9}" type="sibTrans" cxnId="{4DBF3C34-FBFE-490D-B479-CED1D0316C89}">
      <dgm:prSet/>
      <dgm:spPr/>
      <dgm:t>
        <a:bodyPr/>
        <a:lstStyle/>
        <a:p>
          <a:endParaRPr lang="tr-TR"/>
        </a:p>
      </dgm:t>
    </dgm:pt>
    <dgm:pt modelId="{B70C269D-2CCA-4661-8AF7-A76FFC373591}" type="pres">
      <dgm:prSet presAssocID="{45D8550F-3C41-4EC1-A377-DEDCD68EAD6D}" presName="vert0" presStyleCnt="0">
        <dgm:presLayoutVars>
          <dgm:dir/>
          <dgm:animOne val="branch"/>
          <dgm:animLvl val="lvl"/>
        </dgm:presLayoutVars>
      </dgm:prSet>
      <dgm:spPr/>
      <dgm:t>
        <a:bodyPr/>
        <a:lstStyle/>
        <a:p>
          <a:endParaRPr lang="tr-TR"/>
        </a:p>
      </dgm:t>
    </dgm:pt>
    <dgm:pt modelId="{FD101525-64A7-44C3-803A-D001FBA981AA}" type="pres">
      <dgm:prSet presAssocID="{23C0855F-4E56-4C4A-8CD4-6305DDB7A843}" presName="thickLine" presStyleLbl="alignNode1" presStyleIdx="0" presStyleCnt="3"/>
      <dgm:spPr/>
    </dgm:pt>
    <dgm:pt modelId="{AAE7A78A-DB67-44EF-8907-4E415C1C6F43}" type="pres">
      <dgm:prSet presAssocID="{23C0855F-4E56-4C4A-8CD4-6305DDB7A843}" presName="horz1" presStyleCnt="0"/>
      <dgm:spPr/>
    </dgm:pt>
    <dgm:pt modelId="{B80F34D2-55A2-4E3B-B613-A1BAB5FA0FF7}" type="pres">
      <dgm:prSet presAssocID="{23C0855F-4E56-4C4A-8CD4-6305DDB7A843}" presName="tx1" presStyleLbl="revTx" presStyleIdx="0" presStyleCnt="3"/>
      <dgm:spPr/>
      <dgm:t>
        <a:bodyPr/>
        <a:lstStyle/>
        <a:p>
          <a:endParaRPr lang="tr-TR"/>
        </a:p>
      </dgm:t>
    </dgm:pt>
    <dgm:pt modelId="{5F4FB0B2-816F-423B-8EDA-A86F6F2D2723}" type="pres">
      <dgm:prSet presAssocID="{23C0855F-4E56-4C4A-8CD4-6305DDB7A843}" presName="vert1" presStyleCnt="0"/>
      <dgm:spPr/>
    </dgm:pt>
    <dgm:pt modelId="{1159502A-5C3C-4679-8F42-BFEE4E5DDBE3}" type="pres">
      <dgm:prSet presAssocID="{A3C5AC40-CD9D-43B0-9752-1FE20C9F49EA}" presName="thickLine" presStyleLbl="alignNode1" presStyleIdx="1" presStyleCnt="3"/>
      <dgm:spPr/>
    </dgm:pt>
    <dgm:pt modelId="{64EDC835-B044-449E-B952-F849058A1FF7}" type="pres">
      <dgm:prSet presAssocID="{A3C5AC40-CD9D-43B0-9752-1FE20C9F49EA}" presName="horz1" presStyleCnt="0"/>
      <dgm:spPr/>
    </dgm:pt>
    <dgm:pt modelId="{6C355AEF-D277-47C8-8B6F-330A02D56C97}" type="pres">
      <dgm:prSet presAssocID="{A3C5AC40-CD9D-43B0-9752-1FE20C9F49EA}" presName="tx1" presStyleLbl="revTx" presStyleIdx="1" presStyleCnt="3"/>
      <dgm:spPr/>
      <dgm:t>
        <a:bodyPr/>
        <a:lstStyle/>
        <a:p>
          <a:endParaRPr lang="tr-TR"/>
        </a:p>
      </dgm:t>
    </dgm:pt>
    <dgm:pt modelId="{54CD0779-8DCD-4A1F-981F-8C836824AC4C}" type="pres">
      <dgm:prSet presAssocID="{A3C5AC40-CD9D-43B0-9752-1FE20C9F49EA}" presName="vert1" presStyleCnt="0"/>
      <dgm:spPr/>
    </dgm:pt>
    <dgm:pt modelId="{CCFCE232-18D6-44B5-B219-49EE9513F7D3}" type="pres">
      <dgm:prSet presAssocID="{0D881994-AD72-4477-8303-A29DA1F9CEDF}" presName="thickLine" presStyleLbl="alignNode1" presStyleIdx="2" presStyleCnt="3"/>
      <dgm:spPr/>
    </dgm:pt>
    <dgm:pt modelId="{99A59788-071F-4F1E-94CB-0F24B917F593}" type="pres">
      <dgm:prSet presAssocID="{0D881994-AD72-4477-8303-A29DA1F9CEDF}" presName="horz1" presStyleCnt="0"/>
      <dgm:spPr/>
    </dgm:pt>
    <dgm:pt modelId="{808CD84D-E8DE-4A9D-B24B-C7F11EF4095A}" type="pres">
      <dgm:prSet presAssocID="{0D881994-AD72-4477-8303-A29DA1F9CEDF}" presName="tx1" presStyleLbl="revTx" presStyleIdx="2" presStyleCnt="3"/>
      <dgm:spPr/>
      <dgm:t>
        <a:bodyPr/>
        <a:lstStyle/>
        <a:p>
          <a:endParaRPr lang="tr-TR"/>
        </a:p>
      </dgm:t>
    </dgm:pt>
    <dgm:pt modelId="{78781526-8A93-4B4A-81B3-871CCB3BE154}" type="pres">
      <dgm:prSet presAssocID="{0D881994-AD72-4477-8303-A29DA1F9CEDF}" presName="vert1" presStyleCnt="0"/>
      <dgm:spPr/>
    </dgm:pt>
  </dgm:ptLst>
  <dgm:cxnLst>
    <dgm:cxn modelId="{4DBF3C34-FBFE-490D-B479-CED1D0316C89}" srcId="{45D8550F-3C41-4EC1-A377-DEDCD68EAD6D}" destId="{0D881994-AD72-4477-8303-A29DA1F9CEDF}" srcOrd="2" destOrd="0" parTransId="{4CB551CC-CE9A-42DA-AFAE-FC35F3C60D23}" sibTransId="{3822007D-BF9E-43F8-8B12-D2BF35799ED9}"/>
    <dgm:cxn modelId="{F184B755-6A8A-485D-B8AA-866D0AEEC04C}" srcId="{45D8550F-3C41-4EC1-A377-DEDCD68EAD6D}" destId="{A3C5AC40-CD9D-43B0-9752-1FE20C9F49EA}" srcOrd="1" destOrd="0" parTransId="{65DAA28B-52B8-45A4-B84D-149D119728C8}" sibTransId="{31E50F91-6287-4A27-8778-059D8582CB1D}"/>
    <dgm:cxn modelId="{236D64F8-6F88-4327-A895-83A628997D47}" type="presOf" srcId="{A3C5AC40-CD9D-43B0-9752-1FE20C9F49EA}" destId="{6C355AEF-D277-47C8-8B6F-330A02D56C97}" srcOrd="0" destOrd="0" presId="urn:microsoft.com/office/officeart/2008/layout/LinedList"/>
    <dgm:cxn modelId="{59076133-1C7A-406E-86CB-28F8DBAD2BBE}" srcId="{45D8550F-3C41-4EC1-A377-DEDCD68EAD6D}" destId="{23C0855F-4E56-4C4A-8CD4-6305DDB7A843}" srcOrd="0" destOrd="0" parTransId="{12C4B066-76BE-44FC-833E-A61A3F116BDA}" sibTransId="{C1C175A2-575A-4222-A1FC-1530281DF909}"/>
    <dgm:cxn modelId="{11FE6766-FB21-41ED-A260-FA1A36D16FCC}" type="presOf" srcId="{23C0855F-4E56-4C4A-8CD4-6305DDB7A843}" destId="{B80F34D2-55A2-4E3B-B613-A1BAB5FA0FF7}" srcOrd="0" destOrd="0" presId="urn:microsoft.com/office/officeart/2008/layout/LinedList"/>
    <dgm:cxn modelId="{B5756BD9-9BB0-4FBF-B654-6612A8DB4DBE}" type="presOf" srcId="{45D8550F-3C41-4EC1-A377-DEDCD68EAD6D}" destId="{B70C269D-2CCA-4661-8AF7-A76FFC373591}" srcOrd="0" destOrd="0" presId="urn:microsoft.com/office/officeart/2008/layout/LinedList"/>
    <dgm:cxn modelId="{A16DB830-B825-4485-8518-9C1AFFD5E583}" type="presOf" srcId="{0D881994-AD72-4477-8303-A29DA1F9CEDF}" destId="{808CD84D-E8DE-4A9D-B24B-C7F11EF4095A}" srcOrd="0" destOrd="0" presId="urn:microsoft.com/office/officeart/2008/layout/LinedList"/>
    <dgm:cxn modelId="{3787F2A7-A915-4D3B-9C28-FCBC8644149C}" type="presParOf" srcId="{B70C269D-2CCA-4661-8AF7-A76FFC373591}" destId="{FD101525-64A7-44C3-803A-D001FBA981AA}" srcOrd="0" destOrd="0" presId="urn:microsoft.com/office/officeart/2008/layout/LinedList"/>
    <dgm:cxn modelId="{0EDE5308-91DB-4395-B267-76E43322E68F}" type="presParOf" srcId="{B70C269D-2CCA-4661-8AF7-A76FFC373591}" destId="{AAE7A78A-DB67-44EF-8907-4E415C1C6F43}" srcOrd="1" destOrd="0" presId="urn:microsoft.com/office/officeart/2008/layout/LinedList"/>
    <dgm:cxn modelId="{7B4BFB1D-0EC0-44DE-BA4C-FA9BDDA371D7}" type="presParOf" srcId="{AAE7A78A-DB67-44EF-8907-4E415C1C6F43}" destId="{B80F34D2-55A2-4E3B-B613-A1BAB5FA0FF7}" srcOrd="0" destOrd="0" presId="urn:microsoft.com/office/officeart/2008/layout/LinedList"/>
    <dgm:cxn modelId="{D132F2EF-3AE4-4372-8034-AA4E33AF17BF}" type="presParOf" srcId="{AAE7A78A-DB67-44EF-8907-4E415C1C6F43}" destId="{5F4FB0B2-816F-423B-8EDA-A86F6F2D2723}" srcOrd="1" destOrd="0" presId="urn:microsoft.com/office/officeart/2008/layout/LinedList"/>
    <dgm:cxn modelId="{511B5F63-80C5-4E58-9425-ECDDF2211D00}" type="presParOf" srcId="{B70C269D-2CCA-4661-8AF7-A76FFC373591}" destId="{1159502A-5C3C-4679-8F42-BFEE4E5DDBE3}" srcOrd="2" destOrd="0" presId="urn:microsoft.com/office/officeart/2008/layout/LinedList"/>
    <dgm:cxn modelId="{3D77E546-FF58-4DEE-BB49-7C79362A52B2}" type="presParOf" srcId="{B70C269D-2CCA-4661-8AF7-A76FFC373591}" destId="{64EDC835-B044-449E-B952-F849058A1FF7}" srcOrd="3" destOrd="0" presId="urn:microsoft.com/office/officeart/2008/layout/LinedList"/>
    <dgm:cxn modelId="{4EFBC5E3-71FE-455B-AD1F-C81A3DF37B9A}" type="presParOf" srcId="{64EDC835-B044-449E-B952-F849058A1FF7}" destId="{6C355AEF-D277-47C8-8B6F-330A02D56C97}" srcOrd="0" destOrd="0" presId="urn:microsoft.com/office/officeart/2008/layout/LinedList"/>
    <dgm:cxn modelId="{657B5E63-46CA-4489-8249-30AAC2DC6E28}" type="presParOf" srcId="{64EDC835-B044-449E-B952-F849058A1FF7}" destId="{54CD0779-8DCD-4A1F-981F-8C836824AC4C}" srcOrd="1" destOrd="0" presId="urn:microsoft.com/office/officeart/2008/layout/LinedList"/>
    <dgm:cxn modelId="{407238A7-D210-4268-B5F1-489AE2D96641}" type="presParOf" srcId="{B70C269D-2CCA-4661-8AF7-A76FFC373591}" destId="{CCFCE232-18D6-44B5-B219-49EE9513F7D3}" srcOrd="4" destOrd="0" presId="urn:microsoft.com/office/officeart/2008/layout/LinedList"/>
    <dgm:cxn modelId="{E3809201-CB19-4366-BE1D-241C60FF5334}" type="presParOf" srcId="{B70C269D-2CCA-4661-8AF7-A76FFC373591}" destId="{99A59788-071F-4F1E-94CB-0F24B917F593}" srcOrd="5" destOrd="0" presId="urn:microsoft.com/office/officeart/2008/layout/LinedList"/>
    <dgm:cxn modelId="{E532BCB4-6493-470F-8355-8086BC2CD87F}" type="presParOf" srcId="{99A59788-071F-4F1E-94CB-0F24B917F593}" destId="{808CD84D-E8DE-4A9D-B24B-C7F11EF4095A}" srcOrd="0" destOrd="0" presId="urn:microsoft.com/office/officeart/2008/layout/LinedList"/>
    <dgm:cxn modelId="{CB9E8C3F-0C82-4395-AD39-2B9574182DF4}" type="presParOf" srcId="{99A59788-071F-4F1E-94CB-0F24B917F593}" destId="{78781526-8A93-4B4A-81B3-871CCB3BE15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13898A-1B1A-4BD4-B641-8A930375B6A0}" type="doc">
      <dgm:prSet loTypeId="urn:microsoft.com/office/officeart/2005/8/layout/vList2" loCatId="list" qsTypeId="urn:microsoft.com/office/officeart/2005/8/quickstyle/simple2" qsCatId="simple" csTypeId="urn:microsoft.com/office/officeart/2005/8/colors/accent2_1" csCatId="accent2"/>
      <dgm:spPr/>
      <dgm:t>
        <a:bodyPr/>
        <a:lstStyle/>
        <a:p>
          <a:endParaRPr lang="tr-TR"/>
        </a:p>
      </dgm:t>
    </dgm:pt>
    <dgm:pt modelId="{5D8FF92C-A75E-4D27-A0CB-74AB00431CFE}">
      <dgm:prSet/>
      <dgm:spPr/>
      <dgm:t>
        <a:bodyPr/>
        <a:lstStyle/>
        <a:p>
          <a:pPr rtl="0"/>
          <a:r>
            <a:rPr lang="tr-TR" dirty="0" smtClean="0"/>
            <a:t>Beynin bilgiyi algılama ve saklama biçimine en uygun yöntemdir. Zihin haritaları beyinde saklanan bilgilerin görsel resmini oluşturur. Veri toplama, not alma ve sunum yapmada kullanılabilir. Bu teknikte renkler, şekiller, çizimler, ok işaretleri ve semboller gibi görsel imgeler kullanılır.</a:t>
          </a:r>
          <a:endParaRPr lang="tr-TR" dirty="0"/>
        </a:p>
      </dgm:t>
    </dgm:pt>
    <dgm:pt modelId="{94B87D14-4E03-4B7E-8764-3D365B918149}" type="parTrans" cxnId="{0F7AEBA9-9AA5-4C88-BDD6-A9425B00AE49}">
      <dgm:prSet/>
      <dgm:spPr/>
      <dgm:t>
        <a:bodyPr/>
        <a:lstStyle/>
        <a:p>
          <a:endParaRPr lang="tr-TR"/>
        </a:p>
      </dgm:t>
    </dgm:pt>
    <dgm:pt modelId="{6EE0CD38-09AA-4DDB-BDF0-9B14F33CAAC5}" type="sibTrans" cxnId="{0F7AEBA9-9AA5-4C88-BDD6-A9425B00AE49}">
      <dgm:prSet/>
      <dgm:spPr/>
      <dgm:t>
        <a:bodyPr/>
        <a:lstStyle/>
        <a:p>
          <a:endParaRPr lang="tr-TR"/>
        </a:p>
      </dgm:t>
    </dgm:pt>
    <dgm:pt modelId="{160CD917-BC49-402A-AD8E-B4A17241674C}" type="pres">
      <dgm:prSet presAssocID="{B613898A-1B1A-4BD4-B641-8A930375B6A0}" presName="linear" presStyleCnt="0">
        <dgm:presLayoutVars>
          <dgm:animLvl val="lvl"/>
          <dgm:resizeHandles val="exact"/>
        </dgm:presLayoutVars>
      </dgm:prSet>
      <dgm:spPr/>
      <dgm:t>
        <a:bodyPr/>
        <a:lstStyle/>
        <a:p>
          <a:endParaRPr lang="tr-TR"/>
        </a:p>
      </dgm:t>
    </dgm:pt>
    <dgm:pt modelId="{87ECDFF8-F53D-4F98-A204-A7B2412614D9}" type="pres">
      <dgm:prSet presAssocID="{5D8FF92C-A75E-4D27-A0CB-74AB00431CFE}" presName="parentText" presStyleLbl="node1" presStyleIdx="0" presStyleCnt="1">
        <dgm:presLayoutVars>
          <dgm:chMax val="0"/>
          <dgm:bulletEnabled val="1"/>
        </dgm:presLayoutVars>
      </dgm:prSet>
      <dgm:spPr/>
      <dgm:t>
        <a:bodyPr/>
        <a:lstStyle/>
        <a:p>
          <a:endParaRPr lang="tr-TR"/>
        </a:p>
      </dgm:t>
    </dgm:pt>
  </dgm:ptLst>
  <dgm:cxnLst>
    <dgm:cxn modelId="{0F7AEBA9-9AA5-4C88-BDD6-A9425B00AE49}" srcId="{B613898A-1B1A-4BD4-B641-8A930375B6A0}" destId="{5D8FF92C-A75E-4D27-A0CB-74AB00431CFE}" srcOrd="0" destOrd="0" parTransId="{94B87D14-4E03-4B7E-8764-3D365B918149}" sibTransId="{6EE0CD38-09AA-4DDB-BDF0-9B14F33CAAC5}"/>
    <dgm:cxn modelId="{6A7A78D8-C19A-4DA4-97C8-1DE63494F1D7}" type="presOf" srcId="{5D8FF92C-A75E-4D27-A0CB-74AB00431CFE}" destId="{87ECDFF8-F53D-4F98-A204-A7B2412614D9}" srcOrd="0" destOrd="0" presId="urn:microsoft.com/office/officeart/2005/8/layout/vList2"/>
    <dgm:cxn modelId="{9401D95B-8DE7-4F61-B9DE-0FD440C4E042}" type="presOf" srcId="{B613898A-1B1A-4BD4-B641-8A930375B6A0}" destId="{160CD917-BC49-402A-AD8E-B4A17241674C}" srcOrd="0" destOrd="0" presId="urn:microsoft.com/office/officeart/2005/8/layout/vList2"/>
    <dgm:cxn modelId="{ECCF028F-0180-45B5-B2C1-746610B5E4F9}" type="presParOf" srcId="{160CD917-BC49-402A-AD8E-B4A17241674C}" destId="{87ECDFF8-F53D-4F98-A204-A7B2412614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03351A-76E0-48CE-AE4F-6C8BB185AA49}" type="doc">
      <dgm:prSet loTypeId="urn:microsoft.com/office/officeart/2005/8/layout/vList2" loCatId="list" qsTypeId="urn:microsoft.com/office/officeart/2005/8/quickstyle/3d2" qsCatId="3D" csTypeId="urn:microsoft.com/office/officeart/2005/8/colors/accent0_1" csCatId="mainScheme"/>
      <dgm:spPr/>
      <dgm:t>
        <a:bodyPr/>
        <a:lstStyle/>
        <a:p>
          <a:endParaRPr lang="tr-TR"/>
        </a:p>
      </dgm:t>
    </dgm:pt>
    <dgm:pt modelId="{09D9BF4B-6D4C-49EB-A1B3-F0AC6A829037}">
      <dgm:prSet/>
      <dgm:spPr/>
      <dgm:t>
        <a:bodyPr/>
        <a:lstStyle/>
        <a:p>
          <a:pPr rtl="0"/>
          <a:r>
            <a:rPr lang="tr-TR" dirty="0" smtClean="0"/>
            <a:t>Bir metindeki önemli sözel bilgilerin ve bu bilgiler arasındaki ilişkilerin şematik olarak gösterilme biçimidir. Metnin ana düşüncesiyle ilgili temel kavramlar, bunlarla ilgili özellikler ve örnekler hücre adı verilen kutular içinde yerleştirilir. Hücreler arasındaki ilişkiler için etiketler(kısaltılmış kavramlar) kullanılır.</a:t>
          </a:r>
          <a:endParaRPr lang="tr-TR" dirty="0"/>
        </a:p>
      </dgm:t>
    </dgm:pt>
    <dgm:pt modelId="{6D4E90B3-DCAD-4EFD-BE95-EF215FC7C3AE}" type="parTrans" cxnId="{826E96B2-A104-43B9-BD9A-2AAF9F50DB09}">
      <dgm:prSet/>
      <dgm:spPr/>
      <dgm:t>
        <a:bodyPr/>
        <a:lstStyle/>
        <a:p>
          <a:endParaRPr lang="tr-TR"/>
        </a:p>
      </dgm:t>
    </dgm:pt>
    <dgm:pt modelId="{B7635FEB-B6DF-41E7-89C2-2DA9BECB48E2}" type="sibTrans" cxnId="{826E96B2-A104-43B9-BD9A-2AAF9F50DB09}">
      <dgm:prSet/>
      <dgm:spPr/>
      <dgm:t>
        <a:bodyPr/>
        <a:lstStyle/>
        <a:p>
          <a:endParaRPr lang="tr-TR"/>
        </a:p>
      </dgm:t>
    </dgm:pt>
    <dgm:pt modelId="{DE316321-C746-49F3-9D13-7AB8253A28EB}">
      <dgm:prSet/>
      <dgm:spPr/>
      <dgm:t>
        <a:bodyPr/>
        <a:lstStyle/>
        <a:p>
          <a:pPr rtl="0"/>
          <a:r>
            <a:rPr lang="tr-TR" smtClean="0"/>
            <a:t>Bilgi haritalarının ilişkileri belirleme şekli, kavram haritalarından ayrılmaktadır. Kavram haritaları büyük bir bilgi birikimindeki kavramların ilişkileri üzerinde yoğunlaşırken, bilgi haritaları bir metindeki bilgilerin arasındaki ilişkiyi derinlemesine inceler. </a:t>
          </a:r>
          <a:endParaRPr lang="tr-TR"/>
        </a:p>
      </dgm:t>
    </dgm:pt>
    <dgm:pt modelId="{AE710E64-B1D7-489D-9DB4-4AAF495FA17E}" type="parTrans" cxnId="{ECC381D2-5923-4939-8E6C-F3677C420BB2}">
      <dgm:prSet/>
      <dgm:spPr/>
      <dgm:t>
        <a:bodyPr/>
        <a:lstStyle/>
        <a:p>
          <a:endParaRPr lang="tr-TR"/>
        </a:p>
      </dgm:t>
    </dgm:pt>
    <dgm:pt modelId="{E35B0E99-4185-453A-9C92-231E15D3E370}" type="sibTrans" cxnId="{ECC381D2-5923-4939-8E6C-F3677C420BB2}">
      <dgm:prSet/>
      <dgm:spPr/>
      <dgm:t>
        <a:bodyPr/>
        <a:lstStyle/>
        <a:p>
          <a:endParaRPr lang="tr-TR"/>
        </a:p>
      </dgm:t>
    </dgm:pt>
    <dgm:pt modelId="{E0CE75A8-5081-4B58-8402-5147B3D7B5E6}" type="pres">
      <dgm:prSet presAssocID="{1203351A-76E0-48CE-AE4F-6C8BB185AA49}" presName="linear" presStyleCnt="0">
        <dgm:presLayoutVars>
          <dgm:animLvl val="lvl"/>
          <dgm:resizeHandles val="exact"/>
        </dgm:presLayoutVars>
      </dgm:prSet>
      <dgm:spPr/>
      <dgm:t>
        <a:bodyPr/>
        <a:lstStyle/>
        <a:p>
          <a:endParaRPr lang="tr-TR"/>
        </a:p>
      </dgm:t>
    </dgm:pt>
    <dgm:pt modelId="{6EE651B0-0F02-43D8-B20E-552DF941AE28}" type="pres">
      <dgm:prSet presAssocID="{09D9BF4B-6D4C-49EB-A1B3-F0AC6A829037}" presName="parentText" presStyleLbl="node1" presStyleIdx="0" presStyleCnt="2">
        <dgm:presLayoutVars>
          <dgm:chMax val="0"/>
          <dgm:bulletEnabled val="1"/>
        </dgm:presLayoutVars>
      </dgm:prSet>
      <dgm:spPr/>
      <dgm:t>
        <a:bodyPr/>
        <a:lstStyle/>
        <a:p>
          <a:endParaRPr lang="tr-TR"/>
        </a:p>
      </dgm:t>
    </dgm:pt>
    <dgm:pt modelId="{0589F6B8-4BBC-4581-8572-D60535CAF4CF}" type="pres">
      <dgm:prSet presAssocID="{B7635FEB-B6DF-41E7-89C2-2DA9BECB48E2}" presName="spacer" presStyleCnt="0"/>
      <dgm:spPr/>
    </dgm:pt>
    <dgm:pt modelId="{8FB4D960-3FF4-476C-AD3B-8C2B4DDD4253}" type="pres">
      <dgm:prSet presAssocID="{DE316321-C746-49F3-9D13-7AB8253A28EB}" presName="parentText" presStyleLbl="node1" presStyleIdx="1" presStyleCnt="2">
        <dgm:presLayoutVars>
          <dgm:chMax val="0"/>
          <dgm:bulletEnabled val="1"/>
        </dgm:presLayoutVars>
      </dgm:prSet>
      <dgm:spPr/>
      <dgm:t>
        <a:bodyPr/>
        <a:lstStyle/>
        <a:p>
          <a:endParaRPr lang="tr-TR"/>
        </a:p>
      </dgm:t>
    </dgm:pt>
  </dgm:ptLst>
  <dgm:cxnLst>
    <dgm:cxn modelId="{F779A06E-9858-4770-B5DE-D1E8F6663A2C}" type="presOf" srcId="{09D9BF4B-6D4C-49EB-A1B3-F0AC6A829037}" destId="{6EE651B0-0F02-43D8-B20E-552DF941AE28}" srcOrd="0" destOrd="0" presId="urn:microsoft.com/office/officeart/2005/8/layout/vList2"/>
    <dgm:cxn modelId="{826E96B2-A104-43B9-BD9A-2AAF9F50DB09}" srcId="{1203351A-76E0-48CE-AE4F-6C8BB185AA49}" destId="{09D9BF4B-6D4C-49EB-A1B3-F0AC6A829037}" srcOrd="0" destOrd="0" parTransId="{6D4E90B3-DCAD-4EFD-BE95-EF215FC7C3AE}" sibTransId="{B7635FEB-B6DF-41E7-89C2-2DA9BECB48E2}"/>
    <dgm:cxn modelId="{ECC381D2-5923-4939-8E6C-F3677C420BB2}" srcId="{1203351A-76E0-48CE-AE4F-6C8BB185AA49}" destId="{DE316321-C746-49F3-9D13-7AB8253A28EB}" srcOrd="1" destOrd="0" parTransId="{AE710E64-B1D7-489D-9DB4-4AAF495FA17E}" sibTransId="{E35B0E99-4185-453A-9C92-231E15D3E370}"/>
    <dgm:cxn modelId="{DDC1E049-ACEA-4D7C-B9DC-511A692C4550}" type="presOf" srcId="{1203351A-76E0-48CE-AE4F-6C8BB185AA49}" destId="{E0CE75A8-5081-4B58-8402-5147B3D7B5E6}" srcOrd="0" destOrd="0" presId="urn:microsoft.com/office/officeart/2005/8/layout/vList2"/>
    <dgm:cxn modelId="{7D1B46F5-1FA6-4358-9DFA-AC9ECBA2E9E2}" type="presOf" srcId="{DE316321-C746-49F3-9D13-7AB8253A28EB}" destId="{8FB4D960-3FF4-476C-AD3B-8C2B4DDD4253}" srcOrd="0" destOrd="0" presId="urn:microsoft.com/office/officeart/2005/8/layout/vList2"/>
    <dgm:cxn modelId="{99D590AC-1241-42AF-9BD6-DEC6E2867B00}" type="presParOf" srcId="{E0CE75A8-5081-4B58-8402-5147B3D7B5E6}" destId="{6EE651B0-0F02-43D8-B20E-552DF941AE28}" srcOrd="0" destOrd="0" presId="urn:microsoft.com/office/officeart/2005/8/layout/vList2"/>
    <dgm:cxn modelId="{7FF73818-5FA1-484C-B41F-3B8A6CB4FA4F}" type="presParOf" srcId="{E0CE75A8-5081-4B58-8402-5147B3D7B5E6}" destId="{0589F6B8-4BBC-4581-8572-D60535CAF4CF}" srcOrd="1" destOrd="0" presId="urn:microsoft.com/office/officeart/2005/8/layout/vList2"/>
    <dgm:cxn modelId="{7FA95272-5AB5-420A-80F9-473D9D4DD2B1}" type="presParOf" srcId="{E0CE75A8-5081-4B58-8402-5147B3D7B5E6}" destId="{8FB4D960-3FF4-476C-AD3B-8C2B4DDD425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6F45D1-5E0D-4006-8201-C6D1F8793A3D}" type="doc">
      <dgm:prSet loTypeId="urn:microsoft.com/office/officeart/2005/8/layout/vList2" loCatId="list" qsTypeId="urn:microsoft.com/office/officeart/2005/8/quickstyle/simple2" qsCatId="simple" csTypeId="urn:microsoft.com/office/officeart/2005/8/colors/accent4_1" csCatId="accent4" phldr="1"/>
      <dgm:spPr/>
      <dgm:t>
        <a:bodyPr/>
        <a:lstStyle/>
        <a:p>
          <a:endParaRPr lang="tr-TR"/>
        </a:p>
      </dgm:t>
    </dgm:pt>
    <dgm:pt modelId="{FD2B6853-AABE-4D39-9EAA-BF4FF15DA593}">
      <dgm:prSet/>
      <dgm:spPr/>
      <dgm:t>
        <a:bodyPr/>
        <a:lstStyle/>
        <a:p>
          <a:pPr rtl="0"/>
          <a:r>
            <a:rPr lang="tr-TR" dirty="0" smtClean="0"/>
            <a:t>Genelde Fen Bilimleri alanında ve laboratuvar çalışmalarında kullanılan, öğrenme-öğretme sürecinin başında, süreç esnasında ve süreç sonunda, bazı kritik soruları cevaplandırarak, bilişsel düzeyde daha anlamlı, derin ve kalıcı öğrenmenin gerçekleşeceği varsayımına dayanan bir tekniktir.</a:t>
          </a:r>
          <a:endParaRPr lang="tr-TR" dirty="0"/>
        </a:p>
      </dgm:t>
    </dgm:pt>
    <dgm:pt modelId="{02E6424F-DECB-4754-9A79-5DBD6D55F742}" type="parTrans" cxnId="{6C1D4563-A75C-499E-A366-383DE7C3DAE5}">
      <dgm:prSet/>
      <dgm:spPr/>
      <dgm:t>
        <a:bodyPr/>
        <a:lstStyle/>
        <a:p>
          <a:endParaRPr lang="tr-TR"/>
        </a:p>
      </dgm:t>
    </dgm:pt>
    <dgm:pt modelId="{F6BBC64D-CE31-48ED-9BEA-6721D2159F05}" type="sibTrans" cxnId="{6C1D4563-A75C-499E-A366-383DE7C3DAE5}">
      <dgm:prSet/>
      <dgm:spPr/>
      <dgm:t>
        <a:bodyPr/>
        <a:lstStyle/>
        <a:p>
          <a:endParaRPr lang="tr-TR"/>
        </a:p>
      </dgm:t>
    </dgm:pt>
    <dgm:pt modelId="{6732737D-B109-4339-BA65-A2313D8B16F1}">
      <dgm:prSet/>
      <dgm:spPr/>
      <dgm:t>
        <a:bodyPr/>
        <a:lstStyle/>
        <a:p>
          <a:pPr rtl="0"/>
          <a:r>
            <a:rPr lang="tr-TR" dirty="0" smtClean="0"/>
            <a:t>Etkinlikle birlikte hazırlanan aynı zamanda etkinliğin raporu olarak da kullanılabilen bir eğitim aracıdır.</a:t>
          </a:r>
          <a:endParaRPr lang="tr-TR" dirty="0"/>
        </a:p>
      </dgm:t>
    </dgm:pt>
    <dgm:pt modelId="{AAD473EC-87FC-4116-9B1F-2A95595405D5}" type="parTrans" cxnId="{1D852F7C-314C-48FE-94D7-98057DB0AECF}">
      <dgm:prSet/>
      <dgm:spPr/>
      <dgm:t>
        <a:bodyPr/>
        <a:lstStyle/>
        <a:p>
          <a:endParaRPr lang="tr-TR"/>
        </a:p>
      </dgm:t>
    </dgm:pt>
    <dgm:pt modelId="{81DB29BD-2972-47EE-8D53-886899F5281B}" type="sibTrans" cxnId="{1D852F7C-314C-48FE-94D7-98057DB0AECF}">
      <dgm:prSet/>
      <dgm:spPr/>
      <dgm:t>
        <a:bodyPr/>
        <a:lstStyle/>
        <a:p>
          <a:endParaRPr lang="tr-TR"/>
        </a:p>
      </dgm:t>
    </dgm:pt>
    <dgm:pt modelId="{ABC98AD4-6D21-4C56-B095-346CE4A5401B}" type="pres">
      <dgm:prSet presAssocID="{2A6F45D1-5E0D-4006-8201-C6D1F8793A3D}" presName="linear" presStyleCnt="0">
        <dgm:presLayoutVars>
          <dgm:animLvl val="lvl"/>
          <dgm:resizeHandles val="exact"/>
        </dgm:presLayoutVars>
      </dgm:prSet>
      <dgm:spPr/>
      <dgm:t>
        <a:bodyPr/>
        <a:lstStyle/>
        <a:p>
          <a:endParaRPr lang="tr-TR"/>
        </a:p>
      </dgm:t>
    </dgm:pt>
    <dgm:pt modelId="{674C5E0A-02B4-4980-8633-5892933F4129}" type="pres">
      <dgm:prSet presAssocID="{FD2B6853-AABE-4D39-9EAA-BF4FF15DA593}" presName="parentText" presStyleLbl="node1" presStyleIdx="0" presStyleCnt="2" custScaleY="70316">
        <dgm:presLayoutVars>
          <dgm:chMax val="0"/>
          <dgm:bulletEnabled val="1"/>
        </dgm:presLayoutVars>
      </dgm:prSet>
      <dgm:spPr/>
      <dgm:t>
        <a:bodyPr/>
        <a:lstStyle/>
        <a:p>
          <a:endParaRPr lang="tr-TR"/>
        </a:p>
      </dgm:t>
    </dgm:pt>
    <dgm:pt modelId="{B5B9073D-1C69-4743-A6FB-DF5CBF60CCB3}" type="pres">
      <dgm:prSet presAssocID="{F6BBC64D-CE31-48ED-9BEA-6721D2159F05}" presName="spacer" presStyleCnt="0"/>
      <dgm:spPr/>
    </dgm:pt>
    <dgm:pt modelId="{22077E0B-D417-440D-A91C-18BED21EBDCA}" type="pres">
      <dgm:prSet presAssocID="{6732737D-B109-4339-BA65-A2313D8B16F1}" presName="parentText" presStyleLbl="node1" presStyleIdx="1" presStyleCnt="2" custScaleY="58591" custLinFactY="4447" custLinFactNeighborX="1654" custLinFactNeighborY="100000">
        <dgm:presLayoutVars>
          <dgm:chMax val="0"/>
          <dgm:bulletEnabled val="1"/>
        </dgm:presLayoutVars>
      </dgm:prSet>
      <dgm:spPr/>
      <dgm:t>
        <a:bodyPr/>
        <a:lstStyle/>
        <a:p>
          <a:endParaRPr lang="tr-TR"/>
        </a:p>
      </dgm:t>
    </dgm:pt>
  </dgm:ptLst>
  <dgm:cxnLst>
    <dgm:cxn modelId="{874C3632-E1A0-46A6-B770-75C6A3BD0FFB}" type="presOf" srcId="{6732737D-B109-4339-BA65-A2313D8B16F1}" destId="{22077E0B-D417-440D-A91C-18BED21EBDCA}" srcOrd="0" destOrd="0" presId="urn:microsoft.com/office/officeart/2005/8/layout/vList2"/>
    <dgm:cxn modelId="{6C1D4563-A75C-499E-A366-383DE7C3DAE5}" srcId="{2A6F45D1-5E0D-4006-8201-C6D1F8793A3D}" destId="{FD2B6853-AABE-4D39-9EAA-BF4FF15DA593}" srcOrd="0" destOrd="0" parTransId="{02E6424F-DECB-4754-9A79-5DBD6D55F742}" sibTransId="{F6BBC64D-CE31-48ED-9BEA-6721D2159F05}"/>
    <dgm:cxn modelId="{9FC7BFA6-9DAB-4FAB-949D-D946F108BE3E}" type="presOf" srcId="{FD2B6853-AABE-4D39-9EAA-BF4FF15DA593}" destId="{674C5E0A-02B4-4980-8633-5892933F4129}" srcOrd="0" destOrd="0" presId="urn:microsoft.com/office/officeart/2005/8/layout/vList2"/>
    <dgm:cxn modelId="{C5412C2E-C51F-4F83-8E64-033230389F23}" type="presOf" srcId="{2A6F45D1-5E0D-4006-8201-C6D1F8793A3D}" destId="{ABC98AD4-6D21-4C56-B095-346CE4A5401B}" srcOrd="0" destOrd="0" presId="urn:microsoft.com/office/officeart/2005/8/layout/vList2"/>
    <dgm:cxn modelId="{1D852F7C-314C-48FE-94D7-98057DB0AECF}" srcId="{2A6F45D1-5E0D-4006-8201-C6D1F8793A3D}" destId="{6732737D-B109-4339-BA65-A2313D8B16F1}" srcOrd="1" destOrd="0" parTransId="{AAD473EC-87FC-4116-9B1F-2A95595405D5}" sibTransId="{81DB29BD-2972-47EE-8D53-886899F5281B}"/>
    <dgm:cxn modelId="{1D1E06F8-94D4-4026-900F-E840FB02235C}" type="presParOf" srcId="{ABC98AD4-6D21-4C56-B095-346CE4A5401B}" destId="{674C5E0A-02B4-4980-8633-5892933F4129}" srcOrd="0" destOrd="0" presId="urn:microsoft.com/office/officeart/2005/8/layout/vList2"/>
    <dgm:cxn modelId="{345F6BC5-0A99-489D-B996-3930B262C379}" type="presParOf" srcId="{ABC98AD4-6D21-4C56-B095-346CE4A5401B}" destId="{B5B9073D-1C69-4743-A6FB-DF5CBF60CCB3}" srcOrd="1" destOrd="0" presId="urn:microsoft.com/office/officeart/2005/8/layout/vList2"/>
    <dgm:cxn modelId="{D8F32FDE-DD5D-4182-A9CB-324CB7E9E925}" type="presParOf" srcId="{ABC98AD4-6D21-4C56-B095-346CE4A5401B}" destId="{22077E0B-D417-440D-A91C-18BED21EBDC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749CE1-4261-498C-82AA-FEF9AED341A6}" type="doc">
      <dgm:prSet loTypeId="urn:microsoft.com/office/officeart/2005/8/layout/vList5" loCatId="list" qsTypeId="urn:microsoft.com/office/officeart/2005/8/quickstyle/simple1" qsCatId="simple" csTypeId="urn:microsoft.com/office/officeart/2005/8/colors/accent6_1" csCatId="accent6"/>
      <dgm:spPr/>
      <dgm:t>
        <a:bodyPr/>
        <a:lstStyle/>
        <a:p>
          <a:endParaRPr lang="tr-TR"/>
        </a:p>
      </dgm:t>
    </dgm:pt>
    <dgm:pt modelId="{B8EC034B-FE2D-4477-BF1D-18E361594E0D}">
      <dgm:prSet/>
      <dgm:spPr/>
      <dgm:t>
        <a:bodyPr/>
        <a:lstStyle/>
        <a:p>
          <a:pPr rtl="0"/>
          <a:r>
            <a:rPr lang="tr-TR" dirty="0" smtClean="0"/>
            <a:t>En temel küme gösterimi şemalarındandır. Küme elemanları kümeyi belirten kapalı bir şekil içindeki birer nokta olarak gösterilir. </a:t>
          </a:r>
          <a:endParaRPr lang="tr-TR" dirty="0"/>
        </a:p>
      </dgm:t>
    </dgm:pt>
    <dgm:pt modelId="{AB539008-9CEB-4167-A9AC-CC8F5F7FF22B}" type="parTrans" cxnId="{9B8CB021-1B5A-4224-8186-1916269DFA8A}">
      <dgm:prSet/>
      <dgm:spPr/>
      <dgm:t>
        <a:bodyPr/>
        <a:lstStyle/>
        <a:p>
          <a:endParaRPr lang="tr-TR"/>
        </a:p>
      </dgm:t>
    </dgm:pt>
    <dgm:pt modelId="{DAB0CAA8-7952-4F89-ACC0-E35E6608A24C}" type="sibTrans" cxnId="{9B8CB021-1B5A-4224-8186-1916269DFA8A}">
      <dgm:prSet/>
      <dgm:spPr/>
      <dgm:t>
        <a:bodyPr/>
        <a:lstStyle/>
        <a:p>
          <a:endParaRPr lang="tr-TR"/>
        </a:p>
      </dgm:t>
    </dgm:pt>
    <dgm:pt modelId="{DE0C2B52-626A-4FD5-BFAA-EE4D202BE5C8}" type="pres">
      <dgm:prSet presAssocID="{07749CE1-4261-498C-82AA-FEF9AED341A6}" presName="Name0" presStyleCnt="0">
        <dgm:presLayoutVars>
          <dgm:dir/>
          <dgm:animLvl val="lvl"/>
          <dgm:resizeHandles val="exact"/>
        </dgm:presLayoutVars>
      </dgm:prSet>
      <dgm:spPr/>
      <dgm:t>
        <a:bodyPr/>
        <a:lstStyle/>
        <a:p>
          <a:endParaRPr lang="tr-TR"/>
        </a:p>
      </dgm:t>
    </dgm:pt>
    <dgm:pt modelId="{CD350F31-BF10-470E-BCDB-046C42205A94}" type="pres">
      <dgm:prSet presAssocID="{B8EC034B-FE2D-4477-BF1D-18E361594E0D}" presName="linNode" presStyleCnt="0"/>
      <dgm:spPr/>
    </dgm:pt>
    <dgm:pt modelId="{6FEC180A-B5A7-4AAE-B20C-393EBC211057}" type="pres">
      <dgm:prSet presAssocID="{B8EC034B-FE2D-4477-BF1D-18E361594E0D}" presName="parentText" presStyleLbl="node1" presStyleIdx="0" presStyleCnt="1" custLinFactNeighborX="-86109" custLinFactNeighborY="1544">
        <dgm:presLayoutVars>
          <dgm:chMax val="1"/>
          <dgm:bulletEnabled val="1"/>
        </dgm:presLayoutVars>
      </dgm:prSet>
      <dgm:spPr/>
      <dgm:t>
        <a:bodyPr/>
        <a:lstStyle/>
        <a:p>
          <a:endParaRPr lang="tr-TR"/>
        </a:p>
      </dgm:t>
    </dgm:pt>
  </dgm:ptLst>
  <dgm:cxnLst>
    <dgm:cxn modelId="{FD5885DE-93D2-49E0-BF5B-45DEEE4E4B7B}" type="presOf" srcId="{07749CE1-4261-498C-82AA-FEF9AED341A6}" destId="{DE0C2B52-626A-4FD5-BFAA-EE4D202BE5C8}" srcOrd="0" destOrd="0" presId="urn:microsoft.com/office/officeart/2005/8/layout/vList5"/>
    <dgm:cxn modelId="{9B8CB021-1B5A-4224-8186-1916269DFA8A}" srcId="{07749CE1-4261-498C-82AA-FEF9AED341A6}" destId="{B8EC034B-FE2D-4477-BF1D-18E361594E0D}" srcOrd="0" destOrd="0" parTransId="{AB539008-9CEB-4167-A9AC-CC8F5F7FF22B}" sibTransId="{DAB0CAA8-7952-4F89-ACC0-E35E6608A24C}"/>
    <dgm:cxn modelId="{41D30356-DAC1-4783-B221-D5802B3B188B}" type="presOf" srcId="{B8EC034B-FE2D-4477-BF1D-18E361594E0D}" destId="{6FEC180A-B5A7-4AAE-B20C-393EBC211057}" srcOrd="0" destOrd="0" presId="urn:microsoft.com/office/officeart/2005/8/layout/vList5"/>
    <dgm:cxn modelId="{1AC8B75F-8604-47F5-82E9-26B744CFB72C}" type="presParOf" srcId="{DE0C2B52-626A-4FD5-BFAA-EE4D202BE5C8}" destId="{CD350F31-BF10-470E-BCDB-046C42205A94}" srcOrd="0" destOrd="0" presId="urn:microsoft.com/office/officeart/2005/8/layout/vList5"/>
    <dgm:cxn modelId="{A6B8A028-91BD-4388-BEC3-087CE52FF453}" type="presParOf" srcId="{CD350F31-BF10-470E-BCDB-046C42205A94}" destId="{6FEC180A-B5A7-4AAE-B20C-393EBC21105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3BDE2E3-822A-4D6D-9DCA-EB5AE6EC7B99}" type="doc">
      <dgm:prSet loTypeId="urn:microsoft.com/office/officeart/2005/8/layout/default" loCatId="list" qsTypeId="urn:microsoft.com/office/officeart/2005/8/quickstyle/simple2" qsCatId="simple" csTypeId="urn:microsoft.com/office/officeart/2005/8/colors/accent5_1" csCatId="accent5"/>
      <dgm:spPr/>
      <dgm:t>
        <a:bodyPr/>
        <a:lstStyle/>
        <a:p>
          <a:endParaRPr lang="tr-TR"/>
        </a:p>
      </dgm:t>
    </dgm:pt>
    <dgm:pt modelId="{F36E3533-09E1-486E-B702-160873A79EF2}">
      <dgm:prSet/>
      <dgm:spPr/>
      <dgm:t>
        <a:bodyPr/>
        <a:lstStyle/>
        <a:p>
          <a:pPr rtl="0"/>
          <a:r>
            <a:rPr lang="tr-TR" dirty="0" smtClean="0"/>
            <a:t>Öğrencilerin sahip olduğu kavram yanılgıları veya düşünme biçimlerinin insan yada hayvan figürleri ile tartıştırıldığı, düşündürüldüğü karikatür türü çizimlerdir. Genel  olarak üç yada daha fazla karakterin günlük bir olay hakkında karşılıklı soruları ya da fikirleri konuşma balonları ile sunulmaktadır.</a:t>
          </a:r>
          <a:endParaRPr lang="tr-TR" dirty="0"/>
        </a:p>
      </dgm:t>
    </dgm:pt>
    <dgm:pt modelId="{898F4359-BA20-4049-95AD-DE70693FD143}" type="parTrans" cxnId="{060263C7-B39B-4110-8167-F086B0413177}">
      <dgm:prSet/>
      <dgm:spPr/>
      <dgm:t>
        <a:bodyPr/>
        <a:lstStyle/>
        <a:p>
          <a:endParaRPr lang="tr-TR"/>
        </a:p>
      </dgm:t>
    </dgm:pt>
    <dgm:pt modelId="{1F420DEB-4541-4743-9A92-2BA20993E1CD}" type="sibTrans" cxnId="{060263C7-B39B-4110-8167-F086B0413177}">
      <dgm:prSet/>
      <dgm:spPr/>
      <dgm:t>
        <a:bodyPr/>
        <a:lstStyle/>
        <a:p>
          <a:endParaRPr lang="tr-TR"/>
        </a:p>
      </dgm:t>
    </dgm:pt>
    <dgm:pt modelId="{4BB41C22-0FA5-4C52-8985-57BFFDE27B9B}">
      <dgm:prSet/>
      <dgm:spPr/>
      <dgm:t>
        <a:bodyPr/>
        <a:lstStyle/>
        <a:p>
          <a:pPr rtl="0"/>
          <a:r>
            <a:rPr lang="tr-TR" smtClean="0"/>
            <a:t>Karikatürler bireyleri güldürmek amacıyla kullanılırken, kavram karikatürleri öğrencileri eğlendirerek bilgilerini sorgulatmak amacıyla kullanılmaktadır. Kavram karikatürlerinde mizahi ve abartılı unsurlar bulunmamaktadır.</a:t>
          </a:r>
          <a:endParaRPr lang="tr-TR"/>
        </a:p>
      </dgm:t>
    </dgm:pt>
    <dgm:pt modelId="{475F2625-6BE2-4BB7-B4F1-7435FA92D3A3}" type="parTrans" cxnId="{C3EF231C-BE56-45CA-B4E5-72DF95576975}">
      <dgm:prSet/>
      <dgm:spPr/>
      <dgm:t>
        <a:bodyPr/>
        <a:lstStyle/>
        <a:p>
          <a:endParaRPr lang="tr-TR"/>
        </a:p>
      </dgm:t>
    </dgm:pt>
    <dgm:pt modelId="{D7FAF2A4-38F4-44B9-8FD5-1B67ABF02E7E}" type="sibTrans" cxnId="{C3EF231C-BE56-45CA-B4E5-72DF95576975}">
      <dgm:prSet/>
      <dgm:spPr/>
      <dgm:t>
        <a:bodyPr/>
        <a:lstStyle/>
        <a:p>
          <a:endParaRPr lang="tr-TR"/>
        </a:p>
      </dgm:t>
    </dgm:pt>
    <dgm:pt modelId="{26ED2445-C465-41E6-B659-CFF7A6321A61}" type="pres">
      <dgm:prSet presAssocID="{F3BDE2E3-822A-4D6D-9DCA-EB5AE6EC7B99}" presName="diagram" presStyleCnt="0">
        <dgm:presLayoutVars>
          <dgm:dir/>
          <dgm:resizeHandles val="exact"/>
        </dgm:presLayoutVars>
      </dgm:prSet>
      <dgm:spPr/>
      <dgm:t>
        <a:bodyPr/>
        <a:lstStyle/>
        <a:p>
          <a:endParaRPr lang="tr-TR"/>
        </a:p>
      </dgm:t>
    </dgm:pt>
    <dgm:pt modelId="{9DD6E408-AB90-4D89-921F-D016DB0D7A27}" type="pres">
      <dgm:prSet presAssocID="{F36E3533-09E1-486E-B702-160873A79EF2}" presName="node" presStyleLbl="node1" presStyleIdx="0" presStyleCnt="2" custLinFactNeighborX="2076" custLinFactNeighborY="-38924">
        <dgm:presLayoutVars>
          <dgm:bulletEnabled val="1"/>
        </dgm:presLayoutVars>
      </dgm:prSet>
      <dgm:spPr/>
      <dgm:t>
        <a:bodyPr/>
        <a:lstStyle/>
        <a:p>
          <a:endParaRPr lang="tr-TR"/>
        </a:p>
      </dgm:t>
    </dgm:pt>
    <dgm:pt modelId="{85A361A1-7174-417D-8228-F5902A93D1C5}" type="pres">
      <dgm:prSet presAssocID="{1F420DEB-4541-4743-9A92-2BA20993E1CD}" presName="sibTrans" presStyleCnt="0"/>
      <dgm:spPr/>
    </dgm:pt>
    <dgm:pt modelId="{38B460DD-8EA0-47FF-AB77-E0E8E9FC6444}" type="pres">
      <dgm:prSet presAssocID="{4BB41C22-0FA5-4C52-8985-57BFFDE27B9B}" presName="node" presStyleLbl="node1" presStyleIdx="1" presStyleCnt="2" custLinFactNeighborX="-1324" custLinFactNeighborY="43783">
        <dgm:presLayoutVars>
          <dgm:bulletEnabled val="1"/>
        </dgm:presLayoutVars>
      </dgm:prSet>
      <dgm:spPr/>
      <dgm:t>
        <a:bodyPr/>
        <a:lstStyle/>
        <a:p>
          <a:endParaRPr lang="tr-TR"/>
        </a:p>
      </dgm:t>
    </dgm:pt>
  </dgm:ptLst>
  <dgm:cxnLst>
    <dgm:cxn modelId="{83893013-FD3E-4200-98FB-744C53B549CB}" type="presOf" srcId="{F36E3533-09E1-486E-B702-160873A79EF2}" destId="{9DD6E408-AB90-4D89-921F-D016DB0D7A27}" srcOrd="0" destOrd="0" presId="urn:microsoft.com/office/officeart/2005/8/layout/default"/>
    <dgm:cxn modelId="{C3EF231C-BE56-45CA-B4E5-72DF95576975}" srcId="{F3BDE2E3-822A-4D6D-9DCA-EB5AE6EC7B99}" destId="{4BB41C22-0FA5-4C52-8985-57BFFDE27B9B}" srcOrd="1" destOrd="0" parTransId="{475F2625-6BE2-4BB7-B4F1-7435FA92D3A3}" sibTransId="{D7FAF2A4-38F4-44B9-8FD5-1B67ABF02E7E}"/>
    <dgm:cxn modelId="{060263C7-B39B-4110-8167-F086B0413177}" srcId="{F3BDE2E3-822A-4D6D-9DCA-EB5AE6EC7B99}" destId="{F36E3533-09E1-486E-B702-160873A79EF2}" srcOrd="0" destOrd="0" parTransId="{898F4359-BA20-4049-95AD-DE70693FD143}" sibTransId="{1F420DEB-4541-4743-9A92-2BA20993E1CD}"/>
    <dgm:cxn modelId="{F8723BBB-BFB0-4C69-A5C1-E85E27B9DB9D}" type="presOf" srcId="{4BB41C22-0FA5-4C52-8985-57BFFDE27B9B}" destId="{38B460DD-8EA0-47FF-AB77-E0E8E9FC6444}" srcOrd="0" destOrd="0" presId="urn:microsoft.com/office/officeart/2005/8/layout/default"/>
    <dgm:cxn modelId="{6153C058-FEBD-43B1-A155-115E8C77A1A8}" type="presOf" srcId="{F3BDE2E3-822A-4D6D-9DCA-EB5AE6EC7B99}" destId="{26ED2445-C465-41E6-B659-CFF7A6321A61}" srcOrd="0" destOrd="0" presId="urn:microsoft.com/office/officeart/2005/8/layout/default"/>
    <dgm:cxn modelId="{847A863B-8EF2-49EA-AEF9-83FEDF81FFBD}" type="presParOf" srcId="{26ED2445-C465-41E6-B659-CFF7A6321A61}" destId="{9DD6E408-AB90-4D89-921F-D016DB0D7A27}" srcOrd="0" destOrd="0" presId="urn:microsoft.com/office/officeart/2005/8/layout/default"/>
    <dgm:cxn modelId="{6B47E03F-E71A-495D-BBEA-B6DA61556618}" type="presParOf" srcId="{26ED2445-C465-41E6-B659-CFF7A6321A61}" destId="{85A361A1-7174-417D-8228-F5902A93D1C5}" srcOrd="1" destOrd="0" presId="urn:microsoft.com/office/officeart/2005/8/layout/default"/>
    <dgm:cxn modelId="{EA730924-D555-4E05-A6F4-9E59B01B9113}" type="presParOf" srcId="{26ED2445-C465-41E6-B659-CFF7A6321A61}" destId="{38B460DD-8EA0-47FF-AB77-E0E8E9FC6444}"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F5D3039-EFAA-4677-942D-E1CF6A36B4DE}" type="doc">
      <dgm:prSet loTypeId="urn:microsoft.com/office/officeart/2005/8/layout/vList5" loCatId="list" qsTypeId="urn:microsoft.com/office/officeart/2005/8/quickstyle/simple1" qsCatId="simple" csTypeId="urn:microsoft.com/office/officeart/2005/8/colors/accent2_1" csCatId="accent2"/>
      <dgm:spPr/>
      <dgm:t>
        <a:bodyPr/>
        <a:lstStyle/>
        <a:p>
          <a:endParaRPr lang="tr-TR"/>
        </a:p>
      </dgm:t>
    </dgm:pt>
    <dgm:pt modelId="{84E709C0-D9CE-4F1B-9606-F367E44D3F02}">
      <dgm:prSet/>
      <dgm:spPr/>
      <dgm:t>
        <a:bodyPr/>
        <a:lstStyle/>
        <a:p>
          <a:pPr rtl="0"/>
          <a:r>
            <a:rPr lang="tr-TR" smtClean="0"/>
            <a:t>Bir boyutunda kavram, diğer boyutunda özelliğin yer aldığı iki boyutlu tablolardır. Kavramlar ve özellikleri tabloda işaretlenerek öğrenilir. Kavram yanılgılarını belirleme ve gidermede kullanılır.</a:t>
          </a:r>
          <a:endParaRPr lang="tr-TR"/>
        </a:p>
      </dgm:t>
    </dgm:pt>
    <dgm:pt modelId="{4CBA5208-0C0C-4B57-8233-3A75BADCB6A9}" type="parTrans" cxnId="{F22B1087-A7DB-43B0-A4BD-A0F3E2DBFEC5}">
      <dgm:prSet/>
      <dgm:spPr/>
      <dgm:t>
        <a:bodyPr/>
        <a:lstStyle/>
        <a:p>
          <a:endParaRPr lang="tr-TR"/>
        </a:p>
      </dgm:t>
    </dgm:pt>
    <dgm:pt modelId="{9DF6F48D-FEBA-48C3-8D54-2FDA71521002}" type="sibTrans" cxnId="{F22B1087-A7DB-43B0-A4BD-A0F3E2DBFEC5}">
      <dgm:prSet/>
      <dgm:spPr/>
      <dgm:t>
        <a:bodyPr/>
        <a:lstStyle/>
        <a:p>
          <a:endParaRPr lang="tr-TR"/>
        </a:p>
      </dgm:t>
    </dgm:pt>
    <dgm:pt modelId="{5F5EDFC9-2DA2-4163-8EEB-740E2FFCCFEA}" type="pres">
      <dgm:prSet presAssocID="{BF5D3039-EFAA-4677-942D-E1CF6A36B4DE}" presName="Name0" presStyleCnt="0">
        <dgm:presLayoutVars>
          <dgm:dir/>
          <dgm:animLvl val="lvl"/>
          <dgm:resizeHandles val="exact"/>
        </dgm:presLayoutVars>
      </dgm:prSet>
      <dgm:spPr/>
      <dgm:t>
        <a:bodyPr/>
        <a:lstStyle/>
        <a:p>
          <a:endParaRPr lang="tr-TR"/>
        </a:p>
      </dgm:t>
    </dgm:pt>
    <dgm:pt modelId="{6D0BB50B-4E8B-4D1F-82EB-DE0FCFB1E264}" type="pres">
      <dgm:prSet presAssocID="{84E709C0-D9CE-4F1B-9606-F367E44D3F02}" presName="linNode" presStyleCnt="0"/>
      <dgm:spPr/>
    </dgm:pt>
    <dgm:pt modelId="{3463AE44-7A5E-40F8-8E31-E80E5C087C7F}" type="pres">
      <dgm:prSet presAssocID="{84E709C0-D9CE-4F1B-9606-F367E44D3F02}" presName="parentText" presStyleLbl="node1" presStyleIdx="0" presStyleCnt="1" custLinFactNeighborX="-78818" custLinFactNeighborY="2223">
        <dgm:presLayoutVars>
          <dgm:chMax val="1"/>
          <dgm:bulletEnabled val="1"/>
        </dgm:presLayoutVars>
      </dgm:prSet>
      <dgm:spPr/>
      <dgm:t>
        <a:bodyPr/>
        <a:lstStyle/>
        <a:p>
          <a:endParaRPr lang="tr-TR"/>
        </a:p>
      </dgm:t>
    </dgm:pt>
  </dgm:ptLst>
  <dgm:cxnLst>
    <dgm:cxn modelId="{F22B1087-A7DB-43B0-A4BD-A0F3E2DBFEC5}" srcId="{BF5D3039-EFAA-4677-942D-E1CF6A36B4DE}" destId="{84E709C0-D9CE-4F1B-9606-F367E44D3F02}" srcOrd="0" destOrd="0" parTransId="{4CBA5208-0C0C-4B57-8233-3A75BADCB6A9}" sibTransId="{9DF6F48D-FEBA-48C3-8D54-2FDA71521002}"/>
    <dgm:cxn modelId="{7869FFEA-5967-4CE5-8834-A42C0ED3F70E}" type="presOf" srcId="{84E709C0-D9CE-4F1B-9606-F367E44D3F02}" destId="{3463AE44-7A5E-40F8-8E31-E80E5C087C7F}" srcOrd="0" destOrd="0" presId="urn:microsoft.com/office/officeart/2005/8/layout/vList5"/>
    <dgm:cxn modelId="{9A6870E6-F83D-4DE7-AB91-9D689D334696}" type="presOf" srcId="{BF5D3039-EFAA-4677-942D-E1CF6A36B4DE}" destId="{5F5EDFC9-2DA2-4163-8EEB-740E2FFCCFEA}" srcOrd="0" destOrd="0" presId="urn:microsoft.com/office/officeart/2005/8/layout/vList5"/>
    <dgm:cxn modelId="{EE0FD1E5-CBB1-452D-9E2A-2763AF821D2A}" type="presParOf" srcId="{5F5EDFC9-2DA2-4163-8EEB-740E2FFCCFEA}" destId="{6D0BB50B-4E8B-4D1F-82EB-DE0FCFB1E264}" srcOrd="0" destOrd="0" presId="urn:microsoft.com/office/officeart/2005/8/layout/vList5"/>
    <dgm:cxn modelId="{EEC9B62C-FBD8-4416-958B-E04CBFB9E9FD}" type="presParOf" srcId="{6D0BB50B-4E8B-4D1F-82EB-DE0FCFB1E264}" destId="{3463AE44-7A5E-40F8-8E31-E80E5C087C7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0B534BC-F39F-4A3A-A78C-C9523D143245}" type="doc">
      <dgm:prSet loTypeId="urn:microsoft.com/office/officeart/2005/8/layout/process1" loCatId="process" qsTypeId="urn:microsoft.com/office/officeart/2005/8/quickstyle/simple2" qsCatId="simple" csTypeId="urn:microsoft.com/office/officeart/2005/8/colors/accent3_1" csCatId="accent3" phldr="1"/>
      <dgm:spPr/>
      <dgm:t>
        <a:bodyPr/>
        <a:lstStyle/>
        <a:p>
          <a:endParaRPr lang="tr-TR"/>
        </a:p>
      </dgm:t>
    </dgm:pt>
    <dgm:pt modelId="{0AF57460-2A6D-4988-90CB-548CD69246DF}">
      <dgm:prSet/>
      <dgm:spPr/>
      <dgm:t>
        <a:bodyPr/>
        <a:lstStyle/>
        <a:p>
          <a:pPr rtl="0"/>
          <a:r>
            <a:rPr lang="tr-TR" dirty="0" smtClean="0"/>
            <a:t>Kavram yanılgılarını belirleme ve gidermeye yarayan bu teknikte öğrencilerin sahip olduğu kavram yanılgıları tanımlanır, örneklerin de yer aldığı bilimsel açıklamalar verilir. Böylece kavramsal değişim meydana getirilerek anlamlı öğrenme sağlanır.</a:t>
          </a:r>
          <a:endParaRPr lang="tr-TR" dirty="0"/>
        </a:p>
      </dgm:t>
    </dgm:pt>
    <dgm:pt modelId="{8F02B5FC-EE9F-4DFA-AB1D-E24ABB0FEC99}" type="parTrans" cxnId="{829E88ED-0801-4007-8517-A266EDC2D0F9}">
      <dgm:prSet/>
      <dgm:spPr/>
      <dgm:t>
        <a:bodyPr/>
        <a:lstStyle/>
        <a:p>
          <a:endParaRPr lang="tr-TR"/>
        </a:p>
      </dgm:t>
    </dgm:pt>
    <dgm:pt modelId="{D3FCCBE1-53D7-4FD3-ADC6-1AA18A722368}" type="sibTrans" cxnId="{829E88ED-0801-4007-8517-A266EDC2D0F9}">
      <dgm:prSet/>
      <dgm:spPr/>
      <dgm:t>
        <a:bodyPr/>
        <a:lstStyle/>
        <a:p>
          <a:endParaRPr lang="tr-TR"/>
        </a:p>
      </dgm:t>
    </dgm:pt>
    <dgm:pt modelId="{4BF4D24D-5283-4EA8-A5F8-770728DAB1CE}" type="pres">
      <dgm:prSet presAssocID="{80B534BC-F39F-4A3A-A78C-C9523D143245}" presName="Name0" presStyleCnt="0">
        <dgm:presLayoutVars>
          <dgm:dir/>
          <dgm:resizeHandles val="exact"/>
        </dgm:presLayoutVars>
      </dgm:prSet>
      <dgm:spPr/>
      <dgm:t>
        <a:bodyPr/>
        <a:lstStyle/>
        <a:p>
          <a:endParaRPr lang="tr-TR"/>
        </a:p>
      </dgm:t>
    </dgm:pt>
    <dgm:pt modelId="{4C8648D2-2942-4C3C-9571-C318170F35D6}" type="pres">
      <dgm:prSet presAssocID="{0AF57460-2A6D-4988-90CB-548CD69246DF}" presName="node" presStyleLbl="node1" presStyleIdx="0" presStyleCnt="1" custScaleY="140464">
        <dgm:presLayoutVars>
          <dgm:bulletEnabled val="1"/>
        </dgm:presLayoutVars>
      </dgm:prSet>
      <dgm:spPr/>
      <dgm:t>
        <a:bodyPr/>
        <a:lstStyle/>
        <a:p>
          <a:endParaRPr lang="tr-TR"/>
        </a:p>
      </dgm:t>
    </dgm:pt>
  </dgm:ptLst>
  <dgm:cxnLst>
    <dgm:cxn modelId="{CAB504FD-F581-4079-8AE0-3F8A2C780159}" type="presOf" srcId="{80B534BC-F39F-4A3A-A78C-C9523D143245}" destId="{4BF4D24D-5283-4EA8-A5F8-770728DAB1CE}" srcOrd="0" destOrd="0" presId="urn:microsoft.com/office/officeart/2005/8/layout/process1"/>
    <dgm:cxn modelId="{829E88ED-0801-4007-8517-A266EDC2D0F9}" srcId="{80B534BC-F39F-4A3A-A78C-C9523D143245}" destId="{0AF57460-2A6D-4988-90CB-548CD69246DF}" srcOrd="0" destOrd="0" parTransId="{8F02B5FC-EE9F-4DFA-AB1D-E24ABB0FEC99}" sibTransId="{D3FCCBE1-53D7-4FD3-ADC6-1AA18A722368}"/>
    <dgm:cxn modelId="{1CC4304C-E418-40D6-9048-255A97F8A237}" type="presOf" srcId="{0AF57460-2A6D-4988-90CB-548CD69246DF}" destId="{4C8648D2-2942-4C3C-9571-C318170F35D6}" srcOrd="0" destOrd="0" presId="urn:microsoft.com/office/officeart/2005/8/layout/process1"/>
    <dgm:cxn modelId="{84FE5549-4284-40A6-965D-82C6B8126003}" type="presParOf" srcId="{4BF4D24D-5283-4EA8-A5F8-770728DAB1CE}" destId="{4C8648D2-2942-4C3C-9571-C318170F35D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7ED829-1C34-46B0-8577-E269D5B48BDB}" type="doc">
      <dgm:prSet loTypeId="urn:microsoft.com/office/officeart/2005/8/layout/vList2" loCatId="list" qsTypeId="urn:microsoft.com/office/officeart/2005/8/quickstyle/simple1" qsCatId="simple" csTypeId="urn:microsoft.com/office/officeart/2005/8/colors/accent5_1" csCatId="accent5"/>
      <dgm:spPr/>
      <dgm:t>
        <a:bodyPr/>
        <a:lstStyle/>
        <a:p>
          <a:endParaRPr lang="tr-TR"/>
        </a:p>
      </dgm:t>
    </dgm:pt>
    <dgm:pt modelId="{9DB6303F-7A4E-47BA-BBB6-EC1487D1D05F}">
      <dgm:prSet/>
      <dgm:spPr/>
      <dgm:t>
        <a:bodyPr/>
        <a:lstStyle/>
        <a:p>
          <a:pPr rtl="0"/>
          <a:r>
            <a:rPr lang="tr-TR" smtClean="0"/>
            <a:t>Bu yöntem, öğrencilerin bir konuda sahip oldukları kavram yanılgısını yada bilimsel fikirlerden farklılık gösteren düşüncelerini ve bunların yanlış olduğunu gösterebilmeyi içerir. Öğrencinin kafasında var olan düşüncelerinin işe yaramadığı durumu ona göstermeyi amaçlar.</a:t>
          </a:r>
          <a:endParaRPr lang="tr-TR"/>
        </a:p>
      </dgm:t>
    </dgm:pt>
    <dgm:pt modelId="{59ECE9B0-8313-450E-BE9B-F86F989C36E6}" type="parTrans" cxnId="{BEC67A65-2463-4924-87A8-8BAB5D4B2333}">
      <dgm:prSet/>
      <dgm:spPr/>
      <dgm:t>
        <a:bodyPr/>
        <a:lstStyle/>
        <a:p>
          <a:endParaRPr lang="tr-TR"/>
        </a:p>
      </dgm:t>
    </dgm:pt>
    <dgm:pt modelId="{B8BF233C-AE6A-4C95-94C8-3EBDE93A2C20}" type="sibTrans" cxnId="{BEC67A65-2463-4924-87A8-8BAB5D4B2333}">
      <dgm:prSet/>
      <dgm:spPr/>
      <dgm:t>
        <a:bodyPr/>
        <a:lstStyle/>
        <a:p>
          <a:endParaRPr lang="tr-TR"/>
        </a:p>
      </dgm:t>
    </dgm:pt>
    <dgm:pt modelId="{2D113112-D2D4-4137-BD58-2E700AB84CE0}" type="pres">
      <dgm:prSet presAssocID="{707ED829-1C34-46B0-8577-E269D5B48BDB}" presName="linear" presStyleCnt="0">
        <dgm:presLayoutVars>
          <dgm:animLvl val="lvl"/>
          <dgm:resizeHandles val="exact"/>
        </dgm:presLayoutVars>
      </dgm:prSet>
      <dgm:spPr/>
      <dgm:t>
        <a:bodyPr/>
        <a:lstStyle/>
        <a:p>
          <a:endParaRPr lang="tr-TR"/>
        </a:p>
      </dgm:t>
    </dgm:pt>
    <dgm:pt modelId="{8D9C63F9-13DB-4D8C-B4C9-3BBEC404893E}" type="pres">
      <dgm:prSet presAssocID="{9DB6303F-7A4E-47BA-BBB6-EC1487D1D05F}" presName="parentText" presStyleLbl="node1" presStyleIdx="0" presStyleCnt="1">
        <dgm:presLayoutVars>
          <dgm:chMax val="0"/>
          <dgm:bulletEnabled val="1"/>
        </dgm:presLayoutVars>
      </dgm:prSet>
      <dgm:spPr/>
      <dgm:t>
        <a:bodyPr/>
        <a:lstStyle/>
        <a:p>
          <a:endParaRPr lang="tr-TR"/>
        </a:p>
      </dgm:t>
    </dgm:pt>
  </dgm:ptLst>
  <dgm:cxnLst>
    <dgm:cxn modelId="{321C2B9C-F4E3-429E-B212-9329C8E27654}" type="presOf" srcId="{707ED829-1C34-46B0-8577-E269D5B48BDB}" destId="{2D113112-D2D4-4137-BD58-2E700AB84CE0}" srcOrd="0" destOrd="0" presId="urn:microsoft.com/office/officeart/2005/8/layout/vList2"/>
    <dgm:cxn modelId="{7CDAFB83-0576-4489-814C-D829A665AFFA}" type="presOf" srcId="{9DB6303F-7A4E-47BA-BBB6-EC1487D1D05F}" destId="{8D9C63F9-13DB-4D8C-B4C9-3BBEC404893E}" srcOrd="0" destOrd="0" presId="urn:microsoft.com/office/officeart/2005/8/layout/vList2"/>
    <dgm:cxn modelId="{BEC67A65-2463-4924-87A8-8BAB5D4B2333}" srcId="{707ED829-1C34-46B0-8577-E269D5B48BDB}" destId="{9DB6303F-7A4E-47BA-BBB6-EC1487D1D05F}" srcOrd="0" destOrd="0" parTransId="{59ECE9B0-8313-450E-BE9B-F86F989C36E6}" sibTransId="{B8BF233C-AE6A-4C95-94C8-3EBDE93A2C20}"/>
    <dgm:cxn modelId="{DC2C6DFE-51DF-421B-9413-866667518AED}" type="presParOf" srcId="{2D113112-D2D4-4137-BD58-2E700AB84CE0}" destId="{8D9C63F9-13DB-4D8C-B4C9-3BBEC404893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626297C-5510-42BD-8061-C6C75318DEF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tr-TR"/>
        </a:p>
      </dgm:t>
    </dgm:pt>
    <dgm:pt modelId="{4110E290-ACB8-4939-ACF0-929F021C47B0}">
      <dgm:prSet custT="1"/>
      <dgm:spPr/>
      <dgm:t>
        <a:bodyPr/>
        <a:lstStyle/>
        <a:p>
          <a:pPr rtl="0"/>
          <a:r>
            <a:rPr lang="tr-TR" sz="1800" dirty="0" smtClean="0"/>
            <a:t>Öğrencilerin bir derste yapılacak olan gösteri, sunu, deney vb. etkinlikle ilgili tahminde bulunması, gözlem yapması ve tahmin-gözlemlerini açıklaması sürecidir.</a:t>
          </a:r>
          <a:endParaRPr lang="tr-TR" sz="1800" dirty="0"/>
        </a:p>
      </dgm:t>
    </dgm:pt>
    <dgm:pt modelId="{4B4A9D82-3C63-4C07-8852-F76809BCA630}" type="parTrans" cxnId="{3F49D490-D554-4AED-9CC0-DB55610EE5BE}">
      <dgm:prSet/>
      <dgm:spPr/>
      <dgm:t>
        <a:bodyPr/>
        <a:lstStyle/>
        <a:p>
          <a:endParaRPr lang="tr-TR"/>
        </a:p>
      </dgm:t>
    </dgm:pt>
    <dgm:pt modelId="{BA092C88-3DD0-47FE-B4AA-38C8C9DA25B8}" type="sibTrans" cxnId="{3F49D490-D554-4AED-9CC0-DB55610EE5BE}">
      <dgm:prSet/>
      <dgm:spPr/>
      <dgm:t>
        <a:bodyPr/>
        <a:lstStyle/>
        <a:p>
          <a:endParaRPr lang="tr-TR"/>
        </a:p>
      </dgm:t>
    </dgm:pt>
    <dgm:pt modelId="{B7CAC32E-47F0-4FA7-823D-AE81B7777ECD}">
      <dgm:prSet custT="1"/>
      <dgm:spPr/>
      <dgm:t>
        <a:bodyPr/>
        <a:lstStyle/>
        <a:p>
          <a:pPr rtl="0"/>
          <a:r>
            <a:rPr lang="tr-TR" sz="1800" dirty="0" smtClean="0"/>
            <a:t>Bireysel yada küçük gruplar halinde uygulanabilen bir tekniktir.</a:t>
          </a:r>
          <a:endParaRPr lang="tr-TR" sz="1800" dirty="0"/>
        </a:p>
      </dgm:t>
    </dgm:pt>
    <dgm:pt modelId="{18EADE7D-2846-42A3-ADA5-4689B3A0E1AA}" type="parTrans" cxnId="{FED6A595-7E8F-4372-94BB-C7B978C61CBF}">
      <dgm:prSet/>
      <dgm:spPr/>
      <dgm:t>
        <a:bodyPr/>
        <a:lstStyle/>
        <a:p>
          <a:endParaRPr lang="tr-TR"/>
        </a:p>
      </dgm:t>
    </dgm:pt>
    <dgm:pt modelId="{32D45834-4432-462C-B153-6A4B394015A1}" type="sibTrans" cxnId="{FED6A595-7E8F-4372-94BB-C7B978C61CBF}">
      <dgm:prSet/>
      <dgm:spPr/>
      <dgm:t>
        <a:bodyPr/>
        <a:lstStyle/>
        <a:p>
          <a:endParaRPr lang="tr-TR"/>
        </a:p>
      </dgm:t>
    </dgm:pt>
    <dgm:pt modelId="{91616B7E-77BF-4793-9218-4F2712411058}">
      <dgm:prSet custT="1"/>
      <dgm:spPr/>
      <dgm:t>
        <a:bodyPr/>
        <a:lstStyle/>
        <a:p>
          <a:pPr rtl="0"/>
          <a:r>
            <a:rPr lang="tr-TR" sz="1800" b="1" dirty="0" smtClean="0"/>
            <a:t>Araştırma Sorusu: </a:t>
          </a:r>
          <a:r>
            <a:rPr lang="tr-TR" sz="1800" dirty="0" smtClean="0"/>
            <a:t>Yeryüzünde sıcaklık her yıl 1 derece yükselse 2025 yılında nasıl bir dünyayla karşı karşıya kalırız?</a:t>
          </a:r>
          <a:endParaRPr lang="tr-TR" sz="1800" dirty="0"/>
        </a:p>
      </dgm:t>
    </dgm:pt>
    <dgm:pt modelId="{D8D17215-60F6-4E69-BD2A-C464CC5EA5C9}" type="parTrans" cxnId="{82657DE2-6BF8-40F5-AFB3-0E526531CC01}">
      <dgm:prSet/>
      <dgm:spPr/>
      <dgm:t>
        <a:bodyPr/>
        <a:lstStyle/>
        <a:p>
          <a:endParaRPr lang="tr-TR"/>
        </a:p>
      </dgm:t>
    </dgm:pt>
    <dgm:pt modelId="{A4F9909B-34F7-4900-9FED-897945CBDFC3}" type="sibTrans" cxnId="{82657DE2-6BF8-40F5-AFB3-0E526531CC01}">
      <dgm:prSet/>
      <dgm:spPr/>
      <dgm:t>
        <a:bodyPr/>
        <a:lstStyle/>
        <a:p>
          <a:endParaRPr lang="tr-TR"/>
        </a:p>
      </dgm:t>
    </dgm:pt>
    <dgm:pt modelId="{913DB01C-3874-47E3-983A-47AB3D39F55E}">
      <dgm:prSet custT="1"/>
      <dgm:spPr/>
      <dgm:t>
        <a:bodyPr/>
        <a:lstStyle/>
        <a:p>
          <a:pPr rtl="0"/>
          <a:r>
            <a:rPr lang="tr-TR" sz="1400" dirty="0" smtClean="0"/>
            <a:t>Tahmin:……………………………………………………………………………………………</a:t>
          </a:r>
          <a:endParaRPr lang="tr-TR" sz="1400" dirty="0"/>
        </a:p>
      </dgm:t>
    </dgm:pt>
    <dgm:pt modelId="{68137FB0-01DF-4A3D-9DDA-AC4958DF92E3}" type="parTrans" cxnId="{5BE787AF-0AF6-47A6-81B8-4271A2FD86AC}">
      <dgm:prSet/>
      <dgm:spPr/>
      <dgm:t>
        <a:bodyPr/>
        <a:lstStyle/>
        <a:p>
          <a:endParaRPr lang="tr-TR"/>
        </a:p>
      </dgm:t>
    </dgm:pt>
    <dgm:pt modelId="{E052FB7E-0445-48B4-B4C3-6855CC571B9D}" type="sibTrans" cxnId="{5BE787AF-0AF6-47A6-81B8-4271A2FD86AC}">
      <dgm:prSet/>
      <dgm:spPr/>
      <dgm:t>
        <a:bodyPr/>
        <a:lstStyle/>
        <a:p>
          <a:endParaRPr lang="tr-TR"/>
        </a:p>
      </dgm:t>
    </dgm:pt>
    <dgm:pt modelId="{88F029C6-791A-4436-BCB0-B3E8F9365365}">
      <dgm:prSet custT="1"/>
      <dgm:spPr/>
      <dgm:t>
        <a:bodyPr/>
        <a:lstStyle/>
        <a:p>
          <a:pPr rtl="0"/>
          <a:r>
            <a:rPr lang="tr-TR" sz="1400" dirty="0" smtClean="0"/>
            <a:t>Nedeni:……………………………………………………………………………………………</a:t>
          </a:r>
          <a:endParaRPr lang="tr-TR" sz="1400" dirty="0"/>
        </a:p>
      </dgm:t>
    </dgm:pt>
    <dgm:pt modelId="{196826CF-7917-4DAD-A63B-D3E94CC8E643}" type="parTrans" cxnId="{F25201DF-6DC4-4EB3-A9C7-3ECBBE0D1A14}">
      <dgm:prSet/>
      <dgm:spPr/>
      <dgm:t>
        <a:bodyPr/>
        <a:lstStyle/>
        <a:p>
          <a:endParaRPr lang="tr-TR"/>
        </a:p>
      </dgm:t>
    </dgm:pt>
    <dgm:pt modelId="{777E3ED5-A94C-44B2-8BBD-E03A547ED4B5}" type="sibTrans" cxnId="{F25201DF-6DC4-4EB3-A9C7-3ECBBE0D1A14}">
      <dgm:prSet/>
      <dgm:spPr/>
      <dgm:t>
        <a:bodyPr/>
        <a:lstStyle/>
        <a:p>
          <a:endParaRPr lang="tr-TR"/>
        </a:p>
      </dgm:t>
    </dgm:pt>
    <dgm:pt modelId="{16399A81-E352-4854-9603-8EA7758D3B39}">
      <dgm:prSet custT="1"/>
      <dgm:spPr/>
      <dgm:t>
        <a:bodyPr/>
        <a:lstStyle/>
        <a:p>
          <a:pPr rtl="0"/>
          <a:r>
            <a:rPr lang="tr-TR" sz="1400" dirty="0" smtClean="0"/>
            <a:t>Gözlem:……………………………………………………………………………………………</a:t>
          </a:r>
          <a:endParaRPr lang="tr-TR" sz="1400" dirty="0"/>
        </a:p>
      </dgm:t>
    </dgm:pt>
    <dgm:pt modelId="{27E11321-1B1C-4102-8F27-77CEACD66CDD}" type="parTrans" cxnId="{F650CF3E-452F-47DF-90E9-CD7715ECEF5A}">
      <dgm:prSet/>
      <dgm:spPr/>
      <dgm:t>
        <a:bodyPr/>
        <a:lstStyle/>
        <a:p>
          <a:endParaRPr lang="tr-TR"/>
        </a:p>
      </dgm:t>
    </dgm:pt>
    <dgm:pt modelId="{F9E873BC-B857-4721-940C-D3723E438A3B}" type="sibTrans" cxnId="{F650CF3E-452F-47DF-90E9-CD7715ECEF5A}">
      <dgm:prSet/>
      <dgm:spPr/>
      <dgm:t>
        <a:bodyPr/>
        <a:lstStyle/>
        <a:p>
          <a:endParaRPr lang="tr-TR"/>
        </a:p>
      </dgm:t>
    </dgm:pt>
    <dgm:pt modelId="{1DFBC8D5-DC3A-40E9-9E63-0707636A5D34}">
      <dgm:prSet custT="1"/>
      <dgm:spPr/>
      <dgm:t>
        <a:bodyPr/>
        <a:lstStyle/>
        <a:p>
          <a:pPr rtl="0"/>
          <a:r>
            <a:rPr lang="tr-TR" sz="1400" dirty="0" smtClean="0"/>
            <a:t>Açıklama: Tahminleriniz ile gözlemleriniz ne kadar uyumlu? Bunun sebepleri ne  olabilir? .....................................................................................................................................................................................................................................................................................................................</a:t>
          </a:r>
          <a:endParaRPr lang="tr-TR" sz="1400" dirty="0"/>
        </a:p>
      </dgm:t>
    </dgm:pt>
    <dgm:pt modelId="{97771700-5694-4A30-B0C8-405D70BE9F1F}" type="parTrans" cxnId="{53D725B9-0C27-4DD5-A088-C5E95F7172E3}">
      <dgm:prSet/>
      <dgm:spPr/>
      <dgm:t>
        <a:bodyPr/>
        <a:lstStyle/>
        <a:p>
          <a:endParaRPr lang="tr-TR"/>
        </a:p>
      </dgm:t>
    </dgm:pt>
    <dgm:pt modelId="{BDB5B757-327C-4731-ACD5-E3F388E0DEB1}" type="sibTrans" cxnId="{53D725B9-0C27-4DD5-A088-C5E95F7172E3}">
      <dgm:prSet/>
      <dgm:spPr/>
      <dgm:t>
        <a:bodyPr/>
        <a:lstStyle/>
        <a:p>
          <a:endParaRPr lang="tr-TR"/>
        </a:p>
      </dgm:t>
    </dgm:pt>
    <dgm:pt modelId="{545167A8-C628-4642-A1AC-87F346109554}" type="pres">
      <dgm:prSet presAssocID="{0626297C-5510-42BD-8061-C6C75318DEFC}" presName="diagram" presStyleCnt="0">
        <dgm:presLayoutVars>
          <dgm:dir/>
          <dgm:resizeHandles val="exact"/>
        </dgm:presLayoutVars>
      </dgm:prSet>
      <dgm:spPr/>
      <dgm:t>
        <a:bodyPr/>
        <a:lstStyle/>
        <a:p>
          <a:endParaRPr lang="tr-TR"/>
        </a:p>
      </dgm:t>
    </dgm:pt>
    <dgm:pt modelId="{F3A34356-3F72-48D6-8852-011D287C9D07}" type="pres">
      <dgm:prSet presAssocID="{4110E290-ACB8-4939-ACF0-929F021C47B0}" presName="node" presStyleLbl="node1" presStyleIdx="0" presStyleCnt="3">
        <dgm:presLayoutVars>
          <dgm:bulletEnabled val="1"/>
        </dgm:presLayoutVars>
      </dgm:prSet>
      <dgm:spPr/>
      <dgm:t>
        <a:bodyPr/>
        <a:lstStyle/>
        <a:p>
          <a:endParaRPr lang="tr-TR"/>
        </a:p>
      </dgm:t>
    </dgm:pt>
    <dgm:pt modelId="{B0337F63-6C0A-40AE-903A-295F9562FBD1}" type="pres">
      <dgm:prSet presAssocID="{BA092C88-3DD0-47FE-B4AA-38C8C9DA25B8}" presName="sibTrans" presStyleCnt="0"/>
      <dgm:spPr/>
    </dgm:pt>
    <dgm:pt modelId="{20565FD4-356F-4868-9A3B-A9FCD6642289}" type="pres">
      <dgm:prSet presAssocID="{B7CAC32E-47F0-4FA7-823D-AE81B7777ECD}" presName="node" presStyleLbl="node1" presStyleIdx="1" presStyleCnt="3">
        <dgm:presLayoutVars>
          <dgm:bulletEnabled val="1"/>
        </dgm:presLayoutVars>
      </dgm:prSet>
      <dgm:spPr/>
      <dgm:t>
        <a:bodyPr/>
        <a:lstStyle/>
        <a:p>
          <a:endParaRPr lang="tr-TR"/>
        </a:p>
      </dgm:t>
    </dgm:pt>
    <dgm:pt modelId="{704CBEEA-C9B3-4417-ACFE-528AEA977051}" type="pres">
      <dgm:prSet presAssocID="{32D45834-4432-462C-B153-6A4B394015A1}" presName="sibTrans" presStyleCnt="0"/>
      <dgm:spPr/>
    </dgm:pt>
    <dgm:pt modelId="{825D8A70-DAA3-402B-B894-8CC357BF9469}" type="pres">
      <dgm:prSet presAssocID="{91616B7E-77BF-4793-9218-4F2712411058}" presName="node" presStyleLbl="node1" presStyleIdx="2" presStyleCnt="3" custScaleX="153125">
        <dgm:presLayoutVars>
          <dgm:bulletEnabled val="1"/>
        </dgm:presLayoutVars>
      </dgm:prSet>
      <dgm:spPr/>
      <dgm:t>
        <a:bodyPr/>
        <a:lstStyle/>
        <a:p>
          <a:endParaRPr lang="tr-TR"/>
        </a:p>
      </dgm:t>
    </dgm:pt>
  </dgm:ptLst>
  <dgm:cxnLst>
    <dgm:cxn modelId="{53D725B9-0C27-4DD5-A088-C5E95F7172E3}" srcId="{91616B7E-77BF-4793-9218-4F2712411058}" destId="{1DFBC8D5-DC3A-40E9-9E63-0707636A5D34}" srcOrd="3" destOrd="0" parTransId="{97771700-5694-4A30-B0C8-405D70BE9F1F}" sibTransId="{BDB5B757-327C-4731-ACD5-E3F388E0DEB1}"/>
    <dgm:cxn modelId="{0170CA90-C9D8-4D8A-BFDD-5C9F6E5F565D}" type="presOf" srcId="{913DB01C-3874-47E3-983A-47AB3D39F55E}" destId="{825D8A70-DAA3-402B-B894-8CC357BF9469}" srcOrd="0" destOrd="1" presId="urn:microsoft.com/office/officeart/2005/8/layout/default"/>
    <dgm:cxn modelId="{62D340A7-42B7-4380-A1EB-897260D55A7F}" type="presOf" srcId="{1DFBC8D5-DC3A-40E9-9E63-0707636A5D34}" destId="{825D8A70-DAA3-402B-B894-8CC357BF9469}" srcOrd="0" destOrd="4" presId="urn:microsoft.com/office/officeart/2005/8/layout/default"/>
    <dgm:cxn modelId="{5BE787AF-0AF6-47A6-81B8-4271A2FD86AC}" srcId="{91616B7E-77BF-4793-9218-4F2712411058}" destId="{913DB01C-3874-47E3-983A-47AB3D39F55E}" srcOrd="0" destOrd="0" parTransId="{68137FB0-01DF-4A3D-9DDA-AC4958DF92E3}" sibTransId="{E052FB7E-0445-48B4-B4C3-6855CC571B9D}"/>
    <dgm:cxn modelId="{FED6A595-7E8F-4372-94BB-C7B978C61CBF}" srcId="{0626297C-5510-42BD-8061-C6C75318DEFC}" destId="{B7CAC32E-47F0-4FA7-823D-AE81B7777ECD}" srcOrd="1" destOrd="0" parTransId="{18EADE7D-2846-42A3-ADA5-4689B3A0E1AA}" sibTransId="{32D45834-4432-462C-B153-6A4B394015A1}"/>
    <dgm:cxn modelId="{F650CF3E-452F-47DF-90E9-CD7715ECEF5A}" srcId="{91616B7E-77BF-4793-9218-4F2712411058}" destId="{16399A81-E352-4854-9603-8EA7758D3B39}" srcOrd="2" destOrd="0" parTransId="{27E11321-1B1C-4102-8F27-77CEACD66CDD}" sibTransId="{F9E873BC-B857-4721-940C-D3723E438A3B}"/>
    <dgm:cxn modelId="{686965CF-1181-474F-ACBB-F240E4E76416}" type="presOf" srcId="{0626297C-5510-42BD-8061-C6C75318DEFC}" destId="{545167A8-C628-4642-A1AC-87F346109554}" srcOrd="0" destOrd="0" presId="urn:microsoft.com/office/officeart/2005/8/layout/default"/>
    <dgm:cxn modelId="{3F49D490-D554-4AED-9CC0-DB55610EE5BE}" srcId="{0626297C-5510-42BD-8061-C6C75318DEFC}" destId="{4110E290-ACB8-4939-ACF0-929F021C47B0}" srcOrd="0" destOrd="0" parTransId="{4B4A9D82-3C63-4C07-8852-F76809BCA630}" sibTransId="{BA092C88-3DD0-47FE-B4AA-38C8C9DA25B8}"/>
    <dgm:cxn modelId="{CAFF60A9-26AE-4EC2-A14B-7333DE983BAE}" type="presOf" srcId="{B7CAC32E-47F0-4FA7-823D-AE81B7777ECD}" destId="{20565FD4-356F-4868-9A3B-A9FCD6642289}" srcOrd="0" destOrd="0" presId="urn:microsoft.com/office/officeart/2005/8/layout/default"/>
    <dgm:cxn modelId="{64D14A0A-C715-44CC-B7DD-2A7090511083}" type="presOf" srcId="{88F029C6-791A-4436-BCB0-B3E8F9365365}" destId="{825D8A70-DAA3-402B-B894-8CC357BF9469}" srcOrd="0" destOrd="2" presId="urn:microsoft.com/office/officeart/2005/8/layout/default"/>
    <dgm:cxn modelId="{091D3BE6-9E83-4766-A102-06F343C41504}" type="presOf" srcId="{91616B7E-77BF-4793-9218-4F2712411058}" destId="{825D8A70-DAA3-402B-B894-8CC357BF9469}" srcOrd="0" destOrd="0" presId="urn:microsoft.com/office/officeart/2005/8/layout/default"/>
    <dgm:cxn modelId="{82657DE2-6BF8-40F5-AFB3-0E526531CC01}" srcId="{0626297C-5510-42BD-8061-C6C75318DEFC}" destId="{91616B7E-77BF-4793-9218-4F2712411058}" srcOrd="2" destOrd="0" parTransId="{D8D17215-60F6-4E69-BD2A-C464CC5EA5C9}" sibTransId="{A4F9909B-34F7-4900-9FED-897945CBDFC3}"/>
    <dgm:cxn modelId="{F25201DF-6DC4-4EB3-A9C7-3ECBBE0D1A14}" srcId="{91616B7E-77BF-4793-9218-4F2712411058}" destId="{88F029C6-791A-4436-BCB0-B3E8F9365365}" srcOrd="1" destOrd="0" parTransId="{196826CF-7917-4DAD-A63B-D3E94CC8E643}" sibTransId="{777E3ED5-A94C-44B2-8BBD-E03A547ED4B5}"/>
    <dgm:cxn modelId="{6BF13F5D-5D4A-4F00-BF71-B9C2A977AE43}" type="presOf" srcId="{4110E290-ACB8-4939-ACF0-929F021C47B0}" destId="{F3A34356-3F72-48D6-8852-011D287C9D07}" srcOrd="0" destOrd="0" presId="urn:microsoft.com/office/officeart/2005/8/layout/default"/>
    <dgm:cxn modelId="{C46E3039-F1CC-4E88-A3A4-315AD39E0DE8}" type="presOf" srcId="{16399A81-E352-4854-9603-8EA7758D3B39}" destId="{825D8A70-DAA3-402B-B894-8CC357BF9469}" srcOrd="0" destOrd="3" presId="urn:microsoft.com/office/officeart/2005/8/layout/default"/>
    <dgm:cxn modelId="{64E15A7B-E665-4AD5-9D0F-AAEC97AFCE03}" type="presParOf" srcId="{545167A8-C628-4642-A1AC-87F346109554}" destId="{F3A34356-3F72-48D6-8852-011D287C9D07}" srcOrd="0" destOrd="0" presId="urn:microsoft.com/office/officeart/2005/8/layout/default"/>
    <dgm:cxn modelId="{50D530EF-068A-48ED-BE22-8B72E9D2CCAB}" type="presParOf" srcId="{545167A8-C628-4642-A1AC-87F346109554}" destId="{B0337F63-6C0A-40AE-903A-295F9562FBD1}" srcOrd="1" destOrd="0" presId="urn:microsoft.com/office/officeart/2005/8/layout/default"/>
    <dgm:cxn modelId="{1258F05B-0785-4820-B2AB-907E84D057ED}" type="presParOf" srcId="{545167A8-C628-4642-A1AC-87F346109554}" destId="{20565FD4-356F-4868-9A3B-A9FCD6642289}" srcOrd="2" destOrd="0" presId="urn:microsoft.com/office/officeart/2005/8/layout/default"/>
    <dgm:cxn modelId="{6F50B3BE-4E99-4EA8-BF39-5F3818725C66}" type="presParOf" srcId="{545167A8-C628-4642-A1AC-87F346109554}" destId="{704CBEEA-C9B3-4417-ACFE-528AEA977051}" srcOrd="3" destOrd="0" presId="urn:microsoft.com/office/officeart/2005/8/layout/default"/>
    <dgm:cxn modelId="{736C5F1E-21BF-4BC1-85C9-3078BDA83251}" type="presParOf" srcId="{545167A8-C628-4642-A1AC-87F346109554}" destId="{825D8A70-DAA3-402B-B894-8CC357BF946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3E074-4F4E-406A-9925-8E493B2C9C63}" type="doc">
      <dgm:prSet loTypeId="urn:microsoft.com/office/officeart/2008/layout/VerticalCircleList" loCatId="list" qsTypeId="urn:microsoft.com/office/officeart/2005/8/quickstyle/simple2" qsCatId="simple" csTypeId="urn:microsoft.com/office/officeart/2005/8/colors/accent1_4" csCatId="accent1"/>
      <dgm:spPr/>
      <dgm:t>
        <a:bodyPr/>
        <a:lstStyle/>
        <a:p>
          <a:endParaRPr lang="tr-TR"/>
        </a:p>
      </dgm:t>
    </dgm:pt>
    <dgm:pt modelId="{8DB2FBDC-A786-4296-96C5-C0490DCB62D0}">
      <dgm:prSet/>
      <dgm:spPr/>
      <dgm:t>
        <a:bodyPr/>
        <a:lstStyle/>
        <a:p>
          <a:pPr rtl="0"/>
          <a:r>
            <a:rPr lang="tr-TR" dirty="0" smtClean="0"/>
            <a:t>Prof. Dr. Recai Doğan</a:t>
          </a:r>
          <a:endParaRPr lang="tr-TR" dirty="0"/>
        </a:p>
      </dgm:t>
    </dgm:pt>
    <dgm:pt modelId="{6209D7E0-201F-4A95-91B2-CA611EE513DA}" type="parTrans" cxnId="{5A55AA9B-3C9A-4973-A06A-5E40ECDA37BE}">
      <dgm:prSet/>
      <dgm:spPr/>
      <dgm:t>
        <a:bodyPr/>
        <a:lstStyle/>
        <a:p>
          <a:endParaRPr lang="tr-TR"/>
        </a:p>
      </dgm:t>
    </dgm:pt>
    <dgm:pt modelId="{BB56315B-FD89-47E8-8A46-A63D4FA629BF}" type="sibTrans" cxnId="{5A55AA9B-3C9A-4973-A06A-5E40ECDA37BE}">
      <dgm:prSet/>
      <dgm:spPr/>
      <dgm:t>
        <a:bodyPr/>
        <a:lstStyle/>
        <a:p>
          <a:endParaRPr lang="tr-TR"/>
        </a:p>
      </dgm:t>
    </dgm:pt>
    <dgm:pt modelId="{CF679E80-FE92-4DE4-8B89-AF5759977D79}" type="pres">
      <dgm:prSet presAssocID="{F3A3E074-4F4E-406A-9925-8E493B2C9C63}" presName="Name0" presStyleCnt="0">
        <dgm:presLayoutVars>
          <dgm:dir/>
        </dgm:presLayoutVars>
      </dgm:prSet>
      <dgm:spPr/>
      <dgm:t>
        <a:bodyPr/>
        <a:lstStyle/>
        <a:p>
          <a:endParaRPr lang="tr-TR"/>
        </a:p>
      </dgm:t>
    </dgm:pt>
    <dgm:pt modelId="{94C8ADD8-F908-489E-BC56-9D3C15074F5B}" type="pres">
      <dgm:prSet presAssocID="{8DB2FBDC-A786-4296-96C5-C0490DCB62D0}" presName="noChildren" presStyleCnt="0"/>
      <dgm:spPr/>
    </dgm:pt>
    <dgm:pt modelId="{5B25DA84-A85C-48DF-AF46-9AC62167E1D3}" type="pres">
      <dgm:prSet presAssocID="{8DB2FBDC-A786-4296-96C5-C0490DCB62D0}" presName="gap" presStyleCnt="0"/>
      <dgm:spPr/>
    </dgm:pt>
    <dgm:pt modelId="{2A233B9C-60FB-408E-AD66-712B06A6745F}" type="pres">
      <dgm:prSet presAssocID="{8DB2FBDC-A786-4296-96C5-C0490DCB62D0}" presName="medCircle2" presStyleLbl="vennNode1" presStyleIdx="0" presStyleCnt="1"/>
      <dgm:spPr/>
    </dgm:pt>
    <dgm:pt modelId="{CAEB24A7-590C-4C41-8BCA-D8075AA7C92F}" type="pres">
      <dgm:prSet presAssocID="{8DB2FBDC-A786-4296-96C5-C0490DCB62D0}" presName="txLvlOnly1" presStyleLbl="revTx" presStyleIdx="0" presStyleCnt="1"/>
      <dgm:spPr/>
      <dgm:t>
        <a:bodyPr/>
        <a:lstStyle/>
        <a:p>
          <a:endParaRPr lang="tr-TR"/>
        </a:p>
      </dgm:t>
    </dgm:pt>
  </dgm:ptLst>
  <dgm:cxnLst>
    <dgm:cxn modelId="{0E2D6964-572A-477B-80C9-F875AC1B65D7}" type="presOf" srcId="{8DB2FBDC-A786-4296-96C5-C0490DCB62D0}" destId="{CAEB24A7-590C-4C41-8BCA-D8075AA7C92F}" srcOrd="0" destOrd="0" presId="urn:microsoft.com/office/officeart/2008/layout/VerticalCircleList"/>
    <dgm:cxn modelId="{5A55AA9B-3C9A-4973-A06A-5E40ECDA37BE}" srcId="{F3A3E074-4F4E-406A-9925-8E493B2C9C63}" destId="{8DB2FBDC-A786-4296-96C5-C0490DCB62D0}" srcOrd="0" destOrd="0" parTransId="{6209D7E0-201F-4A95-91B2-CA611EE513DA}" sibTransId="{BB56315B-FD89-47E8-8A46-A63D4FA629BF}"/>
    <dgm:cxn modelId="{E3244D75-F267-4507-9CE1-C3860FA47E8B}" type="presOf" srcId="{F3A3E074-4F4E-406A-9925-8E493B2C9C63}" destId="{CF679E80-FE92-4DE4-8B89-AF5759977D79}" srcOrd="0" destOrd="0" presId="urn:microsoft.com/office/officeart/2008/layout/VerticalCircleList"/>
    <dgm:cxn modelId="{E70E4752-8BA4-4DA9-AE89-FED427485027}" type="presParOf" srcId="{CF679E80-FE92-4DE4-8B89-AF5759977D79}" destId="{94C8ADD8-F908-489E-BC56-9D3C15074F5B}" srcOrd="0" destOrd="0" presId="urn:microsoft.com/office/officeart/2008/layout/VerticalCircleList"/>
    <dgm:cxn modelId="{66A4100B-F453-4F42-B3D4-5CDE0E8F2CD9}" type="presParOf" srcId="{94C8ADD8-F908-489E-BC56-9D3C15074F5B}" destId="{5B25DA84-A85C-48DF-AF46-9AC62167E1D3}" srcOrd="0" destOrd="0" presId="urn:microsoft.com/office/officeart/2008/layout/VerticalCircleList"/>
    <dgm:cxn modelId="{8CDCCD06-C11B-4001-A5C6-9DF02005443A}" type="presParOf" srcId="{94C8ADD8-F908-489E-BC56-9D3C15074F5B}" destId="{2A233B9C-60FB-408E-AD66-712B06A6745F}" srcOrd="1" destOrd="0" presId="urn:microsoft.com/office/officeart/2008/layout/VerticalCircleList"/>
    <dgm:cxn modelId="{2E3E13C8-CA65-45AF-8FB9-F765D3602E29}" type="presParOf" srcId="{94C8ADD8-F908-489E-BC56-9D3C15074F5B}" destId="{CAEB24A7-590C-4C41-8BCA-D8075AA7C92F}"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938F26-1EF3-43D4-BF08-2E7640AC14FD}" type="doc">
      <dgm:prSet loTypeId="urn:microsoft.com/office/officeart/2005/8/layout/default" loCatId="list" qsTypeId="urn:microsoft.com/office/officeart/2005/8/quickstyle/simple2" qsCatId="simple" csTypeId="urn:microsoft.com/office/officeart/2005/8/colors/accent4_1" csCatId="accent4" phldr="1"/>
      <dgm:spPr/>
      <dgm:t>
        <a:bodyPr/>
        <a:lstStyle/>
        <a:p>
          <a:endParaRPr lang="tr-TR"/>
        </a:p>
      </dgm:t>
    </dgm:pt>
    <dgm:pt modelId="{48F16887-1625-419E-82FF-0761758E8E1A}">
      <dgm:prSet/>
      <dgm:spPr/>
      <dgm:t>
        <a:bodyPr/>
        <a:lstStyle/>
        <a:p>
          <a:pPr rtl="0"/>
          <a:r>
            <a:rPr lang="tr-TR" b="1" dirty="0" smtClean="0">
              <a:latin typeface="Comic Sans MS" panose="030F0702030302020204" pitchFamily="66" charset="0"/>
            </a:rPr>
            <a:t>Yapılandırılmış </a:t>
          </a:r>
          <a:r>
            <a:rPr lang="tr-TR" b="1" dirty="0" err="1" smtClean="0">
              <a:latin typeface="Comic Sans MS" panose="030F0702030302020204" pitchFamily="66" charset="0"/>
            </a:rPr>
            <a:t>Grid</a:t>
          </a:r>
          <a:r>
            <a:rPr lang="tr-TR" b="1" dirty="0" smtClean="0">
              <a:latin typeface="Comic Sans MS" panose="030F0702030302020204" pitchFamily="66" charset="0"/>
            </a:rPr>
            <a:t>: </a:t>
          </a:r>
        </a:p>
        <a:p>
          <a:pPr rtl="0"/>
          <a:r>
            <a:rPr lang="tr-TR" dirty="0" smtClean="0"/>
            <a:t>Öğrencilerin belli bir konuyla ilgili bilgi seviyesini, eksiklerini ve kavram yanılgılarını tespit etmek amacıyla hazırlanan sorulara verilecek cevapların, numaralandırılmış 9/12 kutucuktan oluşan bir tabloya dağıtılarak öğrencilerin doğru cevapları bu kutucuklardan bulmasına dayalı alternatif bir ölçme değerlendirme tekniğidir.</a:t>
          </a:r>
          <a:endParaRPr lang="tr-TR" dirty="0"/>
        </a:p>
      </dgm:t>
    </dgm:pt>
    <dgm:pt modelId="{373C9A56-A567-4E3E-B014-F5C4E4127392}" type="parTrans" cxnId="{BD11E5FE-4DDE-4B5F-8931-7F6DEF84DADE}">
      <dgm:prSet/>
      <dgm:spPr/>
      <dgm:t>
        <a:bodyPr/>
        <a:lstStyle/>
        <a:p>
          <a:endParaRPr lang="tr-TR"/>
        </a:p>
      </dgm:t>
    </dgm:pt>
    <dgm:pt modelId="{A57CDCFE-3EA5-4F5C-9FE6-173D3974E17E}" type="sibTrans" cxnId="{BD11E5FE-4DDE-4B5F-8931-7F6DEF84DADE}">
      <dgm:prSet/>
      <dgm:spPr/>
      <dgm:t>
        <a:bodyPr/>
        <a:lstStyle/>
        <a:p>
          <a:endParaRPr lang="tr-TR"/>
        </a:p>
      </dgm:t>
    </dgm:pt>
    <dgm:pt modelId="{BC572D0C-AECA-4762-BEA0-58F28CFDB863}">
      <dgm:prSet/>
      <dgm:spPr/>
      <dgm:t>
        <a:bodyPr/>
        <a:lstStyle/>
        <a:p>
          <a:pPr rtl="0"/>
          <a:r>
            <a:rPr lang="tr-TR" b="1" dirty="0" err="1" smtClean="0">
              <a:latin typeface="Comic Sans MS" panose="030F0702030302020204" pitchFamily="66" charset="0"/>
            </a:rPr>
            <a:t>Tanılayıcı</a:t>
          </a:r>
          <a:r>
            <a:rPr lang="tr-TR" b="1" dirty="0" smtClean="0">
              <a:latin typeface="Comic Sans MS" panose="030F0702030302020204" pitchFamily="66" charset="0"/>
            </a:rPr>
            <a:t> Dallanmış Ağaç (TDA): </a:t>
          </a:r>
          <a:r>
            <a:rPr lang="tr-TR" dirty="0" smtClean="0"/>
            <a:t>Belli bir konuda öğrencilerin neleri öğrenip, öğrenemediklerini belirlemek amacıyla kullanılan alternatif bir ölçme değerlendirme tekniğidir. Üst düzey öğrenmelerden çok temel bilgilerin değerlendirilmesinde kullanılır.</a:t>
          </a:r>
          <a:endParaRPr lang="tr-TR" dirty="0"/>
        </a:p>
      </dgm:t>
    </dgm:pt>
    <dgm:pt modelId="{A1CE38B4-94EE-46D1-B79B-1305463B0F5A}" type="parTrans" cxnId="{602168E2-DDDA-4443-9074-31C7B178DE92}">
      <dgm:prSet/>
      <dgm:spPr/>
      <dgm:t>
        <a:bodyPr/>
        <a:lstStyle/>
        <a:p>
          <a:endParaRPr lang="tr-TR"/>
        </a:p>
      </dgm:t>
    </dgm:pt>
    <dgm:pt modelId="{ADA290A2-7035-46EA-8969-7F88CB2229FB}" type="sibTrans" cxnId="{602168E2-DDDA-4443-9074-31C7B178DE92}">
      <dgm:prSet/>
      <dgm:spPr/>
      <dgm:t>
        <a:bodyPr/>
        <a:lstStyle/>
        <a:p>
          <a:endParaRPr lang="tr-TR"/>
        </a:p>
      </dgm:t>
    </dgm:pt>
    <dgm:pt modelId="{927D6A59-AD3F-4964-BC8A-2483F7DDE1C5}" type="pres">
      <dgm:prSet presAssocID="{55938F26-1EF3-43D4-BF08-2E7640AC14FD}" presName="diagram" presStyleCnt="0">
        <dgm:presLayoutVars>
          <dgm:dir/>
          <dgm:resizeHandles val="exact"/>
        </dgm:presLayoutVars>
      </dgm:prSet>
      <dgm:spPr/>
      <dgm:t>
        <a:bodyPr/>
        <a:lstStyle/>
        <a:p>
          <a:endParaRPr lang="tr-TR"/>
        </a:p>
      </dgm:t>
    </dgm:pt>
    <dgm:pt modelId="{3B8D048C-9064-4577-9E01-191304256773}" type="pres">
      <dgm:prSet presAssocID="{48F16887-1625-419E-82FF-0761758E8E1A}" presName="node" presStyleLbl="node1" presStyleIdx="0" presStyleCnt="2" custScaleY="151444" custLinFactNeighborX="-668" custLinFactNeighborY="-61290">
        <dgm:presLayoutVars>
          <dgm:bulletEnabled val="1"/>
        </dgm:presLayoutVars>
      </dgm:prSet>
      <dgm:spPr/>
      <dgm:t>
        <a:bodyPr/>
        <a:lstStyle/>
        <a:p>
          <a:endParaRPr lang="tr-TR"/>
        </a:p>
      </dgm:t>
    </dgm:pt>
    <dgm:pt modelId="{6BFF2408-8C43-41B1-BE43-0883EDC32E9F}" type="pres">
      <dgm:prSet presAssocID="{A57CDCFE-3EA5-4F5C-9FE6-173D3974E17E}" presName="sibTrans" presStyleCnt="0"/>
      <dgm:spPr/>
    </dgm:pt>
    <dgm:pt modelId="{392905ED-774E-42BE-B11D-06B5EC4BFFA2}" type="pres">
      <dgm:prSet presAssocID="{BC572D0C-AECA-4762-BEA0-58F28CFDB863}" presName="node" presStyleLbl="node1" presStyleIdx="1" presStyleCnt="2" custScaleX="106385" custScaleY="112744" custLinFactNeighborX="-927" custLinFactNeighborY="53439">
        <dgm:presLayoutVars>
          <dgm:bulletEnabled val="1"/>
        </dgm:presLayoutVars>
      </dgm:prSet>
      <dgm:spPr/>
      <dgm:t>
        <a:bodyPr/>
        <a:lstStyle/>
        <a:p>
          <a:endParaRPr lang="tr-TR"/>
        </a:p>
      </dgm:t>
    </dgm:pt>
  </dgm:ptLst>
  <dgm:cxnLst>
    <dgm:cxn modelId="{BD11E5FE-4DDE-4B5F-8931-7F6DEF84DADE}" srcId="{55938F26-1EF3-43D4-BF08-2E7640AC14FD}" destId="{48F16887-1625-419E-82FF-0761758E8E1A}" srcOrd="0" destOrd="0" parTransId="{373C9A56-A567-4E3E-B014-F5C4E4127392}" sibTransId="{A57CDCFE-3EA5-4F5C-9FE6-173D3974E17E}"/>
    <dgm:cxn modelId="{9A3D04C2-F7E8-4048-A0F6-D8D92E5BD054}" type="presOf" srcId="{55938F26-1EF3-43D4-BF08-2E7640AC14FD}" destId="{927D6A59-AD3F-4964-BC8A-2483F7DDE1C5}" srcOrd="0" destOrd="0" presId="urn:microsoft.com/office/officeart/2005/8/layout/default"/>
    <dgm:cxn modelId="{5D30E918-748E-4AA6-8405-3E284C30E7D5}" type="presOf" srcId="{48F16887-1625-419E-82FF-0761758E8E1A}" destId="{3B8D048C-9064-4577-9E01-191304256773}" srcOrd="0" destOrd="0" presId="urn:microsoft.com/office/officeart/2005/8/layout/default"/>
    <dgm:cxn modelId="{602168E2-DDDA-4443-9074-31C7B178DE92}" srcId="{55938F26-1EF3-43D4-BF08-2E7640AC14FD}" destId="{BC572D0C-AECA-4762-BEA0-58F28CFDB863}" srcOrd="1" destOrd="0" parTransId="{A1CE38B4-94EE-46D1-B79B-1305463B0F5A}" sibTransId="{ADA290A2-7035-46EA-8969-7F88CB2229FB}"/>
    <dgm:cxn modelId="{299C4C69-5A99-4C16-90E3-5A379F3DDC4A}" type="presOf" srcId="{BC572D0C-AECA-4762-BEA0-58F28CFDB863}" destId="{392905ED-774E-42BE-B11D-06B5EC4BFFA2}" srcOrd="0" destOrd="0" presId="urn:microsoft.com/office/officeart/2005/8/layout/default"/>
    <dgm:cxn modelId="{8CF0683A-406E-477E-BDCB-42B5CC8956BC}" type="presParOf" srcId="{927D6A59-AD3F-4964-BC8A-2483F7DDE1C5}" destId="{3B8D048C-9064-4577-9E01-191304256773}" srcOrd="0" destOrd="0" presId="urn:microsoft.com/office/officeart/2005/8/layout/default"/>
    <dgm:cxn modelId="{920E2F8A-B0B8-4ED1-AF4E-E4FD1C2D0C67}" type="presParOf" srcId="{927D6A59-AD3F-4964-BC8A-2483F7DDE1C5}" destId="{6BFF2408-8C43-41B1-BE43-0883EDC32E9F}" srcOrd="1" destOrd="0" presId="urn:microsoft.com/office/officeart/2005/8/layout/default"/>
    <dgm:cxn modelId="{A5C544CC-F1A8-4CB1-A296-8CBF67F1F44B}" type="presParOf" srcId="{927D6A59-AD3F-4964-BC8A-2483F7DDE1C5}" destId="{392905ED-774E-42BE-B11D-06B5EC4BFFA2}"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A8184C-9D7D-48A4-9328-42ACD48C5DFF}" type="doc">
      <dgm:prSet loTypeId="urn:microsoft.com/office/officeart/2005/8/layout/orgChart1" loCatId="hierarchy" qsTypeId="urn:microsoft.com/office/officeart/2005/8/quickstyle/simple2" qsCatId="simple" csTypeId="urn:microsoft.com/office/officeart/2005/8/colors/accent5_1" csCatId="accent5" phldr="1"/>
      <dgm:spPr/>
      <dgm:t>
        <a:bodyPr/>
        <a:lstStyle/>
        <a:p>
          <a:endParaRPr lang="tr-TR"/>
        </a:p>
      </dgm:t>
    </dgm:pt>
    <dgm:pt modelId="{5F8F50EA-7CAE-4091-B7B3-FFB3BC98D2BA}">
      <dgm:prSet/>
      <dgm:spPr/>
      <dgm:t>
        <a:bodyPr/>
        <a:lstStyle/>
        <a:p>
          <a:pPr rtl="0"/>
          <a:r>
            <a:rPr lang="tr-TR" b="1" dirty="0" smtClean="0"/>
            <a:t>Çalışma Yaprakları: </a:t>
          </a:r>
          <a:r>
            <a:rPr lang="tr-TR" dirty="0" smtClean="0"/>
            <a:t>Öğrencinin yapması gereken işlemleri içeren ve öğrencilerin kendi öğrenmelerini gerçekleştirmede kullandıkları öğrenme araçlarıdır.</a:t>
          </a:r>
          <a:endParaRPr lang="tr-TR" dirty="0"/>
        </a:p>
      </dgm:t>
    </dgm:pt>
    <dgm:pt modelId="{A7BE35ED-8405-4720-ACE4-3C77487A4C2F}" type="parTrans" cxnId="{0E08D81D-8C4B-43C7-8F3B-8E9787D019ED}">
      <dgm:prSet/>
      <dgm:spPr/>
      <dgm:t>
        <a:bodyPr/>
        <a:lstStyle/>
        <a:p>
          <a:endParaRPr lang="tr-TR"/>
        </a:p>
      </dgm:t>
    </dgm:pt>
    <dgm:pt modelId="{228BAB13-E5BF-4519-BFDC-F3D07FA56FD7}" type="sibTrans" cxnId="{0E08D81D-8C4B-43C7-8F3B-8E9787D019ED}">
      <dgm:prSet/>
      <dgm:spPr/>
      <dgm:t>
        <a:bodyPr/>
        <a:lstStyle/>
        <a:p>
          <a:endParaRPr lang="tr-TR"/>
        </a:p>
      </dgm:t>
    </dgm:pt>
    <dgm:pt modelId="{E9A10E59-5F90-48E3-B0AB-94C5D9A18EFE}">
      <dgm:prSet/>
      <dgm:spPr/>
      <dgm:t>
        <a:bodyPr/>
        <a:lstStyle/>
        <a:p>
          <a:pPr rtl="0"/>
          <a:r>
            <a:rPr lang="tr-TR" b="1" dirty="0" smtClean="0"/>
            <a:t>Teşhis Testleri: </a:t>
          </a:r>
          <a:r>
            <a:rPr lang="tr-TR" dirty="0" smtClean="0"/>
            <a:t>Öğrencilerdeki yanlış kavramları teşhis etmek için kullanılır. Bu testler önce doğru yanıtı içeren seçenekli sorular, sonra da öğrencilerin neden bu seçimi yaptıklarını açıklamaları için boşluklar içerir.</a:t>
          </a:r>
          <a:endParaRPr lang="tr-TR" dirty="0"/>
        </a:p>
      </dgm:t>
    </dgm:pt>
    <dgm:pt modelId="{46CE0E66-AD84-44CA-936F-AD4310D3CD53}" type="parTrans" cxnId="{C87F18C8-BEB3-468E-A3F0-08B44786B82A}">
      <dgm:prSet/>
      <dgm:spPr/>
      <dgm:t>
        <a:bodyPr/>
        <a:lstStyle/>
        <a:p>
          <a:endParaRPr lang="tr-TR"/>
        </a:p>
      </dgm:t>
    </dgm:pt>
    <dgm:pt modelId="{68C511D6-50FA-428B-BA1B-955C9AAA59B0}" type="sibTrans" cxnId="{C87F18C8-BEB3-468E-A3F0-08B44786B82A}">
      <dgm:prSet/>
      <dgm:spPr/>
      <dgm:t>
        <a:bodyPr/>
        <a:lstStyle/>
        <a:p>
          <a:endParaRPr lang="tr-TR"/>
        </a:p>
      </dgm:t>
    </dgm:pt>
    <dgm:pt modelId="{2716A276-B0DD-41C7-86A5-3B3F72572D8A}">
      <dgm:prSet/>
      <dgm:spPr/>
      <dgm:t>
        <a:bodyPr/>
        <a:lstStyle/>
        <a:p>
          <a:pPr rtl="0"/>
          <a:r>
            <a:rPr lang="tr-TR" b="1" dirty="0" smtClean="0"/>
            <a:t>Tekzip (Çürütme) Metinleri: </a:t>
          </a:r>
          <a:r>
            <a:rPr lang="tr-TR" dirty="0" smtClean="0"/>
            <a:t>Öğrencilerin kavram hataları ile uyuşmayan metinlerdir. Üst düzey zihinsel süreçleri gerektirmeyen kavram yanılgılarında etkilidir.</a:t>
          </a:r>
          <a:endParaRPr lang="tr-TR" dirty="0"/>
        </a:p>
      </dgm:t>
    </dgm:pt>
    <dgm:pt modelId="{B1B414E7-1075-446C-912F-07260E3F3285}" type="parTrans" cxnId="{CACBBE5C-69DC-4EFA-9537-5A1BAC3CA7AB}">
      <dgm:prSet/>
      <dgm:spPr/>
      <dgm:t>
        <a:bodyPr/>
        <a:lstStyle/>
        <a:p>
          <a:endParaRPr lang="tr-TR"/>
        </a:p>
      </dgm:t>
    </dgm:pt>
    <dgm:pt modelId="{33FC5FAC-890B-498F-BF1D-E72515EC4719}" type="sibTrans" cxnId="{CACBBE5C-69DC-4EFA-9537-5A1BAC3CA7AB}">
      <dgm:prSet/>
      <dgm:spPr/>
      <dgm:t>
        <a:bodyPr/>
        <a:lstStyle/>
        <a:p>
          <a:endParaRPr lang="tr-TR"/>
        </a:p>
      </dgm:t>
    </dgm:pt>
    <dgm:pt modelId="{AA52F936-E839-4512-9891-888E128DEAA9}" type="pres">
      <dgm:prSet presAssocID="{EEA8184C-9D7D-48A4-9328-42ACD48C5DFF}" presName="hierChild1" presStyleCnt="0">
        <dgm:presLayoutVars>
          <dgm:orgChart val="1"/>
          <dgm:chPref val="1"/>
          <dgm:dir/>
          <dgm:animOne val="branch"/>
          <dgm:animLvl val="lvl"/>
          <dgm:resizeHandles/>
        </dgm:presLayoutVars>
      </dgm:prSet>
      <dgm:spPr/>
      <dgm:t>
        <a:bodyPr/>
        <a:lstStyle/>
        <a:p>
          <a:endParaRPr lang="tr-TR"/>
        </a:p>
      </dgm:t>
    </dgm:pt>
    <dgm:pt modelId="{878DD5E3-9C76-40E0-9E4C-AFE39BB86BFB}" type="pres">
      <dgm:prSet presAssocID="{5F8F50EA-7CAE-4091-B7B3-FFB3BC98D2BA}" presName="hierRoot1" presStyleCnt="0">
        <dgm:presLayoutVars>
          <dgm:hierBranch val="init"/>
        </dgm:presLayoutVars>
      </dgm:prSet>
      <dgm:spPr/>
    </dgm:pt>
    <dgm:pt modelId="{91BBB8B1-20F1-4A3B-B116-25315AE30709}" type="pres">
      <dgm:prSet presAssocID="{5F8F50EA-7CAE-4091-B7B3-FFB3BC98D2BA}" presName="rootComposite1" presStyleCnt="0"/>
      <dgm:spPr/>
    </dgm:pt>
    <dgm:pt modelId="{5FC87652-A7A3-467D-ABD1-005905DC195D}" type="pres">
      <dgm:prSet presAssocID="{5F8F50EA-7CAE-4091-B7B3-FFB3BC98D2BA}" presName="rootText1" presStyleLbl="node0" presStyleIdx="0" presStyleCnt="3" custScaleX="98343" custScaleY="251755" custLinFactNeighborX="9229" custLinFactNeighborY="-60269">
        <dgm:presLayoutVars>
          <dgm:chPref val="3"/>
        </dgm:presLayoutVars>
      </dgm:prSet>
      <dgm:spPr/>
      <dgm:t>
        <a:bodyPr/>
        <a:lstStyle/>
        <a:p>
          <a:endParaRPr lang="tr-TR"/>
        </a:p>
      </dgm:t>
    </dgm:pt>
    <dgm:pt modelId="{C0401DF6-533B-4C9A-84A2-A4885EE3330D}" type="pres">
      <dgm:prSet presAssocID="{5F8F50EA-7CAE-4091-B7B3-FFB3BC98D2BA}" presName="rootConnector1" presStyleLbl="node1" presStyleIdx="0" presStyleCnt="0"/>
      <dgm:spPr/>
      <dgm:t>
        <a:bodyPr/>
        <a:lstStyle/>
        <a:p>
          <a:endParaRPr lang="tr-TR"/>
        </a:p>
      </dgm:t>
    </dgm:pt>
    <dgm:pt modelId="{25D81A47-CE1A-4263-9AF5-4E4709E41377}" type="pres">
      <dgm:prSet presAssocID="{5F8F50EA-7CAE-4091-B7B3-FFB3BC98D2BA}" presName="hierChild2" presStyleCnt="0"/>
      <dgm:spPr/>
    </dgm:pt>
    <dgm:pt modelId="{7B21550C-3997-472F-AC67-558249AE5AB8}" type="pres">
      <dgm:prSet presAssocID="{5F8F50EA-7CAE-4091-B7B3-FFB3BC98D2BA}" presName="hierChild3" presStyleCnt="0"/>
      <dgm:spPr/>
    </dgm:pt>
    <dgm:pt modelId="{AFEE51DD-F834-4485-B0D0-79377345EE50}" type="pres">
      <dgm:prSet presAssocID="{E9A10E59-5F90-48E3-B0AB-94C5D9A18EFE}" presName="hierRoot1" presStyleCnt="0">
        <dgm:presLayoutVars>
          <dgm:hierBranch val="init"/>
        </dgm:presLayoutVars>
      </dgm:prSet>
      <dgm:spPr/>
    </dgm:pt>
    <dgm:pt modelId="{BA45FA60-1033-40A9-AE8B-23B301A8CC64}" type="pres">
      <dgm:prSet presAssocID="{E9A10E59-5F90-48E3-B0AB-94C5D9A18EFE}" presName="rootComposite1" presStyleCnt="0"/>
      <dgm:spPr/>
    </dgm:pt>
    <dgm:pt modelId="{55FA2A5D-A039-4160-9ADF-460DCFF48C39}" type="pres">
      <dgm:prSet presAssocID="{E9A10E59-5F90-48E3-B0AB-94C5D9A18EFE}" presName="rootText1" presStyleLbl="node0" presStyleIdx="1" presStyleCnt="3" custScaleY="251754" custLinFactY="12595" custLinFactNeighborX="161" custLinFactNeighborY="100000">
        <dgm:presLayoutVars>
          <dgm:chPref val="3"/>
        </dgm:presLayoutVars>
      </dgm:prSet>
      <dgm:spPr/>
      <dgm:t>
        <a:bodyPr/>
        <a:lstStyle/>
        <a:p>
          <a:endParaRPr lang="tr-TR"/>
        </a:p>
      </dgm:t>
    </dgm:pt>
    <dgm:pt modelId="{28C02D70-25C0-4F08-8E74-6AFB9230AE0B}" type="pres">
      <dgm:prSet presAssocID="{E9A10E59-5F90-48E3-B0AB-94C5D9A18EFE}" presName="rootConnector1" presStyleLbl="node1" presStyleIdx="0" presStyleCnt="0"/>
      <dgm:spPr/>
      <dgm:t>
        <a:bodyPr/>
        <a:lstStyle/>
        <a:p>
          <a:endParaRPr lang="tr-TR"/>
        </a:p>
      </dgm:t>
    </dgm:pt>
    <dgm:pt modelId="{2B5A8B00-E99A-4BDE-A266-2FA034C39BF6}" type="pres">
      <dgm:prSet presAssocID="{E9A10E59-5F90-48E3-B0AB-94C5D9A18EFE}" presName="hierChild2" presStyleCnt="0"/>
      <dgm:spPr/>
    </dgm:pt>
    <dgm:pt modelId="{F3E049E3-26C6-4B78-B0AD-55BF2CAEBE85}" type="pres">
      <dgm:prSet presAssocID="{E9A10E59-5F90-48E3-B0AB-94C5D9A18EFE}" presName="hierChild3" presStyleCnt="0"/>
      <dgm:spPr/>
    </dgm:pt>
    <dgm:pt modelId="{E7C0B891-D4A1-49A2-BF90-06BF3EDBBD3B}" type="pres">
      <dgm:prSet presAssocID="{2716A276-B0DD-41C7-86A5-3B3F72572D8A}" presName="hierRoot1" presStyleCnt="0">
        <dgm:presLayoutVars>
          <dgm:hierBranch val="init"/>
        </dgm:presLayoutVars>
      </dgm:prSet>
      <dgm:spPr/>
    </dgm:pt>
    <dgm:pt modelId="{2479BBE6-62E1-4905-A26C-4DD25B0865A6}" type="pres">
      <dgm:prSet presAssocID="{2716A276-B0DD-41C7-86A5-3B3F72572D8A}" presName="rootComposite1" presStyleCnt="0"/>
      <dgm:spPr/>
    </dgm:pt>
    <dgm:pt modelId="{9C55DE79-35FF-46F3-A25B-5E6009E1F912}" type="pres">
      <dgm:prSet presAssocID="{2716A276-B0DD-41C7-86A5-3B3F72572D8A}" presName="rootText1" presStyleLbl="node0" presStyleIdx="2" presStyleCnt="3" custScaleY="246775" custLinFactNeighborX="1359" custLinFactNeighborY="-54308">
        <dgm:presLayoutVars>
          <dgm:chPref val="3"/>
        </dgm:presLayoutVars>
      </dgm:prSet>
      <dgm:spPr/>
      <dgm:t>
        <a:bodyPr/>
        <a:lstStyle/>
        <a:p>
          <a:endParaRPr lang="tr-TR"/>
        </a:p>
      </dgm:t>
    </dgm:pt>
    <dgm:pt modelId="{2045243B-BDB0-4E38-9CCE-DF7E18D05AAF}" type="pres">
      <dgm:prSet presAssocID="{2716A276-B0DD-41C7-86A5-3B3F72572D8A}" presName="rootConnector1" presStyleLbl="node1" presStyleIdx="0" presStyleCnt="0"/>
      <dgm:spPr/>
      <dgm:t>
        <a:bodyPr/>
        <a:lstStyle/>
        <a:p>
          <a:endParaRPr lang="tr-TR"/>
        </a:p>
      </dgm:t>
    </dgm:pt>
    <dgm:pt modelId="{2A337FF8-7633-4F0D-95A1-DE3CE3EADA81}" type="pres">
      <dgm:prSet presAssocID="{2716A276-B0DD-41C7-86A5-3B3F72572D8A}" presName="hierChild2" presStyleCnt="0"/>
      <dgm:spPr/>
    </dgm:pt>
    <dgm:pt modelId="{7FB8CDBD-CCAD-4CC6-972E-24E4161B7A05}" type="pres">
      <dgm:prSet presAssocID="{2716A276-B0DD-41C7-86A5-3B3F72572D8A}" presName="hierChild3" presStyleCnt="0"/>
      <dgm:spPr/>
    </dgm:pt>
  </dgm:ptLst>
  <dgm:cxnLst>
    <dgm:cxn modelId="{592BB933-8645-45B0-B9F6-2A2F841987A4}" type="presOf" srcId="{2716A276-B0DD-41C7-86A5-3B3F72572D8A}" destId="{9C55DE79-35FF-46F3-A25B-5E6009E1F912}" srcOrd="0" destOrd="0" presId="urn:microsoft.com/office/officeart/2005/8/layout/orgChart1"/>
    <dgm:cxn modelId="{494A95CC-AF9D-4008-A426-C13B57514B76}" type="presOf" srcId="{5F8F50EA-7CAE-4091-B7B3-FFB3BC98D2BA}" destId="{C0401DF6-533B-4C9A-84A2-A4885EE3330D}" srcOrd="1" destOrd="0" presId="urn:microsoft.com/office/officeart/2005/8/layout/orgChart1"/>
    <dgm:cxn modelId="{C87F18C8-BEB3-468E-A3F0-08B44786B82A}" srcId="{EEA8184C-9D7D-48A4-9328-42ACD48C5DFF}" destId="{E9A10E59-5F90-48E3-B0AB-94C5D9A18EFE}" srcOrd="1" destOrd="0" parTransId="{46CE0E66-AD84-44CA-936F-AD4310D3CD53}" sibTransId="{68C511D6-50FA-428B-BA1B-955C9AAA59B0}"/>
    <dgm:cxn modelId="{BAA53EF5-E100-4205-ADBC-FD2C49183384}" type="presOf" srcId="{EEA8184C-9D7D-48A4-9328-42ACD48C5DFF}" destId="{AA52F936-E839-4512-9891-888E128DEAA9}" srcOrd="0" destOrd="0" presId="urn:microsoft.com/office/officeart/2005/8/layout/orgChart1"/>
    <dgm:cxn modelId="{CACBBE5C-69DC-4EFA-9537-5A1BAC3CA7AB}" srcId="{EEA8184C-9D7D-48A4-9328-42ACD48C5DFF}" destId="{2716A276-B0DD-41C7-86A5-3B3F72572D8A}" srcOrd="2" destOrd="0" parTransId="{B1B414E7-1075-446C-912F-07260E3F3285}" sibTransId="{33FC5FAC-890B-498F-BF1D-E72515EC4719}"/>
    <dgm:cxn modelId="{B8AFE60F-1E3B-4C59-A673-822BBB2997F5}" type="presOf" srcId="{2716A276-B0DD-41C7-86A5-3B3F72572D8A}" destId="{2045243B-BDB0-4E38-9CCE-DF7E18D05AAF}" srcOrd="1" destOrd="0" presId="urn:microsoft.com/office/officeart/2005/8/layout/orgChart1"/>
    <dgm:cxn modelId="{0E08D81D-8C4B-43C7-8F3B-8E9787D019ED}" srcId="{EEA8184C-9D7D-48A4-9328-42ACD48C5DFF}" destId="{5F8F50EA-7CAE-4091-B7B3-FFB3BC98D2BA}" srcOrd="0" destOrd="0" parTransId="{A7BE35ED-8405-4720-ACE4-3C77487A4C2F}" sibTransId="{228BAB13-E5BF-4519-BFDC-F3D07FA56FD7}"/>
    <dgm:cxn modelId="{C6BA9C9E-2AC9-453A-BA3D-F4A49BA7E476}" type="presOf" srcId="{5F8F50EA-7CAE-4091-B7B3-FFB3BC98D2BA}" destId="{5FC87652-A7A3-467D-ABD1-005905DC195D}" srcOrd="0" destOrd="0" presId="urn:microsoft.com/office/officeart/2005/8/layout/orgChart1"/>
    <dgm:cxn modelId="{D5A5C40E-D0BC-4FB4-950D-343C90296363}" type="presOf" srcId="{E9A10E59-5F90-48E3-B0AB-94C5D9A18EFE}" destId="{28C02D70-25C0-4F08-8E74-6AFB9230AE0B}" srcOrd="1" destOrd="0" presId="urn:microsoft.com/office/officeart/2005/8/layout/orgChart1"/>
    <dgm:cxn modelId="{9070A022-DD6E-4F8B-851F-B6D181773BBC}" type="presOf" srcId="{E9A10E59-5F90-48E3-B0AB-94C5D9A18EFE}" destId="{55FA2A5D-A039-4160-9ADF-460DCFF48C39}" srcOrd="0" destOrd="0" presId="urn:microsoft.com/office/officeart/2005/8/layout/orgChart1"/>
    <dgm:cxn modelId="{8FF4BA9A-ABB6-4E59-B9E8-5FFC8CDAC830}" type="presParOf" srcId="{AA52F936-E839-4512-9891-888E128DEAA9}" destId="{878DD5E3-9C76-40E0-9E4C-AFE39BB86BFB}" srcOrd="0" destOrd="0" presId="urn:microsoft.com/office/officeart/2005/8/layout/orgChart1"/>
    <dgm:cxn modelId="{79F410A3-08E3-4115-A195-FAAC019FEF33}" type="presParOf" srcId="{878DD5E3-9C76-40E0-9E4C-AFE39BB86BFB}" destId="{91BBB8B1-20F1-4A3B-B116-25315AE30709}" srcOrd="0" destOrd="0" presId="urn:microsoft.com/office/officeart/2005/8/layout/orgChart1"/>
    <dgm:cxn modelId="{D8A8ABB7-D576-4080-B037-033F35955851}" type="presParOf" srcId="{91BBB8B1-20F1-4A3B-B116-25315AE30709}" destId="{5FC87652-A7A3-467D-ABD1-005905DC195D}" srcOrd="0" destOrd="0" presId="urn:microsoft.com/office/officeart/2005/8/layout/orgChart1"/>
    <dgm:cxn modelId="{1820E4EF-D79D-46FE-9A7E-3BC9501D6DCD}" type="presParOf" srcId="{91BBB8B1-20F1-4A3B-B116-25315AE30709}" destId="{C0401DF6-533B-4C9A-84A2-A4885EE3330D}" srcOrd="1" destOrd="0" presId="urn:microsoft.com/office/officeart/2005/8/layout/orgChart1"/>
    <dgm:cxn modelId="{F5D3C0F4-0219-4E03-91CD-8CFE188DA239}" type="presParOf" srcId="{878DD5E3-9C76-40E0-9E4C-AFE39BB86BFB}" destId="{25D81A47-CE1A-4263-9AF5-4E4709E41377}" srcOrd="1" destOrd="0" presId="urn:microsoft.com/office/officeart/2005/8/layout/orgChart1"/>
    <dgm:cxn modelId="{28F54B8B-585E-479B-BA5D-5C98ACA776F8}" type="presParOf" srcId="{878DD5E3-9C76-40E0-9E4C-AFE39BB86BFB}" destId="{7B21550C-3997-472F-AC67-558249AE5AB8}" srcOrd="2" destOrd="0" presId="urn:microsoft.com/office/officeart/2005/8/layout/orgChart1"/>
    <dgm:cxn modelId="{AF1DEB53-0009-43CF-A062-C4C143BCA9C1}" type="presParOf" srcId="{AA52F936-E839-4512-9891-888E128DEAA9}" destId="{AFEE51DD-F834-4485-B0D0-79377345EE50}" srcOrd="1" destOrd="0" presId="urn:microsoft.com/office/officeart/2005/8/layout/orgChart1"/>
    <dgm:cxn modelId="{4A3C098F-B6D4-4B2B-8BAC-399D741BCAFF}" type="presParOf" srcId="{AFEE51DD-F834-4485-B0D0-79377345EE50}" destId="{BA45FA60-1033-40A9-AE8B-23B301A8CC64}" srcOrd="0" destOrd="0" presId="urn:microsoft.com/office/officeart/2005/8/layout/orgChart1"/>
    <dgm:cxn modelId="{43E9053A-0E7E-4313-BD9D-5C614D8BB0C6}" type="presParOf" srcId="{BA45FA60-1033-40A9-AE8B-23B301A8CC64}" destId="{55FA2A5D-A039-4160-9ADF-460DCFF48C39}" srcOrd="0" destOrd="0" presId="urn:microsoft.com/office/officeart/2005/8/layout/orgChart1"/>
    <dgm:cxn modelId="{B101448F-7894-440C-85BD-C60490939952}" type="presParOf" srcId="{BA45FA60-1033-40A9-AE8B-23B301A8CC64}" destId="{28C02D70-25C0-4F08-8E74-6AFB9230AE0B}" srcOrd="1" destOrd="0" presId="urn:microsoft.com/office/officeart/2005/8/layout/orgChart1"/>
    <dgm:cxn modelId="{D9B9F6C5-57B3-4A30-866B-4795925795B5}" type="presParOf" srcId="{AFEE51DD-F834-4485-B0D0-79377345EE50}" destId="{2B5A8B00-E99A-4BDE-A266-2FA034C39BF6}" srcOrd="1" destOrd="0" presId="urn:microsoft.com/office/officeart/2005/8/layout/orgChart1"/>
    <dgm:cxn modelId="{14ED1416-FFD0-4FAB-B4DC-6ECC0AEB95C8}" type="presParOf" srcId="{AFEE51DD-F834-4485-B0D0-79377345EE50}" destId="{F3E049E3-26C6-4B78-B0AD-55BF2CAEBE85}" srcOrd="2" destOrd="0" presId="urn:microsoft.com/office/officeart/2005/8/layout/orgChart1"/>
    <dgm:cxn modelId="{C671DCF2-A111-470E-9D1C-172D954FE7A9}" type="presParOf" srcId="{AA52F936-E839-4512-9891-888E128DEAA9}" destId="{E7C0B891-D4A1-49A2-BF90-06BF3EDBBD3B}" srcOrd="2" destOrd="0" presId="urn:microsoft.com/office/officeart/2005/8/layout/orgChart1"/>
    <dgm:cxn modelId="{32178380-62AF-45C1-9A0D-E7EA829892E3}" type="presParOf" srcId="{E7C0B891-D4A1-49A2-BF90-06BF3EDBBD3B}" destId="{2479BBE6-62E1-4905-A26C-4DD25B0865A6}" srcOrd="0" destOrd="0" presId="urn:microsoft.com/office/officeart/2005/8/layout/orgChart1"/>
    <dgm:cxn modelId="{01833BFB-62C4-4A97-BEB6-19F2D7DE7A2A}" type="presParOf" srcId="{2479BBE6-62E1-4905-A26C-4DD25B0865A6}" destId="{9C55DE79-35FF-46F3-A25B-5E6009E1F912}" srcOrd="0" destOrd="0" presId="urn:microsoft.com/office/officeart/2005/8/layout/orgChart1"/>
    <dgm:cxn modelId="{F7A21CC7-77DC-4BCE-9968-666CA500D33B}" type="presParOf" srcId="{2479BBE6-62E1-4905-A26C-4DD25B0865A6}" destId="{2045243B-BDB0-4E38-9CCE-DF7E18D05AAF}" srcOrd="1" destOrd="0" presId="urn:microsoft.com/office/officeart/2005/8/layout/orgChart1"/>
    <dgm:cxn modelId="{69567991-0D46-4FC0-BB1B-06C6850E418F}" type="presParOf" srcId="{E7C0B891-D4A1-49A2-BF90-06BF3EDBBD3B}" destId="{2A337FF8-7633-4F0D-95A1-DE3CE3EADA81}" srcOrd="1" destOrd="0" presId="urn:microsoft.com/office/officeart/2005/8/layout/orgChart1"/>
    <dgm:cxn modelId="{78CE9733-AB4B-4C6F-834A-9EDE77C8D9F1}" type="presParOf" srcId="{E7C0B891-D4A1-49A2-BF90-06BF3EDBBD3B}" destId="{7FB8CDBD-CCAD-4CC6-972E-24E4161B7A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F27E46-C9DC-4800-9794-7058B32C1A18}" type="doc">
      <dgm:prSet loTypeId="urn:microsoft.com/office/officeart/2005/8/layout/bProcess4" loCatId="process" qsTypeId="urn:microsoft.com/office/officeart/2005/8/quickstyle/simple1" qsCatId="simple" csTypeId="urn:microsoft.com/office/officeart/2005/8/colors/accent5_1" csCatId="accent5" phldr="1"/>
      <dgm:spPr/>
      <dgm:t>
        <a:bodyPr/>
        <a:lstStyle/>
        <a:p>
          <a:endParaRPr lang="tr-TR"/>
        </a:p>
      </dgm:t>
    </dgm:pt>
    <dgm:pt modelId="{86F725FF-8ED0-4607-8F6A-4E2C35CB7BAE}">
      <dgm:prSet/>
      <dgm:spPr/>
      <dgm:t>
        <a:bodyPr/>
        <a:lstStyle/>
        <a:p>
          <a:pPr rtl="0"/>
          <a:r>
            <a:rPr lang="tr-TR" dirty="0" smtClean="0">
              <a:latin typeface="Comic Sans MS" panose="030F0702030302020204" pitchFamily="66" charset="0"/>
            </a:rPr>
            <a:t>Kavram Haritaları</a:t>
          </a:r>
          <a:endParaRPr lang="tr-TR" dirty="0">
            <a:latin typeface="Comic Sans MS" panose="030F0702030302020204" pitchFamily="66" charset="0"/>
          </a:endParaRPr>
        </a:p>
      </dgm:t>
    </dgm:pt>
    <dgm:pt modelId="{578D699C-87DE-4A9D-8557-5C8CA8A65B8B}" type="parTrans" cxnId="{3C7800AD-736F-4712-864E-602C5525BE9A}">
      <dgm:prSet/>
      <dgm:spPr/>
      <dgm:t>
        <a:bodyPr/>
        <a:lstStyle/>
        <a:p>
          <a:endParaRPr lang="tr-TR"/>
        </a:p>
      </dgm:t>
    </dgm:pt>
    <dgm:pt modelId="{27A2B32D-1127-4532-9A39-22C0914E6E8D}" type="sibTrans" cxnId="{3C7800AD-736F-4712-864E-602C5525BE9A}">
      <dgm:prSet/>
      <dgm:spPr/>
      <dgm:t>
        <a:bodyPr/>
        <a:lstStyle/>
        <a:p>
          <a:endParaRPr lang="tr-TR"/>
        </a:p>
      </dgm:t>
    </dgm:pt>
    <dgm:pt modelId="{BD3126F1-F8DC-49BF-A10E-3F376AF8B4F7}">
      <dgm:prSet/>
      <dgm:spPr/>
      <dgm:t>
        <a:bodyPr/>
        <a:lstStyle/>
        <a:p>
          <a:pPr rtl="0"/>
          <a:r>
            <a:rPr lang="tr-TR" smtClean="0">
              <a:latin typeface="Comic Sans MS" panose="030F0702030302020204" pitchFamily="66" charset="0"/>
            </a:rPr>
            <a:t>Balık Kılçığı Haritası</a:t>
          </a:r>
          <a:endParaRPr lang="tr-TR">
            <a:latin typeface="Comic Sans MS" panose="030F0702030302020204" pitchFamily="66" charset="0"/>
          </a:endParaRPr>
        </a:p>
      </dgm:t>
    </dgm:pt>
    <dgm:pt modelId="{CB6FCAAB-1AF6-4CA7-AAE9-CD7D5DBDBDF9}" type="parTrans" cxnId="{46728E04-206B-4219-BADA-F1CA9E5AA553}">
      <dgm:prSet/>
      <dgm:spPr/>
      <dgm:t>
        <a:bodyPr/>
        <a:lstStyle/>
        <a:p>
          <a:endParaRPr lang="tr-TR"/>
        </a:p>
      </dgm:t>
    </dgm:pt>
    <dgm:pt modelId="{F7731B76-0A95-4956-B572-EE2097B0399E}" type="sibTrans" cxnId="{46728E04-206B-4219-BADA-F1CA9E5AA553}">
      <dgm:prSet/>
      <dgm:spPr/>
      <dgm:t>
        <a:bodyPr/>
        <a:lstStyle/>
        <a:p>
          <a:endParaRPr lang="tr-TR"/>
        </a:p>
      </dgm:t>
    </dgm:pt>
    <dgm:pt modelId="{A007CF87-84EE-48F8-B39C-40250A4F0413}">
      <dgm:prSet/>
      <dgm:spPr/>
      <dgm:t>
        <a:bodyPr/>
        <a:lstStyle/>
        <a:p>
          <a:pPr rtl="0"/>
          <a:r>
            <a:rPr lang="tr-TR" smtClean="0">
              <a:latin typeface="Comic Sans MS" panose="030F0702030302020204" pitchFamily="66" charset="0"/>
            </a:rPr>
            <a:t>Örümcek Haritası</a:t>
          </a:r>
          <a:endParaRPr lang="tr-TR">
            <a:latin typeface="Comic Sans MS" panose="030F0702030302020204" pitchFamily="66" charset="0"/>
          </a:endParaRPr>
        </a:p>
      </dgm:t>
    </dgm:pt>
    <dgm:pt modelId="{3EB4FA34-9724-465D-902A-6F637BC2E78E}" type="parTrans" cxnId="{CFCF3276-0F0A-4F97-8615-C3081D1E7E52}">
      <dgm:prSet/>
      <dgm:spPr/>
      <dgm:t>
        <a:bodyPr/>
        <a:lstStyle/>
        <a:p>
          <a:endParaRPr lang="tr-TR"/>
        </a:p>
      </dgm:t>
    </dgm:pt>
    <dgm:pt modelId="{2B12F069-798E-4403-84EC-EEB42A730D38}" type="sibTrans" cxnId="{CFCF3276-0F0A-4F97-8615-C3081D1E7E52}">
      <dgm:prSet/>
      <dgm:spPr/>
      <dgm:t>
        <a:bodyPr/>
        <a:lstStyle/>
        <a:p>
          <a:endParaRPr lang="tr-TR"/>
        </a:p>
      </dgm:t>
    </dgm:pt>
    <dgm:pt modelId="{9F82C5E4-EB12-44A5-9DB8-9FD0AD843AEE}">
      <dgm:prSet/>
      <dgm:spPr/>
      <dgm:t>
        <a:bodyPr/>
        <a:lstStyle/>
        <a:p>
          <a:pPr rtl="0"/>
          <a:r>
            <a:rPr lang="tr-TR" dirty="0" smtClean="0">
              <a:latin typeface="Comic Sans MS" panose="030F0702030302020204" pitchFamily="66" charset="0"/>
            </a:rPr>
            <a:t>Olaylar Zinciri Dizinleri</a:t>
          </a:r>
          <a:endParaRPr lang="tr-TR" dirty="0">
            <a:latin typeface="Comic Sans MS" panose="030F0702030302020204" pitchFamily="66" charset="0"/>
          </a:endParaRPr>
        </a:p>
      </dgm:t>
    </dgm:pt>
    <dgm:pt modelId="{64C3221C-13C3-4836-A64F-2374AA2A4AE9}" type="parTrans" cxnId="{371A25F6-0A96-482B-B275-592546B8F1E8}">
      <dgm:prSet/>
      <dgm:spPr/>
      <dgm:t>
        <a:bodyPr/>
        <a:lstStyle/>
        <a:p>
          <a:endParaRPr lang="tr-TR"/>
        </a:p>
      </dgm:t>
    </dgm:pt>
    <dgm:pt modelId="{23AE9E20-63F0-4659-9FDE-FBAC26B10745}" type="sibTrans" cxnId="{371A25F6-0A96-482B-B275-592546B8F1E8}">
      <dgm:prSet/>
      <dgm:spPr/>
      <dgm:t>
        <a:bodyPr/>
        <a:lstStyle/>
        <a:p>
          <a:endParaRPr lang="tr-TR"/>
        </a:p>
      </dgm:t>
    </dgm:pt>
    <dgm:pt modelId="{51664151-335A-47AF-A0D3-50468FBF4F61}">
      <dgm:prSet/>
      <dgm:spPr/>
      <dgm:t>
        <a:bodyPr/>
        <a:lstStyle/>
        <a:p>
          <a:pPr rtl="0"/>
          <a:r>
            <a:rPr lang="tr-TR" dirty="0" smtClean="0">
              <a:latin typeface="Comic Sans MS" panose="030F0702030302020204" pitchFamily="66" charset="0"/>
            </a:rPr>
            <a:t>Sınıflama Haritası</a:t>
          </a:r>
          <a:endParaRPr lang="tr-TR" dirty="0">
            <a:latin typeface="Comic Sans MS" panose="030F0702030302020204" pitchFamily="66" charset="0"/>
          </a:endParaRPr>
        </a:p>
      </dgm:t>
    </dgm:pt>
    <dgm:pt modelId="{E7796FCD-1B5E-4C04-8916-8F70EE0B7B56}" type="parTrans" cxnId="{DC5D7615-2C3A-43E7-8E5B-186FA0EF0333}">
      <dgm:prSet/>
      <dgm:spPr/>
      <dgm:t>
        <a:bodyPr/>
        <a:lstStyle/>
        <a:p>
          <a:endParaRPr lang="tr-TR"/>
        </a:p>
      </dgm:t>
    </dgm:pt>
    <dgm:pt modelId="{D6EA5FC1-87B8-435F-8684-5677BF1F9C53}" type="sibTrans" cxnId="{DC5D7615-2C3A-43E7-8E5B-186FA0EF0333}">
      <dgm:prSet/>
      <dgm:spPr/>
      <dgm:t>
        <a:bodyPr/>
        <a:lstStyle/>
        <a:p>
          <a:endParaRPr lang="tr-TR"/>
        </a:p>
      </dgm:t>
    </dgm:pt>
    <dgm:pt modelId="{18EDCD1C-0CC8-42F5-AE0B-3FF71C065542}">
      <dgm:prSet/>
      <dgm:spPr/>
      <dgm:t>
        <a:bodyPr/>
        <a:lstStyle/>
        <a:p>
          <a:pPr rtl="0"/>
          <a:r>
            <a:rPr lang="tr-TR" dirty="0" smtClean="0">
              <a:latin typeface="Comic Sans MS" panose="030F0702030302020204" pitchFamily="66" charset="0"/>
            </a:rPr>
            <a:t>Vee Diyagramı</a:t>
          </a:r>
          <a:endParaRPr lang="tr-TR" dirty="0">
            <a:latin typeface="Comic Sans MS" panose="030F0702030302020204" pitchFamily="66" charset="0"/>
          </a:endParaRPr>
        </a:p>
      </dgm:t>
    </dgm:pt>
    <dgm:pt modelId="{FB6132B4-A994-4205-9E17-A8E5E3FFBF5B}" type="parTrans" cxnId="{DE4BBC62-E0B5-4353-A6FF-896DB03D9DCB}">
      <dgm:prSet/>
      <dgm:spPr/>
      <dgm:t>
        <a:bodyPr/>
        <a:lstStyle/>
        <a:p>
          <a:endParaRPr lang="tr-TR"/>
        </a:p>
      </dgm:t>
    </dgm:pt>
    <dgm:pt modelId="{2EB26017-D2F9-44B7-ADA1-69C90C6A7A80}" type="sibTrans" cxnId="{DE4BBC62-E0B5-4353-A6FF-896DB03D9DCB}">
      <dgm:prSet/>
      <dgm:spPr/>
      <dgm:t>
        <a:bodyPr/>
        <a:lstStyle/>
        <a:p>
          <a:endParaRPr lang="tr-TR"/>
        </a:p>
      </dgm:t>
    </dgm:pt>
    <dgm:pt modelId="{4EC58D5D-9F66-4342-956E-68ED152240ED}">
      <dgm:prSet/>
      <dgm:spPr/>
      <dgm:t>
        <a:bodyPr/>
        <a:lstStyle/>
        <a:p>
          <a:pPr rtl="0"/>
          <a:r>
            <a:rPr lang="tr-TR" dirty="0" smtClean="0">
              <a:latin typeface="Comic Sans MS" panose="030F0702030302020204" pitchFamily="66" charset="0"/>
            </a:rPr>
            <a:t>Kavramsal Karikatür</a:t>
          </a:r>
          <a:endParaRPr lang="tr-TR" dirty="0">
            <a:latin typeface="Comic Sans MS" panose="030F0702030302020204" pitchFamily="66" charset="0"/>
          </a:endParaRPr>
        </a:p>
      </dgm:t>
    </dgm:pt>
    <dgm:pt modelId="{52353A88-0889-499C-B89D-2C6F0A21E4EE}" type="parTrans" cxnId="{A5DFEE6A-09FE-4916-A2F6-07B2ED12D571}">
      <dgm:prSet/>
      <dgm:spPr/>
      <dgm:t>
        <a:bodyPr/>
        <a:lstStyle/>
        <a:p>
          <a:endParaRPr lang="tr-TR"/>
        </a:p>
      </dgm:t>
    </dgm:pt>
    <dgm:pt modelId="{BEF75565-17FF-4690-A9C9-A66909A59CB5}" type="sibTrans" cxnId="{A5DFEE6A-09FE-4916-A2F6-07B2ED12D571}">
      <dgm:prSet/>
      <dgm:spPr/>
      <dgm:t>
        <a:bodyPr/>
        <a:lstStyle/>
        <a:p>
          <a:endParaRPr lang="tr-TR"/>
        </a:p>
      </dgm:t>
    </dgm:pt>
    <dgm:pt modelId="{E2745254-2C73-4FC7-8C4E-33532C081EC4}">
      <dgm:prSet/>
      <dgm:spPr/>
      <dgm:t>
        <a:bodyPr/>
        <a:lstStyle/>
        <a:p>
          <a:pPr rtl="0"/>
          <a:r>
            <a:rPr lang="tr-TR" dirty="0" smtClean="0">
              <a:latin typeface="Comic Sans MS" panose="030F0702030302020204" pitchFamily="66" charset="0"/>
            </a:rPr>
            <a:t>Anlam Çözümleme Tabloları</a:t>
          </a:r>
          <a:endParaRPr lang="tr-TR" dirty="0">
            <a:latin typeface="Comic Sans MS" panose="030F0702030302020204" pitchFamily="66" charset="0"/>
          </a:endParaRPr>
        </a:p>
      </dgm:t>
    </dgm:pt>
    <dgm:pt modelId="{7AE2411F-7A2C-4791-9761-8B29963AEBFE}" type="parTrans" cxnId="{61F7499A-22FD-4BB5-96FE-B98D513EFD08}">
      <dgm:prSet/>
      <dgm:spPr/>
      <dgm:t>
        <a:bodyPr/>
        <a:lstStyle/>
        <a:p>
          <a:endParaRPr lang="tr-TR"/>
        </a:p>
      </dgm:t>
    </dgm:pt>
    <dgm:pt modelId="{D2CEA449-5978-45D6-907C-155BC1FC3DB9}" type="sibTrans" cxnId="{61F7499A-22FD-4BB5-96FE-B98D513EFD08}">
      <dgm:prSet/>
      <dgm:spPr/>
      <dgm:t>
        <a:bodyPr/>
        <a:lstStyle/>
        <a:p>
          <a:endParaRPr lang="tr-TR"/>
        </a:p>
      </dgm:t>
    </dgm:pt>
    <dgm:pt modelId="{2BDDDAE7-84F9-4EA3-98B0-954A2BCCC30C}">
      <dgm:prSet/>
      <dgm:spPr/>
      <dgm:t>
        <a:bodyPr/>
        <a:lstStyle/>
        <a:p>
          <a:pPr rtl="0"/>
          <a:r>
            <a:rPr lang="tr-TR" dirty="0" smtClean="0">
              <a:latin typeface="Comic Sans MS" panose="030F0702030302020204" pitchFamily="66" charset="0"/>
            </a:rPr>
            <a:t>Kavramsal Değişken Metinleri</a:t>
          </a:r>
          <a:endParaRPr lang="tr-TR" dirty="0">
            <a:latin typeface="Comic Sans MS" panose="030F0702030302020204" pitchFamily="66" charset="0"/>
          </a:endParaRPr>
        </a:p>
      </dgm:t>
    </dgm:pt>
    <dgm:pt modelId="{9F8B4C23-7F75-4A0A-BEE1-11FA78AE2712}" type="parTrans" cxnId="{796044A8-CA2F-41B1-B3CB-7C4252DE8652}">
      <dgm:prSet/>
      <dgm:spPr/>
      <dgm:t>
        <a:bodyPr/>
        <a:lstStyle/>
        <a:p>
          <a:endParaRPr lang="tr-TR"/>
        </a:p>
      </dgm:t>
    </dgm:pt>
    <dgm:pt modelId="{8C8FDB77-6258-429F-9907-7CDE3CCEB20E}" type="sibTrans" cxnId="{796044A8-CA2F-41B1-B3CB-7C4252DE8652}">
      <dgm:prSet/>
      <dgm:spPr/>
      <dgm:t>
        <a:bodyPr/>
        <a:lstStyle/>
        <a:p>
          <a:endParaRPr lang="tr-TR"/>
        </a:p>
      </dgm:t>
    </dgm:pt>
    <dgm:pt modelId="{FE71B5E8-B56F-4433-9481-6A18EA50C20B}">
      <dgm:prSet/>
      <dgm:spPr/>
      <dgm:t>
        <a:bodyPr/>
        <a:lstStyle/>
        <a:p>
          <a:pPr rtl="0"/>
          <a:r>
            <a:rPr lang="tr-TR" dirty="0" smtClean="0">
              <a:latin typeface="Comic Sans MS" panose="030F0702030302020204" pitchFamily="66" charset="0"/>
            </a:rPr>
            <a:t>Tahmin-Gözlem-Açıklama</a:t>
          </a:r>
          <a:endParaRPr lang="tr-TR" dirty="0">
            <a:latin typeface="Comic Sans MS" panose="030F0702030302020204" pitchFamily="66" charset="0"/>
          </a:endParaRPr>
        </a:p>
      </dgm:t>
    </dgm:pt>
    <dgm:pt modelId="{1032A360-0ADC-4546-94C6-EDCA7069D720}" type="parTrans" cxnId="{AA1385B3-CE13-4793-947C-45D891D9E14E}">
      <dgm:prSet/>
      <dgm:spPr/>
      <dgm:t>
        <a:bodyPr/>
        <a:lstStyle/>
        <a:p>
          <a:endParaRPr lang="tr-TR"/>
        </a:p>
      </dgm:t>
    </dgm:pt>
    <dgm:pt modelId="{7441CE15-2C27-4AA2-98E0-0FD38CDFE017}" type="sibTrans" cxnId="{AA1385B3-CE13-4793-947C-45D891D9E14E}">
      <dgm:prSet/>
      <dgm:spPr/>
      <dgm:t>
        <a:bodyPr/>
        <a:lstStyle/>
        <a:p>
          <a:endParaRPr lang="tr-TR"/>
        </a:p>
      </dgm:t>
    </dgm:pt>
    <dgm:pt modelId="{10EE4028-3E9A-4D52-B3AF-244AC04EDC6C}">
      <dgm:prSet/>
      <dgm:spPr/>
      <dgm:t>
        <a:bodyPr/>
        <a:lstStyle/>
        <a:p>
          <a:pPr rtl="0"/>
          <a:r>
            <a:rPr lang="tr-TR" dirty="0" smtClean="0">
              <a:latin typeface="Comic Sans MS" panose="030F0702030302020204" pitchFamily="66" charset="0"/>
            </a:rPr>
            <a:t>Çalışma Yaprakları</a:t>
          </a:r>
          <a:endParaRPr lang="tr-TR" dirty="0">
            <a:latin typeface="Comic Sans MS" panose="030F0702030302020204" pitchFamily="66" charset="0"/>
          </a:endParaRPr>
        </a:p>
      </dgm:t>
    </dgm:pt>
    <dgm:pt modelId="{415963D1-0550-4C20-BF7F-6FAF6B35A76A}" type="parTrans" cxnId="{A89EC1CC-FB08-48A3-9C16-98AD6D2B3CBC}">
      <dgm:prSet/>
      <dgm:spPr/>
      <dgm:t>
        <a:bodyPr/>
        <a:lstStyle/>
        <a:p>
          <a:endParaRPr lang="tr-TR"/>
        </a:p>
      </dgm:t>
    </dgm:pt>
    <dgm:pt modelId="{0DB2C16E-79C6-4632-9BD5-EB22FF1465D0}" type="sibTrans" cxnId="{A89EC1CC-FB08-48A3-9C16-98AD6D2B3CBC}">
      <dgm:prSet/>
      <dgm:spPr/>
      <dgm:t>
        <a:bodyPr/>
        <a:lstStyle/>
        <a:p>
          <a:endParaRPr lang="tr-TR"/>
        </a:p>
      </dgm:t>
    </dgm:pt>
    <dgm:pt modelId="{C1ED7B02-0220-41A4-AF3E-3DABE1813E11}">
      <dgm:prSet/>
      <dgm:spPr/>
      <dgm:t>
        <a:bodyPr/>
        <a:lstStyle/>
        <a:p>
          <a:pPr rtl="0"/>
          <a:r>
            <a:rPr lang="tr-TR" dirty="0" smtClean="0">
              <a:latin typeface="Comic Sans MS" panose="030F0702030302020204" pitchFamily="66" charset="0"/>
            </a:rPr>
            <a:t>Teşhis Testleri</a:t>
          </a:r>
          <a:endParaRPr lang="tr-TR" dirty="0">
            <a:latin typeface="Comic Sans MS" panose="030F0702030302020204" pitchFamily="66" charset="0"/>
          </a:endParaRPr>
        </a:p>
      </dgm:t>
    </dgm:pt>
    <dgm:pt modelId="{F1C5CFF8-2681-4C36-8EB0-9E59C4C133F5}" type="parTrans" cxnId="{6359A5DB-AC78-4AF5-A9C6-0F07C32414D1}">
      <dgm:prSet/>
      <dgm:spPr/>
      <dgm:t>
        <a:bodyPr/>
        <a:lstStyle/>
        <a:p>
          <a:endParaRPr lang="tr-TR"/>
        </a:p>
      </dgm:t>
    </dgm:pt>
    <dgm:pt modelId="{CAB29DCD-8DE3-471D-BF1A-F43CEA2B0264}" type="sibTrans" cxnId="{6359A5DB-AC78-4AF5-A9C6-0F07C32414D1}">
      <dgm:prSet/>
      <dgm:spPr/>
      <dgm:t>
        <a:bodyPr/>
        <a:lstStyle/>
        <a:p>
          <a:endParaRPr lang="tr-TR"/>
        </a:p>
      </dgm:t>
    </dgm:pt>
    <dgm:pt modelId="{768B183B-9C66-4803-B11F-7F8DDD6165CD}">
      <dgm:prSet/>
      <dgm:spPr/>
      <dgm:t>
        <a:bodyPr/>
        <a:lstStyle/>
        <a:p>
          <a:pPr rtl="0"/>
          <a:r>
            <a:rPr lang="tr-TR" dirty="0" smtClean="0">
              <a:latin typeface="Comic Sans MS" panose="030F0702030302020204" pitchFamily="66" charset="0"/>
            </a:rPr>
            <a:t>Tekzip (Çürütme) Metinler</a:t>
          </a:r>
          <a:endParaRPr lang="tr-TR" dirty="0">
            <a:latin typeface="Comic Sans MS" panose="030F0702030302020204" pitchFamily="66" charset="0"/>
          </a:endParaRPr>
        </a:p>
      </dgm:t>
    </dgm:pt>
    <dgm:pt modelId="{C922EEE8-AE76-4D2B-902C-D8F8F3EC63E2}" type="parTrans" cxnId="{19AD8AF6-D820-4A91-ACF7-5E0C9C5EE28F}">
      <dgm:prSet/>
      <dgm:spPr/>
      <dgm:t>
        <a:bodyPr/>
        <a:lstStyle/>
        <a:p>
          <a:endParaRPr lang="tr-TR"/>
        </a:p>
      </dgm:t>
    </dgm:pt>
    <dgm:pt modelId="{831B01DD-98C4-4792-8017-B91351C847BC}" type="sibTrans" cxnId="{19AD8AF6-D820-4A91-ACF7-5E0C9C5EE28F}">
      <dgm:prSet/>
      <dgm:spPr/>
      <dgm:t>
        <a:bodyPr/>
        <a:lstStyle/>
        <a:p>
          <a:endParaRPr lang="tr-TR"/>
        </a:p>
      </dgm:t>
    </dgm:pt>
    <dgm:pt modelId="{171C8DF4-3892-49D8-849A-0242089D5CBF}" type="pres">
      <dgm:prSet presAssocID="{12F27E46-C9DC-4800-9794-7058B32C1A18}" presName="Name0" presStyleCnt="0">
        <dgm:presLayoutVars>
          <dgm:dir/>
          <dgm:resizeHandles/>
        </dgm:presLayoutVars>
      </dgm:prSet>
      <dgm:spPr/>
      <dgm:t>
        <a:bodyPr/>
        <a:lstStyle/>
        <a:p>
          <a:endParaRPr lang="tr-TR"/>
        </a:p>
      </dgm:t>
    </dgm:pt>
    <dgm:pt modelId="{966FEFE6-22FD-4123-81AA-054B6D50A243}" type="pres">
      <dgm:prSet presAssocID="{86F725FF-8ED0-4607-8F6A-4E2C35CB7BAE}" presName="compNode" presStyleCnt="0"/>
      <dgm:spPr/>
    </dgm:pt>
    <dgm:pt modelId="{5032F6EC-6E35-4B4F-8221-A15F646E33BD}" type="pres">
      <dgm:prSet presAssocID="{86F725FF-8ED0-4607-8F6A-4E2C35CB7BAE}" presName="dummyConnPt" presStyleCnt="0"/>
      <dgm:spPr/>
    </dgm:pt>
    <dgm:pt modelId="{8D168C5F-FA95-4F0B-9CDD-15C46CC20F6E}" type="pres">
      <dgm:prSet presAssocID="{86F725FF-8ED0-4607-8F6A-4E2C35CB7BAE}" presName="node" presStyleLbl="node1" presStyleIdx="0" presStyleCnt="9" custScaleX="153332" custScaleY="146779" custLinFactNeighborX="-3316" custLinFactNeighborY="-1706">
        <dgm:presLayoutVars>
          <dgm:bulletEnabled val="1"/>
        </dgm:presLayoutVars>
      </dgm:prSet>
      <dgm:spPr/>
      <dgm:t>
        <a:bodyPr/>
        <a:lstStyle/>
        <a:p>
          <a:endParaRPr lang="tr-TR"/>
        </a:p>
      </dgm:t>
    </dgm:pt>
    <dgm:pt modelId="{79B0C08C-35FC-49E2-A974-D977762EE316}" type="pres">
      <dgm:prSet presAssocID="{27A2B32D-1127-4532-9A39-22C0914E6E8D}" presName="sibTrans" presStyleLbl="bgSibTrans2D1" presStyleIdx="0" presStyleCnt="8"/>
      <dgm:spPr/>
      <dgm:t>
        <a:bodyPr/>
        <a:lstStyle/>
        <a:p>
          <a:endParaRPr lang="tr-TR"/>
        </a:p>
      </dgm:t>
    </dgm:pt>
    <dgm:pt modelId="{36C6A902-0ED5-4767-9C76-7B92536CF1FC}" type="pres">
      <dgm:prSet presAssocID="{18EDCD1C-0CC8-42F5-AE0B-3FF71C065542}" presName="compNode" presStyleCnt="0"/>
      <dgm:spPr/>
    </dgm:pt>
    <dgm:pt modelId="{44B16091-225B-47E2-B7C8-43F289CFFD61}" type="pres">
      <dgm:prSet presAssocID="{18EDCD1C-0CC8-42F5-AE0B-3FF71C065542}" presName="dummyConnPt" presStyleCnt="0"/>
      <dgm:spPr/>
    </dgm:pt>
    <dgm:pt modelId="{122A7949-6BD6-40CE-86E3-F913D493BA24}" type="pres">
      <dgm:prSet presAssocID="{18EDCD1C-0CC8-42F5-AE0B-3FF71C065542}" presName="node" presStyleLbl="node1" presStyleIdx="1" presStyleCnt="9">
        <dgm:presLayoutVars>
          <dgm:bulletEnabled val="1"/>
        </dgm:presLayoutVars>
      </dgm:prSet>
      <dgm:spPr/>
      <dgm:t>
        <a:bodyPr/>
        <a:lstStyle/>
        <a:p>
          <a:endParaRPr lang="tr-TR"/>
        </a:p>
      </dgm:t>
    </dgm:pt>
    <dgm:pt modelId="{97E4C28F-AD62-4EFC-A1F5-F9C0C9335605}" type="pres">
      <dgm:prSet presAssocID="{2EB26017-D2F9-44B7-ADA1-69C90C6A7A80}" presName="sibTrans" presStyleLbl="bgSibTrans2D1" presStyleIdx="1" presStyleCnt="8"/>
      <dgm:spPr/>
      <dgm:t>
        <a:bodyPr/>
        <a:lstStyle/>
        <a:p>
          <a:endParaRPr lang="tr-TR"/>
        </a:p>
      </dgm:t>
    </dgm:pt>
    <dgm:pt modelId="{04ADEE5A-6F62-4BE3-AAA9-78E120D1DAED}" type="pres">
      <dgm:prSet presAssocID="{4EC58D5D-9F66-4342-956E-68ED152240ED}" presName="compNode" presStyleCnt="0"/>
      <dgm:spPr/>
    </dgm:pt>
    <dgm:pt modelId="{7F01363F-C352-4E9F-9241-88FDEF377ACD}" type="pres">
      <dgm:prSet presAssocID="{4EC58D5D-9F66-4342-956E-68ED152240ED}" presName="dummyConnPt" presStyleCnt="0"/>
      <dgm:spPr/>
    </dgm:pt>
    <dgm:pt modelId="{460D9FC5-C363-42AC-BE14-F938D7DCE638}" type="pres">
      <dgm:prSet presAssocID="{4EC58D5D-9F66-4342-956E-68ED152240ED}" presName="node" presStyleLbl="node1" presStyleIdx="2" presStyleCnt="9">
        <dgm:presLayoutVars>
          <dgm:bulletEnabled val="1"/>
        </dgm:presLayoutVars>
      </dgm:prSet>
      <dgm:spPr/>
      <dgm:t>
        <a:bodyPr/>
        <a:lstStyle/>
        <a:p>
          <a:endParaRPr lang="tr-TR"/>
        </a:p>
      </dgm:t>
    </dgm:pt>
    <dgm:pt modelId="{61A38178-458D-4499-BC04-F9040C240D05}" type="pres">
      <dgm:prSet presAssocID="{BEF75565-17FF-4690-A9C9-A66909A59CB5}" presName="sibTrans" presStyleLbl="bgSibTrans2D1" presStyleIdx="2" presStyleCnt="8"/>
      <dgm:spPr/>
      <dgm:t>
        <a:bodyPr/>
        <a:lstStyle/>
        <a:p>
          <a:endParaRPr lang="tr-TR"/>
        </a:p>
      </dgm:t>
    </dgm:pt>
    <dgm:pt modelId="{B42D00D4-4CD9-4FED-A650-C40605240576}" type="pres">
      <dgm:prSet presAssocID="{E2745254-2C73-4FC7-8C4E-33532C081EC4}" presName="compNode" presStyleCnt="0"/>
      <dgm:spPr/>
    </dgm:pt>
    <dgm:pt modelId="{51EC8B45-F3DA-44FF-8C3F-D70BD2227ED5}" type="pres">
      <dgm:prSet presAssocID="{E2745254-2C73-4FC7-8C4E-33532C081EC4}" presName="dummyConnPt" presStyleCnt="0"/>
      <dgm:spPr/>
    </dgm:pt>
    <dgm:pt modelId="{FB0A2DBD-4781-4C55-B752-10962BE6FEC8}" type="pres">
      <dgm:prSet presAssocID="{E2745254-2C73-4FC7-8C4E-33532C081EC4}" presName="node" presStyleLbl="node1" presStyleIdx="3" presStyleCnt="9">
        <dgm:presLayoutVars>
          <dgm:bulletEnabled val="1"/>
        </dgm:presLayoutVars>
      </dgm:prSet>
      <dgm:spPr/>
      <dgm:t>
        <a:bodyPr/>
        <a:lstStyle/>
        <a:p>
          <a:endParaRPr lang="tr-TR"/>
        </a:p>
      </dgm:t>
    </dgm:pt>
    <dgm:pt modelId="{0F7703A1-7B05-4C6B-92C0-6ABA651DD90A}" type="pres">
      <dgm:prSet presAssocID="{D2CEA449-5978-45D6-907C-155BC1FC3DB9}" presName="sibTrans" presStyleLbl="bgSibTrans2D1" presStyleIdx="3" presStyleCnt="8"/>
      <dgm:spPr/>
      <dgm:t>
        <a:bodyPr/>
        <a:lstStyle/>
        <a:p>
          <a:endParaRPr lang="tr-TR"/>
        </a:p>
      </dgm:t>
    </dgm:pt>
    <dgm:pt modelId="{8CEB6D55-3F92-458F-B90B-BC4C5B9BE6BB}" type="pres">
      <dgm:prSet presAssocID="{2BDDDAE7-84F9-4EA3-98B0-954A2BCCC30C}" presName="compNode" presStyleCnt="0"/>
      <dgm:spPr/>
    </dgm:pt>
    <dgm:pt modelId="{2411BAEC-C727-4DB1-831A-11BCAF4DD94F}" type="pres">
      <dgm:prSet presAssocID="{2BDDDAE7-84F9-4EA3-98B0-954A2BCCC30C}" presName="dummyConnPt" presStyleCnt="0"/>
      <dgm:spPr/>
    </dgm:pt>
    <dgm:pt modelId="{A266ECEE-3225-463F-AC8E-17CE9B0B1CD1}" type="pres">
      <dgm:prSet presAssocID="{2BDDDAE7-84F9-4EA3-98B0-954A2BCCC30C}" presName="node" presStyleLbl="node1" presStyleIdx="4" presStyleCnt="9">
        <dgm:presLayoutVars>
          <dgm:bulletEnabled val="1"/>
        </dgm:presLayoutVars>
      </dgm:prSet>
      <dgm:spPr/>
      <dgm:t>
        <a:bodyPr/>
        <a:lstStyle/>
        <a:p>
          <a:endParaRPr lang="tr-TR"/>
        </a:p>
      </dgm:t>
    </dgm:pt>
    <dgm:pt modelId="{8915A7AA-BFDE-4582-9AAA-2EDAE8E42EC6}" type="pres">
      <dgm:prSet presAssocID="{8C8FDB77-6258-429F-9907-7CDE3CCEB20E}" presName="sibTrans" presStyleLbl="bgSibTrans2D1" presStyleIdx="4" presStyleCnt="8"/>
      <dgm:spPr/>
      <dgm:t>
        <a:bodyPr/>
        <a:lstStyle/>
        <a:p>
          <a:endParaRPr lang="tr-TR"/>
        </a:p>
      </dgm:t>
    </dgm:pt>
    <dgm:pt modelId="{370CDA3F-FA86-4D19-B6C6-6AC9B0C95DDB}" type="pres">
      <dgm:prSet presAssocID="{FE71B5E8-B56F-4433-9481-6A18EA50C20B}" presName="compNode" presStyleCnt="0"/>
      <dgm:spPr/>
    </dgm:pt>
    <dgm:pt modelId="{E51E0ABD-B984-4A01-A433-DBFFE754BB65}" type="pres">
      <dgm:prSet presAssocID="{FE71B5E8-B56F-4433-9481-6A18EA50C20B}" presName="dummyConnPt" presStyleCnt="0"/>
      <dgm:spPr/>
    </dgm:pt>
    <dgm:pt modelId="{989DD7DE-E577-4801-AF2B-3686BC5601CA}" type="pres">
      <dgm:prSet presAssocID="{FE71B5E8-B56F-4433-9481-6A18EA50C20B}" presName="node" presStyleLbl="node1" presStyleIdx="5" presStyleCnt="9">
        <dgm:presLayoutVars>
          <dgm:bulletEnabled val="1"/>
        </dgm:presLayoutVars>
      </dgm:prSet>
      <dgm:spPr/>
      <dgm:t>
        <a:bodyPr/>
        <a:lstStyle/>
        <a:p>
          <a:endParaRPr lang="tr-TR"/>
        </a:p>
      </dgm:t>
    </dgm:pt>
    <dgm:pt modelId="{9300563B-DB49-47EB-8D5C-E19E567D937F}" type="pres">
      <dgm:prSet presAssocID="{7441CE15-2C27-4AA2-98E0-0FD38CDFE017}" presName="sibTrans" presStyleLbl="bgSibTrans2D1" presStyleIdx="5" presStyleCnt="8"/>
      <dgm:spPr/>
      <dgm:t>
        <a:bodyPr/>
        <a:lstStyle/>
        <a:p>
          <a:endParaRPr lang="tr-TR"/>
        </a:p>
      </dgm:t>
    </dgm:pt>
    <dgm:pt modelId="{2098E4CB-9D75-4955-85A0-DB9040DDC200}" type="pres">
      <dgm:prSet presAssocID="{10EE4028-3E9A-4D52-B3AF-244AC04EDC6C}" presName="compNode" presStyleCnt="0"/>
      <dgm:spPr/>
    </dgm:pt>
    <dgm:pt modelId="{289EE77B-F1C2-4F35-8A19-E34651E1A390}" type="pres">
      <dgm:prSet presAssocID="{10EE4028-3E9A-4D52-B3AF-244AC04EDC6C}" presName="dummyConnPt" presStyleCnt="0"/>
      <dgm:spPr/>
    </dgm:pt>
    <dgm:pt modelId="{AD2184A9-11DF-4D53-8A8B-EF3877390391}" type="pres">
      <dgm:prSet presAssocID="{10EE4028-3E9A-4D52-B3AF-244AC04EDC6C}" presName="node" presStyleLbl="node1" presStyleIdx="6" presStyleCnt="9">
        <dgm:presLayoutVars>
          <dgm:bulletEnabled val="1"/>
        </dgm:presLayoutVars>
      </dgm:prSet>
      <dgm:spPr/>
      <dgm:t>
        <a:bodyPr/>
        <a:lstStyle/>
        <a:p>
          <a:endParaRPr lang="tr-TR"/>
        </a:p>
      </dgm:t>
    </dgm:pt>
    <dgm:pt modelId="{7C290902-DCDA-4386-9F2D-E35DB15AF527}" type="pres">
      <dgm:prSet presAssocID="{0DB2C16E-79C6-4632-9BD5-EB22FF1465D0}" presName="sibTrans" presStyleLbl="bgSibTrans2D1" presStyleIdx="6" presStyleCnt="8"/>
      <dgm:spPr/>
      <dgm:t>
        <a:bodyPr/>
        <a:lstStyle/>
        <a:p>
          <a:endParaRPr lang="tr-TR"/>
        </a:p>
      </dgm:t>
    </dgm:pt>
    <dgm:pt modelId="{6BC09849-6997-4616-B008-80932F272051}" type="pres">
      <dgm:prSet presAssocID="{C1ED7B02-0220-41A4-AF3E-3DABE1813E11}" presName="compNode" presStyleCnt="0"/>
      <dgm:spPr/>
    </dgm:pt>
    <dgm:pt modelId="{E3CF3A9C-3AED-48E7-94EE-0FDBE9DBA620}" type="pres">
      <dgm:prSet presAssocID="{C1ED7B02-0220-41A4-AF3E-3DABE1813E11}" presName="dummyConnPt" presStyleCnt="0"/>
      <dgm:spPr/>
    </dgm:pt>
    <dgm:pt modelId="{D2B3AB1F-9DC5-418A-AEEE-D36F68D10E8D}" type="pres">
      <dgm:prSet presAssocID="{C1ED7B02-0220-41A4-AF3E-3DABE1813E11}" presName="node" presStyleLbl="node1" presStyleIdx="7" presStyleCnt="9">
        <dgm:presLayoutVars>
          <dgm:bulletEnabled val="1"/>
        </dgm:presLayoutVars>
      </dgm:prSet>
      <dgm:spPr/>
      <dgm:t>
        <a:bodyPr/>
        <a:lstStyle/>
        <a:p>
          <a:endParaRPr lang="tr-TR"/>
        </a:p>
      </dgm:t>
    </dgm:pt>
    <dgm:pt modelId="{885F941A-DAB0-4B71-8DBE-659AB99D12CC}" type="pres">
      <dgm:prSet presAssocID="{CAB29DCD-8DE3-471D-BF1A-F43CEA2B0264}" presName="sibTrans" presStyleLbl="bgSibTrans2D1" presStyleIdx="7" presStyleCnt="8"/>
      <dgm:spPr/>
      <dgm:t>
        <a:bodyPr/>
        <a:lstStyle/>
        <a:p>
          <a:endParaRPr lang="tr-TR"/>
        </a:p>
      </dgm:t>
    </dgm:pt>
    <dgm:pt modelId="{451DF3ED-8C0A-4917-ACEF-240C8325DAF1}" type="pres">
      <dgm:prSet presAssocID="{768B183B-9C66-4803-B11F-7F8DDD6165CD}" presName="compNode" presStyleCnt="0"/>
      <dgm:spPr/>
    </dgm:pt>
    <dgm:pt modelId="{F965B84C-D71B-40A8-99A2-A2A910361B84}" type="pres">
      <dgm:prSet presAssocID="{768B183B-9C66-4803-B11F-7F8DDD6165CD}" presName="dummyConnPt" presStyleCnt="0"/>
      <dgm:spPr/>
    </dgm:pt>
    <dgm:pt modelId="{FD2D4E18-EF8C-4EC7-AE5F-363EBE11167D}" type="pres">
      <dgm:prSet presAssocID="{768B183B-9C66-4803-B11F-7F8DDD6165CD}" presName="node" presStyleLbl="node1" presStyleIdx="8" presStyleCnt="9">
        <dgm:presLayoutVars>
          <dgm:bulletEnabled val="1"/>
        </dgm:presLayoutVars>
      </dgm:prSet>
      <dgm:spPr/>
      <dgm:t>
        <a:bodyPr/>
        <a:lstStyle/>
        <a:p>
          <a:endParaRPr lang="tr-TR"/>
        </a:p>
      </dgm:t>
    </dgm:pt>
  </dgm:ptLst>
  <dgm:cxnLst>
    <dgm:cxn modelId="{61F7499A-22FD-4BB5-96FE-B98D513EFD08}" srcId="{12F27E46-C9DC-4800-9794-7058B32C1A18}" destId="{E2745254-2C73-4FC7-8C4E-33532C081EC4}" srcOrd="3" destOrd="0" parTransId="{7AE2411F-7A2C-4791-9761-8B29963AEBFE}" sibTransId="{D2CEA449-5978-45D6-907C-155BC1FC3DB9}"/>
    <dgm:cxn modelId="{371A25F6-0A96-482B-B275-592546B8F1E8}" srcId="{86F725FF-8ED0-4607-8F6A-4E2C35CB7BAE}" destId="{9F82C5E4-EB12-44A5-9DB8-9FD0AD843AEE}" srcOrd="2" destOrd="0" parTransId="{64C3221C-13C3-4836-A64F-2374AA2A4AE9}" sibTransId="{23AE9E20-63F0-4659-9FDE-FBAC26B10745}"/>
    <dgm:cxn modelId="{F32DA7BA-886E-4834-94BE-583B13772D50}" type="presOf" srcId="{BEF75565-17FF-4690-A9C9-A66909A59CB5}" destId="{61A38178-458D-4499-BC04-F9040C240D05}" srcOrd="0" destOrd="0" presId="urn:microsoft.com/office/officeart/2005/8/layout/bProcess4"/>
    <dgm:cxn modelId="{043D7BC6-ADCE-435F-977B-42B07E439239}" type="presOf" srcId="{D2CEA449-5978-45D6-907C-155BC1FC3DB9}" destId="{0F7703A1-7B05-4C6B-92C0-6ABA651DD90A}" srcOrd="0" destOrd="0" presId="urn:microsoft.com/office/officeart/2005/8/layout/bProcess4"/>
    <dgm:cxn modelId="{6EEF7F51-5466-444B-A465-8B6EF8470CF3}" type="presOf" srcId="{10EE4028-3E9A-4D52-B3AF-244AC04EDC6C}" destId="{AD2184A9-11DF-4D53-8A8B-EF3877390391}" srcOrd="0" destOrd="0" presId="urn:microsoft.com/office/officeart/2005/8/layout/bProcess4"/>
    <dgm:cxn modelId="{A89EC1CC-FB08-48A3-9C16-98AD6D2B3CBC}" srcId="{12F27E46-C9DC-4800-9794-7058B32C1A18}" destId="{10EE4028-3E9A-4D52-B3AF-244AC04EDC6C}" srcOrd="6" destOrd="0" parTransId="{415963D1-0550-4C20-BF7F-6FAF6B35A76A}" sibTransId="{0DB2C16E-79C6-4632-9BD5-EB22FF1465D0}"/>
    <dgm:cxn modelId="{86915A8E-6989-45AC-9D52-F89FE37241D3}" type="presOf" srcId="{9F82C5E4-EB12-44A5-9DB8-9FD0AD843AEE}" destId="{8D168C5F-FA95-4F0B-9CDD-15C46CC20F6E}" srcOrd="0" destOrd="3" presId="urn:microsoft.com/office/officeart/2005/8/layout/bProcess4"/>
    <dgm:cxn modelId="{56C4CFA7-6B50-48FD-A532-49E84F803D6D}" type="presOf" srcId="{CAB29DCD-8DE3-471D-BF1A-F43CEA2B0264}" destId="{885F941A-DAB0-4B71-8DBE-659AB99D12CC}" srcOrd="0" destOrd="0" presId="urn:microsoft.com/office/officeart/2005/8/layout/bProcess4"/>
    <dgm:cxn modelId="{5F1DE92F-DD87-4D00-AAF3-390D6A0DF1D4}" type="presOf" srcId="{2EB26017-D2F9-44B7-ADA1-69C90C6A7A80}" destId="{97E4C28F-AD62-4EFC-A1F5-F9C0C9335605}" srcOrd="0" destOrd="0" presId="urn:microsoft.com/office/officeart/2005/8/layout/bProcess4"/>
    <dgm:cxn modelId="{A5DFEE6A-09FE-4916-A2F6-07B2ED12D571}" srcId="{12F27E46-C9DC-4800-9794-7058B32C1A18}" destId="{4EC58D5D-9F66-4342-956E-68ED152240ED}" srcOrd="2" destOrd="0" parTransId="{52353A88-0889-499C-B89D-2C6F0A21E4EE}" sibTransId="{BEF75565-17FF-4690-A9C9-A66909A59CB5}"/>
    <dgm:cxn modelId="{19AD8AF6-D820-4A91-ACF7-5E0C9C5EE28F}" srcId="{12F27E46-C9DC-4800-9794-7058B32C1A18}" destId="{768B183B-9C66-4803-B11F-7F8DDD6165CD}" srcOrd="8" destOrd="0" parTransId="{C922EEE8-AE76-4D2B-902C-D8F8F3EC63E2}" sibTransId="{831B01DD-98C4-4792-8017-B91351C847BC}"/>
    <dgm:cxn modelId="{A91BFFD6-7D42-466A-93CB-7715524D92AB}" type="presOf" srcId="{7441CE15-2C27-4AA2-98E0-0FD38CDFE017}" destId="{9300563B-DB49-47EB-8D5C-E19E567D937F}" srcOrd="0" destOrd="0" presId="urn:microsoft.com/office/officeart/2005/8/layout/bProcess4"/>
    <dgm:cxn modelId="{7A5EB9F3-C50F-411F-9483-6442D0195D25}" type="presOf" srcId="{768B183B-9C66-4803-B11F-7F8DDD6165CD}" destId="{FD2D4E18-EF8C-4EC7-AE5F-363EBE11167D}" srcOrd="0" destOrd="0" presId="urn:microsoft.com/office/officeart/2005/8/layout/bProcess4"/>
    <dgm:cxn modelId="{DEAF7641-A3D3-4D8D-96BD-7AAF3A065EFF}" type="presOf" srcId="{8C8FDB77-6258-429F-9907-7CDE3CCEB20E}" destId="{8915A7AA-BFDE-4582-9AAA-2EDAE8E42EC6}" srcOrd="0" destOrd="0" presId="urn:microsoft.com/office/officeart/2005/8/layout/bProcess4"/>
    <dgm:cxn modelId="{8A6167EC-4521-45F2-9B21-8621A2843B23}" type="presOf" srcId="{FE71B5E8-B56F-4433-9481-6A18EA50C20B}" destId="{989DD7DE-E577-4801-AF2B-3686BC5601CA}" srcOrd="0" destOrd="0" presId="urn:microsoft.com/office/officeart/2005/8/layout/bProcess4"/>
    <dgm:cxn modelId="{C0C16D24-3068-4268-8E26-7A550D9ED7AC}" type="presOf" srcId="{E2745254-2C73-4FC7-8C4E-33532C081EC4}" destId="{FB0A2DBD-4781-4C55-B752-10962BE6FEC8}" srcOrd="0" destOrd="0" presId="urn:microsoft.com/office/officeart/2005/8/layout/bProcess4"/>
    <dgm:cxn modelId="{38781BD2-2FAE-4BDA-8144-00575D6F752C}" type="presOf" srcId="{4EC58D5D-9F66-4342-956E-68ED152240ED}" destId="{460D9FC5-C363-42AC-BE14-F938D7DCE638}" srcOrd="0" destOrd="0" presId="urn:microsoft.com/office/officeart/2005/8/layout/bProcess4"/>
    <dgm:cxn modelId="{6359A5DB-AC78-4AF5-A9C6-0F07C32414D1}" srcId="{12F27E46-C9DC-4800-9794-7058B32C1A18}" destId="{C1ED7B02-0220-41A4-AF3E-3DABE1813E11}" srcOrd="7" destOrd="0" parTransId="{F1C5CFF8-2681-4C36-8EB0-9E59C4C133F5}" sibTransId="{CAB29DCD-8DE3-471D-BF1A-F43CEA2B0264}"/>
    <dgm:cxn modelId="{D9287871-462B-4455-B418-83FB70C82B8E}" type="presOf" srcId="{2BDDDAE7-84F9-4EA3-98B0-954A2BCCC30C}" destId="{A266ECEE-3225-463F-AC8E-17CE9B0B1CD1}" srcOrd="0" destOrd="0" presId="urn:microsoft.com/office/officeart/2005/8/layout/bProcess4"/>
    <dgm:cxn modelId="{DC5D7615-2C3A-43E7-8E5B-186FA0EF0333}" srcId="{86F725FF-8ED0-4607-8F6A-4E2C35CB7BAE}" destId="{51664151-335A-47AF-A0D3-50468FBF4F61}" srcOrd="3" destOrd="0" parTransId="{E7796FCD-1B5E-4C04-8916-8F70EE0B7B56}" sibTransId="{D6EA5FC1-87B8-435F-8684-5677BF1F9C53}"/>
    <dgm:cxn modelId="{CE86C037-844E-4570-A47F-6F1FA82984C5}" type="presOf" srcId="{A007CF87-84EE-48F8-B39C-40250A4F0413}" destId="{8D168C5F-FA95-4F0B-9CDD-15C46CC20F6E}" srcOrd="0" destOrd="2" presId="urn:microsoft.com/office/officeart/2005/8/layout/bProcess4"/>
    <dgm:cxn modelId="{796044A8-CA2F-41B1-B3CB-7C4252DE8652}" srcId="{12F27E46-C9DC-4800-9794-7058B32C1A18}" destId="{2BDDDAE7-84F9-4EA3-98B0-954A2BCCC30C}" srcOrd="4" destOrd="0" parTransId="{9F8B4C23-7F75-4A0A-BEE1-11FA78AE2712}" sibTransId="{8C8FDB77-6258-429F-9907-7CDE3CCEB20E}"/>
    <dgm:cxn modelId="{F714036D-328B-4048-92BB-AF9930B06317}" type="presOf" srcId="{0DB2C16E-79C6-4632-9BD5-EB22FF1465D0}" destId="{7C290902-DCDA-4386-9F2D-E35DB15AF527}" srcOrd="0" destOrd="0" presId="urn:microsoft.com/office/officeart/2005/8/layout/bProcess4"/>
    <dgm:cxn modelId="{ED72E271-4016-4293-94F5-7EEFB2CDFD11}" type="presOf" srcId="{27A2B32D-1127-4532-9A39-22C0914E6E8D}" destId="{79B0C08C-35FC-49E2-A974-D977762EE316}" srcOrd="0" destOrd="0" presId="urn:microsoft.com/office/officeart/2005/8/layout/bProcess4"/>
    <dgm:cxn modelId="{46728E04-206B-4219-BADA-F1CA9E5AA553}" srcId="{86F725FF-8ED0-4607-8F6A-4E2C35CB7BAE}" destId="{BD3126F1-F8DC-49BF-A10E-3F376AF8B4F7}" srcOrd="0" destOrd="0" parTransId="{CB6FCAAB-1AF6-4CA7-AAE9-CD7D5DBDBDF9}" sibTransId="{F7731B76-0A95-4956-B572-EE2097B0399E}"/>
    <dgm:cxn modelId="{03AAD7D8-09F6-43ED-8B10-6053BC8597DC}" type="presOf" srcId="{C1ED7B02-0220-41A4-AF3E-3DABE1813E11}" destId="{D2B3AB1F-9DC5-418A-AEEE-D36F68D10E8D}" srcOrd="0" destOrd="0" presId="urn:microsoft.com/office/officeart/2005/8/layout/bProcess4"/>
    <dgm:cxn modelId="{CFCF3276-0F0A-4F97-8615-C3081D1E7E52}" srcId="{86F725FF-8ED0-4607-8F6A-4E2C35CB7BAE}" destId="{A007CF87-84EE-48F8-B39C-40250A4F0413}" srcOrd="1" destOrd="0" parTransId="{3EB4FA34-9724-465D-902A-6F637BC2E78E}" sibTransId="{2B12F069-798E-4403-84EC-EEB42A730D38}"/>
    <dgm:cxn modelId="{5E581A55-1C46-4F27-A87A-4C5125CF99DC}" type="presOf" srcId="{86F725FF-8ED0-4607-8F6A-4E2C35CB7BAE}" destId="{8D168C5F-FA95-4F0B-9CDD-15C46CC20F6E}" srcOrd="0" destOrd="0" presId="urn:microsoft.com/office/officeart/2005/8/layout/bProcess4"/>
    <dgm:cxn modelId="{D3670341-4C94-4DC0-AB8D-7043BA52FCAB}" type="presOf" srcId="{BD3126F1-F8DC-49BF-A10E-3F376AF8B4F7}" destId="{8D168C5F-FA95-4F0B-9CDD-15C46CC20F6E}" srcOrd="0" destOrd="1" presId="urn:microsoft.com/office/officeart/2005/8/layout/bProcess4"/>
    <dgm:cxn modelId="{DE4BBC62-E0B5-4353-A6FF-896DB03D9DCB}" srcId="{12F27E46-C9DC-4800-9794-7058B32C1A18}" destId="{18EDCD1C-0CC8-42F5-AE0B-3FF71C065542}" srcOrd="1" destOrd="0" parTransId="{FB6132B4-A994-4205-9E17-A8E5E3FFBF5B}" sibTransId="{2EB26017-D2F9-44B7-ADA1-69C90C6A7A80}"/>
    <dgm:cxn modelId="{B379074B-7564-47E1-9152-E8CF1A4DD679}" type="presOf" srcId="{12F27E46-C9DC-4800-9794-7058B32C1A18}" destId="{171C8DF4-3892-49D8-849A-0242089D5CBF}" srcOrd="0" destOrd="0" presId="urn:microsoft.com/office/officeart/2005/8/layout/bProcess4"/>
    <dgm:cxn modelId="{70575852-7690-4130-82FE-73B1FD96A466}" type="presOf" srcId="{51664151-335A-47AF-A0D3-50468FBF4F61}" destId="{8D168C5F-FA95-4F0B-9CDD-15C46CC20F6E}" srcOrd="0" destOrd="4" presId="urn:microsoft.com/office/officeart/2005/8/layout/bProcess4"/>
    <dgm:cxn modelId="{3C7800AD-736F-4712-864E-602C5525BE9A}" srcId="{12F27E46-C9DC-4800-9794-7058B32C1A18}" destId="{86F725FF-8ED0-4607-8F6A-4E2C35CB7BAE}" srcOrd="0" destOrd="0" parTransId="{578D699C-87DE-4A9D-8557-5C8CA8A65B8B}" sibTransId="{27A2B32D-1127-4532-9A39-22C0914E6E8D}"/>
    <dgm:cxn modelId="{AA1385B3-CE13-4793-947C-45D891D9E14E}" srcId="{12F27E46-C9DC-4800-9794-7058B32C1A18}" destId="{FE71B5E8-B56F-4433-9481-6A18EA50C20B}" srcOrd="5" destOrd="0" parTransId="{1032A360-0ADC-4546-94C6-EDCA7069D720}" sibTransId="{7441CE15-2C27-4AA2-98E0-0FD38CDFE017}"/>
    <dgm:cxn modelId="{6F0FA2F9-44FE-42B9-A896-FB83924D9DA5}" type="presOf" srcId="{18EDCD1C-0CC8-42F5-AE0B-3FF71C065542}" destId="{122A7949-6BD6-40CE-86E3-F913D493BA24}" srcOrd="0" destOrd="0" presId="urn:microsoft.com/office/officeart/2005/8/layout/bProcess4"/>
    <dgm:cxn modelId="{78A7B2FC-C265-4515-9252-A1DFCF3BB541}" type="presParOf" srcId="{171C8DF4-3892-49D8-849A-0242089D5CBF}" destId="{966FEFE6-22FD-4123-81AA-054B6D50A243}" srcOrd="0" destOrd="0" presId="urn:microsoft.com/office/officeart/2005/8/layout/bProcess4"/>
    <dgm:cxn modelId="{1E61CC01-B28F-4C52-9429-A80AB0492F9F}" type="presParOf" srcId="{966FEFE6-22FD-4123-81AA-054B6D50A243}" destId="{5032F6EC-6E35-4B4F-8221-A15F646E33BD}" srcOrd="0" destOrd="0" presId="urn:microsoft.com/office/officeart/2005/8/layout/bProcess4"/>
    <dgm:cxn modelId="{92988F7B-D0F5-469A-B917-A1741124D4D0}" type="presParOf" srcId="{966FEFE6-22FD-4123-81AA-054B6D50A243}" destId="{8D168C5F-FA95-4F0B-9CDD-15C46CC20F6E}" srcOrd="1" destOrd="0" presId="urn:microsoft.com/office/officeart/2005/8/layout/bProcess4"/>
    <dgm:cxn modelId="{395A2443-8A35-4C67-9753-89C73A4EE53D}" type="presParOf" srcId="{171C8DF4-3892-49D8-849A-0242089D5CBF}" destId="{79B0C08C-35FC-49E2-A974-D977762EE316}" srcOrd="1" destOrd="0" presId="urn:microsoft.com/office/officeart/2005/8/layout/bProcess4"/>
    <dgm:cxn modelId="{EF54BD4E-B70D-48CA-9A96-DEC7D97FB66D}" type="presParOf" srcId="{171C8DF4-3892-49D8-849A-0242089D5CBF}" destId="{36C6A902-0ED5-4767-9C76-7B92536CF1FC}" srcOrd="2" destOrd="0" presId="urn:microsoft.com/office/officeart/2005/8/layout/bProcess4"/>
    <dgm:cxn modelId="{BD9AC3F7-66C7-4AD0-98CB-64045391BA33}" type="presParOf" srcId="{36C6A902-0ED5-4767-9C76-7B92536CF1FC}" destId="{44B16091-225B-47E2-B7C8-43F289CFFD61}" srcOrd="0" destOrd="0" presId="urn:microsoft.com/office/officeart/2005/8/layout/bProcess4"/>
    <dgm:cxn modelId="{3BF5588A-7B8F-41A1-9DA5-F8752446B2F4}" type="presParOf" srcId="{36C6A902-0ED5-4767-9C76-7B92536CF1FC}" destId="{122A7949-6BD6-40CE-86E3-F913D493BA24}" srcOrd="1" destOrd="0" presId="urn:microsoft.com/office/officeart/2005/8/layout/bProcess4"/>
    <dgm:cxn modelId="{FE020A78-F48F-4668-A4CD-F0526FD98933}" type="presParOf" srcId="{171C8DF4-3892-49D8-849A-0242089D5CBF}" destId="{97E4C28F-AD62-4EFC-A1F5-F9C0C9335605}" srcOrd="3" destOrd="0" presId="urn:microsoft.com/office/officeart/2005/8/layout/bProcess4"/>
    <dgm:cxn modelId="{255C567B-A14B-4EC2-9582-342E52D0E03F}" type="presParOf" srcId="{171C8DF4-3892-49D8-849A-0242089D5CBF}" destId="{04ADEE5A-6F62-4BE3-AAA9-78E120D1DAED}" srcOrd="4" destOrd="0" presId="urn:microsoft.com/office/officeart/2005/8/layout/bProcess4"/>
    <dgm:cxn modelId="{A1F4807A-9414-47BF-BD27-A8B9BEC70CCB}" type="presParOf" srcId="{04ADEE5A-6F62-4BE3-AAA9-78E120D1DAED}" destId="{7F01363F-C352-4E9F-9241-88FDEF377ACD}" srcOrd="0" destOrd="0" presId="urn:microsoft.com/office/officeart/2005/8/layout/bProcess4"/>
    <dgm:cxn modelId="{0617C1E2-0FE2-454F-B927-DBBEFBAE0A05}" type="presParOf" srcId="{04ADEE5A-6F62-4BE3-AAA9-78E120D1DAED}" destId="{460D9FC5-C363-42AC-BE14-F938D7DCE638}" srcOrd="1" destOrd="0" presId="urn:microsoft.com/office/officeart/2005/8/layout/bProcess4"/>
    <dgm:cxn modelId="{2ED2CFCA-6D0D-40B3-91B7-6AAD04D6CE5C}" type="presParOf" srcId="{171C8DF4-3892-49D8-849A-0242089D5CBF}" destId="{61A38178-458D-4499-BC04-F9040C240D05}" srcOrd="5" destOrd="0" presId="urn:microsoft.com/office/officeart/2005/8/layout/bProcess4"/>
    <dgm:cxn modelId="{F7DD52CC-ACB3-443D-A0D2-F44F53A4B8DD}" type="presParOf" srcId="{171C8DF4-3892-49D8-849A-0242089D5CBF}" destId="{B42D00D4-4CD9-4FED-A650-C40605240576}" srcOrd="6" destOrd="0" presId="urn:microsoft.com/office/officeart/2005/8/layout/bProcess4"/>
    <dgm:cxn modelId="{F0A4B944-6A90-420B-9242-EACC02C52BF1}" type="presParOf" srcId="{B42D00D4-4CD9-4FED-A650-C40605240576}" destId="{51EC8B45-F3DA-44FF-8C3F-D70BD2227ED5}" srcOrd="0" destOrd="0" presId="urn:microsoft.com/office/officeart/2005/8/layout/bProcess4"/>
    <dgm:cxn modelId="{0BF155D6-121B-4D57-A58C-741FF313D8FD}" type="presParOf" srcId="{B42D00D4-4CD9-4FED-A650-C40605240576}" destId="{FB0A2DBD-4781-4C55-B752-10962BE6FEC8}" srcOrd="1" destOrd="0" presId="urn:microsoft.com/office/officeart/2005/8/layout/bProcess4"/>
    <dgm:cxn modelId="{1634DC65-4393-4AF9-A3D6-9D48E1C1D232}" type="presParOf" srcId="{171C8DF4-3892-49D8-849A-0242089D5CBF}" destId="{0F7703A1-7B05-4C6B-92C0-6ABA651DD90A}" srcOrd="7" destOrd="0" presId="urn:microsoft.com/office/officeart/2005/8/layout/bProcess4"/>
    <dgm:cxn modelId="{7C086657-64EB-451F-8BEA-1F5E95E0D316}" type="presParOf" srcId="{171C8DF4-3892-49D8-849A-0242089D5CBF}" destId="{8CEB6D55-3F92-458F-B90B-BC4C5B9BE6BB}" srcOrd="8" destOrd="0" presId="urn:microsoft.com/office/officeart/2005/8/layout/bProcess4"/>
    <dgm:cxn modelId="{DF165FC4-9A2B-489A-A84C-277DE4272C48}" type="presParOf" srcId="{8CEB6D55-3F92-458F-B90B-BC4C5B9BE6BB}" destId="{2411BAEC-C727-4DB1-831A-11BCAF4DD94F}" srcOrd="0" destOrd="0" presId="urn:microsoft.com/office/officeart/2005/8/layout/bProcess4"/>
    <dgm:cxn modelId="{359386B9-DA1C-4F83-993B-057A659FCCBB}" type="presParOf" srcId="{8CEB6D55-3F92-458F-B90B-BC4C5B9BE6BB}" destId="{A266ECEE-3225-463F-AC8E-17CE9B0B1CD1}" srcOrd="1" destOrd="0" presId="urn:microsoft.com/office/officeart/2005/8/layout/bProcess4"/>
    <dgm:cxn modelId="{24A97769-0C47-4DF8-81EA-BDB0DBEF8E72}" type="presParOf" srcId="{171C8DF4-3892-49D8-849A-0242089D5CBF}" destId="{8915A7AA-BFDE-4582-9AAA-2EDAE8E42EC6}" srcOrd="9" destOrd="0" presId="urn:microsoft.com/office/officeart/2005/8/layout/bProcess4"/>
    <dgm:cxn modelId="{67CD587D-353A-437E-B5D3-EBFC2D5BC7B5}" type="presParOf" srcId="{171C8DF4-3892-49D8-849A-0242089D5CBF}" destId="{370CDA3F-FA86-4D19-B6C6-6AC9B0C95DDB}" srcOrd="10" destOrd="0" presId="urn:microsoft.com/office/officeart/2005/8/layout/bProcess4"/>
    <dgm:cxn modelId="{40AD7C84-9D35-423C-BC36-47845EAB8A3B}" type="presParOf" srcId="{370CDA3F-FA86-4D19-B6C6-6AC9B0C95DDB}" destId="{E51E0ABD-B984-4A01-A433-DBFFE754BB65}" srcOrd="0" destOrd="0" presId="urn:microsoft.com/office/officeart/2005/8/layout/bProcess4"/>
    <dgm:cxn modelId="{ED884C97-64C5-4FA8-8442-A5035BF5723F}" type="presParOf" srcId="{370CDA3F-FA86-4D19-B6C6-6AC9B0C95DDB}" destId="{989DD7DE-E577-4801-AF2B-3686BC5601CA}" srcOrd="1" destOrd="0" presId="urn:microsoft.com/office/officeart/2005/8/layout/bProcess4"/>
    <dgm:cxn modelId="{7527046B-EBAA-4001-BE48-CE6F51998939}" type="presParOf" srcId="{171C8DF4-3892-49D8-849A-0242089D5CBF}" destId="{9300563B-DB49-47EB-8D5C-E19E567D937F}" srcOrd="11" destOrd="0" presId="urn:microsoft.com/office/officeart/2005/8/layout/bProcess4"/>
    <dgm:cxn modelId="{120F4061-C959-4968-9389-11F46C8D6A59}" type="presParOf" srcId="{171C8DF4-3892-49D8-849A-0242089D5CBF}" destId="{2098E4CB-9D75-4955-85A0-DB9040DDC200}" srcOrd="12" destOrd="0" presId="urn:microsoft.com/office/officeart/2005/8/layout/bProcess4"/>
    <dgm:cxn modelId="{4EB2F634-97B8-44BF-A9E4-9485539A1117}" type="presParOf" srcId="{2098E4CB-9D75-4955-85A0-DB9040DDC200}" destId="{289EE77B-F1C2-4F35-8A19-E34651E1A390}" srcOrd="0" destOrd="0" presId="urn:microsoft.com/office/officeart/2005/8/layout/bProcess4"/>
    <dgm:cxn modelId="{D1ED3A35-6461-499B-9E16-9C1B1D11D57D}" type="presParOf" srcId="{2098E4CB-9D75-4955-85A0-DB9040DDC200}" destId="{AD2184A9-11DF-4D53-8A8B-EF3877390391}" srcOrd="1" destOrd="0" presId="urn:microsoft.com/office/officeart/2005/8/layout/bProcess4"/>
    <dgm:cxn modelId="{D5D7020A-F673-4E9B-AE9C-A1CDB275D178}" type="presParOf" srcId="{171C8DF4-3892-49D8-849A-0242089D5CBF}" destId="{7C290902-DCDA-4386-9F2D-E35DB15AF527}" srcOrd="13" destOrd="0" presId="urn:microsoft.com/office/officeart/2005/8/layout/bProcess4"/>
    <dgm:cxn modelId="{5B5181A9-BA43-4042-9DB1-26DCB75EA700}" type="presParOf" srcId="{171C8DF4-3892-49D8-849A-0242089D5CBF}" destId="{6BC09849-6997-4616-B008-80932F272051}" srcOrd="14" destOrd="0" presId="urn:microsoft.com/office/officeart/2005/8/layout/bProcess4"/>
    <dgm:cxn modelId="{C8BDAF24-9AA7-41C6-91C8-5793A86716C4}" type="presParOf" srcId="{6BC09849-6997-4616-B008-80932F272051}" destId="{E3CF3A9C-3AED-48E7-94EE-0FDBE9DBA620}" srcOrd="0" destOrd="0" presId="urn:microsoft.com/office/officeart/2005/8/layout/bProcess4"/>
    <dgm:cxn modelId="{54CB0270-1B32-471B-A4E4-1633856AF651}" type="presParOf" srcId="{6BC09849-6997-4616-B008-80932F272051}" destId="{D2B3AB1F-9DC5-418A-AEEE-D36F68D10E8D}" srcOrd="1" destOrd="0" presId="urn:microsoft.com/office/officeart/2005/8/layout/bProcess4"/>
    <dgm:cxn modelId="{F1D7C704-DE29-4079-B658-620B2006A87C}" type="presParOf" srcId="{171C8DF4-3892-49D8-849A-0242089D5CBF}" destId="{885F941A-DAB0-4B71-8DBE-659AB99D12CC}" srcOrd="15" destOrd="0" presId="urn:microsoft.com/office/officeart/2005/8/layout/bProcess4"/>
    <dgm:cxn modelId="{A9921885-837E-4B41-BBF0-7826DE3D4260}" type="presParOf" srcId="{171C8DF4-3892-49D8-849A-0242089D5CBF}" destId="{451DF3ED-8C0A-4917-ACEF-240C8325DAF1}" srcOrd="16" destOrd="0" presId="urn:microsoft.com/office/officeart/2005/8/layout/bProcess4"/>
    <dgm:cxn modelId="{8526752C-0D98-495C-A805-657A7BB7A01D}" type="presParOf" srcId="{451DF3ED-8C0A-4917-ACEF-240C8325DAF1}" destId="{F965B84C-D71B-40A8-99A2-A2A910361B84}" srcOrd="0" destOrd="0" presId="urn:microsoft.com/office/officeart/2005/8/layout/bProcess4"/>
    <dgm:cxn modelId="{7D1EC889-792B-4169-A2BE-4F5A93724941}" type="presParOf" srcId="{451DF3ED-8C0A-4917-ACEF-240C8325DAF1}" destId="{FD2D4E18-EF8C-4EC7-AE5F-363EBE11167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B9D11D-9709-4D1E-90AF-8FC7042CADBD}" type="doc">
      <dgm:prSet loTypeId="urn:microsoft.com/office/officeart/2005/8/layout/default" loCatId="list" qsTypeId="urn:microsoft.com/office/officeart/2005/8/quickstyle/simple1" qsCatId="simple" csTypeId="urn:microsoft.com/office/officeart/2005/8/colors/accent2_1" csCatId="accent2"/>
      <dgm:spPr/>
      <dgm:t>
        <a:bodyPr/>
        <a:lstStyle/>
        <a:p>
          <a:endParaRPr lang="tr-TR"/>
        </a:p>
      </dgm:t>
    </dgm:pt>
    <dgm:pt modelId="{8DD18618-C70C-4467-AA66-39EADE28A9FA}">
      <dgm:prSet/>
      <dgm:spPr/>
      <dgm:t>
        <a:bodyPr/>
        <a:lstStyle/>
        <a:p>
          <a:pPr rtl="0"/>
          <a:r>
            <a:rPr lang="tr-TR" smtClean="0"/>
            <a:t>Kavram; benzer nesneleri, insanları, olayları, fikirleri, süreçleri gruplamada kullanılan bir kategoridir.</a:t>
          </a:r>
          <a:endParaRPr lang="tr-TR"/>
        </a:p>
      </dgm:t>
    </dgm:pt>
    <dgm:pt modelId="{305F5572-E3C5-4DA9-89FE-449309218C96}" type="parTrans" cxnId="{F0FBA776-69DB-4951-BCBA-1B936EB05CE4}">
      <dgm:prSet/>
      <dgm:spPr/>
      <dgm:t>
        <a:bodyPr/>
        <a:lstStyle/>
        <a:p>
          <a:endParaRPr lang="tr-TR"/>
        </a:p>
      </dgm:t>
    </dgm:pt>
    <dgm:pt modelId="{02C0AF29-B22B-4A0B-B9E8-474B600C488D}" type="sibTrans" cxnId="{F0FBA776-69DB-4951-BCBA-1B936EB05CE4}">
      <dgm:prSet/>
      <dgm:spPr/>
      <dgm:t>
        <a:bodyPr/>
        <a:lstStyle/>
        <a:p>
          <a:endParaRPr lang="tr-TR"/>
        </a:p>
      </dgm:t>
    </dgm:pt>
    <dgm:pt modelId="{2007779B-9B39-4B21-A6F9-841321DC5FD1}">
      <dgm:prSet/>
      <dgm:spPr/>
      <dgm:t>
        <a:bodyPr/>
        <a:lstStyle/>
        <a:p>
          <a:pPr rtl="0"/>
          <a:r>
            <a:rPr lang="tr-TR" smtClean="0"/>
            <a:t>Kavramlar çok kapsamlı bilgileri kullanılabilir birimler haline getirir.</a:t>
          </a:r>
          <a:endParaRPr lang="tr-TR"/>
        </a:p>
      </dgm:t>
    </dgm:pt>
    <dgm:pt modelId="{76868A2F-4F20-4246-BE1A-92647D783363}" type="parTrans" cxnId="{A9B6CC54-3A17-47D4-87DC-9018CD5DD2CC}">
      <dgm:prSet/>
      <dgm:spPr/>
      <dgm:t>
        <a:bodyPr/>
        <a:lstStyle/>
        <a:p>
          <a:endParaRPr lang="tr-TR"/>
        </a:p>
      </dgm:t>
    </dgm:pt>
    <dgm:pt modelId="{1803C16B-27D8-4E98-B682-EEA09E9135E0}" type="sibTrans" cxnId="{A9B6CC54-3A17-47D4-87DC-9018CD5DD2CC}">
      <dgm:prSet/>
      <dgm:spPr/>
      <dgm:t>
        <a:bodyPr/>
        <a:lstStyle/>
        <a:p>
          <a:endParaRPr lang="tr-TR"/>
        </a:p>
      </dgm:t>
    </dgm:pt>
    <dgm:pt modelId="{FD72E975-507A-4D41-830B-7D3DA97BE624}">
      <dgm:prSet/>
      <dgm:spPr/>
      <dgm:t>
        <a:bodyPr/>
        <a:lstStyle/>
        <a:p>
          <a:pPr rtl="0"/>
          <a:r>
            <a:rPr lang="tr-TR" smtClean="0"/>
            <a:t>Kavramlar bilginin yapı taşlarını, kavramlar arası ilişkiler de bilimsel ilkeleri oluşturur.</a:t>
          </a:r>
          <a:endParaRPr lang="tr-TR"/>
        </a:p>
      </dgm:t>
    </dgm:pt>
    <dgm:pt modelId="{9C8DF44C-526D-4E02-977A-E1DA1C5D0692}" type="parTrans" cxnId="{E6ECA213-82A4-4BD4-8AE5-B77A6D7FC6EC}">
      <dgm:prSet/>
      <dgm:spPr/>
      <dgm:t>
        <a:bodyPr/>
        <a:lstStyle/>
        <a:p>
          <a:endParaRPr lang="tr-TR"/>
        </a:p>
      </dgm:t>
    </dgm:pt>
    <dgm:pt modelId="{1C4A0320-49C1-41B2-9D67-3E6C651F2486}" type="sibTrans" cxnId="{E6ECA213-82A4-4BD4-8AE5-B77A6D7FC6EC}">
      <dgm:prSet/>
      <dgm:spPr/>
      <dgm:t>
        <a:bodyPr/>
        <a:lstStyle/>
        <a:p>
          <a:endParaRPr lang="tr-TR"/>
        </a:p>
      </dgm:t>
    </dgm:pt>
    <dgm:pt modelId="{DF4C809D-0919-4FD3-B960-7F77E5EFB680}">
      <dgm:prSet/>
      <dgm:spPr/>
      <dgm:t>
        <a:bodyPr/>
        <a:lstStyle/>
        <a:p>
          <a:pPr rtl="0"/>
          <a:r>
            <a:rPr lang="tr-TR" smtClean="0"/>
            <a:t>Kavramlar aracılığıyla birey, bilgilerine anlam kazandırır, onları düzenler, yeni kavram ve bilgiler üretir.</a:t>
          </a:r>
          <a:endParaRPr lang="tr-TR"/>
        </a:p>
      </dgm:t>
    </dgm:pt>
    <dgm:pt modelId="{490901CB-69E1-4AC9-87D6-CDF6C2A853B7}" type="parTrans" cxnId="{41D81284-B0EB-4F41-81A4-E06F582F3502}">
      <dgm:prSet/>
      <dgm:spPr/>
      <dgm:t>
        <a:bodyPr/>
        <a:lstStyle/>
        <a:p>
          <a:endParaRPr lang="tr-TR"/>
        </a:p>
      </dgm:t>
    </dgm:pt>
    <dgm:pt modelId="{C6B4158A-13A9-4882-9F00-D53365C69B42}" type="sibTrans" cxnId="{41D81284-B0EB-4F41-81A4-E06F582F3502}">
      <dgm:prSet/>
      <dgm:spPr/>
      <dgm:t>
        <a:bodyPr/>
        <a:lstStyle/>
        <a:p>
          <a:endParaRPr lang="tr-TR"/>
        </a:p>
      </dgm:t>
    </dgm:pt>
    <dgm:pt modelId="{494491D0-6FE5-48C5-95B5-115479F8D902}">
      <dgm:prSet/>
      <dgm:spPr/>
      <dgm:t>
        <a:bodyPr/>
        <a:lstStyle/>
        <a:p>
          <a:pPr rtl="0"/>
          <a:r>
            <a:rPr lang="tr-TR" smtClean="0"/>
            <a:t>Bilişsel gelişimin temelinde kavram öğrenme vardır.</a:t>
          </a:r>
          <a:endParaRPr lang="tr-TR"/>
        </a:p>
      </dgm:t>
    </dgm:pt>
    <dgm:pt modelId="{A89A7094-D2A1-442D-A25F-EE3CE19CCE25}" type="parTrans" cxnId="{EC70C203-9AE3-4F08-B603-8B7AE8546A26}">
      <dgm:prSet/>
      <dgm:spPr/>
      <dgm:t>
        <a:bodyPr/>
        <a:lstStyle/>
        <a:p>
          <a:endParaRPr lang="tr-TR"/>
        </a:p>
      </dgm:t>
    </dgm:pt>
    <dgm:pt modelId="{5EB3EAC7-FCB9-4E7B-A71F-22279823C8F2}" type="sibTrans" cxnId="{EC70C203-9AE3-4F08-B603-8B7AE8546A26}">
      <dgm:prSet/>
      <dgm:spPr/>
      <dgm:t>
        <a:bodyPr/>
        <a:lstStyle/>
        <a:p>
          <a:endParaRPr lang="tr-TR"/>
        </a:p>
      </dgm:t>
    </dgm:pt>
    <dgm:pt modelId="{0F419D3E-8811-4349-973E-ECD932302B59}" type="pres">
      <dgm:prSet presAssocID="{62B9D11D-9709-4D1E-90AF-8FC7042CADBD}" presName="diagram" presStyleCnt="0">
        <dgm:presLayoutVars>
          <dgm:dir/>
          <dgm:resizeHandles val="exact"/>
        </dgm:presLayoutVars>
      </dgm:prSet>
      <dgm:spPr/>
      <dgm:t>
        <a:bodyPr/>
        <a:lstStyle/>
        <a:p>
          <a:endParaRPr lang="tr-TR"/>
        </a:p>
      </dgm:t>
    </dgm:pt>
    <dgm:pt modelId="{9D5B03EB-9C17-4DD6-85E9-72769C31696D}" type="pres">
      <dgm:prSet presAssocID="{8DD18618-C70C-4467-AA66-39EADE28A9FA}" presName="node" presStyleLbl="node1" presStyleIdx="0" presStyleCnt="5">
        <dgm:presLayoutVars>
          <dgm:bulletEnabled val="1"/>
        </dgm:presLayoutVars>
      </dgm:prSet>
      <dgm:spPr/>
      <dgm:t>
        <a:bodyPr/>
        <a:lstStyle/>
        <a:p>
          <a:endParaRPr lang="tr-TR"/>
        </a:p>
      </dgm:t>
    </dgm:pt>
    <dgm:pt modelId="{78B57221-8C46-4CED-8EBD-83F584956CFC}" type="pres">
      <dgm:prSet presAssocID="{02C0AF29-B22B-4A0B-B9E8-474B600C488D}" presName="sibTrans" presStyleCnt="0"/>
      <dgm:spPr/>
    </dgm:pt>
    <dgm:pt modelId="{16C6CD34-928E-4671-86BB-AF94505F965D}" type="pres">
      <dgm:prSet presAssocID="{2007779B-9B39-4B21-A6F9-841321DC5FD1}" presName="node" presStyleLbl="node1" presStyleIdx="1" presStyleCnt="5">
        <dgm:presLayoutVars>
          <dgm:bulletEnabled val="1"/>
        </dgm:presLayoutVars>
      </dgm:prSet>
      <dgm:spPr/>
      <dgm:t>
        <a:bodyPr/>
        <a:lstStyle/>
        <a:p>
          <a:endParaRPr lang="tr-TR"/>
        </a:p>
      </dgm:t>
    </dgm:pt>
    <dgm:pt modelId="{A8F02064-D650-46C6-A8FA-C3F21D525A41}" type="pres">
      <dgm:prSet presAssocID="{1803C16B-27D8-4E98-B682-EEA09E9135E0}" presName="sibTrans" presStyleCnt="0"/>
      <dgm:spPr/>
    </dgm:pt>
    <dgm:pt modelId="{53D41068-12FD-4ACC-BE2C-8D9BF9953EBC}" type="pres">
      <dgm:prSet presAssocID="{FD72E975-507A-4D41-830B-7D3DA97BE624}" presName="node" presStyleLbl="node1" presStyleIdx="2" presStyleCnt="5">
        <dgm:presLayoutVars>
          <dgm:bulletEnabled val="1"/>
        </dgm:presLayoutVars>
      </dgm:prSet>
      <dgm:spPr/>
      <dgm:t>
        <a:bodyPr/>
        <a:lstStyle/>
        <a:p>
          <a:endParaRPr lang="tr-TR"/>
        </a:p>
      </dgm:t>
    </dgm:pt>
    <dgm:pt modelId="{52667A34-880F-4CBC-95D9-B872B19E4D8F}" type="pres">
      <dgm:prSet presAssocID="{1C4A0320-49C1-41B2-9D67-3E6C651F2486}" presName="sibTrans" presStyleCnt="0"/>
      <dgm:spPr/>
    </dgm:pt>
    <dgm:pt modelId="{D841DCF5-4D3C-448B-AA5B-074C5859AEE3}" type="pres">
      <dgm:prSet presAssocID="{DF4C809D-0919-4FD3-B960-7F77E5EFB680}" presName="node" presStyleLbl="node1" presStyleIdx="3" presStyleCnt="5">
        <dgm:presLayoutVars>
          <dgm:bulletEnabled val="1"/>
        </dgm:presLayoutVars>
      </dgm:prSet>
      <dgm:spPr/>
      <dgm:t>
        <a:bodyPr/>
        <a:lstStyle/>
        <a:p>
          <a:endParaRPr lang="tr-TR"/>
        </a:p>
      </dgm:t>
    </dgm:pt>
    <dgm:pt modelId="{6A770E76-39B0-4B79-9536-23BAF355F319}" type="pres">
      <dgm:prSet presAssocID="{C6B4158A-13A9-4882-9F00-D53365C69B42}" presName="sibTrans" presStyleCnt="0"/>
      <dgm:spPr/>
    </dgm:pt>
    <dgm:pt modelId="{9F7088F0-1C75-4159-9742-07B7C8039998}" type="pres">
      <dgm:prSet presAssocID="{494491D0-6FE5-48C5-95B5-115479F8D902}" presName="node" presStyleLbl="node1" presStyleIdx="4" presStyleCnt="5">
        <dgm:presLayoutVars>
          <dgm:bulletEnabled val="1"/>
        </dgm:presLayoutVars>
      </dgm:prSet>
      <dgm:spPr/>
      <dgm:t>
        <a:bodyPr/>
        <a:lstStyle/>
        <a:p>
          <a:endParaRPr lang="tr-TR"/>
        </a:p>
      </dgm:t>
    </dgm:pt>
  </dgm:ptLst>
  <dgm:cxnLst>
    <dgm:cxn modelId="{2F7A6ED6-F995-4E67-A5FE-C1852E1B5976}" type="presOf" srcId="{8DD18618-C70C-4467-AA66-39EADE28A9FA}" destId="{9D5B03EB-9C17-4DD6-85E9-72769C31696D}" srcOrd="0" destOrd="0" presId="urn:microsoft.com/office/officeart/2005/8/layout/default"/>
    <dgm:cxn modelId="{250039B9-E170-48DD-9297-039A979E36DA}" type="presOf" srcId="{494491D0-6FE5-48C5-95B5-115479F8D902}" destId="{9F7088F0-1C75-4159-9742-07B7C8039998}" srcOrd="0" destOrd="0" presId="urn:microsoft.com/office/officeart/2005/8/layout/default"/>
    <dgm:cxn modelId="{F0FBA776-69DB-4951-BCBA-1B936EB05CE4}" srcId="{62B9D11D-9709-4D1E-90AF-8FC7042CADBD}" destId="{8DD18618-C70C-4467-AA66-39EADE28A9FA}" srcOrd="0" destOrd="0" parTransId="{305F5572-E3C5-4DA9-89FE-449309218C96}" sibTransId="{02C0AF29-B22B-4A0B-B9E8-474B600C488D}"/>
    <dgm:cxn modelId="{A9B6CC54-3A17-47D4-87DC-9018CD5DD2CC}" srcId="{62B9D11D-9709-4D1E-90AF-8FC7042CADBD}" destId="{2007779B-9B39-4B21-A6F9-841321DC5FD1}" srcOrd="1" destOrd="0" parTransId="{76868A2F-4F20-4246-BE1A-92647D783363}" sibTransId="{1803C16B-27D8-4E98-B682-EEA09E9135E0}"/>
    <dgm:cxn modelId="{771E5021-C5E5-4431-8CC8-6E5E08B4DAC1}" type="presOf" srcId="{2007779B-9B39-4B21-A6F9-841321DC5FD1}" destId="{16C6CD34-928E-4671-86BB-AF94505F965D}" srcOrd="0" destOrd="0" presId="urn:microsoft.com/office/officeart/2005/8/layout/default"/>
    <dgm:cxn modelId="{A1BAC8BC-D532-4FF9-BF6F-D3A03A5B8037}" type="presOf" srcId="{DF4C809D-0919-4FD3-B960-7F77E5EFB680}" destId="{D841DCF5-4D3C-448B-AA5B-074C5859AEE3}" srcOrd="0" destOrd="0" presId="urn:microsoft.com/office/officeart/2005/8/layout/default"/>
    <dgm:cxn modelId="{41D81284-B0EB-4F41-81A4-E06F582F3502}" srcId="{62B9D11D-9709-4D1E-90AF-8FC7042CADBD}" destId="{DF4C809D-0919-4FD3-B960-7F77E5EFB680}" srcOrd="3" destOrd="0" parTransId="{490901CB-69E1-4AC9-87D6-CDF6C2A853B7}" sibTransId="{C6B4158A-13A9-4882-9F00-D53365C69B42}"/>
    <dgm:cxn modelId="{E6ECA213-82A4-4BD4-8AE5-B77A6D7FC6EC}" srcId="{62B9D11D-9709-4D1E-90AF-8FC7042CADBD}" destId="{FD72E975-507A-4D41-830B-7D3DA97BE624}" srcOrd="2" destOrd="0" parTransId="{9C8DF44C-526D-4E02-977A-E1DA1C5D0692}" sibTransId="{1C4A0320-49C1-41B2-9D67-3E6C651F2486}"/>
    <dgm:cxn modelId="{42AD592E-A2E3-4CE6-B31E-042ECF6A21E1}" type="presOf" srcId="{FD72E975-507A-4D41-830B-7D3DA97BE624}" destId="{53D41068-12FD-4ACC-BE2C-8D9BF9953EBC}" srcOrd="0" destOrd="0" presId="urn:microsoft.com/office/officeart/2005/8/layout/default"/>
    <dgm:cxn modelId="{EC70C203-9AE3-4F08-B603-8B7AE8546A26}" srcId="{62B9D11D-9709-4D1E-90AF-8FC7042CADBD}" destId="{494491D0-6FE5-48C5-95B5-115479F8D902}" srcOrd="4" destOrd="0" parTransId="{A89A7094-D2A1-442D-A25F-EE3CE19CCE25}" sibTransId="{5EB3EAC7-FCB9-4E7B-A71F-22279823C8F2}"/>
    <dgm:cxn modelId="{F878B327-78DB-4A8E-A741-B91C9DFA63CF}" type="presOf" srcId="{62B9D11D-9709-4D1E-90AF-8FC7042CADBD}" destId="{0F419D3E-8811-4349-973E-ECD932302B59}" srcOrd="0" destOrd="0" presId="urn:microsoft.com/office/officeart/2005/8/layout/default"/>
    <dgm:cxn modelId="{8375D79F-6CC2-4AFA-BA4D-8D5F462DDFD0}" type="presParOf" srcId="{0F419D3E-8811-4349-973E-ECD932302B59}" destId="{9D5B03EB-9C17-4DD6-85E9-72769C31696D}" srcOrd="0" destOrd="0" presId="urn:microsoft.com/office/officeart/2005/8/layout/default"/>
    <dgm:cxn modelId="{0788F4B4-ECD8-4F29-AD50-B322B43E8121}" type="presParOf" srcId="{0F419D3E-8811-4349-973E-ECD932302B59}" destId="{78B57221-8C46-4CED-8EBD-83F584956CFC}" srcOrd="1" destOrd="0" presId="urn:microsoft.com/office/officeart/2005/8/layout/default"/>
    <dgm:cxn modelId="{B40150A4-EB6D-442D-A35E-E78FC4BFE47B}" type="presParOf" srcId="{0F419D3E-8811-4349-973E-ECD932302B59}" destId="{16C6CD34-928E-4671-86BB-AF94505F965D}" srcOrd="2" destOrd="0" presId="urn:microsoft.com/office/officeart/2005/8/layout/default"/>
    <dgm:cxn modelId="{3759F404-88EE-485F-8BC4-C4492B098F9D}" type="presParOf" srcId="{0F419D3E-8811-4349-973E-ECD932302B59}" destId="{A8F02064-D650-46C6-A8FA-C3F21D525A41}" srcOrd="3" destOrd="0" presId="urn:microsoft.com/office/officeart/2005/8/layout/default"/>
    <dgm:cxn modelId="{82851FD5-4FA2-4D09-BE1A-F01713C595F1}" type="presParOf" srcId="{0F419D3E-8811-4349-973E-ECD932302B59}" destId="{53D41068-12FD-4ACC-BE2C-8D9BF9953EBC}" srcOrd="4" destOrd="0" presId="urn:microsoft.com/office/officeart/2005/8/layout/default"/>
    <dgm:cxn modelId="{B156F1E6-A4CA-410B-8EE0-497B5AC27339}" type="presParOf" srcId="{0F419D3E-8811-4349-973E-ECD932302B59}" destId="{52667A34-880F-4CBC-95D9-B872B19E4D8F}" srcOrd="5" destOrd="0" presId="urn:microsoft.com/office/officeart/2005/8/layout/default"/>
    <dgm:cxn modelId="{245BEA43-EE58-40FA-802C-01D2FCE968D5}" type="presParOf" srcId="{0F419D3E-8811-4349-973E-ECD932302B59}" destId="{D841DCF5-4D3C-448B-AA5B-074C5859AEE3}" srcOrd="6" destOrd="0" presId="urn:microsoft.com/office/officeart/2005/8/layout/default"/>
    <dgm:cxn modelId="{FCAD9BFD-2B85-480F-A607-596647D96D04}" type="presParOf" srcId="{0F419D3E-8811-4349-973E-ECD932302B59}" destId="{6A770E76-39B0-4B79-9536-23BAF355F319}" srcOrd="7" destOrd="0" presId="urn:microsoft.com/office/officeart/2005/8/layout/default"/>
    <dgm:cxn modelId="{BED82167-4D81-4A90-9717-9BBCE1C13F80}" type="presParOf" srcId="{0F419D3E-8811-4349-973E-ECD932302B59}" destId="{9F7088F0-1C75-4159-9742-07B7C803999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BBF2E9-B4AB-4D42-8448-F4EE538DCD75}"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tr-TR"/>
        </a:p>
      </dgm:t>
    </dgm:pt>
    <dgm:pt modelId="{E15A1FC5-C33F-47E2-811B-AEB8388A02A5}">
      <dgm:prSet/>
      <dgm:spPr/>
      <dgm:t>
        <a:bodyPr/>
        <a:lstStyle/>
        <a:p>
          <a:pPr rtl="0"/>
          <a:r>
            <a:rPr lang="tr-TR" dirty="0" smtClean="0"/>
            <a:t>Yeni öğrenilecek bilgiyi daha açık hale getiren, önceki bilgilerle yeni bilgiler arasında anlamlı bağlantılar kurulmasına yardımcı olan haritalardır. Öğrenmenin daha kalıcı ve uzun süreli olmasını sağlamaktadır.</a:t>
          </a:r>
          <a:endParaRPr lang="tr-TR" dirty="0"/>
        </a:p>
      </dgm:t>
    </dgm:pt>
    <dgm:pt modelId="{34CCD346-9ADB-4443-980A-AFD003BB1AD3}" type="parTrans" cxnId="{8ACDA65D-A10F-4BB4-8610-209B7361BB0D}">
      <dgm:prSet/>
      <dgm:spPr/>
      <dgm:t>
        <a:bodyPr/>
        <a:lstStyle/>
        <a:p>
          <a:endParaRPr lang="tr-TR"/>
        </a:p>
      </dgm:t>
    </dgm:pt>
    <dgm:pt modelId="{577A69EB-AC22-4921-89D0-99F5E143DF6C}" type="sibTrans" cxnId="{8ACDA65D-A10F-4BB4-8610-209B7361BB0D}">
      <dgm:prSet/>
      <dgm:spPr/>
      <dgm:t>
        <a:bodyPr/>
        <a:lstStyle/>
        <a:p>
          <a:endParaRPr lang="tr-TR"/>
        </a:p>
      </dgm:t>
    </dgm:pt>
    <dgm:pt modelId="{82F4898F-FEA6-4437-8437-00B8712B80EB}">
      <dgm:prSet/>
      <dgm:spPr/>
      <dgm:t>
        <a:bodyPr/>
        <a:lstStyle/>
        <a:p>
          <a:pPr rtl="0"/>
          <a:r>
            <a:rPr lang="tr-TR" dirty="0" smtClean="0"/>
            <a:t>Bilgiyi görselleştirme, ilişkilendirme, somutlaştırma, sınıflandırma gibi işlevleri vardır. Bu haritalar olgu ve örneklerin somutlaştırılmasında değil bilgi yada kavramlar arasındaki ilişkiler ve bağlantıların görselleştirilmesinde kullanılır.</a:t>
          </a:r>
          <a:endParaRPr lang="tr-TR" dirty="0"/>
        </a:p>
      </dgm:t>
    </dgm:pt>
    <dgm:pt modelId="{79A04197-61B6-4C3A-8C35-7FEC8F0C42EE}" type="parTrans" cxnId="{82F39A1F-00F5-4AAF-A88F-552D189C9CE8}">
      <dgm:prSet/>
      <dgm:spPr/>
      <dgm:t>
        <a:bodyPr/>
        <a:lstStyle/>
        <a:p>
          <a:endParaRPr lang="tr-TR"/>
        </a:p>
      </dgm:t>
    </dgm:pt>
    <dgm:pt modelId="{99DCC0B6-8D6B-4B80-9EEE-CA6754B17E0B}" type="sibTrans" cxnId="{82F39A1F-00F5-4AAF-A88F-552D189C9CE8}">
      <dgm:prSet/>
      <dgm:spPr/>
      <dgm:t>
        <a:bodyPr/>
        <a:lstStyle/>
        <a:p>
          <a:endParaRPr lang="tr-TR"/>
        </a:p>
      </dgm:t>
    </dgm:pt>
    <dgm:pt modelId="{A823AE70-8BEB-40C3-AB71-0F19B16F8039}">
      <dgm:prSet/>
      <dgm:spPr/>
      <dgm:t>
        <a:bodyPr/>
        <a:lstStyle/>
        <a:p>
          <a:pPr rtl="0"/>
          <a:r>
            <a:rPr lang="tr-TR" dirty="0" smtClean="0"/>
            <a:t>Öğretilecek yeni ünitenin kapsamının tanıtımında, öğrencilerin hazır bulunuşluk düzeylerini belirlemede,  kavramsal yanılgıları ortaya çıkarma ve gidermede, öğrencilerin bilgiyi nasıl yapılandırdıklarını ortaya koymada etkin olarak kullanılabilir.</a:t>
          </a:r>
          <a:endParaRPr lang="tr-TR" dirty="0"/>
        </a:p>
      </dgm:t>
    </dgm:pt>
    <dgm:pt modelId="{938CA9CA-7447-4C10-815F-D4F0844DDD5F}" type="parTrans" cxnId="{AE954DFD-5DD8-40A4-8C75-A5D15D142684}">
      <dgm:prSet/>
      <dgm:spPr/>
      <dgm:t>
        <a:bodyPr/>
        <a:lstStyle/>
        <a:p>
          <a:endParaRPr lang="tr-TR"/>
        </a:p>
      </dgm:t>
    </dgm:pt>
    <dgm:pt modelId="{AC812EDB-D4B9-4877-9821-1D814B830225}" type="sibTrans" cxnId="{AE954DFD-5DD8-40A4-8C75-A5D15D142684}">
      <dgm:prSet/>
      <dgm:spPr/>
      <dgm:t>
        <a:bodyPr/>
        <a:lstStyle/>
        <a:p>
          <a:endParaRPr lang="tr-TR"/>
        </a:p>
      </dgm:t>
    </dgm:pt>
    <dgm:pt modelId="{7D9C06FF-AE88-4795-BE27-135FC2A8EB2B}">
      <dgm:prSet/>
      <dgm:spPr/>
      <dgm:t>
        <a:bodyPr/>
        <a:lstStyle/>
        <a:p>
          <a:pPr rtl="0"/>
          <a:r>
            <a:rPr lang="tr-TR" dirty="0" err="1" smtClean="0"/>
            <a:t>J.Novak</a:t>
          </a:r>
          <a:r>
            <a:rPr lang="tr-TR" dirty="0" smtClean="0"/>
            <a:t> ve öğrencileri tarafından insanların bilgiyi nasıl öğrendikleri/anlamlandırdıklarını gösteren bir öğrenme-öğretme stratejisi olan </a:t>
          </a:r>
          <a:r>
            <a:rPr lang="tr-TR" dirty="0" err="1" smtClean="0"/>
            <a:t>Ausubel’in</a:t>
          </a:r>
          <a:r>
            <a:rPr lang="tr-TR" dirty="0" smtClean="0"/>
            <a:t> Anlamlı Öğrenme </a:t>
          </a:r>
          <a:r>
            <a:rPr lang="tr-TR" dirty="0" err="1" smtClean="0"/>
            <a:t>Modeli’nden</a:t>
          </a:r>
          <a:r>
            <a:rPr lang="tr-TR" dirty="0" smtClean="0"/>
            <a:t> etkilenerek geliştirilmiştir.</a:t>
          </a:r>
          <a:endParaRPr lang="tr-TR" dirty="0"/>
        </a:p>
      </dgm:t>
    </dgm:pt>
    <dgm:pt modelId="{C0244731-1399-45BC-A8AE-51A8720B4F56}" type="parTrans" cxnId="{8061A158-573D-4BA9-B1C3-349445F0720A}">
      <dgm:prSet/>
      <dgm:spPr/>
      <dgm:t>
        <a:bodyPr/>
        <a:lstStyle/>
        <a:p>
          <a:endParaRPr lang="tr-TR"/>
        </a:p>
      </dgm:t>
    </dgm:pt>
    <dgm:pt modelId="{BA16E936-5EA0-4CF8-A722-DE8063C28B88}" type="sibTrans" cxnId="{8061A158-573D-4BA9-B1C3-349445F0720A}">
      <dgm:prSet/>
      <dgm:spPr/>
      <dgm:t>
        <a:bodyPr/>
        <a:lstStyle/>
        <a:p>
          <a:endParaRPr lang="tr-TR"/>
        </a:p>
      </dgm:t>
    </dgm:pt>
    <dgm:pt modelId="{2686CA58-3F34-4561-BB99-9BDEF3728A1C}" type="pres">
      <dgm:prSet presAssocID="{D2BBF2E9-B4AB-4D42-8448-F4EE538DCD75}" presName="linear" presStyleCnt="0">
        <dgm:presLayoutVars>
          <dgm:animLvl val="lvl"/>
          <dgm:resizeHandles val="exact"/>
        </dgm:presLayoutVars>
      </dgm:prSet>
      <dgm:spPr/>
      <dgm:t>
        <a:bodyPr/>
        <a:lstStyle/>
        <a:p>
          <a:endParaRPr lang="tr-TR"/>
        </a:p>
      </dgm:t>
    </dgm:pt>
    <dgm:pt modelId="{60581DCD-1824-4910-9FC9-29A663197074}" type="pres">
      <dgm:prSet presAssocID="{7D9C06FF-AE88-4795-BE27-135FC2A8EB2B}" presName="parentText" presStyleLbl="node1" presStyleIdx="0" presStyleCnt="4" custScaleY="138539">
        <dgm:presLayoutVars>
          <dgm:chMax val="0"/>
          <dgm:bulletEnabled val="1"/>
        </dgm:presLayoutVars>
      </dgm:prSet>
      <dgm:spPr/>
      <dgm:t>
        <a:bodyPr/>
        <a:lstStyle/>
        <a:p>
          <a:endParaRPr lang="tr-TR"/>
        </a:p>
      </dgm:t>
    </dgm:pt>
    <dgm:pt modelId="{85A156B7-4558-4BD8-B83A-72C6C5190F69}" type="pres">
      <dgm:prSet presAssocID="{BA16E936-5EA0-4CF8-A722-DE8063C28B88}" presName="spacer" presStyleCnt="0"/>
      <dgm:spPr/>
    </dgm:pt>
    <dgm:pt modelId="{DC9F3F87-7E86-4701-8139-CA89262A47F8}" type="pres">
      <dgm:prSet presAssocID="{E15A1FC5-C33F-47E2-811B-AEB8388A02A5}" presName="parentText" presStyleLbl="node1" presStyleIdx="1" presStyleCnt="4" custScaleY="137081" custLinFactY="-391" custLinFactNeighborX="126" custLinFactNeighborY="-100000">
        <dgm:presLayoutVars>
          <dgm:chMax val="0"/>
          <dgm:bulletEnabled val="1"/>
        </dgm:presLayoutVars>
      </dgm:prSet>
      <dgm:spPr/>
      <dgm:t>
        <a:bodyPr/>
        <a:lstStyle/>
        <a:p>
          <a:endParaRPr lang="tr-TR"/>
        </a:p>
      </dgm:t>
    </dgm:pt>
    <dgm:pt modelId="{F44DA601-35EB-43D4-91EA-8DC0AB48909D}" type="pres">
      <dgm:prSet presAssocID="{577A69EB-AC22-4921-89D0-99F5E143DF6C}" presName="spacer" presStyleCnt="0"/>
      <dgm:spPr/>
    </dgm:pt>
    <dgm:pt modelId="{6B2D0101-2115-49B3-9A42-44B123349CA6}" type="pres">
      <dgm:prSet presAssocID="{82F4898F-FEA6-4437-8437-00B8712B80EB}" presName="parentText" presStyleLbl="node1" presStyleIdx="2" presStyleCnt="4" custScaleY="147863" custLinFactY="-5764" custLinFactNeighborY="-100000">
        <dgm:presLayoutVars>
          <dgm:chMax val="0"/>
          <dgm:bulletEnabled val="1"/>
        </dgm:presLayoutVars>
      </dgm:prSet>
      <dgm:spPr/>
      <dgm:t>
        <a:bodyPr/>
        <a:lstStyle/>
        <a:p>
          <a:endParaRPr lang="tr-TR"/>
        </a:p>
      </dgm:t>
    </dgm:pt>
    <dgm:pt modelId="{7F4E117C-5D20-4AE2-A194-6C2EB09E66D8}" type="pres">
      <dgm:prSet presAssocID="{99DCC0B6-8D6B-4B80-9EEE-CA6754B17E0B}" presName="spacer" presStyleCnt="0"/>
      <dgm:spPr/>
    </dgm:pt>
    <dgm:pt modelId="{9A8ACBDB-2E3D-4AE2-8B52-4895129FBF98}" type="pres">
      <dgm:prSet presAssocID="{A823AE70-8BEB-40C3-AB71-0F19B16F8039}" presName="parentText" presStyleLbl="node1" presStyleIdx="3" presStyleCnt="4" custScaleY="120092" custLinFactY="-20214" custLinFactNeighborY="-100000">
        <dgm:presLayoutVars>
          <dgm:chMax val="0"/>
          <dgm:bulletEnabled val="1"/>
        </dgm:presLayoutVars>
      </dgm:prSet>
      <dgm:spPr/>
      <dgm:t>
        <a:bodyPr/>
        <a:lstStyle/>
        <a:p>
          <a:endParaRPr lang="tr-TR"/>
        </a:p>
      </dgm:t>
    </dgm:pt>
  </dgm:ptLst>
  <dgm:cxnLst>
    <dgm:cxn modelId="{DECE9CB8-DC27-49B1-B58F-2EEE8FAB8675}" type="presOf" srcId="{D2BBF2E9-B4AB-4D42-8448-F4EE538DCD75}" destId="{2686CA58-3F34-4561-BB99-9BDEF3728A1C}" srcOrd="0" destOrd="0" presId="urn:microsoft.com/office/officeart/2005/8/layout/vList2"/>
    <dgm:cxn modelId="{FC3902F9-0D9D-4CA5-9370-D447EADA2F27}" type="presOf" srcId="{82F4898F-FEA6-4437-8437-00B8712B80EB}" destId="{6B2D0101-2115-49B3-9A42-44B123349CA6}" srcOrd="0" destOrd="0" presId="urn:microsoft.com/office/officeart/2005/8/layout/vList2"/>
    <dgm:cxn modelId="{8061A158-573D-4BA9-B1C3-349445F0720A}" srcId="{D2BBF2E9-B4AB-4D42-8448-F4EE538DCD75}" destId="{7D9C06FF-AE88-4795-BE27-135FC2A8EB2B}" srcOrd="0" destOrd="0" parTransId="{C0244731-1399-45BC-A8AE-51A8720B4F56}" sibTransId="{BA16E936-5EA0-4CF8-A722-DE8063C28B88}"/>
    <dgm:cxn modelId="{73117F5C-F259-4E65-9E23-D20806B15BD9}" type="presOf" srcId="{E15A1FC5-C33F-47E2-811B-AEB8388A02A5}" destId="{DC9F3F87-7E86-4701-8139-CA89262A47F8}" srcOrd="0" destOrd="0" presId="urn:microsoft.com/office/officeart/2005/8/layout/vList2"/>
    <dgm:cxn modelId="{09550FA2-40DE-46FC-B516-AB26B8776C77}" type="presOf" srcId="{7D9C06FF-AE88-4795-BE27-135FC2A8EB2B}" destId="{60581DCD-1824-4910-9FC9-29A663197074}" srcOrd="0" destOrd="0" presId="urn:microsoft.com/office/officeart/2005/8/layout/vList2"/>
    <dgm:cxn modelId="{8ACDA65D-A10F-4BB4-8610-209B7361BB0D}" srcId="{D2BBF2E9-B4AB-4D42-8448-F4EE538DCD75}" destId="{E15A1FC5-C33F-47E2-811B-AEB8388A02A5}" srcOrd="1" destOrd="0" parTransId="{34CCD346-9ADB-4443-980A-AFD003BB1AD3}" sibTransId="{577A69EB-AC22-4921-89D0-99F5E143DF6C}"/>
    <dgm:cxn modelId="{8F6808F9-2C73-4C3F-8CD9-0BD410055413}" type="presOf" srcId="{A823AE70-8BEB-40C3-AB71-0F19B16F8039}" destId="{9A8ACBDB-2E3D-4AE2-8B52-4895129FBF98}" srcOrd="0" destOrd="0" presId="urn:microsoft.com/office/officeart/2005/8/layout/vList2"/>
    <dgm:cxn modelId="{82F39A1F-00F5-4AAF-A88F-552D189C9CE8}" srcId="{D2BBF2E9-B4AB-4D42-8448-F4EE538DCD75}" destId="{82F4898F-FEA6-4437-8437-00B8712B80EB}" srcOrd="2" destOrd="0" parTransId="{79A04197-61B6-4C3A-8C35-7FEC8F0C42EE}" sibTransId="{99DCC0B6-8D6B-4B80-9EEE-CA6754B17E0B}"/>
    <dgm:cxn modelId="{AE954DFD-5DD8-40A4-8C75-A5D15D142684}" srcId="{D2BBF2E9-B4AB-4D42-8448-F4EE538DCD75}" destId="{A823AE70-8BEB-40C3-AB71-0F19B16F8039}" srcOrd="3" destOrd="0" parTransId="{938CA9CA-7447-4C10-815F-D4F0844DDD5F}" sibTransId="{AC812EDB-D4B9-4877-9821-1D814B830225}"/>
    <dgm:cxn modelId="{E09CCE71-6018-4321-950D-DD9C98733D6B}" type="presParOf" srcId="{2686CA58-3F34-4561-BB99-9BDEF3728A1C}" destId="{60581DCD-1824-4910-9FC9-29A663197074}" srcOrd="0" destOrd="0" presId="urn:microsoft.com/office/officeart/2005/8/layout/vList2"/>
    <dgm:cxn modelId="{9E9F9423-8583-4905-8FA6-2D88C0901A8C}" type="presParOf" srcId="{2686CA58-3F34-4561-BB99-9BDEF3728A1C}" destId="{85A156B7-4558-4BD8-B83A-72C6C5190F69}" srcOrd="1" destOrd="0" presId="urn:microsoft.com/office/officeart/2005/8/layout/vList2"/>
    <dgm:cxn modelId="{9C38C8FF-06C8-4AF0-AEDA-9592D22771CE}" type="presParOf" srcId="{2686CA58-3F34-4561-BB99-9BDEF3728A1C}" destId="{DC9F3F87-7E86-4701-8139-CA89262A47F8}" srcOrd="2" destOrd="0" presId="urn:microsoft.com/office/officeart/2005/8/layout/vList2"/>
    <dgm:cxn modelId="{AB8EBC70-CE5E-47C0-AD96-B406BE1F439C}" type="presParOf" srcId="{2686CA58-3F34-4561-BB99-9BDEF3728A1C}" destId="{F44DA601-35EB-43D4-91EA-8DC0AB48909D}" srcOrd="3" destOrd="0" presId="urn:microsoft.com/office/officeart/2005/8/layout/vList2"/>
    <dgm:cxn modelId="{11B7A73D-F4CD-42D5-813C-E2D1834159DB}" type="presParOf" srcId="{2686CA58-3F34-4561-BB99-9BDEF3728A1C}" destId="{6B2D0101-2115-49B3-9A42-44B123349CA6}" srcOrd="4" destOrd="0" presId="urn:microsoft.com/office/officeart/2005/8/layout/vList2"/>
    <dgm:cxn modelId="{2B583651-BDAD-412C-A88B-6CE0A7DD9A4C}" type="presParOf" srcId="{2686CA58-3F34-4561-BB99-9BDEF3728A1C}" destId="{7F4E117C-5D20-4AE2-A194-6C2EB09E66D8}" srcOrd="5" destOrd="0" presId="urn:microsoft.com/office/officeart/2005/8/layout/vList2"/>
    <dgm:cxn modelId="{6990EF19-DA0C-4C8C-88E1-DAFEBC88C509}" type="presParOf" srcId="{2686CA58-3F34-4561-BB99-9BDEF3728A1C}" destId="{9A8ACBDB-2E3D-4AE2-8B52-4895129FBF9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E0BD43-1895-4BFF-A258-C3AB7E370A8D}" type="doc">
      <dgm:prSet loTypeId="urn:microsoft.com/office/officeart/2005/8/layout/vList5" loCatId="list" qsTypeId="urn:microsoft.com/office/officeart/2005/8/quickstyle/simple2" qsCatId="simple" csTypeId="urn:microsoft.com/office/officeart/2005/8/colors/accent4_1" csCatId="accent4" phldr="1"/>
      <dgm:spPr/>
      <dgm:t>
        <a:bodyPr/>
        <a:lstStyle/>
        <a:p>
          <a:endParaRPr lang="tr-TR"/>
        </a:p>
      </dgm:t>
    </dgm:pt>
    <dgm:pt modelId="{C3872D8C-E7BC-441D-B237-0C30A4CEB064}">
      <dgm:prSet/>
      <dgm:spPr/>
      <dgm:t>
        <a:bodyPr/>
        <a:lstStyle/>
        <a:p>
          <a:pPr rtl="0"/>
          <a:r>
            <a:rPr lang="tr-TR" b="1" dirty="0" smtClean="0"/>
            <a:t>Balık Kılçığı Haritası: </a:t>
          </a:r>
          <a:r>
            <a:rPr lang="tr-TR" dirty="0" smtClean="0"/>
            <a:t>Karmaşık bir olayın neden ve sonuçlarını ortaya koymak için kullanılır. Kılçığın üst tarafında olaylar, alt tarafında olayların nedenleri gösterilir.</a:t>
          </a:r>
          <a:endParaRPr lang="tr-TR" dirty="0"/>
        </a:p>
      </dgm:t>
    </dgm:pt>
    <dgm:pt modelId="{C62B2679-C1A2-43FC-ADC1-B4600A857A39}" type="parTrans" cxnId="{D2D3FBC6-BB9E-4B53-A694-3E167AAFC261}">
      <dgm:prSet/>
      <dgm:spPr/>
      <dgm:t>
        <a:bodyPr/>
        <a:lstStyle/>
        <a:p>
          <a:endParaRPr lang="tr-TR"/>
        </a:p>
      </dgm:t>
    </dgm:pt>
    <dgm:pt modelId="{AE1B54D2-441E-402E-83D9-8E044E02CC32}" type="sibTrans" cxnId="{D2D3FBC6-BB9E-4B53-A694-3E167AAFC261}">
      <dgm:prSet/>
      <dgm:spPr/>
      <dgm:t>
        <a:bodyPr/>
        <a:lstStyle/>
        <a:p>
          <a:endParaRPr lang="tr-TR"/>
        </a:p>
      </dgm:t>
    </dgm:pt>
    <dgm:pt modelId="{0A9BD1EC-DCFC-4C8F-8016-DF6E3448CEF6}" type="pres">
      <dgm:prSet presAssocID="{15E0BD43-1895-4BFF-A258-C3AB7E370A8D}" presName="Name0" presStyleCnt="0">
        <dgm:presLayoutVars>
          <dgm:dir/>
          <dgm:animLvl val="lvl"/>
          <dgm:resizeHandles val="exact"/>
        </dgm:presLayoutVars>
      </dgm:prSet>
      <dgm:spPr/>
      <dgm:t>
        <a:bodyPr/>
        <a:lstStyle/>
        <a:p>
          <a:endParaRPr lang="tr-TR"/>
        </a:p>
      </dgm:t>
    </dgm:pt>
    <dgm:pt modelId="{CD577232-66DA-4709-A12A-2A4EA551BD20}" type="pres">
      <dgm:prSet presAssocID="{C3872D8C-E7BC-441D-B237-0C30A4CEB064}" presName="linNode" presStyleCnt="0"/>
      <dgm:spPr/>
    </dgm:pt>
    <dgm:pt modelId="{4005E4BE-0D09-42B8-99A3-592DB0CCA7A5}" type="pres">
      <dgm:prSet presAssocID="{C3872D8C-E7BC-441D-B237-0C30A4CEB064}" presName="parentText" presStyleLbl="node1" presStyleIdx="0" presStyleCnt="1" custScaleX="268102" custScaleY="25554" custLinFactNeighborX="8335" custLinFactNeighborY="-33473">
        <dgm:presLayoutVars>
          <dgm:chMax val="1"/>
          <dgm:bulletEnabled val="1"/>
        </dgm:presLayoutVars>
      </dgm:prSet>
      <dgm:spPr/>
      <dgm:t>
        <a:bodyPr/>
        <a:lstStyle/>
        <a:p>
          <a:endParaRPr lang="tr-TR"/>
        </a:p>
      </dgm:t>
    </dgm:pt>
  </dgm:ptLst>
  <dgm:cxnLst>
    <dgm:cxn modelId="{D2D3FBC6-BB9E-4B53-A694-3E167AAFC261}" srcId="{15E0BD43-1895-4BFF-A258-C3AB7E370A8D}" destId="{C3872D8C-E7BC-441D-B237-0C30A4CEB064}" srcOrd="0" destOrd="0" parTransId="{C62B2679-C1A2-43FC-ADC1-B4600A857A39}" sibTransId="{AE1B54D2-441E-402E-83D9-8E044E02CC32}"/>
    <dgm:cxn modelId="{6A6730D3-F90D-4082-83DE-043E4141AE04}" type="presOf" srcId="{15E0BD43-1895-4BFF-A258-C3AB7E370A8D}" destId="{0A9BD1EC-DCFC-4C8F-8016-DF6E3448CEF6}" srcOrd="0" destOrd="0" presId="urn:microsoft.com/office/officeart/2005/8/layout/vList5"/>
    <dgm:cxn modelId="{F23B1EC6-D728-4CA2-B47B-018236D2DAC2}" type="presOf" srcId="{C3872D8C-E7BC-441D-B237-0C30A4CEB064}" destId="{4005E4BE-0D09-42B8-99A3-592DB0CCA7A5}" srcOrd="0" destOrd="0" presId="urn:microsoft.com/office/officeart/2005/8/layout/vList5"/>
    <dgm:cxn modelId="{17320B46-1D2D-4E31-90D0-563FF43E7E6B}" type="presParOf" srcId="{0A9BD1EC-DCFC-4C8F-8016-DF6E3448CEF6}" destId="{CD577232-66DA-4709-A12A-2A4EA551BD20}" srcOrd="0" destOrd="0" presId="urn:microsoft.com/office/officeart/2005/8/layout/vList5"/>
    <dgm:cxn modelId="{186B2F78-D82E-4CDE-A7EC-8FB862F0CBBF}" type="presParOf" srcId="{CD577232-66DA-4709-A12A-2A4EA551BD20}" destId="{4005E4BE-0D09-42B8-99A3-592DB0CCA7A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788C81-E849-4DB0-A3A9-C6F77E8BFECF}" type="doc">
      <dgm:prSet loTypeId="urn:microsoft.com/office/officeart/2005/8/layout/orgChart1" loCatId="hierarchy" qsTypeId="urn:microsoft.com/office/officeart/2005/8/quickstyle/simple2" qsCatId="simple" csTypeId="urn:microsoft.com/office/officeart/2005/8/colors/accent4_1" csCatId="accent4" phldr="1"/>
      <dgm:spPr/>
      <dgm:t>
        <a:bodyPr/>
        <a:lstStyle/>
        <a:p>
          <a:endParaRPr lang="tr-TR"/>
        </a:p>
      </dgm:t>
    </dgm:pt>
    <dgm:pt modelId="{86BBF387-C8AB-451B-B958-90E075E51B33}">
      <dgm:prSet/>
      <dgm:spPr/>
      <dgm:t>
        <a:bodyPr/>
        <a:lstStyle/>
        <a:p>
          <a:pPr rtl="0"/>
          <a:r>
            <a:rPr lang="tr-TR" b="1" dirty="0" smtClean="0"/>
            <a:t>Örümcek Harita: </a:t>
          </a:r>
          <a:r>
            <a:rPr lang="tr-TR" dirty="0" smtClean="0"/>
            <a:t>Örümcek Ağı Kavram Haritası, merkezi tema/kavramın haritanın ortasına yerleştirilmesi ve kavramların onunla bağlanması yoluyla organize edilir. Haritanın ortasında fikir, dallarda destek fikirler, örnek ve detaylara yer verilir.</a:t>
          </a:r>
          <a:endParaRPr lang="tr-TR" dirty="0"/>
        </a:p>
      </dgm:t>
    </dgm:pt>
    <dgm:pt modelId="{181CBBDB-9BB4-4163-952E-0C0703E88A2C}" type="parTrans" cxnId="{9B678031-ED9B-4117-B2A0-A3D5BA7BA1F7}">
      <dgm:prSet/>
      <dgm:spPr/>
      <dgm:t>
        <a:bodyPr/>
        <a:lstStyle/>
        <a:p>
          <a:endParaRPr lang="tr-TR"/>
        </a:p>
      </dgm:t>
    </dgm:pt>
    <dgm:pt modelId="{404D8B05-904E-4A0F-8E40-EB642041CA2C}" type="sibTrans" cxnId="{9B678031-ED9B-4117-B2A0-A3D5BA7BA1F7}">
      <dgm:prSet/>
      <dgm:spPr/>
      <dgm:t>
        <a:bodyPr/>
        <a:lstStyle/>
        <a:p>
          <a:endParaRPr lang="tr-TR"/>
        </a:p>
      </dgm:t>
    </dgm:pt>
    <dgm:pt modelId="{AB7C06ED-B0B6-46E0-BCEE-889B94C27012}" type="pres">
      <dgm:prSet presAssocID="{3E788C81-E849-4DB0-A3A9-C6F77E8BFECF}" presName="hierChild1" presStyleCnt="0">
        <dgm:presLayoutVars>
          <dgm:orgChart val="1"/>
          <dgm:chPref val="1"/>
          <dgm:dir/>
          <dgm:animOne val="branch"/>
          <dgm:animLvl val="lvl"/>
          <dgm:resizeHandles/>
        </dgm:presLayoutVars>
      </dgm:prSet>
      <dgm:spPr/>
      <dgm:t>
        <a:bodyPr/>
        <a:lstStyle/>
        <a:p>
          <a:endParaRPr lang="tr-TR"/>
        </a:p>
      </dgm:t>
    </dgm:pt>
    <dgm:pt modelId="{F2DB6EB0-A5A6-4EFE-BE8E-6445D75BEA4B}" type="pres">
      <dgm:prSet presAssocID="{86BBF387-C8AB-451B-B958-90E075E51B33}" presName="hierRoot1" presStyleCnt="0">
        <dgm:presLayoutVars>
          <dgm:hierBranch val="init"/>
        </dgm:presLayoutVars>
      </dgm:prSet>
      <dgm:spPr/>
    </dgm:pt>
    <dgm:pt modelId="{5EE55399-B978-486D-970F-E6C6618B2BE5}" type="pres">
      <dgm:prSet presAssocID="{86BBF387-C8AB-451B-B958-90E075E51B33}" presName="rootComposite1" presStyleCnt="0"/>
      <dgm:spPr/>
    </dgm:pt>
    <dgm:pt modelId="{9DFA1440-D76F-4D9C-85EB-DB1772C132E6}" type="pres">
      <dgm:prSet presAssocID="{86BBF387-C8AB-451B-B958-90E075E51B33}" presName="rootText1" presStyleLbl="node0" presStyleIdx="0" presStyleCnt="1" custScaleX="33258" custScaleY="87624" custLinFactNeighborX="-21721" custLinFactNeighborY="540">
        <dgm:presLayoutVars>
          <dgm:chPref val="3"/>
        </dgm:presLayoutVars>
      </dgm:prSet>
      <dgm:spPr/>
      <dgm:t>
        <a:bodyPr/>
        <a:lstStyle/>
        <a:p>
          <a:endParaRPr lang="tr-TR"/>
        </a:p>
      </dgm:t>
    </dgm:pt>
    <dgm:pt modelId="{BD26D13A-5D3D-43AE-AAA6-A29C083B400D}" type="pres">
      <dgm:prSet presAssocID="{86BBF387-C8AB-451B-B958-90E075E51B33}" presName="rootConnector1" presStyleLbl="node1" presStyleIdx="0" presStyleCnt="0"/>
      <dgm:spPr/>
      <dgm:t>
        <a:bodyPr/>
        <a:lstStyle/>
        <a:p>
          <a:endParaRPr lang="tr-TR"/>
        </a:p>
      </dgm:t>
    </dgm:pt>
    <dgm:pt modelId="{4396EA9C-F67F-4FFD-A487-C70C0DCE41AB}" type="pres">
      <dgm:prSet presAssocID="{86BBF387-C8AB-451B-B958-90E075E51B33}" presName="hierChild2" presStyleCnt="0"/>
      <dgm:spPr/>
    </dgm:pt>
    <dgm:pt modelId="{EE08D9FB-6351-4A50-AFF2-4594EE62EB37}" type="pres">
      <dgm:prSet presAssocID="{86BBF387-C8AB-451B-B958-90E075E51B33}" presName="hierChild3" presStyleCnt="0"/>
      <dgm:spPr/>
    </dgm:pt>
  </dgm:ptLst>
  <dgm:cxnLst>
    <dgm:cxn modelId="{0A00B2F4-798B-40F8-8897-6FB2FA2308D8}" type="presOf" srcId="{86BBF387-C8AB-451B-B958-90E075E51B33}" destId="{9DFA1440-D76F-4D9C-85EB-DB1772C132E6}" srcOrd="0" destOrd="0" presId="urn:microsoft.com/office/officeart/2005/8/layout/orgChart1"/>
    <dgm:cxn modelId="{2B1B4E30-D97A-4030-8516-AA4F20985284}" type="presOf" srcId="{86BBF387-C8AB-451B-B958-90E075E51B33}" destId="{BD26D13A-5D3D-43AE-AAA6-A29C083B400D}" srcOrd="1" destOrd="0" presId="urn:microsoft.com/office/officeart/2005/8/layout/orgChart1"/>
    <dgm:cxn modelId="{C8BAA5FF-8C6D-4E9C-BBC2-2F1E721E622A}" type="presOf" srcId="{3E788C81-E849-4DB0-A3A9-C6F77E8BFECF}" destId="{AB7C06ED-B0B6-46E0-BCEE-889B94C27012}" srcOrd="0" destOrd="0" presId="urn:microsoft.com/office/officeart/2005/8/layout/orgChart1"/>
    <dgm:cxn modelId="{9B678031-ED9B-4117-B2A0-A3D5BA7BA1F7}" srcId="{3E788C81-E849-4DB0-A3A9-C6F77E8BFECF}" destId="{86BBF387-C8AB-451B-B958-90E075E51B33}" srcOrd="0" destOrd="0" parTransId="{181CBBDB-9BB4-4163-952E-0C0703E88A2C}" sibTransId="{404D8B05-904E-4A0F-8E40-EB642041CA2C}"/>
    <dgm:cxn modelId="{5543A2D2-009D-4663-A0F5-07D2134809CC}" type="presParOf" srcId="{AB7C06ED-B0B6-46E0-BCEE-889B94C27012}" destId="{F2DB6EB0-A5A6-4EFE-BE8E-6445D75BEA4B}" srcOrd="0" destOrd="0" presId="urn:microsoft.com/office/officeart/2005/8/layout/orgChart1"/>
    <dgm:cxn modelId="{9CE435E7-E8CA-41B2-BFF5-801CF14B17C4}" type="presParOf" srcId="{F2DB6EB0-A5A6-4EFE-BE8E-6445D75BEA4B}" destId="{5EE55399-B978-486D-970F-E6C6618B2BE5}" srcOrd="0" destOrd="0" presId="urn:microsoft.com/office/officeart/2005/8/layout/orgChart1"/>
    <dgm:cxn modelId="{D2F6C6FE-2A83-4804-B842-C00800EA77C4}" type="presParOf" srcId="{5EE55399-B978-486D-970F-E6C6618B2BE5}" destId="{9DFA1440-D76F-4D9C-85EB-DB1772C132E6}" srcOrd="0" destOrd="0" presId="urn:microsoft.com/office/officeart/2005/8/layout/orgChart1"/>
    <dgm:cxn modelId="{1946E0CF-3996-4A12-B37F-01C16417110D}" type="presParOf" srcId="{5EE55399-B978-486D-970F-E6C6618B2BE5}" destId="{BD26D13A-5D3D-43AE-AAA6-A29C083B400D}" srcOrd="1" destOrd="0" presId="urn:microsoft.com/office/officeart/2005/8/layout/orgChart1"/>
    <dgm:cxn modelId="{C048B601-E09F-4B58-8BE3-65626C3FDF93}" type="presParOf" srcId="{F2DB6EB0-A5A6-4EFE-BE8E-6445D75BEA4B}" destId="{4396EA9C-F67F-4FFD-A487-C70C0DCE41AB}" srcOrd="1" destOrd="0" presId="urn:microsoft.com/office/officeart/2005/8/layout/orgChart1"/>
    <dgm:cxn modelId="{8A5A4C4E-87ED-4D9A-AEEB-3ABB2706EBA2}" type="presParOf" srcId="{F2DB6EB0-A5A6-4EFE-BE8E-6445D75BEA4B}" destId="{EE08D9FB-6351-4A50-AFF2-4594EE62EB3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5BC8E3-EFD3-4112-BFD7-F42971FD8DFB}" type="doc">
      <dgm:prSet loTypeId="urn:microsoft.com/office/officeart/2005/8/layout/default" loCatId="list" qsTypeId="urn:microsoft.com/office/officeart/2005/8/quickstyle/simple2" qsCatId="simple" csTypeId="urn:microsoft.com/office/officeart/2005/8/colors/accent5_1" csCatId="accent5" phldr="1"/>
      <dgm:spPr/>
      <dgm:t>
        <a:bodyPr/>
        <a:lstStyle/>
        <a:p>
          <a:endParaRPr lang="tr-TR"/>
        </a:p>
      </dgm:t>
    </dgm:pt>
    <dgm:pt modelId="{3AC0ADFC-DAD6-488F-9C61-142AA7CE948F}">
      <dgm:prSet/>
      <dgm:spPr/>
      <dgm:t>
        <a:bodyPr/>
        <a:lstStyle/>
        <a:p>
          <a:pPr rtl="0"/>
          <a:r>
            <a:rPr lang="tr-TR" b="1" smtClean="0"/>
            <a:t>Olaylar Zinciri Dizinleri: </a:t>
          </a:r>
          <a:r>
            <a:rPr lang="tr-TR" smtClean="0"/>
            <a:t>Herhangi bir kavramın aşamalarını, bir işlemin basamaklarını, olayların sırasını ve sonuçlarını açıklamak için kullanılır. </a:t>
          </a:r>
          <a:endParaRPr lang="tr-TR"/>
        </a:p>
      </dgm:t>
    </dgm:pt>
    <dgm:pt modelId="{E39D0B8B-EE14-43B8-A24F-D457ADB753A9}" type="parTrans" cxnId="{17DAFF27-E175-4AAD-8540-668D6EFCA994}">
      <dgm:prSet/>
      <dgm:spPr/>
      <dgm:t>
        <a:bodyPr/>
        <a:lstStyle/>
        <a:p>
          <a:endParaRPr lang="tr-TR"/>
        </a:p>
      </dgm:t>
    </dgm:pt>
    <dgm:pt modelId="{83B8447D-3F54-4C70-B4E1-0FA50B238077}" type="sibTrans" cxnId="{17DAFF27-E175-4AAD-8540-668D6EFCA994}">
      <dgm:prSet/>
      <dgm:spPr/>
      <dgm:t>
        <a:bodyPr/>
        <a:lstStyle/>
        <a:p>
          <a:endParaRPr lang="tr-TR"/>
        </a:p>
      </dgm:t>
    </dgm:pt>
    <dgm:pt modelId="{F9A294F1-D4C2-4FB2-8652-C5057A9C79F2}">
      <dgm:prSet/>
      <dgm:spPr/>
      <dgm:t>
        <a:bodyPr/>
        <a:lstStyle/>
        <a:p>
          <a:pPr rtl="0"/>
          <a:r>
            <a:rPr lang="tr-TR" b="1" dirty="0" smtClean="0"/>
            <a:t>Sınıflama Haritası: </a:t>
          </a:r>
          <a:r>
            <a:rPr lang="tr-TR" dirty="0" smtClean="0"/>
            <a:t>Öğrenilen bilgileri sistematik olarak sınıflamayı amaçlar. Bu sınıflama genelden özele doğru aşamalı bir dağılım gösterir.</a:t>
          </a:r>
          <a:endParaRPr lang="tr-TR" dirty="0"/>
        </a:p>
      </dgm:t>
    </dgm:pt>
    <dgm:pt modelId="{C55F98DD-7B6C-446A-81CD-4ABAE63B08CA}" type="parTrans" cxnId="{9B1E454B-42BC-4AFE-B193-2ACBD2B16422}">
      <dgm:prSet/>
      <dgm:spPr/>
      <dgm:t>
        <a:bodyPr/>
        <a:lstStyle/>
        <a:p>
          <a:endParaRPr lang="tr-TR"/>
        </a:p>
      </dgm:t>
    </dgm:pt>
    <dgm:pt modelId="{9C9FEB99-8B25-42D2-921D-3FB3C26FA60E}" type="sibTrans" cxnId="{9B1E454B-42BC-4AFE-B193-2ACBD2B16422}">
      <dgm:prSet/>
      <dgm:spPr/>
      <dgm:t>
        <a:bodyPr/>
        <a:lstStyle/>
        <a:p>
          <a:endParaRPr lang="tr-TR"/>
        </a:p>
      </dgm:t>
    </dgm:pt>
    <dgm:pt modelId="{A55238B2-5A2D-42ED-91DB-A06D48B2615C}" type="pres">
      <dgm:prSet presAssocID="{4B5BC8E3-EFD3-4112-BFD7-F42971FD8DFB}" presName="diagram" presStyleCnt="0">
        <dgm:presLayoutVars>
          <dgm:dir/>
          <dgm:resizeHandles val="exact"/>
        </dgm:presLayoutVars>
      </dgm:prSet>
      <dgm:spPr/>
      <dgm:t>
        <a:bodyPr/>
        <a:lstStyle/>
        <a:p>
          <a:endParaRPr lang="tr-TR"/>
        </a:p>
      </dgm:t>
    </dgm:pt>
    <dgm:pt modelId="{DB1A321A-361A-4285-8D7B-9B12C78C65A6}" type="pres">
      <dgm:prSet presAssocID="{3AC0ADFC-DAD6-488F-9C61-142AA7CE948F}" presName="node" presStyleLbl="node1" presStyleIdx="0" presStyleCnt="2" custScaleY="141089">
        <dgm:presLayoutVars>
          <dgm:bulletEnabled val="1"/>
        </dgm:presLayoutVars>
      </dgm:prSet>
      <dgm:spPr/>
      <dgm:t>
        <a:bodyPr/>
        <a:lstStyle/>
        <a:p>
          <a:endParaRPr lang="tr-TR"/>
        </a:p>
      </dgm:t>
    </dgm:pt>
    <dgm:pt modelId="{09FC0574-616B-4420-A2D4-F2103A9FC8D1}" type="pres">
      <dgm:prSet presAssocID="{83B8447D-3F54-4C70-B4E1-0FA50B238077}" presName="sibTrans" presStyleCnt="0"/>
      <dgm:spPr/>
    </dgm:pt>
    <dgm:pt modelId="{2FFD9890-20C5-420B-B0A6-EE19AF8C4616}" type="pres">
      <dgm:prSet presAssocID="{F9A294F1-D4C2-4FB2-8652-C5057A9C79F2}" presName="node" presStyleLbl="node1" presStyleIdx="1" presStyleCnt="2" custScaleY="141089">
        <dgm:presLayoutVars>
          <dgm:bulletEnabled val="1"/>
        </dgm:presLayoutVars>
      </dgm:prSet>
      <dgm:spPr/>
      <dgm:t>
        <a:bodyPr/>
        <a:lstStyle/>
        <a:p>
          <a:endParaRPr lang="tr-TR"/>
        </a:p>
      </dgm:t>
    </dgm:pt>
  </dgm:ptLst>
  <dgm:cxnLst>
    <dgm:cxn modelId="{B6F37DBA-A7D8-41BF-BEC5-9362B8A69B0B}" type="presOf" srcId="{F9A294F1-D4C2-4FB2-8652-C5057A9C79F2}" destId="{2FFD9890-20C5-420B-B0A6-EE19AF8C4616}" srcOrd="0" destOrd="0" presId="urn:microsoft.com/office/officeart/2005/8/layout/default"/>
    <dgm:cxn modelId="{353BC5BB-AD6E-4948-B0A3-B4F15D0C288B}" type="presOf" srcId="{4B5BC8E3-EFD3-4112-BFD7-F42971FD8DFB}" destId="{A55238B2-5A2D-42ED-91DB-A06D48B2615C}" srcOrd="0" destOrd="0" presId="urn:microsoft.com/office/officeart/2005/8/layout/default"/>
    <dgm:cxn modelId="{17DAFF27-E175-4AAD-8540-668D6EFCA994}" srcId="{4B5BC8E3-EFD3-4112-BFD7-F42971FD8DFB}" destId="{3AC0ADFC-DAD6-488F-9C61-142AA7CE948F}" srcOrd="0" destOrd="0" parTransId="{E39D0B8B-EE14-43B8-A24F-D457ADB753A9}" sibTransId="{83B8447D-3F54-4C70-B4E1-0FA50B238077}"/>
    <dgm:cxn modelId="{9B1E454B-42BC-4AFE-B193-2ACBD2B16422}" srcId="{4B5BC8E3-EFD3-4112-BFD7-F42971FD8DFB}" destId="{F9A294F1-D4C2-4FB2-8652-C5057A9C79F2}" srcOrd="1" destOrd="0" parTransId="{C55F98DD-7B6C-446A-81CD-4ABAE63B08CA}" sibTransId="{9C9FEB99-8B25-42D2-921D-3FB3C26FA60E}"/>
    <dgm:cxn modelId="{37D2700E-EBA0-4E78-B039-91E576A3C586}" type="presOf" srcId="{3AC0ADFC-DAD6-488F-9C61-142AA7CE948F}" destId="{DB1A321A-361A-4285-8D7B-9B12C78C65A6}" srcOrd="0" destOrd="0" presId="urn:microsoft.com/office/officeart/2005/8/layout/default"/>
    <dgm:cxn modelId="{B8E0BCA4-AC75-4C8D-A63A-019802AA29C2}" type="presParOf" srcId="{A55238B2-5A2D-42ED-91DB-A06D48B2615C}" destId="{DB1A321A-361A-4285-8D7B-9B12C78C65A6}" srcOrd="0" destOrd="0" presId="urn:microsoft.com/office/officeart/2005/8/layout/default"/>
    <dgm:cxn modelId="{95B97399-6375-4F1D-9513-EBEEA00B4F0B}" type="presParOf" srcId="{A55238B2-5A2D-42ED-91DB-A06D48B2615C}" destId="{09FC0574-616B-4420-A2D4-F2103A9FC8D1}" srcOrd="1" destOrd="0" presId="urn:microsoft.com/office/officeart/2005/8/layout/default"/>
    <dgm:cxn modelId="{28E8FE13-CCCA-446B-A7F1-483BB83E5345}" type="presParOf" srcId="{A55238B2-5A2D-42ED-91DB-A06D48B2615C}" destId="{2FFD9890-20C5-420B-B0A6-EE19AF8C461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6D930D-B009-424C-BDB0-AFE608238B31}" type="doc">
      <dgm:prSet loTypeId="urn:microsoft.com/office/officeart/2005/8/layout/vList2" loCatId="list" qsTypeId="urn:microsoft.com/office/officeart/2005/8/quickstyle/simple5" qsCatId="simple" csTypeId="urn:microsoft.com/office/officeart/2005/8/colors/accent1_1" csCatId="accent1"/>
      <dgm:spPr/>
      <dgm:t>
        <a:bodyPr/>
        <a:lstStyle/>
        <a:p>
          <a:endParaRPr lang="tr-TR"/>
        </a:p>
      </dgm:t>
    </dgm:pt>
    <dgm:pt modelId="{CA8DD404-A524-4672-9A17-5C01B1376CF5}">
      <dgm:prSet/>
      <dgm:spPr/>
      <dgm:t>
        <a:bodyPr/>
        <a:lstStyle/>
        <a:p>
          <a:pPr rtl="0"/>
          <a:r>
            <a:rPr lang="tr-TR" smtClean="0"/>
            <a:t>Kavram Haritaları; bir içeriğin öğretimi, özetlenmesi ve ölçülmesi yanı sıra öğrenmelerin değerlendirilmesi amacıyla alternatif bir ölçme aracı olarak da zaman zaman kullanılmaktadır.</a:t>
          </a:r>
          <a:endParaRPr lang="tr-TR"/>
        </a:p>
      </dgm:t>
    </dgm:pt>
    <dgm:pt modelId="{41E7BD76-6A72-4605-9798-56FC83757D09}" type="parTrans" cxnId="{0689C1B9-9C70-4C2D-B015-A33D5B754968}">
      <dgm:prSet/>
      <dgm:spPr/>
      <dgm:t>
        <a:bodyPr/>
        <a:lstStyle/>
        <a:p>
          <a:endParaRPr lang="tr-TR"/>
        </a:p>
      </dgm:t>
    </dgm:pt>
    <dgm:pt modelId="{A47948A9-C397-45D6-A304-8DC1ACA544A0}" type="sibTrans" cxnId="{0689C1B9-9C70-4C2D-B015-A33D5B754968}">
      <dgm:prSet/>
      <dgm:spPr/>
      <dgm:t>
        <a:bodyPr/>
        <a:lstStyle/>
        <a:p>
          <a:endParaRPr lang="tr-TR"/>
        </a:p>
      </dgm:t>
    </dgm:pt>
    <dgm:pt modelId="{1E3B1598-4D67-40FF-B5B7-6E7C5D2C1A92}">
      <dgm:prSet/>
      <dgm:spPr/>
      <dgm:t>
        <a:bodyPr/>
        <a:lstStyle/>
        <a:p>
          <a:pPr rtl="0"/>
          <a:r>
            <a:rPr lang="tr-TR" smtClean="0"/>
            <a:t>Kavram Haritaları kavramlar arası ilişkileri hiyerarşik biçimde görmeye yarayan bir şemadır. Bilginin zihinde somut ve görsel olarak düzenlenmesini ve bilginin anlamlı hale getirilmesini sağlar. Bilgiyi ezberlemek yerine anlamlı öğrenmeyi gerçekleştirmek için kullanılır.</a:t>
          </a:r>
          <a:endParaRPr lang="tr-TR"/>
        </a:p>
      </dgm:t>
    </dgm:pt>
    <dgm:pt modelId="{5D19D520-F196-45B1-9613-E1BF84D52FB5}" type="parTrans" cxnId="{2E4EC90B-C475-4D77-A569-C76E816A9316}">
      <dgm:prSet/>
      <dgm:spPr/>
      <dgm:t>
        <a:bodyPr/>
        <a:lstStyle/>
        <a:p>
          <a:endParaRPr lang="tr-TR"/>
        </a:p>
      </dgm:t>
    </dgm:pt>
    <dgm:pt modelId="{3B617A9B-EB86-4B83-9E29-8C6B5B37CE79}" type="sibTrans" cxnId="{2E4EC90B-C475-4D77-A569-C76E816A9316}">
      <dgm:prSet/>
      <dgm:spPr/>
      <dgm:t>
        <a:bodyPr/>
        <a:lstStyle/>
        <a:p>
          <a:endParaRPr lang="tr-TR"/>
        </a:p>
      </dgm:t>
    </dgm:pt>
    <dgm:pt modelId="{97ABC261-50A9-467C-977D-CBBEBA50A842}" type="pres">
      <dgm:prSet presAssocID="{D76D930D-B009-424C-BDB0-AFE608238B31}" presName="linear" presStyleCnt="0">
        <dgm:presLayoutVars>
          <dgm:animLvl val="lvl"/>
          <dgm:resizeHandles val="exact"/>
        </dgm:presLayoutVars>
      </dgm:prSet>
      <dgm:spPr/>
      <dgm:t>
        <a:bodyPr/>
        <a:lstStyle/>
        <a:p>
          <a:endParaRPr lang="tr-TR"/>
        </a:p>
      </dgm:t>
    </dgm:pt>
    <dgm:pt modelId="{DBC59B3C-86F2-4409-81BE-6F0A5734C769}" type="pres">
      <dgm:prSet presAssocID="{CA8DD404-A524-4672-9A17-5C01B1376CF5}" presName="parentText" presStyleLbl="node1" presStyleIdx="0" presStyleCnt="2">
        <dgm:presLayoutVars>
          <dgm:chMax val="0"/>
          <dgm:bulletEnabled val="1"/>
        </dgm:presLayoutVars>
      </dgm:prSet>
      <dgm:spPr/>
      <dgm:t>
        <a:bodyPr/>
        <a:lstStyle/>
        <a:p>
          <a:endParaRPr lang="tr-TR"/>
        </a:p>
      </dgm:t>
    </dgm:pt>
    <dgm:pt modelId="{D50CFD0B-4588-4BCE-9299-2F2B53DDF27B}" type="pres">
      <dgm:prSet presAssocID="{A47948A9-C397-45D6-A304-8DC1ACA544A0}" presName="spacer" presStyleCnt="0"/>
      <dgm:spPr/>
    </dgm:pt>
    <dgm:pt modelId="{3CB5F43F-D9DF-4B53-A7A8-2D1FEC245AAB}" type="pres">
      <dgm:prSet presAssocID="{1E3B1598-4D67-40FF-B5B7-6E7C5D2C1A92}" presName="parentText" presStyleLbl="node1" presStyleIdx="1" presStyleCnt="2">
        <dgm:presLayoutVars>
          <dgm:chMax val="0"/>
          <dgm:bulletEnabled val="1"/>
        </dgm:presLayoutVars>
      </dgm:prSet>
      <dgm:spPr/>
      <dgm:t>
        <a:bodyPr/>
        <a:lstStyle/>
        <a:p>
          <a:endParaRPr lang="tr-TR"/>
        </a:p>
      </dgm:t>
    </dgm:pt>
  </dgm:ptLst>
  <dgm:cxnLst>
    <dgm:cxn modelId="{18893701-F4E5-48B9-9FDC-4FB8A9753B6A}" type="presOf" srcId="{1E3B1598-4D67-40FF-B5B7-6E7C5D2C1A92}" destId="{3CB5F43F-D9DF-4B53-A7A8-2D1FEC245AAB}" srcOrd="0" destOrd="0" presId="urn:microsoft.com/office/officeart/2005/8/layout/vList2"/>
    <dgm:cxn modelId="{2E4EC90B-C475-4D77-A569-C76E816A9316}" srcId="{D76D930D-B009-424C-BDB0-AFE608238B31}" destId="{1E3B1598-4D67-40FF-B5B7-6E7C5D2C1A92}" srcOrd="1" destOrd="0" parTransId="{5D19D520-F196-45B1-9613-E1BF84D52FB5}" sibTransId="{3B617A9B-EB86-4B83-9E29-8C6B5B37CE79}"/>
    <dgm:cxn modelId="{48FB3F18-70A1-4E2D-A283-FB606AB73192}" type="presOf" srcId="{D76D930D-B009-424C-BDB0-AFE608238B31}" destId="{97ABC261-50A9-467C-977D-CBBEBA50A842}" srcOrd="0" destOrd="0" presId="urn:microsoft.com/office/officeart/2005/8/layout/vList2"/>
    <dgm:cxn modelId="{0689C1B9-9C70-4C2D-B015-A33D5B754968}" srcId="{D76D930D-B009-424C-BDB0-AFE608238B31}" destId="{CA8DD404-A524-4672-9A17-5C01B1376CF5}" srcOrd="0" destOrd="0" parTransId="{41E7BD76-6A72-4605-9798-56FC83757D09}" sibTransId="{A47948A9-C397-45D6-A304-8DC1ACA544A0}"/>
    <dgm:cxn modelId="{8FA9D739-89CA-42A9-A2E8-5D7AA566B4D5}" type="presOf" srcId="{CA8DD404-A524-4672-9A17-5C01B1376CF5}" destId="{DBC59B3C-86F2-4409-81BE-6F0A5734C769}" srcOrd="0" destOrd="0" presId="urn:microsoft.com/office/officeart/2005/8/layout/vList2"/>
    <dgm:cxn modelId="{0C56BBB2-5C89-42E5-AA68-B958FF8DC333}" type="presParOf" srcId="{97ABC261-50A9-467C-977D-CBBEBA50A842}" destId="{DBC59B3C-86F2-4409-81BE-6F0A5734C769}" srcOrd="0" destOrd="0" presId="urn:microsoft.com/office/officeart/2005/8/layout/vList2"/>
    <dgm:cxn modelId="{CF199EAD-D02D-4267-9887-FD88B5F64A0B}" type="presParOf" srcId="{97ABC261-50A9-467C-977D-CBBEBA50A842}" destId="{D50CFD0B-4588-4BCE-9299-2F2B53DDF27B}" srcOrd="1" destOrd="0" presId="urn:microsoft.com/office/officeart/2005/8/layout/vList2"/>
    <dgm:cxn modelId="{F340438F-8C41-47D3-A1E3-47D9DD5D9A9F}" type="presParOf" srcId="{97ABC261-50A9-467C-977D-CBBEBA50A842}" destId="{3CB5F43F-D9DF-4B53-A7A8-2D1FEC245AA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4F8E6-3707-4B71-B882-5273EFBC7336}">
      <dsp:nvSpPr>
        <dsp:cNvPr id="0" name=""/>
        <dsp:cNvSpPr/>
      </dsp:nvSpPr>
      <dsp:spPr>
        <a:xfrm>
          <a:off x="0" y="0"/>
          <a:ext cx="7772400" cy="1470025"/>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9824" tIns="369824" rIns="369824" bIns="369824" numCol="1" spcCol="1270" anchor="ctr" anchorCtr="0">
          <a:noAutofit/>
        </a:bodyPr>
        <a:lstStyle/>
        <a:p>
          <a:pPr lvl="0" algn="ctr" defTabSz="2311400" rtl="0">
            <a:lnSpc>
              <a:spcPct val="90000"/>
            </a:lnSpc>
            <a:spcBef>
              <a:spcPct val="0"/>
            </a:spcBef>
            <a:spcAft>
              <a:spcPct val="35000"/>
            </a:spcAft>
          </a:pPr>
          <a:r>
            <a:rPr lang="tr-TR" sz="5200" kern="1200" dirty="0" smtClean="0"/>
            <a:t>Kavram Öğretimi</a:t>
          </a:r>
          <a:endParaRPr lang="tr-TR" sz="5200" kern="1200" dirty="0"/>
        </a:p>
      </dsp:txBody>
      <dsp:txXfrm>
        <a:off x="0" y="0"/>
        <a:ext cx="7772400" cy="14700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01525-64A7-44C3-803A-D001FBA981AA}">
      <dsp:nvSpPr>
        <dsp:cNvPr id="0" name=""/>
        <dsp:cNvSpPr/>
      </dsp:nvSpPr>
      <dsp:spPr>
        <a:xfrm>
          <a:off x="0" y="2209"/>
          <a:ext cx="8229600" cy="0"/>
        </a:xfrm>
        <a:prstGeom prst="lin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B80F34D2-55A2-4E3B-B613-A1BAB5FA0FF7}">
      <dsp:nvSpPr>
        <dsp:cNvPr id="0" name=""/>
        <dsp:cNvSpPr/>
      </dsp:nvSpPr>
      <dsp:spPr>
        <a:xfrm>
          <a:off x="0" y="2209"/>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kern="1200" dirty="0" smtClean="0"/>
            <a:t>Öğrencilerdeki mevcut bilgileri harekete geçirerek, kavramlar arası ilişkileri ve kavramların kapsamlarını gerçekleştirmek amacıyla kullanılan grafik araçlardır.</a:t>
          </a:r>
          <a:endParaRPr lang="tr-TR" sz="2900" kern="1200" dirty="0"/>
        </a:p>
      </dsp:txBody>
      <dsp:txXfrm>
        <a:off x="0" y="2209"/>
        <a:ext cx="8229600" cy="1507181"/>
      </dsp:txXfrm>
    </dsp:sp>
    <dsp:sp modelId="{1159502A-5C3C-4679-8F42-BFEE4E5DDBE3}">
      <dsp:nvSpPr>
        <dsp:cNvPr id="0" name=""/>
        <dsp:cNvSpPr/>
      </dsp:nvSpPr>
      <dsp:spPr>
        <a:xfrm>
          <a:off x="0" y="1509390"/>
          <a:ext cx="8229600" cy="0"/>
        </a:xfrm>
        <a:prstGeom prst="line">
          <a:avLst/>
        </a:prstGeom>
        <a:solidFill>
          <a:schemeClr val="accent4">
            <a:hueOff val="-2232385"/>
            <a:satOff val="13449"/>
            <a:lumOff val="1078"/>
            <a:alphaOff val="0"/>
          </a:schemeClr>
        </a:solidFill>
        <a:ln w="9525" cap="flat" cmpd="sng" algn="ctr">
          <a:solidFill>
            <a:schemeClr val="accent4">
              <a:hueOff val="-2232385"/>
              <a:satOff val="13449"/>
              <a:lumOff val="1078"/>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6C355AEF-D277-47C8-8B6F-330A02D56C97}">
      <dsp:nvSpPr>
        <dsp:cNvPr id="0" name=""/>
        <dsp:cNvSpPr/>
      </dsp:nvSpPr>
      <dsp:spPr>
        <a:xfrm>
          <a:off x="0" y="1509390"/>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kern="1200" dirty="0" smtClean="0"/>
            <a:t>Kavram ağlarında merkezde ana kavram, etrafında ise konuyla ilgili diğer kavram grupları vardır.</a:t>
          </a:r>
          <a:endParaRPr lang="tr-TR" sz="2900" kern="1200" dirty="0"/>
        </a:p>
      </dsp:txBody>
      <dsp:txXfrm>
        <a:off x="0" y="1509390"/>
        <a:ext cx="8229600" cy="1507181"/>
      </dsp:txXfrm>
    </dsp:sp>
    <dsp:sp modelId="{CCFCE232-18D6-44B5-B219-49EE9513F7D3}">
      <dsp:nvSpPr>
        <dsp:cNvPr id="0" name=""/>
        <dsp:cNvSpPr/>
      </dsp:nvSpPr>
      <dsp:spPr>
        <a:xfrm>
          <a:off x="0" y="3016572"/>
          <a:ext cx="8229600" cy="0"/>
        </a:xfrm>
        <a:prstGeom prst="line">
          <a:avLst/>
        </a:prstGeom>
        <a:solidFill>
          <a:schemeClr val="accent4">
            <a:hueOff val="-4464770"/>
            <a:satOff val="26899"/>
            <a:lumOff val="2156"/>
            <a:alphaOff val="0"/>
          </a:schemeClr>
        </a:solidFill>
        <a:ln w="9525" cap="flat" cmpd="sng" algn="ctr">
          <a:solidFill>
            <a:schemeClr val="accent4">
              <a:hueOff val="-4464770"/>
              <a:satOff val="26899"/>
              <a:lumOff val="2156"/>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08CD84D-E8DE-4A9D-B24B-C7F11EF4095A}">
      <dsp:nvSpPr>
        <dsp:cNvPr id="0" name=""/>
        <dsp:cNvSpPr/>
      </dsp:nvSpPr>
      <dsp:spPr>
        <a:xfrm>
          <a:off x="0" y="3016572"/>
          <a:ext cx="82296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tr-TR" sz="2900" kern="1200" smtClean="0"/>
            <a:t>Kavram ağları tek bir ana kavramın var olduğu durumlarda yeterli olsa da birden çok ana kavramın olduğu durumlarda kavram haritaları kullanılmalıdır.</a:t>
          </a:r>
          <a:endParaRPr lang="tr-TR" sz="2900" kern="1200"/>
        </a:p>
      </dsp:txBody>
      <dsp:txXfrm>
        <a:off x="0" y="3016572"/>
        <a:ext cx="8229600" cy="15071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DFF8-F53D-4F98-A204-A7B2412614D9}">
      <dsp:nvSpPr>
        <dsp:cNvPr id="0" name=""/>
        <dsp:cNvSpPr/>
      </dsp:nvSpPr>
      <dsp:spPr>
        <a:xfrm>
          <a:off x="0" y="273981"/>
          <a:ext cx="8229600" cy="3977999"/>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kern="1200" dirty="0" smtClean="0"/>
            <a:t>Beynin bilgiyi algılama ve saklama biçimine en uygun yöntemdir. Zihin haritaları beyinde saklanan bilgilerin görsel resmini oluşturur. Veri toplama, not alma ve sunum yapmada kullanılabilir. Bu teknikte renkler, şekiller, çizimler, ok işaretleri ve semboller gibi görsel imgeler kullanılır.</a:t>
          </a:r>
          <a:endParaRPr lang="tr-TR" sz="3400" kern="1200" dirty="0"/>
        </a:p>
      </dsp:txBody>
      <dsp:txXfrm>
        <a:off x="194190" y="468171"/>
        <a:ext cx="7841220" cy="35896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651B0-0F02-43D8-B20E-552DF941AE28}">
      <dsp:nvSpPr>
        <dsp:cNvPr id="0" name=""/>
        <dsp:cNvSpPr/>
      </dsp:nvSpPr>
      <dsp:spPr>
        <a:xfrm>
          <a:off x="0" y="150501"/>
          <a:ext cx="8229600" cy="207791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dirty="0" smtClean="0"/>
            <a:t>Bir metindeki önemli sözel bilgilerin ve bu bilgiler arasındaki ilişkilerin şematik olarak gösterilme biçimidir. Metnin ana düşüncesiyle ilgili temel kavramlar, bunlarla ilgili özellikler ve örnekler hücre adı verilen kutular içinde yerleştirilir. Hücreler arasındaki ilişkiler için etiketler(kısaltılmış kavramlar) kullanılır.</a:t>
          </a:r>
          <a:endParaRPr lang="tr-TR" sz="2400" kern="1200" dirty="0"/>
        </a:p>
      </dsp:txBody>
      <dsp:txXfrm>
        <a:off x="101436" y="251937"/>
        <a:ext cx="8026728" cy="1875047"/>
      </dsp:txXfrm>
    </dsp:sp>
    <dsp:sp modelId="{8FB4D960-3FF4-476C-AD3B-8C2B4DDD4253}">
      <dsp:nvSpPr>
        <dsp:cNvPr id="0" name=""/>
        <dsp:cNvSpPr/>
      </dsp:nvSpPr>
      <dsp:spPr>
        <a:xfrm>
          <a:off x="0" y="2297541"/>
          <a:ext cx="8229600" cy="207791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tr-TR" sz="2400" kern="1200" smtClean="0"/>
            <a:t>Bilgi haritalarının ilişkileri belirleme şekli, kavram haritalarından ayrılmaktadır. Kavram haritaları büyük bir bilgi birikimindeki kavramların ilişkileri üzerinde yoğunlaşırken, bilgi haritaları bir metindeki bilgilerin arasındaki ilişkiyi derinlemesine inceler. </a:t>
          </a:r>
          <a:endParaRPr lang="tr-TR" sz="2400" kern="1200"/>
        </a:p>
      </dsp:txBody>
      <dsp:txXfrm>
        <a:off x="101436" y="2398977"/>
        <a:ext cx="8026728" cy="18750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C5E0A-02B4-4980-8633-5892933F4129}">
      <dsp:nvSpPr>
        <dsp:cNvPr id="0" name=""/>
        <dsp:cNvSpPr/>
      </dsp:nvSpPr>
      <dsp:spPr>
        <a:xfrm>
          <a:off x="0" y="166287"/>
          <a:ext cx="4978895" cy="2157112"/>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Genelde Fen Bilimleri alanında ve laboratuvar çalışmalarında kullanılan, öğrenme-öğretme sürecinin başında, süreç esnasında ve süreç sonunda, bazı kritik soruları cevaplandırarak, bilişsel düzeyde daha anlamlı, derin ve kalıcı öğrenmenin gerçekleşeceği varsayımına dayanan bir tekniktir.</a:t>
          </a:r>
          <a:endParaRPr lang="tr-TR" sz="1800" kern="1200" dirty="0"/>
        </a:p>
      </dsp:txBody>
      <dsp:txXfrm>
        <a:off x="105302" y="271589"/>
        <a:ext cx="4768291" cy="1946508"/>
      </dsp:txXfrm>
    </dsp:sp>
    <dsp:sp modelId="{22077E0B-D417-440D-A91C-18BED21EBDCA}">
      <dsp:nvSpPr>
        <dsp:cNvPr id="0" name=""/>
        <dsp:cNvSpPr/>
      </dsp:nvSpPr>
      <dsp:spPr>
        <a:xfrm>
          <a:off x="0" y="2555927"/>
          <a:ext cx="4978895" cy="1797419"/>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t>Etkinlikle birlikte hazırlanan aynı zamanda etkinliğin raporu olarak da kullanılabilen bir eğitim aracıdır.</a:t>
          </a:r>
          <a:endParaRPr lang="tr-TR" sz="1800" kern="1200" dirty="0"/>
        </a:p>
      </dsp:txBody>
      <dsp:txXfrm>
        <a:off x="87743" y="2643670"/>
        <a:ext cx="4803409" cy="16219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C180A-B5A7-4AAE-B20C-393EBC211057}">
      <dsp:nvSpPr>
        <dsp:cNvPr id="0" name=""/>
        <dsp:cNvSpPr/>
      </dsp:nvSpPr>
      <dsp:spPr>
        <a:xfrm>
          <a:off x="82358" y="0"/>
          <a:ext cx="2962656" cy="4781128"/>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kern="1200" dirty="0" smtClean="0"/>
            <a:t>En temel küme gösterimi şemalarındandır. Küme elemanları kümeyi belirten kapalı bir şekil içindeki birer nokta olarak gösterilir. </a:t>
          </a:r>
          <a:endParaRPr lang="tr-TR" sz="2800" kern="1200" dirty="0"/>
        </a:p>
      </dsp:txBody>
      <dsp:txXfrm>
        <a:off x="226983" y="144625"/>
        <a:ext cx="2673406" cy="449187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6E408-AB90-4D89-921F-D016DB0D7A27}">
      <dsp:nvSpPr>
        <dsp:cNvPr id="0" name=""/>
        <dsp:cNvSpPr/>
      </dsp:nvSpPr>
      <dsp:spPr>
        <a:xfrm>
          <a:off x="83677" y="376383"/>
          <a:ext cx="3981538" cy="2388922"/>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t>Öğrencilerin sahip olduğu kavram yanılgıları veya düşünme biçimlerinin insan yada hayvan figürleri ile tartıştırıldığı, düşündürüldüğü karikatür türü çizimlerdir. Genel  olarak üç yada daha fazla karakterin günlük bir olay hakkında karşılıklı soruları ya da fikirleri konuşma balonları ile sunulmaktadır.</a:t>
          </a:r>
          <a:endParaRPr lang="tr-TR" sz="1800" kern="1200" dirty="0"/>
        </a:p>
      </dsp:txBody>
      <dsp:txXfrm>
        <a:off x="83677" y="376383"/>
        <a:ext cx="3981538" cy="2388922"/>
      </dsp:txXfrm>
    </dsp:sp>
    <dsp:sp modelId="{38B460DD-8EA0-47FF-AB77-E0E8E9FC6444}">
      <dsp:nvSpPr>
        <dsp:cNvPr id="0" name=""/>
        <dsp:cNvSpPr/>
      </dsp:nvSpPr>
      <dsp:spPr>
        <a:xfrm>
          <a:off x="4327997" y="2352190"/>
          <a:ext cx="3981538" cy="2388922"/>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smtClean="0"/>
            <a:t>Karikatürler bireyleri güldürmek amacıyla kullanılırken, kavram karikatürleri öğrencileri eğlendirerek bilgilerini sorgulatmak amacıyla kullanılmaktadır. Kavram karikatürlerinde mizahi ve abartılı unsurlar bulunmamaktadır.</a:t>
          </a:r>
          <a:endParaRPr lang="tr-TR" sz="1800" kern="1200"/>
        </a:p>
      </dsp:txBody>
      <dsp:txXfrm>
        <a:off x="4327997" y="2352190"/>
        <a:ext cx="3981538" cy="23889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3AE44-7A5E-40F8-8E31-E80E5C087C7F}">
      <dsp:nvSpPr>
        <dsp:cNvPr id="0" name=""/>
        <dsp:cNvSpPr/>
      </dsp:nvSpPr>
      <dsp:spPr>
        <a:xfrm>
          <a:off x="298365" y="0"/>
          <a:ext cx="2962656" cy="4525963"/>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rtl="0">
            <a:lnSpc>
              <a:spcPct val="90000"/>
            </a:lnSpc>
            <a:spcBef>
              <a:spcPct val="0"/>
            </a:spcBef>
            <a:spcAft>
              <a:spcPct val="35000"/>
            </a:spcAft>
          </a:pPr>
          <a:r>
            <a:rPr lang="tr-TR" sz="2300" kern="1200" smtClean="0"/>
            <a:t>Bir boyutunda kavram, diğer boyutunda özelliğin yer aldığı iki boyutlu tablolardır. Kavramlar ve özellikleri tabloda işaretlenerek öğrenilir. Kavram yanılgılarını belirleme ve gidermede kullanılır.</a:t>
          </a:r>
          <a:endParaRPr lang="tr-TR" sz="2300" kern="1200"/>
        </a:p>
      </dsp:txBody>
      <dsp:txXfrm>
        <a:off x="442990" y="144625"/>
        <a:ext cx="2673406" cy="423671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648D2-2942-4C3C-9571-C318170F35D6}">
      <dsp:nvSpPr>
        <dsp:cNvPr id="0" name=""/>
        <dsp:cNvSpPr/>
      </dsp:nvSpPr>
      <dsp:spPr>
        <a:xfrm>
          <a:off x="0" y="316632"/>
          <a:ext cx="4618856" cy="3892697"/>
        </a:xfrm>
        <a:prstGeom prst="roundRect">
          <a:avLst>
            <a:gd name="adj" fmla="val 10000"/>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kern="1200" dirty="0" smtClean="0"/>
            <a:t>Kavram yanılgılarını belirleme ve gidermeye yarayan bu teknikte öğrencilerin sahip olduğu kavram yanılgıları tanımlanır, örneklerin de yer aldığı bilimsel açıklamalar verilir. Böylece kavramsal değişim meydana getirilerek anlamlı öğrenme sağlanır.</a:t>
          </a:r>
          <a:endParaRPr lang="tr-TR" sz="2600" kern="1200" dirty="0"/>
        </a:p>
      </dsp:txBody>
      <dsp:txXfrm>
        <a:off x="114013" y="430645"/>
        <a:ext cx="4390830" cy="366467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C63F9-13DB-4D8C-B4C9-3BBEC404893E}">
      <dsp:nvSpPr>
        <dsp:cNvPr id="0" name=""/>
        <dsp:cNvSpPr/>
      </dsp:nvSpPr>
      <dsp:spPr>
        <a:xfrm>
          <a:off x="0" y="273981"/>
          <a:ext cx="8229600" cy="3977999"/>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tr-TR" sz="3400" kern="1200" smtClean="0"/>
            <a:t>Bu yöntem, öğrencilerin bir konuda sahip oldukları kavram yanılgısını yada bilimsel fikirlerden farklılık gösteren düşüncelerini ve bunların yanlış olduğunu gösterebilmeyi içerir. Öğrencinin kafasında var olan düşüncelerinin işe yaramadığı durumu ona göstermeyi amaçlar.</a:t>
          </a:r>
          <a:endParaRPr lang="tr-TR" sz="3400" kern="1200"/>
        </a:p>
      </dsp:txBody>
      <dsp:txXfrm>
        <a:off x="194190" y="468171"/>
        <a:ext cx="7841220" cy="358961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34356-3F72-48D6-8852-011D287C9D07}">
      <dsp:nvSpPr>
        <dsp:cNvPr id="0" name=""/>
        <dsp:cNvSpPr/>
      </dsp:nvSpPr>
      <dsp:spPr>
        <a:xfrm>
          <a:off x="275822" y="110"/>
          <a:ext cx="3788401" cy="22730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t>Öğrencilerin bir derste yapılacak olan gösteri, sunu, deney vb. etkinlikle ilgili tahminde bulunması, gözlem yapması ve tahmin-gözlemlerini açıklaması sürecidir.</a:t>
          </a:r>
          <a:endParaRPr lang="tr-TR" sz="1800" kern="1200" dirty="0"/>
        </a:p>
      </dsp:txBody>
      <dsp:txXfrm>
        <a:off x="275822" y="110"/>
        <a:ext cx="3788401" cy="2273041"/>
      </dsp:txXfrm>
    </dsp:sp>
    <dsp:sp modelId="{20565FD4-356F-4868-9A3B-A9FCD6642289}">
      <dsp:nvSpPr>
        <dsp:cNvPr id="0" name=""/>
        <dsp:cNvSpPr/>
      </dsp:nvSpPr>
      <dsp:spPr>
        <a:xfrm>
          <a:off x="4443064" y="110"/>
          <a:ext cx="3788401" cy="22730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t>Bireysel yada küçük gruplar halinde uygulanabilen bir tekniktir.</a:t>
          </a:r>
          <a:endParaRPr lang="tr-TR" sz="1800" kern="1200" dirty="0"/>
        </a:p>
      </dsp:txBody>
      <dsp:txXfrm>
        <a:off x="4443064" y="110"/>
        <a:ext cx="3788401" cy="2273041"/>
      </dsp:txXfrm>
    </dsp:sp>
    <dsp:sp modelId="{825D8A70-DAA3-402B-B894-8CC357BF9469}">
      <dsp:nvSpPr>
        <dsp:cNvPr id="0" name=""/>
        <dsp:cNvSpPr/>
      </dsp:nvSpPr>
      <dsp:spPr>
        <a:xfrm>
          <a:off x="1353148" y="2651992"/>
          <a:ext cx="5800990" cy="22730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t>Araştırma Sorusu: </a:t>
          </a:r>
          <a:r>
            <a:rPr lang="tr-TR" sz="1800" kern="1200" dirty="0" smtClean="0"/>
            <a:t>Yeryüzünde sıcaklık her yıl 1 derece yükselse 2025 yılında nasıl bir dünyayla karşı karşıya kalırız?</a:t>
          </a:r>
          <a:endParaRPr lang="tr-TR" sz="1800" kern="1200" dirty="0"/>
        </a:p>
        <a:p>
          <a:pPr marL="114300" lvl="1" indent="-114300" algn="l" defTabSz="622300" rtl="0">
            <a:lnSpc>
              <a:spcPct val="90000"/>
            </a:lnSpc>
            <a:spcBef>
              <a:spcPct val="0"/>
            </a:spcBef>
            <a:spcAft>
              <a:spcPct val="15000"/>
            </a:spcAft>
            <a:buChar char="••"/>
          </a:pPr>
          <a:r>
            <a:rPr lang="tr-TR" sz="1400" kern="1200" dirty="0" smtClean="0"/>
            <a:t>Tahmin:……………………………………………………………………………………………</a:t>
          </a:r>
          <a:endParaRPr lang="tr-TR" sz="1400" kern="1200" dirty="0"/>
        </a:p>
        <a:p>
          <a:pPr marL="114300" lvl="1" indent="-114300" algn="l" defTabSz="622300" rtl="0">
            <a:lnSpc>
              <a:spcPct val="90000"/>
            </a:lnSpc>
            <a:spcBef>
              <a:spcPct val="0"/>
            </a:spcBef>
            <a:spcAft>
              <a:spcPct val="15000"/>
            </a:spcAft>
            <a:buChar char="••"/>
          </a:pPr>
          <a:r>
            <a:rPr lang="tr-TR" sz="1400" kern="1200" dirty="0" smtClean="0"/>
            <a:t>Nedeni:……………………………………………………………………………………………</a:t>
          </a:r>
          <a:endParaRPr lang="tr-TR" sz="1400" kern="1200" dirty="0"/>
        </a:p>
        <a:p>
          <a:pPr marL="114300" lvl="1" indent="-114300" algn="l" defTabSz="622300" rtl="0">
            <a:lnSpc>
              <a:spcPct val="90000"/>
            </a:lnSpc>
            <a:spcBef>
              <a:spcPct val="0"/>
            </a:spcBef>
            <a:spcAft>
              <a:spcPct val="15000"/>
            </a:spcAft>
            <a:buChar char="••"/>
          </a:pPr>
          <a:r>
            <a:rPr lang="tr-TR" sz="1400" kern="1200" dirty="0" smtClean="0"/>
            <a:t>Gözlem:……………………………………………………………………………………………</a:t>
          </a:r>
          <a:endParaRPr lang="tr-TR" sz="1400" kern="1200" dirty="0"/>
        </a:p>
        <a:p>
          <a:pPr marL="114300" lvl="1" indent="-114300" algn="l" defTabSz="622300" rtl="0">
            <a:lnSpc>
              <a:spcPct val="90000"/>
            </a:lnSpc>
            <a:spcBef>
              <a:spcPct val="0"/>
            </a:spcBef>
            <a:spcAft>
              <a:spcPct val="15000"/>
            </a:spcAft>
            <a:buChar char="••"/>
          </a:pPr>
          <a:r>
            <a:rPr lang="tr-TR" sz="1400" kern="1200" dirty="0" smtClean="0"/>
            <a:t>Açıklama: Tahminleriniz ile gözlemleriniz ne kadar uyumlu? Bunun sebepleri ne  olabilir? .....................................................................................................................................................................................................................................................................................................................</a:t>
          </a:r>
          <a:endParaRPr lang="tr-TR" sz="1400" kern="1200" dirty="0"/>
        </a:p>
      </dsp:txBody>
      <dsp:txXfrm>
        <a:off x="1353148" y="2651992"/>
        <a:ext cx="5800990" cy="2273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33B9C-60FB-408E-AD66-712B06A6745F}">
      <dsp:nvSpPr>
        <dsp:cNvPr id="0" name=""/>
        <dsp:cNvSpPr/>
      </dsp:nvSpPr>
      <dsp:spPr>
        <a:xfrm>
          <a:off x="275234" y="351434"/>
          <a:ext cx="1049731" cy="1049731"/>
        </a:xfrm>
        <a:prstGeom prst="ellipse">
          <a:avLst/>
        </a:prstGeom>
        <a:solidFill>
          <a:schemeClr val="accent1">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CAEB24A7-590C-4C41-8BCA-D8075AA7C92F}">
      <dsp:nvSpPr>
        <dsp:cNvPr id="0" name=""/>
        <dsp:cNvSpPr/>
      </dsp:nvSpPr>
      <dsp:spPr>
        <a:xfrm>
          <a:off x="800100" y="351434"/>
          <a:ext cx="5600699" cy="1049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6040" rIns="0" bIns="66040" numCol="1" spcCol="1270" anchor="ctr" anchorCtr="0">
          <a:noAutofit/>
        </a:bodyPr>
        <a:lstStyle/>
        <a:p>
          <a:pPr lvl="0" algn="l" defTabSz="2311400" rtl="0">
            <a:lnSpc>
              <a:spcPct val="90000"/>
            </a:lnSpc>
            <a:spcBef>
              <a:spcPct val="0"/>
            </a:spcBef>
            <a:spcAft>
              <a:spcPct val="35000"/>
            </a:spcAft>
          </a:pPr>
          <a:r>
            <a:rPr lang="tr-TR" sz="5200" kern="1200" dirty="0" smtClean="0"/>
            <a:t>Prof. Dr. Recai Doğan</a:t>
          </a:r>
          <a:endParaRPr lang="tr-TR" sz="5200" kern="1200" dirty="0"/>
        </a:p>
      </dsp:txBody>
      <dsp:txXfrm>
        <a:off x="800100" y="351434"/>
        <a:ext cx="5600699" cy="104973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D048C-9064-4577-9E01-191304256773}">
      <dsp:nvSpPr>
        <dsp:cNvPr id="0" name=""/>
        <dsp:cNvSpPr/>
      </dsp:nvSpPr>
      <dsp:spPr>
        <a:xfrm>
          <a:off x="0" y="0"/>
          <a:ext cx="4091165" cy="3717494"/>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1" kern="1200" dirty="0" smtClean="0">
              <a:latin typeface="Comic Sans MS" panose="030F0702030302020204" pitchFamily="66" charset="0"/>
            </a:rPr>
            <a:t>Yapılandırılmış </a:t>
          </a:r>
          <a:r>
            <a:rPr lang="tr-TR" sz="2100" b="1" kern="1200" dirty="0" err="1" smtClean="0">
              <a:latin typeface="Comic Sans MS" panose="030F0702030302020204" pitchFamily="66" charset="0"/>
            </a:rPr>
            <a:t>Grid</a:t>
          </a:r>
          <a:r>
            <a:rPr lang="tr-TR" sz="2100" b="1" kern="1200" dirty="0" smtClean="0">
              <a:latin typeface="Comic Sans MS" panose="030F0702030302020204" pitchFamily="66" charset="0"/>
            </a:rPr>
            <a:t>: </a:t>
          </a:r>
        </a:p>
        <a:p>
          <a:pPr lvl="0" algn="ctr" defTabSz="933450" rtl="0">
            <a:lnSpc>
              <a:spcPct val="90000"/>
            </a:lnSpc>
            <a:spcBef>
              <a:spcPct val="0"/>
            </a:spcBef>
            <a:spcAft>
              <a:spcPct val="35000"/>
            </a:spcAft>
          </a:pPr>
          <a:r>
            <a:rPr lang="tr-TR" sz="2100" kern="1200" dirty="0" smtClean="0"/>
            <a:t>Öğrencilerin belli bir konuyla ilgili bilgi seviyesini, eksiklerini ve kavram yanılgılarını tespit etmek amacıyla hazırlanan sorulara verilecek cevapların, numaralandırılmış 9/12 kutucuktan oluşan bir tabloya dağıtılarak öğrencilerin doğru cevapları bu kutucuklardan bulmasına dayalı alternatif bir ölçme değerlendirme tekniğidir.</a:t>
          </a:r>
          <a:endParaRPr lang="tr-TR" sz="2100" kern="1200" dirty="0"/>
        </a:p>
      </dsp:txBody>
      <dsp:txXfrm>
        <a:off x="0" y="0"/>
        <a:ext cx="4091165" cy="3717494"/>
      </dsp:txXfrm>
    </dsp:sp>
    <dsp:sp modelId="{392905ED-774E-42BE-B11D-06B5EC4BFFA2}">
      <dsp:nvSpPr>
        <dsp:cNvPr id="0" name=""/>
        <dsp:cNvSpPr/>
      </dsp:nvSpPr>
      <dsp:spPr>
        <a:xfrm>
          <a:off x="4464514" y="3168363"/>
          <a:ext cx="4352386" cy="2767526"/>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tr-TR" sz="2100" b="1" kern="1200" dirty="0" err="1" smtClean="0">
              <a:latin typeface="Comic Sans MS" panose="030F0702030302020204" pitchFamily="66" charset="0"/>
            </a:rPr>
            <a:t>Tanılayıcı</a:t>
          </a:r>
          <a:r>
            <a:rPr lang="tr-TR" sz="2100" b="1" kern="1200" dirty="0" smtClean="0">
              <a:latin typeface="Comic Sans MS" panose="030F0702030302020204" pitchFamily="66" charset="0"/>
            </a:rPr>
            <a:t> Dallanmış Ağaç (TDA): </a:t>
          </a:r>
          <a:r>
            <a:rPr lang="tr-TR" sz="2100" kern="1200" dirty="0" smtClean="0"/>
            <a:t>Belli bir konuda öğrencilerin neleri öğrenip, öğrenemediklerini belirlemek amacıyla kullanılan alternatif bir ölçme değerlendirme tekniğidir. Üst düzey öğrenmelerden çok temel bilgilerin değerlendirilmesinde kullanılır.</a:t>
          </a:r>
          <a:endParaRPr lang="tr-TR" sz="2100" kern="1200" dirty="0"/>
        </a:p>
      </dsp:txBody>
      <dsp:txXfrm>
        <a:off x="4464514" y="3168363"/>
        <a:ext cx="4352386" cy="27675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7652-A7A3-467D-ABD1-005905DC195D}">
      <dsp:nvSpPr>
        <dsp:cNvPr id="0" name=""/>
        <dsp:cNvSpPr/>
      </dsp:nvSpPr>
      <dsp:spPr>
        <a:xfrm>
          <a:off x="226367" y="576059"/>
          <a:ext cx="2376004" cy="3041248"/>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b="1" kern="1200" dirty="0" smtClean="0"/>
            <a:t>Çalışma Yaprakları: </a:t>
          </a:r>
          <a:r>
            <a:rPr lang="tr-TR" sz="1900" kern="1200" dirty="0" smtClean="0"/>
            <a:t>Öğrencinin yapması gereken işlemleri içeren ve öğrencilerin kendi öğrenmelerini gerçekleştirmede kullandıkları öğrenme araçlarıdır.</a:t>
          </a:r>
          <a:endParaRPr lang="tr-TR" sz="1900" kern="1200" dirty="0"/>
        </a:p>
      </dsp:txBody>
      <dsp:txXfrm>
        <a:off x="226367" y="576059"/>
        <a:ext cx="2376004" cy="3041248"/>
      </dsp:txXfrm>
    </dsp:sp>
    <dsp:sp modelId="{55FA2A5D-A039-4160-9ADF-460DCFF48C39}">
      <dsp:nvSpPr>
        <dsp:cNvPr id="0" name=""/>
        <dsp:cNvSpPr/>
      </dsp:nvSpPr>
      <dsp:spPr>
        <a:xfrm>
          <a:off x="2890653" y="2608254"/>
          <a:ext cx="2416038" cy="3041236"/>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b="1" kern="1200" dirty="0" smtClean="0"/>
            <a:t>Teşhis Testleri: </a:t>
          </a:r>
          <a:r>
            <a:rPr lang="tr-TR" sz="1900" kern="1200" dirty="0" smtClean="0"/>
            <a:t>Öğrencilerdeki yanlış kavramları teşhis etmek için kullanılır. Bu testler önce doğru yanıtı içeren seçenekli sorular, sonra da öğrencilerin neden bu seçimi yaptıklarını açıklamaları için boşluklar içerir.</a:t>
          </a:r>
          <a:endParaRPr lang="tr-TR" sz="1900" kern="1200" dirty="0"/>
        </a:p>
      </dsp:txBody>
      <dsp:txXfrm>
        <a:off x="2890653" y="2608254"/>
        <a:ext cx="2416038" cy="3041236"/>
      </dsp:txXfrm>
    </dsp:sp>
    <dsp:sp modelId="{9C55DE79-35FF-46F3-A25B-5E6009E1F912}">
      <dsp:nvSpPr>
        <dsp:cNvPr id="0" name=""/>
        <dsp:cNvSpPr/>
      </dsp:nvSpPr>
      <dsp:spPr>
        <a:xfrm>
          <a:off x="5813561" y="648069"/>
          <a:ext cx="2416038" cy="2981089"/>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tr-TR" sz="1900" b="1" kern="1200" dirty="0" smtClean="0"/>
            <a:t>Tekzip (Çürütme) Metinleri: </a:t>
          </a:r>
          <a:r>
            <a:rPr lang="tr-TR" sz="1900" kern="1200" dirty="0" smtClean="0"/>
            <a:t>Öğrencilerin kavram hataları ile uyuşmayan metinlerdir. Üst düzey zihinsel süreçleri gerektirmeyen kavram yanılgılarında etkilidir.</a:t>
          </a:r>
          <a:endParaRPr lang="tr-TR" sz="1900" kern="1200" dirty="0"/>
        </a:p>
      </dsp:txBody>
      <dsp:txXfrm>
        <a:off x="5813561" y="648069"/>
        <a:ext cx="2416038" cy="29810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0C08C-35FC-49E2-A974-D977762EE316}">
      <dsp:nvSpPr>
        <dsp:cNvPr id="0" name=""/>
        <dsp:cNvSpPr/>
      </dsp:nvSpPr>
      <dsp:spPr>
        <a:xfrm rot="5393471">
          <a:off x="45043" y="1924078"/>
          <a:ext cx="1843679"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168C5F-FA95-4F0B-9CDD-15C46CC20F6E}">
      <dsp:nvSpPr>
        <dsp:cNvPr id="0" name=""/>
        <dsp:cNvSpPr/>
      </dsp:nvSpPr>
      <dsp:spPr>
        <a:xfrm>
          <a:off x="0" y="496807"/>
          <a:ext cx="3157073" cy="1813289"/>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tr-TR" sz="1900" kern="1200" dirty="0" smtClean="0">
              <a:latin typeface="Comic Sans MS" panose="030F0702030302020204" pitchFamily="66" charset="0"/>
            </a:rPr>
            <a:t>Kavram Haritaları</a:t>
          </a:r>
          <a:endParaRPr lang="tr-TR" sz="1900" kern="1200" dirty="0">
            <a:latin typeface="Comic Sans MS" panose="030F0702030302020204" pitchFamily="66" charset="0"/>
          </a:endParaRPr>
        </a:p>
        <a:p>
          <a:pPr marL="114300" lvl="1" indent="-114300" algn="l" defTabSz="666750" rtl="0">
            <a:lnSpc>
              <a:spcPct val="90000"/>
            </a:lnSpc>
            <a:spcBef>
              <a:spcPct val="0"/>
            </a:spcBef>
            <a:spcAft>
              <a:spcPct val="15000"/>
            </a:spcAft>
            <a:buChar char="••"/>
          </a:pPr>
          <a:r>
            <a:rPr lang="tr-TR" sz="1500" kern="1200" smtClean="0">
              <a:latin typeface="Comic Sans MS" panose="030F0702030302020204" pitchFamily="66" charset="0"/>
            </a:rPr>
            <a:t>Balık Kılçığı Haritası</a:t>
          </a:r>
          <a:endParaRPr lang="tr-TR" sz="1500" kern="1200">
            <a:latin typeface="Comic Sans MS" panose="030F0702030302020204" pitchFamily="66" charset="0"/>
          </a:endParaRPr>
        </a:p>
        <a:p>
          <a:pPr marL="114300" lvl="1" indent="-114300" algn="l" defTabSz="666750" rtl="0">
            <a:lnSpc>
              <a:spcPct val="90000"/>
            </a:lnSpc>
            <a:spcBef>
              <a:spcPct val="0"/>
            </a:spcBef>
            <a:spcAft>
              <a:spcPct val="15000"/>
            </a:spcAft>
            <a:buChar char="••"/>
          </a:pPr>
          <a:r>
            <a:rPr lang="tr-TR" sz="1500" kern="1200" smtClean="0">
              <a:latin typeface="Comic Sans MS" panose="030F0702030302020204" pitchFamily="66" charset="0"/>
            </a:rPr>
            <a:t>Örümcek Haritası</a:t>
          </a:r>
          <a:endParaRPr lang="tr-TR" sz="1500" kern="1200">
            <a:latin typeface="Comic Sans MS" panose="030F0702030302020204" pitchFamily="66" charset="0"/>
          </a:endParaRPr>
        </a:p>
        <a:p>
          <a:pPr marL="114300" lvl="1" indent="-114300" algn="l" defTabSz="666750" rtl="0">
            <a:lnSpc>
              <a:spcPct val="90000"/>
            </a:lnSpc>
            <a:spcBef>
              <a:spcPct val="0"/>
            </a:spcBef>
            <a:spcAft>
              <a:spcPct val="15000"/>
            </a:spcAft>
            <a:buChar char="••"/>
          </a:pPr>
          <a:r>
            <a:rPr lang="tr-TR" sz="1500" kern="1200" dirty="0" smtClean="0">
              <a:latin typeface="Comic Sans MS" panose="030F0702030302020204" pitchFamily="66" charset="0"/>
            </a:rPr>
            <a:t>Olaylar Zinciri Dizinleri</a:t>
          </a:r>
          <a:endParaRPr lang="tr-TR" sz="1500" kern="1200" dirty="0">
            <a:latin typeface="Comic Sans MS" panose="030F0702030302020204" pitchFamily="66" charset="0"/>
          </a:endParaRPr>
        </a:p>
        <a:p>
          <a:pPr marL="114300" lvl="1" indent="-114300" algn="l" defTabSz="666750" rtl="0">
            <a:lnSpc>
              <a:spcPct val="90000"/>
            </a:lnSpc>
            <a:spcBef>
              <a:spcPct val="0"/>
            </a:spcBef>
            <a:spcAft>
              <a:spcPct val="15000"/>
            </a:spcAft>
            <a:buChar char="••"/>
          </a:pPr>
          <a:r>
            <a:rPr lang="tr-TR" sz="1500" kern="1200" dirty="0" smtClean="0">
              <a:latin typeface="Comic Sans MS" panose="030F0702030302020204" pitchFamily="66" charset="0"/>
            </a:rPr>
            <a:t>Sınıflama Haritası</a:t>
          </a:r>
          <a:endParaRPr lang="tr-TR" sz="1500" kern="1200" dirty="0">
            <a:latin typeface="Comic Sans MS" panose="030F0702030302020204" pitchFamily="66" charset="0"/>
          </a:endParaRPr>
        </a:p>
      </dsp:txBody>
      <dsp:txXfrm>
        <a:off x="53109" y="549916"/>
        <a:ext cx="3050855" cy="1707071"/>
      </dsp:txXfrm>
    </dsp:sp>
    <dsp:sp modelId="{97E4C28F-AD62-4EFC-A1F5-F9C0C9335605}">
      <dsp:nvSpPr>
        <dsp:cNvPr id="0" name=""/>
        <dsp:cNvSpPr/>
      </dsp:nvSpPr>
      <dsp:spPr>
        <a:xfrm rot="5400000">
          <a:off x="200805" y="3622322"/>
          <a:ext cx="1535655"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2A7949-6BD6-40CE-86E3-F913D493BA24}">
      <dsp:nvSpPr>
        <dsp:cNvPr id="0" name=""/>
        <dsp:cNvSpPr/>
      </dsp:nvSpPr>
      <dsp:spPr>
        <a:xfrm>
          <a:off x="552548" y="2640018"/>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Vee Diyagramı</a:t>
          </a:r>
          <a:endParaRPr lang="tr-TR" sz="1900" kern="1200" dirty="0">
            <a:latin typeface="Comic Sans MS" panose="030F0702030302020204" pitchFamily="66" charset="0"/>
          </a:endParaRPr>
        </a:p>
      </dsp:txBody>
      <dsp:txXfrm>
        <a:off x="588731" y="2676201"/>
        <a:ext cx="1986612" cy="1163021"/>
      </dsp:txXfrm>
    </dsp:sp>
    <dsp:sp modelId="{61A38178-458D-4499-BC04-F9040C240D05}">
      <dsp:nvSpPr>
        <dsp:cNvPr id="0" name=""/>
        <dsp:cNvSpPr/>
      </dsp:nvSpPr>
      <dsp:spPr>
        <a:xfrm>
          <a:off x="972922" y="4394439"/>
          <a:ext cx="3278910"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0D9FC5-C363-42AC-BE14-F938D7DCE638}">
      <dsp:nvSpPr>
        <dsp:cNvPr id="0" name=""/>
        <dsp:cNvSpPr/>
      </dsp:nvSpPr>
      <dsp:spPr>
        <a:xfrm>
          <a:off x="552548" y="4184252"/>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Kavramsal Karikatür</a:t>
          </a:r>
          <a:endParaRPr lang="tr-TR" sz="1900" kern="1200" dirty="0">
            <a:latin typeface="Comic Sans MS" panose="030F0702030302020204" pitchFamily="66" charset="0"/>
          </a:endParaRPr>
        </a:p>
      </dsp:txBody>
      <dsp:txXfrm>
        <a:off x="588731" y="4220435"/>
        <a:ext cx="1986612" cy="1163021"/>
      </dsp:txXfrm>
    </dsp:sp>
    <dsp:sp modelId="{0F7703A1-7B05-4C6B-92C0-6ABA651DD90A}">
      <dsp:nvSpPr>
        <dsp:cNvPr id="0" name=""/>
        <dsp:cNvSpPr/>
      </dsp:nvSpPr>
      <dsp:spPr>
        <a:xfrm rot="16200000">
          <a:off x="3488294" y="3622322"/>
          <a:ext cx="1535655"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A2DBD-4781-4C55-B752-10962BE6FEC8}">
      <dsp:nvSpPr>
        <dsp:cNvPr id="0" name=""/>
        <dsp:cNvSpPr/>
      </dsp:nvSpPr>
      <dsp:spPr>
        <a:xfrm>
          <a:off x="3840037" y="4184252"/>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Anlam Çözümleme Tabloları</a:t>
          </a:r>
          <a:endParaRPr lang="tr-TR" sz="1900" kern="1200" dirty="0">
            <a:latin typeface="Comic Sans MS" panose="030F0702030302020204" pitchFamily="66" charset="0"/>
          </a:endParaRPr>
        </a:p>
      </dsp:txBody>
      <dsp:txXfrm>
        <a:off x="3876220" y="4220435"/>
        <a:ext cx="1986612" cy="1163021"/>
      </dsp:txXfrm>
    </dsp:sp>
    <dsp:sp modelId="{8915A7AA-BFDE-4582-9AAA-2EDAE8E42EC6}">
      <dsp:nvSpPr>
        <dsp:cNvPr id="0" name=""/>
        <dsp:cNvSpPr/>
      </dsp:nvSpPr>
      <dsp:spPr>
        <a:xfrm rot="16200000">
          <a:off x="3488294" y="2078088"/>
          <a:ext cx="1535655"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66ECEE-3225-463F-AC8E-17CE9B0B1CD1}">
      <dsp:nvSpPr>
        <dsp:cNvPr id="0" name=""/>
        <dsp:cNvSpPr/>
      </dsp:nvSpPr>
      <dsp:spPr>
        <a:xfrm>
          <a:off x="3840037" y="2640018"/>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Kavramsal Değişken Metinleri</a:t>
          </a:r>
          <a:endParaRPr lang="tr-TR" sz="1900" kern="1200" dirty="0">
            <a:latin typeface="Comic Sans MS" panose="030F0702030302020204" pitchFamily="66" charset="0"/>
          </a:endParaRPr>
        </a:p>
      </dsp:txBody>
      <dsp:txXfrm>
        <a:off x="3876220" y="2676201"/>
        <a:ext cx="1986612" cy="1163021"/>
      </dsp:txXfrm>
    </dsp:sp>
    <dsp:sp modelId="{9300563B-DB49-47EB-8D5C-E19E567D937F}">
      <dsp:nvSpPr>
        <dsp:cNvPr id="0" name=""/>
        <dsp:cNvSpPr/>
      </dsp:nvSpPr>
      <dsp:spPr>
        <a:xfrm>
          <a:off x="4260411" y="1305971"/>
          <a:ext cx="2729863"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9DD7DE-E577-4801-AF2B-3686BC5601CA}">
      <dsp:nvSpPr>
        <dsp:cNvPr id="0" name=""/>
        <dsp:cNvSpPr/>
      </dsp:nvSpPr>
      <dsp:spPr>
        <a:xfrm>
          <a:off x="3840037" y="1095784"/>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Tahmin-Gözlem-Açıklama</a:t>
          </a:r>
          <a:endParaRPr lang="tr-TR" sz="1900" kern="1200" dirty="0">
            <a:latin typeface="Comic Sans MS" panose="030F0702030302020204" pitchFamily="66" charset="0"/>
          </a:endParaRPr>
        </a:p>
      </dsp:txBody>
      <dsp:txXfrm>
        <a:off x="3876220" y="1131967"/>
        <a:ext cx="1986612" cy="1163021"/>
      </dsp:txXfrm>
    </dsp:sp>
    <dsp:sp modelId="{7C290902-DCDA-4386-9F2D-E35DB15AF527}">
      <dsp:nvSpPr>
        <dsp:cNvPr id="0" name=""/>
        <dsp:cNvSpPr/>
      </dsp:nvSpPr>
      <dsp:spPr>
        <a:xfrm rot="5400000">
          <a:off x="6226736" y="2078088"/>
          <a:ext cx="1535655"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2184A9-11DF-4D53-8A8B-EF3877390391}">
      <dsp:nvSpPr>
        <dsp:cNvPr id="0" name=""/>
        <dsp:cNvSpPr/>
      </dsp:nvSpPr>
      <dsp:spPr>
        <a:xfrm>
          <a:off x="6578479" y="1095784"/>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Çalışma Yaprakları</a:t>
          </a:r>
          <a:endParaRPr lang="tr-TR" sz="1900" kern="1200" dirty="0">
            <a:latin typeface="Comic Sans MS" panose="030F0702030302020204" pitchFamily="66" charset="0"/>
          </a:endParaRPr>
        </a:p>
      </dsp:txBody>
      <dsp:txXfrm>
        <a:off x="6614662" y="1131967"/>
        <a:ext cx="1986612" cy="1163021"/>
      </dsp:txXfrm>
    </dsp:sp>
    <dsp:sp modelId="{885F941A-DAB0-4B71-8DBE-659AB99D12CC}">
      <dsp:nvSpPr>
        <dsp:cNvPr id="0" name=""/>
        <dsp:cNvSpPr/>
      </dsp:nvSpPr>
      <dsp:spPr>
        <a:xfrm rot="5400000">
          <a:off x="6226736" y="3622322"/>
          <a:ext cx="1535655" cy="185308"/>
        </a:xfrm>
        <a:prstGeom prst="rect">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B3AB1F-9DC5-418A-AEEE-D36F68D10E8D}">
      <dsp:nvSpPr>
        <dsp:cNvPr id="0" name=""/>
        <dsp:cNvSpPr/>
      </dsp:nvSpPr>
      <dsp:spPr>
        <a:xfrm>
          <a:off x="6578479" y="2640018"/>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Teşhis Testleri</a:t>
          </a:r>
          <a:endParaRPr lang="tr-TR" sz="1900" kern="1200" dirty="0">
            <a:latin typeface="Comic Sans MS" panose="030F0702030302020204" pitchFamily="66" charset="0"/>
          </a:endParaRPr>
        </a:p>
      </dsp:txBody>
      <dsp:txXfrm>
        <a:off x="6614662" y="2676201"/>
        <a:ext cx="1986612" cy="1163021"/>
      </dsp:txXfrm>
    </dsp:sp>
    <dsp:sp modelId="{FD2D4E18-EF8C-4EC7-AE5F-363EBE11167D}">
      <dsp:nvSpPr>
        <dsp:cNvPr id="0" name=""/>
        <dsp:cNvSpPr/>
      </dsp:nvSpPr>
      <dsp:spPr>
        <a:xfrm>
          <a:off x="6578479" y="4184252"/>
          <a:ext cx="2058978" cy="1235387"/>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Tekzip (Çürütme) Metinler</a:t>
          </a:r>
          <a:endParaRPr lang="tr-TR" sz="1900" kern="1200" dirty="0">
            <a:latin typeface="Comic Sans MS" panose="030F0702030302020204" pitchFamily="66" charset="0"/>
          </a:endParaRPr>
        </a:p>
      </dsp:txBody>
      <dsp:txXfrm>
        <a:off x="6614662" y="4220435"/>
        <a:ext cx="1986612" cy="1163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B03EB-9C17-4DD6-85E9-72769C31696D}">
      <dsp:nvSpPr>
        <dsp:cNvPr id="0" name=""/>
        <dsp:cNvSpPr/>
      </dsp:nvSpPr>
      <dsp:spPr>
        <a:xfrm>
          <a:off x="0" y="879847"/>
          <a:ext cx="2745304" cy="16471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smtClean="0"/>
            <a:t>Kavram; benzer nesneleri, insanları, olayları, fikirleri, süreçleri gruplamada kullanılan bir kategoridir.</a:t>
          </a:r>
          <a:endParaRPr lang="tr-TR" sz="2000" kern="1200"/>
        </a:p>
      </dsp:txBody>
      <dsp:txXfrm>
        <a:off x="0" y="879847"/>
        <a:ext cx="2745304" cy="1647182"/>
      </dsp:txXfrm>
    </dsp:sp>
    <dsp:sp modelId="{16C6CD34-928E-4671-86BB-AF94505F965D}">
      <dsp:nvSpPr>
        <dsp:cNvPr id="0" name=""/>
        <dsp:cNvSpPr/>
      </dsp:nvSpPr>
      <dsp:spPr>
        <a:xfrm>
          <a:off x="3019835" y="879847"/>
          <a:ext cx="2745304" cy="16471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smtClean="0"/>
            <a:t>Kavramlar çok kapsamlı bilgileri kullanılabilir birimler haline getirir.</a:t>
          </a:r>
          <a:endParaRPr lang="tr-TR" sz="2000" kern="1200"/>
        </a:p>
      </dsp:txBody>
      <dsp:txXfrm>
        <a:off x="3019835" y="879847"/>
        <a:ext cx="2745304" cy="1647182"/>
      </dsp:txXfrm>
    </dsp:sp>
    <dsp:sp modelId="{53D41068-12FD-4ACC-BE2C-8D9BF9953EBC}">
      <dsp:nvSpPr>
        <dsp:cNvPr id="0" name=""/>
        <dsp:cNvSpPr/>
      </dsp:nvSpPr>
      <dsp:spPr>
        <a:xfrm>
          <a:off x="6039670" y="879847"/>
          <a:ext cx="2745304" cy="16471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smtClean="0"/>
            <a:t>Kavramlar bilginin yapı taşlarını, kavramlar arası ilişkiler de bilimsel ilkeleri oluşturur.</a:t>
          </a:r>
          <a:endParaRPr lang="tr-TR" sz="2000" kern="1200"/>
        </a:p>
      </dsp:txBody>
      <dsp:txXfrm>
        <a:off x="6039670" y="879847"/>
        <a:ext cx="2745304" cy="1647182"/>
      </dsp:txXfrm>
    </dsp:sp>
    <dsp:sp modelId="{D841DCF5-4D3C-448B-AA5B-074C5859AEE3}">
      <dsp:nvSpPr>
        <dsp:cNvPr id="0" name=""/>
        <dsp:cNvSpPr/>
      </dsp:nvSpPr>
      <dsp:spPr>
        <a:xfrm>
          <a:off x="1509917" y="2801561"/>
          <a:ext cx="2745304" cy="16471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smtClean="0"/>
            <a:t>Kavramlar aracılığıyla birey, bilgilerine anlam kazandırır, onları düzenler, yeni kavram ve bilgiler üretir.</a:t>
          </a:r>
          <a:endParaRPr lang="tr-TR" sz="2000" kern="1200"/>
        </a:p>
      </dsp:txBody>
      <dsp:txXfrm>
        <a:off x="1509917" y="2801561"/>
        <a:ext cx="2745304" cy="1647182"/>
      </dsp:txXfrm>
    </dsp:sp>
    <dsp:sp modelId="{9F7088F0-1C75-4159-9742-07B7C8039998}">
      <dsp:nvSpPr>
        <dsp:cNvPr id="0" name=""/>
        <dsp:cNvSpPr/>
      </dsp:nvSpPr>
      <dsp:spPr>
        <a:xfrm>
          <a:off x="4529753" y="2801561"/>
          <a:ext cx="2745304" cy="164718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kern="1200" smtClean="0"/>
            <a:t>Bilişsel gelişimin temelinde kavram öğrenme vardır.</a:t>
          </a:r>
          <a:endParaRPr lang="tr-TR" sz="2000" kern="1200"/>
        </a:p>
      </dsp:txBody>
      <dsp:txXfrm>
        <a:off x="4529753" y="2801561"/>
        <a:ext cx="2745304" cy="16471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81DCD-1824-4910-9FC9-29A663197074}">
      <dsp:nvSpPr>
        <dsp:cNvPr id="0" name=""/>
        <dsp:cNvSpPr/>
      </dsp:nvSpPr>
      <dsp:spPr>
        <a:xfrm>
          <a:off x="0" y="50104"/>
          <a:ext cx="8363272" cy="129510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err="1" smtClean="0"/>
            <a:t>J.Novak</a:t>
          </a:r>
          <a:r>
            <a:rPr lang="tr-TR" sz="1700" kern="1200" dirty="0" smtClean="0"/>
            <a:t> ve öğrencileri tarafından insanların bilgiyi nasıl öğrendikleri/anlamlandırdıklarını gösteren bir öğrenme-öğretme stratejisi olan </a:t>
          </a:r>
          <a:r>
            <a:rPr lang="tr-TR" sz="1700" kern="1200" dirty="0" err="1" smtClean="0"/>
            <a:t>Ausubel’in</a:t>
          </a:r>
          <a:r>
            <a:rPr lang="tr-TR" sz="1700" kern="1200" dirty="0" smtClean="0"/>
            <a:t> Anlamlı Öğrenme </a:t>
          </a:r>
          <a:r>
            <a:rPr lang="tr-TR" sz="1700" kern="1200" dirty="0" err="1" smtClean="0"/>
            <a:t>Modeli’nden</a:t>
          </a:r>
          <a:r>
            <a:rPr lang="tr-TR" sz="1700" kern="1200" dirty="0" smtClean="0"/>
            <a:t> etkilenerek geliştirilmiştir.</a:t>
          </a:r>
          <a:endParaRPr lang="tr-TR" sz="1700" kern="1200" dirty="0"/>
        </a:p>
      </dsp:txBody>
      <dsp:txXfrm>
        <a:off x="63222" y="113326"/>
        <a:ext cx="8236828" cy="1168660"/>
      </dsp:txXfrm>
    </dsp:sp>
    <dsp:sp modelId="{DC9F3F87-7E86-4701-8139-CA89262A47F8}">
      <dsp:nvSpPr>
        <dsp:cNvPr id="0" name=""/>
        <dsp:cNvSpPr/>
      </dsp:nvSpPr>
      <dsp:spPr>
        <a:xfrm>
          <a:off x="0" y="1341553"/>
          <a:ext cx="8363272" cy="128147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smtClean="0"/>
            <a:t>Yeni öğrenilecek bilgiyi daha açık hale getiren, önceki bilgilerle yeni bilgiler arasında anlamlı bağlantılar kurulmasına yardımcı olan haritalardır. Öğrenmenin daha kalıcı ve uzun süreli olmasını sağlamaktadır.</a:t>
          </a:r>
          <a:endParaRPr lang="tr-TR" sz="1700" kern="1200" dirty="0"/>
        </a:p>
      </dsp:txBody>
      <dsp:txXfrm>
        <a:off x="62556" y="1404109"/>
        <a:ext cx="8238160" cy="1156362"/>
      </dsp:txXfrm>
    </dsp:sp>
    <dsp:sp modelId="{6B2D0101-2115-49B3-9A42-44B123349CA6}">
      <dsp:nvSpPr>
        <dsp:cNvPr id="0" name=""/>
        <dsp:cNvSpPr/>
      </dsp:nvSpPr>
      <dsp:spPr>
        <a:xfrm>
          <a:off x="0" y="2621759"/>
          <a:ext cx="8363272" cy="1382267"/>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smtClean="0"/>
            <a:t>Bilgiyi görselleştirme, ilişkilendirme, somutlaştırma, sınıflandırma gibi işlevleri vardır. Bu haritalar olgu ve örneklerin somutlaştırılmasında değil bilgi yada kavramlar arasındaki ilişkiler ve bağlantıların görselleştirilmesinde kullanılır.</a:t>
          </a:r>
          <a:endParaRPr lang="tr-TR" sz="1700" kern="1200" dirty="0"/>
        </a:p>
      </dsp:txBody>
      <dsp:txXfrm>
        <a:off x="67477" y="2689236"/>
        <a:ext cx="8228318" cy="1247313"/>
      </dsp:txXfrm>
    </dsp:sp>
    <dsp:sp modelId="{9A8ACBDB-2E3D-4AE2-8B52-4895129FBF98}">
      <dsp:nvSpPr>
        <dsp:cNvPr id="0" name=""/>
        <dsp:cNvSpPr/>
      </dsp:nvSpPr>
      <dsp:spPr>
        <a:xfrm>
          <a:off x="0" y="3917904"/>
          <a:ext cx="8363272" cy="1122656"/>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tr-TR" sz="1700" kern="1200" dirty="0" smtClean="0"/>
            <a:t>Öğretilecek yeni ünitenin kapsamının tanıtımında, öğrencilerin hazır bulunuşluk düzeylerini belirlemede,  kavramsal yanılgıları ortaya çıkarma ve gidermede, öğrencilerin bilgiyi nasıl yapılandırdıklarını ortaya koymada etkin olarak kullanılabilir.</a:t>
          </a:r>
          <a:endParaRPr lang="tr-TR" sz="1700" kern="1200" dirty="0"/>
        </a:p>
      </dsp:txBody>
      <dsp:txXfrm>
        <a:off x="54804" y="3972708"/>
        <a:ext cx="8253664" cy="10130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5E4BE-0D09-42B8-99A3-592DB0CCA7A5}">
      <dsp:nvSpPr>
        <dsp:cNvPr id="0" name=""/>
        <dsp:cNvSpPr/>
      </dsp:nvSpPr>
      <dsp:spPr>
        <a:xfrm>
          <a:off x="304082" y="216024"/>
          <a:ext cx="8425698" cy="1472073"/>
        </a:xfrm>
        <a:prstGeom prst="round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tr-TR" sz="2600" b="1" kern="1200" dirty="0" smtClean="0"/>
            <a:t>Balık Kılçığı Haritası: </a:t>
          </a:r>
          <a:r>
            <a:rPr lang="tr-TR" sz="2600" kern="1200" dirty="0" smtClean="0"/>
            <a:t>Karmaşık bir olayın neden ve sonuçlarını ortaya koymak için kullanılır. Kılçığın üst tarafında olaylar, alt tarafında olayların nedenleri gösterilir.</a:t>
          </a:r>
          <a:endParaRPr lang="tr-TR" sz="2600" kern="1200" dirty="0"/>
        </a:p>
      </dsp:txBody>
      <dsp:txXfrm>
        <a:off x="375943" y="287885"/>
        <a:ext cx="8281976" cy="13283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A1440-D76F-4D9C-85EB-DB1772C132E6}">
      <dsp:nvSpPr>
        <dsp:cNvPr id="0" name=""/>
        <dsp:cNvSpPr/>
      </dsp:nvSpPr>
      <dsp:spPr>
        <a:xfrm>
          <a:off x="0" y="4565"/>
          <a:ext cx="4040446" cy="5322630"/>
        </a:xfrm>
        <a:prstGeom prst="rect">
          <a:avLst/>
        </a:prstGeom>
        <a:solidFill>
          <a:schemeClr val="lt1">
            <a:hueOff val="0"/>
            <a:satOff val="0"/>
            <a:lumOff val="0"/>
            <a:alphaOff val="0"/>
          </a:schemeClr>
        </a:solidFill>
        <a:ln w="38100"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rtl="0">
            <a:lnSpc>
              <a:spcPct val="90000"/>
            </a:lnSpc>
            <a:spcBef>
              <a:spcPct val="0"/>
            </a:spcBef>
            <a:spcAft>
              <a:spcPct val="35000"/>
            </a:spcAft>
          </a:pPr>
          <a:r>
            <a:rPr lang="tr-TR" sz="3100" b="1" kern="1200" dirty="0" smtClean="0"/>
            <a:t>Örümcek Harita: </a:t>
          </a:r>
          <a:r>
            <a:rPr lang="tr-TR" sz="3100" kern="1200" dirty="0" smtClean="0"/>
            <a:t>Örümcek Ağı Kavram Haritası, merkezi tema/kavramın haritanın ortasına yerleştirilmesi ve kavramların onunla bağlanması yoluyla organize edilir. Haritanın ortasında fikir, dallarda destek fikirler, örnek ve detaylara yer verilir.</a:t>
          </a:r>
          <a:endParaRPr lang="tr-TR" sz="3100" kern="1200" dirty="0"/>
        </a:p>
      </dsp:txBody>
      <dsp:txXfrm>
        <a:off x="0" y="4565"/>
        <a:ext cx="4040446" cy="53226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A321A-361A-4285-8D7B-9B12C78C65A6}">
      <dsp:nvSpPr>
        <dsp:cNvPr id="0" name=""/>
        <dsp:cNvSpPr/>
      </dsp:nvSpPr>
      <dsp:spPr>
        <a:xfrm>
          <a:off x="1004" y="604663"/>
          <a:ext cx="3917900" cy="3316635"/>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smtClean="0"/>
            <a:t>Olaylar Zinciri Dizinleri: </a:t>
          </a:r>
          <a:r>
            <a:rPr lang="tr-TR" sz="3000" kern="1200" smtClean="0"/>
            <a:t>Herhangi bir kavramın aşamalarını, bir işlemin basamaklarını, olayların sırasını ve sonuçlarını açıklamak için kullanılır. </a:t>
          </a:r>
          <a:endParaRPr lang="tr-TR" sz="3000" kern="1200"/>
        </a:p>
      </dsp:txBody>
      <dsp:txXfrm>
        <a:off x="1004" y="604663"/>
        <a:ext cx="3917900" cy="3316635"/>
      </dsp:txXfrm>
    </dsp:sp>
    <dsp:sp modelId="{2FFD9890-20C5-420B-B0A6-EE19AF8C4616}">
      <dsp:nvSpPr>
        <dsp:cNvPr id="0" name=""/>
        <dsp:cNvSpPr/>
      </dsp:nvSpPr>
      <dsp:spPr>
        <a:xfrm>
          <a:off x="4310695" y="604663"/>
          <a:ext cx="3917900" cy="3316635"/>
        </a:xfrm>
        <a:prstGeom prst="rect">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r-TR" sz="3000" b="1" kern="1200" dirty="0" smtClean="0"/>
            <a:t>Sınıflama Haritası: </a:t>
          </a:r>
          <a:r>
            <a:rPr lang="tr-TR" sz="3000" kern="1200" dirty="0" smtClean="0"/>
            <a:t>Öğrenilen bilgileri sistematik olarak sınıflamayı amaçlar. Bu sınıflama genelden özele doğru aşamalı bir dağılım gösterir.</a:t>
          </a:r>
          <a:endParaRPr lang="tr-TR" sz="3000" kern="1200" dirty="0"/>
        </a:p>
      </dsp:txBody>
      <dsp:txXfrm>
        <a:off x="4310695" y="604663"/>
        <a:ext cx="3917900" cy="3316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59B3C-86F2-4409-81BE-6F0A5734C769}">
      <dsp:nvSpPr>
        <dsp:cNvPr id="0" name=""/>
        <dsp:cNvSpPr/>
      </dsp:nvSpPr>
      <dsp:spPr>
        <a:xfrm>
          <a:off x="0" y="52426"/>
          <a:ext cx="8229600" cy="217455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Kavram Haritaları; bir içeriğin öğretimi, özetlenmesi ve ölçülmesi yanı sıra öğrenmelerin değerlendirilmesi amacıyla alternatif bir ölçme aracı olarak da zaman zaman kullanılmaktadır.</a:t>
          </a:r>
          <a:endParaRPr lang="tr-TR" sz="2500" kern="1200"/>
        </a:p>
      </dsp:txBody>
      <dsp:txXfrm>
        <a:off x="106153" y="158579"/>
        <a:ext cx="8017294" cy="1962248"/>
      </dsp:txXfrm>
    </dsp:sp>
    <dsp:sp modelId="{3CB5F43F-D9DF-4B53-A7A8-2D1FEC245AAB}">
      <dsp:nvSpPr>
        <dsp:cNvPr id="0" name=""/>
        <dsp:cNvSpPr/>
      </dsp:nvSpPr>
      <dsp:spPr>
        <a:xfrm>
          <a:off x="0" y="2298981"/>
          <a:ext cx="8229600" cy="2174554"/>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kern="1200" smtClean="0"/>
            <a:t>Kavram Haritaları kavramlar arası ilişkileri hiyerarşik biçimde görmeye yarayan bir şemadır. Bilginin zihinde somut ve görsel olarak düzenlenmesini ve bilginin anlamlı hale getirilmesini sağlar. Bilgiyi ezberlemek yerine anlamlı öğrenmeyi gerçekleştirmek için kullanılır.</a:t>
          </a:r>
          <a:endParaRPr lang="tr-TR" sz="2500" kern="1200"/>
        </a:p>
      </dsp:txBody>
      <dsp:txXfrm>
        <a:off x="106153" y="2405134"/>
        <a:ext cx="8017294" cy="19622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13.02.2018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9.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0.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5.xml"/><Relationship Id="rId7" Type="http://schemas.openxmlformats.org/officeDocument/2006/relationships/image" Target="../media/image11.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3.jp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4.jp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20.xml"/><Relationship Id="rId7" Type="http://schemas.openxmlformats.org/officeDocument/2006/relationships/image" Target="../media/image15.jp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jp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735109834"/>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yagram 4"/>
          <p:cNvGraphicFramePr/>
          <p:nvPr>
            <p:extLst>
              <p:ext uri="{D42A27DB-BD31-4B8C-83A1-F6EECF244321}">
                <p14:modId xmlns:p14="http://schemas.microsoft.com/office/powerpoint/2010/main" val="3284751836"/>
              </p:ext>
            </p:extLst>
          </p:nvPr>
        </p:nvGraphicFramePr>
        <p:xfrm>
          <a:off x="1371600" y="3886200"/>
          <a:ext cx="64008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81188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latin typeface="Apple Chancery" panose="03020702040506060504" pitchFamily="66" charset="0"/>
              </a:rPr>
              <a:t>Kavram </a:t>
            </a:r>
            <a:r>
              <a:rPr lang="tr-TR" dirty="0" smtClean="0">
                <a:latin typeface="Apple Chancery" panose="03020702040506060504" pitchFamily="66" charset="0"/>
              </a:rPr>
              <a:t>Haritaları </a:t>
            </a:r>
            <a:br>
              <a:rPr lang="tr-TR" dirty="0" smtClean="0">
                <a:latin typeface="Apple Chancery" panose="03020702040506060504" pitchFamily="66" charset="0"/>
              </a:rPr>
            </a:br>
            <a:r>
              <a:rPr lang="tr-TR" dirty="0" smtClean="0">
                <a:latin typeface="Apple Chancery" panose="03020702040506060504" pitchFamily="66" charset="0"/>
              </a:rPr>
              <a:t>(Sınıflama Haritası)</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8496944" cy="4389467"/>
          </a:xfrm>
        </p:spPr>
      </p:pic>
    </p:spTree>
    <p:extLst>
      <p:ext uri="{BB962C8B-B14F-4D97-AF65-F5344CB8AC3E}">
        <p14:creationId xmlns:p14="http://schemas.microsoft.com/office/powerpoint/2010/main" val="372854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ple Chancery" panose="03020702040506060504" pitchFamily="66" charset="0"/>
              </a:rPr>
              <a:t>Kavram Haritaları</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7574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312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116632"/>
            <a:ext cx="7787208" cy="634082"/>
          </a:xfrm>
        </p:spPr>
        <p:txBody>
          <a:bodyPr>
            <a:normAutofit fontScale="90000"/>
          </a:bodyPr>
          <a:lstStyle/>
          <a:p>
            <a:r>
              <a:rPr lang="tr-TR" dirty="0" smtClean="0">
                <a:latin typeface="Apple Chancery" panose="03020702040506060504" pitchFamily="66" charset="0"/>
              </a:rPr>
              <a:t>Kavram Ağı</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450807301"/>
              </p:ext>
            </p:extLst>
          </p:nvPr>
        </p:nvGraphicFramePr>
        <p:xfrm>
          <a:off x="683568" y="76470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04" y="4966650"/>
            <a:ext cx="4427984" cy="1891350"/>
          </a:xfrm>
          <a:prstGeom prst="rect">
            <a:avLst/>
          </a:prstGeom>
        </p:spPr>
      </p:pic>
    </p:spTree>
    <p:extLst>
      <p:ext uri="{BB962C8B-B14F-4D97-AF65-F5344CB8AC3E}">
        <p14:creationId xmlns:p14="http://schemas.microsoft.com/office/powerpoint/2010/main" val="946720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Apple Chancery" panose="03020702040506060504" pitchFamily="66" charset="0"/>
              </a:rPr>
              <a:t>Zihin Haritası </a:t>
            </a:r>
            <a:br>
              <a:rPr lang="tr-TR" dirty="0" smtClean="0">
                <a:latin typeface="Apple Chancery" panose="03020702040506060504" pitchFamily="66" charset="0"/>
              </a:rPr>
            </a:br>
            <a:r>
              <a:rPr lang="tr-TR" dirty="0" smtClean="0">
                <a:latin typeface="Apple Chancery" panose="03020702040506060504" pitchFamily="66" charset="0"/>
              </a:rPr>
              <a:t>(Düşünceler Arası İlişkiler)</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093994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823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6632"/>
            <a:ext cx="8329354" cy="6431402"/>
          </a:xfrm>
          <a:prstGeom prst="rect">
            <a:avLst/>
          </a:prstGeom>
        </p:spPr>
      </p:pic>
      <p:sp>
        <p:nvSpPr>
          <p:cNvPr id="8" name="İçerik Yer Tutucusu 7"/>
          <p:cNvSpPr>
            <a:spLocks noGrp="1"/>
          </p:cNvSpPr>
          <p:nvPr>
            <p:ph idx="1"/>
          </p:nvPr>
        </p:nvSpPr>
        <p:spPr>
          <a:xfrm>
            <a:off x="323528" y="764704"/>
            <a:ext cx="8229600" cy="4525963"/>
          </a:xfrm>
        </p:spPr>
        <p:txBody>
          <a:bodyPr/>
          <a:lstStyle/>
          <a:p>
            <a:endParaRPr lang="tr-TR" dirty="0"/>
          </a:p>
        </p:txBody>
      </p:sp>
    </p:spTree>
    <p:extLst>
      <p:ext uri="{BB962C8B-B14F-4D97-AF65-F5344CB8AC3E}">
        <p14:creationId xmlns:p14="http://schemas.microsoft.com/office/powerpoint/2010/main" val="3902844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latin typeface="Apple Chancery" panose="03020702040506060504" pitchFamily="66" charset="0"/>
              </a:rPr>
              <a:t>Bilgi Haritası </a:t>
            </a:r>
            <a:br>
              <a:rPr lang="tr-TR" dirty="0" smtClean="0">
                <a:latin typeface="Apple Chancery" panose="03020702040506060504" pitchFamily="66" charset="0"/>
              </a:rPr>
            </a:br>
            <a:r>
              <a:rPr lang="tr-TR" dirty="0" smtClean="0">
                <a:latin typeface="Apple Chancery" panose="03020702040506060504" pitchFamily="66" charset="0"/>
              </a:rPr>
              <a:t>(Bilgiler Arası İlişkiler)</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426173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482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483364"/>
            <a:ext cx="7024744" cy="1143000"/>
          </a:xfrm>
        </p:spPr>
        <p:txBody>
          <a:bodyPr>
            <a:normAutofit fontScale="90000"/>
          </a:bodyPr>
          <a:lstStyle/>
          <a:p>
            <a:r>
              <a:rPr lang="tr-TR" b="1" dirty="0" smtClean="0">
                <a:effectLst>
                  <a:outerShdw blurRad="38100" dist="38100" dir="2700000" algn="tl">
                    <a:srgbClr val="000000">
                      <a:alpha val="43137"/>
                    </a:srgbClr>
                  </a:outerShdw>
                </a:effectLst>
              </a:rPr>
              <a:t>Haritalar</a:t>
            </a:r>
            <a:br>
              <a:rPr lang="tr-TR" b="1" dirty="0" smtClean="0">
                <a:effectLst>
                  <a:outerShdw blurRad="38100" dist="38100" dir="2700000" algn="tl">
                    <a:srgbClr val="000000">
                      <a:alpha val="43137"/>
                    </a:srgbClr>
                  </a:outerShdw>
                </a:effectLst>
              </a:rPr>
            </a:br>
            <a:r>
              <a:rPr lang="tr-TR" sz="3100" b="1" dirty="0">
                <a:effectLst>
                  <a:outerShdw blurRad="38100" dist="38100" dir="2700000" algn="tl">
                    <a:srgbClr val="000000">
                      <a:alpha val="43137"/>
                    </a:srgbClr>
                  </a:outerShdw>
                </a:effectLst>
              </a:rPr>
              <a:t>Bilgi Haritası</a:t>
            </a:r>
            <a:endParaRPr lang="tr-TR" dirty="0"/>
          </a:p>
        </p:txBody>
      </p:sp>
      <p:sp>
        <p:nvSpPr>
          <p:cNvPr id="3" name="İçerik Yer Tutucusu 2"/>
          <p:cNvSpPr>
            <a:spLocks noGrp="1"/>
          </p:cNvSpPr>
          <p:nvPr>
            <p:ph idx="1"/>
          </p:nvPr>
        </p:nvSpPr>
        <p:spPr/>
        <p:txBody>
          <a:bodyPr/>
          <a:lstStyle/>
          <a:p>
            <a:endParaRPr lang="tr-TR"/>
          </a:p>
        </p:txBody>
      </p:sp>
      <p:sp>
        <p:nvSpPr>
          <p:cNvPr id="4" name="Veri Yer Tutucusu 3"/>
          <p:cNvSpPr>
            <a:spLocks noGrp="1"/>
          </p:cNvSpPr>
          <p:nvPr>
            <p:ph type="dt" sz="half" idx="10"/>
          </p:nvPr>
        </p:nvSpPr>
        <p:spPr/>
        <p:txBody>
          <a:bodyPr/>
          <a:lstStyle/>
          <a:p>
            <a:r>
              <a:rPr lang="tr-TR" smtClean="0"/>
              <a:t>11.04.2011</a:t>
            </a:r>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16</a:t>
            </a:fld>
            <a:endParaRPr lang="tr-T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6"/>
            <a:ext cx="8208912" cy="5976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863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pple Chancery" panose="03020702040506060504" pitchFamily="66" charset="0"/>
              </a:rPr>
              <a:t>Vee Diyagramı</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67983921"/>
              </p:ext>
            </p:extLst>
          </p:nvPr>
        </p:nvGraphicFramePr>
        <p:xfrm>
          <a:off x="457200" y="1772816"/>
          <a:ext cx="4978896"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5496" y="1493520"/>
            <a:ext cx="3238504" cy="4599776"/>
          </a:xfrm>
          <a:prstGeom prst="rect">
            <a:avLst/>
          </a:prstGeom>
        </p:spPr>
      </p:pic>
    </p:spTree>
    <p:extLst>
      <p:ext uri="{BB962C8B-B14F-4D97-AF65-F5344CB8AC3E}">
        <p14:creationId xmlns:p14="http://schemas.microsoft.com/office/powerpoint/2010/main" val="2587242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pple Chancery" panose="03020702040506060504" pitchFamily="66" charset="0"/>
              </a:rPr>
              <a:t>Venn Diyagramı/Şeması</a:t>
            </a:r>
            <a:endParaRPr lang="tr-TR" dirty="0">
              <a:latin typeface="Apple Chancery" panose="03020702040506060504" pitchFamily="66"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454196055"/>
              </p:ext>
            </p:extLst>
          </p:nvPr>
        </p:nvGraphicFramePr>
        <p:xfrm>
          <a:off x="457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3928" y="1700808"/>
            <a:ext cx="4816202" cy="4464496"/>
          </a:xfrm>
          <a:prstGeom prst="rect">
            <a:avLst/>
          </a:prstGeom>
        </p:spPr>
      </p:pic>
    </p:spTree>
    <p:extLst>
      <p:ext uri="{BB962C8B-B14F-4D97-AF65-F5344CB8AC3E}">
        <p14:creationId xmlns:p14="http://schemas.microsoft.com/office/powerpoint/2010/main" val="787853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0" y="188640"/>
            <a:ext cx="6707089" cy="720080"/>
          </a:xfrm>
        </p:spPr>
        <p:txBody>
          <a:bodyPr>
            <a:normAutofit fontScale="90000"/>
          </a:bodyPr>
          <a:lstStyle/>
          <a:p>
            <a:r>
              <a:rPr lang="tr-TR" dirty="0" smtClean="0">
                <a:latin typeface="Apple Chancery" panose="03020702040506060504" pitchFamily="66" charset="0"/>
              </a:rPr>
              <a:t>Kavramsal Karikatür</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073285915"/>
              </p:ext>
            </p:extLst>
          </p:nvPr>
        </p:nvGraphicFramePr>
        <p:xfrm>
          <a:off x="323528" y="1124744"/>
          <a:ext cx="8363272" cy="5001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1" y="4005064"/>
            <a:ext cx="3744417" cy="2706499"/>
          </a:xfrm>
          <a:prstGeom prst="rect">
            <a:avLst/>
          </a:prstGeom>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0112" y="764704"/>
            <a:ext cx="3254926" cy="2564853"/>
          </a:xfrm>
          <a:prstGeom prst="rect">
            <a:avLst/>
          </a:prstGeom>
        </p:spPr>
      </p:pic>
    </p:spTree>
    <p:extLst>
      <p:ext uri="{BB962C8B-B14F-4D97-AF65-F5344CB8AC3E}">
        <p14:creationId xmlns:p14="http://schemas.microsoft.com/office/powerpoint/2010/main" val="22616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74638"/>
            <a:ext cx="8075240" cy="346050"/>
          </a:xfrm>
        </p:spPr>
        <p:txBody>
          <a:bodyPr>
            <a:normAutofit fontScale="90000"/>
          </a:bodyPr>
          <a:lstStyle/>
          <a:p>
            <a:r>
              <a:rPr lang="tr-TR" dirty="0" smtClean="0">
                <a:latin typeface="Apple Chancery" panose="03020702040506060504" pitchFamily="66" charset="0"/>
              </a:rPr>
              <a:t>Kavram Öğretimi</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272865935"/>
              </p:ext>
            </p:extLst>
          </p:nvPr>
        </p:nvGraphicFramePr>
        <p:xfrm>
          <a:off x="251520" y="692696"/>
          <a:ext cx="8640960" cy="593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4980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pple Chancery" panose="03020702040506060504" pitchFamily="66" charset="0"/>
              </a:rPr>
              <a:t>Anlam Çözümleme Tabloları</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144477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9992" y="1628800"/>
            <a:ext cx="4392488" cy="4752528"/>
          </a:xfrm>
          <a:prstGeom prst="rect">
            <a:avLst/>
          </a:prstGeom>
        </p:spPr>
      </p:pic>
    </p:spTree>
    <p:extLst>
      <p:ext uri="{BB962C8B-B14F-4D97-AF65-F5344CB8AC3E}">
        <p14:creationId xmlns:p14="http://schemas.microsoft.com/office/powerpoint/2010/main" val="463415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pple Chancery" panose="03020702040506060504" pitchFamily="66" charset="0"/>
              </a:rPr>
              <a:t>Kavramsal Değişim Metinleri</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2969316"/>
              </p:ext>
            </p:extLst>
          </p:nvPr>
        </p:nvGraphicFramePr>
        <p:xfrm>
          <a:off x="457200" y="1600200"/>
          <a:ext cx="46188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0072" y="1772816"/>
            <a:ext cx="3816424" cy="4581128"/>
          </a:xfrm>
          <a:prstGeom prst="rect">
            <a:avLst/>
          </a:prstGeom>
        </p:spPr>
      </p:pic>
    </p:spTree>
    <p:extLst>
      <p:ext uri="{BB962C8B-B14F-4D97-AF65-F5344CB8AC3E}">
        <p14:creationId xmlns:p14="http://schemas.microsoft.com/office/powerpoint/2010/main" val="3940170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pple Chancery" panose="03020702040506060504" pitchFamily="66" charset="0"/>
              </a:rPr>
              <a:t>Kavram Kargaşası Yaratma</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258778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289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Apple Chancery" panose="03020702040506060504" pitchFamily="66" charset="0"/>
              </a:rPr>
              <a:t>Tahmin-Gözlem-Açıklama</a:t>
            </a:r>
            <a:endParaRPr lang="tr-TR" dirty="0">
              <a:latin typeface="Apple Chancery" panose="030207020405060605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09492440"/>
              </p:ext>
            </p:extLst>
          </p:nvPr>
        </p:nvGraphicFramePr>
        <p:xfrm>
          <a:off x="457200" y="1600200"/>
          <a:ext cx="8507288"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98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61969871"/>
              </p:ext>
            </p:extLst>
          </p:nvPr>
        </p:nvGraphicFramePr>
        <p:xfrm>
          <a:off x="179512" y="116632"/>
          <a:ext cx="8856984"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4008" y="105256"/>
            <a:ext cx="4320480" cy="2996952"/>
          </a:xfrm>
          <a:prstGeom prst="rect">
            <a:avLst/>
          </a:prstGeom>
        </p:spPr>
      </p:pic>
      <p:pic>
        <p:nvPicPr>
          <p:cNvPr id="7" name="Resim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3933056"/>
            <a:ext cx="4426305" cy="2658641"/>
          </a:xfrm>
          <a:prstGeom prst="rect">
            <a:avLst/>
          </a:prstGeom>
        </p:spPr>
      </p:pic>
      <p:sp>
        <p:nvSpPr>
          <p:cNvPr id="3" name="Aşağı Ok 2"/>
          <p:cNvSpPr/>
          <p:nvPr/>
        </p:nvSpPr>
        <p:spPr>
          <a:xfrm>
            <a:off x="6444208" y="2996952"/>
            <a:ext cx="360040" cy="288032"/>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
        <p:nvSpPr>
          <p:cNvPr id="6" name="Aşağı Ok 5"/>
          <p:cNvSpPr/>
          <p:nvPr/>
        </p:nvSpPr>
        <p:spPr>
          <a:xfrm>
            <a:off x="1907704" y="3717032"/>
            <a:ext cx="288032" cy="288032"/>
          </a:xfrm>
          <a:prstGeom prst="down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2669739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52194572"/>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897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74638"/>
            <a:ext cx="8147248" cy="850106"/>
          </a:xfrm>
        </p:spPr>
        <p:txBody>
          <a:bodyPr/>
          <a:lstStyle/>
          <a:p>
            <a:r>
              <a:rPr lang="tr-TR" dirty="0">
                <a:latin typeface="Apple Chancery" panose="03020702040506060504" pitchFamily="66" charset="0"/>
              </a:rPr>
              <a:t>Kavram Öğretimi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488366"/>
              </p:ext>
            </p:extLst>
          </p:nvPr>
        </p:nvGraphicFramePr>
        <p:xfrm>
          <a:off x="251520" y="1196752"/>
          <a:ext cx="878497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460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ple Chancery" panose="03020702040506060504" pitchFamily="66" charset="0"/>
              </a:rPr>
              <a:t>Kavram Haritaları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6444194"/>
              </p:ext>
            </p:extLst>
          </p:nvPr>
        </p:nvGraphicFramePr>
        <p:xfrm>
          <a:off x="323528" y="1268760"/>
          <a:ext cx="836327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05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6" name="Resi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65" y="116632"/>
            <a:ext cx="8418467" cy="6408712"/>
          </a:xfrm>
          <a:prstGeom prst="rect">
            <a:avLst/>
          </a:prstGeom>
        </p:spPr>
      </p:pic>
      <p:sp>
        <p:nvSpPr>
          <p:cNvPr id="23" name="İçerik Yer Tutucusu 22"/>
          <p:cNvSpPr>
            <a:spLocks noGrp="1"/>
          </p:cNvSpPr>
          <p:nvPr>
            <p:ph idx="1"/>
          </p:nvPr>
        </p:nvSpPr>
        <p:spPr/>
        <p:txBody>
          <a:bodyPr/>
          <a:lstStyle/>
          <a:p>
            <a:endParaRPr lang="tr-TR"/>
          </a:p>
        </p:txBody>
      </p:sp>
    </p:spTree>
    <p:extLst>
      <p:ext uri="{BB962C8B-B14F-4D97-AF65-F5344CB8AC3E}">
        <p14:creationId xmlns:p14="http://schemas.microsoft.com/office/powerpoint/2010/main" val="3100089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1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476672"/>
            <a:ext cx="7776864" cy="5616624"/>
          </a:xfrm>
        </p:spPr>
      </p:pic>
      <p:sp>
        <p:nvSpPr>
          <p:cNvPr id="8" name="Sol Ayraç 7"/>
          <p:cNvSpPr/>
          <p:nvPr/>
        </p:nvSpPr>
        <p:spPr>
          <a:xfrm>
            <a:off x="8388424" y="44624"/>
            <a:ext cx="144016" cy="63367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extLst>
      <p:ext uri="{BB962C8B-B14F-4D97-AF65-F5344CB8AC3E}">
        <p14:creationId xmlns:p14="http://schemas.microsoft.com/office/powerpoint/2010/main" val="2146905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78790" y="260648"/>
            <a:ext cx="8219256" cy="922114"/>
          </a:xfrm>
        </p:spPr>
        <p:txBody>
          <a:bodyPr/>
          <a:lstStyle/>
          <a:p>
            <a:r>
              <a:rPr lang="tr-TR" dirty="0">
                <a:latin typeface="Apple Chancery" panose="03020702040506060504" pitchFamily="66" charset="0"/>
              </a:rPr>
              <a:t>Kavram </a:t>
            </a:r>
            <a:r>
              <a:rPr lang="tr-TR" dirty="0" smtClean="0">
                <a:latin typeface="Apple Chancery" panose="03020702040506060504" pitchFamily="66" charset="0"/>
              </a:rPr>
              <a:t>Haritaları</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231820202"/>
              </p:ext>
            </p:extLst>
          </p:nvPr>
        </p:nvGraphicFramePr>
        <p:xfrm>
          <a:off x="179511" y="980728"/>
          <a:ext cx="8729781"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9552" y="3212976"/>
            <a:ext cx="8263069" cy="2946086"/>
          </a:xfrm>
          <a:prstGeom prst="rect">
            <a:avLst/>
          </a:prstGeom>
        </p:spPr>
      </p:pic>
    </p:spTree>
    <p:extLst>
      <p:ext uri="{BB962C8B-B14F-4D97-AF65-F5344CB8AC3E}">
        <p14:creationId xmlns:p14="http://schemas.microsoft.com/office/powerpoint/2010/main" val="30090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ple Chancery" panose="03020702040506060504" pitchFamily="66" charset="0"/>
              </a:rPr>
              <a:t>Kavram Haritaları</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3448092752"/>
              </p:ext>
            </p:extLst>
          </p:nvPr>
        </p:nvGraphicFramePr>
        <p:xfrm>
          <a:off x="251520" y="1296356"/>
          <a:ext cx="8363272" cy="5327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Resi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1268760"/>
            <a:ext cx="4499991" cy="5328592"/>
          </a:xfrm>
          <a:prstGeom prst="rect">
            <a:avLst/>
          </a:prstGeom>
        </p:spPr>
      </p:pic>
    </p:spTree>
    <p:extLst>
      <p:ext uri="{BB962C8B-B14F-4D97-AF65-F5344CB8AC3E}">
        <p14:creationId xmlns:p14="http://schemas.microsoft.com/office/powerpoint/2010/main" val="135857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Apple Chancery" panose="03020702040506060504" pitchFamily="66" charset="0"/>
              </a:rPr>
              <a:t>Kavram Haritaları</a:t>
            </a:r>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2433126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17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1037</Words>
  <Application>Microsoft Office PowerPoint</Application>
  <PresentationFormat>Ekran Gösterisi (4:3)</PresentationFormat>
  <Paragraphs>78</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Apple Chancery</vt:lpstr>
      <vt:lpstr>Arial</vt:lpstr>
      <vt:lpstr>Calibri</vt:lpstr>
      <vt:lpstr>Comic Sans MS</vt:lpstr>
      <vt:lpstr>Ofis Teması</vt:lpstr>
      <vt:lpstr>PowerPoint Sunusu</vt:lpstr>
      <vt:lpstr>Kavram Öğretimi</vt:lpstr>
      <vt:lpstr>Kavram Öğretimi</vt:lpstr>
      <vt:lpstr>Kavram Haritaları</vt:lpstr>
      <vt:lpstr>PowerPoint Sunusu</vt:lpstr>
      <vt:lpstr>PowerPoint Sunusu</vt:lpstr>
      <vt:lpstr>Kavram Haritaları</vt:lpstr>
      <vt:lpstr>Kavram Haritaları</vt:lpstr>
      <vt:lpstr>Kavram Haritaları</vt:lpstr>
      <vt:lpstr>Kavram Haritaları  (Sınıflama Haritası)</vt:lpstr>
      <vt:lpstr>Kavram Haritaları</vt:lpstr>
      <vt:lpstr>Kavram Ağı</vt:lpstr>
      <vt:lpstr>Zihin Haritası  (Düşünceler Arası İlişkiler)</vt:lpstr>
      <vt:lpstr>PowerPoint Sunusu</vt:lpstr>
      <vt:lpstr>Bilgi Haritası  (Bilgiler Arası İlişkiler)</vt:lpstr>
      <vt:lpstr>Haritalar Bilgi Haritası</vt:lpstr>
      <vt:lpstr>Vee Diyagramı</vt:lpstr>
      <vt:lpstr>Venn Diyagramı/Şeması</vt:lpstr>
      <vt:lpstr>Kavramsal Karikatür</vt:lpstr>
      <vt:lpstr>Anlam Çözümleme Tabloları</vt:lpstr>
      <vt:lpstr>Kavramsal Değişim Metinleri</vt:lpstr>
      <vt:lpstr>Kavram Kargaşası Yaratma</vt:lpstr>
      <vt:lpstr>Tahmin-Gözlem-Açıklama</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Kavram Haritaları</dc:title>
  <dc:creator>SÜMEYRA</dc:creator>
  <cp:lastModifiedBy>Windows Kullanıcısı</cp:lastModifiedBy>
  <cp:revision>78</cp:revision>
  <dcterms:created xsi:type="dcterms:W3CDTF">2017-12-08T06:27:15Z</dcterms:created>
  <dcterms:modified xsi:type="dcterms:W3CDTF">2018-02-13T08:52:05Z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