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ata17.xml" ContentType="application/vnd.openxmlformats-officedocument.drawingml.diagramData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layout13.xml" ContentType="application/vnd.openxmlformats-officedocument.drawingml.diagramLayout+xml"/>
  <Override PartName="/ppt/diagrams/drawing7.xml" ContentType="application/vnd.ms-office.drawingml.diagramDrawing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12.xml" ContentType="application/vnd.openxmlformats-officedocument.drawingml.diagramColors+xml"/>
  <Default Extension="png" ContentType="image/png"/>
  <Override PartName="/ppt/diagrams/drawing3.xml" ContentType="application/vnd.ms-office.drawingml.diagramDrawing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diagrams/drawing17.xml" ContentType="application/vnd.ms-office.drawingml.diagramDrawing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layout18.xml" ContentType="application/vnd.openxmlformats-officedocument.drawingml.diagramLayout+xml"/>
  <Override PartName="/ppt/diagrams/drawing15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layout16.xml" ContentType="application/vnd.openxmlformats-officedocument.drawingml.diagramLayout+xml"/>
  <Override PartName="/ppt/diagrams/drawing13.xml" ContentType="application/vnd.ms-office.drawingml.diagramDrawing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drawing6.xml" ContentType="application/vnd.ms-office.drawingml.diagramDrawing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diagrams/data11.xml" ContentType="application/vnd.openxmlformats-officedocument.drawingml.diagramData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5.xml" ContentType="application/vnd.openxmlformats-officedocument.drawingml.diagramLayout+xml"/>
  <Override PartName="/ppt/diagrams/drawing9.xml" ContentType="application/vnd.ms-office.drawingml.diagramDrawing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colors18.xml" ContentType="application/vnd.openxmlformats-officedocument.drawingml.diagramColors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drawing5.xml" ContentType="application/vnd.ms-office.drawingml.diagramDrawing+xml"/>
  <Override PartName="/ppt/slides/slide28.xml" ContentType="application/vnd.openxmlformats-officedocument.presentationml.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colors10.xml" ContentType="application/vnd.openxmlformats-officedocument.drawingml.diagramColors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9" r:id="rId11"/>
    <p:sldId id="275" r:id="rId12"/>
    <p:sldId id="276" r:id="rId13"/>
    <p:sldId id="277" r:id="rId14"/>
    <p:sldId id="266" r:id="rId15"/>
    <p:sldId id="267" r:id="rId16"/>
    <p:sldId id="268" r:id="rId17"/>
    <p:sldId id="270" r:id="rId18"/>
    <p:sldId id="271" r:id="rId19"/>
    <p:sldId id="272" r:id="rId20"/>
    <p:sldId id="273" r:id="rId21"/>
    <p:sldId id="274" r:id="rId22"/>
    <p:sldId id="290" r:id="rId23"/>
    <p:sldId id="291" r:id="rId24"/>
    <p:sldId id="292" r:id="rId25"/>
    <p:sldId id="283" r:id="rId26"/>
    <p:sldId id="269" r:id="rId27"/>
    <p:sldId id="293" r:id="rId28"/>
    <p:sldId id="286" r:id="rId29"/>
    <p:sldId id="284" r:id="rId30"/>
    <p:sldId id="285" r:id="rId31"/>
    <p:sldId id="295" r:id="rId32"/>
    <p:sldId id="296" r:id="rId33"/>
    <p:sldId id="294" r:id="rId34"/>
    <p:sldId id="297" r:id="rId35"/>
    <p:sldId id="298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4503" autoAdjust="0"/>
    <p:restoredTop sz="94660"/>
  </p:normalViewPr>
  <p:slideViewPr>
    <p:cSldViewPr>
      <p:cViewPr varScale="1">
        <p:scale>
          <a:sx n="83" d="100"/>
          <a:sy n="83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DD499A-C053-4955-AADE-15C8965EDC66}" type="doc">
      <dgm:prSet loTypeId="urn:microsoft.com/office/officeart/2005/8/layout/vList5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623006FD-071C-4F62-BE2A-F4237D75827E}">
      <dgm:prSet custT="1"/>
      <dgm:spPr/>
      <dgm:t>
        <a:bodyPr/>
        <a:lstStyle/>
        <a:p>
          <a:pPr rtl="0"/>
          <a:r>
            <a:rPr lang="tr-TR" sz="3200" b="1" dirty="0" smtClean="0"/>
            <a:t>Hikaye:</a:t>
          </a:r>
          <a:endParaRPr lang="tr-TR" sz="3200" b="1" dirty="0"/>
        </a:p>
      </dgm:t>
    </dgm:pt>
    <dgm:pt modelId="{FCF0805F-3A91-4854-AAA1-E6EF8AE9099F}" type="parTrans" cxnId="{EEDB863D-409D-4057-AAA7-E6EC556359A7}">
      <dgm:prSet/>
      <dgm:spPr/>
      <dgm:t>
        <a:bodyPr/>
        <a:lstStyle/>
        <a:p>
          <a:endParaRPr lang="tr-TR"/>
        </a:p>
      </dgm:t>
    </dgm:pt>
    <dgm:pt modelId="{9FB49DD3-C0B7-468E-81D9-02E1B35DF5D4}" type="sibTrans" cxnId="{EEDB863D-409D-4057-AAA7-E6EC556359A7}">
      <dgm:prSet/>
      <dgm:spPr/>
      <dgm:t>
        <a:bodyPr/>
        <a:lstStyle/>
        <a:p>
          <a:endParaRPr lang="tr-TR"/>
        </a:p>
      </dgm:t>
    </dgm:pt>
    <dgm:pt modelId="{B6FB1E24-4F05-4491-8221-533BA29A39C1}">
      <dgm:prSet custT="1"/>
      <dgm:spPr/>
      <dgm:t>
        <a:bodyPr/>
        <a:lstStyle/>
        <a:p>
          <a:pPr rtl="0"/>
          <a:r>
            <a:rPr lang="tr-TR" sz="3200" b="1" dirty="0" smtClean="0"/>
            <a:t>Özgeçmiş:</a:t>
          </a:r>
          <a:endParaRPr lang="tr-TR" sz="3200" b="1" dirty="0"/>
        </a:p>
      </dgm:t>
    </dgm:pt>
    <dgm:pt modelId="{3B213FE7-2296-4902-96AA-1182066E863A}" type="parTrans" cxnId="{0BB82F64-6197-44A7-8DFD-75B850843E93}">
      <dgm:prSet/>
      <dgm:spPr/>
      <dgm:t>
        <a:bodyPr/>
        <a:lstStyle/>
        <a:p>
          <a:endParaRPr lang="tr-TR"/>
        </a:p>
      </dgm:t>
    </dgm:pt>
    <dgm:pt modelId="{A245266D-CD09-4D86-BC30-302DD74E2C85}" type="sibTrans" cxnId="{0BB82F64-6197-44A7-8DFD-75B850843E93}">
      <dgm:prSet/>
      <dgm:spPr/>
      <dgm:t>
        <a:bodyPr/>
        <a:lstStyle/>
        <a:p>
          <a:endParaRPr lang="tr-TR"/>
        </a:p>
      </dgm:t>
    </dgm:pt>
    <dgm:pt modelId="{35340DE7-829A-4A85-A1B0-3CD0FE11B44D}">
      <dgm:prSet custT="1"/>
      <dgm:spPr/>
      <dgm:t>
        <a:bodyPr/>
        <a:lstStyle/>
        <a:p>
          <a:pPr rtl="0"/>
          <a:r>
            <a:rPr lang="tr-TR" sz="3200" b="1" dirty="0" err="1" smtClean="0"/>
            <a:t>Soygeçmiş</a:t>
          </a:r>
          <a:r>
            <a:rPr lang="tr-TR" sz="3200" b="1" dirty="0" smtClean="0"/>
            <a:t>:</a:t>
          </a:r>
          <a:endParaRPr lang="tr-TR" sz="3200" b="1" dirty="0"/>
        </a:p>
      </dgm:t>
    </dgm:pt>
    <dgm:pt modelId="{76D629FE-38D5-43A8-A553-CDEA5D6E7F75}" type="parTrans" cxnId="{F7A28315-6656-4256-8849-37233B708AC3}">
      <dgm:prSet/>
      <dgm:spPr/>
      <dgm:t>
        <a:bodyPr/>
        <a:lstStyle/>
        <a:p>
          <a:endParaRPr lang="tr-TR"/>
        </a:p>
      </dgm:t>
    </dgm:pt>
    <dgm:pt modelId="{844BC516-AFE2-49C1-8C84-8D86C97E3C8D}" type="sibTrans" cxnId="{F7A28315-6656-4256-8849-37233B708AC3}">
      <dgm:prSet/>
      <dgm:spPr/>
      <dgm:t>
        <a:bodyPr/>
        <a:lstStyle/>
        <a:p>
          <a:endParaRPr lang="tr-TR"/>
        </a:p>
      </dgm:t>
    </dgm:pt>
    <dgm:pt modelId="{ADEB0F0B-9979-4172-9C16-687A23C9C5EB}">
      <dgm:prSet custT="1"/>
      <dgm:spPr/>
      <dgm:t>
        <a:bodyPr/>
        <a:lstStyle/>
        <a:p>
          <a:pPr rtl="0"/>
          <a:r>
            <a:rPr lang="tr-TR" sz="3200" b="1" dirty="0" smtClean="0"/>
            <a:t>F.M.:</a:t>
          </a:r>
          <a:endParaRPr lang="tr-TR" sz="3200" b="1" dirty="0"/>
        </a:p>
      </dgm:t>
    </dgm:pt>
    <dgm:pt modelId="{3DFD9D83-428B-4BC3-8499-DCDB6C75CE07}" type="parTrans" cxnId="{596CB48A-CDAD-45BB-B498-62569F30F03A}">
      <dgm:prSet/>
      <dgm:spPr/>
      <dgm:t>
        <a:bodyPr/>
        <a:lstStyle/>
        <a:p>
          <a:endParaRPr lang="tr-TR"/>
        </a:p>
      </dgm:t>
    </dgm:pt>
    <dgm:pt modelId="{409A77BF-5631-463E-A1DF-618203941690}" type="sibTrans" cxnId="{596CB48A-CDAD-45BB-B498-62569F30F03A}">
      <dgm:prSet/>
      <dgm:spPr/>
      <dgm:t>
        <a:bodyPr/>
        <a:lstStyle/>
        <a:p>
          <a:endParaRPr lang="tr-TR"/>
        </a:p>
      </dgm:t>
    </dgm:pt>
    <dgm:pt modelId="{ABF7471A-6F1A-4651-94A4-6079358648A1}">
      <dgm:prSet custT="1"/>
      <dgm:spPr/>
      <dgm:t>
        <a:bodyPr/>
        <a:lstStyle/>
        <a:p>
          <a:pPr rtl="0"/>
          <a:r>
            <a:rPr lang="tr-TR" sz="2400" dirty="0" smtClean="0"/>
            <a:t>Son 3 ay içerisinde </a:t>
          </a:r>
          <a:r>
            <a:rPr lang="tr-TR" sz="2400" dirty="0" err="1" smtClean="0"/>
            <a:t>spontan</a:t>
          </a:r>
          <a:r>
            <a:rPr lang="tr-TR" sz="2400" dirty="0" smtClean="0"/>
            <a:t> olarak gelişen 2 adet </a:t>
          </a:r>
          <a:r>
            <a:rPr lang="tr-TR" sz="2400" dirty="0" err="1" smtClean="0"/>
            <a:t>flushing</a:t>
          </a:r>
          <a:r>
            <a:rPr lang="tr-TR" sz="2400" dirty="0" smtClean="0"/>
            <a:t>, yaygın ürtiker, hipotansiyon, nefes darlığı atağı.</a:t>
          </a:r>
          <a:endParaRPr lang="tr-TR" sz="2400" dirty="0"/>
        </a:p>
      </dgm:t>
    </dgm:pt>
    <dgm:pt modelId="{17DF3D45-E7E7-40A5-A4B5-A3D73C8C8B30}" type="parTrans" cxnId="{361A7A4F-E9F8-46C2-B842-3D49D1F1146D}">
      <dgm:prSet/>
      <dgm:spPr/>
      <dgm:t>
        <a:bodyPr/>
        <a:lstStyle/>
        <a:p>
          <a:endParaRPr lang="tr-TR"/>
        </a:p>
      </dgm:t>
    </dgm:pt>
    <dgm:pt modelId="{4803BE5C-3008-42C1-AF4C-3E8703A1C7D3}" type="sibTrans" cxnId="{361A7A4F-E9F8-46C2-B842-3D49D1F1146D}">
      <dgm:prSet/>
      <dgm:spPr/>
      <dgm:t>
        <a:bodyPr/>
        <a:lstStyle/>
        <a:p>
          <a:endParaRPr lang="tr-TR"/>
        </a:p>
      </dgm:t>
    </dgm:pt>
    <dgm:pt modelId="{BB413D8C-1176-49F1-9691-1102C7D8D153}">
      <dgm:prSet custT="1"/>
      <dgm:spPr/>
      <dgm:t>
        <a:bodyPr/>
        <a:lstStyle/>
        <a:p>
          <a:pPr rtl="0"/>
          <a:r>
            <a:rPr lang="tr-TR" sz="2400" dirty="0" smtClean="0"/>
            <a:t>57 yaş, Erkek</a:t>
          </a:r>
          <a:endParaRPr lang="tr-TR" sz="3200" b="1" dirty="0"/>
        </a:p>
      </dgm:t>
    </dgm:pt>
    <dgm:pt modelId="{DDCAB4A6-56ED-44EB-8137-D50EFC53F4C4}" type="parTrans" cxnId="{07175E94-7412-441D-A7F4-B43DCACBF82D}">
      <dgm:prSet/>
      <dgm:spPr/>
      <dgm:t>
        <a:bodyPr/>
        <a:lstStyle/>
        <a:p>
          <a:endParaRPr lang="tr-TR"/>
        </a:p>
      </dgm:t>
    </dgm:pt>
    <dgm:pt modelId="{1C61104B-4E0F-4ACD-A998-AB21C8B4C2BF}" type="sibTrans" cxnId="{07175E94-7412-441D-A7F4-B43DCACBF82D}">
      <dgm:prSet/>
      <dgm:spPr/>
      <dgm:t>
        <a:bodyPr/>
        <a:lstStyle/>
        <a:p>
          <a:endParaRPr lang="tr-TR"/>
        </a:p>
      </dgm:t>
    </dgm:pt>
    <dgm:pt modelId="{DAB61FA8-071F-422F-91DA-69B2E3D87D34}">
      <dgm:prSet custT="1"/>
      <dgm:spPr/>
      <dgm:t>
        <a:bodyPr/>
        <a:lstStyle/>
        <a:p>
          <a:pPr rtl="0"/>
          <a:r>
            <a:rPr lang="tr-TR" sz="2400" dirty="0" smtClean="0"/>
            <a:t> Tip 2 DM (OAD ile </a:t>
          </a:r>
          <a:r>
            <a:rPr lang="tr-TR" sz="2400" dirty="0" err="1" smtClean="0"/>
            <a:t>regüle</a:t>
          </a:r>
          <a:r>
            <a:rPr lang="tr-TR" sz="2400" dirty="0" smtClean="0"/>
            <a:t>)</a:t>
          </a:r>
          <a:endParaRPr lang="tr-TR" sz="2400" dirty="0"/>
        </a:p>
      </dgm:t>
    </dgm:pt>
    <dgm:pt modelId="{9CCEEC3B-3A65-4F75-96A8-CE67E9F8B38D}" type="parTrans" cxnId="{89D5EE7E-6825-4047-8080-A28BDCFF311C}">
      <dgm:prSet/>
      <dgm:spPr/>
      <dgm:t>
        <a:bodyPr/>
        <a:lstStyle/>
        <a:p>
          <a:endParaRPr lang="tr-TR"/>
        </a:p>
      </dgm:t>
    </dgm:pt>
    <dgm:pt modelId="{BA92F192-B98A-49C8-AC35-9BB4149C1517}" type="sibTrans" cxnId="{89D5EE7E-6825-4047-8080-A28BDCFF311C}">
      <dgm:prSet/>
      <dgm:spPr/>
      <dgm:t>
        <a:bodyPr/>
        <a:lstStyle/>
        <a:p>
          <a:endParaRPr lang="tr-TR"/>
        </a:p>
      </dgm:t>
    </dgm:pt>
    <dgm:pt modelId="{993198D1-9D88-41D8-B075-D83DCABFD565}">
      <dgm:prSet custT="1"/>
      <dgm:spPr/>
      <dgm:t>
        <a:bodyPr/>
        <a:lstStyle/>
        <a:p>
          <a:pPr rtl="0"/>
          <a:r>
            <a:rPr lang="tr-TR" sz="2400" dirty="0" smtClean="0"/>
            <a:t>Özellik </a:t>
          </a:r>
          <a:r>
            <a:rPr lang="tr-TR" sz="2400" dirty="0" smtClean="0">
              <a:latin typeface="Calibri" panose="020F0502020204030204" pitchFamily="34" charset="0"/>
            </a:rPr>
            <a:t>Ø</a:t>
          </a:r>
          <a:endParaRPr lang="tr-TR" sz="2400" dirty="0"/>
        </a:p>
      </dgm:t>
    </dgm:pt>
    <dgm:pt modelId="{4C79682F-307E-4279-B1E7-831BF4A3947B}" type="parTrans" cxnId="{CFDB5E95-C632-49F1-8146-9E393DCDC26F}">
      <dgm:prSet/>
      <dgm:spPr/>
      <dgm:t>
        <a:bodyPr/>
        <a:lstStyle/>
        <a:p>
          <a:endParaRPr lang="tr-TR"/>
        </a:p>
      </dgm:t>
    </dgm:pt>
    <dgm:pt modelId="{B7071001-9604-4878-8A57-5C1D7DB45C08}" type="sibTrans" cxnId="{CFDB5E95-C632-49F1-8146-9E393DCDC26F}">
      <dgm:prSet/>
      <dgm:spPr/>
      <dgm:t>
        <a:bodyPr/>
        <a:lstStyle/>
        <a:p>
          <a:endParaRPr lang="tr-TR"/>
        </a:p>
      </dgm:t>
    </dgm:pt>
    <dgm:pt modelId="{78BBD973-D28A-45F8-964B-054435A67434}">
      <dgm:prSet custT="1"/>
      <dgm:spPr/>
      <dgm:t>
        <a:bodyPr/>
        <a:lstStyle/>
        <a:p>
          <a:pPr rtl="0"/>
          <a:r>
            <a:rPr lang="tr-TR" sz="2400" smtClean="0"/>
            <a:t>Yanaklarda </a:t>
          </a:r>
          <a:r>
            <a:rPr lang="tr-TR" sz="2400" dirty="0" smtClean="0"/>
            <a:t>kızarıklık</a:t>
          </a:r>
          <a:endParaRPr lang="tr-TR" sz="2400" dirty="0"/>
        </a:p>
      </dgm:t>
    </dgm:pt>
    <dgm:pt modelId="{7E97AF4A-EFBF-4002-A178-4F1A33EA021C}" type="parTrans" cxnId="{3D790926-964E-4600-BA00-4CECA2E539F6}">
      <dgm:prSet/>
      <dgm:spPr/>
      <dgm:t>
        <a:bodyPr/>
        <a:lstStyle/>
        <a:p>
          <a:endParaRPr lang="tr-TR"/>
        </a:p>
      </dgm:t>
    </dgm:pt>
    <dgm:pt modelId="{3A0F6462-41AD-4068-9F4E-509B2A322583}" type="sibTrans" cxnId="{3D790926-964E-4600-BA00-4CECA2E539F6}">
      <dgm:prSet/>
      <dgm:spPr/>
      <dgm:t>
        <a:bodyPr/>
        <a:lstStyle/>
        <a:p>
          <a:endParaRPr lang="tr-TR"/>
        </a:p>
      </dgm:t>
    </dgm:pt>
    <dgm:pt modelId="{4B7C93CF-13DD-46E3-BB9C-AB473C3A20F5}" type="pres">
      <dgm:prSet presAssocID="{D7DD499A-C053-4955-AADE-15C8965EDC6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DF0839C-FBB7-4AE0-9863-52D0118B090A}" type="pres">
      <dgm:prSet presAssocID="{BB413D8C-1176-49F1-9691-1102C7D8D153}" presName="linNode" presStyleCnt="0"/>
      <dgm:spPr/>
    </dgm:pt>
    <dgm:pt modelId="{007F3634-8DF2-4C95-8BEB-A124397CCAA9}" type="pres">
      <dgm:prSet presAssocID="{BB413D8C-1176-49F1-9691-1102C7D8D153}" presName="parentText" presStyleLbl="node1" presStyleIdx="0" presStyleCnt="5" custScaleX="243095" custScaleY="46527" custLinFactNeighborX="-1326" custLinFactNeighborY="-7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9E9C1A4-3691-4DC4-B89E-8EB86C0AB009}" type="pres">
      <dgm:prSet presAssocID="{1C61104B-4E0F-4ACD-A998-AB21C8B4C2BF}" presName="sp" presStyleCnt="0"/>
      <dgm:spPr/>
    </dgm:pt>
    <dgm:pt modelId="{3827CE09-1D08-43EA-AE5C-1C7A867F15AD}" type="pres">
      <dgm:prSet presAssocID="{623006FD-071C-4F62-BE2A-F4237D75827E}" presName="linNode" presStyleCnt="0"/>
      <dgm:spPr/>
    </dgm:pt>
    <dgm:pt modelId="{3DDBAC82-8FE5-42D2-A588-C4BCCF360A02}" type="pres">
      <dgm:prSet presAssocID="{623006FD-071C-4F62-BE2A-F4237D75827E}" presName="parentText" presStyleLbl="node1" presStyleIdx="1" presStyleCnt="5" custScaleX="74278" custScaleY="102739" custLinFactNeighborX="-5613" custLinFactNeighborY="-55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103C6E6-6EAE-4892-B075-87AD8BC537E4}" type="pres">
      <dgm:prSet presAssocID="{623006FD-071C-4F62-BE2A-F4237D75827E}" presName="descendantText" presStyleLbl="alignAccFollowNode1" presStyleIdx="0" presStyleCnt="4" custScaleY="152569" custLinFactNeighborY="278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E25EF00-FA83-46AE-B5DD-8D4BD5BE5036}" type="pres">
      <dgm:prSet presAssocID="{9FB49DD3-C0B7-468E-81D9-02E1B35DF5D4}" presName="sp" presStyleCnt="0"/>
      <dgm:spPr/>
    </dgm:pt>
    <dgm:pt modelId="{B5FB47D0-7FFA-4D94-9009-6712B3EDF73E}" type="pres">
      <dgm:prSet presAssocID="{B6FB1E24-4F05-4491-8221-533BA29A39C1}" presName="linNode" presStyleCnt="0"/>
      <dgm:spPr/>
    </dgm:pt>
    <dgm:pt modelId="{00DF343A-FC4A-4F7F-8C83-667C37FC174D}" type="pres">
      <dgm:prSet presAssocID="{B6FB1E24-4F05-4491-8221-533BA29A39C1}" presName="parentText" presStyleLbl="node1" presStyleIdx="2" presStyleCnt="5" custScaleX="74278" custScaleY="68625" custLinFactNeighborX="-561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D97B57E-B15B-43A2-B2A1-0435640BBB2F}" type="pres">
      <dgm:prSet presAssocID="{B6FB1E24-4F05-4491-8221-533BA29A39C1}" presName="descendantText" presStyleLbl="alignAccFollowNode1" presStyleIdx="1" presStyleCnt="4" custScaleY="8366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13CA682-563F-4FA4-B484-A5968C211BFA}" type="pres">
      <dgm:prSet presAssocID="{A245266D-CD09-4D86-BC30-302DD74E2C85}" presName="sp" presStyleCnt="0"/>
      <dgm:spPr/>
    </dgm:pt>
    <dgm:pt modelId="{A7AFB6FF-14CF-4061-96EB-52B45560625E}" type="pres">
      <dgm:prSet presAssocID="{35340DE7-829A-4A85-A1B0-3CD0FE11B44D}" presName="linNode" presStyleCnt="0"/>
      <dgm:spPr/>
    </dgm:pt>
    <dgm:pt modelId="{C4D9FA1F-05C9-455B-8653-8EBAF788BCA3}" type="pres">
      <dgm:prSet presAssocID="{35340DE7-829A-4A85-A1B0-3CD0FE11B44D}" presName="parentText" presStyleLbl="node1" presStyleIdx="3" presStyleCnt="5" custScaleX="74278" custScaleY="55706" custLinFactNeighborX="-5613" custLinFactNeighborY="409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6BFD0C3-818D-4D3D-B5CC-4E4CA0F8EB01}" type="pres">
      <dgm:prSet presAssocID="{35340DE7-829A-4A85-A1B0-3CD0FE11B44D}" presName="descendantText" presStyleLbl="alignAccFollowNode1" presStyleIdx="2" presStyleCnt="4" custScaleY="7756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DD26738-BFA1-484A-8664-41EF4B790CC9}" type="pres">
      <dgm:prSet presAssocID="{844BC516-AFE2-49C1-8C84-8D86C97E3C8D}" presName="sp" presStyleCnt="0"/>
      <dgm:spPr/>
    </dgm:pt>
    <dgm:pt modelId="{60EFB1F4-5A53-4550-ABDB-04380F9F44A8}" type="pres">
      <dgm:prSet presAssocID="{ADEB0F0B-9979-4172-9C16-687A23C9C5EB}" presName="linNode" presStyleCnt="0"/>
      <dgm:spPr/>
    </dgm:pt>
    <dgm:pt modelId="{6936087C-51CC-4602-88B8-074CF94B03A7}" type="pres">
      <dgm:prSet presAssocID="{ADEB0F0B-9979-4172-9C16-687A23C9C5EB}" presName="parentText" presStyleLbl="node1" presStyleIdx="4" presStyleCnt="5" custScaleX="74278" custScaleY="58670" custLinFactNeighborX="-561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8A47A71-CF38-4EAC-ABED-559EE71ED332}" type="pres">
      <dgm:prSet presAssocID="{ADEB0F0B-9979-4172-9C16-687A23C9C5EB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D790926-964E-4600-BA00-4CECA2E539F6}" srcId="{ADEB0F0B-9979-4172-9C16-687A23C9C5EB}" destId="{78BBD973-D28A-45F8-964B-054435A67434}" srcOrd="0" destOrd="0" parTransId="{7E97AF4A-EFBF-4002-A178-4F1A33EA021C}" sibTransId="{3A0F6462-41AD-4068-9F4E-509B2A322583}"/>
    <dgm:cxn modelId="{89D5EE7E-6825-4047-8080-A28BDCFF311C}" srcId="{B6FB1E24-4F05-4491-8221-533BA29A39C1}" destId="{DAB61FA8-071F-422F-91DA-69B2E3D87D34}" srcOrd="0" destOrd="0" parTransId="{9CCEEC3B-3A65-4F75-96A8-CE67E9F8B38D}" sibTransId="{BA92F192-B98A-49C8-AC35-9BB4149C1517}"/>
    <dgm:cxn modelId="{781FAC9A-B0D2-4DC3-929B-132D92D51C84}" type="presOf" srcId="{993198D1-9D88-41D8-B075-D83DCABFD565}" destId="{06BFD0C3-818D-4D3D-B5CC-4E4CA0F8EB01}" srcOrd="0" destOrd="0" presId="urn:microsoft.com/office/officeart/2005/8/layout/vList5"/>
    <dgm:cxn modelId="{361A7A4F-E9F8-46C2-B842-3D49D1F1146D}" srcId="{623006FD-071C-4F62-BE2A-F4237D75827E}" destId="{ABF7471A-6F1A-4651-94A4-6079358648A1}" srcOrd="0" destOrd="0" parTransId="{17DF3D45-E7E7-40A5-A4B5-A3D73C8C8B30}" sibTransId="{4803BE5C-3008-42C1-AF4C-3E8703A1C7D3}"/>
    <dgm:cxn modelId="{EEDB863D-409D-4057-AAA7-E6EC556359A7}" srcId="{D7DD499A-C053-4955-AADE-15C8965EDC66}" destId="{623006FD-071C-4F62-BE2A-F4237D75827E}" srcOrd="1" destOrd="0" parTransId="{FCF0805F-3A91-4854-AAA1-E6EF8AE9099F}" sibTransId="{9FB49DD3-C0B7-468E-81D9-02E1B35DF5D4}"/>
    <dgm:cxn modelId="{6DBE791E-4C00-479C-BE68-B8E7E2C588A9}" type="presOf" srcId="{D7DD499A-C053-4955-AADE-15C8965EDC66}" destId="{4B7C93CF-13DD-46E3-BB9C-AB473C3A20F5}" srcOrd="0" destOrd="0" presId="urn:microsoft.com/office/officeart/2005/8/layout/vList5"/>
    <dgm:cxn modelId="{07175E94-7412-441D-A7F4-B43DCACBF82D}" srcId="{D7DD499A-C053-4955-AADE-15C8965EDC66}" destId="{BB413D8C-1176-49F1-9691-1102C7D8D153}" srcOrd="0" destOrd="0" parTransId="{DDCAB4A6-56ED-44EB-8137-D50EFC53F4C4}" sibTransId="{1C61104B-4E0F-4ACD-A998-AB21C8B4C2BF}"/>
    <dgm:cxn modelId="{BA03833F-8156-429A-871F-53977348B8CB}" type="presOf" srcId="{BB413D8C-1176-49F1-9691-1102C7D8D153}" destId="{007F3634-8DF2-4C95-8BEB-A124397CCAA9}" srcOrd="0" destOrd="0" presId="urn:microsoft.com/office/officeart/2005/8/layout/vList5"/>
    <dgm:cxn modelId="{596CB48A-CDAD-45BB-B498-62569F30F03A}" srcId="{D7DD499A-C053-4955-AADE-15C8965EDC66}" destId="{ADEB0F0B-9979-4172-9C16-687A23C9C5EB}" srcOrd="4" destOrd="0" parTransId="{3DFD9D83-428B-4BC3-8499-DCDB6C75CE07}" sibTransId="{409A77BF-5631-463E-A1DF-618203941690}"/>
    <dgm:cxn modelId="{4327F682-2D0D-4EEA-A547-12D50AF77C68}" type="presOf" srcId="{623006FD-071C-4F62-BE2A-F4237D75827E}" destId="{3DDBAC82-8FE5-42D2-A588-C4BCCF360A02}" srcOrd="0" destOrd="0" presId="urn:microsoft.com/office/officeart/2005/8/layout/vList5"/>
    <dgm:cxn modelId="{7FF903F0-9531-45F8-AC89-2F9294BAC10D}" type="presOf" srcId="{ADEB0F0B-9979-4172-9C16-687A23C9C5EB}" destId="{6936087C-51CC-4602-88B8-074CF94B03A7}" srcOrd="0" destOrd="0" presId="urn:microsoft.com/office/officeart/2005/8/layout/vList5"/>
    <dgm:cxn modelId="{CFDB5E95-C632-49F1-8146-9E393DCDC26F}" srcId="{35340DE7-829A-4A85-A1B0-3CD0FE11B44D}" destId="{993198D1-9D88-41D8-B075-D83DCABFD565}" srcOrd="0" destOrd="0" parTransId="{4C79682F-307E-4279-B1E7-831BF4A3947B}" sibTransId="{B7071001-9604-4878-8A57-5C1D7DB45C08}"/>
    <dgm:cxn modelId="{2E131F47-5F72-4642-B098-AD7839F241FE}" type="presOf" srcId="{B6FB1E24-4F05-4491-8221-533BA29A39C1}" destId="{00DF343A-FC4A-4F7F-8C83-667C37FC174D}" srcOrd="0" destOrd="0" presId="urn:microsoft.com/office/officeart/2005/8/layout/vList5"/>
    <dgm:cxn modelId="{AAA53F64-79F9-4F64-B5FD-5E50FB395CD9}" type="presOf" srcId="{78BBD973-D28A-45F8-964B-054435A67434}" destId="{38A47A71-CF38-4EAC-ABED-559EE71ED332}" srcOrd="0" destOrd="0" presId="urn:microsoft.com/office/officeart/2005/8/layout/vList5"/>
    <dgm:cxn modelId="{DEB00D16-B12F-4D5F-979D-BCEF75BE7084}" type="presOf" srcId="{ABF7471A-6F1A-4651-94A4-6079358648A1}" destId="{1103C6E6-6EAE-4892-B075-87AD8BC537E4}" srcOrd="0" destOrd="0" presId="urn:microsoft.com/office/officeart/2005/8/layout/vList5"/>
    <dgm:cxn modelId="{BAF698A3-7CD9-4B8D-8575-9449A7808DE5}" type="presOf" srcId="{35340DE7-829A-4A85-A1B0-3CD0FE11B44D}" destId="{C4D9FA1F-05C9-455B-8653-8EBAF788BCA3}" srcOrd="0" destOrd="0" presId="urn:microsoft.com/office/officeart/2005/8/layout/vList5"/>
    <dgm:cxn modelId="{F7A28315-6656-4256-8849-37233B708AC3}" srcId="{D7DD499A-C053-4955-AADE-15C8965EDC66}" destId="{35340DE7-829A-4A85-A1B0-3CD0FE11B44D}" srcOrd="3" destOrd="0" parTransId="{76D629FE-38D5-43A8-A553-CDEA5D6E7F75}" sibTransId="{844BC516-AFE2-49C1-8C84-8D86C97E3C8D}"/>
    <dgm:cxn modelId="{CEF89D3A-7E20-4681-81C2-17B7EA6B7207}" type="presOf" srcId="{DAB61FA8-071F-422F-91DA-69B2E3D87D34}" destId="{8D97B57E-B15B-43A2-B2A1-0435640BBB2F}" srcOrd="0" destOrd="0" presId="urn:microsoft.com/office/officeart/2005/8/layout/vList5"/>
    <dgm:cxn modelId="{0BB82F64-6197-44A7-8DFD-75B850843E93}" srcId="{D7DD499A-C053-4955-AADE-15C8965EDC66}" destId="{B6FB1E24-4F05-4491-8221-533BA29A39C1}" srcOrd="2" destOrd="0" parTransId="{3B213FE7-2296-4902-96AA-1182066E863A}" sibTransId="{A245266D-CD09-4D86-BC30-302DD74E2C85}"/>
    <dgm:cxn modelId="{4A75B7AF-ED90-4AA9-8C23-04B71A4E792E}" type="presParOf" srcId="{4B7C93CF-13DD-46E3-BB9C-AB473C3A20F5}" destId="{0DF0839C-FBB7-4AE0-9863-52D0118B090A}" srcOrd="0" destOrd="0" presId="urn:microsoft.com/office/officeart/2005/8/layout/vList5"/>
    <dgm:cxn modelId="{0D2849DF-D133-42CC-9EB8-4FACA469692C}" type="presParOf" srcId="{0DF0839C-FBB7-4AE0-9863-52D0118B090A}" destId="{007F3634-8DF2-4C95-8BEB-A124397CCAA9}" srcOrd="0" destOrd="0" presId="urn:microsoft.com/office/officeart/2005/8/layout/vList5"/>
    <dgm:cxn modelId="{4AF6A440-6D19-4498-B286-9A0D66C6BA7D}" type="presParOf" srcId="{4B7C93CF-13DD-46E3-BB9C-AB473C3A20F5}" destId="{49E9C1A4-3691-4DC4-B89E-8EB86C0AB009}" srcOrd="1" destOrd="0" presId="urn:microsoft.com/office/officeart/2005/8/layout/vList5"/>
    <dgm:cxn modelId="{93BF9C7D-157E-4720-8EF4-BA5D02D80830}" type="presParOf" srcId="{4B7C93CF-13DD-46E3-BB9C-AB473C3A20F5}" destId="{3827CE09-1D08-43EA-AE5C-1C7A867F15AD}" srcOrd="2" destOrd="0" presId="urn:microsoft.com/office/officeart/2005/8/layout/vList5"/>
    <dgm:cxn modelId="{C4CBB64D-960C-44DC-81A6-A61F326AE7A5}" type="presParOf" srcId="{3827CE09-1D08-43EA-AE5C-1C7A867F15AD}" destId="{3DDBAC82-8FE5-42D2-A588-C4BCCF360A02}" srcOrd="0" destOrd="0" presId="urn:microsoft.com/office/officeart/2005/8/layout/vList5"/>
    <dgm:cxn modelId="{440EE84D-0E64-42A3-A453-F0327235CF09}" type="presParOf" srcId="{3827CE09-1D08-43EA-AE5C-1C7A867F15AD}" destId="{1103C6E6-6EAE-4892-B075-87AD8BC537E4}" srcOrd="1" destOrd="0" presId="urn:microsoft.com/office/officeart/2005/8/layout/vList5"/>
    <dgm:cxn modelId="{1264CB9D-4AA4-4CB2-8F77-C85724E639CB}" type="presParOf" srcId="{4B7C93CF-13DD-46E3-BB9C-AB473C3A20F5}" destId="{6E25EF00-FA83-46AE-B5DD-8D4BD5BE5036}" srcOrd="3" destOrd="0" presId="urn:microsoft.com/office/officeart/2005/8/layout/vList5"/>
    <dgm:cxn modelId="{939C6F51-407F-436D-857F-48945ACDE466}" type="presParOf" srcId="{4B7C93CF-13DD-46E3-BB9C-AB473C3A20F5}" destId="{B5FB47D0-7FFA-4D94-9009-6712B3EDF73E}" srcOrd="4" destOrd="0" presId="urn:microsoft.com/office/officeart/2005/8/layout/vList5"/>
    <dgm:cxn modelId="{B464BAC1-F015-4165-AC6D-1BB6232EAEAA}" type="presParOf" srcId="{B5FB47D0-7FFA-4D94-9009-6712B3EDF73E}" destId="{00DF343A-FC4A-4F7F-8C83-667C37FC174D}" srcOrd="0" destOrd="0" presId="urn:microsoft.com/office/officeart/2005/8/layout/vList5"/>
    <dgm:cxn modelId="{AB3919F0-FB02-4E0B-AC65-4807D4895077}" type="presParOf" srcId="{B5FB47D0-7FFA-4D94-9009-6712B3EDF73E}" destId="{8D97B57E-B15B-43A2-B2A1-0435640BBB2F}" srcOrd="1" destOrd="0" presId="urn:microsoft.com/office/officeart/2005/8/layout/vList5"/>
    <dgm:cxn modelId="{3DF7D8F7-06B5-4D4E-A174-A2192EF6FA9E}" type="presParOf" srcId="{4B7C93CF-13DD-46E3-BB9C-AB473C3A20F5}" destId="{313CA682-563F-4FA4-B484-A5968C211BFA}" srcOrd="5" destOrd="0" presId="urn:microsoft.com/office/officeart/2005/8/layout/vList5"/>
    <dgm:cxn modelId="{1CC34ED1-20D1-42DB-818D-98C9678FC87C}" type="presParOf" srcId="{4B7C93CF-13DD-46E3-BB9C-AB473C3A20F5}" destId="{A7AFB6FF-14CF-4061-96EB-52B45560625E}" srcOrd="6" destOrd="0" presId="urn:microsoft.com/office/officeart/2005/8/layout/vList5"/>
    <dgm:cxn modelId="{C66C4A7D-85C0-4B0A-8DF6-F23A7EDD6346}" type="presParOf" srcId="{A7AFB6FF-14CF-4061-96EB-52B45560625E}" destId="{C4D9FA1F-05C9-455B-8653-8EBAF788BCA3}" srcOrd="0" destOrd="0" presId="urn:microsoft.com/office/officeart/2005/8/layout/vList5"/>
    <dgm:cxn modelId="{1AF04134-4D01-4250-B2C6-19AB234A64F6}" type="presParOf" srcId="{A7AFB6FF-14CF-4061-96EB-52B45560625E}" destId="{06BFD0C3-818D-4D3D-B5CC-4E4CA0F8EB01}" srcOrd="1" destOrd="0" presId="urn:microsoft.com/office/officeart/2005/8/layout/vList5"/>
    <dgm:cxn modelId="{324C7DDB-FA11-421B-B930-E7718F8FE171}" type="presParOf" srcId="{4B7C93CF-13DD-46E3-BB9C-AB473C3A20F5}" destId="{3DD26738-BFA1-484A-8664-41EF4B790CC9}" srcOrd="7" destOrd="0" presId="urn:microsoft.com/office/officeart/2005/8/layout/vList5"/>
    <dgm:cxn modelId="{08BB0138-14DF-4C4A-A37D-DFA7A68F93F7}" type="presParOf" srcId="{4B7C93CF-13DD-46E3-BB9C-AB473C3A20F5}" destId="{60EFB1F4-5A53-4550-ABDB-04380F9F44A8}" srcOrd="8" destOrd="0" presId="urn:microsoft.com/office/officeart/2005/8/layout/vList5"/>
    <dgm:cxn modelId="{2081EED7-FB45-4E82-97BF-8B6E80583062}" type="presParOf" srcId="{60EFB1F4-5A53-4550-ABDB-04380F9F44A8}" destId="{6936087C-51CC-4602-88B8-074CF94B03A7}" srcOrd="0" destOrd="0" presId="urn:microsoft.com/office/officeart/2005/8/layout/vList5"/>
    <dgm:cxn modelId="{747A538B-BF6F-46E4-9EED-D86E4662524E}" type="presParOf" srcId="{60EFB1F4-5A53-4550-ABDB-04380F9F44A8}" destId="{38A47A71-CF38-4EAC-ABED-559EE71ED332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A918E9A-05F8-4947-B5D2-FBB9B12BF6E2}" type="doc">
      <dgm:prSet loTypeId="urn:microsoft.com/office/officeart/2005/8/layout/vList5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C2D9ACBD-9BC9-4551-BB7C-11040281C2DB}">
      <dgm:prSet custT="1"/>
      <dgm:spPr/>
      <dgm:t>
        <a:bodyPr/>
        <a:lstStyle/>
        <a:p>
          <a:pPr rtl="0"/>
          <a:r>
            <a:rPr lang="tr-TR" sz="2400" dirty="0" smtClean="0"/>
            <a:t>Deri: </a:t>
          </a:r>
        </a:p>
        <a:p>
          <a:pPr rtl="0"/>
          <a:r>
            <a:rPr lang="tr-TR" sz="2400" dirty="0" smtClean="0"/>
            <a:t>(%90)</a:t>
          </a:r>
          <a:endParaRPr lang="tr-TR" sz="2400" dirty="0"/>
        </a:p>
      </dgm:t>
    </dgm:pt>
    <dgm:pt modelId="{B077B98E-5A4D-488F-BD20-F66F5ECE6099}" type="parTrans" cxnId="{000C2DC4-82CD-48BD-8CC1-F2311B9C36F6}">
      <dgm:prSet/>
      <dgm:spPr/>
      <dgm:t>
        <a:bodyPr/>
        <a:lstStyle/>
        <a:p>
          <a:endParaRPr lang="tr-TR" sz="2400"/>
        </a:p>
      </dgm:t>
    </dgm:pt>
    <dgm:pt modelId="{E50BA3EC-F3B1-497E-8DA0-D91CB9368D6F}" type="sibTrans" cxnId="{000C2DC4-82CD-48BD-8CC1-F2311B9C36F6}">
      <dgm:prSet/>
      <dgm:spPr/>
      <dgm:t>
        <a:bodyPr/>
        <a:lstStyle/>
        <a:p>
          <a:endParaRPr lang="tr-TR" sz="2400"/>
        </a:p>
      </dgm:t>
    </dgm:pt>
    <dgm:pt modelId="{E0B6327B-95AF-4618-9E29-2958AA23521C}">
      <dgm:prSet custT="1"/>
      <dgm:spPr/>
      <dgm:t>
        <a:bodyPr/>
        <a:lstStyle/>
        <a:p>
          <a:pPr rtl="0"/>
          <a:r>
            <a:rPr lang="tr-TR" sz="2400" dirty="0" smtClean="0"/>
            <a:t>Solunum Sistemi: (%70)</a:t>
          </a:r>
          <a:endParaRPr lang="tr-TR" sz="2400" dirty="0"/>
        </a:p>
      </dgm:t>
    </dgm:pt>
    <dgm:pt modelId="{1BCC37EB-3329-4A00-B591-8D33F2100302}" type="parTrans" cxnId="{82230C8F-0D8C-44A5-8B30-59FAB36FD929}">
      <dgm:prSet/>
      <dgm:spPr/>
      <dgm:t>
        <a:bodyPr/>
        <a:lstStyle/>
        <a:p>
          <a:endParaRPr lang="tr-TR" sz="2400"/>
        </a:p>
      </dgm:t>
    </dgm:pt>
    <dgm:pt modelId="{20E24060-1836-4FE2-A8E8-0082C5F95008}" type="sibTrans" cxnId="{82230C8F-0D8C-44A5-8B30-59FAB36FD929}">
      <dgm:prSet/>
      <dgm:spPr/>
      <dgm:t>
        <a:bodyPr/>
        <a:lstStyle/>
        <a:p>
          <a:endParaRPr lang="tr-TR" sz="2400"/>
        </a:p>
      </dgm:t>
    </dgm:pt>
    <dgm:pt modelId="{748FC5B2-C4EF-4FA9-B33E-F20A8E7B333E}">
      <dgm:prSet custT="1"/>
      <dgm:spPr/>
      <dgm:t>
        <a:bodyPr/>
        <a:lstStyle/>
        <a:p>
          <a:pPr rtl="0"/>
          <a:r>
            <a:rPr lang="tr-TR" sz="2400" dirty="0" smtClean="0"/>
            <a:t>G.I. Sistem: </a:t>
          </a:r>
        </a:p>
        <a:p>
          <a:pPr rtl="0"/>
          <a:r>
            <a:rPr lang="tr-TR" sz="2400" dirty="0" smtClean="0"/>
            <a:t>(%45)</a:t>
          </a:r>
          <a:endParaRPr lang="tr-TR" sz="2400" dirty="0"/>
        </a:p>
      </dgm:t>
    </dgm:pt>
    <dgm:pt modelId="{A8AB92BA-16AC-4699-B50E-61F1ED6610BA}" type="parTrans" cxnId="{0AF40303-2B3A-4C8C-8FC9-769D286726A6}">
      <dgm:prSet/>
      <dgm:spPr/>
      <dgm:t>
        <a:bodyPr/>
        <a:lstStyle/>
        <a:p>
          <a:endParaRPr lang="tr-TR" sz="2400"/>
        </a:p>
      </dgm:t>
    </dgm:pt>
    <dgm:pt modelId="{E5FC4934-B7C2-4ED4-8EE0-827E80CFC432}" type="sibTrans" cxnId="{0AF40303-2B3A-4C8C-8FC9-769D286726A6}">
      <dgm:prSet/>
      <dgm:spPr/>
      <dgm:t>
        <a:bodyPr/>
        <a:lstStyle/>
        <a:p>
          <a:endParaRPr lang="tr-TR" sz="2400"/>
        </a:p>
      </dgm:t>
    </dgm:pt>
    <dgm:pt modelId="{0C962C0E-D030-4EA2-8167-FCF2D1F2CFA4}">
      <dgm:prSet custT="1"/>
      <dgm:spPr/>
      <dgm:t>
        <a:bodyPr/>
        <a:lstStyle/>
        <a:p>
          <a:pPr rtl="0"/>
          <a:r>
            <a:rPr lang="tr-TR" sz="2400" dirty="0" smtClean="0"/>
            <a:t>Dolaşım Sistemi: (%45)</a:t>
          </a:r>
          <a:endParaRPr lang="tr-TR" sz="2400" dirty="0"/>
        </a:p>
      </dgm:t>
    </dgm:pt>
    <dgm:pt modelId="{BE1A586A-87AD-4FAA-8788-7FAB1D36421F}" type="parTrans" cxnId="{ABFF9303-469F-4318-99C5-7BB6E7B39BF5}">
      <dgm:prSet/>
      <dgm:spPr/>
      <dgm:t>
        <a:bodyPr/>
        <a:lstStyle/>
        <a:p>
          <a:endParaRPr lang="tr-TR" sz="2400"/>
        </a:p>
      </dgm:t>
    </dgm:pt>
    <dgm:pt modelId="{7B717194-2D85-4569-9654-571CB0D590B2}" type="sibTrans" cxnId="{ABFF9303-469F-4318-99C5-7BB6E7B39BF5}">
      <dgm:prSet/>
      <dgm:spPr/>
      <dgm:t>
        <a:bodyPr/>
        <a:lstStyle/>
        <a:p>
          <a:endParaRPr lang="tr-TR" sz="2400"/>
        </a:p>
      </dgm:t>
    </dgm:pt>
    <dgm:pt modelId="{C2E02447-3D63-48E3-A336-FA310D065662}">
      <dgm:prSet custT="1"/>
      <dgm:spPr/>
      <dgm:t>
        <a:bodyPr/>
        <a:lstStyle/>
        <a:p>
          <a:pPr rtl="0"/>
          <a:r>
            <a:rPr lang="tr-TR" sz="2400" dirty="0" smtClean="0"/>
            <a:t>Ürtiker, kaşıntı, </a:t>
          </a:r>
          <a:r>
            <a:rPr lang="tr-TR" sz="2400" dirty="0" err="1" smtClean="0"/>
            <a:t>flushing</a:t>
          </a:r>
          <a:r>
            <a:rPr lang="tr-TR" sz="2400" dirty="0" smtClean="0"/>
            <a:t>, </a:t>
          </a:r>
          <a:r>
            <a:rPr lang="tr-TR" sz="2400" dirty="0" err="1" smtClean="0"/>
            <a:t>anjioödem</a:t>
          </a:r>
          <a:r>
            <a:rPr lang="tr-TR" sz="2400" dirty="0" smtClean="0"/>
            <a:t>,</a:t>
          </a:r>
          <a:endParaRPr lang="tr-TR" sz="2400" dirty="0"/>
        </a:p>
      </dgm:t>
    </dgm:pt>
    <dgm:pt modelId="{63D12A9E-FB3A-435C-911B-8A74DFAC5F94}" type="parTrans" cxnId="{C98790A2-6DDD-4268-8B79-0080C6665685}">
      <dgm:prSet/>
      <dgm:spPr/>
      <dgm:t>
        <a:bodyPr/>
        <a:lstStyle/>
        <a:p>
          <a:endParaRPr lang="tr-TR" sz="2400"/>
        </a:p>
      </dgm:t>
    </dgm:pt>
    <dgm:pt modelId="{DB49354E-CF0D-44A0-9BA1-C476DAF18E73}" type="sibTrans" cxnId="{C98790A2-6DDD-4268-8B79-0080C6665685}">
      <dgm:prSet/>
      <dgm:spPr/>
      <dgm:t>
        <a:bodyPr/>
        <a:lstStyle/>
        <a:p>
          <a:endParaRPr lang="tr-TR" sz="2400"/>
        </a:p>
      </dgm:t>
    </dgm:pt>
    <dgm:pt modelId="{25346EEF-3FC1-4965-8012-E49CD80752E0}">
      <dgm:prSet custT="1"/>
      <dgm:spPr/>
      <dgm:t>
        <a:bodyPr/>
        <a:lstStyle/>
        <a:p>
          <a:pPr rtl="0"/>
          <a:r>
            <a:rPr lang="tr-TR" sz="2400" dirty="0" smtClean="0"/>
            <a:t>Burun akıntısı, sesin kalitesinde değişim, boğulma veya yutkunamama hissi, </a:t>
          </a:r>
          <a:r>
            <a:rPr lang="tr-TR" sz="2400" dirty="0" err="1" smtClean="0"/>
            <a:t>stridor</a:t>
          </a:r>
          <a:r>
            <a:rPr lang="tr-TR" sz="2400" dirty="0" smtClean="0"/>
            <a:t>, </a:t>
          </a:r>
          <a:r>
            <a:rPr lang="tr-TR" sz="2400" dirty="0" err="1" smtClean="0"/>
            <a:t>wheezin</a:t>
          </a:r>
          <a:r>
            <a:rPr lang="tr-TR" sz="2400" dirty="0" smtClean="0"/>
            <a:t>, öksürük, N.D.</a:t>
          </a:r>
          <a:endParaRPr lang="tr-TR" sz="2400" dirty="0"/>
        </a:p>
      </dgm:t>
    </dgm:pt>
    <dgm:pt modelId="{963267A7-F1BD-42F3-B92C-AB6E05CFCCAE}" type="parTrans" cxnId="{23D5BCB1-7D28-438E-837F-FB4B81525D71}">
      <dgm:prSet/>
      <dgm:spPr/>
      <dgm:t>
        <a:bodyPr/>
        <a:lstStyle/>
        <a:p>
          <a:endParaRPr lang="tr-TR" sz="2400"/>
        </a:p>
      </dgm:t>
    </dgm:pt>
    <dgm:pt modelId="{A0F0515E-81DC-4256-B4C2-47E420DC58A0}" type="sibTrans" cxnId="{23D5BCB1-7D28-438E-837F-FB4B81525D71}">
      <dgm:prSet/>
      <dgm:spPr/>
      <dgm:t>
        <a:bodyPr/>
        <a:lstStyle/>
        <a:p>
          <a:endParaRPr lang="tr-TR" sz="2400"/>
        </a:p>
      </dgm:t>
    </dgm:pt>
    <dgm:pt modelId="{E7A51AC1-5567-4C9B-BE18-29120BEE0B68}">
      <dgm:prSet custT="1"/>
      <dgm:spPr/>
      <dgm:t>
        <a:bodyPr/>
        <a:lstStyle/>
        <a:p>
          <a:pPr rtl="0"/>
          <a:r>
            <a:rPr lang="tr-TR" sz="2400" smtClean="0"/>
            <a:t>B-K</a:t>
          </a:r>
          <a:r>
            <a:rPr lang="tr-TR" sz="2400" dirty="0" smtClean="0"/>
            <a:t>, ishal, karın ağrısı</a:t>
          </a:r>
          <a:endParaRPr lang="tr-TR" sz="2400" dirty="0"/>
        </a:p>
      </dgm:t>
    </dgm:pt>
    <dgm:pt modelId="{BCDA2895-AE08-4423-8E12-BAF910C0BA66}" type="parTrans" cxnId="{747CEC43-C1C8-4E9B-9C5B-396F9E840320}">
      <dgm:prSet/>
      <dgm:spPr/>
      <dgm:t>
        <a:bodyPr/>
        <a:lstStyle/>
        <a:p>
          <a:endParaRPr lang="tr-TR" sz="2400"/>
        </a:p>
      </dgm:t>
    </dgm:pt>
    <dgm:pt modelId="{80235E77-D314-4895-A424-BC2FFA7856A9}" type="sibTrans" cxnId="{747CEC43-C1C8-4E9B-9C5B-396F9E840320}">
      <dgm:prSet/>
      <dgm:spPr/>
      <dgm:t>
        <a:bodyPr/>
        <a:lstStyle/>
        <a:p>
          <a:endParaRPr lang="tr-TR" sz="2400"/>
        </a:p>
      </dgm:t>
    </dgm:pt>
    <dgm:pt modelId="{19295EF0-D9D8-4611-9AAA-3CF3C97FFA6C}">
      <dgm:prSet custT="1"/>
      <dgm:spPr/>
      <dgm:t>
        <a:bodyPr/>
        <a:lstStyle/>
        <a:p>
          <a:pPr rtl="0"/>
          <a:r>
            <a:rPr lang="tr-TR" sz="2400" smtClean="0"/>
            <a:t>Senkop</a:t>
          </a:r>
          <a:r>
            <a:rPr lang="tr-TR" sz="2400" dirty="0" smtClean="0"/>
            <a:t>, hipotansiyon, </a:t>
          </a:r>
          <a:r>
            <a:rPr lang="tr-TR" sz="2400" dirty="0" err="1" smtClean="0"/>
            <a:t>hipotoni</a:t>
          </a:r>
          <a:r>
            <a:rPr lang="tr-TR" sz="2400" dirty="0" smtClean="0"/>
            <a:t>, taşikardi, baş dönmesi</a:t>
          </a:r>
          <a:endParaRPr lang="tr-TR" sz="2400" dirty="0"/>
        </a:p>
      </dgm:t>
    </dgm:pt>
    <dgm:pt modelId="{93098603-E7B5-4DCF-B3D3-2A639697EE0F}" type="parTrans" cxnId="{C70C18BF-B163-4265-875C-DBC36CE9AB62}">
      <dgm:prSet/>
      <dgm:spPr/>
      <dgm:t>
        <a:bodyPr/>
        <a:lstStyle/>
        <a:p>
          <a:endParaRPr lang="tr-TR" sz="2400"/>
        </a:p>
      </dgm:t>
    </dgm:pt>
    <dgm:pt modelId="{03DDAF63-203A-4AB1-A638-62E924D78F0E}" type="sibTrans" cxnId="{C70C18BF-B163-4265-875C-DBC36CE9AB62}">
      <dgm:prSet/>
      <dgm:spPr/>
      <dgm:t>
        <a:bodyPr/>
        <a:lstStyle/>
        <a:p>
          <a:endParaRPr lang="tr-TR" sz="2400"/>
        </a:p>
      </dgm:t>
    </dgm:pt>
    <dgm:pt modelId="{9AC4F18D-FB59-4E94-9933-BDB2626C6F45}" type="pres">
      <dgm:prSet presAssocID="{9A918E9A-05F8-4947-B5D2-FBB9B12BF6E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A751A4B-9E0C-4D25-89EE-AC555A99418D}" type="pres">
      <dgm:prSet presAssocID="{C2D9ACBD-9BC9-4551-BB7C-11040281C2DB}" presName="linNode" presStyleCnt="0"/>
      <dgm:spPr/>
    </dgm:pt>
    <dgm:pt modelId="{4DA62E8C-992A-4658-8897-803AFBE78FC3}" type="pres">
      <dgm:prSet presAssocID="{C2D9ACBD-9BC9-4551-BB7C-11040281C2D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835CABE-4D15-4C93-9A06-9E3428AE876C}" type="pres">
      <dgm:prSet presAssocID="{C2D9ACBD-9BC9-4551-BB7C-11040281C2DB}" presName="descendantText" presStyleLbl="alignAccFollowNode1" presStyleIdx="0" presStyleCnt="4" custScaleY="7651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2D52203-B1CF-4B81-9E11-47BC536FE14B}" type="pres">
      <dgm:prSet presAssocID="{E50BA3EC-F3B1-497E-8DA0-D91CB9368D6F}" presName="sp" presStyleCnt="0"/>
      <dgm:spPr/>
    </dgm:pt>
    <dgm:pt modelId="{B1411A7E-2469-44E3-8933-14AF0AFB2AD7}" type="pres">
      <dgm:prSet presAssocID="{E0B6327B-95AF-4618-9E29-2958AA23521C}" presName="linNode" presStyleCnt="0"/>
      <dgm:spPr/>
    </dgm:pt>
    <dgm:pt modelId="{90483437-1C43-4519-AA5B-4273D0EE2D54}" type="pres">
      <dgm:prSet presAssocID="{E0B6327B-95AF-4618-9E29-2958AA23521C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CC345AF-2B83-4B41-92C3-B921EEF62D09}" type="pres">
      <dgm:prSet presAssocID="{E0B6327B-95AF-4618-9E29-2958AA23521C}" presName="descendantText" presStyleLbl="alignAccFollowNode1" presStyleIdx="1" presStyleCnt="4" custScaleY="14008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6B20A08-CC25-4B9A-ACD3-BBE16A92140A}" type="pres">
      <dgm:prSet presAssocID="{20E24060-1836-4FE2-A8E8-0082C5F95008}" presName="sp" presStyleCnt="0"/>
      <dgm:spPr/>
    </dgm:pt>
    <dgm:pt modelId="{C6EE9282-7DCD-4F3D-B542-B1BDBAE5EA60}" type="pres">
      <dgm:prSet presAssocID="{748FC5B2-C4EF-4FA9-B33E-F20A8E7B333E}" presName="linNode" presStyleCnt="0"/>
      <dgm:spPr/>
    </dgm:pt>
    <dgm:pt modelId="{791EAFAD-51FD-4FEE-8ACA-1970EA99BFDC}" type="pres">
      <dgm:prSet presAssocID="{748FC5B2-C4EF-4FA9-B33E-F20A8E7B333E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7CBCD29-B134-4C97-BB11-395B4FBFCCF3}" type="pres">
      <dgm:prSet presAssocID="{748FC5B2-C4EF-4FA9-B33E-F20A8E7B333E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B2520A1-ED48-4364-8D02-3DBB9C43C373}" type="pres">
      <dgm:prSet presAssocID="{E5FC4934-B7C2-4ED4-8EE0-827E80CFC432}" presName="sp" presStyleCnt="0"/>
      <dgm:spPr/>
    </dgm:pt>
    <dgm:pt modelId="{C6A62531-A91E-4823-8703-58A7DB2C5DA7}" type="pres">
      <dgm:prSet presAssocID="{0C962C0E-D030-4EA2-8167-FCF2D1F2CFA4}" presName="linNode" presStyleCnt="0"/>
      <dgm:spPr/>
    </dgm:pt>
    <dgm:pt modelId="{525CDCFC-0C1A-4A80-9954-63E983B14F79}" type="pres">
      <dgm:prSet presAssocID="{0C962C0E-D030-4EA2-8167-FCF2D1F2CFA4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62ACF40-22D0-4264-BF23-9716F81D4739}" type="pres">
      <dgm:prSet presAssocID="{0C962C0E-D030-4EA2-8167-FCF2D1F2CFA4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00C2DC4-82CD-48BD-8CC1-F2311B9C36F6}" srcId="{9A918E9A-05F8-4947-B5D2-FBB9B12BF6E2}" destId="{C2D9ACBD-9BC9-4551-BB7C-11040281C2DB}" srcOrd="0" destOrd="0" parTransId="{B077B98E-5A4D-488F-BD20-F66F5ECE6099}" sibTransId="{E50BA3EC-F3B1-497E-8DA0-D91CB9368D6F}"/>
    <dgm:cxn modelId="{77BD2E3A-A062-491D-A2DF-E39C4458EBBA}" type="presOf" srcId="{0C962C0E-D030-4EA2-8167-FCF2D1F2CFA4}" destId="{525CDCFC-0C1A-4A80-9954-63E983B14F79}" srcOrd="0" destOrd="0" presId="urn:microsoft.com/office/officeart/2005/8/layout/vList5"/>
    <dgm:cxn modelId="{C10445D3-D9DE-4595-8302-93748E83C2BD}" type="presOf" srcId="{19295EF0-D9D8-4611-9AAA-3CF3C97FFA6C}" destId="{762ACF40-22D0-4264-BF23-9716F81D4739}" srcOrd="0" destOrd="0" presId="urn:microsoft.com/office/officeart/2005/8/layout/vList5"/>
    <dgm:cxn modelId="{3972B306-89B6-403B-84AC-176DEAEEC883}" type="presOf" srcId="{C2D9ACBD-9BC9-4551-BB7C-11040281C2DB}" destId="{4DA62E8C-992A-4658-8897-803AFBE78FC3}" srcOrd="0" destOrd="0" presId="urn:microsoft.com/office/officeart/2005/8/layout/vList5"/>
    <dgm:cxn modelId="{23D5BCB1-7D28-438E-837F-FB4B81525D71}" srcId="{E0B6327B-95AF-4618-9E29-2958AA23521C}" destId="{25346EEF-3FC1-4965-8012-E49CD80752E0}" srcOrd="0" destOrd="0" parTransId="{963267A7-F1BD-42F3-B92C-AB6E05CFCCAE}" sibTransId="{A0F0515E-81DC-4256-B4C2-47E420DC58A0}"/>
    <dgm:cxn modelId="{6AF2F5A4-1549-49A8-BF22-247CF23CC568}" type="presOf" srcId="{748FC5B2-C4EF-4FA9-B33E-F20A8E7B333E}" destId="{791EAFAD-51FD-4FEE-8ACA-1970EA99BFDC}" srcOrd="0" destOrd="0" presId="urn:microsoft.com/office/officeart/2005/8/layout/vList5"/>
    <dgm:cxn modelId="{C70C18BF-B163-4265-875C-DBC36CE9AB62}" srcId="{0C962C0E-D030-4EA2-8167-FCF2D1F2CFA4}" destId="{19295EF0-D9D8-4611-9AAA-3CF3C97FFA6C}" srcOrd="0" destOrd="0" parTransId="{93098603-E7B5-4DCF-B3D3-2A639697EE0F}" sibTransId="{03DDAF63-203A-4AB1-A638-62E924D78F0E}"/>
    <dgm:cxn modelId="{D57D4ADF-2A58-4F81-9693-1A464C7B1118}" type="presOf" srcId="{9A918E9A-05F8-4947-B5D2-FBB9B12BF6E2}" destId="{9AC4F18D-FB59-4E94-9933-BDB2626C6F45}" srcOrd="0" destOrd="0" presId="urn:microsoft.com/office/officeart/2005/8/layout/vList5"/>
    <dgm:cxn modelId="{82230C8F-0D8C-44A5-8B30-59FAB36FD929}" srcId="{9A918E9A-05F8-4947-B5D2-FBB9B12BF6E2}" destId="{E0B6327B-95AF-4618-9E29-2958AA23521C}" srcOrd="1" destOrd="0" parTransId="{1BCC37EB-3329-4A00-B591-8D33F2100302}" sibTransId="{20E24060-1836-4FE2-A8E8-0082C5F95008}"/>
    <dgm:cxn modelId="{ABFF9303-469F-4318-99C5-7BB6E7B39BF5}" srcId="{9A918E9A-05F8-4947-B5D2-FBB9B12BF6E2}" destId="{0C962C0E-D030-4EA2-8167-FCF2D1F2CFA4}" srcOrd="3" destOrd="0" parTransId="{BE1A586A-87AD-4FAA-8788-7FAB1D36421F}" sibTransId="{7B717194-2D85-4569-9654-571CB0D590B2}"/>
    <dgm:cxn modelId="{04656623-103D-4AF0-A070-33DB0F9D2ADD}" type="presOf" srcId="{E0B6327B-95AF-4618-9E29-2958AA23521C}" destId="{90483437-1C43-4519-AA5B-4273D0EE2D54}" srcOrd="0" destOrd="0" presId="urn:microsoft.com/office/officeart/2005/8/layout/vList5"/>
    <dgm:cxn modelId="{C98790A2-6DDD-4268-8B79-0080C6665685}" srcId="{C2D9ACBD-9BC9-4551-BB7C-11040281C2DB}" destId="{C2E02447-3D63-48E3-A336-FA310D065662}" srcOrd="0" destOrd="0" parTransId="{63D12A9E-FB3A-435C-911B-8A74DFAC5F94}" sibTransId="{DB49354E-CF0D-44A0-9BA1-C476DAF18E73}"/>
    <dgm:cxn modelId="{C8BBCADD-DEF5-4D8C-B0BC-3BF92CC3932A}" type="presOf" srcId="{25346EEF-3FC1-4965-8012-E49CD80752E0}" destId="{FCC345AF-2B83-4B41-92C3-B921EEF62D09}" srcOrd="0" destOrd="0" presId="urn:microsoft.com/office/officeart/2005/8/layout/vList5"/>
    <dgm:cxn modelId="{0AF40303-2B3A-4C8C-8FC9-769D286726A6}" srcId="{9A918E9A-05F8-4947-B5D2-FBB9B12BF6E2}" destId="{748FC5B2-C4EF-4FA9-B33E-F20A8E7B333E}" srcOrd="2" destOrd="0" parTransId="{A8AB92BA-16AC-4699-B50E-61F1ED6610BA}" sibTransId="{E5FC4934-B7C2-4ED4-8EE0-827E80CFC432}"/>
    <dgm:cxn modelId="{B1626394-3C18-4A14-948A-EBF6A62D0990}" type="presOf" srcId="{E7A51AC1-5567-4C9B-BE18-29120BEE0B68}" destId="{A7CBCD29-B134-4C97-BB11-395B4FBFCCF3}" srcOrd="0" destOrd="0" presId="urn:microsoft.com/office/officeart/2005/8/layout/vList5"/>
    <dgm:cxn modelId="{42AD50E8-4312-48A9-A970-B4D5BB406463}" type="presOf" srcId="{C2E02447-3D63-48E3-A336-FA310D065662}" destId="{F835CABE-4D15-4C93-9A06-9E3428AE876C}" srcOrd="0" destOrd="0" presId="urn:microsoft.com/office/officeart/2005/8/layout/vList5"/>
    <dgm:cxn modelId="{747CEC43-C1C8-4E9B-9C5B-396F9E840320}" srcId="{748FC5B2-C4EF-4FA9-B33E-F20A8E7B333E}" destId="{E7A51AC1-5567-4C9B-BE18-29120BEE0B68}" srcOrd="0" destOrd="0" parTransId="{BCDA2895-AE08-4423-8E12-BAF910C0BA66}" sibTransId="{80235E77-D314-4895-A424-BC2FFA7856A9}"/>
    <dgm:cxn modelId="{1E6D85F3-2C24-4148-B8E7-D8F2431C43C2}" type="presParOf" srcId="{9AC4F18D-FB59-4E94-9933-BDB2626C6F45}" destId="{9A751A4B-9E0C-4D25-89EE-AC555A99418D}" srcOrd="0" destOrd="0" presId="urn:microsoft.com/office/officeart/2005/8/layout/vList5"/>
    <dgm:cxn modelId="{5FC39514-7D41-44A1-A592-F74758AC077E}" type="presParOf" srcId="{9A751A4B-9E0C-4D25-89EE-AC555A99418D}" destId="{4DA62E8C-992A-4658-8897-803AFBE78FC3}" srcOrd="0" destOrd="0" presId="urn:microsoft.com/office/officeart/2005/8/layout/vList5"/>
    <dgm:cxn modelId="{208B49D1-9A91-4FCD-8643-7B6D04D0D777}" type="presParOf" srcId="{9A751A4B-9E0C-4D25-89EE-AC555A99418D}" destId="{F835CABE-4D15-4C93-9A06-9E3428AE876C}" srcOrd="1" destOrd="0" presId="urn:microsoft.com/office/officeart/2005/8/layout/vList5"/>
    <dgm:cxn modelId="{0F8F812D-B6CD-4226-A9B8-48618F874B7B}" type="presParOf" srcId="{9AC4F18D-FB59-4E94-9933-BDB2626C6F45}" destId="{22D52203-B1CF-4B81-9E11-47BC536FE14B}" srcOrd="1" destOrd="0" presId="urn:microsoft.com/office/officeart/2005/8/layout/vList5"/>
    <dgm:cxn modelId="{2ABEA956-AA3C-40E9-A248-AC236059372D}" type="presParOf" srcId="{9AC4F18D-FB59-4E94-9933-BDB2626C6F45}" destId="{B1411A7E-2469-44E3-8933-14AF0AFB2AD7}" srcOrd="2" destOrd="0" presId="urn:microsoft.com/office/officeart/2005/8/layout/vList5"/>
    <dgm:cxn modelId="{A591BC78-57E6-4F88-BE66-173E3C4C6918}" type="presParOf" srcId="{B1411A7E-2469-44E3-8933-14AF0AFB2AD7}" destId="{90483437-1C43-4519-AA5B-4273D0EE2D54}" srcOrd="0" destOrd="0" presId="urn:microsoft.com/office/officeart/2005/8/layout/vList5"/>
    <dgm:cxn modelId="{84CCF497-ADF9-4CB8-8A6E-3EDF04CC9A66}" type="presParOf" srcId="{B1411A7E-2469-44E3-8933-14AF0AFB2AD7}" destId="{FCC345AF-2B83-4B41-92C3-B921EEF62D09}" srcOrd="1" destOrd="0" presId="urn:microsoft.com/office/officeart/2005/8/layout/vList5"/>
    <dgm:cxn modelId="{C1EEA749-5088-4C8A-9053-2B62663F9F3C}" type="presParOf" srcId="{9AC4F18D-FB59-4E94-9933-BDB2626C6F45}" destId="{66B20A08-CC25-4B9A-ACD3-BBE16A92140A}" srcOrd="3" destOrd="0" presId="urn:microsoft.com/office/officeart/2005/8/layout/vList5"/>
    <dgm:cxn modelId="{E0CBE9F1-93FF-4673-BD9B-4AD0E7E4574F}" type="presParOf" srcId="{9AC4F18D-FB59-4E94-9933-BDB2626C6F45}" destId="{C6EE9282-7DCD-4F3D-B542-B1BDBAE5EA60}" srcOrd="4" destOrd="0" presId="urn:microsoft.com/office/officeart/2005/8/layout/vList5"/>
    <dgm:cxn modelId="{7CF13C9D-3C6F-4931-AC6A-1DD39B379D63}" type="presParOf" srcId="{C6EE9282-7DCD-4F3D-B542-B1BDBAE5EA60}" destId="{791EAFAD-51FD-4FEE-8ACA-1970EA99BFDC}" srcOrd="0" destOrd="0" presId="urn:microsoft.com/office/officeart/2005/8/layout/vList5"/>
    <dgm:cxn modelId="{FB2DA8D4-6A22-443C-BF22-CE1557488A8A}" type="presParOf" srcId="{C6EE9282-7DCD-4F3D-B542-B1BDBAE5EA60}" destId="{A7CBCD29-B134-4C97-BB11-395B4FBFCCF3}" srcOrd="1" destOrd="0" presId="urn:microsoft.com/office/officeart/2005/8/layout/vList5"/>
    <dgm:cxn modelId="{1BB640F7-D9C2-4E65-B502-D150670B0198}" type="presParOf" srcId="{9AC4F18D-FB59-4E94-9933-BDB2626C6F45}" destId="{5B2520A1-ED48-4364-8D02-3DBB9C43C373}" srcOrd="5" destOrd="0" presId="urn:microsoft.com/office/officeart/2005/8/layout/vList5"/>
    <dgm:cxn modelId="{B5BBFA59-1198-465E-B0F5-A26AA8574DD1}" type="presParOf" srcId="{9AC4F18D-FB59-4E94-9933-BDB2626C6F45}" destId="{C6A62531-A91E-4823-8703-58A7DB2C5DA7}" srcOrd="6" destOrd="0" presId="urn:microsoft.com/office/officeart/2005/8/layout/vList5"/>
    <dgm:cxn modelId="{B692EDB8-C4AD-41CF-A046-370EFC1B3062}" type="presParOf" srcId="{C6A62531-A91E-4823-8703-58A7DB2C5DA7}" destId="{525CDCFC-0C1A-4A80-9954-63E983B14F79}" srcOrd="0" destOrd="0" presId="urn:microsoft.com/office/officeart/2005/8/layout/vList5"/>
    <dgm:cxn modelId="{8FFBF1A2-F0BF-4472-9DF6-60EBF381037B}" type="presParOf" srcId="{C6A62531-A91E-4823-8703-58A7DB2C5DA7}" destId="{762ACF40-22D0-4264-BF23-9716F81D4739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9932DFE-1870-47DC-B0EC-2ED2A41707BE}" type="doc">
      <dgm:prSet loTypeId="urn:microsoft.com/office/officeart/2005/8/layout/chevron2" loCatId="process" qsTypeId="urn:microsoft.com/office/officeart/2005/8/quickstyle/3d1" qsCatId="3D" csTypeId="urn:microsoft.com/office/officeart/2005/8/colors/accent1_3" csCatId="accent1" phldr="1"/>
      <dgm:spPr/>
      <dgm:t>
        <a:bodyPr/>
        <a:lstStyle/>
        <a:p>
          <a:endParaRPr lang="tr-TR"/>
        </a:p>
      </dgm:t>
    </dgm:pt>
    <dgm:pt modelId="{90E2FEFF-88E5-4CA6-9166-F288829EE062}">
      <dgm:prSet custT="1"/>
      <dgm:spPr/>
      <dgm:t>
        <a:bodyPr/>
        <a:lstStyle/>
        <a:p>
          <a:pPr rtl="0"/>
          <a:r>
            <a:rPr lang="tr-TR" sz="2400" dirty="0" err="1" smtClean="0"/>
            <a:t>Bifazik</a:t>
          </a:r>
          <a:r>
            <a:rPr lang="tr-TR" sz="2400" dirty="0" smtClean="0"/>
            <a:t>:</a:t>
          </a:r>
          <a:endParaRPr lang="tr-TR" sz="2400" dirty="0"/>
        </a:p>
      </dgm:t>
    </dgm:pt>
    <dgm:pt modelId="{AEEAE5C4-5C5D-4915-92DA-53E5EE8E125E}" type="parTrans" cxnId="{F335C35C-42BB-4E05-A6E5-2B88E8772072}">
      <dgm:prSet/>
      <dgm:spPr/>
      <dgm:t>
        <a:bodyPr/>
        <a:lstStyle/>
        <a:p>
          <a:endParaRPr lang="tr-TR" sz="2400"/>
        </a:p>
      </dgm:t>
    </dgm:pt>
    <dgm:pt modelId="{8E033145-7CC9-4C79-94B6-D8E192D95DB4}" type="sibTrans" cxnId="{F335C35C-42BB-4E05-A6E5-2B88E8772072}">
      <dgm:prSet/>
      <dgm:spPr/>
      <dgm:t>
        <a:bodyPr/>
        <a:lstStyle/>
        <a:p>
          <a:endParaRPr lang="tr-TR" sz="2400"/>
        </a:p>
      </dgm:t>
    </dgm:pt>
    <dgm:pt modelId="{36011BA9-5635-409D-A46A-345F3CF5FC28}">
      <dgm:prSet custT="1"/>
      <dgm:spPr/>
      <dgm:t>
        <a:bodyPr/>
        <a:lstStyle/>
        <a:p>
          <a:pPr rtl="0"/>
          <a:r>
            <a:rPr lang="tr-TR" sz="2400" dirty="0" smtClean="0"/>
            <a:t>Uzamış:</a:t>
          </a:r>
          <a:endParaRPr lang="tr-TR" sz="2400" dirty="0"/>
        </a:p>
      </dgm:t>
    </dgm:pt>
    <dgm:pt modelId="{4EBC604A-EAC5-4627-99DF-401E6C95CB58}" type="parTrans" cxnId="{633B9131-2B86-4F68-86C3-4D89568C386E}">
      <dgm:prSet/>
      <dgm:spPr/>
      <dgm:t>
        <a:bodyPr/>
        <a:lstStyle/>
        <a:p>
          <a:endParaRPr lang="tr-TR" sz="2400"/>
        </a:p>
      </dgm:t>
    </dgm:pt>
    <dgm:pt modelId="{4E76F6F5-0A80-46DE-8549-2DE44EC4A4FF}" type="sibTrans" cxnId="{633B9131-2B86-4F68-86C3-4D89568C386E}">
      <dgm:prSet/>
      <dgm:spPr/>
      <dgm:t>
        <a:bodyPr/>
        <a:lstStyle/>
        <a:p>
          <a:endParaRPr lang="tr-TR" sz="2400"/>
        </a:p>
      </dgm:t>
    </dgm:pt>
    <dgm:pt modelId="{7F40F43B-82AA-4F51-B03E-EBC0F49452C3}">
      <dgm:prSet custT="1"/>
      <dgm:spPr/>
      <dgm:t>
        <a:bodyPr/>
        <a:lstStyle/>
        <a:p>
          <a:pPr rtl="0"/>
          <a:r>
            <a:rPr lang="tr-TR" sz="2400" smtClean="0"/>
            <a:t>Başlangıçtaki anafilaksi reaksiyonları geçtikten saatler ona kliniğin tekrarlaması (%4.5-23)</a:t>
          </a:r>
          <a:endParaRPr lang="tr-TR" sz="2400"/>
        </a:p>
      </dgm:t>
    </dgm:pt>
    <dgm:pt modelId="{A38E6DB7-367D-40E6-9C63-A57DAD4DB67C}" type="parTrans" cxnId="{BC0998E0-CBC2-418F-9FC8-7AFA05BACC82}">
      <dgm:prSet/>
      <dgm:spPr/>
      <dgm:t>
        <a:bodyPr/>
        <a:lstStyle/>
        <a:p>
          <a:endParaRPr lang="tr-TR" sz="2400"/>
        </a:p>
      </dgm:t>
    </dgm:pt>
    <dgm:pt modelId="{7F088BA4-8A76-4262-80B5-DC6D6D21A78E}" type="sibTrans" cxnId="{BC0998E0-CBC2-418F-9FC8-7AFA05BACC82}">
      <dgm:prSet/>
      <dgm:spPr/>
      <dgm:t>
        <a:bodyPr/>
        <a:lstStyle/>
        <a:p>
          <a:endParaRPr lang="tr-TR" sz="2400"/>
        </a:p>
      </dgm:t>
    </dgm:pt>
    <dgm:pt modelId="{DA98E9DE-BB69-4B6F-9072-40004BF96632}">
      <dgm:prSet custT="1"/>
      <dgm:spPr/>
      <dgm:t>
        <a:bodyPr/>
        <a:lstStyle/>
        <a:p>
          <a:pPr rtl="0"/>
          <a:r>
            <a:rPr lang="tr-TR" sz="2400" smtClean="0"/>
            <a:t>Kliniğin </a:t>
          </a:r>
          <a:r>
            <a:rPr lang="tr-TR" sz="2400" dirty="0" smtClean="0"/>
            <a:t>günler, haftalar sürmesi durumu</a:t>
          </a:r>
          <a:endParaRPr lang="tr-TR" sz="2400" dirty="0"/>
        </a:p>
      </dgm:t>
    </dgm:pt>
    <dgm:pt modelId="{4D5066EB-473D-447D-A613-B3973CF658C7}" type="parTrans" cxnId="{AF7380A7-3B94-434B-9944-A2054B7AB857}">
      <dgm:prSet/>
      <dgm:spPr/>
      <dgm:t>
        <a:bodyPr/>
        <a:lstStyle/>
        <a:p>
          <a:endParaRPr lang="tr-TR" sz="2400"/>
        </a:p>
      </dgm:t>
    </dgm:pt>
    <dgm:pt modelId="{1E8A2CE7-FDAC-45A9-8E87-430E87E9FCCC}" type="sibTrans" cxnId="{AF7380A7-3B94-434B-9944-A2054B7AB857}">
      <dgm:prSet/>
      <dgm:spPr/>
      <dgm:t>
        <a:bodyPr/>
        <a:lstStyle/>
        <a:p>
          <a:endParaRPr lang="tr-TR" sz="2400"/>
        </a:p>
      </dgm:t>
    </dgm:pt>
    <dgm:pt modelId="{556658DD-042E-407C-8419-D736184F4F1C}" type="pres">
      <dgm:prSet presAssocID="{29932DFE-1870-47DC-B0EC-2ED2A41707B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222A80A-C7D6-424E-8026-DAD3EEF63BC3}" type="pres">
      <dgm:prSet presAssocID="{90E2FEFF-88E5-4CA6-9166-F288829EE062}" presName="composite" presStyleCnt="0"/>
      <dgm:spPr/>
    </dgm:pt>
    <dgm:pt modelId="{407C7CD7-F60A-47A3-8943-5E79F113B367}" type="pres">
      <dgm:prSet presAssocID="{90E2FEFF-88E5-4CA6-9166-F288829EE062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002E496-CCC7-4D2F-89DC-D488B863236B}" type="pres">
      <dgm:prSet presAssocID="{90E2FEFF-88E5-4CA6-9166-F288829EE062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61C7D54-872D-4FAE-9E0B-DFBE86D759C1}" type="pres">
      <dgm:prSet presAssocID="{8E033145-7CC9-4C79-94B6-D8E192D95DB4}" presName="sp" presStyleCnt="0"/>
      <dgm:spPr/>
    </dgm:pt>
    <dgm:pt modelId="{2D759205-727E-4DDD-8F27-EA837ABFAF29}" type="pres">
      <dgm:prSet presAssocID="{36011BA9-5635-409D-A46A-345F3CF5FC28}" presName="composite" presStyleCnt="0"/>
      <dgm:spPr/>
    </dgm:pt>
    <dgm:pt modelId="{87AECFF2-F146-4DE3-B178-5FCFE832262C}" type="pres">
      <dgm:prSet presAssocID="{36011BA9-5635-409D-A46A-345F3CF5FC28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8757548-6667-4D9A-AB00-CB4699DEB2F3}" type="pres">
      <dgm:prSet presAssocID="{36011BA9-5635-409D-A46A-345F3CF5FC28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2ED83A6-3FDA-4E44-85A6-E3796E7A3794}" type="presOf" srcId="{29932DFE-1870-47DC-B0EC-2ED2A41707BE}" destId="{556658DD-042E-407C-8419-D736184F4F1C}" srcOrd="0" destOrd="0" presId="urn:microsoft.com/office/officeart/2005/8/layout/chevron2"/>
    <dgm:cxn modelId="{77BE3438-C8BB-4CA2-B33C-C34D6C75E57A}" type="presOf" srcId="{36011BA9-5635-409D-A46A-345F3CF5FC28}" destId="{87AECFF2-F146-4DE3-B178-5FCFE832262C}" srcOrd="0" destOrd="0" presId="urn:microsoft.com/office/officeart/2005/8/layout/chevron2"/>
    <dgm:cxn modelId="{633B9131-2B86-4F68-86C3-4D89568C386E}" srcId="{29932DFE-1870-47DC-B0EC-2ED2A41707BE}" destId="{36011BA9-5635-409D-A46A-345F3CF5FC28}" srcOrd="1" destOrd="0" parTransId="{4EBC604A-EAC5-4627-99DF-401E6C95CB58}" sibTransId="{4E76F6F5-0A80-46DE-8549-2DE44EC4A4FF}"/>
    <dgm:cxn modelId="{AF7380A7-3B94-434B-9944-A2054B7AB857}" srcId="{36011BA9-5635-409D-A46A-345F3CF5FC28}" destId="{DA98E9DE-BB69-4B6F-9072-40004BF96632}" srcOrd="0" destOrd="0" parTransId="{4D5066EB-473D-447D-A613-B3973CF658C7}" sibTransId="{1E8A2CE7-FDAC-45A9-8E87-430E87E9FCCC}"/>
    <dgm:cxn modelId="{F335C35C-42BB-4E05-A6E5-2B88E8772072}" srcId="{29932DFE-1870-47DC-B0EC-2ED2A41707BE}" destId="{90E2FEFF-88E5-4CA6-9166-F288829EE062}" srcOrd="0" destOrd="0" parTransId="{AEEAE5C4-5C5D-4915-92DA-53E5EE8E125E}" sibTransId="{8E033145-7CC9-4C79-94B6-D8E192D95DB4}"/>
    <dgm:cxn modelId="{38B88A13-7F40-45F2-8355-35EED5FBD3D3}" type="presOf" srcId="{DA98E9DE-BB69-4B6F-9072-40004BF96632}" destId="{A8757548-6667-4D9A-AB00-CB4699DEB2F3}" srcOrd="0" destOrd="0" presId="urn:microsoft.com/office/officeart/2005/8/layout/chevron2"/>
    <dgm:cxn modelId="{94268205-C85B-4253-AF23-30ED52E3E58F}" type="presOf" srcId="{90E2FEFF-88E5-4CA6-9166-F288829EE062}" destId="{407C7CD7-F60A-47A3-8943-5E79F113B367}" srcOrd="0" destOrd="0" presId="urn:microsoft.com/office/officeart/2005/8/layout/chevron2"/>
    <dgm:cxn modelId="{BC0998E0-CBC2-418F-9FC8-7AFA05BACC82}" srcId="{90E2FEFF-88E5-4CA6-9166-F288829EE062}" destId="{7F40F43B-82AA-4F51-B03E-EBC0F49452C3}" srcOrd="0" destOrd="0" parTransId="{A38E6DB7-367D-40E6-9C63-A57DAD4DB67C}" sibTransId="{7F088BA4-8A76-4262-80B5-DC6D6D21A78E}"/>
    <dgm:cxn modelId="{DFC18E02-7A91-4BE4-B417-1DB25394C9DB}" type="presOf" srcId="{7F40F43B-82AA-4F51-B03E-EBC0F49452C3}" destId="{9002E496-CCC7-4D2F-89DC-D488B863236B}" srcOrd="0" destOrd="0" presId="urn:microsoft.com/office/officeart/2005/8/layout/chevron2"/>
    <dgm:cxn modelId="{71241E1B-2C4B-4B04-93F3-8E05360E462C}" type="presParOf" srcId="{556658DD-042E-407C-8419-D736184F4F1C}" destId="{0222A80A-C7D6-424E-8026-DAD3EEF63BC3}" srcOrd="0" destOrd="0" presId="urn:microsoft.com/office/officeart/2005/8/layout/chevron2"/>
    <dgm:cxn modelId="{6D18C892-2423-4B2E-B549-01574B67076E}" type="presParOf" srcId="{0222A80A-C7D6-424E-8026-DAD3EEF63BC3}" destId="{407C7CD7-F60A-47A3-8943-5E79F113B367}" srcOrd="0" destOrd="0" presId="urn:microsoft.com/office/officeart/2005/8/layout/chevron2"/>
    <dgm:cxn modelId="{273AE21D-236B-43DC-B948-F1FA3FAE8938}" type="presParOf" srcId="{0222A80A-C7D6-424E-8026-DAD3EEF63BC3}" destId="{9002E496-CCC7-4D2F-89DC-D488B863236B}" srcOrd="1" destOrd="0" presId="urn:microsoft.com/office/officeart/2005/8/layout/chevron2"/>
    <dgm:cxn modelId="{5CDAD392-ADAA-4F38-BBC1-43C2BF4E02A0}" type="presParOf" srcId="{556658DD-042E-407C-8419-D736184F4F1C}" destId="{A61C7D54-872D-4FAE-9E0B-DFBE86D759C1}" srcOrd="1" destOrd="0" presId="urn:microsoft.com/office/officeart/2005/8/layout/chevron2"/>
    <dgm:cxn modelId="{1497BC6D-3CCA-4570-B466-E4E7CD532DCC}" type="presParOf" srcId="{556658DD-042E-407C-8419-D736184F4F1C}" destId="{2D759205-727E-4DDD-8F27-EA837ABFAF29}" srcOrd="2" destOrd="0" presId="urn:microsoft.com/office/officeart/2005/8/layout/chevron2"/>
    <dgm:cxn modelId="{4109D89B-BFBF-4AE8-A635-44B49175815E}" type="presParOf" srcId="{2D759205-727E-4DDD-8F27-EA837ABFAF29}" destId="{87AECFF2-F146-4DE3-B178-5FCFE832262C}" srcOrd="0" destOrd="0" presId="urn:microsoft.com/office/officeart/2005/8/layout/chevron2"/>
    <dgm:cxn modelId="{81B4F4AB-0C64-4EA9-8A37-4F6AE44E538C}" type="presParOf" srcId="{2D759205-727E-4DDD-8F27-EA837ABFAF29}" destId="{A8757548-6667-4D9A-AB00-CB4699DEB2F3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207F22F-AE59-49D0-9959-C719BA8BEFBA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E2FEFEA-2064-4528-B2C8-828A34F636C2}">
      <dgm:prSet custT="1"/>
      <dgm:spPr/>
      <dgm:t>
        <a:bodyPr/>
        <a:lstStyle/>
        <a:p>
          <a:pPr rtl="0"/>
          <a:r>
            <a:rPr lang="tr-TR" sz="2400" dirty="0" err="1" smtClean="0"/>
            <a:t>Triptaz</a:t>
          </a:r>
          <a:r>
            <a:rPr lang="tr-TR" sz="2400" dirty="0" smtClean="0"/>
            <a:t> düzeyi:</a:t>
          </a:r>
          <a:endParaRPr lang="tr-TR" sz="2400" dirty="0"/>
        </a:p>
      </dgm:t>
    </dgm:pt>
    <dgm:pt modelId="{A42D3B22-0E10-4E40-A524-13A2F17040BD}" type="parTrans" cxnId="{190498EF-58B7-4EDC-B648-21A2345BF08B}">
      <dgm:prSet/>
      <dgm:spPr/>
      <dgm:t>
        <a:bodyPr/>
        <a:lstStyle/>
        <a:p>
          <a:endParaRPr lang="tr-TR" sz="2400"/>
        </a:p>
      </dgm:t>
    </dgm:pt>
    <dgm:pt modelId="{865EB5C2-D0AE-4162-BBE0-C08C79AC6AB8}" type="sibTrans" cxnId="{190498EF-58B7-4EDC-B648-21A2345BF08B}">
      <dgm:prSet/>
      <dgm:spPr/>
      <dgm:t>
        <a:bodyPr/>
        <a:lstStyle/>
        <a:p>
          <a:endParaRPr lang="tr-TR" sz="2400"/>
        </a:p>
      </dgm:t>
    </dgm:pt>
    <dgm:pt modelId="{D8A1A255-AC57-4024-A0BD-095175F43981}">
      <dgm:prSet custT="1"/>
      <dgm:spPr/>
      <dgm:t>
        <a:bodyPr/>
        <a:lstStyle/>
        <a:p>
          <a:pPr rtl="0"/>
          <a:r>
            <a:rPr lang="tr-TR" sz="2400" dirty="0" smtClean="0"/>
            <a:t>Plazma </a:t>
          </a:r>
          <a:r>
            <a:rPr lang="tr-TR" sz="2400" dirty="0" err="1" smtClean="0"/>
            <a:t>Histamin</a:t>
          </a:r>
          <a:r>
            <a:rPr lang="tr-TR" sz="2400" dirty="0" smtClean="0"/>
            <a:t>:</a:t>
          </a:r>
          <a:endParaRPr lang="tr-TR" sz="2400" dirty="0"/>
        </a:p>
      </dgm:t>
    </dgm:pt>
    <dgm:pt modelId="{80D9BB7A-6B30-402C-8417-DCE42FE7CD94}" type="parTrans" cxnId="{452A1B97-7A83-4B37-AA6F-4075F140DE2F}">
      <dgm:prSet/>
      <dgm:spPr/>
      <dgm:t>
        <a:bodyPr/>
        <a:lstStyle/>
        <a:p>
          <a:endParaRPr lang="tr-TR" sz="2400"/>
        </a:p>
      </dgm:t>
    </dgm:pt>
    <dgm:pt modelId="{74B13EB7-CC7E-44B9-86DC-CAEBFEBB966E}" type="sibTrans" cxnId="{452A1B97-7A83-4B37-AA6F-4075F140DE2F}">
      <dgm:prSet/>
      <dgm:spPr/>
      <dgm:t>
        <a:bodyPr/>
        <a:lstStyle/>
        <a:p>
          <a:endParaRPr lang="tr-TR" sz="2400"/>
        </a:p>
      </dgm:t>
    </dgm:pt>
    <dgm:pt modelId="{04BCA61C-EC8C-47AA-98D1-95740B81B040}">
      <dgm:prSet custT="1"/>
      <dgm:spPr/>
      <dgm:t>
        <a:bodyPr/>
        <a:lstStyle/>
        <a:p>
          <a:pPr rtl="0"/>
          <a:r>
            <a:rPr lang="tr-TR" sz="2400" dirty="0" smtClean="0"/>
            <a:t>ß-</a:t>
          </a:r>
          <a:r>
            <a:rPr lang="tr-TR" sz="2400" dirty="0" err="1" smtClean="0"/>
            <a:t>triptaz</a:t>
          </a:r>
          <a:r>
            <a:rPr lang="tr-TR" sz="2400" dirty="0" smtClean="0"/>
            <a:t>, PAF, </a:t>
          </a:r>
          <a:r>
            <a:rPr lang="tr-TR" sz="2400" dirty="0" err="1" smtClean="0"/>
            <a:t>kşmaz</a:t>
          </a:r>
          <a:r>
            <a:rPr lang="tr-TR" sz="2400" dirty="0" smtClean="0"/>
            <a:t>, </a:t>
          </a:r>
          <a:r>
            <a:rPr lang="tr-TR" sz="2400" dirty="0" err="1" smtClean="0"/>
            <a:t>bazogranulin</a:t>
          </a:r>
          <a:r>
            <a:rPr lang="tr-TR" sz="2400" dirty="0" smtClean="0"/>
            <a:t>, Karboksipeptidaz-3</a:t>
          </a:r>
          <a:endParaRPr lang="tr-TR" sz="2400" dirty="0"/>
        </a:p>
      </dgm:t>
    </dgm:pt>
    <dgm:pt modelId="{5EFADD9C-3C76-48B4-8EC7-22C24BBE30ED}" type="parTrans" cxnId="{A467E964-863F-485B-B08E-726EC9F23349}">
      <dgm:prSet/>
      <dgm:spPr/>
      <dgm:t>
        <a:bodyPr/>
        <a:lstStyle/>
        <a:p>
          <a:endParaRPr lang="tr-TR" sz="2400"/>
        </a:p>
      </dgm:t>
    </dgm:pt>
    <dgm:pt modelId="{7AD3015B-8923-416C-8BC6-4D1468F320B2}" type="sibTrans" cxnId="{A467E964-863F-485B-B08E-726EC9F23349}">
      <dgm:prSet/>
      <dgm:spPr/>
      <dgm:t>
        <a:bodyPr/>
        <a:lstStyle/>
        <a:p>
          <a:endParaRPr lang="tr-TR" sz="2400"/>
        </a:p>
      </dgm:t>
    </dgm:pt>
    <dgm:pt modelId="{78175913-3D9C-4453-9FB3-9C654F043D78}">
      <dgm:prSet custT="1"/>
      <dgm:spPr/>
      <dgm:t>
        <a:bodyPr/>
        <a:lstStyle/>
        <a:p>
          <a:pPr rtl="0"/>
          <a:r>
            <a:rPr lang="tr-TR" sz="2400" dirty="0" smtClean="0"/>
            <a:t>15 </a:t>
          </a:r>
          <a:r>
            <a:rPr lang="tr-TR" sz="2400" dirty="0" err="1" smtClean="0"/>
            <a:t>dk</a:t>
          </a:r>
          <a:r>
            <a:rPr lang="tr-TR" sz="2400" dirty="0" smtClean="0"/>
            <a:t>- 3 saat arasında alınmalı. Normali (1-11.4 </a:t>
          </a:r>
          <a:r>
            <a:rPr lang="tr-TR" sz="2400" dirty="0" err="1" smtClean="0"/>
            <a:t>ng</a:t>
          </a:r>
          <a:r>
            <a:rPr lang="tr-TR" sz="2400" dirty="0" smtClean="0"/>
            <a:t>/</a:t>
          </a:r>
          <a:r>
            <a:rPr lang="tr-TR" sz="2400" dirty="0" err="1" smtClean="0"/>
            <a:t>mL</a:t>
          </a:r>
          <a:r>
            <a:rPr lang="tr-TR" sz="2400" dirty="0" smtClean="0"/>
            <a:t>). Normal gelmesi tanıyı dışlamaz (%37). Takipte birden çok defa düzeyine bakmak tanıya yardımcı olur. </a:t>
          </a:r>
          <a:endParaRPr lang="tr-TR" sz="2400" dirty="0"/>
        </a:p>
      </dgm:t>
    </dgm:pt>
    <dgm:pt modelId="{FE2A691F-2D3A-4026-9E43-E30D36982A13}" type="parTrans" cxnId="{A6B8502F-BB33-47CD-9A85-FF518F93349D}">
      <dgm:prSet/>
      <dgm:spPr/>
      <dgm:t>
        <a:bodyPr/>
        <a:lstStyle/>
        <a:p>
          <a:endParaRPr lang="tr-TR" sz="2400"/>
        </a:p>
      </dgm:t>
    </dgm:pt>
    <dgm:pt modelId="{2F0C2248-EFD0-4B8D-8207-E74732200BE2}" type="sibTrans" cxnId="{A6B8502F-BB33-47CD-9A85-FF518F93349D}">
      <dgm:prSet/>
      <dgm:spPr/>
      <dgm:t>
        <a:bodyPr/>
        <a:lstStyle/>
        <a:p>
          <a:endParaRPr lang="tr-TR" sz="2400"/>
        </a:p>
      </dgm:t>
    </dgm:pt>
    <dgm:pt modelId="{53C35BF3-564D-41FB-8C08-64E452BBC4D4}">
      <dgm:prSet custT="1"/>
      <dgm:spPr/>
      <dgm:t>
        <a:bodyPr/>
        <a:lstStyle/>
        <a:p>
          <a:pPr rtl="0"/>
          <a:r>
            <a:rPr lang="tr-TR" sz="2400" dirty="0" smtClean="0"/>
            <a:t>Sıklıkla 5-15 </a:t>
          </a:r>
          <a:r>
            <a:rPr lang="tr-TR" sz="2400" dirty="0" err="1" smtClean="0"/>
            <a:t>dak</a:t>
          </a:r>
          <a:r>
            <a:rPr lang="tr-TR" sz="2400" dirty="0" smtClean="0"/>
            <a:t>. içinde yükselir</a:t>
          </a:r>
          <a:endParaRPr lang="tr-TR" sz="2400" dirty="0"/>
        </a:p>
      </dgm:t>
    </dgm:pt>
    <dgm:pt modelId="{888EB9CE-0912-4322-9997-44AE8E2A919B}" type="parTrans" cxnId="{AD53EEA1-4144-4D14-A812-C9A76207C9D6}">
      <dgm:prSet/>
      <dgm:spPr/>
      <dgm:t>
        <a:bodyPr/>
        <a:lstStyle/>
        <a:p>
          <a:endParaRPr lang="tr-TR" sz="2400"/>
        </a:p>
      </dgm:t>
    </dgm:pt>
    <dgm:pt modelId="{F48CD1D9-BF4A-4DF0-A1DC-78587C896631}" type="sibTrans" cxnId="{AD53EEA1-4144-4D14-A812-C9A76207C9D6}">
      <dgm:prSet/>
      <dgm:spPr/>
      <dgm:t>
        <a:bodyPr/>
        <a:lstStyle/>
        <a:p>
          <a:endParaRPr lang="tr-TR" sz="2400"/>
        </a:p>
      </dgm:t>
    </dgm:pt>
    <dgm:pt modelId="{BE22AF69-9CAC-4F34-9614-7950A2D578CF}" type="pres">
      <dgm:prSet presAssocID="{4207F22F-AE59-49D0-9959-C719BA8BEFB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9914E23-8C50-4A8A-91AE-F339AEE1AAEB}" type="pres">
      <dgm:prSet presAssocID="{9E2FEFEA-2064-4528-B2C8-828A34F636C2}" presName="linNode" presStyleCnt="0"/>
      <dgm:spPr/>
    </dgm:pt>
    <dgm:pt modelId="{2224F77B-D61C-493A-8610-7AA653DCE25C}" type="pres">
      <dgm:prSet presAssocID="{9E2FEFEA-2064-4528-B2C8-828A34F636C2}" presName="parentText" presStyleLbl="node1" presStyleIdx="0" presStyleCnt="3" custScaleY="12987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62FB44E-4EF9-438E-97B7-AF8E794E9AA6}" type="pres">
      <dgm:prSet presAssocID="{9E2FEFEA-2064-4528-B2C8-828A34F636C2}" presName="descendantText" presStyleLbl="alignAccFollowNode1" presStyleIdx="0" presStyleCnt="2" custScaleY="192928" custLinFactNeighborX="0" custLinFactNeighborY="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585E0EF-D5F7-457B-AFF3-F67C4C51DA16}" type="pres">
      <dgm:prSet presAssocID="{865EB5C2-D0AE-4162-BBE0-C08C79AC6AB8}" presName="sp" presStyleCnt="0"/>
      <dgm:spPr/>
    </dgm:pt>
    <dgm:pt modelId="{FC4A308B-0E92-42AD-B650-8C6C0A27F15C}" type="pres">
      <dgm:prSet presAssocID="{D8A1A255-AC57-4024-A0BD-095175F43981}" presName="linNode" presStyleCnt="0"/>
      <dgm:spPr/>
    </dgm:pt>
    <dgm:pt modelId="{FD8241FC-91CD-4764-AE08-7744A478E360}" type="pres">
      <dgm:prSet presAssocID="{D8A1A255-AC57-4024-A0BD-095175F43981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0791256-84BF-40C7-BE4B-ABC848C05AD6}" type="pres">
      <dgm:prSet presAssocID="{D8A1A255-AC57-4024-A0BD-095175F43981}" presName="descendantText" presStyleLbl="alignAccFollowNode1" presStyleIdx="1" presStyleCnt="2" custScaleY="9397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6419C35-5BE0-484F-A32F-822E589F75F1}" type="pres">
      <dgm:prSet presAssocID="{74B13EB7-CC7E-44B9-86DC-CAEBFEBB966E}" presName="sp" presStyleCnt="0"/>
      <dgm:spPr/>
    </dgm:pt>
    <dgm:pt modelId="{152CDFC7-72CE-4A40-98AA-2E103B1F77D0}" type="pres">
      <dgm:prSet presAssocID="{04BCA61C-EC8C-47AA-98D1-95740B81B040}" presName="linNode" presStyleCnt="0"/>
      <dgm:spPr/>
    </dgm:pt>
    <dgm:pt modelId="{E145CE29-239E-4244-A247-64C9870E880F}" type="pres">
      <dgm:prSet presAssocID="{04BCA61C-EC8C-47AA-98D1-95740B81B040}" presName="parentText" presStyleLbl="node1" presStyleIdx="2" presStyleCnt="3" custScaleX="274897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90498EF-58B7-4EDC-B648-21A2345BF08B}" srcId="{4207F22F-AE59-49D0-9959-C719BA8BEFBA}" destId="{9E2FEFEA-2064-4528-B2C8-828A34F636C2}" srcOrd="0" destOrd="0" parTransId="{A42D3B22-0E10-4E40-A524-13A2F17040BD}" sibTransId="{865EB5C2-D0AE-4162-BBE0-C08C79AC6AB8}"/>
    <dgm:cxn modelId="{26860708-407D-409E-B974-C9D415F80D56}" type="presOf" srcId="{4207F22F-AE59-49D0-9959-C719BA8BEFBA}" destId="{BE22AF69-9CAC-4F34-9614-7950A2D578CF}" srcOrd="0" destOrd="0" presId="urn:microsoft.com/office/officeart/2005/8/layout/vList5"/>
    <dgm:cxn modelId="{A6B8502F-BB33-47CD-9A85-FF518F93349D}" srcId="{9E2FEFEA-2064-4528-B2C8-828A34F636C2}" destId="{78175913-3D9C-4453-9FB3-9C654F043D78}" srcOrd="0" destOrd="0" parTransId="{FE2A691F-2D3A-4026-9E43-E30D36982A13}" sibTransId="{2F0C2248-EFD0-4B8D-8207-E74732200BE2}"/>
    <dgm:cxn modelId="{D6348832-C7DF-4E87-87FA-5A2452288E85}" type="presOf" srcId="{78175913-3D9C-4453-9FB3-9C654F043D78}" destId="{A62FB44E-4EF9-438E-97B7-AF8E794E9AA6}" srcOrd="0" destOrd="0" presId="urn:microsoft.com/office/officeart/2005/8/layout/vList5"/>
    <dgm:cxn modelId="{A7BF8BF4-88B6-4B92-93CD-37A8FF67A381}" type="presOf" srcId="{04BCA61C-EC8C-47AA-98D1-95740B81B040}" destId="{E145CE29-239E-4244-A247-64C9870E880F}" srcOrd="0" destOrd="0" presId="urn:microsoft.com/office/officeart/2005/8/layout/vList5"/>
    <dgm:cxn modelId="{452A1B97-7A83-4B37-AA6F-4075F140DE2F}" srcId="{4207F22F-AE59-49D0-9959-C719BA8BEFBA}" destId="{D8A1A255-AC57-4024-A0BD-095175F43981}" srcOrd="1" destOrd="0" parTransId="{80D9BB7A-6B30-402C-8417-DCE42FE7CD94}" sibTransId="{74B13EB7-CC7E-44B9-86DC-CAEBFEBB966E}"/>
    <dgm:cxn modelId="{A467E964-863F-485B-B08E-726EC9F23349}" srcId="{4207F22F-AE59-49D0-9959-C719BA8BEFBA}" destId="{04BCA61C-EC8C-47AA-98D1-95740B81B040}" srcOrd="2" destOrd="0" parTransId="{5EFADD9C-3C76-48B4-8EC7-22C24BBE30ED}" sibTransId="{7AD3015B-8923-416C-8BC6-4D1468F320B2}"/>
    <dgm:cxn modelId="{52691636-DE76-48B3-9B5C-28A08C35EB91}" type="presOf" srcId="{9E2FEFEA-2064-4528-B2C8-828A34F636C2}" destId="{2224F77B-D61C-493A-8610-7AA653DCE25C}" srcOrd="0" destOrd="0" presId="urn:microsoft.com/office/officeart/2005/8/layout/vList5"/>
    <dgm:cxn modelId="{AD53EEA1-4144-4D14-A812-C9A76207C9D6}" srcId="{D8A1A255-AC57-4024-A0BD-095175F43981}" destId="{53C35BF3-564D-41FB-8C08-64E452BBC4D4}" srcOrd="0" destOrd="0" parTransId="{888EB9CE-0912-4322-9997-44AE8E2A919B}" sibTransId="{F48CD1D9-BF4A-4DF0-A1DC-78587C896631}"/>
    <dgm:cxn modelId="{47C3AA13-9903-48BD-A95A-5C62763459CF}" type="presOf" srcId="{53C35BF3-564D-41FB-8C08-64E452BBC4D4}" destId="{60791256-84BF-40C7-BE4B-ABC848C05AD6}" srcOrd="0" destOrd="0" presId="urn:microsoft.com/office/officeart/2005/8/layout/vList5"/>
    <dgm:cxn modelId="{388CD6F1-28A1-4041-AD72-B09AC806F614}" type="presOf" srcId="{D8A1A255-AC57-4024-A0BD-095175F43981}" destId="{FD8241FC-91CD-4764-AE08-7744A478E360}" srcOrd="0" destOrd="0" presId="urn:microsoft.com/office/officeart/2005/8/layout/vList5"/>
    <dgm:cxn modelId="{279131CA-8A1A-48FC-9C5F-52C1BEA4F088}" type="presParOf" srcId="{BE22AF69-9CAC-4F34-9614-7950A2D578CF}" destId="{39914E23-8C50-4A8A-91AE-F339AEE1AAEB}" srcOrd="0" destOrd="0" presId="urn:microsoft.com/office/officeart/2005/8/layout/vList5"/>
    <dgm:cxn modelId="{2E84E6A3-5449-4B22-B709-F05C507F7DE5}" type="presParOf" srcId="{39914E23-8C50-4A8A-91AE-F339AEE1AAEB}" destId="{2224F77B-D61C-493A-8610-7AA653DCE25C}" srcOrd="0" destOrd="0" presId="urn:microsoft.com/office/officeart/2005/8/layout/vList5"/>
    <dgm:cxn modelId="{088FACC2-E18B-47E2-8588-1BB0A41F0DA9}" type="presParOf" srcId="{39914E23-8C50-4A8A-91AE-F339AEE1AAEB}" destId="{A62FB44E-4EF9-438E-97B7-AF8E794E9AA6}" srcOrd="1" destOrd="0" presId="urn:microsoft.com/office/officeart/2005/8/layout/vList5"/>
    <dgm:cxn modelId="{FD09778C-D894-49F7-9C77-F75E7022F1BD}" type="presParOf" srcId="{BE22AF69-9CAC-4F34-9614-7950A2D578CF}" destId="{A585E0EF-D5F7-457B-AFF3-F67C4C51DA16}" srcOrd="1" destOrd="0" presId="urn:microsoft.com/office/officeart/2005/8/layout/vList5"/>
    <dgm:cxn modelId="{E63121AC-2DF9-4B04-9794-7652B7420620}" type="presParOf" srcId="{BE22AF69-9CAC-4F34-9614-7950A2D578CF}" destId="{FC4A308B-0E92-42AD-B650-8C6C0A27F15C}" srcOrd="2" destOrd="0" presId="urn:microsoft.com/office/officeart/2005/8/layout/vList5"/>
    <dgm:cxn modelId="{8F51B4F7-D0EC-489C-9A51-26EB53F4C4E5}" type="presParOf" srcId="{FC4A308B-0E92-42AD-B650-8C6C0A27F15C}" destId="{FD8241FC-91CD-4764-AE08-7744A478E360}" srcOrd="0" destOrd="0" presId="urn:microsoft.com/office/officeart/2005/8/layout/vList5"/>
    <dgm:cxn modelId="{59563B4F-952A-45B3-BF16-52EB2B64E78F}" type="presParOf" srcId="{FC4A308B-0E92-42AD-B650-8C6C0A27F15C}" destId="{60791256-84BF-40C7-BE4B-ABC848C05AD6}" srcOrd="1" destOrd="0" presId="urn:microsoft.com/office/officeart/2005/8/layout/vList5"/>
    <dgm:cxn modelId="{66AB21D4-2ED7-4F24-8E75-E5FC9409DF34}" type="presParOf" srcId="{BE22AF69-9CAC-4F34-9614-7950A2D578CF}" destId="{86419C35-5BE0-484F-A32F-822E589F75F1}" srcOrd="3" destOrd="0" presId="urn:microsoft.com/office/officeart/2005/8/layout/vList5"/>
    <dgm:cxn modelId="{EA586865-8563-4B9E-B4F7-78B3056EBDBC}" type="presParOf" srcId="{BE22AF69-9CAC-4F34-9614-7950A2D578CF}" destId="{152CDFC7-72CE-4A40-98AA-2E103B1F77D0}" srcOrd="4" destOrd="0" presId="urn:microsoft.com/office/officeart/2005/8/layout/vList5"/>
    <dgm:cxn modelId="{195167AF-B462-441F-A011-0A463519540E}" type="presParOf" srcId="{152CDFC7-72CE-4A40-98AA-2E103B1F77D0}" destId="{E145CE29-239E-4244-A247-64C9870E880F}" srcOrd="0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48995F8-0AC4-466F-8CD4-FE39F2267F4C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9943AEA-E9F2-48CA-B74B-AD4147977A45}">
      <dgm:prSet custT="1"/>
      <dgm:spPr/>
      <dgm:t>
        <a:bodyPr/>
        <a:lstStyle/>
        <a:p>
          <a:pPr rtl="0"/>
          <a:r>
            <a:rPr lang="tr-TR" sz="2000" dirty="0" smtClean="0"/>
            <a:t>2. Damar yolu açılır</a:t>
          </a:r>
          <a:endParaRPr lang="tr-TR" sz="2000" dirty="0"/>
        </a:p>
      </dgm:t>
    </dgm:pt>
    <dgm:pt modelId="{704FA40C-1F91-4AC0-A08B-F6E7E5785715}" type="parTrans" cxnId="{8BF3153A-5F1A-4420-A2A3-2E81D37F4EDA}">
      <dgm:prSet/>
      <dgm:spPr/>
      <dgm:t>
        <a:bodyPr/>
        <a:lstStyle/>
        <a:p>
          <a:endParaRPr lang="tr-TR" sz="2000"/>
        </a:p>
      </dgm:t>
    </dgm:pt>
    <dgm:pt modelId="{16504A7C-3490-42A4-9C2C-E6EAB69AC1C7}" type="sibTrans" cxnId="{8BF3153A-5F1A-4420-A2A3-2E81D37F4EDA}">
      <dgm:prSet/>
      <dgm:spPr/>
      <dgm:t>
        <a:bodyPr/>
        <a:lstStyle/>
        <a:p>
          <a:endParaRPr lang="tr-TR" sz="2000"/>
        </a:p>
      </dgm:t>
    </dgm:pt>
    <dgm:pt modelId="{7A1650D0-665F-4E9E-962F-F637D4932C68}">
      <dgm:prSet custT="1"/>
      <dgm:spPr/>
      <dgm:t>
        <a:bodyPr/>
        <a:lstStyle/>
        <a:p>
          <a:pPr rtl="0"/>
          <a:r>
            <a:rPr lang="tr-TR" sz="2000" dirty="0" smtClean="0"/>
            <a:t>3. Nazal oksijen verilir.</a:t>
          </a:r>
          <a:endParaRPr lang="tr-TR" sz="2000" dirty="0"/>
        </a:p>
      </dgm:t>
    </dgm:pt>
    <dgm:pt modelId="{904D6215-CBEF-4F8F-9ABE-0671287D84D0}" type="parTrans" cxnId="{C0358F7B-93AD-4A75-A547-5BF4558B7E42}">
      <dgm:prSet/>
      <dgm:spPr/>
      <dgm:t>
        <a:bodyPr/>
        <a:lstStyle/>
        <a:p>
          <a:endParaRPr lang="tr-TR" sz="2000"/>
        </a:p>
      </dgm:t>
    </dgm:pt>
    <dgm:pt modelId="{0A43C87D-4753-43DD-BDBD-09A6C5830393}" type="sibTrans" cxnId="{C0358F7B-93AD-4A75-A547-5BF4558B7E42}">
      <dgm:prSet/>
      <dgm:spPr/>
      <dgm:t>
        <a:bodyPr/>
        <a:lstStyle/>
        <a:p>
          <a:endParaRPr lang="tr-TR" sz="2000"/>
        </a:p>
      </dgm:t>
    </dgm:pt>
    <dgm:pt modelId="{4A9FFB20-33A3-4F5F-80DD-7FFFD5FCBED0}">
      <dgm:prSet custT="1"/>
      <dgm:spPr/>
      <dgm:t>
        <a:bodyPr/>
        <a:lstStyle/>
        <a:p>
          <a:pPr rtl="0"/>
          <a:r>
            <a:rPr lang="tr-TR" sz="2000" dirty="0" smtClean="0"/>
            <a:t>4. Adrenalin intramuskuler 0.3-0.5 mg. Klinik devam ediyorsa 15 dakika aralıklarla 2 kez tekrarlanabilir. </a:t>
          </a:r>
          <a:endParaRPr lang="tr-TR" sz="2000" dirty="0"/>
        </a:p>
      </dgm:t>
    </dgm:pt>
    <dgm:pt modelId="{2546F039-59F7-498F-A608-2B4612715A5D}" type="parTrans" cxnId="{BC4B1C49-B14E-4FF9-A9F8-466B761B7527}">
      <dgm:prSet/>
      <dgm:spPr/>
      <dgm:t>
        <a:bodyPr/>
        <a:lstStyle/>
        <a:p>
          <a:endParaRPr lang="tr-TR" sz="2000"/>
        </a:p>
      </dgm:t>
    </dgm:pt>
    <dgm:pt modelId="{00381B0B-0ECC-420D-A268-83CC92B8023E}" type="sibTrans" cxnId="{BC4B1C49-B14E-4FF9-A9F8-466B761B7527}">
      <dgm:prSet/>
      <dgm:spPr/>
      <dgm:t>
        <a:bodyPr/>
        <a:lstStyle/>
        <a:p>
          <a:endParaRPr lang="tr-TR" sz="2000"/>
        </a:p>
      </dgm:t>
    </dgm:pt>
    <dgm:pt modelId="{36528A94-11F2-4CEF-BDC5-8C1C2B456EEB}">
      <dgm:prSet custT="1"/>
      <dgm:spPr/>
      <dgm:t>
        <a:bodyPr/>
        <a:lstStyle/>
        <a:p>
          <a:pPr rtl="0"/>
          <a:r>
            <a:rPr lang="tr-TR" sz="2000" dirty="0" smtClean="0"/>
            <a:t>5. </a:t>
          </a:r>
          <a:r>
            <a:rPr lang="tr-TR" sz="2000" dirty="0" err="1" smtClean="0"/>
            <a:t>Antihistaminiklerden</a:t>
          </a:r>
          <a:r>
            <a:rPr lang="tr-TR" sz="2000" dirty="0" smtClean="0"/>
            <a:t> H1 ve H2 reseptör antagonistlerinin kombine kullanımı daha iyi sonuç veriyor. 25-50 mg, </a:t>
          </a:r>
          <a:r>
            <a:rPr lang="tr-TR" sz="2000" dirty="0" err="1" smtClean="0"/>
            <a:t>difenhidramin</a:t>
          </a:r>
          <a:r>
            <a:rPr lang="tr-TR" sz="2000" dirty="0" smtClean="0"/>
            <a:t> veya eşdeğer bir </a:t>
          </a:r>
          <a:r>
            <a:rPr lang="tr-TR" sz="2000" dirty="0" err="1" smtClean="0"/>
            <a:t>antihistaminikle</a:t>
          </a:r>
          <a:r>
            <a:rPr lang="tr-TR" sz="2000" dirty="0" smtClean="0"/>
            <a:t> 1 mg/kg </a:t>
          </a:r>
          <a:r>
            <a:rPr lang="tr-TR" sz="2000" dirty="0" err="1" smtClean="0"/>
            <a:t>ranitidin</a:t>
          </a:r>
          <a:r>
            <a:rPr lang="tr-TR" sz="2000" dirty="0" smtClean="0"/>
            <a:t> kombine edilir.</a:t>
          </a:r>
          <a:endParaRPr lang="tr-TR" sz="2000" dirty="0"/>
        </a:p>
      </dgm:t>
    </dgm:pt>
    <dgm:pt modelId="{85915740-F5F0-4265-BB75-6277F0FE9FF9}" type="parTrans" cxnId="{2B218CAD-4BB0-49DA-8277-31868462D400}">
      <dgm:prSet/>
      <dgm:spPr/>
      <dgm:t>
        <a:bodyPr/>
        <a:lstStyle/>
        <a:p>
          <a:endParaRPr lang="tr-TR" sz="2000"/>
        </a:p>
      </dgm:t>
    </dgm:pt>
    <dgm:pt modelId="{55D9663E-11AD-470D-9579-5B8D97076114}" type="sibTrans" cxnId="{2B218CAD-4BB0-49DA-8277-31868462D400}">
      <dgm:prSet/>
      <dgm:spPr/>
      <dgm:t>
        <a:bodyPr/>
        <a:lstStyle/>
        <a:p>
          <a:endParaRPr lang="tr-TR" sz="2000"/>
        </a:p>
      </dgm:t>
    </dgm:pt>
    <dgm:pt modelId="{1E5DC5D6-A4D5-4788-A8B8-C722B2F24D7E}">
      <dgm:prSet custT="1"/>
      <dgm:spPr/>
      <dgm:t>
        <a:bodyPr/>
        <a:lstStyle/>
        <a:p>
          <a:pPr rtl="0"/>
          <a:r>
            <a:rPr lang="tr-TR" sz="2000" dirty="0" smtClean="0"/>
            <a:t>6. </a:t>
          </a:r>
          <a:r>
            <a:rPr lang="tr-TR" sz="2000" dirty="0" err="1" smtClean="0"/>
            <a:t>Steroidlerin</a:t>
          </a:r>
          <a:r>
            <a:rPr lang="tr-TR" sz="2000" dirty="0" smtClean="0"/>
            <a:t> </a:t>
          </a:r>
          <a:r>
            <a:rPr lang="tr-TR" sz="2000" dirty="0" err="1" smtClean="0"/>
            <a:t>anaflaksi</a:t>
          </a:r>
          <a:r>
            <a:rPr lang="tr-TR" sz="2000" dirty="0" smtClean="0"/>
            <a:t> tedavisinde tam olarak değeri saptanmamıştır. Hafif vakalarda 30-60 mg oral </a:t>
          </a:r>
          <a:r>
            <a:rPr lang="tr-TR" sz="2000" dirty="0" err="1" smtClean="0"/>
            <a:t>prednizolon</a:t>
          </a:r>
          <a:r>
            <a:rPr lang="tr-TR" sz="2000" dirty="0" smtClean="0"/>
            <a:t>, ağır vakalarda erişkinlerde </a:t>
          </a:r>
          <a:r>
            <a:rPr lang="tr-TR" sz="2000" dirty="0" err="1" smtClean="0"/>
            <a:t>hidrokortizon</a:t>
          </a:r>
          <a:r>
            <a:rPr lang="tr-TR" sz="2000" dirty="0" smtClean="0"/>
            <a:t> 100-1000 mg verilebilir</a:t>
          </a:r>
          <a:endParaRPr lang="tr-TR" sz="2000" dirty="0"/>
        </a:p>
      </dgm:t>
    </dgm:pt>
    <dgm:pt modelId="{0B8AEFE7-8343-42E7-AE6C-AC33AE9F4650}" type="parTrans" cxnId="{11DA16F6-89E6-4A6C-8AC8-F82323B1D238}">
      <dgm:prSet/>
      <dgm:spPr/>
      <dgm:t>
        <a:bodyPr/>
        <a:lstStyle/>
        <a:p>
          <a:endParaRPr lang="tr-TR" sz="2000"/>
        </a:p>
      </dgm:t>
    </dgm:pt>
    <dgm:pt modelId="{7A761EDD-4E9A-4985-B621-FD560865B0D7}" type="sibTrans" cxnId="{11DA16F6-89E6-4A6C-8AC8-F82323B1D238}">
      <dgm:prSet/>
      <dgm:spPr/>
      <dgm:t>
        <a:bodyPr/>
        <a:lstStyle/>
        <a:p>
          <a:endParaRPr lang="tr-TR" sz="2000"/>
        </a:p>
      </dgm:t>
    </dgm:pt>
    <dgm:pt modelId="{CA163E46-F821-4497-9571-20FCAF5D14F3}">
      <dgm:prSet custT="1"/>
      <dgm:spPr/>
      <dgm:t>
        <a:bodyPr/>
        <a:lstStyle/>
        <a:p>
          <a:pPr rtl="0"/>
          <a:r>
            <a:rPr lang="tr-TR" sz="2000" dirty="0" smtClean="0"/>
            <a:t>1. Solunum yolunu açık tutmaya yönelik önlemler.</a:t>
          </a:r>
          <a:endParaRPr lang="tr-TR" sz="2000" dirty="0"/>
        </a:p>
      </dgm:t>
    </dgm:pt>
    <dgm:pt modelId="{A7C307A9-C5A4-4631-805E-3F1BF0D6D32E}" type="sibTrans" cxnId="{B3171D85-3E09-4602-AD6A-6E9B615B3E82}">
      <dgm:prSet/>
      <dgm:spPr/>
      <dgm:t>
        <a:bodyPr/>
        <a:lstStyle/>
        <a:p>
          <a:endParaRPr lang="tr-TR" sz="2000"/>
        </a:p>
      </dgm:t>
    </dgm:pt>
    <dgm:pt modelId="{9DB5E5D0-CB9A-42A4-9D89-AFE39C656AF7}" type="parTrans" cxnId="{B3171D85-3E09-4602-AD6A-6E9B615B3E82}">
      <dgm:prSet/>
      <dgm:spPr/>
      <dgm:t>
        <a:bodyPr/>
        <a:lstStyle/>
        <a:p>
          <a:endParaRPr lang="tr-TR" sz="2000"/>
        </a:p>
      </dgm:t>
    </dgm:pt>
    <dgm:pt modelId="{8B9C6FC5-0634-4F5A-86B5-7DCAE2E734C6}" type="pres">
      <dgm:prSet presAssocID="{248995F8-0AC4-466F-8CD4-FE39F2267F4C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9D7D6622-AE54-4563-854E-428ABF1156E7}" type="pres">
      <dgm:prSet presAssocID="{CA163E46-F821-4497-9571-20FCAF5D14F3}" presName="thickLine" presStyleLbl="alignNode1" presStyleIdx="0" presStyleCnt="6"/>
      <dgm:spPr/>
    </dgm:pt>
    <dgm:pt modelId="{5F248599-C790-42CA-8C11-7AA1B75E659C}" type="pres">
      <dgm:prSet presAssocID="{CA163E46-F821-4497-9571-20FCAF5D14F3}" presName="horz1" presStyleCnt="0"/>
      <dgm:spPr/>
    </dgm:pt>
    <dgm:pt modelId="{C845C4A7-EF4A-4951-953D-223F9079F6AC}" type="pres">
      <dgm:prSet presAssocID="{CA163E46-F821-4497-9571-20FCAF5D14F3}" presName="tx1" presStyleLbl="revTx" presStyleIdx="0" presStyleCnt="6"/>
      <dgm:spPr/>
      <dgm:t>
        <a:bodyPr/>
        <a:lstStyle/>
        <a:p>
          <a:endParaRPr lang="tr-TR"/>
        </a:p>
      </dgm:t>
    </dgm:pt>
    <dgm:pt modelId="{A9DE8CB9-B3D1-4239-A56F-52FFB0ED515E}" type="pres">
      <dgm:prSet presAssocID="{CA163E46-F821-4497-9571-20FCAF5D14F3}" presName="vert1" presStyleCnt="0"/>
      <dgm:spPr/>
    </dgm:pt>
    <dgm:pt modelId="{5878BFE2-3002-400B-A946-24157A2E08EB}" type="pres">
      <dgm:prSet presAssocID="{09943AEA-E9F2-48CA-B74B-AD4147977A45}" presName="thickLine" presStyleLbl="alignNode1" presStyleIdx="1" presStyleCnt="6"/>
      <dgm:spPr/>
    </dgm:pt>
    <dgm:pt modelId="{491FB6DE-6A16-45D1-A8F3-8CE113F5D3C4}" type="pres">
      <dgm:prSet presAssocID="{09943AEA-E9F2-48CA-B74B-AD4147977A45}" presName="horz1" presStyleCnt="0"/>
      <dgm:spPr/>
    </dgm:pt>
    <dgm:pt modelId="{26917446-D4DD-416A-BCF1-1123E9E3BB39}" type="pres">
      <dgm:prSet presAssocID="{09943AEA-E9F2-48CA-B74B-AD4147977A45}" presName="tx1" presStyleLbl="revTx" presStyleIdx="1" presStyleCnt="6"/>
      <dgm:spPr/>
      <dgm:t>
        <a:bodyPr/>
        <a:lstStyle/>
        <a:p>
          <a:endParaRPr lang="tr-TR"/>
        </a:p>
      </dgm:t>
    </dgm:pt>
    <dgm:pt modelId="{01CFA280-69A8-461A-BBDE-E7203DBEAD0C}" type="pres">
      <dgm:prSet presAssocID="{09943AEA-E9F2-48CA-B74B-AD4147977A45}" presName="vert1" presStyleCnt="0"/>
      <dgm:spPr/>
    </dgm:pt>
    <dgm:pt modelId="{2065AFB4-4835-4D25-BF10-8D1D5C583BD7}" type="pres">
      <dgm:prSet presAssocID="{7A1650D0-665F-4E9E-962F-F637D4932C68}" presName="thickLine" presStyleLbl="alignNode1" presStyleIdx="2" presStyleCnt="6"/>
      <dgm:spPr/>
    </dgm:pt>
    <dgm:pt modelId="{82F32C69-2135-4EE9-B742-8596A6AFFB88}" type="pres">
      <dgm:prSet presAssocID="{7A1650D0-665F-4E9E-962F-F637D4932C68}" presName="horz1" presStyleCnt="0"/>
      <dgm:spPr/>
    </dgm:pt>
    <dgm:pt modelId="{DDAF9512-2B74-45F4-99B9-A66CEA1162EC}" type="pres">
      <dgm:prSet presAssocID="{7A1650D0-665F-4E9E-962F-F637D4932C68}" presName="tx1" presStyleLbl="revTx" presStyleIdx="2" presStyleCnt="6"/>
      <dgm:spPr/>
      <dgm:t>
        <a:bodyPr/>
        <a:lstStyle/>
        <a:p>
          <a:endParaRPr lang="tr-TR"/>
        </a:p>
      </dgm:t>
    </dgm:pt>
    <dgm:pt modelId="{A8EB297E-EB78-436B-8EC2-F94431D49C72}" type="pres">
      <dgm:prSet presAssocID="{7A1650D0-665F-4E9E-962F-F637D4932C68}" presName="vert1" presStyleCnt="0"/>
      <dgm:spPr/>
    </dgm:pt>
    <dgm:pt modelId="{18089F88-0E7B-45A2-9AB9-4A3FA3EE499E}" type="pres">
      <dgm:prSet presAssocID="{4A9FFB20-33A3-4F5F-80DD-7FFFD5FCBED0}" presName="thickLine" presStyleLbl="alignNode1" presStyleIdx="3" presStyleCnt="6"/>
      <dgm:spPr/>
    </dgm:pt>
    <dgm:pt modelId="{4D0995C6-45CC-416E-BA93-3392ED010483}" type="pres">
      <dgm:prSet presAssocID="{4A9FFB20-33A3-4F5F-80DD-7FFFD5FCBED0}" presName="horz1" presStyleCnt="0"/>
      <dgm:spPr/>
    </dgm:pt>
    <dgm:pt modelId="{89CD9D44-B602-4E50-9F7D-DC05F1982E69}" type="pres">
      <dgm:prSet presAssocID="{4A9FFB20-33A3-4F5F-80DD-7FFFD5FCBED0}" presName="tx1" presStyleLbl="revTx" presStyleIdx="3" presStyleCnt="6"/>
      <dgm:spPr/>
      <dgm:t>
        <a:bodyPr/>
        <a:lstStyle/>
        <a:p>
          <a:endParaRPr lang="tr-TR"/>
        </a:p>
      </dgm:t>
    </dgm:pt>
    <dgm:pt modelId="{97DA3A44-EBBA-41DD-8BDD-D04376838A68}" type="pres">
      <dgm:prSet presAssocID="{4A9FFB20-33A3-4F5F-80DD-7FFFD5FCBED0}" presName="vert1" presStyleCnt="0"/>
      <dgm:spPr/>
    </dgm:pt>
    <dgm:pt modelId="{C141A30E-9EE5-44FB-8B40-4B1E9DB61A48}" type="pres">
      <dgm:prSet presAssocID="{36528A94-11F2-4CEF-BDC5-8C1C2B456EEB}" presName="thickLine" presStyleLbl="alignNode1" presStyleIdx="4" presStyleCnt="6"/>
      <dgm:spPr/>
    </dgm:pt>
    <dgm:pt modelId="{9FF217B5-CDF3-48D8-908C-F5A5CB853253}" type="pres">
      <dgm:prSet presAssocID="{36528A94-11F2-4CEF-BDC5-8C1C2B456EEB}" presName="horz1" presStyleCnt="0"/>
      <dgm:spPr/>
    </dgm:pt>
    <dgm:pt modelId="{A3D16368-41B5-4ACA-912B-E63D50FB19C2}" type="pres">
      <dgm:prSet presAssocID="{36528A94-11F2-4CEF-BDC5-8C1C2B456EEB}" presName="tx1" presStyleLbl="revTx" presStyleIdx="4" presStyleCnt="6"/>
      <dgm:spPr/>
      <dgm:t>
        <a:bodyPr/>
        <a:lstStyle/>
        <a:p>
          <a:endParaRPr lang="tr-TR"/>
        </a:p>
      </dgm:t>
    </dgm:pt>
    <dgm:pt modelId="{49C8998D-CBBF-472D-B18A-FD9C15C3AC0E}" type="pres">
      <dgm:prSet presAssocID="{36528A94-11F2-4CEF-BDC5-8C1C2B456EEB}" presName="vert1" presStyleCnt="0"/>
      <dgm:spPr/>
    </dgm:pt>
    <dgm:pt modelId="{B2A46B68-0529-4C22-8E84-9615D26A2CC4}" type="pres">
      <dgm:prSet presAssocID="{1E5DC5D6-A4D5-4788-A8B8-C722B2F24D7E}" presName="thickLine" presStyleLbl="alignNode1" presStyleIdx="5" presStyleCnt="6"/>
      <dgm:spPr/>
    </dgm:pt>
    <dgm:pt modelId="{34748B18-E76D-4598-A86C-7B8D53F19FCD}" type="pres">
      <dgm:prSet presAssocID="{1E5DC5D6-A4D5-4788-A8B8-C722B2F24D7E}" presName="horz1" presStyleCnt="0"/>
      <dgm:spPr/>
    </dgm:pt>
    <dgm:pt modelId="{AF300BFF-0D6D-470F-9F81-ED6F46E9CEF9}" type="pres">
      <dgm:prSet presAssocID="{1E5DC5D6-A4D5-4788-A8B8-C722B2F24D7E}" presName="tx1" presStyleLbl="revTx" presStyleIdx="5" presStyleCnt="6"/>
      <dgm:spPr/>
      <dgm:t>
        <a:bodyPr/>
        <a:lstStyle/>
        <a:p>
          <a:endParaRPr lang="tr-TR"/>
        </a:p>
      </dgm:t>
    </dgm:pt>
    <dgm:pt modelId="{28F00647-3C7B-4F2F-B894-CAC4DE7814CF}" type="pres">
      <dgm:prSet presAssocID="{1E5DC5D6-A4D5-4788-A8B8-C722B2F24D7E}" presName="vert1" presStyleCnt="0"/>
      <dgm:spPr/>
    </dgm:pt>
  </dgm:ptLst>
  <dgm:cxnLst>
    <dgm:cxn modelId="{C0358F7B-93AD-4A75-A547-5BF4558B7E42}" srcId="{248995F8-0AC4-466F-8CD4-FE39F2267F4C}" destId="{7A1650D0-665F-4E9E-962F-F637D4932C68}" srcOrd="2" destOrd="0" parTransId="{904D6215-CBEF-4F8F-9ABE-0671287D84D0}" sibTransId="{0A43C87D-4753-43DD-BDBD-09A6C5830393}"/>
    <dgm:cxn modelId="{29689131-7FD9-46B9-9618-84412C2BA6A8}" type="presOf" srcId="{7A1650D0-665F-4E9E-962F-F637D4932C68}" destId="{DDAF9512-2B74-45F4-99B9-A66CEA1162EC}" srcOrd="0" destOrd="0" presId="urn:microsoft.com/office/officeart/2008/layout/LinedList"/>
    <dgm:cxn modelId="{B3171D85-3E09-4602-AD6A-6E9B615B3E82}" srcId="{248995F8-0AC4-466F-8CD4-FE39F2267F4C}" destId="{CA163E46-F821-4497-9571-20FCAF5D14F3}" srcOrd="0" destOrd="0" parTransId="{9DB5E5D0-CB9A-42A4-9D89-AFE39C656AF7}" sibTransId="{A7C307A9-C5A4-4631-805E-3F1BF0D6D32E}"/>
    <dgm:cxn modelId="{D9A79F68-5886-46B5-8B7C-AB55D6F31F93}" type="presOf" srcId="{248995F8-0AC4-466F-8CD4-FE39F2267F4C}" destId="{8B9C6FC5-0634-4F5A-86B5-7DCAE2E734C6}" srcOrd="0" destOrd="0" presId="urn:microsoft.com/office/officeart/2008/layout/LinedList"/>
    <dgm:cxn modelId="{B29679BB-FBF8-4DC4-B91D-E7C1CCAB9CAB}" type="presOf" srcId="{4A9FFB20-33A3-4F5F-80DD-7FFFD5FCBED0}" destId="{89CD9D44-B602-4E50-9F7D-DC05F1982E69}" srcOrd="0" destOrd="0" presId="urn:microsoft.com/office/officeart/2008/layout/LinedList"/>
    <dgm:cxn modelId="{5D44BD5A-B43E-4E12-8098-E9D79C84BB5E}" type="presOf" srcId="{1E5DC5D6-A4D5-4788-A8B8-C722B2F24D7E}" destId="{AF300BFF-0D6D-470F-9F81-ED6F46E9CEF9}" srcOrd="0" destOrd="0" presId="urn:microsoft.com/office/officeart/2008/layout/LinedList"/>
    <dgm:cxn modelId="{A50DE18F-14E0-4981-AF7E-9E0A02B76D37}" type="presOf" srcId="{09943AEA-E9F2-48CA-B74B-AD4147977A45}" destId="{26917446-D4DD-416A-BCF1-1123E9E3BB39}" srcOrd="0" destOrd="0" presId="urn:microsoft.com/office/officeart/2008/layout/LinedList"/>
    <dgm:cxn modelId="{8BF3153A-5F1A-4420-A2A3-2E81D37F4EDA}" srcId="{248995F8-0AC4-466F-8CD4-FE39F2267F4C}" destId="{09943AEA-E9F2-48CA-B74B-AD4147977A45}" srcOrd="1" destOrd="0" parTransId="{704FA40C-1F91-4AC0-A08B-F6E7E5785715}" sibTransId="{16504A7C-3490-42A4-9C2C-E6EAB69AC1C7}"/>
    <dgm:cxn modelId="{97D7D0B5-506B-41C1-91D6-981EF2A720D6}" type="presOf" srcId="{36528A94-11F2-4CEF-BDC5-8C1C2B456EEB}" destId="{A3D16368-41B5-4ACA-912B-E63D50FB19C2}" srcOrd="0" destOrd="0" presId="urn:microsoft.com/office/officeart/2008/layout/LinedList"/>
    <dgm:cxn modelId="{2B218CAD-4BB0-49DA-8277-31868462D400}" srcId="{248995F8-0AC4-466F-8CD4-FE39F2267F4C}" destId="{36528A94-11F2-4CEF-BDC5-8C1C2B456EEB}" srcOrd="4" destOrd="0" parTransId="{85915740-F5F0-4265-BB75-6277F0FE9FF9}" sibTransId="{55D9663E-11AD-470D-9579-5B8D97076114}"/>
    <dgm:cxn modelId="{11DA16F6-89E6-4A6C-8AC8-F82323B1D238}" srcId="{248995F8-0AC4-466F-8CD4-FE39F2267F4C}" destId="{1E5DC5D6-A4D5-4788-A8B8-C722B2F24D7E}" srcOrd="5" destOrd="0" parTransId="{0B8AEFE7-8343-42E7-AE6C-AC33AE9F4650}" sibTransId="{7A761EDD-4E9A-4985-B621-FD560865B0D7}"/>
    <dgm:cxn modelId="{BC4B1C49-B14E-4FF9-A9F8-466B761B7527}" srcId="{248995F8-0AC4-466F-8CD4-FE39F2267F4C}" destId="{4A9FFB20-33A3-4F5F-80DD-7FFFD5FCBED0}" srcOrd="3" destOrd="0" parTransId="{2546F039-59F7-498F-A608-2B4612715A5D}" sibTransId="{00381B0B-0ECC-420D-A268-83CC92B8023E}"/>
    <dgm:cxn modelId="{FCF92D89-FF2A-4F1A-BEE9-EBC519FBEE48}" type="presOf" srcId="{CA163E46-F821-4497-9571-20FCAF5D14F3}" destId="{C845C4A7-EF4A-4951-953D-223F9079F6AC}" srcOrd="0" destOrd="0" presId="urn:microsoft.com/office/officeart/2008/layout/LinedList"/>
    <dgm:cxn modelId="{BADE95BB-0178-4810-ABA8-D5D6676C9D94}" type="presParOf" srcId="{8B9C6FC5-0634-4F5A-86B5-7DCAE2E734C6}" destId="{9D7D6622-AE54-4563-854E-428ABF1156E7}" srcOrd="0" destOrd="0" presId="urn:microsoft.com/office/officeart/2008/layout/LinedList"/>
    <dgm:cxn modelId="{44A516E9-048E-4E13-845D-8367DA45EA55}" type="presParOf" srcId="{8B9C6FC5-0634-4F5A-86B5-7DCAE2E734C6}" destId="{5F248599-C790-42CA-8C11-7AA1B75E659C}" srcOrd="1" destOrd="0" presId="urn:microsoft.com/office/officeart/2008/layout/LinedList"/>
    <dgm:cxn modelId="{7FE04C2C-792D-4F0A-BFB0-C0D7B011DFF0}" type="presParOf" srcId="{5F248599-C790-42CA-8C11-7AA1B75E659C}" destId="{C845C4A7-EF4A-4951-953D-223F9079F6AC}" srcOrd="0" destOrd="0" presId="urn:microsoft.com/office/officeart/2008/layout/LinedList"/>
    <dgm:cxn modelId="{2495FE35-CF4F-402D-8F82-2BEE3C344D98}" type="presParOf" srcId="{5F248599-C790-42CA-8C11-7AA1B75E659C}" destId="{A9DE8CB9-B3D1-4239-A56F-52FFB0ED515E}" srcOrd="1" destOrd="0" presId="urn:microsoft.com/office/officeart/2008/layout/LinedList"/>
    <dgm:cxn modelId="{C38A15F0-4E10-46F4-8BBA-B6A8ADB1E5E4}" type="presParOf" srcId="{8B9C6FC5-0634-4F5A-86B5-7DCAE2E734C6}" destId="{5878BFE2-3002-400B-A946-24157A2E08EB}" srcOrd="2" destOrd="0" presId="urn:microsoft.com/office/officeart/2008/layout/LinedList"/>
    <dgm:cxn modelId="{B8973978-5DAE-4734-96BF-824375C5A2CB}" type="presParOf" srcId="{8B9C6FC5-0634-4F5A-86B5-7DCAE2E734C6}" destId="{491FB6DE-6A16-45D1-A8F3-8CE113F5D3C4}" srcOrd="3" destOrd="0" presId="urn:microsoft.com/office/officeart/2008/layout/LinedList"/>
    <dgm:cxn modelId="{29B18105-9CA5-4446-BA6E-B2B4982A757E}" type="presParOf" srcId="{491FB6DE-6A16-45D1-A8F3-8CE113F5D3C4}" destId="{26917446-D4DD-416A-BCF1-1123E9E3BB39}" srcOrd="0" destOrd="0" presId="urn:microsoft.com/office/officeart/2008/layout/LinedList"/>
    <dgm:cxn modelId="{2A453E95-0147-4CCB-93F0-ECE7F636E202}" type="presParOf" srcId="{491FB6DE-6A16-45D1-A8F3-8CE113F5D3C4}" destId="{01CFA280-69A8-461A-BBDE-E7203DBEAD0C}" srcOrd="1" destOrd="0" presId="urn:microsoft.com/office/officeart/2008/layout/LinedList"/>
    <dgm:cxn modelId="{4AC6F943-35A6-4EED-BAB2-77333E2197CE}" type="presParOf" srcId="{8B9C6FC5-0634-4F5A-86B5-7DCAE2E734C6}" destId="{2065AFB4-4835-4D25-BF10-8D1D5C583BD7}" srcOrd="4" destOrd="0" presId="urn:microsoft.com/office/officeart/2008/layout/LinedList"/>
    <dgm:cxn modelId="{6EE67115-585E-4281-9F50-5FC5DC74EF25}" type="presParOf" srcId="{8B9C6FC5-0634-4F5A-86B5-7DCAE2E734C6}" destId="{82F32C69-2135-4EE9-B742-8596A6AFFB88}" srcOrd="5" destOrd="0" presId="urn:microsoft.com/office/officeart/2008/layout/LinedList"/>
    <dgm:cxn modelId="{E42C66FD-7D04-4456-9ABD-DD6040482699}" type="presParOf" srcId="{82F32C69-2135-4EE9-B742-8596A6AFFB88}" destId="{DDAF9512-2B74-45F4-99B9-A66CEA1162EC}" srcOrd="0" destOrd="0" presId="urn:microsoft.com/office/officeart/2008/layout/LinedList"/>
    <dgm:cxn modelId="{D606399A-ED88-4602-B035-285CCEDEE455}" type="presParOf" srcId="{82F32C69-2135-4EE9-B742-8596A6AFFB88}" destId="{A8EB297E-EB78-436B-8EC2-F94431D49C72}" srcOrd="1" destOrd="0" presId="urn:microsoft.com/office/officeart/2008/layout/LinedList"/>
    <dgm:cxn modelId="{E0DF6D03-F054-4592-94D1-906E8A693C23}" type="presParOf" srcId="{8B9C6FC5-0634-4F5A-86B5-7DCAE2E734C6}" destId="{18089F88-0E7B-45A2-9AB9-4A3FA3EE499E}" srcOrd="6" destOrd="0" presId="urn:microsoft.com/office/officeart/2008/layout/LinedList"/>
    <dgm:cxn modelId="{6E84DED4-FA53-4430-88B9-491B32F750E4}" type="presParOf" srcId="{8B9C6FC5-0634-4F5A-86B5-7DCAE2E734C6}" destId="{4D0995C6-45CC-416E-BA93-3392ED010483}" srcOrd="7" destOrd="0" presId="urn:microsoft.com/office/officeart/2008/layout/LinedList"/>
    <dgm:cxn modelId="{E77A4132-B471-4DA1-B4A6-C2CB669F0A55}" type="presParOf" srcId="{4D0995C6-45CC-416E-BA93-3392ED010483}" destId="{89CD9D44-B602-4E50-9F7D-DC05F1982E69}" srcOrd="0" destOrd="0" presId="urn:microsoft.com/office/officeart/2008/layout/LinedList"/>
    <dgm:cxn modelId="{B4420A79-34B8-4043-AD06-EA8238140676}" type="presParOf" srcId="{4D0995C6-45CC-416E-BA93-3392ED010483}" destId="{97DA3A44-EBBA-41DD-8BDD-D04376838A68}" srcOrd="1" destOrd="0" presId="urn:microsoft.com/office/officeart/2008/layout/LinedList"/>
    <dgm:cxn modelId="{9AE26636-1A6A-4E65-9803-6E1E7BD7FCE1}" type="presParOf" srcId="{8B9C6FC5-0634-4F5A-86B5-7DCAE2E734C6}" destId="{C141A30E-9EE5-44FB-8B40-4B1E9DB61A48}" srcOrd="8" destOrd="0" presId="urn:microsoft.com/office/officeart/2008/layout/LinedList"/>
    <dgm:cxn modelId="{72910C86-15FC-42EB-98D1-43F2493DA3FF}" type="presParOf" srcId="{8B9C6FC5-0634-4F5A-86B5-7DCAE2E734C6}" destId="{9FF217B5-CDF3-48D8-908C-F5A5CB853253}" srcOrd="9" destOrd="0" presId="urn:microsoft.com/office/officeart/2008/layout/LinedList"/>
    <dgm:cxn modelId="{67E1390E-FADE-466E-8A81-C74B3349734E}" type="presParOf" srcId="{9FF217B5-CDF3-48D8-908C-F5A5CB853253}" destId="{A3D16368-41B5-4ACA-912B-E63D50FB19C2}" srcOrd="0" destOrd="0" presId="urn:microsoft.com/office/officeart/2008/layout/LinedList"/>
    <dgm:cxn modelId="{7029C584-6110-4F16-AAAC-8FB347F463E6}" type="presParOf" srcId="{9FF217B5-CDF3-48D8-908C-F5A5CB853253}" destId="{49C8998D-CBBF-472D-B18A-FD9C15C3AC0E}" srcOrd="1" destOrd="0" presId="urn:microsoft.com/office/officeart/2008/layout/LinedList"/>
    <dgm:cxn modelId="{81D823CB-4F87-4D68-84EB-5EEC8C3BA9BC}" type="presParOf" srcId="{8B9C6FC5-0634-4F5A-86B5-7DCAE2E734C6}" destId="{B2A46B68-0529-4C22-8E84-9615D26A2CC4}" srcOrd="10" destOrd="0" presId="urn:microsoft.com/office/officeart/2008/layout/LinedList"/>
    <dgm:cxn modelId="{DAE0E878-0C1F-4B74-AC0D-772889579524}" type="presParOf" srcId="{8B9C6FC5-0634-4F5A-86B5-7DCAE2E734C6}" destId="{34748B18-E76D-4598-A86C-7B8D53F19FCD}" srcOrd="11" destOrd="0" presId="urn:microsoft.com/office/officeart/2008/layout/LinedList"/>
    <dgm:cxn modelId="{7AA48288-BC71-415B-BB02-30E329A4EB15}" type="presParOf" srcId="{34748B18-E76D-4598-A86C-7B8D53F19FCD}" destId="{AF300BFF-0D6D-470F-9F81-ED6F46E9CEF9}" srcOrd="0" destOrd="0" presId="urn:microsoft.com/office/officeart/2008/layout/LinedList"/>
    <dgm:cxn modelId="{0A2A6E51-B9BB-427A-8723-AB03AE971EED}" type="presParOf" srcId="{34748B18-E76D-4598-A86C-7B8D53F19FCD}" destId="{28F00647-3C7B-4F2F-B894-CAC4DE7814CF}" srcOrd="1" destOrd="0" presId="urn:microsoft.com/office/officeart/2008/layout/LinedList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707C054C-CCF9-4D3E-A161-8EA63733AB5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489AD6D-825C-4023-B780-CFECBFE36604}">
      <dgm:prSet/>
      <dgm:spPr/>
      <dgm:t>
        <a:bodyPr/>
        <a:lstStyle/>
        <a:p>
          <a:pPr rtl="0"/>
          <a:r>
            <a:rPr lang="tr-TR" smtClean="0"/>
            <a:t>7. Hışıltısı (wheezing) olan hastalara 0.15 mg/kg nebule salbutamol verilir. Tekrarlanabilir. </a:t>
          </a:r>
          <a:endParaRPr lang="tr-TR"/>
        </a:p>
      </dgm:t>
    </dgm:pt>
    <dgm:pt modelId="{E1E07279-FB78-4383-85D8-F1E3F6356456}" type="parTrans" cxnId="{5A0EA402-7ADE-40ED-895C-713E32AE622F}">
      <dgm:prSet/>
      <dgm:spPr/>
      <dgm:t>
        <a:bodyPr/>
        <a:lstStyle/>
        <a:p>
          <a:endParaRPr lang="tr-TR"/>
        </a:p>
      </dgm:t>
    </dgm:pt>
    <dgm:pt modelId="{DA77A009-75E6-4470-99EB-4F04B0646141}" type="sibTrans" cxnId="{5A0EA402-7ADE-40ED-895C-713E32AE622F}">
      <dgm:prSet/>
      <dgm:spPr/>
      <dgm:t>
        <a:bodyPr/>
        <a:lstStyle/>
        <a:p>
          <a:endParaRPr lang="tr-TR"/>
        </a:p>
      </dgm:t>
    </dgm:pt>
    <dgm:pt modelId="{B68E2981-8D5B-49AD-85A2-9E4D423F8B56}">
      <dgm:prSet/>
      <dgm:spPr/>
      <dgm:t>
        <a:bodyPr/>
        <a:lstStyle/>
        <a:p>
          <a:pPr rtl="0"/>
          <a:r>
            <a:rPr lang="tr-TR" smtClean="0"/>
            <a:t>8. Sıvı tedavisi: 125cc/saat (normotansif olsa bile ver) </a:t>
          </a:r>
          <a:endParaRPr lang="tr-TR"/>
        </a:p>
      </dgm:t>
    </dgm:pt>
    <dgm:pt modelId="{892C1171-C840-40B4-93B3-E1F44CA917E7}" type="parTrans" cxnId="{C24E2DDA-C474-4DF3-B76F-8DD4220626C6}">
      <dgm:prSet/>
      <dgm:spPr/>
      <dgm:t>
        <a:bodyPr/>
        <a:lstStyle/>
        <a:p>
          <a:endParaRPr lang="tr-TR"/>
        </a:p>
      </dgm:t>
    </dgm:pt>
    <dgm:pt modelId="{C5EB8E7F-D0CD-4A99-9A6C-E1CF2F2292C6}" type="sibTrans" cxnId="{C24E2DDA-C474-4DF3-B76F-8DD4220626C6}">
      <dgm:prSet/>
      <dgm:spPr/>
      <dgm:t>
        <a:bodyPr/>
        <a:lstStyle/>
        <a:p>
          <a:endParaRPr lang="tr-TR"/>
        </a:p>
      </dgm:t>
    </dgm:pt>
    <dgm:pt modelId="{FDFFF650-5F9E-425F-A3D0-6FD7F8C41342}">
      <dgm:prSet/>
      <dgm:spPr/>
      <dgm:t>
        <a:bodyPr/>
        <a:lstStyle/>
        <a:p>
          <a:pPr rtl="0"/>
          <a:r>
            <a:rPr lang="tr-TR" dirty="0" smtClean="0"/>
            <a:t>9. Hipotansiyon varsa masif sıvı resusitasyonu ( ilk 30 dk.da 1-2 litre SF) yap eğer tedavilere rağmen devam ederse dopamin 5-10 μgr/kg/dk ve/veya 10 μgr/kg/dk dobutamin verilir.</a:t>
          </a:r>
          <a:endParaRPr lang="tr-TR" dirty="0"/>
        </a:p>
      </dgm:t>
    </dgm:pt>
    <dgm:pt modelId="{1E3F2DAA-EDF0-4CFE-AF7E-89CDC1D0B7F2}" type="parTrans" cxnId="{6F85DF8F-8AD1-4AE3-A0D6-E5BED2171BA1}">
      <dgm:prSet/>
      <dgm:spPr/>
      <dgm:t>
        <a:bodyPr/>
        <a:lstStyle/>
        <a:p>
          <a:endParaRPr lang="tr-TR"/>
        </a:p>
      </dgm:t>
    </dgm:pt>
    <dgm:pt modelId="{4EA717A8-4BF8-422D-9A67-EB00FDA6DBBA}" type="sibTrans" cxnId="{6F85DF8F-8AD1-4AE3-A0D6-E5BED2171BA1}">
      <dgm:prSet/>
      <dgm:spPr/>
      <dgm:t>
        <a:bodyPr/>
        <a:lstStyle/>
        <a:p>
          <a:endParaRPr lang="tr-TR"/>
        </a:p>
      </dgm:t>
    </dgm:pt>
    <dgm:pt modelId="{A463ABA1-DF14-4A68-99B9-706F42FE8A7A}">
      <dgm:prSet/>
      <dgm:spPr/>
      <dgm:t>
        <a:bodyPr/>
        <a:lstStyle/>
        <a:p>
          <a:pPr rtl="0"/>
          <a:r>
            <a:rPr lang="tr-TR" smtClean="0"/>
            <a:t>10. Hastanın bradikardisi ve hipotansiyonu devam ediyorsa her 10 dakikada bir 0.3-0.5 mg atropin sülfat her 10 dakikada bir IV verilir. Ayrıca glukagon önce bolus (1-5 mg IV), sonra idame şeklinde (5-10 μgr/kg) verilir. </a:t>
          </a:r>
          <a:endParaRPr lang="tr-TR"/>
        </a:p>
      </dgm:t>
    </dgm:pt>
    <dgm:pt modelId="{3EDC8743-58B3-4DAE-AFFE-389B77B0CC5A}" type="parTrans" cxnId="{45CDC00D-FE83-42A0-B9D9-ECBE32920861}">
      <dgm:prSet/>
      <dgm:spPr/>
      <dgm:t>
        <a:bodyPr/>
        <a:lstStyle/>
        <a:p>
          <a:endParaRPr lang="tr-TR"/>
        </a:p>
      </dgm:t>
    </dgm:pt>
    <dgm:pt modelId="{1FB56A71-EFEF-4A67-AB0E-B14F3C89B000}" type="sibTrans" cxnId="{45CDC00D-FE83-42A0-B9D9-ECBE32920861}">
      <dgm:prSet/>
      <dgm:spPr/>
      <dgm:t>
        <a:bodyPr/>
        <a:lstStyle/>
        <a:p>
          <a:endParaRPr lang="tr-TR"/>
        </a:p>
      </dgm:t>
    </dgm:pt>
    <dgm:pt modelId="{46836500-A114-44F4-9471-E4787E845888}">
      <dgm:prSet/>
      <dgm:spPr/>
      <dgm:t>
        <a:bodyPr/>
        <a:lstStyle/>
        <a:p>
          <a:pPr rtl="0"/>
          <a:r>
            <a:rPr lang="tr-TR" smtClean="0"/>
            <a:t>11. Hasta 24 saat gözlem altında tutulur.</a:t>
          </a:r>
          <a:endParaRPr lang="tr-TR"/>
        </a:p>
      </dgm:t>
    </dgm:pt>
    <dgm:pt modelId="{2120704D-DC1C-4D5C-BE1F-30062C93EA39}" type="parTrans" cxnId="{18A1D479-9265-4265-8346-F08251A34569}">
      <dgm:prSet/>
      <dgm:spPr/>
      <dgm:t>
        <a:bodyPr/>
        <a:lstStyle/>
        <a:p>
          <a:endParaRPr lang="tr-TR"/>
        </a:p>
      </dgm:t>
    </dgm:pt>
    <dgm:pt modelId="{2734C2C5-2B47-4652-A1EC-5F95D6B03F5B}" type="sibTrans" cxnId="{18A1D479-9265-4265-8346-F08251A34569}">
      <dgm:prSet/>
      <dgm:spPr/>
      <dgm:t>
        <a:bodyPr/>
        <a:lstStyle/>
        <a:p>
          <a:endParaRPr lang="tr-TR"/>
        </a:p>
      </dgm:t>
    </dgm:pt>
    <dgm:pt modelId="{247AD78E-9219-4E2F-9D17-7A19FCA139E5}" type="pres">
      <dgm:prSet presAssocID="{707C054C-CCF9-4D3E-A161-8EA63733AB5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C30E9F4D-ED03-48E3-AECC-811489E4875E}" type="pres">
      <dgm:prSet presAssocID="{3489AD6D-825C-4023-B780-CFECBFE36604}" presName="thickLine" presStyleLbl="alignNode1" presStyleIdx="0" presStyleCnt="5"/>
      <dgm:spPr/>
    </dgm:pt>
    <dgm:pt modelId="{0B2611BC-3C9A-45AC-A514-D5B1F9C9560D}" type="pres">
      <dgm:prSet presAssocID="{3489AD6D-825C-4023-B780-CFECBFE36604}" presName="horz1" presStyleCnt="0"/>
      <dgm:spPr/>
    </dgm:pt>
    <dgm:pt modelId="{6B078D0D-30F3-484A-909E-33DF6CF8AA5C}" type="pres">
      <dgm:prSet presAssocID="{3489AD6D-825C-4023-B780-CFECBFE36604}" presName="tx1" presStyleLbl="revTx" presStyleIdx="0" presStyleCnt="5"/>
      <dgm:spPr/>
      <dgm:t>
        <a:bodyPr/>
        <a:lstStyle/>
        <a:p>
          <a:endParaRPr lang="tr-TR"/>
        </a:p>
      </dgm:t>
    </dgm:pt>
    <dgm:pt modelId="{01B0D785-BA59-4D5F-ACCF-4D07FE7BD4BA}" type="pres">
      <dgm:prSet presAssocID="{3489AD6D-825C-4023-B780-CFECBFE36604}" presName="vert1" presStyleCnt="0"/>
      <dgm:spPr/>
    </dgm:pt>
    <dgm:pt modelId="{F7719A92-1126-48D3-9365-8E0673E196A4}" type="pres">
      <dgm:prSet presAssocID="{B68E2981-8D5B-49AD-85A2-9E4D423F8B56}" presName="thickLine" presStyleLbl="alignNode1" presStyleIdx="1" presStyleCnt="5"/>
      <dgm:spPr/>
    </dgm:pt>
    <dgm:pt modelId="{F6976E4A-C19B-449C-8DAC-323E3790F9FD}" type="pres">
      <dgm:prSet presAssocID="{B68E2981-8D5B-49AD-85A2-9E4D423F8B56}" presName="horz1" presStyleCnt="0"/>
      <dgm:spPr/>
    </dgm:pt>
    <dgm:pt modelId="{613B1FB0-1C36-452F-86A7-0BC166F317EE}" type="pres">
      <dgm:prSet presAssocID="{B68E2981-8D5B-49AD-85A2-9E4D423F8B56}" presName="tx1" presStyleLbl="revTx" presStyleIdx="1" presStyleCnt="5"/>
      <dgm:spPr/>
      <dgm:t>
        <a:bodyPr/>
        <a:lstStyle/>
        <a:p>
          <a:endParaRPr lang="tr-TR"/>
        </a:p>
      </dgm:t>
    </dgm:pt>
    <dgm:pt modelId="{AB544021-7EBB-4545-98A2-575C796C6F50}" type="pres">
      <dgm:prSet presAssocID="{B68E2981-8D5B-49AD-85A2-9E4D423F8B56}" presName="vert1" presStyleCnt="0"/>
      <dgm:spPr/>
    </dgm:pt>
    <dgm:pt modelId="{604EAF0C-F27C-4950-A31D-549CE4710F4D}" type="pres">
      <dgm:prSet presAssocID="{FDFFF650-5F9E-425F-A3D0-6FD7F8C41342}" presName="thickLine" presStyleLbl="alignNode1" presStyleIdx="2" presStyleCnt="5"/>
      <dgm:spPr/>
    </dgm:pt>
    <dgm:pt modelId="{85C4EA80-BC43-4D81-984B-7128EF6287D4}" type="pres">
      <dgm:prSet presAssocID="{FDFFF650-5F9E-425F-A3D0-6FD7F8C41342}" presName="horz1" presStyleCnt="0"/>
      <dgm:spPr/>
    </dgm:pt>
    <dgm:pt modelId="{7425ACAC-DDD0-4E42-A1A5-B31F2D1A3622}" type="pres">
      <dgm:prSet presAssocID="{FDFFF650-5F9E-425F-A3D0-6FD7F8C41342}" presName="tx1" presStyleLbl="revTx" presStyleIdx="2" presStyleCnt="5"/>
      <dgm:spPr/>
      <dgm:t>
        <a:bodyPr/>
        <a:lstStyle/>
        <a:p>
          <a:endParaRPr lang="tr-TR"/>
        </a:p>
      </dgm:t>
    </dgm:pt>
    <dgm:pt modelId="{EFB29331-9815-4DB0-970C-09A9D2A7F7B5}" type="pres">
      <dgm:prSet presAssocID="{FDFFF650-5F9E-425F-A3D0-6FD7F8C41342}" presName="vert1" presStyleCnt="0"/>
      <dgm:spPr/>
    </dgm:pt>
    <dgm:pt modelId="{376A49FA-E074-48D7-AB62-90C5CAA05156}" type="pres">
      <dgm:prSet presAssocID="{A463ABA1-DF14-4A68-99B9-706F42FE8A7A}" presName="thickLine" presStyleLbl="alignNode1" presStyleIdx="3" presStyleCnt="5"/>
      <dgm:spPr/>
    </dgm:pt>
    <dgm:pt modelId="{C8599EA8-61F4-4B54-82DD-AEE5F531BA03}" type="pres">
      <dgm:prSet presAssocID="{A463ABA1-DF14-4A68-99B9-706F42FE8A7A}" presName="horz1" presStyleCnt="0"/>
      <dgm:spPr/>
    </dgm:pt>
    <dgm:pt modelId="{A40296BC-B33D-47F7-B935-1642D5EA53ED}" type="pres">
      <dgm:prSet presAssocID="{A463ABA1-DF14-4A68-99B9-706F42FE8A7A}" presName="tx1" presStyleLbl="revTx" presStyleIdx="3" presStyleCnt="5"/>
      <dgm:spPr/>
      <dgm:t>
        <a:bodyPr/>
        <a:lstStyle/>
        <a:p>
          <a:endParaRPr lang="tr-TR"/>
        </a:p>
      </dgm:t>
    </dgm:pt>
    <dgm:pt modelId="{4C17EEFB-11C2-46F9-901B-CF1A5D94CF75}" type="pres">
      <dgm:prSet presAssocID="{A463ABA1-DF14-4A68-99B9-706F42FE8A7A}" presName="vert1" presStyleCnt="0"/>
      <dgm:spPr/>
    </dgm:pt>
    <dgm:pt modelId="{295FABCA-E4E9-4D3F-B0D4-4ABC6DADD9B1}" type="pres">
      <dgm:prSet presAssocID="{46836500-A114-44F4-9471-E4787E845888}" presName="thickLine" presStyleLbl="alignNode1" presStyleIdx="4" presStyleCnt="5"/>
      <dgm:spPr/>
    </dgm:pt>
    <dgm:pt modelId="{C34C9290-5F9C-4071-AFFA-7C883AF847C3}" type="pres">
      <dgm:prSet presAssocID="{46836500-A114-44F4-9471-E4787E845888}" presName="horz1" presStyleCnt="0"/>
      <dgm:spPr/>
    </dgm:pt>
    <dgm:pt modelId="{78923734-BFC9-4681-8D01-F5DD8BBCCF5C}" type="pres">
      <dgm:prSet presAssocID="{46836500-A114-44F4-9471-E4787E845888}" presName="tx1" presStyleLbl="revTx" presStyleIdx="4" presStyleCnt="5"/>
      <dgm:spPr/>
      <dgm:t>
        <a:bodyPr/>
        <a:lstStyle/>
        <a:p>
          <a:endParaRPr lang="tr-TR"/>
        </a:p>
      </dgm:t>
    </dgm:pt>
    <dgm:pt modelId="{53AE0BCD-41BF-45D3-88F5-8643E6B6300F}" type="pres">
      <dgm:prSet presAssocID="{46836500-A114-44F4-9471-E4787E845888}" presName="vert1" presStyleCnt="0"/>
      <dgm:spPr/>
    </dgm:pt>
  </dgm:ptLst>
  <dgm:cxnLst>
    <dgm:cxn modelId="{45CDC00D-FE83-42A0-B9D9-ECBE32920861}" srcId="{707C054C-CCF9-4D3E-A161-8EA63733AB5E}" destId="{A463ABA1-DF14-4A68-99B9-706F42FE8A7A}" srcOrd="3" destOrd="0" parTransId="{3EDC8743-58B3-4DAE-AFFE-389B77B0CC5A}" sibTransId="{1FB56A71-EFEF-4A67-AB0E-B14F3C89B000}"/>
    <dgm:cxn modelId="{C24E2DDA-C474-4DF3-B76F-8DD4220626C6}" srcId="{707C054C-CCF9-4D3E-A161-8EA63733AB5E}" destId="{B68E2981-8D5B-49AD-85A2-9E4D423F8B56}" srcOrd="1" destOrd="0" parTransId="{892C1171-C840-40B4-93B3-E1F44CA917E7}" sibTransId="{C5EB8E7F-D0CD-4A99-9A6C-E1CF2F2292C6}"/>
    <dgm:cxn modelId="{5A0EA402-7ADE-40ED-895C-713E32AE622F}" srcId="{707C054C-CCF9-4D3E-A161-8EA63733AB5E}" destId="{3489AD6D-825C-4023-B780-CFECBFE36604}" srcOrd="0" destOrd="0" parTransId="{E1E07279-FB78-4383-85D8-F1E3F6356456}" sibTransId="{DA77A009-75E6-4470-99EB-4F04B0646141}"/>
    <dgm:cxn modelId="{6A74A4AB-2718-4C8E-A73F-05AF5B15C16A}" type="presOf" srcId="{46836500-A114-44F4-9471-E4787E845888}" destId="{78923734-BFC9-4681-8D01-F5DD8BBCCF5C}" srcOrd="0" destOrd="0" presId="urn:microsoft.com/office/officeart/2008/layout/LinedList"/>
    <dgm:cxn modelId="{58362258-BEEC-421A-A1BC-E3379F4E3910}" type="presOf" srcId="{FDFFF650-5F9E-425F-A3D0-6FD7F8C41342}" destId="{7425ACAC-DDD0-4E42-A1A5-B31F2D1A3622}" srcOrd="0" destOrd="0" presId="urn:microsoft.com/office/officeart/2008/layout/LinedList"/>
    <dgm:cxn modelId="{6F85DF8F-8AD1-4AE3-A0D6-E5BED2171BA1}" srcId="{707C054C-CCF9-4D3E-A161-8EA63733AB5E}" destId="{FDFFF650-5F9E-425F-A3D0-6FD7F8C41342}" srcOrd="2" destOrd="0" parTransId="{1E3F2DAA-EDF0-4CFE-AF7E-89CDC1D0B7F2}" sibTransId="{4EA717A8-4BF8-422D-9A67-EB00FDA6DBBA}"/>
    <dgm:cxn modelId="{5AAE0D7A-21CF-4485-9C61-51E7A121936F}" type="presOf" srcId="{3489AD6D-825C-4023-B780-CFECBFE36604}" destId="{6B078D0D-30F3-484A-909E-33DF6CF8AA5C}" srcOrd="0" destOrd="0" presId="urn:microsoft.com/office/officeart/2008/layout/LinedList"/>
    <dgm:cxn modelId="{460452BD-A834-4859-8D18-9D3A0D8DE6FA}" type="presOf" srcId="{707C054C-CCF9-4D3E-A161-8EA63733AB5E}" destId="{247AD78E-9219-4E2F-9D17-7A19FCA139E5}" srcOrd="0" destOrd="0" presId="urn:microsoft.com/office/officeart/2008/layout/LinedList"/>
    <dgm:cxn modelId="{18A1D479-9265-4265-8346-F08251A34569}" srcId="{707C054C-CCF9-4D3E-A161-8EA63733AB5E}" destId="{46836500-A114-44F4-9471-E4787E845888}" srcOrd="4" destOrd="0" parTransId="{2120704D-DC1C-4D5C-BE1F-30062C93EA39}" sibTransId="{2734C2C5-2B47-4652-A1EC-5F95D6B03F5B}"/>
    <dgm:cxn modelId="{0C5230B4-7549-4551-B80D-E101B52A8D1A}" type="presOf" srcId="{B68E2981-8D5B-49AD-85A2-9E4D423F8B56}" destId="{613B1FB0-1C36-452F-86A7-0BC166F317EE}" srcOrd="0" destOrd="0" presId="urn:microsoft.com/office/officeart/2008/layout/LinedList"/>
    <dgm:cxn modelId="{D116EC54-615E-42A2-B81B-18F07604458D}" type="presOf" srcId="{A463ABA1-DF14-4A68-99B9-706F42FE8A7A}" destId="{A40296BC-B33D-47F7-B935-1642D5EA53ED}" srcOrd="0" destOrd="0" presId="urn:microsoft.com/office/officeart/2008/layout/LinedList"/>
    <dgm:cxn modelId="{C66EFEB4-0C33-417F-95A7-53081785B9CF}" type="presParOf" srcId="{247AD78E-9219-4E2F-9D17-7A19FCA139E5}" destId="{C30E9F4D-ED03-48E3-AECC-811489E4875E}" srcOrd="0" destOrd="0" presId="urn:microsoft.com/office/officeart/2008/layout/LinedList"/>
    <dgm:cxn modelId="{9DD0575F-5233-412A-8366-449DEBE4D265}" type="presParOf" srcId="{247AD78E-9219-4E2F-9D17-7A19FCA139E5}" destId="{0B2611BC-3C9A-45AC-A514-D5B1F9C9560D}" srcOrd="1" destOrd="0" presId="urn:microsoft.com/office/officeart/2008/layout/LinedList"/>
    <dgm:cxn modelId="{4D4DC7F7-1A5E-4C30-BE39-5BAD7308787B}" type="presParOf" srcId="{0B2611BC-3C9A-45AC-A514-D5B1F9C9560D}" destId="{6B078D0D-30F3-484A-909E-33DF6CF8AA5C}" srcOrd="0" destOrd="0" presId="urn:microsoft.com/office/officeart/2008/layout/LinedList"/>
    <dgm:cxn modelId="{59418335-156A-4A05-8733-A82F533698E3}" type="presParOf" srcId="{0B2611BC-3C9A-45AC-A514-D5B1F9C9560D}" destId="{01B0D785-BA59-4D5F-ACCF-4D07FE7BD4BA}" srcOrd="1" destOrd="0" presId="urn:microsoft.com/office/officeart/2008/layout/LinedList"/>
    <dgm:cxn modelId="{6E16CF88-4DC3-4696-A972-DA9A4394D27A}" type="presParOf" srcId="{247AD78E-9219-4E2F-9D17-7A19FCA139E5}" destId="{F7719A92-1126-48D3-9365-8E0673E196A4}" srcOrd="2" destOrd="0" presId="urn:microsoft.com/office/officeart/2008/layout/LinedList"/>
    <dgm:cxn modelId="{1DC56717-BAE1-4A82-8614-AD18D42DA0CB}" type="presParOf" srcId="{247AD78E-9219-4E2F-9D17-7A19FCA139E5}" destId="{F6976E4A-C19B-449C-8DAC-323E3790F9FD}" srcOrd="3" destOrd="0" presId="urn:microsoft.com/office/officeart/2008/layout/LinedList"/>
    <dgm:cxn modelId="{A706D286-27C5-47C2-B346-ECB7AB3F6309}" type="presParOf" srcId="{F6976E4A-C19B-449C-8DAC-323E3790F9FD}" destId="{613B1FB0-1C36-452F-86A7-0BC166F317EE}" srcOrd="0" destOrd="0" presId="urn:microsoft.com/office/officeart/2008/layout/LinedList"/>
    <dgm:cxn modelId="{8B1D8EC0-7765-4E65-9B88-7EFFD2B30F32}" type="presParOf" srcId="{F6976E4A-C19B-449C-8DAC-323E3790F9FD}" destId="{AB544021-7EBB-4545-98A2-575C796C6F50}" srcOrd="1" destOrd="0" presId="urn:microsoft.com/office/officeart/2008/layout/LinedList"/>
    <dgm:cxn modelId="{3163E650-3A17-4C1A-AB9E-7EB53936FEF0}" type="presParOf" srcId="{247AD78E-9219-4E2F-9D17-7A19FCA139E5}" destId="{604EAF0C-F27C-4950-A31D-549CE4710F4D}" srcOrd="4" destOrd="0" presId="urn:microsoft.com/office/officeart/2008/layout/LinedList"/>
    <dgm:cxn modelId="{1E11A14F-A31C-44A4-8694-9CF3977354C6}" type="presParOf" srcId="{247AD78E-9219-4E2F-9D17-7A19FCA139E5}" destId="{85C4EA80-BC43-4D81-984B-7128EF6287D4}" srcOrd="5" destOrd="0" presId="urn:microsoft.com/office/officeart/2008/layout/LinedList"/>
    <dgm:cxn modelId="{79FA1F5B-C84F-4349-A502-657F1B8D9198}" type="presParOf" srcId="{85C4EA80-BC43-4D81-984B-7128EF6287D4}" destId="{7425ACAC-DDD0-4E42-A1A5-B31F2D1A3622}" srcOrd="0" destOrd="0" presId="urn:microsoft.com/office/officeart/2008/layout/LinedList"/>
    <dgm:cxn modelId="{4EE80328-257C-490C-BB13-ECAC1718F2CF}" type="presParOf" srcId="{85C4EA80-BC43-4D81-984B-7128EF6287D4}" destId="{EFB29331-9815-4DB0-970C-09A9D2A7F7B5}" srcOrd="1" destOrd="0" presId="urn:microsoft.com/office/officeart/2008/layout/LinedList"/>
    <dgm:cxn modelId="{B46A65F1-F2DA-43AA-98B4-5C3E3CD7E54C}" type="presParOf" srcId="{247AD78E-9219-4E2F-9D17-7A19FCA139E5}" destId="{376A49FA-E074-48D7-AB62-90C5CAA05156}" srcOrd="6" destOrd="0" presId="urn:microsoft.com/office/officeart/2008/layout/LinedList"/>
    <dgm:cxn modelId="{4DF3F95D-F3AD-450A-B023-A9F34BE06401}" type="presParOf" srcId="{247AD78E-9219-4E2F-9D17-7A19FCA139E5}" destId="{C8599EA8-61F4-4B54-82DD-AEE5F531BA03}" srcOrd="7" destOrd="0" presId="urn:microsoft.com/office/officeart/2008/layout/LinedList"/>
    <dgm:cxn modelId="{DC226155-3A2D-454A-B3E6-8C1F527CC605}" type="presParOf" srcId="{C8599EA8-61F4-4B54-82DD-AEE5F531BA03}" destId="{A40296BC-B33D-47F7-B935-1642D5EA53ED}" srcOrd="0" destOrd="0" presId="urn:microsoft.com/office/officeart/2008/layout/LinedList"/>
    <dgm:cxn modelId="{86AEA042-427B-4C08-B0BB-7A819F11A464}" type="presParOf" srcId="{C8599EA8-61F4-4B54-82DD-AEE5F531BA03}" destId="{4C17EEFB-11C2-46F9-901B-CF1A5D94CF75}" srcOrd="1" destOrd="0" presId="urn:microsoft.com/office/officeart/2008/layout/LinedList"/>
    <dgm:cxn modelId="{D798EDDE-3997-4723-A2DF-F98C63B383C7}" type="presParOf" srcId="{247AD78E-9219-4E2F-9D17-7A19FCA139E5}" destId="{295FABCA-E4E9-4D3F-B0D4-4ABC6DADD9B1}" srcOrd="8" destOrd="0" presId="urn:microsoft.com/office/officeart/2008/layout/LinedList"/>
    <dgm:cxn modelId="{925C938D-A124-4286-AD8A-CB185F1EFFDE}" type="presParOf" srcId="{247AD78E-9219-4E2F-9D17-7A19FCA139E5}" destId="{C34C9290-5F9C-4071-AFFA-7C883AF847C3}" srcOrd="9" destOrd="0" presId="urn:microsoft.com/office/officeart/2008/layout/LinedList"/>
    <dgm:cxn modelId="{A676E41E-691C-408B-B184-BFA90E9DDEEC}" type="presParOf" srcId="{C34C9290-5F9C-4071-AFFA-7C883AF847C3}" destId="{78923734-BFC9-4681-8D01-F5DD8BBCCF5C}" srcOrd="0" destOrd="0" presId="urn:microsoft.com/office/officeart/2008/layout/LinedList"/>
    <dgm:cxn modelId="{62DE8EF0-4507-4F63-B299-766971ED95C7}" type="presParOf" srcId="{C34C9290-5F9C-4071-AFFA-7C883AF847C3}" destId="{53AE0BCD-41BF-45D3-88F5-8643E6B6300F}" srcOrd="1" destOrd="0" presId="urn:microsoft.com/office/officeart/2008/layout/LinedList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BFB29977-9DFA-4A60-8DD5-62B392BD1EF1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D226BD28-7425-4F3F-97DE-736F4857E4D3}">
      <dgm:prSet custT="1"/>
      <dgm:spPr/>
      <dgm:t>
        <a:bodyPr/>
        <a:lstStyle/>
        <a:p>
          <a:pPr rtl="0"/>
          <a:r>
            <a:rPr lang="tr-TR" sz="2600" dirty="0" smtClean="0"/>
            <a:t>Anafilakside esas seçenektir</a:t>
          </a:r>
          <a:endParaRPr lang="tr-TR" sz="2600" dirty="0"/>
        </a:p>
      </dgm:t>
    </dgm:pt>
    <dgm:pt modelId="{741EBD7F-CABB-40DA-8EF3-66CD0418EBA5}" type="parTrans" cxnId="{1AA5452B-0EA9-46DF-A1C8-D49DA099E627}">
      <dgm:prSet/>
      <dgm:spPr/>
      <dgm:t>
        <a:bodyPr/>
        <a:lstStyle/>
        <a:p>
          <a:endParaRPr lang="tr-TR"/>
        </a:p>
      </dgm:t>
    </dgm:pt>
    <dgm:pt modelId="{9447535D-2BEA-44B0-83F3-2FFF8F2167AA}" type="sibTrans" cxnId="{1AA5452B-0EA9-46DF-A1C8-D49DA099E627}">
      <dgm:prSet/>
      <dgm:spPr/>
      <dgm:t>
        <a:bodyPr/>
        <a:lstStyle/>
        <a:p>
          <a:endParaRPr lang="tr-TR"/>
        </a:p>
      </dgm:t>
    </dgm:pt>
    <dgm:pt modelId="{CE405B94-C39A-4CD0-9780-FA3A18718533}">
      <dgm:prSet custT="1"/>
      <dgm:spPr/>
      <dgm:t>
        <a:bodyPr/>
        <a:lstStyle/>
        <a:p>
          <a:pPr rtl="0"/>
          <a:r>
            <a:rPr lang="tr-TR" sz="2600" b="1" dirty="0" smtClean="0"/>
            <a:t>Çocuklarda </a:t>
          </a:r>
          <a:endParaRPr lang="tr-TR" sz="2600" b="1" dirty="0"/>
        </a:p>
      </dgm:t>
    </dgm:pt>
    <dgm:pt modelId="{A1DD868B-71BF-449D-AE00-32349E9F1E03}" type="parTrans" cxnId="{7417ACFB-98A7-4A96-B54E-5C88F9E2FFD4}">
      <dgm:prSet/>
      <dgm:spPr/>
      <dgm:t>
        <a:bodyPr/>
        <a:lstStyle/>
        <a:p>
          <a:endParaRPr lang="tr-TR"/>
        </a:p>
      </dgm:t>
    </dgm:pt>
    <dgm:pt modelId="{BA22B534-EBA6-4602-87FE-EF83DE87FA43}" type="sibTrans" cxnId="{7417ACFB-98A7-4A96-B54E-5C88F9E2FFD4}">
      <dgm:prSet/>
      <dgm:spPr/>
      <dgm:t>
        <a:bodyPr/>
        <a:lstStyle/>
        <a:p>
          <a:endParaRPr lang="tr-TR"/>
        </a:p>
      </dgm:t>
    </dgm:pt>
    <dgm:pt modelId="{DD4EC452-8F0B-4F59-93A8-222ED5F261BC}">
      <dgm:prSet custT="1"/>
      <dgm:spPr/>
      <dgm:t>
        <a:bodyPr/>
        <a:lstStyle/>
        <a:p>
          <a:pPr rtl="0"/>
          <a:r>
            <a:rPr lang="tr-TR" sz="2400" dirty="0" smtClean="0"/>
            <a:t>1:1000 0,01 mg/kg  0,1-0,3 ml</a:t>
          </a:r>
          <a:endParaRPr lang="tr-TR" sz="2400" dirty="0"/>
        </a:p>
      </dgm:t>
    </dgm:pt>
    <dgm:pt modelId="{415F49BC-1F1B-4CBD-B167-571D6919E9B5}" type="parTrans" cxnId="{2EB2C74E-84F0-4795-A6E9-F14991614CCC}">
      <dgm:prSet/>
      <dgm:spPr/>
      <dgm:t>
        <a:bodyPr/>
        <a:lstStyle/>
        <a:p>
          <a:endParaRPr lang="tr-TR"/>
        </a:p>
      </dgm:t>
    </dgm:pt>
    <dgm:pt modelId="{A8524AAA-6EEA-44B3-AC65-5E453329CFAA}" type="sibTrans" cxnId="{2EB2C74E-84F0-4795-A6E9-F14991614CCC}">
      <dgm:prSet/>
      <dgm:spPr/>
      <dgm:t>
        <a:bodyPr/>
        <a:lstStyle/>
        <a:p>
          <a:endParaRPr lang="tr-TR"/>
        </a:p>
      </dgm:t>
    </dgm:pt>
    <dgm:pt modelId="{93C8CF81-763B-489F-BC4F-102668EF4696}">
      <dgm:prSet custT="1"/>
      <dgm:spPr/>
      <dgm:t>
        <a:bodyPr/>
        <a:lstStyle/>
        <a:p>
          <a:pPr rtl="0"/>
          <a:r>
            <a:rPr lang="tr-TR" sz="2600" b="1" dirty="0" smtClean="0"/>
            <a:t>Yetişkinlerde  </a:t>
          </a:r>
          <a:endParaRPr lang="tr-TR" sz="2600" b="1" dirty="0"/>
        </a:p>
      </dgm:t>
    </dgm:pt>
    <dgm:pt modelId="{9C3388E1-406A-4621-BDEE-42056678EBDD}" type="parTrans" cxnId="{69B20E9C-0C4D-40AD-BCEE-06A162315632}">
      <dgm:prSet/>
      <dgm:spPr/>
      <dgm:t>
        <a:bodyPr/>
        <a:lstStyle/>
        <a:p>
          <a:endParaRPr lang="tr-TR"/>
        </a:p>
      </dgm:t>
    </dgm:pt>
    <dgm:pt modelId="{F468BE82-1B14-4A95-B114-9B41DA70FE71}" type="sibTrans" cxnId="{69B20E9C-0C4D-40AD-BCEE-06A162315632}">
      <dgm:prSet/>
      <dgm:spPr/>
      <dgm:t>
        <a:bodyPr/>
        <a:lstStyle/>
        <a:p>
          <a:endParaRPr lang="tr-TR"/>
        </a:p>
      </dgm:t>
    </dgm:pt>
    <dgm:pt modelId="{A4C083A6-4DEF-49F4-AD31-561AE280448E}">
      <dgm:prSet custT="1"/>
      <dgm:spPr/>
      <dgm:t>
        <a:bodyPr/>
        <a:lstStyle/>
        <a:p>
          <a:pPr rtl="0"/>
          <a:r>
            <a:rPr lang="tr-TR" sz="2400" dirty="0" smtClean="0"/>
            <a:t>1:1000 adrenalin : 0,3-0,5 ml </a:t>
          </a:r>
          <a:endParaRPr lang="tr-TR" sz="2400" dirty="0"/>
        </a:p>
      </dgm:t>
    </dgm:pt>
    <dgm:pt modelId="{37B7D62B-6B03-4C92-BA1F-B4010C1D1675}" type="parTrans" cxnId="{8E045CFA-6614-48A4-AA0D-9F7E08FEFDCB}">
      <dgm:prSet/>
      <dgm:spPr/>
      <dgm:t>
        <a:bodyPr/>
        <a:lstStyle/>
        <a:p>
          <a:endParaRPr lang="tr-TR"/>
        </a:p>
      </dgm:t>
    </dgm:pt>
    <dgm:pt modelId="{643620D2-4CAD-49EE-949A-A57B0AE15749}" type="sibTrans" cxnId="{8E045CFA-6614-48A4-AA0D-9F7E08FEFDCB}">
      <dgm:prSet/>
      <dgm:spPr/>
      <dgm:t>
        <a:bodyPr/>
        <a:lstStyle/>
        <a:p>
          <a:endParaRPr lang="tr-TR"/>
        </a:p>
      </dgm:t>
    </dgm:pt>
    <dgm:pt modelId="{140C5951-0A99-47DB-9D43-2E1AE9D218AC}">
      <dgm:prSet custT="1"/>
      <dgm:spPr/>
      <dgm:t>
        <a:bodyPr/>
        <a:lstStyle/>
        <a:p>
          <a:pPr algn="ctr" rtl="0"/>
          <a:r>
            <a:rPr lang="tr-TR" sz="2600" dirty="0" smtClean="0"/>
            <a:t>Bu dozlar 5-15 </a:t>
          </a:r>
          <a:r>
            <a:rPr lang="tr-TR" sz="2600" dirty="0" err="1" smtClean="0"/>
            <a:t>dk</a:t>
          </a:r>
          <a:r>
            <a:rPr lang="tr-TR" sz="2600" dirty="0" smtClean="0"/>
            <a:t> aralıklarla 2-3 defa tekrarlanabilir.</a:t>
          </a:r>
          <a:endParaRPr lang="tr-TR" sz="2600" dirty="0"/>
        </a:p>
      </dgm:t>
    </dgm:pt>
    <dgm:pt modelId="{266BDF36-E1C9-4B13-A927-5BDCB01BCD9F}" type="parTrans" cxnId="{2BB7222C-1F0C-48CB-A94B-D50A4A209B37}">
      <dgm:prSet/>
      <dgm:spPr/>
      <dgm:t>
        <a:bodyPr/>
        <a:lstStyle/>
        <a:p>
          <a:endParaRPr lang="tr-TR"/>
        </a:p>
      </dgm:t>
    </dgm:pt>
    <dgm:pt modelId="{FE6035B4-655A-4FF9-96BB-895A9515C1A0}" type="sibTrans" cxnId="{2BB7222C-1F0C-48CB-A94B-D50A4A209B37}">
      <dgm:prSet/>
      <dgm:spPr/>
      <dgm:t>
        <a:bodyPr/>
        <a:lstStyle/>
        <a:p>
          <a:endParaRPr lang="tr-TR"/>
        </a:p>
      </dgm:t>
    </dgm:pt>
    <dgm:pt modelId="{87DD12AF-8314-4E5A-BAAF-6456351BC4F0}">
      <dgm:prSet custT="1"/>
      <dgm:spPr/>
      <dgm:t>
        <a:bodyPr/>
        <a:lstStyle/>
        <a:p>
          <a:pPr rtl="0"/>
          <a:r>
            <a:rPr lang="tr-TR" sz="2400" dirty="0" smtClean="0"/>
            <a:t>Uyluğun ön-yan kısmından İM</a:t>
          </a:r>
          <a:endParaRPr lang="tr-TR" sz="2400" dirty="0"/>
        </a:p>
      </dgm:t>
    </dgm:pt>
    <dgm:pt modelId="{EFD1A482-C779-408C-BC97-8F9362B1EB58}" type="parTrans" cxnId="{09959D52-4EFC-4624-A0E4-805176FBE219}">
      <dgm:prSet/>
      <dgm:spPr/>
      <dgm:t>
        <a:bodyPr/>
        <a:lstStyle/>
        <a:p>
          <a:endParaRPr lang="tr-TR"/>
        </a:p>
      </dgm:t>
    </dgm:pt>
    <dgm:pt modelId="{624A2486-0625-426C-98F3-D15841DF266C}" type="sibTrans" cxnId="{09959D52-4EFC-4624-A0E4-805176FBE219}">
      <dgm:prSet/>
      <dgm:spPr/>
      <dgm:t>
        <a:bodyPr/>
        <a:lstStyle/>
        <a:p>
          <a:endParaRPr lang="tr-TR"/>
        </a:p>
      </dgm:t>
    </dgm:pt>
    <dgm:pt modelId="{600FA2DD-90A9-49F6-8FD3-8C0614F2FF4E}" type="pres">
      <dgm:prSet presAssocID="{BFB29977-9DFA-4A60-8DD5-62B392BD1EF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1CDEDD1-84FB-4C8A-9054-CFB892299072}" type="pres">
      <dgm:prSet presAssocID="{D226BD28-7425-4F3F-97DE-736F4857E4D3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A6577A5-3ED3-4848-AFCC-FC0586895B82}" type="pres">
      <dgm:prSet presAssocID="{D226BD28-7425-4F3F-97DE-736F4857E4D3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BD0B2D8-E9BF-42A0-9735-D43913E79C4D}" type="pres">
      <dgm:prSet presAssocID="{CE405B94-C39A-4CD0-9780-FA3A18718533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3A2715A-E991-45C6-AFF1-0539DF980356}" type="pres">
      <dgm:prSet presAssocID="{CE405B94-C39A-4CD0-9780-FA3A18718533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62D4C12-0AE1-4DCB-B6C4-0428BB2642D0}" type="pres">
      <dgm:prSet presAssocID="{93C8CF81-763B-489F-BC4F-102668EF4696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5F8AE48-2BA5-4F9B-966C-B6DC9D8A7B58}" type="pres">
      <dgm:prSet presAssocID="{93C8CF81-763B-489F-BC4F-102668EF4696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9FC59E5-0C4A-4D35-AE81-F752AA16FE7E}" type="pres">
      <dgm:prSet presAssocID="{140C5951-0A99-47DB-9D43-2E1AE9D218AC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411B0FB-982C-40D9-B9DE-12B9741AD35F}" type="presOf" srcId="{140C5951-0A99-47DB-9D43-2E1AE9D218AC}" destId="{29FC59E5-0C4A-4D35-AE81-F752AA16FE7E}" srcOrd="0" destOrd="0" presId="urn:microsoft.com/office/officeart/2005/8/layout/vList2"/>
    <dgm:cxn modelId="{09959D52-4EFC-4624-A0E4-805176FBE219}" srcId="{D226BD28-7425-4F3F-97DE-736F4857E4D3}" destId="{87DD12AF-8314-4E5A-BAAF-6456351BC4F0}" srcOrd="0" destOrd="0" parTransId="{EFD1A482-C779-408C-BC97-8F9362B1EB58}" sibTransId="{624A2486-0625-426C-98F3-D15841DF266C}"/>
    <dgm:cxn modelId="{EAB8CE25-2F19-439A-AB32-851F0A8CFDAF}" type="presOf" srcId="{CE405B94-C39A-4CD0-9780-FA3A18718533}" destId="{3BD0B2D8-E9BF-42A0-9735-D43913E79C4D}" srcOrd="0" destOrd="0" presId="urn:microsoft.com/office/officeart/2005/8/layout/vList2"/>
    <dgm:cxn modelId="{3E3C4E45-5CDE-45FA-9EA2-3C64DC5E838B}" type="presOf" srcId="{BFB29977-9DFA-4A60-8DD5-62B392BD1EF1}" destId="{600FA2DD-90A9-49F6-8FD3-8C0614F2FF4E}" srcOrd="0" destOrd="0" presId="urn:microsoft.com/office/officeart/2005/8/layout/vList2"/>
    <dgm:cxn modelId="{69B20E9C-0C4D-40AD-BCEE-06A162315632}" srcId="{BFB29977-9DFA-4A60-8DD5-62B392BD1EF1}" destId="{93C8CF81-763B-489F-BC4F-102668EF4696}" srcOrd="2" destOrd="0" parTransId="{9C3388E1-406A-4621-BDEE-42056678EBDD}" sibTransId="{F468BE82-1B14-4A95-B114-9B41DA70FE71}"/>
    <dgm:cxn modelId="{8ACCC526-93F0-4DC1-8352-CF255EE6F0B9}" type="presOf" srcId="{DD4EC452-8F0B-4F59-93A8-222ED5F261BC}" destId="{53A2715A-E991-45C6-AFF1-0539DF980356}" srcOrd="0" destOrd="0" presId="urn:microsoft.com/office/officeart/2005/8/layout/vList2"/>
    <dgm:cxn modelId="{BC430110-CF26-49A8-8319-2D0540AB50C2}" type="presOf" srcId="{93C8CF81-763B-489F-BC4F-102668EF4696}" destId="{862D4C12-0AE1-4DCB-B6C4-0428BB2642D0}" srcOrd="0" destOrd="0" presId="urn:microsoft.com/office/officeart/2005/8/layout/vList2"/>
    <dgm:cxn modelId="{7417ACFB-98A7-4A96-B54E-5C88F9E2FFD4}" srcId="{BFB29977-9DFA-4A60-8DD5-62B392BD1EF1}" destId="{CE405B94-C39A-4CD0-9780-FA3A18718533}" srcOrd="1" destOrd="0" parTransId="{A1DD868B-71BF-449D-AE00-32349E9F1E03}" sibTransId="{BA22B534-EBA6-4602-87FE-EF83DE87FA43}"/>
    <dgm:cxn modelId="{1AA5452B-0EA9-46DF-A1C8-D49DA099E627}" srcId="{BFB29977-9DFA-4A60-8DD5-62B392BD1EF1}" destId="{D226BD28-7425-4F3F-97DE-736F4857E4D3}" srcOrd="0" destOrd="0" parTransId="{741EBD7F-CABB-40DA-8EF3-66CD0418EBA5}" sibTransId="{9447535D-2BEA-44B0-83F3-2FFF8F2167AA}"/>
    <dgm:cxn modelId="{2BB7222C-1F0C-48CB-A94B-D50A4A209B37}" srcId="{BFB29977-9DFA-4A60-8DD5-62B392BD1EF1}" destId="{140C5951-0A99-47DB-9D43-2E1AE9D218AC}" srcOrd="3" destOrd="0" parTransId="{266BDF36-E1C9-4B13-A927-5BDCB01BCD9F}" sibTransId="{FE6035B4-655A-4FF9-96BB-895A9515C1A0}"/>
    <dgm:cxn modelId="{2EB2C74E-84F0-4795-A6E9-F14991614CCC}" srcId="{CE405B94-C39A-4CD0-9780-FA3A18718533}" destId="{DD4EC452-8F0B-4F59-93A8-222ED5F261BC}" srcOrd="0" destOrd="0" parTransId="{415F49BC-1F1B-4CBD-B167-571D6919E9B5}" sibTransId="{A8524AAA-6EEA-44B3-AC65-5E453329CFAA}"/>
    <dgm:cxn modelId="{D9E1DE4F-4F7E-452F-B583-676EFA89E942}" type="presOf" srcId="{87DD12AF-8314-4E5A-BAAF-6456351BC4F0}" destId="{5A6577A5-3ED3-4848-AFCC-FC0586895B82}" srcOrd="0" destOrd="0" presId="urn:microsoft.com/office/officeart/2005/8/layout/vList2"/>
    <dgm:cxn modelId="{03A36DD7-5737-4130-B132-033EEC3B0F31}" type="presOf" srcId="{D226BD28-7425-4F3F-97DE-736F4857E4D3}" destId="{E1CDEDD1-84FB-4C8A-9054-CFB892299072}" srcOrd="0" destOrd="0" presId="urn:microsoft.com/office/officeart/2005/8/layout/vList2"/>
    <dgm:cxn modelId="{8E045CFA-6614-48A4-AA0D-9F7E08FEFDCB}" srcId="{93C8CF81-763B-489F-BC4F-102668EF4696}" destId="{A4C083A6-4DEF-49F4-AD31-561AE280448E}" srcOrd="0" destOrd="0" parTransId="{37B7D62B-6B03-4C92-BA1F-B4010C1D1675}" sibTransId="{643620D2-4CAD-49EE-949A-A57B0AE15749}"/>
    <dgm:cxn modelId="{A16F49BD-99F5-4315-A1A7-CC399E551CD0}" type="presOf" srcId="{A4C083A6-4DEF-49F4-AD31-561AE280448E}" destId="{75F8AE48-2BA5-4F9B-966C-B6DC9D8A7B58}" srcOrd="0" destOrd="0" presId="urn:microsoft.com/office/officeart/2005/8/layout/vList2"/>
    <dgm:cxn modelId="{7DDA6142-F705-4D03-BCA8-FC7B4472FA3F}" type="presParOf" srcId="{600FA2DD-90A9-49F6-8FD3-8C0614F2FF4E}" destId="{E1CDEDD1-84FB-4C8A-9054-CFB892299072}" srcOrd="0" destOrd="0" presId="urn:microsoft.com/office/officeart/2005/8/layout/vList2"/>
    <dgm:cxn modelId="{A1DCD836-AE88-4367-8271-71183DF0855E}" type="presParOf" srcId="{600FA2DD-90A9-49F6-8FD3-8C0614F2FF4E}" destId="{5A6577A5-3ED3-4848-AFCC-FC0586895B82}" srcOrd="1" destOrd="0" presId="urn:microsoft.com/office/officeart/2005/8/layout/vList2"/>
    <dgm:cxn modelId="{71FB6DA2-408F-46FD-810D-4D80D7208394}" type="presParOf" srcId="{600FA2DD-90A9-49F6-8FD3-8C0614F2FF4E}" destId="{3BD0B2D8-E9BF-42A0-9735-D43913E79C4D}" srcOrd="2" destOrd="0" presId="urn:microsoft.com/office/officeart/2005/8/layout/vList2"/>
    <dgm:cxn modelId="{492FD859-8B89-46DD-8796-60251F4D763C}" type="presParOf" srcId="{600FA2DD-90A9-49F6-8FD3-8C0614F2FF4E}" destId="{53A2715A-E991-45C6-AFF1-0539DF980356}" srcOrd="3" destOrd="0" presId="urn:microsoft.com/office/officeart/2005/8/layout/vList2"/>
    <dgm:cxn modelId="{76B2F30D-E025-4604-B7E4-07401DD0084A}" type="presParOf" srcId="{600FA2DD-90A9-49F6-8FD3-8C0614F2FF4E}" destId="{862D4C12-0AE1-4DCB-B6C4-0428BB2642D0}" srcOrd="4" destOrd="0" presId="urn:microsoft.com/office/officeart/2005/8/layout/vList2"/>
    <dgm:cxn modelId="{A5B70A3A-909F-4F48-B6A5-13328FF69EFD}" type="presParOf" srcId="{600FA2DD-90A9-49F6-8FD3-8C0614F2FF4E}" destId="{75F8AE48-2BA5-4F9B-966C-B6DC9D8A7B58}" srcOrd="5" destOrd="0" presId="urn:microsoft.com/office/officeart/2005/8/layout/vList2"/>
    <dgm:cxn modelId="{5C49643E-BDA4-4B1A-A16D-BC5D5B7D1C4F}" type="presParOf" srcId="{600FA2DD-90A9-49F6-8FD3-8C0614F2FF4E}" destId="{29FC59E5-0C4A-4D35-AE81-F752AA16FE7E}" srcOrd="6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350FDB8-C8AA-4E5A-B4DB-CEDBD5D25968}" type="doc">
      <dgm:prSet loTypeId="urn:microsoft.com/office/officeart/2005/8/layout/vList2" loCatId="list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tr-TR"/>
        </a:p>
      </dgm:t>
    </dgm:pt>
    <dgm:pt modelId="{B6DFDC26-883C-4EE9-B453-E20A77A6E69A}">
      <dgm:prSet custT="1"/>
      <dgm:spPr/>
      <dgm:t>
        <a:bodyPr/>
        <a:lstStyle/>
        <a:p>
          <a:pPr rtl="0"/>
          <a:r>
            <a:rPr lang="tr-TR" sz="2200" b="1" smtClean="0"/>
            <a:t>Epinefrin İnfüzyonu</a:t>
          </a:r>
          <a:r>
            <a:rPr lang="tr-TR" sz="2200" smtClean="0"/>
            <a:t>: IM epinefrin ve IV SF infüzyonu tedavisine rağmen yeterli cevap alınamazsa; sürekli epinefrin infüzyonu (2-10 mikrogram/dk epinefrin) uygulanır. Kan Basıncı, Kalp hızı ve oksijenizasyona göre doz titre edilir. </a:t>
          </a:r>
          <a:endParaRPr lang="tr-TR" sz="2200"/>
        </a:p>
      </dgm:t>
    </dgm:pt>
    <dgm:pt modelId="{9A74925A-0A6B-4B6C-8B55-A4CF86490D7B}" type="parTrans" cxnId="{4767457B-A152-46BB-BC1B-0950B43FD7B8}">
      <dgm:prSet/>
      <dgm:spPr/>
      <dgm:t>
        <a:bodyPr/>
        <a:lstStyle/>
        <a:p>
          <a:endParaRPr lang="tr-TR"/>
        </a:p>
      </dgm:t>
    </dgm:pt>
    <dgm:pt modelId="{E6151E62-FF46-4274-8B44-95B3A131C221}" type="sibTrans" cxnId="{4767457B-A152-46BB-BC1B-0950B43FD7B8}">
      <dgm:prSet/>
      <dgm:spPr/>
      <dgm:t>
        <a:bodyPr/>
        <a:lstStyle/>
        <a:p>
          <a:endParaRPr lang="tr-TR"/>
        </a:p>
      </dgm:t>
    </dgm:pt>
    <dgm:pt modelId="{0A3BB52B-32B8-427A-8E84-FB7D87EFDE81}">
      <dgm:prSet custT="1"/>
      <dgm:spPr/>
      <dgm:t>
        <a:bodyPr/>
        <a:lstStyle/>
        <a:p>
          <a:pPr rtl="0"/>
          <a:r>
            <a:rPr lang="tr-TR" sz="2200" b="1" dirty="0" err="1" smtClean="0"/>
            <a:t>Vazopresör</a:t>
          </a:r>
          <a:r>
            <a:rPr lang="tr-TR" sz="2200" b="1" dirty="0" smtClean="0"/>
            <a:t>:</a:t>
          </a:r>
          <a:r>
            <a:rPr lang="tr-TR" sz="2200" dirty="0" smtClean="0"/>
            <a:t> Epinefrine </a:t>
          </a:r>
          <a:r>
            <a:rPr lang="tr-TR" sz="2200" dirty="0" err="1" smtClean="0"/>
            <a:t>sekonder</a:t>
          </a:r>
          <a:r>
            <a:rPr lang="tr-TR" sz="2200" dirty="0" smtClean="0"/>
            <a:t> olarak tüm </a:t>
          </a:r>
          <a:r>
            <a:rPr lang="tr-TR" sz="2200" dirty="0" err="1" smtClean="0"/>
            <a:t>vazopresörler</a:t>
          </a:r>
          <a:r>
            <a:rPr lang="tr-TR" sz="2200" dirty="0" smtClean="0"/>
            <a:t> kan basıncı, kalp hızı ve </a:t>
          </a:r>
          <a:r>
            <a:rPr lang="tr-TR" sz="2200" dirty="0" err="1" smtClean="0"/>
            <a:t>oksijenizasyona</a:t>
          </a:r>
          <a:r>
            <a:rPr lang="tr-TR" sz="2200" dirty="0" smtClean="0"/>
            <a:t> göre doz titre edilerek uygulanabilir.</a:t>
          </a:r>
          <a:endParaRPr lang="tr-TR" sz="2200" dirty="0"/>
        </a:p>
      </dgm:t>
    </dgm:pt>
    <dgm:pt modelId="{A39A6B2D-6846-445E-8104-D63430F6F5F6}" type="parTrans" cxnId="{877EFABD-BCC3-4495-A4C1-08177F0F7193}">
      <dgm:prSet/>
      <dgm:spPr/>
      <dgm:t>
        <a:bodyPr/>
        <a:lstStyle/>
        <a:p>
          <a:endParaRPr lang="tr-TR"/>
        </a:p>
      </dgm:t>
    </dgm:pt>
    <dgm:pt modelId="{C309279C-A954-42C5-AAFD-7E01209ED9AF}" type="sibTrans" cxnId="{877EFABD-BCC3-4495-A4C1-08177F0F7193}">
      <dgm:prSet/>
      <dgm:spPr/>
      <dgm:t>
        <a:bodyPr/>
        <a:lstStyle/>
        <a:p>
          <a:endParaRPr lang="tr-TR"/>
        </a:p>
      </dgm:t>
    </dgm:pt>
    <dgm:pt modelId="{1741EB0B-41FF-4CA8-9F86-1CD7B7B78B9F}">
      <dgm:prSet custT="1"/>
      <dgm:spPr/>
      <dgm:t>
        <a:bodyPr/>
        <a:lstStyle/>
        <a:p>
          <a:pPr rtl="0"/>
          <a:r>
            <a:rPr lang="tr-TR" sz="2200" b="1" dirty="0" smtClean="0"/>
            <a:t>Glukagon</a:t>
          </a:r>
          <a:r>
            <a:rPr lang="tr-TR" sz="2200" dirty="0" smtClean="0"/>
            <a:t>: Beta blokör tedavisi altındaki hastalar epinefrine cevap vermeyebilir. Glukagon 1-5 mg IV/ 5dk uygulanır sonra 5-15 mikrogram/dk olarak devam edilir. </a:t>
          </a:r>
          <a:endParaRPr lang="tr-TR" sz="2200" dirty="0"/>
        </a:p>
      </dgm:t>
    </dgm:pt>
    <dgm:pt modelId="{D55C07FF-C7F5-4E58-800A-C116FB9DC082}" type="parTrans" cxnId="{D8798E61-FB94-45D2-9C12-151E9F6BD473}">
      <dgm:prSet/>
      <dgm:spPr/>
      <dgm:t>
        <a:bodyPr/>
        <a:lstStyle/>
        <a:p>
          <a:endParaRPr lang="tr-TR"/>
        </a:p>
      </dgm:t>
    </dgm:pt>
    <dgm:pt modelId="{1EB98538-6105-45A5-B32F-9645D7B40AAB}" type="sibTrans" cxnId="{D8798E61-FB94-45D2-9C12-151E9F6BD473}">
      <dgm:prSet/>
      <dgm:spPr/>
      <dgm:t>
        <a:bodyPr/>
        <a:lstStyle/>
        <a:p>
          <a:endParaRPr lang="tr-TR"/>
        </a:p>
      </dgm:t>
    </dgm:pt>
    <dgm:pt modelId="{A1BBE8C6-A6B7-4382-8882-CC4B1F17CB52}" type="pres">
      <dgm:prSet presAssocID="{3350FDB8-C8AA-4E5A-B4DB-CEDBD5D2596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2EC041B-D938-4A8C-B647-850511414A02}" type="pres">
      <dgm:prSet presAssocID="{B6DFDC26-883C-4EE9-B453-E20A77A6E69A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A0091EA-0050-4C6B-AF45-8576D963D628}" type="pres">
      <dgm:prSet presAssocID="{E6151E62-FF46-4274-8B44-95B3A131C221}" presName="spacer" presStyleCnt="0"/>
      <dgm:spPr/>
    </dgm:pt>
    <dgm:pt modelId="{B4DD249A-B176-4BB8-9264-CF9D4B82F9BA}" type="pres">
      <dgm:prSet presAssocID="{0A3BB52B-32B8-427A-8E84-FB7D87EFDE81}" presName="parentText" presStyleLbl="node1" presStyleIdx="1" presStyleCnt="3" custScaleY="8842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A9575F0-FCBD-4BF9-82DB-650BD406A69A}" type="pres">
      <dgm:prSet presAssocID="{C309279C-A954-42C5-AAFD-7E01209ED9AF}" presName="spacer" presStyleCnt="0"/>
      <dgm:spPr/>
    </dgm:pt>
    <dgm:pt modelId="{B48216CB-8A00-40C5-908E-1D8404712BA0}" type="pres">
      <dgm:prSet presAssocID="{1741EB0B-41FF-4CA8-9F86-1CD7B7B78B9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767457B-A152-46BB-BC1B-0950B43FD7B8}" srcId="{3350FDB8-C8AA-4E5A-B4DB-CEDBD5D25968}" destId="{B6DFDC26-883C-4EE9-B453-E20A77A6E69A}" srcOrd="0" destOrd="0" parTransId="{9A74925A-0A6B-4B6C-8B55-A4CF86490D7B}" sibTransId="{E6151E62-FF46-4274-8B44-95B3A131C221}"/>
    <dgm:cxn modelId="{2DEF8F4A-AD5F-4F6B-A743-A6086F9B4E13}" type="presOf" srcId="{0A3BB52B-32B8-427A-8E84-FB7D87EFDE81}" destId="{B4DD249A-B176-4BB8-9264-CF9D4B82F9BA}" srcOrd="0" destOrd="0" presId="urn:microsoft.com/office/officeart/2005/8/layout/vList2"/>
    <dgm:cxn modelId="{E0354695-3324-4270-A823-48A96B8D58C1}" type="presOf" srcId="{B6DFDC26-883C-4EE9-B453-E20A77A6E69A}" destId="{92EC041B-D938-4A8C-B647-850511414A02}" srcOrd="0" destOrd="0" presId="urn:microsoft.com/office/officeart/2005/8/layout/vList2"/>
    <dgm:cxn modelId="{877EFABD-BCC3-4495-A4C1-08177F0F7193}" srcId="{3350FDB8-C8AA-4E5A-B4DB-CEDBD5D25968}" destId="{0A3BB52B-32B8-427A-8E84-FB7D87EFDE81}" srcOrd="1" destOrd="0" parTransId="{A39A6B2D-6846-445E-8104-D63430F6F5F6}" sibTransId="{C309279C-A954-42C5-AAFD-7E01209ED9AF}"/>
    <dgm:cxn modelId="{D8798E61-FB94-45D2-9C12-151E9F6BD473}" srcId="{3350FDB8-C8AA-4E5A-B4DB-CEDBD5D25968}" destId="{1741EB0B-41FF-4CA8-9F86-1CD7B7B78B9F}" srcOrd="2" destOrd="0" parTransId="{D55C07FF-C7F5-4E58-800A-C116FB9DC082}" sibTransId="{1EB98538-6105-45A5-B32F-9645D7B40AAB}"/>
    <dgm:cxn modelId="{B0A18B5E-133F-4425-AB6B-67FFA42A8E53}" type="presOf" srcId="{1741EB0B-41FF-4CA8-9F86-1CD7B7B78B9F}" destId="{B48216CB-8A00-40C5-908E-1D8404712BA0}" srcOrd="0" destOrd="0" presId="urn:microsoft.com/office/officeart/2005/8/layout/vList2"/>
    <dgm:cxn modelId="{9D52C850-D967-4410-82DC-36BDCFAEC916}" type="presOf" srcId="{3350FDB8-C8AA-4E5A-B4DB-CEDBD5D25968}" destId="{A1BBE8C6-A6B7-4382-8882-CC4B1F17CB52}" srcOrd="0" destOrd="0" presId="urn:microsoft.com/office/officeart/2005/8/layout/vList2"/>
    <dgm:cxn modelId="{188D0061-D82B-4CBD-B769-E5D986E4FBE7}" type="presParOf" srcId="{A1BBE8C6-A6B7-4382-8882-CC4B1F17CB52}" destId="{92EC041B-D938-4A8C-B647-850511414A02}" srcOrd="0" destOrd="0" presId="urn:microsoft.com/office/officeart/2005/8/layout/vList2"/>
    <dgm:cxn modelId="{BAEF5A43-9A73-446A-8031-27287689E146}" type="presParOf" srcId="{A1BBE8C6-A6B7-4382-8882-CC4B1F17CB52}" destId="{BA0091EA-0050-4C6B-AF45-8576D963D628}" srcOrd="1" destOrd="0" presId="urn:microsoft.com/office/officeart/2005/8/layout/vList2"/>
    <dgm:cxn modelId="{46CFE138-B37D-4FA0-99F1-1F83F5C71355}" type="presParOf" srcId="{A1BBE8C6-A6B7-4382-8882-CC4B1F17CB52}" destId="{B4DD249A-B176-4BB8-9264-CF9D4B82F9BA}" srcOrd="2" destOrd="0" presId="urn:microsoft.com/office/officeart/2005/8/layout/vList2"/>
    <dgm:cxn modelId="{9CAC8587-A4BE-4AB1-91F7-2A5772001BD1}" type="presParOf" srcId="{A1BBE8C6-A6B7-4382-8882-CC4B1F17CB52}" destId="{1A9575F0-FCBD-4BF9-82DB-650BD406A69A}" srcOrd="3" destOrd="0" presId="urn:microsoft.com/office/officeart/2005/8/layout/vList2"/>
    <dgm:cxn modelId="{14CC4D1F-6803-4F13-BFB2-3C6F1398E670}" type="presParOf" srcId="{A1BBE8C6-A6B7-4382-8882-CC4B1F17CB52}" destId="{B48216CB-8A00-40C5-908E-1D8404712BA0}" srcOrd="4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B4F5F74A-0434-4FDC-A206-62308D521D2A}" type="doc">
      <dgm:prSet loTypeId="urn:microsoft.com/office/officeart/2005/8/layout/vList5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6DFAC03-B665-48DD-BEDB-BDB59D7B9E13}">
      <dgm:prSet custT="1"/>
      <dgm:spPr/>
      <dgm:t>
        <a:bodyPr/>
        <a:lstStyle/>
        <a:p>
          <a:pPr rtl="0"/>
          <a:r>
            <a:rPr lang="tr-TR" sz="2400" dirty="0" smtClean="0"/>
            <a:t>ALFA-1 ADRENERJİK ETKİ</a:t>
          </a:r>
          <a:endParaRPr lang="tr-TR" sz="2400" dirty="0"/>
        </a:p>
      </dgm:t>
    </dgm:pt>
    <dgm:pt modelId="{BEED440C-4D94-4006-80D1-61FA9D5B66CD}" type="parTrans" cxnId="{6DB5B528-C657-4CDF-B44D-17CB021EFA8F}">
      <dgm:prSet/>
      <dgm:spPr/>
      <dgm:t>
        <a:bodyPr/>
        <a:lstStyle/>
        <a:p>
          <a:endParaRPr lang="tr-TR" sz="2400"/>
        </a:p>
      </dgm:t>
    </dgm:pt>
    <dgm:pt modelId="{53CE0A5A-8C8D-4A70-8ACA-B1EE58EC4CCF}" type="sibTrans" cxnId="{6DB5B528-C657-4CDF-B44D-17CB021EFA8F}">
      <dgm:prSet/>
      <dgm:spPr/>
      <dgm:t>
        <a:bodyPr/>
        <a:lstStyle/>
        <a:p>
          <a:endParaRPr lang="tr-TR" sz="2400"/>
        </a:p>
      </dgm:t>
    </dgm:pt>
    <dgm:pt modelId="{DCBC8331-8F2B-444D-8238-A2C894F73461}">
      <dgm:prSet custT="1"/>
      <dgm:spPr/>
      <dgm:t>
        <a:bodyPr/>
        <a:lstStyle/>
        <a:p>
          <a:pPr rtl="0"/>
          <a:r>
            <a:rPr lang="tr-TR" sz="2400" dirty="0" err="1" smtClean="0"/>
            <a:t>Vazokonstriksiyonda</a:t>
          </a:r>
          <a:r>
            <a:rPr lang="tr-TR" sz="2400" dirty="0" smtClean="0"/>
            <a:t> artış, </a:t>
          </a:r>
          <a:r>
            <a:rPr lang="tr-TR" sz="2400" dirty="0" err="1" smtClean="0"/>
            <a:t>periferal</a:t>
          </a:r>
          <a:r>
            <a:rPr lang="tr-TR" sz="2400" dirty="0" smtClean="0"/>
            <a:t> </a:t>
          </a:r>
          <a:r>
            <a:rPr lang="tr-TR" sz="2400" dirty="0" err="1" smtClean="0"/>
            <a:t>vasküler</a:t>
          </a:r>
          <a:r>
            <a:rPr lang="tr-TR" sz="2400" dirty="0" smtClean="0"/>
            <a:t> dirençte artış,</a:t>
          </a:r>
          <a:endParaRPr lang="tr-TR" sz="2400" dirty="0"/>
        </a:p>
      </dgm:t>
    </dgm:pt>
    <dgm:pt modelId="{09AE10B2-DFD1-4E5C-BF51-061EC1A5150D}" type="parTrans" cxnId="{1E9120B0-F172-41AA-8604-C8AD642B34AE}">
      <dgm:prSet/>
      <dgm:spPr/>
      <dgm:t>
        <a:bodyPr/>
        <a:lstStyle/>
        <a:p>
          <a:endParaRPr lang="tr-TR" sz="2400"/>
        </a:p>
      </dgm:t>
    </dgm:pt>
    <dgm:pt modelId="{E34C3070-5CBF-435B-AEE2-A9BFA3E2DFB5}" type="sibTrans" cxnId="{1E9120B0-F172-41AA-8604-C8AD642B34AE}">
      <dgm:prSet/>
      <dgm:spPr/>
      <dgm:t>
        <a:bodyPr/>
        <a:lstStyle/>
        <a:p>
          <a:endParaRPr lang="tr-TR" sz="2400"/>
        </a:p>
      </dgm:t>
    </dgm:pt>
    <dgm:pt modelId="{D294CD10-1F6F-4497-98CE-04BDB661FBFF}">
      <dgm:prSet custT="1"/>
      <dgm:spPr/>
      <dgm:t>
        <a:bodyPr/>
        <a:lstStyle/>
        <a:p>
          <a:pPr rtl="0"/>
          <a:r>
            <a:rPr lang="tr-TR" sz="2400" dirty="0" err="1" smtClean="0"/>
            <a:t>Mukozal</a:t>
          </a:r>
          <a:r>
            <a:rPr lang="tr-TR" sz="2400" dirty="0" smtClean="0"/>
            <a:t> ödemde azalma</a:t>
          </a:r>
          <a:endParaRPr lang="tr-TR" sz="2400" dirty="0"/>
        </a:p>
      </dgm:t>
    </dgm:pt>
    <dgm:pt modelId="{6A731273-A751-41C9-A6B6-A84E7B807DD9}" type="parTrans" cxnId="{8318CC27-5B95-41FB-8F83-7E0E6725ACF8}">
      <dgm:prSet/>
      <dgm:spPr/>
      <dgm:t>
        <a:bodyPr/>
        <a:lstStyle/>
        <a:p>
          <a:endParaRPr lang="tr-TR" sz="2400"/>
        </a:p>
      </dgm:t>
    </dgm:pt>
    <dgm:pt modelId="{24C229CF-390D-4009-AE30-B6379BD66D54}" type="sibTrans" cxnId="{8318CC27-5B95-41FB-8F83-7E0E6725ACF8}">
      <dgm:prSet/>
      <dgm:spPr/>
      <dgm:t>
        <a:bodyPr/>
        <a:lstStyle/>
        <a:p>
          <a:endParaRPr lang="tr-TR" sz="2400"/>
        </a:p>
      </dgm:t>
    </dgm:pt>
    <dgm:pt modelId="{65D3A980-01E4-4667-ADC3-23EBD9C304C5}">
      <dgm:prSet custT="1"/>
      <dgm:spPr/>
      <dgm:t>
        <a:bodyPr/>
        <a:lstStyle/>
        <a:p>
          <a:pPr rtl="0"/>
          <a:r>
            <a:rPr lang="tr-TR" sz="2400" dirty="0" smtClean="0"/>
            <a:t>BETA-1 AGONİST ETKİ</a:t>
          </a:r>
          <a:endParaRPr lang="tr-TR" sz="2400" dirty="0"/>
        </a:p>
      </dgm:t>
    </dgm:pt>
    <dgm:pt modelId="{CA1DC5C1-233A-4B41-A561-D8A79C33B740}" type="parTrans" cxnId="{27876150-ED44-4FCB-9639-9061D02EAA78}">
      <dgm:prSet/>
      <dgm:spPr/>
      <dgm:t>
        <a:bodyPr/>
        <a:lstStyle/>
        <a:p>
          <a:endParaRPr lang="tr-TR" sz="2400"/>
        </a:p>
      </dgm:t>
    </dgm:pt>
    <dgm:pt modelId="{58D950B6-6958-436E-8E9F-9940082861F1}" type="sibTrans" cxnId="{27876150-ED44-4FCB-9639-9061D02EAA78}">
      <dgm:prSet/>
      <dgm:spPr/>
      <dgm:t>
        <a:bodyPr/>
        <a:lstStyle/>
        <a:p>
          <a:endParaRPr lang="tr-TR" sz="2400"/>
        </a:p>
      </dgm:t>
    </dgm:pt>
    <dgm:pt modelId="{220B91AB-6C4C-4512-A303-328D07E1EACF}">
      <dgm:prSet custT="1"/>
      <dgm:spPr/>
      <dgm:t>
        <a:bodyPr/>
        <a:lstStyle/>
        <a:p>
          <a:pPr rtl="0"/>
          <a:r>
            <a:rPr lang="tr-TR" sz="2400" dirty="0" smtClean="0"/>
            <a:t>Artmış </a:t>
          </a:r>
          <a:r>
            <a:rPr lang="tr-TR" sz="2400" dirty="0" err="1" smtClean="0"/>
            <a:t>inotropi</a:t>
          </a:r>
          <a:r>
            <a:rPr lang="tr-TR" sz="2400" dirty="0" smtClean="0"/>
            <a:t> ve </a:t>
          </a:r>
          <a:r>
            <a:rPr lang="tr-TR" sz="2400" dirty="0" err="1" smtClean="0"/>
            <a:t>kronotropi</a:t>
          </a:r>
          <a:endParaRPr lang="tr-TR" sz="2400" dirty="0"/>
        </a:p>
      </dgm:t>
    </dgm:pt>
    <dgm:pt modelId="{B4F52DEE-6F0B-4F4D-97BB-209CE51B3E19}" type="parTrans" cxnId="{AC621B3B-D3F6-4A80-9D18-DA4A1C96FF9E}">
      <dgm:prSet/>
      <dgm:spPr/>
      <dgm:t>
        <a:bodyPr/>
        <a:lstStyle/>
        <a:p>
          <a:endParaRPr lang="tr-TR" sz="2400"/>
        </a:p>
      </dgm:t>
    </dgm:pt>
    <dgm:pt modelId="{F3A05E1D-CC12-4868-8C05-369AF8B82D4A}" type="sibTrans" cxnId="{AC621B3B-D3F6-4A80-9D18-DA4A1C96FF9E}">
      <dgm:prSet/>
      <dgm:spPr/>
      <dgm:t>
        <a:bodyPr/>
        <a:lstStyle/>
        <a:p>
          <a:endParaRPr lang="tr-TR" sz="2400"/>
        </a:p>
      </dgm:t>
    </dgm:pt>
    <dgm:pt modelId="{965F9E15-55B0-4ACB-A871-263F14F8CA41}">
      <dgm:prSet custT="1"/>
      <dgm:spPr/>
      <dgm:t>
        <a:bodyPr/>
        <a:lstStyle/>
        <a:p>
          <a:pPr rtl="0"/>
          <a:r>
            <a:rPr lang="tr-TR" sz="2400" dirty="0" smtClean="0"/>
            <a:t>BETA-2 AGONİST ETKİ</a:t>
          </a:r>
          <a:endParaRPr lang="tr-TR" sz="2400" dirty="0"/>
        </a:p>
      </dgm:t>
    </dgm:pt>
    <dgm:pt modelId="{1B821E6E-B29A-42BB-86A5-FB479D8AA9BA}" type="parTrans" cxnId="{36F6D538-4773-4496-A25D-1D2C2CD4F6D9}">
      <dgm:prSet/>
      <dgm:spPr/>
      <dgm:t>
        <a:bodyPr/>
        <a:lstStyle/>
        <a:p>
          <a:endParaRPr lang="tr-TR" sz="2400"/>
        </a:p>
      </dgm:t>
    </dgm:pt>
    <dgm:pt modelId="{E89F69CB-C2E9-49AD-8AF5-8226ACE568F2}" type="sibTrans" cxnId="{36F6D538-4773-4496-A25D-1D2C2CD4F6D9}">
      <dgm:prSet/>
      <dgm:spPr/>
      <dgm:t>
        <a:bodyPr/>
        <a:lstStyle/>
        <a:p>
          <a:endParaRPr lang="tr-TR" sz="2400"/>
        </a:p>
      </dgm:t>
    </dgm:pt>
    <dgm:pt modelId="{6A6074BA-1E81-4040-A82C-8BF88BA46F89}">
      <dgm:prSet custT="1"/>
      <dgm:spPr/>
      <dgm:t>
        <a:bodyPr/>
        <a:lstStyle/>
        <a:p>
          <a:pPr rtl="0"/>
          <a:r>
            <a:rPr lang="tr-TR" sz="2400" dirty="0" smtClean="0"/>
            <a:t>Artmış </a:t>
          </a:r>
          <a:r>
            <a:rPr lang="tr-TR" sz="2400" dirty="0" err="1" smtClean="0"/>
            <a:t>bronkodilatasyon</a:t>
          </a:r>
          <a:r>
            <a:rPr lang="tr-TR" sz="2400" dirty="0" smtClean="0"/>
            <a:t>, azalmış </a:t>
          </a:r>
          <a:r>
            <a:rPr lang="tr-TR" sz="2400" dirty="0" err="1" smtClean="0"/>
            <a:t>mast</a:t>
          </a:r>
          <a:r>
            <a:rPr lang="tr-TR" sz="2400" dirty="0" smtClean="0"/>
            <a:t> hücre ve bazofilden </a:t>
          </a:r>
          <a:r>
            <a:rPr lang="tr-TR" sz="2400" dirty="0" err="1" smtClean="0"/>
            <a:t>inflamasyon</a:t>
          </a:r>
          <a:r>
            <a:rPr lang="tr-TR" sz="2400" dirty="0" smtClean="0"/>
            <a:t> </a:t>
          </a:r>
          <a:r>
            <a:rPr lang="tr-TR" sz="2400" dirty="0" err="1" smtClean="0"/>
            <a:t>medyatörlerinin</a:t>
          </a:r>
          <a:r>
            <a:rPr lang="tr-TR" sz="2400" dirty="0" smtClean="0"/>
            <a:t> salınımı</a:t>
          </a:r>
          <a:endParaRPr lang="tr-TR" sz="2400" dirty="0"/>
        </a:p>
      </dgm:t>
    </dgm:pt>
    <dgm:pt modelId="{C44C17EC-86EE-4915-A886-75F800C3F0B0}" type="parTrans" cxnId="{60D7A9EA-B901-4959-918F-35F824A95898}">
      <dgm:prSet/>
      <dgm:spPr/>
      <dgm:t>
        <a:bodyPr/>
        <a:lstStyle/>
        <a:p>
          <a:endParaRPr lang="tr-TR" sz="2400"/>
        </a:p>
      </dgm:t>
    </dgm:pt>
    <dgm:pt modelId="{4CB0E5FD-F0E0-4BCF-A13A-BF76AC686E5A}" type="sibTrans" cxnId="{60D7A9EA-B901-4959-918F-35F824A95898}">
      <dgm:prSet/>
      <dgm:spPr/>
      <dgm:t>
        <a:bodyPr/>
        <a:lstStyle/>
        <a:p>
          <a:endParaRPr lang="tr-TR" sz="2400"/>
        </a:p>
      </dgm:t>
    </dgm:pt>
    <dgm:pt modelId="{BA6D5F67-5793-4F7C-B33E-B27B63EDAE78}" type="pres">
      <dgm:prSet presAssocID="{B4F5F74A-0434-4FDC-A206-62308D521D2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4BA48D9-AD37-4FAA-B253-7682660730FA}" type="pres">
      <dgm:prSet presAssocID="{D6DFAC03-B665-48DD-BEDB-BDB59D7B9E13}" presName="linNode" presStyleCnt="0"/>
      <dgm:spPr/>
    </dgm:pt>
    <dgm:pt modelId="{5FCCB0E8-6E15-4A9E-9BFA-E50B7ED456B0}" type="pres">
      <dgm:prSet presAssocID="{D6DFAC03-B665-48DD-BEDB-BDB59D7B9E13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2261F1E-A462-4168-99E2-758D868C2000}" type="pres">
      <dgm:prSet presAssocID="{D6DFAC03-B665-48DD-BEDB-BDB59D7B9E13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6297C7B-3928-4F47-BE90-E4BCC6FB2D59}" type="pres">
      <dgm:prSet presAssocID="{53CE0A5A-8C8D-4A70-8ACA-B1EE58EC4CCF}" presName="sp" presStyleCnt="0"/>
      <dgm:spPr/>
    </dgm:pt>
    <dgm:pt modelId="{96D5D8A8-7035-4530-B6A5-A4E446765E80}" type="pres">
      <dgm:prSet presAssocID="{65D3A980-01E4-4667-ADC3-23EBD9C304C5}" presName="linNode" presStyleCnt="0"/>
      <dgm:spPr/>
    </dgm:pt>
    <dgm:pt modelId="{EE02A008-8ECF-4EE3-AEE6-7706DB59F791}" type="pres">
      <dgm:prSet presAssocID="{65D3A980-01E4-4667-ADC3-23EBD9C304C5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497675F-C7A4-4617-BEC0-1147D63C1E15}" type="pres">
      <dgm:prSet presAssocID="{65D3A980-01E4-4667-ADC3-23EBD9C304C5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BF1AB63-1FAA-4415-A0D1-D2BE5BD64814}" type="pres">
      <dgm:prSet presAssocID="{58D950B6-6958-436E-8E9F-9940082861F1}" presName="sp" presStyleCnt="0"/>
      <dgm:spPr/>
    </dgm:pt>
    <dgm:pt modelId="{E21C3F21-671C-4D0B-B2A4-C2FB729DDF6A}" type="pres">
      <dgm:prSet presAssocID="{965F9E15-55B0-4ACB-A871-263F14F8CA41}" presName="linNode" presStyleCnt="0"/>
      <dgm:spPr/>
    </dgm:pt>
    <dgm:pt modelId="{2A418639-1A05-4DD1-9AB4-65290B5BED40}" type="pres">
      <dgm:prSet presAssocID="{965F9E15-55B0-4ACB-A871-263F14F8CA41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B5F9A6C-3B70-42AE-97D6-DB33B7222497}" type="pres">
      <dgm:prSet presAssocID="{965F9E15-55B0-4ACB-A871-263F14F8CA41}" presName="descendantText" presStyleLbl="alignAccFollowNode1" presStyleIdx="2" presStyleCnt="3" custScaleY="12931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FF211DC-18BD-4F83-A8E7-87F82D48DA26}" type="presOf" srcId="{6A6074BA-1E81-4040-A82C-8BF88BA46F89}" destId="{1B5F9A6C-3B70-42AE-97D6-DB33B7222497}" srcOrd="0" destOrd="0" presId="urn:microsoft.com/office/officeart/2005/8/layout/vList5"/>
    <dgm:cxn modelId="{27876150-ED44-4FCB-9639-9061D02EAA78}" srcId="{B4F5F74A-0434-4FDC-A206-62308D521D2A}" destId="{65D3A980-01E4-4667-ADC3-23EBD9C304C5}" srcOrd="1" destOrd="0" parTransId="{CA1DC5C1-233A-4B41-A561-D8A79C33B740}" sibTransId="{58D950B6-6958-436E-8E9F-9940082861F1}"/>
    <dgm:cxn modelId="{6DB5B528-C657-4CDF-B44D-17CB021EFA8F}" srcId="{B4F5F74A-0434-4FDC-A206-62308D521D2A}" destId="{D6DFAC03-B665-48DD-BEDB-BDB59D7B9E13}" srcOrd="0" destOrd="0" parTransId="{BEED440C-4D94-4006-80D1-61FA9D5B66CD}" sibTransId="{53CE0A5A-8C8D-4A70-8ACA-B1EE58EC4CCF}"/>
    <dgm:cxn modelId="{AC621B3B-D3F6-4A80-9D18-DA4A1C96FF9E}" srcId="{65D3A980-01E4-4667-ADC3-23EBD9C304C5}" destId="{220B91AB-6C4C-4512-A303-328D07E1EACF}" srcOrd="0" destOrd="0" parTransId="{B4F52DEE-6F0B-4F4D-97BB-209CE51B3E19}" sibTransId="{F3A05E1D-CC12-4868-8C05-369AF8B82D4A}"/>
    <dgm:cxn modelId="{CF19B0BF-E646-4892-8630-617CE6AB431D}" type="presOf" srcId="{B4F5F74A-0434-4FDC-A206-62308D521D2A}" destId="{BA6D5F67-5793-4F7C-B33E-B27B63EDAE78}" srcOrd="0" destOrd="0" presId="urn:microsoft.com/office/officeart/2005/8/layout/vList5"/>
    <dgm:cxn modelId="{8318CC27-5B95-41FB-8F83-7E0E6725ACF8}" srcId="{D6DFAC03-B665-48DD-BEDB-BDB59D7B9E13}" destId="{D294CD10-1F6F-4497-98CE-04BDB661FBFF}" srcOrd="1" destOrd="0" parTransId="{6A731273-A751-41C9-A6B6-A84E7B807DD9}" sibTransId="{24C229CF-390D-4009-AE30-B6379BD66D54}"/>
    <dgm:cxn modelId="{36F6D538-4773-4496-A25D-1D2C2CD4F6D9}" srcId="{B4F5F74A-0434-4FDC-A206-62308D521D2A}" destId="{965F9E15-55B0-4ACB-A871-263F14F8CA41}" srcOrd="2" destOrd="0" parTransId="{1B821E6E-B29A-42BB-86A5-FB479D8AA9BA}" sibTransId="{E89F69CB-C2E9-49AD-8AF5-8226ACE568F2}"/>
    <dgm:cxn modelId="{078A0AC0-C9E7-4C21-B0A9-7DA5FB3CF314}" type="presOf" srcId="{D294CD10-1F6F-4497-98CE-04BDB661FBFF}" destId="{D2261F1E-A462-4168-99E2-758D868C2000}" srcOrd="0" destOrd="1" presId="urn:microsoft.com/office/officeart/2005/8/layout/vList5"/>
    <dgm:cxn modelId="{56F82485-9D73-4633-8BB9-6640C4F94BB5}" type="presOf" srcId="{65D3A980-01E4-4667-ADC3-23EBD9C304C5}" destId="{EE02A008-8ECF-4EE3-AEE6-7706DB59F791}" srcOrd="0" destOrd="0" presId="urn:microsoft.com/office/officeart/2005/8/layout/vList5"/>
    <dgm:cxn modelId="{1E9120B0-F172-41AA-8604-C8AD642B34AE}" srcId="{D6DFAC03-B665-48DD-BEDB-BDB59D7B9E13}" destId="{DCBC8331-8F2B-444D-8238-A2C894F73461}" srcOrd="0" destOrd="0" parTransId="{09AE10B2-DFD1-4E5C-BF51-061EC1A5150D}" sibTransId="{E34C3070-5CBF-435B-AEE2-A9BFA3E2DFB5}"/>
    <dgm:cxn modelId="{20F53A5F-63F6-43D1-BBBA-4DEB6AD23736}" type="presOf" srcId="{965F9E15-55B0-4ACB-A871-263F14F8CA41}" destId="{2A418639-1A05-4DD1-9AB4-65290B5BED40}" srcOrd="0" destOrd="0" presId="urn:microsoft.com/office/officeart/2005/8/layout/vList5"/>
    <dgm:cxn modelId="{01013ABC-17ED-47A0-B6B2-3044DB9ED035}" type="presOf" srcId="{DCBC8331-8F2B-444D-8238-A2C894F73461}" destId="{D2261F1E-A462-4168-99E2-758D868C2000}" srcOrd="0" destOrd="0" presId="urn:microsoft.com/office/officeart/2005/8/layout/vList5"/>
    <dgm:cxn modelId="{57FA956B-2D72-40EA-9209-CCC04DCECAD0}" type="presOf" srcId="{220B91AB-6C4C-4512-A303-328D07E1EACF}" destId="{E497675F-C7A4-4617-BEC0-1147D63C1E15}" srcOrd="0" destOrd="0" presId="urn:microsoft.com/office/officeart/2005/8/layout/vList5"/>
    <dgm:cxn modelId="{60D7A9EA-B901-4959-918F-35F824A95898}" srcId="{965F9E15-55B0-4ACB-A871-263F14F8CA41}" destId="{6A6074BA-1E81-4040-A82C-8BF88BA46F89}" srcOrd="0" destOrd="0" parTransId="{C44C17EC-86EE-4915-A886-75F800C3F0B0}" sibTransId="{4CB0E5FD-F0E0-4BCF-A13A-BF76AC686E5A}"/>
    <dgm:cxn modelId="{12489D4C-CFD2-4D68-B819-46C96A9924B6}" type="presOf" srcId="{D6DFAC03-B665-48DD-BEDB-BDB59D7B9E13}" destId="{5FCCB0E8-6E15-4A9E-9BFA-E50B7ED456B0}" srcOrd="0" destOrd="0" presId="urn:microsoft.com/office/officeart/2005/8/layout/vList5"/>
    <dgm:cxn modelId="{A841E4E9-229D-41F4-BA28-904109930413}" type="presParOf" srcId="{BA6D5F67-5793-4F7C-B33E-B27B63EDAE78}" destId="{A4BA48D9-AD37-4FAA-B253-7682660730FA}" srcOrd="0" destOrd="0" presId="urn:microsoft.com/office/officeart/2005/8/layout/vList5"/>
    <dgm:cxn modelId="{0453D991-0A69-4BEF-AECE-D78A844F301F}" type="presParOf" srcId="{A4BA48D9-AD37-4FAA-B253-7682660730FA}" destId="{5FCCB0E8-6E15-4A9E-9BFA-E50B7ED456B0}" srcOrd="0" destOrd="0" presId="urn:microsoft.com/office/officeart/2005/8/layout/vList5"/>
    <dgm:cxn modelId="{97779C1A-CCD1-456C-934F-AC05EA91BB0F}" type="presParOf" srcId="{A4BA48D9-AD37-4FAA-B253-7682660730FA}" destId="{D2261F1E-A462-4168-99E2-758D868C2000}" srcOrd="1" destOrd="0" presId="urn:microsoft.com/office/officeart/2005/8/layout/vList5"/>
    <dgm:cxn modelId="{AA0643AB-860D-47D2-B156-4EB210341545}" type="presParOf" srcId="{BA6D5F67-5793-4F7C-B33E-B27B63EDAE78}" destId="{B6297C7B-3928-4F47-BE90-E4BCC6FB2D59}" srcOrd="1" destOrd="0" presId="urn:microsoft.com/office/officeart/2005/8/layout/vList5"/>
    <dgm:cxn modelId="{6F08CCF4-22CB-474C-8EFD-DF90257CAF8D}" type="presParOf" srcId="{BA6D5F67-5793-4F7C-B33E-B27B63EDAE78}" destId="{96D5D8A8-7035-4530-B6A5-A4E446765E80}" srcOrd="2" destOrd="0" presId="urn:microsoft.com/office/officeart/2005/8/layout/vList5"/>
    <dgm:cxn modelId="{25FC9960-5F78-449F-AB67-AA79AEB98741}" type="presParOf" srcId="{96D5D8A8-7035-4530-B6A5-A4E446765E80}" destId="{EE02A008-8ECF-4EE3-AEE6-7706DB59F791}" srcOrd="0" destOrd="0" presId="urn:microsoft.com/office/officeart/2005/8/layout/vList5"/>
    <dgm:cxn modelId="{14B93ED4-F082-4276-8BFB-F19B30704339}" type="presParOf" srcId="{96D5D8A8-7035-4530-B6A5-A4E446765E80}" destId="{E497675F-C7A4-4617-BEC0-1147D63C1E15}" srcOrd="1" destOrd="0" presId="urn:microsoft.com/office/officeart/2005/8/layout/vList5"/>
    <dgm:cxn modelId="{338390AC-6465-4CC2-A1F3-2DA2E4CFC378}" type="presParOf" srcId="{BA6D5F67-5793-4F7C-B33E-B27B63EDAE78}" destId="{EBF1AB63-1FAA-4415-A0D1-D2BE5BD64814}" srcOrd="3" destOrd="0" presId="urn:microsoft.com/office/officeart/2005/8/layout/vList5"/>
    <dgm:cxn modelId="{AE636376-9CC0-4F28-8D1D-A96F587FDCC6}" type="presParOf" srcId="{BA6D5F67-5793-4F7C-B33E-B27B63EDAE78}" destId="{E21C3F21-671C-4D0B-B2A4-C2FB729DDF6A}" srcOrd="4" destOrd="0" presId="urn:microsoft.com/office/officeart/2005/8/layout/vList5"/>
    <dgm:cxn modelId="{A276422E-2F85-4A3D-B538-D5EE5E5FB2E2}" type="presParOf" srcId="{E21C3F21-671C-4D0B-B2A4-C2FB729DDF6A}" destId="{2A418639-1A05-4DD1-9AB4-65290B5BED40}" srcOrd="0" destOrd="0" presId="urn:microsoft.com/office/officeart/2005/8/layout/vList5"/>
    <dgm:cxn modelId="{720AFE29-D80D-44D9-A527-36EF3607B3C9}" type="presParOf" srcId="{E21C3F21-671C-4D0B-B2A4-C2FB729DDF6A}" destId="{1B5F9A6C-3B70-42AE-97D6-DB33B7222497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7AF660A6-25EB-40BA-B657-D400ABA6D3E7}" type="doc">
      <dgm:prSet loTypeId="urn:microsoft.com/office/officeart/2005/8/layout/vProcess5" loCatId="process" qsTypeId="urn:microsoft.com/office/officeart/2005/8/quickstyle/3d1" qsCatId="3D" csTypeId="urn:microsoft.com/office/officeart/2005/8/colors/accent0_1" csCatId="mainScheme"/>
      <dgm:spPr/>
      <dgm:t>
        <a:bodyPr/>
        <a:lstStyle/>
        <a:p>
          <a:endParaRPr lang="tr-TR"/>
        </a:p>
      </dgm:t>
    </dgm:pt>
    <dgm:pt modelId="{F765E0C2-5D24-4CB7-8092-299D26838285}">
      <dgm:prSet/>
      <dgm:spPr/>
      <dgm:t>
        <a:bodyPr/>
        <a:lstStyle/>
        <a:p>
          <a:pPr rtl="0"/>
          <a:r>
            <a:rPr lang="tr-TR" dirty="0" smtClean="0"/>
            <a:t>Adrenalin korkusu nedeniyle zamanında ve yeterli dozda verilmemesi</a:t>
          </a:r>
          <a:endParaRPr lang="tr-TR" dirty="0"/>
        </a:p>
      </dgm:t>
    </dgm:pt>
    <dgm:pt modelId="{449FD849-E033-4B71-ABA1-6E29A0D7B453}" type="parTrans" cxnId="{489CBF11-6AB5-4B41-87A9-743D0702CC84}">
      <dgm:prSet/>
      <dgm:spPr/>
      <dgm:t>
        <a:bodyPr/>
        <a:lstStyle/>
        <a:p>
          <a:endParaRPr lang="tr-TR"/>
        </a:p>
      </dgm:t>
    </dgm:pt>
    <dgm:pt modelId="{E6B86D0D-F813-4994-AAE9-A8F1D80E71F3}" type="sibTrans" cxnId="{489CBF11-6AB5-4B41-87A9-743D0702CC84}">
      <dgm:prSet/>
      <dgm:spPr/>
      <dgm:t>
        <a:bodyPr/>
        <a:lstStyle/>
        <a:p>
          <a:endParaRPr lang="tr-TR"/>
        </a:p>
      </dgm:t>
    </dgm:pt>
    <dgm:pt modelId="{8A52532E-3532-443D-A931-8BFBD92AB933}">
      <dgm:prSet/>
      <dgm:spPr/>
      <dgm:t>
        <a:bodyPr/>
        <a:lstStyle/>
        <a:p>
          <a:pPr rtl="0"/>
          <a:r>
            <a:rPr lang="tr-TR" smtClean="0"/>
            <a:t>İlk ilaç olarak antihis. veya kortikosteroid verilmesi</a:t>
          </a:r>
          <a:endParaRPr lang="tr-TR"/>
        </a:p>
      </dgm:t>
    </dgm:pt>
    <dgm:pt modelId="{1D64661A-81BC-4A76-BB65-BC8FE2E03917}" type="parTrans" cxnId="{19700CB3-7178-49F7-B36E-B5F439EB788E}">
      <dgm:prSet/>
      <dgm:spPr/>
      <dgm:t>
        <a:bodyPr/>
        <a:lstStyle/>
        <a:p>
          <a:endParaRPr lang="tr-TR"/>
        </a:p>
      </dgm:t>
    </dgm:pt>
    <dgm:pt modelId="{D3DAA62F-4B05-4D37-9990-AA3227D1D844}" type="sibTrans" cxnId="{19700CB3-7178-49F7-B36E-B5F439EB788E}">
      <dgm:prSet/>
      <dgm:spPr/>
      <dgm:t>
        <a:bodyPr/>
        <a:lstStyle/>
        <a:p>
          <a:endParaRPr lang="tr-TR"/>
        </a:p>
      </dgm:t>
    </dgm:pt>
    <dgm:pt modelId="{8FAB01EB-0BF3-4208-BA1E-9509CE1DD0A6}">
      <dgm:prSet/>
      <dgm:spPr/>
      <dgm:t>
        <a:bodyPr/>
        <a:lstStyle/>
        <a:p>
          <a:pPr rtl="0"/>
          <a:r>
            <a:rPr lang="tr-TR" smtClean="0"/>
            <a:t>Üst solunum yolu ödemi olunca salbutamol verilmesi</a:t>
          </a:r>
          <a:endParaRPr lang="tr-TR"/>
        </a:p>
      </dgm:t>
    </dgm:pt>
    <dgm:pt modelId="{59645606-A2BB-46A2-8C60-F89B37094D5B}" type="parTrans" cxnId="{6E7EC609-1202-4007-8B76-8A11E5603EAD}">
      <dgm:prSet/>
      <dgm:spPr/>
      <dgm:t>
        <a:bodyPr/>
        <a:lstStyle/>
        <a:p>
          <a:endParaRPr lang="tr-TR"/>
        </a:p>
      </dgm:t>
    </dgm:pt>
    <dgm:pt modelId="{723CE471-0BC6-4D18-B6A9-3FFE9ACC3FD9}" type="sibTrans" cxnId="{6E7EC609-1202-4007-8B76-8A11E5603EAD}">
      <dgm:prSet/>
      <dgm:spPr/>
      <dgm:t>
        <a:bodyPr/>
        <a:lstStyle/>
        <a:p>
          <a:endParaRPr lang="tr-TR"/>
        </a:p>
      </dgm:t>
    </dgm:pt>
    <dgm:pt modelId="{8E2BB88D-3CB0-47A6-878A-E13C594384B4}">
      <dgm:prSet/>
      <dgm:spPr/>
      <dgm:t>
        <a:bodyPr/>
        <a:lstStyle/>
        <a:p>
          <a:pPr rtl="0"/>
          <a:r>
            <a:rPr lang="tr-TR" smtClean="0"/>
            <a:t>Adrenalinin deltoid veya gluteal bölgeden yapılması</a:t>
          </a:r>
          <a:endParaRPr lang="tr-TR"/>
        </a:p>
      </dgm:t>
    </dgm:pt>
    <dgm:pt modelId="{87037DBB-482E-4CA0-8E7F-3BD7AD5652E7}" type="parTrans" cxnId="{A6E547A8-DD3A-43EE-8F9F-31FD42248A0B}">
      <dgm:prSet/>
      <dgm:spPr/>
      <dgm:t>
        <a:bodyPr/>
        <a:lstStyle/>
        <a:p>
          <a:endParaRPr lang="tr-TR"/>
        </a:p>
      </dgm:t>
    </dgm:pt>
    <dgm:pt modelId="{5C6B14CF-6182-4D56-907B-688EC6BB9E0B}" type="sibTrans" cxnId="{A6E547A8-DD3A-43EE-8F9F-31FD42248A0B}">
      <dgm:prSet/>
      <dgm:spPr/>
      <dgm:t>
        <a:bodyPr/>
        <a:lstStyle/>
        <a:p>
          <a:endParaRPr lang="tr-TR"/>
        </a:p>
      </dgm:t>
    </dgm:pt>
    <dgm:pt modelId="{1D9AFB13-83D1-4617-90D8-FA77AFD6B733}">
      <dgm:prSet/>
      <dgm:spPr/>
      <dgm:t>
        <a:bodyPr/>
        <a:lstStyle/>
        <a:p>
          <a:pPr rtl="0"/>
          <a:r>
            <a:rPr lang="tr-TR" smtClean="0"/>
            <a:t>Adrenalinin öncelikli olarak IM değil SC yapılması</a:t>
          </a:r>
          <a:endParaRPr lang="tr-TR"/>
        </a:p>
      </dgm:t>
    </dgm:pt>
    <dgm:pt modelId="{56FA944E-B083-42F8-93D8-66B5D3378847}" type="parTrans" cxnId="{936B2300-F6A3-43DB-965C-630E14F36CE2}">
      <dgm:prSet/>
      <dgm:spPr/>
      <dgm:t>
        <a:bodyPr/>
        <a:lstStyle/>
        <a:p>
          <a:endParaRPr lang="tr-TR"/>
        </a:p>
      </dgm:t>
    </dgm:pt>
    <dgm:pt modelId="{13A20309-BBC6-4B34-A789-B0B5BA85D260}" type="sibTrans" cxnId="{936B2300-F6A3-43DB-965C-630E14F36CE2}">
      <dgm:prSet/>
      <dgm:spPr/>
      <dgm:t>
        <a:bodyPr/>
        <a:lstStyle/>
        <a:p>
          <a:endParaRPr lang="tr-TR"/>
        </a:p>
      </dgm:t>
    </dgm:pt>
    <dgm:pt modelId="{8845E70E-1789-42DF-B87A-6698D05AA1A6}">
      <dgm:prSet/>
      <dgm:spPr/>
      <dgm:t>
        <a:bodyPr/>
        <a:lstStyle/>
        <a:p>
          <a:endParaRPr lang="tr-TR"/>
        </a:p>
      </dgm:t>
    </dgm:pt>
    <dgm:pt modelId="{DE66D597-4F60-4311-B2C7-3F6A8E7D4822}" type="parTrans" cxnId="{FF886F6A-AFB4-4687-8E6C-4D746B0FE818}">
      <dgm:prSet/>
      <dgm:spPr/>
      <dgm:t>
        <a:bodyPr/>
        <a:lstStyle/>
        <a:p>
          <a:endParaRPr lang="tr-TR"/>
        </a:p>
      </dgm:t>
    </dgm:pt>
    <dgm:pt modelId="{A155DEE4-FF9D-463E-87E2-85A69F3FADB5}" type="sibTrans" cxnId="{FF886F6A-AFB4-4687-8E6C-4D746B0FE818}">
      <dgm:prSet/>
      <dgm:spPr/>
      <dgm:t>
        <a:bodyPr/>
        <a:lstStyle/>
        <a:p>
          <a:endParaRPr lang="tr-TR"/>
        </a:p>
      </dgm:t>
    </dgm:pt>
    <dgm:pt modelId="{59F8ADC9-8A70-4E2C-86F3-2E184BCE78F9}" type="pres">
      <dgm:prSet presAssocID="{7AF660A6-25EB-40BA-B657-D400ABA6D3E7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7F37F77-6348-4F0C-835C-056FA16B1921}" type="pres">
      <dgm:prSet presAssocID="{7AF660A6-25EB-40BA-B657-D400ABA6D3E7}" presName="dummyMaxCanvas" presStyleCnt="0">
        <dgm:presLayoutVars/>
      </dgm:prSet>
      <dgm:spPr/>
    </dgm:pt>
    <dgm:pt modelId="{D6CCB5BA-7E47-496F-ABA2-4BABBE7D5AE0}" type="pres">
      <dgm:prSet presAssocID="{7AF660A6-25EB-40BA-B657-D400ABA6D3E7}" presName="FiveNodes_1" presStyleLbl="node1" presStyleIdx="0" presStyleCnt="5" custLinFactNeighborX="-1273" custLinFactNeighborY="-829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5D592EF-C9CD-4A9D-A5A6-6B26FB864C36}" type="pres">
      <dgm:prSet presAssocID="{7AF660A6-25EB-40BA-B657-D400ABA6D3E7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5E43C71-93D0-4DB7-999C-CC720C6C5F82}" type="pres">
      <dgm:prSet presAssocID="{7AF660A6-25EB-40BA-B657-D400ABA6D3E7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C21A806-6361-4087-824B-461264C0289A}" type="pres">
      <dgm:prSet presAssocID="{7AF660A6-25EB-40BA-B657-D400ABA6D3E7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6BCCAC4-BE86-4DCE-AF5E-213CC38062D9}" type="pres">
      <dgm:prSet presAssocID="{7AF660A6-25EB-40BA-B657-D400ABA6D3E7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F78ABAF-9C2A-4B0A-954F-BEC4D08A874F}" type="pres">
      <dgm:prSet presAssocID="{7AF660A6-25EB-40BA-B657-D400ABA6D3E7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4EFBF88-00C5-4699-B6BD-F4E13234ADC8}" type="pres">
      <dgm:prSet presAssocID="{7AF660A6-25EB-40BA-B657-D400ABA6D3E7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CADC272-D39B-4E61-B2A5-8098C735B2BE}" type="pres">
      <dgm:prSet presAssocID="{7AF660A6-25EB-40BA-B657-D400ABA6D3E7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78AFEF5-2351-46E8-A2B0-C306E39F49DC}" type="pres">
      <dgm:prSet presAssocID="{7AF660A6-25EB-40BA-B657-D400ABA6D3E7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ED521AF-DDB5-4B0E-850A-30A156BD5D7A}" type="pres">
      <dgm:prSet presAssocID="{7AF660A6-25EB-40BA-B657-D400ABA6D3E7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9723903-FA96-49B1-A820-FB941E97F6C3}" type="pres">
      <dgm:prSet presAssocID="{7AF660A6-25EB-40BA-B657-D400ABA6D3E7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5402D68-A134-470C-B943-8AFD4915D758}" type="pres">
      <dgm:prSet presAssocID="{7AF660A6-25EB-40BA-B657-D400ABA6D3E7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F8BB9C5-9B22-4033-BE84-517249FBC7F1}" type="pres">
      <dgm:prSet presAssocID="{7AF660A6-25EB-40BA-B657-D400ABA6D3E7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F135DDF-3479-4506-AD9E-E112829752CD}" type="pres">
      <dgm:prSet presAssocID="{7AF660A6-25EB-40BA-B657-D400ABA6D3E7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33F8649-F445-4A64-BA7C-EC1D8DA61F35}" type="presOf" srcId="{F765E0C2-5D24-4CB7-8092-299D26838285}" destId="{D6CCB5BA-7E47-496F-ABA2-4BABBE7D5AE0}" srcOrd="0" destOrd="0" presId="urn:microsoft.com/office/officeart/2005/8/layout/vProcess5"/>
    <dgm:cxn modelId="{D7648FBA-0E48-489D-943B-83107C654F69}" type="presOf" srcId="{8FAB01EB-0BF3-4208-BA1E-9509CE1DD0A6}" destId="{05402D68-A134-470C-B943-8AFD4915D758}" srcOrd="1" destOrd="0" presId="urn:microsoft.com/office/officeart/2005/8/layout/vProcess5"/>
    <dgm:cxn modelId="{19700CB3-7178-49F7-B36E-B5F439EB788E}" srcId="{7AF660A6-25EB-40BA-B657-D400ABA6D3E7}" destId="{8A52532E-3532-443D-A931-8BFBD92AB933}" srcOrd="1" destOrd="0" parTransId="{1D64661A-81BC-4A76-BB65-BC8FE2E03917}" sibTransId="{D3DAA62F-4B05-4D37-9990-AA3227D1D844}"/>
    <dgm:cxn modelId="{FCDAB742-41A2-42FE-82C5-84956E366E0B}" type="presOf" srcId="{723CE471-0BC6-4D18-B6A9-3FFE9ACC3FD9}" destId="{ECADC272-D39B-4E61-B2A5-8098C735B2BE}" srcOrd="0" destOrd="0" presId="urn:microsoft.com/office/officeart/2005/8/layout/vProcess5"/>
    <dgm:cxn modelId="{B3C24684-F5B4-4829-964E-540DE8D3D3D5}" type="presOf" srcId="{8A52532E-3532-443D-A931-8BFBD92AB933}" destId="{29723903-FA96-49B1-A820-FB941E97F6C3}" srcOrd="1" destOrd="0" presId="urn:microsoft.com/office/officeart/2005/8/layout/vProcess5"/>
    <dgm:cxn modelId="{AA689D56-B8EA-4208-A0C1-B2008D9E3E23}" type="presOf" srcId="{F765E0C2-5D24-4CB7-8092-299D26838285}" destId="{5ED521AF-DDB5-4B0E-850A-30A156BD5D7A}" srcOrd="1" destOrd="0" presId="urn:microsoft.com/office/officeart/2005/8/layout/vProcess5"/>
    <dgm:cxn modelId="{9FE13FFE-63BF-4D4F-BC69-DAF4DB90A604}" type="presOf" srcId="{1D9AFB13-83D1-4617-90D8-FA77AFD6B733}" destId="{56BCCAC4-BE86-4DCE-AF5E-213CC38062D9}" srcOrd="0" destOrd="0" presId="urn:microsoft.com/office/officeart/2005/8/layout/vProcess5"/>
    <dgm:cxn modelId="{200F9901-890B-4BB0-8D81-B5F412E2D364}" type="presOf" srcId="{8A52532E-3532-443D-A931-8BFBD92AB933}" destId="{35D592EF-C9CD-4A9D-A5A6-6B26FB864C36}" srcOrd="0" destOrd="0" presId="urn:microsoft.com/office/officeart/2005/8/layout/vProcess5"/>
    <dgm:cxn modelId="{0004BF05-7939-41E3-AC98-7E2EEFAA6738}" type="presOf" srcId="{8FAB01EB-0BF3-4208-BA1E-9509CE1DD0A6}" destId="{75E43C71-93D0-4DB7-999C-CC720C6C5F82}" srcOrd="0" destOrd="0" presId="urn:microsoft.com/office/officeart/2005/8/layout/vProcess5"/>
    <dgm:cxn modelId="{089F3331-7C48-45A4-88B9-7D2E9EDBAC3C}" type="presOf" srcId="{7AF660A6-25EB-40BA-B657-D400ABA6D3E7}" destId="{59F8ADC9-8A70-4E2C-86F3-2E184BCE78F9}" srcOrd="0" destOrd="0" presId="urn:microsoft.com/office/officeart/2005/8/layout/vProcess5"/>
    <dgm:cxn modelId="{489CBF11-6AB5-4B41-87A9-743D0702CC84}" srcId="{7AF660A6-25EB-40BA-B657-D400ABA6D3E7}" destId="{F765E0C2-5D24-4CB7-8092-299D26838285}" srcOrd="0" destOrd="0" parTransId="{449FD849-E033-4B71-ABA1-6E29A0D7B453}" sibTransId="{E6B86D0D-F813-4994-AAE9-A8F1D80E71F3}"/>
    <dgm:cxn modelId="{A5C5E927-BE34-493D-9A6A-2224D5F3C77F}" type="presOf" srcId="{8E2BB88D-3CB0-47A6-878A-E13C594384B4}" destId="{1C21A806-6361-4087-824B-461264C0289A}" srcOrd="0" destOrd="0" presId="urn:microsoft.com/office/officeart/2005/8/layout/vProcess5"/>
    <dgm:cxn modelId="{66A98F9C-CB97-4BC5-86F6-3A7366F9B728}" type="presOf" srcId="{8E2BB88D-3CB0-47A6-878A-E13C594384B4}" destId="{7F8BB9C5-9B22-4033-BE84-517249FBC7F1}" srcOrd="1" destOrd="0" presId="urn:microsoft.com/office/officeart/2005/8/layout/vProcess5"/>
    <dgm:cxn modelId="{A6E547A8-DD3A-43EE-8F9F-31FD42248A0B}" srcId="{7AF660A6-25EB-40BA-B657-D400ABA6D3E7}" destId="{8E2BB88D-3CB0-47A6-878A-E13C594384B4}" srcOrd="3" destOrd="0" parTransId="{87037DBB-482E-4CA0-8E7F-3BD7AD5652E7}" sibTransId="{5C6B14CF-6182-4D56-907B-688EC6BB9E0B}"/>
    <dgm:cxn modelId="{F72E0831-1310-4882-B933-68B2180DE9C0}" type="presOf" srcId="{D3DAA62F-4B05-4D37-9990-AA3227D1D844}" destId="{A4EFBF88-00C5-4699-B6BD-F4E13234ADC8}" srcOrd="0" destOrd="0" presId="urn:microsoft.com/office/officeart/2005/8/layout/vProcess5"/>
    <dgm:cxn modelId="{6E7EC609-1202-4007-8B76-8A11E5603EAD}" srcId="{7AF660A6-25EB-40BA-B657-D400ABA6D3E7}" destId="{8FAB01EB-0BF3-4208-BA1E-9509CE1DD0A6}" srcOrd="2" destOrd="0" parTransId="{59645606-A2BB-46A2-8C60-F89B37094D5B}" sibTransId="{723CE471-0BC6-4D18-B6A9-3FFE9ACC3FD9}"/>
    <dgm:cxn modelId="{F8814993-8E70-4DDF-B63E-703741474892}" type="presOf" srcId="{E6B86D0D-F813-4994-AAE9-A8F1D80E71F3}" destId="{1F78ABAF-9C2A-4B0A-954F-BEC4D08A874F}" srcOrd="0" destOrd="0" presId="urn:microsoft.com/office/officeart/2005/8/layout/vProcess5"/>
    <dgm:cxn modelId="{02CBA945-B55C-4EFF-9211-6E1362BFE7E6}" type="presOf" srcId="{5C6B14CF-6182-4D56-907B-688EC6BB9E0B}" destId="{078AFEF5-2351-46E8-A2B0-C306E39F49DC}" srcOrd="0" destOrd="0" presId="urn:microsoft.com/office/officeart/2005/8/layout/vProcess5"/>
    <dgm:cxn modelId="{ADC44870-DBEF-43F8-9284-99835816749E}" type="presOf" srcId="{1D9AFB13-83D1-4617-90D8-FA77AFD6B733}" destId="{FF135DDF-3479-4506-AD9E-E112829752CD}" srcOrd="1" destOrd="0" presId="urn:microsoft.com/office/officeart/2005/8/layout/vProcess5"/>
    <dgm:cxn modelId="{936B2300-F6A3-43DB-965C-630E14F36CE2}" srcId="{7AF660A6-25EB-40BA-B657-D400ABA6D3E7}" destId="{1D9AFB13-83D1-4617-90D8-FA77AFD6B733}" srcOrd="4" destOrd="0" parTransId="{56FA944E-B083-42F8-93D8-66B5D3378847}" sibTransId="{13A20309-BBC6-4B34-A789-B0B5BA85D260}"/>
    <dgm:cxn modelId="{FF886F6A-AFB4-4687-8E6C-4D746B0FE818}" srcId="{7AF660A6-25EB-40BA-B657-D400ABA6D3E7}" destId="{8845E70E-1789-42DF-B87A-6698D05AA1A6}" srcOrd="5" destOrd="0" parTransId="{DE66D597-4F60-4311-B2C7-3F6A8E7D4822}" sibTransId="{A155DEE4-FF9D-463E-87E2-85A69F3FADB5}"/>
    <dgm:cxn modelId="{1AE0C957-806F-4250-BF64-A82BF347548C}" type="presParOf" srcId="{59F8ADC9-8A70-4E2C-86F3-2E184BCE78F9}" destId="{17F37F77-6348-4F0C-835C-056FA16B1921}" srcOrd="0" destOrd="0" presId="urn:microsoft.com/office/officeart/2005/8/layout/vProcess5"/>
    <dgm:cxn modelId="{2612F782-3E10-4D35-8173-CE33973A2626}" type="presParOf" srcId="{59F8ADC9-8A70-4E2C-86F3-2E184BCE78F9}" destId="{D6CCB5BA-7E47-496F-ABA2-4BABBE7D5AE0}" srcOrd="1" destOrd="0" presId="urn:microsoft.com/office/officeart/2005/8/layout/vProcess5"/>
    <dgm:cxn modelId="{7DDED7B7-E529-4B9A-A118-2B0F719B9F04}" type="presParOf" srcId="{59F8ADC9-8A70-4E2C-86F3-2E184BCE78F9}" destId="{35D592EF-C9CD-4A9D-A5A6-6B26FB864C36}" srcOrd="2" destOrd="0" presId="urn:microsoft.com/office/officeart/2005/8/layout/vProcess5"/>
    <dgm:cxn modelId="{1DA89B91-F00F-4A9D-AA98-067204BF6623}" type="presParOf" srcId="{59F8ADC9-8A70-4E2C-86F3-2E184BCE78F9}" destId="{75E43C71-93D0-4DB7-999C-CC720C6C5F82}" srcOrd="3" destOrd="0" presId="urn:microsoft.com/office/officeart/2005/8/layout/vProcess5"/>
    <dgm:cxn modelId="{B3EA9FA5-4838-4793-9C56-BD7BC08A5F9A}" type="presParOf" srcId="{59F8ADC9-8A70-4E2C-86F3-2E184BCE78F9}" destId="{1C21A806-6361-4087-824B-461264C0289A}" srcOrd="4" destOrd="0" presId="urn:microsoft.com/office/officeart/2005/8/layout/vProcess5"/>
    <dgm:cxn modelId="{A69BA59A-07FE-4A5E-8399-3DAEECE2EC3F}" type="presParOf" srcId="{59F8ADC9-8A70-4E2C-86F3-2E184BCE78F9}" destId="{56BCCAC4-BE86-4DCE-AF5E-213CC38062D9}" srcOrd="5" destOrd="0" presId="urn:microsoft.com/office/officeart/2005/8/layout/vProcess5"/>
    <dgm:cxn modelId="{053A9C82-A437-43F0-801C-70F63424B464}" type="presParOf" srcId="{59F8ADC9-8A70-4E2C-86F3-2E184BCE78F9}" destId="{1F78ABAF-9C2A-4B0A-954F-BEC4D08A874F}" srcOrd="6" destOrd="0" presId="urn:microsoft.com/office/officeart/2005/8/layout/vProcess5"/>
    <dgm:cxn modelId="{2FC31DA6-AE40-4214-BC0C-D5C0E28B1269}" type="presParOf" srcId="{59F8ADC9-8A70-4E2C-86F3-2E184BCE78F9}" destId="{A4EFBF88-00C5-4699-B6BD-F4E13234ADC8}" srcOrd="7" destOrd="0" presId="urn:microsoft.com/office/officeart/2005/8/layout/vProcess5"/>
    <dgm:cxn modelId="{1FCB7B4A-5A13-426E-8018-41F2C6253194}" type="presParOf" srcId="{59F8ADC9-8A70-4E2C-86F3-2E184BCE78F9}" destId="{ECADC272-D39B-4E61-B2A5-8098C735B2BE}" srcOrd="8" destOrd="0" presId="urn:microsoft.com/office/officeart/2005/8/layout/vProcess5"/>
    <dgm:cxn modelId="{7DE3A83E-50D5-4102-8048-37B67FA84D36}" type="presParOf" srcId="{59F8ADC9-8A70-4E2C-86F3-2E184BCE78F9}" destId="{078AFEF5-2351-46E8-A2B0-C306E39F49DC}" srcOrd="9" destOrd="0" presId="urn:microsoft.com/office/officeart/2005/8/layout/vProcess5"/>
    <dgm:cxn modelId="{03723840-2A79-44C0-A1C5-869A56C12EF3}" type="presParOf" srcId="{59F8ADC9-8A70-4E2C-86F3-2E184BCE78F9}" destId="{5ED521AF-DDB5-4B0E-850A-30A156BD5D7A}" srcOrd="10" destOrd="0" presId="urn:microsoft.com/office/officeart/2005/8/layout/vProcess5"/>
    <dgm:cxn modelId="{998961EC-CC04-49F3-9FD2-D7DA9023207B}" type="presParOf" srcId="{59F8ADC9-8A70-4E2C-86F3-2E184BCE78F9}" destId="{29723903-FA96-49B1-A820-FB941E97F6C3}" srcOrd="11" destOrd="0" presId="urn:microsoft.com/office/officeart/2005/8/layout/vProcess5"/>
    <dgm:cxn modelId="{90E9D613-5220-4448-A8E1-7188C80B4CD7}" type="presParOf" srcId="{59F8ADC9-8A70-4E2C-86F3-2E184BCE78F9}" destId="{05402D68-A134-470C-B943-8AFD4915D758}" srcOrd="12" destOrd="0" presId="urn:microsoft.com/office/officeart/2005/8/layout/vProcess5"/>
    <dgm:cxn modelId="{A5BBAE09-FBE3-4831-8A3E-1C4877A01FE0}" type="presParOf" srcId="{59F8ADC9-8A70-4E2C-86F3-2E184BCE78F9}" destId="{7F8BB9C5-9B22-4033-BE84-517249FBC7F1}" srcOrd="13" destOrd="0" presId="urn:microsoft.com/office/officeart/2005/8/layout/vProcess5"/>
    <dgm:cxn modelId="{766EC5DD-5669-4BB1-ABC5-FE032673F166}" type="presParOf" srcId="{59F8ADC9-8A70-4E2C-86F3-2E184BCE78F9}" destId="{FF135DDF-3479-4506-AD9E-E112829752CD}" srcOrd="14" destOrd="0" presId="urn:microsoft.com/office/officeart/2005/8/layout/vProcess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949B85-9CCF-4CD8-BFD2-E43B43AB6291}" type="doc">
      <dgm:prSet loTypeId="urn:microsoft.com/office/officeart/2005/8/layout/lProcess3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9B24F479-1417-400E-92FD-B3EEC98DE44A}">
      <dgm:prSet/>
      <dgm:spPr/>
      <dgm:t>
        <a:bodyPr/>
        <a:lstStyle/>
        <a:p>
          <a:pPr rtl="0"/>
          <a:r>
            <a:rPr lang="tr-TR" dirty="0" smtClean="0"/>
            <a:t>Sağ üst kadrana lokalize ağrı</a:t>
          </a:r>
          <a:endParaRPr lang="tr-TR" dirty="0"/>
        </a:p>
      </dgm:t>
    </dgm:pt>
    <dgm:pt modelId="{55A1F3A4-C16A-4A48-AB2E-F1F0993C2E69}" type="parTrans" cxnId="{EAC4D912-EEF6-4414-9D6A-9A3FA2D66990}">
      <dgm:prSet/>
      <dgm:spPr/>
      <dgm:t>
        <a:bodyPr/>
        <a:lstStyle/>
        <a:p>
          <a:endParaRPr lang="tr-TR"/>
        </a:p>
      </dgm:t>
    </dgm:pt>
    <dgm:pt modelId="{2272C9C3-5973-473F-857E-AA1B40E7E8C1}" type="sibTrans" cxnId="{EAC4D912-EEF6-4414-9D6A-9A3FA2D66990}">
      <dgm:prSet/>
      <dgm:spPr/>
      <dgm:t>
        <a:bodyPr/>
        <a:lstStyle/>
        <a:p>
          <a:endParaRPr lang="tr-TR"/>
        </a:p>
      </dgm:t>
    </dgm:pt>
    <dgm:pt modelId="{684CB4F6-2C57-4C4F-B37D-21825F0CA4DA}">
      <dgm:prSet/>
      <dgm:spPr/>
      <dgm:t>
        <a:bodyPr/>
        <a:lstStyle/>
        <a:p>
          <a:pPr rtl="0"/>
          <a:r>
            <a:rPr lang="tr-TR" dirty="0" err="1" smtClean="0"/>
            <a:t>Abd</a:t>
          </a:r>
          <a:r>
            <a:rPr lang="tr-TR" dirty="0" smtClean="0"/>
            <a:t>. USG</a:t>
          </a:r>
          <a:endParaRPr lang="tr-TR" dirty="0"/>
        </a:p>
      </dgm:t>
    </dgm:pt>
    <dgm:pt modelId="{879468C4-252E-4C75-A189-F83E9E5011C1}" type="parTrans" cxnId="{F02E6273-3394-47E8-8AC4-0A7A98E81B93}">
      <dgm:prSet/>
      <dgm:spPr/>
      <dgm:t>
        <a:bodyPr/>
        <a:lstStyle/>
        <a:p>
          <a:endParaRPr lang="tr-TR"/>
        </a:p>
      </dgm:t>
    </dgm:pt>
    <dgm:pt modelId="{4200ADD8-7885-488F-B62B-9827B1C87AC0}" type="sibTrans" cxnId="{F02E6273-3394-47E8-8AC4-0A7A98E81B93}">
      <dgm:prSet/>
      <dgm:spPr/>
      <dgm:t>
        <a:bodyPr/>
        <a:lstStyle/>
        <a:p>
          <a:endParaRPr lang="tr-TR"/>
        </a:p>
      </dgm:t>
    </dgm:pt>
    <dgm:pt modelId="{666436F1-B270-4746-8173-A1D448541CD1}">
      <dgm:prSet/>
      <dgm:spPr/>
      <dgm:t>
        <a:bodyPr/>
        <a:lstStyle/>
        <a:p>
          <a:pPr rtl="0"/>
          <a:r>
            <a:rPr lang="tr-TR" smtClean="0"/>
            <a:t>Sağ </a:t>
          </a:r>
          <a:r>
            <a:rPr lang="tr-TR" dirty="0" err="1" smtClean="0"/>
            <a:t>sürrenal</a:t>
          </a:r>
          <a:r>
            <a:rPr lang="tr-TR" dirty="0" smtClean="0"/>
            <a:t> </a:t>
          </a:r>
          <a:r>
            <a:rPr lang="tr-TR" dirty="0" err="1" smtClean="0"/>
            <a:t>lojda</a:t>
          </a:r>
          <a:r>
            <a:rPr lang="tr-TR" dirty="0" smtClean="0"/>
            <a:t> </a:t>
          </a:r>
          <a:r>
            <a:rPr lang="tr-TR" dirty="0" err="1" smtClean="0"/>
            <a:t>kistik</a:t>
          </a:r>
          <a:endParaRPr lang="tr-TR" dirty="0"/>
        </a:p>
      </dgm:t>
    </dgm:pt>
    <dgm:pt modelId="{740DCE55-AD88-4B9A-9B01-1A609B3B9AD3}" type="parTrans" cxnId="{6738878C-D821-43FD-8515-A2DEDDA347DE}">
      <dgm:prSet/>
      <dgm:spPr/>
      <dgm:t>
        <a:bodyPr/>
        <a:lstStyle/>
        <a:p>
          <a:endParaRPr lang="tr-TR"/>
        </a:p>
      </dgm:t>
    </dgm:pt>
    <dgm:pt modelId="{89E83CF0-037D-4AEE-8595-5CBB3B2611AA}" type="sibTrans" cxnId="{6738878C-D821-43FD-8515-A2DEDDA347DE}">
      <dgm:prSet/>
      <dgm:spPr/>
      <dgm:t>
        <a:bodyPr/>
        <a:lstStyle/>
        <a:p>
          <a:endParaRPr lang="tr-TR"/>
        </a:p>
      </dgm:t>
    </dgm:pt>
    <dgm:pt modelId="{44AE7074-3BC2-409F-8261-12C31C5E2373}" type="pres">
      <dgm:prSet presAssocID="{AA949B85-9CCF-4CD8-BFD2-E43B43AB6291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318A5F51-2F4F-4BF7-BD95-9EE2329909CD}" type="pres">
      <dgm:prSet presAssocID="{9B24F479-1417-400E-92FD-B3EEC98DE44A}" presName="horFlow" presStyleCnt="0"/>
      <dgm:spPr/>
    </dgm:pt>
    <dgm:pt modelId="{BB0BAB13-1710-47C8-A81D-F035D5455E7A}" type="pres">
      <dgm:prSet presAssocID="{9B24F479-1417-400E-92FD-B3EEC98DE44A}" presName="bigChev" presStyleLbl="node1" presStyleIdx="0" presStyleCnt="1"/>
      <dgm:spPr/>
      <dgm:t>
        <a:bodyPr/>
        <a:lstStyle/>
        <a:p>
          <a:endParaRPr lang="tr-TR"/>
        </a:p>
      </dgm:t>
    </dgm:pt>
    <dgm:pt modelId="{9C0CFBD4-993E-4547-870E-A0333CC11A95}" type="pres">
      <dgm:prSet presAssocID="{879468C4-252E-4C75-A189-F83E9E5011C1}" presName="parTrans" presStyleCnt="0"/>
      <dgm:spPr/>
    </dgm:pt>
    <dgm:pt modelId="{FE98138C-4F1A-47FE-A4B9-E704C566DDE2}" type="pres">
      <dgm:prSet presAssocID="{684CB4F6-2C57-4C4F-B37D-21825F0CA4DA}" presName="node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4139602-7999-42FA-87D5-27640076439A}" type="pres">
      <dgm:prSet presAssocID="{4200ADD8-7885-488F-B62B-9827B1C87AC0}" presName="sibTrans" presStyleCnt="0"/>
      <dgm:spPr/>
    </dgm:pt>
    <dgm:pt modelId="{3CA00504-C900-4963-B8BD-D996E1602D0B}" type="pres">
      <dgm:prSet presAssocID="{666436F1-B270-4746-8173-A1D448541CD1}" presName="node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80E3B83-9BEE-4184-B275-736F555F6768}" type="presOf" srcId="{AA949B85-9CCF-4CD8-BFD2-E43B43AB6291}" destId="{44AE7074-3BC2-409F-8261-12C31C5E2373}" srcOrd="0" destOrd="0" presId="urn:microsoft.com/office/officeart/2005/8/layout/lProcess3"/>
    <dgm:cxn modelId="{42B06799-9A4A-4405-9D39-7B5775F2D0D5}" type="presOf" srcId="{666436F1-B270-4746-8173-A1D448541CD1}" destId="{3CA00504-C900-4963-B8BD-D996E1602D0B}" srcOrd="0" destOrd="0" presId="urn:microsoft.com/office/officeart/2005/8/layout/lProcess3"/>
    <dgm:cxn modelId="{EAC4D912-EEF6-4414-9D6A-9A3FA2D66990}" srcId="{AA949B85-9CCF-4CD8-BFD2-E43B43AB6291}" destId="{9B24F479-1417-400E-92FD-B3EEC98DE44A}" srcOrd="0" destOrd="0" parTransId="{55A1F3A4-C16A-4A48-AB2E-F1F0993C2E69}" sibTransId="{2272C9C3-5973-473F-857E-AA1B40E7E8C1}"/>
    <dgm:cxn modelId="{F02E6273-3394-47E8-8AC4-0A7A98E81B93}" srcId="{9B24F479-1417-400E-92FD-B3EEC98DE44A}" destId="{684CB4F6-2C57-4C4F-B37D-21825F0CA4DA}" srcOrd="0" destOrd="0" parTransId="{879468C4-252E-4C75-A189-F83E9E5011C1}" sibTransId="{4200ADD8-7885-488F-B62B-9827B1C87AC0}"/>
    <dgm:cxn modelId="{6738878C-D821-43FD-8515-A2DEDDA347DE}" srcId="{9B24F479-1417-400E-92FD-B3EEC98DE44A}" destId="{666436F1-B270-4746-8173-A1D448541CD1}" srcOrd="1" destOrd="0" parTransId="{740DCE55-AD88-4B9A-9B01-1A609B3B9AD3}" sibTransId="{89E83CF0-037D-4AEE-8595-5CBB3B2611AA}"/>
    <dgm:cxn modelId="{09966384-542A-472B-A47E-A9911628789A}" type="presOf" srcId="{684CB4F6-2C57-4C4F-B37D-21825F0CA4DA}" destId="{FE98138C-4F1A-47FE-A4B9-E704C566DDE2}" srcOrd="0" destOrd="0" presId="urn:microsoft.com/office/officeart/2005/8/layout/lProcess3"/>
    <dgm:cxn modelId="{CE7F7EA1-813A-4581-8806-AB6B6ECDC5F4}" type="presOf" srcId="{9B24F479-1417-400E-92FD-B3EEC98DE44A}" destId="{BB0BAB13-1710-47C8-A81D-F035D5455E7A}" srcOrd="0" destOrd="0" presId="urn:microsoft.com/office/officeart/2005/8/layout/lProcess3"/>
    <dgm:cxn modelId="{752F322C-4B51-4F24-A8F6-D1332C7DB8F7}" type="presParOf" srcId="{44AE7074-3BC2-409F-8261-12C31C5E2373}" destId="{318A5F51-2F4F-4BF7-BD95-9EE2329909CD}" srcOrd="0" destOrd="0" presId="urn:microsoft.com/office/officeart/2005/8/layout/lProcess3"/>
    <dgm:cxn modelId="{88CC6442-FBC6-4F9E-BF8D-B10EC56B4D8A}" type="presParOf" srcId="{318A5F51-2F4F-4BF7-BD95-9EE2329909CD}" destId="{BB0BAB13-1710-47C8-A81D-F035D5455E7A}" srcOrd="0" destOrd="0" presId="urn:microsoft.com/office/officeart/2005/8/layout/lProcess3"/>
    <dgm:cxn modelId="{2904916D-98EA-4A35-B7F5-65C43B9E50A6}" type="presParOf" srcId="{318A5F51-2F4F-4BF7-BD95-9EE2329909CD}" destId="{9C0CFBD4-993E-4547-870E-A0333CC11A95}" srcOrd="1" destOrd="0" presId="urn:microsoft.com/office/officeart/2005/8/layout/lProcess3"/>
    <dgm:cxn modelId="{7ACF8B7C-6424-40FC-A746-AB15C96770E8}" type="presParOf" srcId="{318A5F51-2F4F-4BF7-BD95-9EE2329909CD}" destId="{FE98138C-4F1A-47FE-A4B9-E704C566DDE2}" srcOrd="2" destOrd="0" presId="urn:microsoft.com/office/officeart/2005/8/layout/lProcess3"/>
    <dgm:cxn modelId="{809A5E6F-4110-438A-8848-B977EB229960}" type="presParOf" srcId="{318A5F51-2F4F-4BF7-BD95-9EE2329909CD}" destId="{44139602-7999-42FA-87D5-27640076439A}" srcOrd="3" destOrd="0" presId="urn:microsoft.com/office/officeart/2005/8/layout/lProcess3"/>
    <dgm:cxn modelId="{E937AAE3-170D-4CE3-8FB0-A65E7A3A9C62}" type="presParOf" srcId="{318A5F51-2F4F-4BF7-BD95-9EE2329909CD}" destId="{3CA00504-C900-4963-B8BD-D996E1602D0B}" srcOrd="4" destOrd="0" presId="urn:microsoft.com/office/officeart/2005/8/layout/lProcess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D945CDE-70DE-4EAA-BA04-FEC11E5C87A9}" type="doc">
      <dgm:prSet loTypeId="urn:microsoft.com/office/officeart/2005/8/layout/target2" loCatId="relationship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tr-TR"/>
        </a:p>
      </dgm:t>
    </dgm:pt>
    <dgm:pt modelId="{274EA7F6-2403-4D99-9F4C-0671684849D5}">
      <dgm:prSet/>
      <dgm:spPr/>
      <dgm:t>
        <a:bodyPr/>
        <a:lstStyle/>
        <a:p>
          <a:pPr rtl="0"/>
          <a:r>
            <a:rPr lang="tr-TR" dirty="0" err="1" smtClean="0"/>
            <a:t>Sürrenal</a:t>
          </a:r>
          <a:r>
            <a:rPr lang="tr-TR" dirty="0" smtClean="0"/>
            <a:t> BT</a:t>
          </a:r>
          <a:r>
            <a:rPr lang="tr-TR" dirty="0" smtClean="0">
              <a:sym typeface="Wingdings" panose="05000000000000000000" pitchFamily="2" charset="2"/>
            </a:rPr>
            <a:t></a:t>
          </a:r>
          <a:r>
            <a:rPr lang="tr-TR" dirty="0" smtClean="0"/>
            <a:t> “</a:t>
          </a:r>
          <a:r>
            <a:rPr lang="tr-TR" dirty="0" err="1" smtClean="0"/>
            <a:t>Sürrenal</a:t>
          </a:r>
          <a:r>
            <a:rPr lang="tr-TR" dirty="0" smtClean="0"/>
            <a:t> bez konturları düzenlidir.’’ </a:t>
          </a:r>
          <a:endParaRPr lang="tr-TR" dirty="0"/>
        </a:p>
      </dgm:t>
    </dgm:pt>
    <dgm:pt modelId="{E3766106-5B20-4383-B9C9-D3FB0FC4430E}" type="parTrans" cxnId="{7F0FF9AF-B93C-48B4-92CE-17F414A8FEDD}">
      <dgm:prSet/>
      <dgm:spPr/>
      <dgm:t>
        <a:bodyPr/>
        <a:lstStyle/>
        <a:p>
          <a:endParaRPr lang="tr-TR"/>
        </a:p>
      </dgm:t>
    </dgm:pt>
    <dgm:pt modelId="{21D70CAE-9F72-4F9B-B1AE-0C2C9128D648}" type="sibTrans" cxnId="{7F0FF9AF-B93C-48B4-92CE-17F414A8FEDD}">
      <dgm:prSet/>
      <dgm:spPr/>
      <dgm:t>
        <a:bodyPr/>
        <a:lstStyle/>
        <a:p>
          <a:endParaRPr lang="tr-TR"/>
        </a:p>
      </dgm:t>
    </dgm:pt>
    <dgm:pt modelId="{EEFA7F5A-8D8D-42CC-8A5D-AEBD0396FE29}">
      <dgm:prSet/>
      <dgm:spPr/>
      <dgm:t>
        <a:bodyPr/>
        <a:lstStyle/>
        <a:p>
          <a:pPr rtl="0"/>
          <a:r>
            <a:rPr lang="tr-TR" smtClean="0"/>
            <a:t>Karaciğer sağ lobda 9x10x11 cm boyutlarında, multiloküle kistik kitle saptanmıştır. </a:t>
          </a:r>
          <a:endParaRPr lang="tr-TR"/>
        </a:p>
      </dgm:t>
    </dgm:pt>
    <dgm:pt modelId="{74638AF5-84B1-4F9C-BEF2-4F61A0737E44}" type="parTrans" cxnId="{5F1B0404-BEB6-42F4-8C84-8CAE5775FC6D}">
      <dgm:prSet/>
      <dgm:spPr/>
      <dgm:t>
        <a:bodyPr/>
        <a:lstStyle/>
        <a:p>
          <a:endParaRPr lang="tr-TR"/>
        </a:p>
      </dgm:t>
    </dgm:pt>
    <dgm:pt modelId="{02659EAA-B385-40D4-9882-94C5C1EFE68F}" type="sibTrans" cxnId="{5F1B0404-BEB6-42F4-8C84-8CAE5775FC6D}">
      <dgm:prSet/>
      <dgm:spPr/>
      <dgm:t>
        <a:bodyPr/>
        <a:lstStyle/>
        <a:p>
          <a:endParaRPr lang="tr-TR"/>
        </a:p>
      </dgm:t>
    </dgm:pt>
    <dgm:pt modelId="{6FA808D4-4B81-469B-9A59-5AE3CBF12287}">
      <dgm:prSet/>
      <dgm:spPr/>
      <dgm:t>
        <a:bodyPr/>
        <a:lstStyle/>
        <a:p>
          <a:pPr rtl="0"/>
          <a:r>
            <a:rPr lang="tr-TR" smtClean="0"/>
            <a:t>Kitleyi etraf dokudan ayıran kapsül yapısı izlenmektedir. </a:t>
          </a:r>
          <a:endParaRPr lang="tr-TR"/>
        </a:p>
      </dgm:t>
    </dgm:pt>
    <dgm:pt modelId="{EBDCBED7-0544-483E-B6F0-9623502B58C8}" type="parTrans" cxnId="{A0E26151-3DB9-4C59-98CB-9E7DC56173E6}">
      <dgm:prSet/>
      <dgm:spPr/>
      <dgm:t>
        <a:bodyPr/>
        <a:lstStyle/>
        <a:p>
          <a:endParaRPr lang="tr-TR"/>
        </a:p>
      </dgm:t>
    </dgm:pt>
    <dgm:pt modelId="{1C157A62-BDB7-410B-91E3-EEC69D18E969}" type="sibTrans" cxnId="{A0E26151-3DB9-4C59-98CB-9E7DC56173E6}">
      <dgm:prSet/>
      <dgm:spPr/>
      <dgm:t>
        <a:bodyPr/>
        <a:lstStyle/>
        <a:p>
          <a:endParaRPr lang="tr-TR"/>
        </a:p>
      </dgm:t>
    </dgm:pt>
    <dgm:pt modelId="{284EAAD7-8E78-4806-B2E4-68A7F2FF41BC}">
      <dgm:prSet/>
      <dgm:spPr/>
      <dgm:t>
        <a:bodyPr/>
        <a:lstStyle/>
        <a:p>
          <a:endParaRPr lang="tr-TR"/>
        </a:p>
      </dgm:t>
    </dgm:pt>
    <dgm:pt modelId="{53A81707-A10A-40DD-B754-7CE66A5BE19E}" type="parTrans" cxnId="{5E2A886D-95A9-4A30-87AB-783CC8153D92}">
      <dgm:prSet/>
      <dgm:spPr/>
      <dgm:t>
        <a:bodyPr/>
        <a:lstStyle/>
        <a:p>
          <a:endParaRPr lang="tr-TR"/>
        </a:p>
      </dgm:t>
    </dgm:pt>
    <dgm:pt modelId="{A2917EDE-6357-4A02-A575-4C5B084C39FA}" type="sibTrans" cxnId="{5E2A886D-95A9-4A30-87AB-783CC8153D92}">
      <dgm:prSet/>
      <dgm:spPr/>
      <dgm:t>
        <a:bodyPr/>
        <a:lstStyle/>
        <a:p>
          <a:endParaRPr lang="tr-TR"/>
        </a:p>
      </dgm:t>
    </dgm:pt>
    <dgm:pt modelId="{C7605BBC-A888-428D-893C-603D0D444DE0}" type="pres">
      <dgm:prSet presAssocID="{ED945CDE-70DE-4EAA-BA04-FEC11E5C87A9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6794E9FC-B797-4949-9D7B-547D0C8A75E8}" type="pres">
      <dgm:prSet presAssocID="{ED945CDE-70DE-4EAA-BA04-FEC11E5C87A9}" presName="outerBox" presStyleCnt="0"/>
      <dgm:spPr/>
    </dgm:pt>
    <dgm:pt modelId="{B1D7A0CF-58F4-4B63-AAF4-2B0B9F33B785}" type="pres">
      <dgm:prSet presAssocID="{ED945CDE-70DE-4EAA-BA04-FEC11E5C87A9}" presName="outerBoxParent" presStyleLbl="node1" presStyleIdx="0" presStyleCnt="3"/>
      <dgm:spPr/>
      <dgm:t>
        <a:bodyPr/>
        <a:lstStyle/>
        <a:p>
          <a:endParaRPr lang="tr-TR"/>
        </a:p>
      </dgm:t>
    </dgm:pt>
    <dgm:pt modelId="{421B4281-66BF-4A4C-AE8F-402C3F0217F9}" type="pres">
      <dgm:prSet presAssocID="{ED945CDE-70DE-4EAA-BA04-FEC11E5C87A9}" presName="outerBoxChildren" presStyleCnt="0"/>
      <dgm:spPr/>
    </dgm:pt>
    <dgm:pt modelId="{294200EB-C119-4386-99A9-622D78E8E887}" type="pres">
      <dgm:prSet presAssocID="{ED945CDE-70DE-4EAA-BA04-FEC11E5C87A9}" presName="middleBox" presStyleCnt="0"/>
      <dgm:spPr/>
    </dgm:pt>
    <dgm:pt modelId="{C8098498-BF75-4A4E-B94C-F91618E00E3F}" type="pres">
      <dgm:prSet presAssocID="{ED945CDE-70DE-4EAA-BA04-FEC11E5C87A9}" presName="middleBoxParent" presStyleLbl="node1" presStyleIdx="1" presStyleCnt="3"/>
      <dgm:spPr/>
      <dgm:t>
        <a:bodyPr/>
        <a:lstStyle/>
        <a:p>
          <a:endParaRPr lang="tr-TR"/>
        </a:p>
      </dgm:t>
    </dgm:pt>
    <dgm:pt modelId="{74232AAF-8F6B-4169-84F8-8D0B94D09670}" type="pres">
      <dgm:prSet presAssocID="{ED945CDE-70DE-4EAA-BA04-FEC11E5C87A9}" presName="middleBoxChildren" presStyleCnt="0"/>
      <dgm:spPr/>
    </dgm:pt>
    <dgm:pt modelId="{89D91613-4F3F-4CE4-A09C-693450FEECFE}" type="pres">
      <dgm:prSet presAssocID="{ED945CDE-70DE-4EAA-BA04-FEC11E5C87A9}" presName="centerBox" presStyleCnt="0"/>
      <dgm:spPr/>
    </dgm:pt>
    <dgm:pt modelId="{EBC4F564-040D-4F36-AB4A-0B6E4750DF32}" type="pres">
      <dgm:prSet presAssocID="{ED945CDE-70DE-4EAA-BA04-FEC11E5C87A9}" presName="centerBoxParent" presStyleLbl="node1" presStyleIdx="2" presStyleCnt="3"/>
      <dgm:spPr/>
      <dgm:t>
        <a:bodyPr/>
        <a:lstStyle/>
        <a:p>
          <a:endParaRPr lang="tr-TR"/>
        </a:p>
      </dgm:t>
    </dgm:pt>
  </dgm:ptLst>
  <dgm:cxnLst>
    <dgm:cxn modelId="{7F0FF9AF-B93C-48B4-92CE-17F414A8FEDD}" srcId="{ED945CDE-70DE-4EAA-BA04-FEC11E5C87A9}" destId="{274EA7F6-2403-4D99-9F4C-0671684849D5}" srcOrd="0" destOrd="0" parTransId="{E3766106-5B20-4383-B9C9-D3FB0FC4430E}" sibTransId="{21D70CAE-9F72-4F9B-B1AE-0C2C9128D648}"/>
    <dgm:cxn modelId="{AC232B5C-F724-4096-BE02-039584533CF0}" type="presOf" srcId="{6FA808D4-4B81-469B-9A59-5AE3CBF12287}" destId="{EBC4F564-040D-4F36-AB4A-0B6E4750DF32}" srcOrd="0" destOrd="0" presId="urn:microsoft.com/office/officeart/2005/8/layout/target2"/>
    <dgm:cxn modelId="{5E2A886D-95A9-4A30-87AB-783CC8153D92}" srcId="{ED945CDE-70DE-4EAA-BA04-FEC11E5C87A9}" destId="{284EAAD7-8E78-4806-B2E4-68A7F2FF41BC}" srcOrd="3" destOrd="0" parTransId="{53A81707-A10A-40DD-B754-7CE66A5BE19E}" sibTransId="{A2917EDE-6357-4A02-A575-4C5B084C39FA}"/>
    <dgm:cxn modelId="{9B4DA11E-DCE1-408F-92A6-B6FFDF060B9E}" type="presOf" srcId="{EEFA7F5A-8D8D-42CC-8A5D-AEBD0396FE29}" destId="{C8098498-BF75-4A4E-B94C-F91618E00E3F}" srcOrd="0" destOrd="0" presId="urn:microsoft.com/office/officeart/2005/8/layout/target2"/>
    <dgm:cxn modelId="{32CCBEBA-AAD2-4011-89CA-D57A8DB38A93}" type="presOf" srcId="{ED945CDE-70DE-4EAA-BA04-FEC11E5C87A9}" destId="{C7605BBC-A888-428D-893C-603D0D444DE0}" srcOrd="0" destOrd="0" presId="urn:microsoft.com/office/officeart/2005/8/layout/target2"/>
    <dgm:cxn modelId="{A0E26151-3DB9-4C59-98CB-9E7DC56173E6}" srcId="{ED945CDE-70DE-4EAA-BA04-FEC11E5C87A9}" destId="{6FA808D4-4B81-469B-9A59-5AE3CBF12287}" srcOrd="2" destOrd="0" parTransId="{EBDCBED7-0544-483E-B6F0-9623502B58C8}" sibTransId="{1C157A62-BDB7-410B-91E3-EEC69D18E969}"/>
    <dgm:cxn modelId="{5F1B0404-BEB6-42F4-8C84-8CAE5775FC6D}" srcId="{ED945CDE-70DE-4EAA-BA04-FEC11E5C87A9}" destId="{EEFA7F5A-8D8D-42CC-8A5D-AEBD0396FE29}" srcOrd="1" destOrd="0" parTransId="{74638AF5-84B1-4F9C-BEF2-4F61A0737E44}" sibTransId="{02659EAA-B385-40D4-9882-94C5C1EFE68F}"/>
    <dgm:cxn modelId="{2E4176FC-0E21-4436-911F-EF61D3CF787E}" type="presOf" srcId="{274EA7F6-2403-4D99-9F4C-0671684849D5}" destId="{B1D7A0CF-58F4-4B63-AAF4-2B0B9F33B785}" srcOrd="0" destOrd="0" presId="urn:microsoft.com/office/officeart/2005/8/layout/target2"/>
    <dgm:cxn modelId="{0B59825A-B2B9-436D-B475-014EB479021D}" type="presParOf" srcId="{C7605BBC-A888-428D-893C-603D0D444DE0}" destId="{6794E9FC-B797-4949-9D7B-547D0C8A75E8}" srcOrd="0" destOrd="0" presId="urn:microsoft.com/office/officeart/2005/8/layout/target2"/>
    <dgm:cxn modelId="{9E45E2FF-7F9A-4C12-9B35-8CCE3ED47C67}" type="presParOf" srcId="{6794E9FC-B797-4949-9D7B-547D0C8A75E8}" destId="{B1D7A0CF-58F4-4B63-AAF4-2B0B9F33B785}" srcOrd="0" destOrd="0" presId="urn:microsoft.com/office/officeart/2005/8/layout/target2"/>
    <dgm:cxn modelId="{2EE86EAC-0E2A-476B-91E5-E7786D9878B8}" type="presParOf" srcId="{6794E9FC-B797-4949-9D7B-547D0C8A75E8}" destId="{421B4281-66BF-4A4C-AE8F-402C3F0217F9}" srcOrd="1" destOrd="0" presId="urn:microsoft.com/office/officeart/2005/8/layout/target2"/>
    <dgm:cxn modelId="{6FA15DFD-B47B-4FA4-B8AB-B44E9C388342}" type="presParOf" srcId="{C7605BBC-A888-428D-893C-603D0D444DE0}" destId="{294200EB-C119-4386-99A9-622D78E8E887}" srcOrd="1" destOrd="0" presId="urn:microsoft.com/office/officeart/2005/8/layout/target2"/>
    <dgm:cxn modelId="{FDC942CA-98EE-493D-8E00-D0226F4D58E5}" type="presParOf" srcId="{294200EB-C119-4386-99A9-622D78E8E887}" destId="{C8098498-BF75-4A4E-B94C-F91618E00E3F}" srcOrd="0" destOrd="0" presId="urn:microsoft.com/office/officeart/2005/8/layout/target2"/>
    <dgm:cxn modelId="{8E2CF5CF-5A76-49BB-B458-B5449D1713CC}" type="presParOf" srcId="{294200EB-C119-4386-99A9-622D78E8E887}" destId="{74232AAF-8F6B-4169-84F8-8D0B94D09670}" srcOrd="1" destOrd="0" presId="urn:microsoft.com/office/officeart/2005/8/layout/target2"/>
    <dgm:cxn modelId="{85962301-D2AE-4703-A6D3-6D44A12FDDF4}" type="presParOf" srcId="{C7605BBC-A888-428D-893C-603D0D444DE0}" destId="{89D91613-4F3F-4CE4-A09C-693450FEECFE}" srcOrd="2" destOrd="0" presId="urn:microsoft.com/office/officeart/2005/8/layout/target2"/>
    <dgm:cxn modelId="{E54F98B8-6108-4CE6-9B74-4388F65819F9}" type="presParOf" srcId="{89D91613-4F3F-4CE4-A09C-693450FEECFE}" destId="{EBC4F564-040D-4F36-AB4A-0B6E4750DF32}" srcOrd="0" destOrd="0" presId="urn:microsoft.com/office/officeart/2005/8/layout/targe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4298689-BB39-4EC4-A523-0217E6EF514E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84B46593-1CAF-40FD-9B21-CA2B69292E56}">
      <dgm:prSet custT="1"/>
      <dgm:spPr/>
      <dgm:t>
        <a:bodyPr/>
        <a:lstStyle/>
        <a:p>
          <a:pPr rtl="0"/>
          <a:r>
            <a:rPr lang="tr-TR" sz="2100" dirty="0" err="1" smtClean="0"/>
            <a:t>Kistik</a:t>
          </a:r>
          <a:r>
            <a:rPr lang="tr-TR" sz="2100" dirty="0" smtClean="0"/>
            <a:t> </a:t>
          </a:r>
          <a:r>
            <a:rPr lang="tr-TR" sz="2100" dirty="0" err="1" smtClean="0"/>
            <a:t>ekinokokoz</a:t>
          </a:r>
          <a:r>
            <a:rPr lang="tr-TR" sz="2100" dirty="0" smtClean="0"/>
            <a:t> </a:t>
          </a:r>
          <a:r>
            <a:rPr lang="tr-TR" sz="2100" dirty="0" err="1" smtClean="0"/>
            <a:t>indirekt</a:t>
          </a:r>
          <a:r>
            <a:rPr lang="tr-TR" sz="2100" dirty="0" smtClean="0"/>
            <a:t> </a:t>
          </a:r>
          <a:r>
            <a:rPr lang="tr-TR" sz="2100" dirty="0" err="1" smtClean="0"/>
            <a:t>hemaglutinasyon</a:t>
          </a:r>
          <a:r>
            <a:rPr lang="tr-TR" sz="2100" dirty="0" smtClean="0"/>
            <a:t> test sonucu: 1/1280 +</a:t>
          </a:r>
          <a:endParaRPr lang="tr-TR" sz="2100" dirty="0"/>
        </a:p>
      </dgm:t>
    </dgm:pt>
    <dgm:pt modelId="{385AB9A0-D514-4ECF-B9CE-4AE60E95854D}" type="parTrans" cxnId="{E323FA2A-626E-45F8-88E1-338F27EE564E}">
      <dgm:prSet/>
      <dgm:spPr/>
      <dgm:t>
        <a:bodyPr/>
        <a:lstStyle/>
        <a:p>
          <a:endParaRPr lang="tr-TR" sz="2100"/>
        </a:p>
      </dgm:t>
    </dgm:pt>
    <dgm:pt modelId="{647D239F-1C1B-4650-8513-97E64A881E48}" type="sibTrans" cxnId="{E323FA2A-626E-45F8-88E1-338F27EE564E}">
      <dgm:prSet/>
      <dgm:spPr/>
      <dgm:t>
        <a:bodyPr/>
        <a:lstStyle/>
        <a:p>
          <a:endParaRPr lang="tr-TR" sz="2100"/>
        </a:p>
      </dgm:t>
    </dgm:pt>
    <dgm:pt modelId="{11E5747D-9AF8-405D-BAB5-64B3F78BD736}">
      <dgm:prSet custT="1"/>
      <dgm:spPr/>
      <dgm:t>
        <a:bodyPr/>
        <a:lstStyle/>
        <a:p>
          <a:pPr rtl="0"/>
          <a:r>
            <a:rPr lang="tr-TR" sz="2100" dirty="0" smtClean="0"/>
            <a:t>Gastroenteroloji bölümü tarafından USG eşliğinde saf alkol ve %1 </a:t>
          </a:r>
          <a:r>
            <a:rPr lang="tr-TR" sz="2100" dirty="0" err="1" smtClean="0"/>
            <a:t>aethoxysklerol</a:t>
          </a:r>
          <a:r>
            <a:rPr lang="tr-TR" sz="2100" dirty="0" smtClean="0"/>
            <a:t> kullanılarak kist </a:t>
          </a:r>
          <a:r>
            <a:rPr lang="tr-TR" sz="2100" dirty="0" err="1" smtClean="0"/>
            <a:t>hidatik</a:t>
          </a:r>
          <a:r>
            <a:rPr lang="tr-TR" sz="2100" dirty="0" smtClean="0"/>
            <a:t> tedavisi uygulandı. </a:t>
          </a:r>
          <a:endParaRPr lang="tr-TR" sz="2100" dirty="0"/>
        </a:p>
      </dgm:t>
    </dgm:pt>
    <dgm:pt modelId="{0ECEA7FB-F949-42A0-A5DF-3917C50DB299}" type="parTrans" cxnId="{E15F4175-07E9-43A6-8043-DC907F7BC7F1}">
      <dgm:prSet/>
      <dgm:spPr/>
      <dgm:t>
        <a:bodyPr/>
        <a:lstStyle/>
        <a:p>
          <a:endParaRPr lang="tr-TR" sz="2100"/>
        </a:p>
      </dgm:t>
    </dgm:pt>
    <dgm:pt modelId="{23C46422-EA8D-4D45-A2AA-0B8800C7F7A7}" type="sibTrans" cxnId="{E15F4175-07E9-43A6-8043-DC907F7BC7F1}">
      <dgm:prSet/>
      <dgm:spPr/>
      <dgm:t>
        <a:bodyPr/>
        <a:lstStyle/>
        <a:p>
          <a:endParaRPr lang="tr-TR" sz="2100"/>
        </a:p>
      </dgm:t>
    </dgm:pt>
    <dgm:pt modelId="{C1FA8499-4891-4796-AF37-4B8E64D28C5F}">
      <dgm:prSet custT="1"/>
      <dgm:spPr/>
      <dgm:t>
        <a:bodyPr/>
        <a:lstStyle/>
        <a:p>
          <a:pPr rtl="0"/>
          <a:r>
            <a:rPr lang="tr-TR" sz="2100" smtClean="0"/>
            <a:t>Anafilaksi tekrarlamadı.</a:t>
          </a:r>
          <a:endParaRPr lang="tr-TR" sz="2100"/>
        </a:p>
      </dgm:t>
    </dgm:pt>
    <dgm:pt modelId="{8B98DCAD-0927-440D-8A9B-CE0189255B8E}" type="parTrans" cxnId="{B84092C1-D0E5-4393-A047-16DB9D337D52}">
      <dgm:prSet/>
      <dgm:spPr/>
      <dgm:t>
        <a:bodyPr/>
        <a:lstStyle/>
        <a:p>
          <a:endParaRPr lang="tr-TR" sz="2100"/>
        </a:p>
      </dgm:t>
    </dgm:pt>
    <dgm:pt modelId="{22B7E38F-C7D7-4A60-A10F-6A9DC8862A72}" type="sibTrans" cxnId="{B84092C1-D0E5-4393-A047-16DB9D337D52}">
      <dgm:prSet/>
      <dgm:spPr/>
      <dgm:t>
        <a:bodyPr/>
        <a:lstStyle/>
        <a:p>
          <a:endParaRPr lang="tr-TR" sz="2100"/>
        </a:p>
      </dgm:t>
    </dgm:pt>
    <dgm:pt modelId="{6AB76C5C-FE77-495D-A6A6-464E74A2DB1C}" type="pres">
      <dgm:prSet presAssocID="{F4298689-BB39-4EC4-A523-0217E6EF514E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C9AA162-0D4F-4C80-8757-62DF273101B8}" type="pres">
      <dgm:prSet presAssocID="{F4298689-BB39-4EC4-A523-0217E6EF514E}" presName="arrow" presStyleLbl="bgShp" presStyleIdx="0" presStyleCnt="1"/>
      <dgm:spPr/>
    </dgm:pt>
    <dgm:pt modelId="{6D6A5E79-63AF-426B-892D-8A71A4C69CDD}" type="pres">
      <dgm:prSet presAssocID="{F4298689-BB39-4EC4-A523-0217E6EF514E}" presName="linearProcess" presStyleCnt="0"/>
      <dgm:spPr/>
    </dgm:pt>
    <dgm:pt modelId="{8BD9B242-9D60-4E81-87D7-8ACFFCD135C4}" type="pres">
      <dgm:prSet presAssocID="{84B46593-1CAF-40FD-9B21-CA2B69292E56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001ACD6-C6AD-49F5-B53A-C2BC34735872}" type="pres">
      <dgm:prSet presAssocID="{647D239F-1C1B-4650-8513-97E64A881E48}" presName="sibTrans" presStyleCnt="0"/>
      <dgm:spPr/>
    </dgm:pt>
    <dgm:pt modelId="{C0A7C2A4-BE5E-4FF7-9250-DB9833CE7BCA}" type="pres">
      <dgm:prSet presAssocID="{11E5747D-9AF8-405D-BAB5-64B3F78BD736}" presName="textNode" presStyleLbl="node1" presStyleIdx="1" presStyleCnt="3" custScaleX="14963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475133C-61CD-4D24-8C53-9A8C75B83B99}" type="pres">
      <dgm:prSet presAssocID="{23C46422-EA8D-4D45-A2AA-0B8800C7F7A7}" presName="sibTrans" presStyleCnt="0"/>
      <dgm:spPr/>
    </dgm:pt>
    <dgm:pt modelId="{5A5013A5-0F5B-47C0-BB3E-B2453D3BD139}" type="pres">
      <dgm:prSet presAssocID="{C1FA8499-4891-4796-AF37-4B8E64D28C5F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D50A2B7-B2FE-4EE8-A677-B182EB1FFC28}" type="presOf" srcId="{F4298689-BB39-4EC4-A523-0217E6EF514E}" destId="{6AB76C5C-FE77-495D-A6A6-464E74A2DB1C}" srcOrd="0" destOrd="0" presId="urn:microsoft.com/office/officeart/2005/8/layout/hProcess9"/>
    <dgm:cxn modelId="{9DF622F0-BDDF-4463-B14C-67A96A5F8867}" type="presOf" srcId="{11E5747D-9AF8-405D-BAB5-64B3F78BD736}" destId="{C0A7C2A4-BE5E-4FF7-9250-DB9833CE7BCA}" srcOrd="0" destOrd="0" presId="urn:microsoft.com/office/officeart/2005/8/layout/hProcess9"/>
    <dgm:cxn modelId="{B84092C1-D0E5-4393-A047-16DB9D337D52}" srcId="{F4298689-BB39-4EC4-A523-0217E6EF514E}" destId="{C1FA8499-4891-4796-AF37-4B8E64D28C5F}" srcOrd="2" destOrd="0" parTransId="{8B98DCAD-0927-440D-8A9B-CE0189255B8E}" sibTransId="{22B7E38F-C7D7-4A60-A10F-6A9DC8862A72}"/>
    <dgm:cxn modelId="{E323FA2A-626E-45F8-88E1-338F27EE564E}" srcId="{F4298689-BB39-4EC4-A523-0217E6EF514E}" destId="{84B46593-1CAF-40FD-9B21-CA2B69292E56}" srcOrd="0" destOrd="0" parTransId="{385AB9A0-D514-4ECF-B9CE-4AE60E95854D}" sibTransId="{647D239F-1C1B-4650-8513-97E64A881E48}"/>
    <dgm:cxn modelId="{F4BC19C4-8392-4B0E-B40B-B661DEDE94FA}" type="presOf" srcId="{C1FA8499-4891-4796-AF37-4B8E64D28C5F}" destId="{5A5013A5-0F5B-47C0-BB3E-B2453D3BD139}" srcOrd="0" destOrd="0" presId="urn:microsoft.com/office/officeart/2005/8/layout/hProcess9"/>
    <dgm:cxn modelId="{E15F4175-07E9-43A6-8043-DC907F7BC7F1}" srcId="{F4298689-BB39-4EC4-A523-0217E6EF514E}" destId="{11E5747D-9AF8-405D-BAB5-64B3F78BD736}" srcOrd="1" destOrd="0" parTransId="{0ECEA7FB-F949-42A0-A5DF-3917C50DB299}" sibTransId="{23C46422-EA8D-4D45-A2AA-0B8800C7F7A7}"/>
    <dgm:cxn modelId="{A93CBCF2-1E07-4892-8FB9-ADAE92FBC92E}" type="presOf" srcId="{84B46593-1CAF-40FD-9B21-CA2B69292E56}" destId="{8BD9B242-9D60-4E81-87D7-8ACFFCD135C4}" srcOrd="0" destOrd="0" presId="urn:microsoft.com/office/officeart/2005/8/layout/hProcess9"/>
    <dgm:cxn modelId="{8E77624C-8D64-4D17-9403-EE6E5AE81ECD}" type="presParOf" srcId="{6AB76C5C-FE77-495D-A6A6-464E74A2DB1C}" destId="{FC9AA162-0D4F-4C80-8757-62DF273101B8}" srcOrd="0" destOrd="0" presId="urn:microsoft.com/office/officeart/2005/8/layout/hProcess9"/>
    <dgm:cxn modelId="{7B25AE18-339C-40D2-AF07-F6B8AF57B86D}" type="presParOf" srcId="{6AB76C5C-FE77-495D-A6A6-464E74A2DB1C}" destId="{6D6A5E79-63AF-426B-892D-8A71A4C69CDD}" srcOrd="1" destOrd="0" presId="urn:microsoft.com/office/officeart/2005/8/layout/hProcess9"/>
    <dgm:cxn modelId="{76A5A84E-E324-4367-A597-A0520339D050}" type="presParOf" srcId="{6D6A5E79-63AF-426B-892D-8A71A4C69CDD}" destId="{8BD9B242-9D60-4E81-87D7-8ACFFCD135C4}" srcOrd="0" destOrd="0" presId="urn:microsoft.com/office/officeart/2005/8/layout/hProcess9"/>
    <dgm:cxn modelId="{09A20946-0944-4E54-9050-DFD6BCBBA0E5}" type="presParOf" srcId="{6D6A5E79-63AF-426B-892D-8A71A4C69CDD}" destId="{E001ACD6-C6AD-49F5-B53A-C2BC34735872}" srcOrd="1" destOrd="0" presId="urn:microsoft.com/office/officeart/2005/8/layout/hProcess9"/>
    <dgm:cxn modelId="{45CC474A-96E4-4CB2-8258-959750DFFF0C}" type="presParOf" srcId="{6D6A5E79-63AF-426B-892D-8A71A4C69CDD}" destId="{C0A7C2A4-BE5E-4FF7-9250-DB9833CE7BCA}" srcOrd="2" destOrd="0" presId="urn:microsoft.com/office/officeart/2005/8/layout/hProcess9"/>
    <dgm:cxn modelId="{3B3AFDE3-CACC-414F-8FF9-0C47CABD2EF7}" type="presParOf" srcId="{6D6A5E79-63AF-426B-892D-8A71A4C69CDD}" destId="{F475133C-61CD-4D24-8C53-9A8C75B83B99}" srcOrd="3" destOrd="0" presId="urn:microsoft.com/office/officeart/2005/8/layout/hProcess9"/>
    <dgm:cxn modelId="{116F592B-62FC-4935-BA47-D9CDC39D5590}" type="presParOf" srcId="{6D6A5E79-63AF-426B-892D-8A71A4C69CDD}" destId="{5A5013A5-0F5B-47C0-BB3E-B2453D3BD139}" srcOrd="4" destOrd="0" presId="urn:microsoft.com/office/officeart/2005/8/layout/hProcess9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5BD7E81-C9FA-4978-8B5D-F80BDEB55E6F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A96FD1B-C707-4FE9-B798-BA3EE67FB805}">
      <dgm:prSet/>
      <dgm:spPr/>
      <dgm:t>
        <a:bodyPr/>
        <a:lstStyle/>
        <a:p>
          <a:pPr rtl="0"/>
          <a:r>
            <a:rPr lang="tr-TR" dirty="0" smtClean="0"/>
            <a:t>Hayat boyu </a:t>
          </a:r>
          <a:r>
            <a:rPr lang="tr-TR" dirty="0" err="1" smtClean="0"/>
            <a:t>prevelansı</a:t>
          </a:r>
          <a:r>
            <a:rPr lang="tr-TR" dirty="0" smtClean="0"/>
            <a:t>:</a:t>
          </a:r>
          <a:endParaRPr lang="tr-TR" dirty="0"/>
        </a:p>
      </dgm:t>
    </dgm:pt>
    <dgm:pt modelId="{5EB45EA5-2D2F-4A97-BA1D-425F7F63035A}" type="parTrans" cxnId="{E27BE3D0-BF4C-4455-AE7B-644C5AF8DE57}">
      <dgm:prSet/>
      <dgm:spPr/>
      <dgm:t>
        <a:bodyPr/>
        <a:lstStyle/>
        <a:p>
          <a:endParaRPr lang="tr-TR"/>
        </a:p>
      </dgm:t>
    </dgm:pt>
    <dgm:pt modelId="{836813BF-15C7-49E1-86D4-0B16428A8F4B}" type="sibTrans" cxnId="{E27BE3D0-BF4C-4455-AE7B-644C5AF8DE57}">
      <dgm:prSet/>
      <dgm:spPr/>
      <dgm:t>
        <a:bodyPr/>
        <a:lstStyle/>
        <a:p>
          <a:endParaRPr lang="tr-TR"/>
        </a:p>
      </dgm:t>
    </dgm:pt>
    <dgm:pt modelId="{963584FD-28BF-4237-8131-533C84D3B242}">
      <dgm:prSet/>
      <dgm:spPr/>
      <dgm:t>
        <a:bodyPr/>
        <a:lstStyle/>
        <a:p>
          <a:pPr rtl="0"/>
          <a:r>
            <a:rPr lang="tr-TR" dirty="0" err="1" smtClean="0"/>
            <a:t>Anaflaksi</a:t>
          </a:r>
          <a:r>
            <a:rPr lang="tr-TR" dirty="0" smtClean="0"/>
            <a:t>, </a:t>
          </a:r>
          <a:r>
            <a:rPr lang="tr-TR" dirty="0" err="1" smtClean="0"/>
            <a:t>IgE</a:t>
          </a:r>
          <a:r>
            <a:rPr lang="tr-TR" dirty="0" smtClean="0"/>
            <a:t> aracılığı ile </a:t>
          </a:r>
          <a:r>
            <a:rPr lang="tr-TR" dirty="0" err="1" smtClean="0"/>
            <a:t>mast</a:t>
          </a:r>
          <a:r>
            <a:rPr lang="tr-TR" dirty="0" smtClean="0"/>
            <a:t> ve bazofil hücrelerinden kimyasal </a:t>
          </a:r>
          <a:r>
            <a:rPr lang="tr-TR" dirty="0" err="1" smtClean="0"/>
            <a:t>mediyatörlerin</a:t>
          </a:r>
          <a:r>
            <a:rPr lang="tr-TR" dirty="0" smtClean="0"/>
            <a:t> salınımı ile gelişen aşırı duyarlılığın neden olduğu yaşamı tehdit eden ani klinik bir tablodur</a:t>
          </a:r>
          <a:r>
            <a:rPr lang="tr-TR" b="1" dirty="0" smtClean="0"/>
            <a:t>.</a:t>
          </a:r>
          <a:endParaRPr lang="tr-TR" dirty="0"/>
        </a:p>
      </dgm:t>
    </dgm:pt>
    <dgm:pt modelId="{DF866E51-DC2C-4606-83C4-1E04B04CE78B}" type="parTrans" cxnId="{9343224D-6294-4064-B440-7B5FA5D3A9B5}">
      <dgm:prSet/>
      <dgm:spPr/>
      <dgm:t>
        <a:bodyPr/>
        <a:lstStyle/>
        <a:p>
          <a:endParaRPr lang="tr-TR"/>
        </a:p>
      </dgm:t>
    </dgm:pt>
    <dgm:pt modelId="{94899079-5F6F-4A9B-A21A-3EDA933CDB83}" type="sibTrans" cxnId="{9343224D-6294-4064-B440-7B5FA5D3A9B5}">
      <dgm:prSet/>
      <dgm:spPr/>
      <dgm:t>
        <a:bodyPr/>
        <a:lstStyle/>
        <a:p>
          <a:endParaRPr lang="tr-TR"/>
        </a:p>
      </dgm:t>
    </dgm:pt>
    <dgm:pt modelId="{E337CB6A-A858-4AD4-86C4-0F8A4A0CABFD}">
      <dgm:prSet custT="1"/>
      <dgm:spPr/>
      <dgm:t>
        <a:bodyPr/>
        <a:lstStyle/>
        <a:p>
          <a:pPr rtl="0"/>
          <a:r>
            <a:rPr lang="tr-TR" sz="3200" dirty="0" smtClean="0"/>
            <a:t>%0.05-2 (ABD)</a:t>
          </a:r>
          <a:endParaRPr lang="tr-TR" sz="3200" dirty="0"/>
        </a:p>
      </dgm:t>
    </dgm:pt>
    <dgm:pt modelId="{0FB05EE6-C35F-4811-9C12-BC80A2CC053B}" type="parTrans" cxnId="{0C3D8E03-3001-42C2-86FE-2C87F411B4CE}">
      <dgm:prSet/>
      <dgm:spPr/>
      <dgm:t>
        <a:bodyPr/>
        <a:lstStyle/>
        <a:p>
          <a:endParaRPr lang="tr-TR"/>
        </a:p>
      </dgm:t>
    </dgm:pt>
    <dgm:pt modelId="{EB2E9E69-95DC-4C54-99F0-2892792CD688}" type="sibTrans" cxnId="{0C3D8E03-3001-42C2-86FE-2C87F411B4CE}">
      <dgm:prSet/>
      <dgm:spPr/>
      <dgm:t>
        <a:bodyPr/>
        <a:lstStyle/>
        <a:p>
          <a:endParaRPr lang="tr-TR"/>
        </a:p>
      </dgm:t>
    </dgm:pt>
    <dgm:pt modelId="{BE8C6FFE-F91C-4996-9A6A-F6CC513F81AD}" type="pres">
      <dgm:prSet presAssocID="{35BD7E81-C9FA-4978-8B5D-F80BDEB55E6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A12F948-99BB-4E37-BEA9-D1B654EF77F8}" type="pres">
      <dgm:prSet presAssocID="{8A96FD1B-C707-4FE9-B798-BA3EE67FB805}" presName="linNode" presStyleCnt="0"/>
      <dgm:spPr/>
    </dgm:pt>
    <dgm:pt modelId="{69920112-DE6D-4ED1-9029-28E413945F09}" type="pres">
      <dgm:prSet presAssocID="{8A96FD1B-C707-4FE9-B798-BA3EE67FB805}" presName="parentText" presStyleLbl="node1" presStyleIdx="0" presStyleCnt="2" custLinFactNeighborY="-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02316AF-90C4-45AB-AACF-1B239D42FCDF}" type="pres">
      <dgm:prSet presAssocID="{8A96FD1B-C707-4FE9-B798-BA3EE67FB805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281CBD7-7247-4AC0-9929-60DD5C48FC6A}" type="pres">
      <dgm:prSet presAssocID="{836813BF-15C7-49E1-86D4-0B16428A8F4B}" presName="sp" presStyleCnt="0"/>
      <dgm:spPr/>
    </dgm:pt>
    <dgm:pt modelId="{15F06B4C-E715-485D-8C52-BBED87947DAC}" type="pres">
      <dgm:prSet presAssocID="{963584FD-28BF-4237-8131-533C84D3B242}" presName="linNode" presStyleCnt="0"/>
      <dgm:spPr/>
    </dgm:pt>
    <dgm:pt modelId="{96DE8369-A7A8-49AB-8A38-A53ED580AD76}" type="pres">
      <dgm:prSet presAssocID="{963584FD-28BF-4237-8131-533C84D3B242}" presName="parentText" presStyleLbl="node1" presStyleIdx="1" presStyleCnt="2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5FC93C4-7CD9-4184-AF0C-198DEB900D95}" type="presOf" srcId="{E337CB6A-A858-4AD4-86C4-0F8A4A0CABFD}" destId="{B02316AF-90C4-45AB-AACF-1B239D42FCDF}" srcOrd="0" destOrd="0" presId="urn:microsoft.com/office/officeart/2005/8/layout/vList5"/>
    <dgm:cxn modelId="{E27BE3D0-BF4C-4455-AE7B-644C5AF8DE57}" srcId="{35BD7E81-C9FA-4978-8B5D-F80BDEB55E6F}" destId="{8A96FD1B-C707-4FE9-B798-BA3EE67FB805}" srcOrd="0" destOrd="0" parTransId="{5EB45EA5-2D2F-4A97-BA1D-425F7F63035A}" sibTransId="{836813BF-15C7-49E1-86D4-0B16428A8F4B}"/>
    <dgm:cxn modelId="{734AF01B-2B21-427C-AABC-C79EF0C9FF0C}" type="presOf" srcId="{35BD7E81-C9FA-4978-8B5D-F80BDEB55E6F}" destId="{BE8C6FFE-F91C-4996-9A6A-F6CC513F81AD}" srcOrd="0" destOrd="0" presId="urn:microsoft.com/office/officeart/2005/8/layout/vList5"/>
    <dgm:cxn modelId="{9343224D-6294-4064-B440-7B5FA5D3A9B5}" srcId="{35BD7E81-C9FA-4978-8B5D-F80BDEB55E6F}" destId="{963584FD-28BF-4237-8131-533C84D3B242}" srcOrd="1" destOrd="0" parTransId="{DF866E51-DC2C-4606-83C4-1E04B04CE78B}" sibTransId="{94899079-5F6F-4A9B-A21A-3EDA933CDB83}"/>
    <dgm:cxn modelId="{0C3D8E03-3001-42C2-86FE-2C87F411B4CE}" srcId="{8A96FD1B-C707-4FE9-B798-BA3EE67FB805}" destId="{E337CB6A-A858-4AD4-86C4-0F8A4A0CABFD}" srcOrd="0" destOrd="0" parTransId="{0FB05EE6-C35F-4811-9C12-BC80A2CC053B}" sibTransId="{EB2E9E69-95DC-4C54-99F0-2892792CD688}"/>
    <dgm:cxn modelId="{C45D0CB1-9916-4E28-944C-D4682FB29037}" type="presOf" srcId="{963584FD-28BF-4237-8131-533C84D3B242}" destId="{96DE8369-A7A8-49AB-8A38-A53ED580AD76}" srcOrd="0" destOrd="0" presId="urn:microsoft.com/office/officeart/2005/8/layout/vList5"/>
    <dgm:cxn modelId="{B2E061DC-13EE-4C3F-A79D-1A26CF651412}" type="presOf" srcId="{8A96FD1B-C707-4FE9-B798-BA3EE67FB805}" destId="{69920112-DE6D-4ED1-9029-28E413945F09}" srcOrd="0" destOrd="0" presId="urn:microsoft.com/office/officeart/2005/8/layout/vList5"/>
    <dgm:cxn modelId="{F2608D7D-B37D-4692-A64F-5752FA9F52C5}" type="presParOf" srcId="{BE8C6FFE-F91C-4996-9A6A-F6CC513F81AD}" destId="{FA12F948-99BB-4E37-BEA9-D1B654EF77F8}" srcOrd="0" destOrd="0" presId="urn:microsoft.com/office/officeart/2005/8/layout/vList5"/>
    <dgm:cxn modelId="{53F551BC-7A46-4FC3-A96D-08559C4546CA}" type="presParOf" srcId="{FA12F948-99BB-4E37-BEA9-D1B654EF77F8}" destId="{69920112-DE6D-4ED1-9029-28E413945F09}" srcOrd="0" destOrd="0" presId="urn:microsoft.com/office/officeart/2005/8/layout/vList5"/>
    <dgm:cxn modelId="{DECFEC95-4540-4A6A-9042-ADE3ABC4AE75}" type="presParOf" srcId="{FA12F948-99BB-4E37-BEA9-D1B654EF77F8}" destId="{B02316AF-90C4-45AB-AACF-1B239D42FCDF}" srcOrd="1" destOrd="0" presId="urn:microsoft.com/office/officeart/2005/8/layout/vList5"/>
    <dgm:cxn modelId="{5242932D-2A54-4E1C-94F7-3E28269E4987}" type="presParOf" srcId="{BE8C6FFE-F91C-4996-9A6A-F6CC513F81AD}" destId="{4281CBD7-7247-4AC0-9929-60DD5C48FC6A}" srcOrd="1" destOrd="0" presId="urn:microsoft.com/office/officeart/2005/8/layout/vList5"/>
    <dgm:cxn modelId="{42F51230-1BD5-4347-A63D-D4794DF2223C}" type="presParOf" srcId="{BE8C6FFE-F91C-4996-9A6A-F6CC513F81AD}" destId="{15F06B4C-E715-485D-8C52-BBED87947DAC}" srcOrd="2" destOrd="0" presId="urn:microsoft.com/office/officeart/2005/8/layout/vList5"/>
    <dgm:cxn modelId="{81CB5C92-AFA3-4BF9-A999-DBF4EF564B87}" type="presParOf" srcId="{15F06B4C-E715-485D-8C52-BBED87947DAC}" destId="{96DE8369-A7A8-49AB-8A38-A53ED580AD76}" srcOrd="0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9BEB1CC-F270-4D3A-A2C0-B72615DA5910}" type="doc">
      <dgm:prSet loTypeId="urn:microsoft.com/office/officeart/2005/8/layout/vList2" loCatId="list" qsTypeId="urn:microsoft.com/office/officeart/2005/8/quickstyle/simple5" qsCatId="simple" csTypeId="urn:microsoft.com/office/officeart/2005/8/colors/accent1_1" csCatId="accent1"/>
      <dgm:spPr/>
      <dgm:t>
        <a:bodyPr/>
        <a:lstStyle/>
        <a:p>
          <a:endParaRPr lang="tr-TR"/>
        </a:p>
      </dgm:t>
    </dgm:pt>
    <dgm:pt modelId="{4CDF234F-5E0E-4877-9955-0E7D67147866}">
      <dgm:prSet/>
      <dgm:spPr/>
      <dgm:t>
        <a:bodyPr/>
        <a:lstStyle/>
        <a:p>
          <a:pPr algn="ctr" rtl="0"/>
          <a:r>
            <a:rPr lang="tr-TR" smtClean="0"/>
            <a:t>Tarihte bilinen ilk anaflaksi vakası MÖ.2640 yılında Eski Mısır’ın efsanevi Firavunu Menes’in bir arı sokması sonucu ölmesidir.</a:t>
          </a:r>
          <a:endParaRPr lang="tr-TR"/>
        </a:p>
      </dgm:t>
    </dgm:pt>
    <dgm:pt modelId="{68E9C6C7-B115-4BDA-A3B1-57628C7FE731}" type="parTrans" cxnId="{863976CE-D8EF-4708-9533-8866CF1FC20D}">
      <dgm:prSet/>
      <dgm:spPr/>
      <dgm:t>
        <a:bodyPr/>
        <a:lstStyle/>
        <a:p>
          <a:endParaRPr lang="tr-TR"/>
        </a:p>
      </dgm:t>
    </dgm:pt>
    <dgm:pt modelId="{32AB771C-1373-47FD-A85E-6EB84EA4FE85}" type="sibTrans" cxnId="{863976CE-D8EF-4708-9533-8866CF1FC20D}">
      <dgm:prSet/>
      <dgm:spPr/>
      <dgm:t>
        <a:bodyPr/>
        <a:lstStyle/>
        <a:p>
          <a:endParaRPr lang="tr-TR"/>
        </a:p>
      </dgm:t>
    </dgm:pt>
    <dgm:pt modelId="{94C74E19-6FF4-407A-9C9A-CD6A305EB8F7}" type="pres">
      <dgm:prSet presAssocID="{89BEB1CC-F270-4D3A-A2C0-B72615DA591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D12F473-D36F-4DEF-A08A-B37CF293B17C}" type="pres">
      <dgm:prSet presAssocID="{4CDF234F-5E0E-4877-9955-0E7D67147866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63976CE-D8EF-4708-9533-8866CF1FC20D}" srcId="{89BEB1CC-F270-4D3A-A2C0-B72615DA5910}" destId="{4CDF234F-5E0E-4877-9955-0E7D67147866}" srcOrd="0" destOrd="0" parTransId="{68E9C6C7-B115-4BDA-A3B1-57628C7FE731}" sibTransId="{32AB771C-1373-47FD-A85E-6EB84EA4FE85}"/>
    <dgm:cxn modelId="{036D9E8F-7900-41E8-B461-09BA95E7AE71}" type="presOf" srcId="{89BEB1CC-F270-4D3A-A2C0-B72615DA5910}" destId="{94C74E19-6FF4-407A-9C9A-CD6A305EB8F7}" srcOrd="0" destOrd="0" presId="urn:microsoft.com/office/officeart/2005/8/layout/vList2"/>
    <dgm:cxn modelId="{C2D1708D-D475-48DC-A1AB-AA5AEBF98816}" type="presOf" srcId="{4CDF234F-5E0E-4877-9955-0E7D67147866}" destId="{0D12F473-D36F-4DEF-A08A-B37CF293B17C}" srcOrd="0" destOrd="0" presId="urn:microsoft.com/office/officeart/2005/8/layout/vList2"/>
    <dgm:cxn modelId="{20FE9649-7048-4519-9041-818415193BC5}" type="presParOf" srcId="{94C74E19-6FF4-407A-9C9A-CD6A305EB8F7}" destId="{0D12F473-D36F-4DEF-A08A-B37CF293B17C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52E5788-4ADE-4015-AF7E-2B1B9EE44FE3}" type="doc">
      <dgm:prSet loTypeId="urn:microsoft.com/office/officeart/2005/8/layout/hierarchy3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9CD5F8E-10D9-48AF-A9FF-7B1DE1437CFE}">
      <dgm:prSet custT="1"/>
      <dgm:spPr/>
      <dgm:t>
        <a:bodyPr/>
        <a:lstStyle/>
        <a:p>
          <a:pPr rtl="0"/>
          <a:r>
            <a:rPr lang="tr-TR" sz="2000" b="1" dirty="0" smtClean="0"/>
            <a:t>1. Deri, mukozalar veya ikisini de tutan (yaygın ürtiker, kaşıntı veya kızarıklık, dil-dudak-</a:t>
          </a:r>
          <a:r>
            <a:rPr lang="tr-TR" sz="2000" b="1" dirty="0" err="1" smtClean="0"/>
            <a:t>uvulanın</a:t>
          </a:r>
          <a:r>
            <a:rPr lang="tr-TR" sz="2000" b="1" dirty="0" smtClean="0"/>
            <a:t> şişmesi) hastalığın akut başlangıcı (dakikalar veya birkaç saat içinde) </a:t>
          </a:r>
          <a:endParaRPr lang="tr-TR" sz="2000" dirty="0"/>
        </a:p>
      </dgm:t>
    </dgm:pt>
    <dgm:pt modelId="{CDF347BA-F1AE-49CC-B23E-04245FDD3E38}" type="parTrans" cxnId="{1AE5DAF4-6E51-4919-B995-7750CF65238E}">
      <dgm:prSet/>
      <dgm:spPr/>
      <dgm:t>
        <a:bodyPr/>
        <a:lstStyle/>
        <a:p>
          <a:endParaRPr lang="tr-TR" sz="1600"/>
        </a:p>
      </dgm:t>
    </dgm:pt>
    <dgm:pt modelId="{F0D91B2B-3C76-4268-84FD-48E9D0059B64}" type="sibTrans" cxnId="{1AE5DAF4-6E51-4919-B995-7750CF65238E}">
      <dgm:prSet/>
      <dgm:spPr/>
      <dgm:t>
        <a:bodyPr/>
        <a:lstStyle/>
        <a:p>
          <a:endParaRPr lang="tr-TR" sz="1600"/>
        </a:p>
      </dgm:t>
    </dgm:pt>
    <dgm:pt modelId="{DB920704-7C4D-49A0-BD26-EC57ACDCC597}">
      <dgm:prSet custT="1"/>
      <dgm:spPr/>
      <dgm:t>
        <a:bodyPr/>
        <a:lstStyle/>
        <a:p>
          <a:pPr rtl="0"/>
          <a:r>
            <a:rPr lang="tr-TR" sz="1600" b="1" dirty="0" smtClean="0"/>
            <a:t>Ek olarak aşağıdakilerden birinin varlığı:</a:t>
          </a:r>
          <a:endParaRPr lang="tr-TR" sz="1600" dirty="0"/>
        </a:p>
      </dgm:t>
    </dgm:pt>
    <dgm:pt modelId="{71EA4B2F-59FE-461A-A921-DFD0C699882E}" type="parTrans" cxnId="{8C0E69B3-2D88-4A17-87BA-47462014AA58}">
      <dgm:prSet/>
      <dgm:spPr/>
      <dgm:t>
        <a:bodyPr/>
        <a:lstStyle/>
        <a:p>
          <a:endParaRPr lang="tr-TR" sz="1600"/>
        </a:p>
      </dgm:t>
    </dgm:pt>
    <dgm:pt modelId="{3A1DD957-DF04-41FA-8A83-032C9D478E1B}" type="sibTrans" cxnId="{8C0E69B3-2D88-4A17-87BA-47462014AA58}">
      <dgm:prSet/>
      <dgm:spPr/>
      <dgm:t>
        <a:bodyPr/>
        <a:lstStyle/>
        <a:p>
          <a:endParaRPr lang="tr-TR" sz="1600"/>
        </a:p>
      </dgm:t>
    </dgm:pt>
    <dgm:pt modelId="{213B7782-2889-4422-B22D-AF58AA4A9DD8}">
      <dgm:prSet custT="1"/>
      <dgm:spPr/>
      <dgm:t>
        <a:bodyPr/>
        <a:lstStyle/>
        <a:p>
          <a:pPr rtl="0"/>
          <a:r>
            <a:rPr lang="tr-TR" sz="1600" dirty="0" smtClean="0"/>
            <a:t>Solunumda bozulma (</a:t>
          </a:r>
          <a:r>
            <a:rPr lang="tr-TR" sz="1600" dirty="0" err="1" smtClean="0"/>
            <a:t>dispne</a:t>
          </a:r>
          <a:r>
            <a:rPr lang="tr-TR" sz="1600" dirty="0" smtClean="0"/>
            <a:t>, </a:t>
          </a:r>
          <a:r>
            <a:rPr lang="tr-TR" sz="1600" dirty="0" err="1" smtClean="0"/>
            <a:t>bronkospazm-wheezing</a:t>
          </a:r>
          <a:r>
            <a:rPr lang="tr-TR" sz="1600" dirty="0" smtClean="0"/>
            <a:t>, </a:t>
          </a:r>
          <a:r>
            <a:rPr lang="tr-TR" sz="1600" dirty="0" err="1" smtClean="0"/>
            <a:t>stridor</a:t>
          </a:r>
          <a:r>
            <a:rPr lang="tr-TR" sz="1600" dirty="0" smtClean="0"/>
            <a:t>, azalmış PEF, </a:t>
          </a:r>
          <a:r>
            <a:rPr lang="tr-TR" sz="1600" dirty="0" err="1" smtClean="0"/>
            <a:t>hipoksemi</a:t>
          </a:r>
          <a:r>
            <a:rPr lang="tr-TR" sz="1600" dirty="0" smtClean="0"/>
            <a:t>)</a:t>
          </a:r>
          <a:endParaRPr lang="tr-TR" sz="1600" dirty="0"/>
        </a:p>
      </dgm:t>
    </dgm:pt>
    <dgm:pt modelId="{F4F282A5-D734-4EB0-91E3-F4F4923864C2}" type="parTrans" cxnId="{6E789B49-ED04-4DFE-BBFB-17CB87526169}">
      <dgm:prSet/>
      <dgm:spPr/>
      <dgm:t>
        <a:bodyPr/>
        <a:lstStyle/>
        <a:p>
          <a:endParaRPr lang="tr-TR" sz="1600"/>
        </a:p>
      </dgm:t>
    </dgm:pt>
    <dgm:pt modelId="{5A6E415E-AB12-474B-99FA-F4D9DF661AB6}" type="sibTrans" cxnId="{6E789B49-ED04-4DFE-BBFB-17CB87526169}">
      <dgm:prSet/>
      <dgm:spPr/>
      <dgm:t>
        <a:bodyPr/>
        <a:lstStyle/>
        <a:p>
          <a:endParaRPr lang="tr-TR" sz="1600"/>
        </a:p>
      </dgm:t>
    </dgm:pt>
    <dgm:pt modelId="{F003784C-23BE-45E6-8145-2EBE06426104}">
      <dgm:prSet custT="1"/>
      <dgm:spPr/>
      <dgm:t>
        <a:bodyPr/>
        <a:lstStyle/>
        <a:p>
          <a:pPr rtl="0"/>
          <a:r>
            <a:rPr lang="tr-TR" sz="1600" dirty="0" smtClean="0"/>
            <a:t>Kan basıncında düşme veya uç organ </a:t>
          </a:r>
          <a:r>
            <a:rPr lang="tr-TR" sz="1600" dirty="0" err="1" smtClean="0"/>
            <a:t>disfonksiyonu</a:t>
          </a:r>
          <a:r>
            <a:rPr lang="tr-TR" sz="1600" dirty="0" smtClean="0"/>
            <a:t> (</a:t>
          </a:r>
          <a:r>
            <a:rPr lang="tr-TR" sz="1600" dirty="0" err="1" smtClean="0"/>
            <a:t>hipotoni</a:t>
          </a:r>
          <a:r>
            <a:rPr lang="tr-TR" sz="1600" dirty="0" smtClean="0"/>
            <a:t> –</a:t>
          </a:r>
          <a:r>
            <a:rPr lang="tr-TR" sz="1600" dirty="0" err="1" smtClean="0"/>
            <a:t>kollaps</a:t>
          </a:r>
          <a:r>
            <a:rPr lang="tr-TR" sz="1600" dirty="0" smtClean="0"/>
            <a:t>, </a:t>
          </a:r>
          <a:r>
            <a:rPr lang="tr-TR" sz="1600" dirty="0" err="1" smtClean="0"/>
            <a:t>senkop</a:t>
          </a:r>
          <a:r>
            <a:rPr lang="tr-TR" sz="1600" dirty="0" smtClean="0"/>
            <a:t>, </a:t>
          </a:r>
          <a:r>
            <a:rPr lang="tr-TR" sz="1600" dirty="0" err="1" smtClean="0"/>
            <a:t>inkontinans</a:t>
          </a:r>
          <a:r>
            <a:rPr lang="tr-TR" sz="1600" dirty="0" smtClean="0"/>
            <a:t>) </a:t>
          </a:r>
          <a:endParaRPr lang="tr-TR" sz="1600" dirty="0"/>
        </a:p>
      </dgm:t>
    </dgm:pt>
    <dgm:pt modelId="{261C43D7-CDAC-446C-A7BA-8EF9088E0098}" type="parTrans" cxnId="{D61625F5-CC2A-4075-8E63-C3B705076D04}">
      <dgm:prSet/>
      <dgm:spPr/>
      <dgm:t>
        <a:bodyPr/>
        <a:lstStyle/>
        <a:p>
          <a:endParaRPr lang="tr-TR" sz="1600"/>
        </a:p>
      </dgm:t>
    </dgm:pt>
    <dgm:pt modelId="{A6FA41DC-1D49-4C16-80D1-B56840397DE8}" type="sibTrans" cxnId="{D61625F5-CC2A-4075-8E63-C3B705076D04}">
      <dgm:prSet/>
      <dgm:spPr/>
      <dgm:t>
        <a:bodyPr/>
        <a:lstStyle/>
        <a:p>
          <a:endParaRPr lang="tr-TR" sz="1600"/>
        </a:p>
      </dgm:t>
    </dgm:pt>
    <dgm:pt modelId="{EE23E999-76E5-40C4-9B74-AE600B3E3701}" type="pres">
      <dgm:prSet presAssocID="{852E5788-4ADE-4015-AF7E-2B1B9EE44FE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AD412556-3CF9-442F-994E-33BE674C3233}" type="pres">
      <dgm:prSet presAssocID="{49CD5F8E-10D9-48AF-A9FF-7B1DE1437CFE}" presName="root" presStyleCnt="0"/>
      <dgm:spPr/>
    </dgm:pt>
    <dgm:pt modelId="{92345CB3-0925-4DCD-9920-E86D338B1284}" type="pres">
      <dgm:prSet presAssocID="{49CD5F8E-10D9-48AF-A9FF-7B1DE1437CFE}" presName="rootComposite" presStyleCnt="0"/>
      <dgm:spPr/>
    </dgm:pt>
    <dgm:pt modelId="{D20C4025-8BF1-4A90-BB7B-DEB318D5FB9B}" type="pres">
      <dgm:prSet presAssocID="{49CD5F8E-10D9-48AF-A9FF-7B1DE1437CFE}" presName="rootText" presStyleLbl="node1" presStyleIdx="0" presStyleCnt="2" custScaleX="148897" custScaleY="283860" custLinFactNeighborX="-9030" custLinFactNeighborY="34931"/>
      <dgm:spPr/>
      <dgm:t>
        <a:bodyPr/>
        <a:lstStyle/>
        <a:p>
          <a:endParaRPr lang="tr-TR"/>
        </a:p>
      </dgm:t>
    </dgm:pt>
    <dgm:pt modelId="{BA1ADFD8-346E-4933-BA49-6B09AA61C103}" type="pres">
      <dgm:prSet presAssocID="{49CD5F8E-10D9-48AF-A9FF-7B1DE1437CFE}" presName="rootConnector" presStyleLbl="node1" presStyleIdx="0" presStyleCnt="2"/>
      <dgm:spPr/>
      <dgm:t>
        <a:bodyPr/>
        <a:lstStyle/>
        <a:p>
          <a:endParaRPr lang="tr-TR"/>
        </a:p>
      </dgm:t>
    </dgm:pt>
    <dgm:pt modelId="{50EACEBA-7402-46AD-BC4D-7C2A6DAE076B}" type="pres">
      <dgm:prSet presAssocID="{49CD5F8E-10D9-48AF-A9FF-7B1DE1437CFE}" presName="childShape" presStyleCnt="0"/>
      <dgm:spPr/>
    </dgm:pt>
    <dgm:pt modelId="{4B803032-AF54-4B93-966B-3BFCA77E4B5A}" type="pres">
      <dgm:prSet presAssocID="{DB920704-7C4D-49A0-BD26-EC57ACDCC597}" presName="root" presStyleCnt="0"/>
      <dgm:spPr/>
    </dgm:pt>
    <dgm:pt modelId="{B12C59F7-F374-495D-B14C-A47BB0AC546B}" type="pres">
      <dgm:prSet presAssocID="{DB920704-7C4D-49A0-BD26-EC57ACDCC597}" presName="rootComposite" presStyleCnt="0"/>
      <dgm:spPr/>
    </dgm:pt>
    <dgm:pt modelId="{3959A4CE-7874-4486-8AE0-255541E77C95}" type="pres">
      <dgm:prSet presAssocID="{DB920704-7C4D-49A0-BD26-EC57ACDCC597}" presName="rootText" presStyleLbl="node1" presStyleIdx="1" presStyleCnt="2" custLinFactNeighborY="11785"/>
      <dgm:spPr/>
      <dgm:t>
        <a:bodyPr/>
        <a:lstStyle/>
        <a:p>
          <a:endParaRPr lang="tr-TR"/>
        </a:p>
      </dgm:t>
    </dgm:pt>
    <dgm:pt modelId="{8FCF23AA-D8F5-4CCB-BF74-430FE75A7016}" type="pres">
      <dgm:prSet presAssocID="{DB920704-7C4D-49A0-BD26-EC57ACDCC597}" presName="rootConnector" presStyleLbl="node1" presStyleIdx="1" presStyleCnt="2"/>
      <dgm:spPr/>
      <dgm:t>
        <a:bodyPr/>
        <a:lstStyle/>
        <a:p>
          <a:endParaRPr lang="tr-TR"/>
        </a:p>
      </dgm:t>
    </dgm:pt>
    <dgm:pt modelId="{51CD776C-D120-43B5-911A-B803AB6F2F1F}" type="pres">
      <dgm:prSet presAssocID="{DB920704-7C4D-49A0-BD26-EC57ACDCC597}" presName="childShape" presStyleCnt="0"/>
      <dgm:spPr/>
    </dgm:pt>
    <dgm:pt modelId="{9A4B7DA9-ED9F-4D4E-9D37-E6CF1E38CCA3}" type="pres">
      <dgm:prSet presAssocID="{F4F282A5-D734-4EB0-91E3-F4F4923864C2}" presName="Name13" presStyleLbl="parChTrans1D2" presStyleIdx="0" presStyleCnt="2"/>
      <dgm:spPr/>
      <dgm:t>
        <a:bodyPr/>
        <a:lstStyle/>
        <a:p>
          <a:endParaRPr lang="tr-TR"/>
        </a:p>
      </dgm:t>
    </dgm:pt>
    <dgm:pt modelId="{8481E1B6-5E47-4460-9A70-5B89FF14268B}" type="pres">
      <dgm:prSet presAssocID="{213B7782-2889-4422-B22D-AF58AA4A9DD8}" presName="childText" presStyleLbl="bgAcc1" presStyleIdx="0" presStyleCnt="2" custScaleY="11669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4A1DED1-66D5-430B-83EA-41EF85C63978}" type="pres">
      <dgm:prSet presAssocID="{261C43D7-CDAC-446C-A7BA-8EF9088E0098}" presName="Name13" presStyleLbl="parChTrans1D2" presStyleIdx="1" presStyleCnt="2"/>
      <dgm:spPr/>
      <dgm:t>
        <a:bodyPr/>
        <a:lstStyle/>
        <a:p>
          <a:endParaRPr lang="tr-TR"/>
        </a:p>
      </dgm:t>
    </dgm:pt>
    <dgm:pt modelId="{9D04F6FC-0CDF-4FD4-A224-CB8E3A765E67}" type="pres">
      <dgm:prSet presAssocID="{F003784C-23BE-45E6-8145-2EBE06426104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0BBD2E2-E6F5-47DD-AC40-38E423F67E25}" type="presOf" srcId="{261C43D7-CDAC-446C-A7BA-8EF9088E0098}" destId="{94A1DED1-66D5-430B-83EA-41EF85C63978}" srcOrd="0" destOrd="0" presId="urn:microsoft.com/office/officeart/2005/8/layout/hierarchy3"/>
    <dgm:cxn modelId="{030D5513-E2D0-4ECC-A76D-478C634D2D1A}" type="presOf" srcId="{852E5788-4ADE-4015-AF7E-2B1B9EE44FE3}" destId="{EE23E999-76E5-40C4-9B74-AE600B3E3701}" srcOrd="0" destOrd="0" presId="urn:microsoft.com/office/officeart/2005/8/layout/hierarchy3"/>
    <dgm:cxn modelId="{CFF19B99-F8CA-49DB-89C1-0CA09619A8F1}" type="presOf" srcId="{213B7782-2889-4422-B22D-AF58AA4A9DD8}" destId="{8481E1B6-5E47-4460-9A70-5B89FF14268B}" srcOrd="0" destOrd="0" presId="urn:microsoft.com/office/officeart/2005/8/layout/hierarchy3"/>
    <dgm:cxn modelId="{D61625F5-CC2A-4075-8E63-C3B705076D04}" srcId="{DB920704-7C4D-49A0-BD26-EC57ACDCC597}" destId="{F003784C-23BE-45E6-8145-2EBE06426104}" srcOrd="1" destOrd="0" parTransId="{261C43D7-CDAC-446C-A7BA-8EF9088E0098}" sibTransId="{A6FA41DC-1D49-4C16-80D1-B56840397DE8}"/>
    <dgm:cxn modelId="{6E789B49-ED04-4DFE-BBFB-17CB87526169}" srcId="{DB920704-7C4D-49A0-BD26-EC57ACDCC597}" destId="{213B7782-2889-4422-B22D-AF58AA4A9DD8}" srcOrd="0" destOrd="0" parTransId="{F4F282A5-D734-4EB0-91E3-F4F4923864C2}" sibTransId="{5A6E415E-AB12-474B-99FA-F4D9DF661AB6}"/>
    <dgm:cxn modelId="{2AC02703-FFE7-41A5-9B5B-78EAA519B297}" type="presOf" srcId="{F4F282A5-D734-4EB0-91E3-F4F4923864C2}" destId="{9A4B7DA9-ED9F-4D4E-9D37-E6CF1E38CCA3}" srcOrd="0" destOrd="0" presId="urn:microsoft.com/office/officeart/2005/8/layout/hierarchy3"/>
    <dgm:cxn modelId="{11F7CE83-CF1F-43AC-9CA8-DEB08D361754}" type="presOf" srcId="{49CD5F8E-10D9-48AF-A9FF-7B1DE1437CFE}" destId="{D20C4025-8BF1-4A90-BB7B-DEB318D5FB9B}" srcOrd="0" destOrd="0" presId="urn:microsoft.com/office/officeart/2005/8/layout/hierarchy3"/>
    <dgm:cxn modelId="{BC55BABD-E511-4811-8E7C-DDAF2CCB5655}" type="presOf" srcId="{DB920704-7C4D-49A0-BD26-EC57ACDCC597}" destId="{8FCF23AA-D8F5-4CCB-BF74-430FE75A7016}" srcOrd="1" destOrd="0" presId="urn:microsoft.com/office/officeart/2005/8/layout/hierarchy3"/>
    <dgm:cxn modelId="{715610F2-F286-45C1-966F-9DBCB79B0C21}" type="presOf" srcId="{F003784C-23BE-45E6-8145-2EBE06426104}" destId="{9D04F6FC-0CDF-4FD4-A224-CB8E3A765E67}" srcOrd="0" destOrd="0" presId="urn:microsoft.com/office/officeart/2005/8/layout/hierarchy3"/>
    <dgm:cxn modelId="{3732315E-E60E-49CD-8C59-105F8B250400}" type="presOf" srcId="{49CD5F8E-10D9-48AF-A9FF-7B1DE1437CFE}" destId="{BA1ADFD8-346E-4933-BA49-6B09AA61C103}" srcOrd="1" destOrd="0" presId="urn:microsoft.com/office/officeart/2005/8/layout/hierarchy3"/>
    <dgm:cxn modelId="{85D4B141-18D9-444B-B9B1-9F2ED4437460}" type="presOf" srcId="{DB920704-7C4D-49A0-BD26-EC57ACDCC597}" destId="{3959A4CE-7874-4486-8AE0-255541E77C95}" srcOrd="0" destOrd="0" presId="urn:microsoft.com/office/officeart/2005/8/layout/hierarchy3"/>
    <dgm:cxn modelId="{8C0E69B3-2D88-4A17-87BA-47462014AA58}" srcId="{852E5788-4ADE-4015-AF7E-2B1B9EE44FE3}" destId="{DB920704-7C4D-49A0-BD26-EC57ACDCC597}" srcOrd="1" destOrd="0" parTransId="{71EA4B2F-59FE-461A-A921-DFD0C699882E}" sibTransId="{3A1DD957-DF04-41FA-8A83-032C9D478E1B}"/>
    <dgm:cxn modelId="{1AE5DAF4-6E51-4919-B995-7750CF65238E}" srcId="{852E5788-4ADE-4015-AF7E-2B1B9EE44FE3}" destId="{49CD5F8E-10D9-48AF-A9FF-7B1DE1437CFE}" srcOrd="0" destOrd="0" parTransId="{CDF347BA-F1AE-49CC-B23E-04245FDD3E38}" sibTransId="{F0D91B2B-3C76-4268-84FD-48E9D0059B64}"/>
    <dgm:cxn modelId="{D0B70517-3536-4D97-9242-267DF1516B81}" type="presParOf" srcId="{EE23E999-76E5-40C4-9B74-AE600B3E3701}" destId="{AD412556-3CF9-442F-994E-33BE674C3233}" srcOrd="0" destOrd="0" presId="urn:microsoft.com/office/officeart/2005/8/layout/hierarchy3"/>
    <dgm:cxn modelId="{E184FC2B-C70D-440B-9D32-17A23A51450E}" type="presParOf" srcId="{AD412556-3CF9-442F-994E-33BE674C3233}" destId="{92345CB3-0925-4DCD-9920-E86D338B1284}" srcOrd="0" destOrd="0" presId="urn:microsoft.com/office/officeart/2005/8/layout/hierarchy3"/>
    <dgm:cxn modelId="{2D00BC1F-49F1-428B-AFBF-C62209187625}" type="presParOf" srcId="{92345CB3-0925-4DCD-9920-E86D338B1284}" destId="{D20C4025-8BF1-4A90-BB7B-DEB318D5FB9B}" srcOrd="0" destOrd="0" presId="urn:microsoft.com/office/officeart/2005/8/layout/hierarchy3"/>
    <dgm:cxn modelId="{5780216A-A53A-4AB8-9A91-835CBD2485B1}" type="presParOf" srcId="{92345CB3-0925-4DCD-9920-E86D338B1284}" destId="{BA1ADFD8-346E-4933-BA49-6B09AA61C103}" srcOrd="1" destOrd="0" presId="urn:microsoft.com/office/officeart/2005/8/layout/hierarchy3"/>
    <dgm:cxn modelId="{D41EA740-2705-4840-A554-BC4E5B90B286}" type="presParOf" srcId="{AD412556-3CF9-442F-994E-33BE674C3233}" destId="{50EACEBA-7402-46AD-BC4D-7C2A6DAE076B}" srcOrd="1" destOrd="0" presId="urn:microsoft.com/office/officeart/2005/8/layout/hierarchy3"/>
    <dgm:cxn modelId="{83B1CF16-35E3-45C9-9E7A-E02B84AD72D5}" type="presParOf" srcId="{EE23E999-76E5-40C4-9B74-AE600B3E3701}" destId="{4B803032-AF54-4B93-966B-3BFCA77E4B5A}" srcOrd="1" destOrd="0" presId="urn:microsoft.com/office/officeart/2005/8/layout/hierarchy3"/>
    <dgm:cxn modelId="{29B8A4D4-B54F-4467-8A21-9D5F2A387AA7}" type="presParOf" srcId="{4B803032-AF54-4B93-966B-3BFCA77E4B5A}" destId="{B12C59F7-F374-495D-B14C-A47BB0AC546B}" srcOrd="0" destOrd="0" presId="urn:microsoft.com/office/officeart/2005/8/layout/hierarchy3"/>
    <dgm:cxn modelId="{1B93397D-6553-4657-9E8F-053E5E69156A}" type="presParOf" srcId="{B12C59F7-F374-495D-B14C-A47BB0AC546B}" destId="{3959A4CE-7874-4486-8AE0-255541E77C95}" srcOrd="0" destOrd="0" presId="urn:microsoft.com/office/officeart/2005/8/layout/hierarchy3"/>
    <dgm:cxn modelId="{0E12AA5E-FB4E-4BE0-AF7C-D7F313D04356}" type="presParOf" srcId="{B12C59F7-F374-495D-B14C-A47BB0AC546B}" destId="{8FCF23AA-D8F5-4CCB-BF74-430FE75A7016}" srcOrd="1" destOrd="0" presId="urn:microsoft.com/office/officeart/2005/8/layout/hierarchy3"/>
    <dgm:cxn modelId="{AD3CAA06-D5C8-46F4-BAB6-FAC22A5B290B}" type="presParOf" srcId="{4B803032-AF54-4B93-966B-3BFCA77E4B5A}" destId="{51CD776C-D120-43B5-911A-B803AB6F2F1F}" srcOrd="1" destOrd="0" presId="urn:microsoft.com/office/officeart/2005/8/layout/hierarchy3"/>
    <dgm:cxn modelId="{6049152D-2EAC-48CE-9877-F60CCAF5E073}" type="presParOf" srcId="{51CD776C-D120-43B5-911A-B803AB6F2F1F}" destId="{9A4B7DA9-ED9F-4D4E-9D37-E6CF1E38CCA3}" srcOrd="0" destOrd="0" presId="urn:microsoft.com/office/officeart/2005/8/layout/hierarchy3"/>
    <dgm:cxn modelId="{15CF7950-B553-4976-A0E3-E14A05CEC7A6}" type="presParOf" srcId="{51CD776C-D120-43B5-911A-B803AB6F2F1F}" destId="{8481E1B6-5E47-4460-9A70-5B89FF14268B}" srcOrd="1" destOrd="0" presId="urn:microsoft.com/office/officeart/2005/8/layout/hierarchy3"/>
    <dgm:cxn modelId="{3577C5CC-E805-4F96-891F-AF16B858B31C}" type="presParOf" srcId="{51CD776C-D120-43B5-911A-B803AB6F2F1F}" destId="{94A1DED1-66D5-430B-83EA-41EF85C63978}" srcOrd="2" destOrd="0" presId="urn:microsoft.com/office/officeart/2005/8/layout/hierarchy3"/>
    <dgm:cxn modelId="{2CB392BB-C9F6-45AA-95EE-0591AE23BA50}" type="presParOf" srcId="{51CD776C-D120-43B5-911A-B803AB6F2F1F}" destId="{9D04F6FC-0CDF-4FD4-A224-CB8E3A765E67}" srcOrd="3" destOrd="0" presId="urn:microsoft.com/office/officeart/2005/8/layout/hierarchy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9EB05FA-6559-490C-A8C1-B69B90D7B38C}" type="doc">
      <dgm:prSet loTypeId="urn:microsoft.com/office/officeart/2005/8/layout/hierarchy5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B90A391-3D1C-40EA-B220-B9FABA76EDD2}">
      <dgm:prSet custT="1"/>
      <dgm:spPr/>
      <dgm:t>
        <a:bodyPr/>
        <a:lstStyle/>
        <a:p>
          <a:pPr rtl="0"/>
          <a:r>
            <a:rPr lang="tr-TR" sz="2000" dirty="0" smtClean="0"/>
            <a:t>2. </a:t>
          </a:r>
          <a:r>
            <a:rPr lang="tr-TR" sz="2000" dirty="0" err="1" smtClean="0"/>
            <a:t>Allerjen</a:t>
          </a:r>
          <a:r>
            <a:rPr lang="tr-TR" sz="2000" dirty="0" smtClean="0"/>
            <a:t> </a:t>
          </a:r>
          <a:r>
            <a:rPr lang="tr-TR" sz="2000" dirty="0" err="1" smtClean="0"/>
            <a:t>maruziyetinden</a:t>
          </a:r>
          <a:r>
            <a:rPr lang="tr-TR" sz="2000" dirty="0" smtClean="0"/>
            <a:t> sonra (dakikalar veya birkaç saat içinde) ortaya çıkan şu durumlardan en az ikisinin olması </a:t>
          </a:r>
          <a:endParaRPr lang="tr-TR" sz="2000" dirty="0"/>
        </a:p>
      </dgm:t>
    </dgm:pt>
    <dgm:pt modelId="{9467D4E8-520F-41A1-8574-75C1B1F92D50}" type="parTrans" cxnId="{548D5DE0-C141-4EE1-8936-17CFDCEC2AFD}">
      <dgm:prSet/>
      <dgm:spPr/>
      <dgm:t>
        <a:bodyPr/>
        <a:lstStyle/>
        <a:p>
          <a:endParaRPr lang="tr-TR" sz="2000"/>
        </a:p>
      </dgm:t>
    </dgm:pt>
    <dgm:pt modelId="{F147E25E-08B8-4536-840B-10D1D6E3FCCB}" type="sibTrans" cxnId="{548D5DE0-C141-4EE1-8936-17CFDCEC2AFD}">
      <dgm:prSet/>
      <dgm:spPr/>
      <dgm:t>
        <a:bodyPr/>
        <a:lstStyle/>
        <a:p>
          <a:endParaRPr lang="tr-TR" sz="2000"/>
        </a:p>
      </dgm:t>
    </dgm:pt>
    <dgm:pt modelId="{BBA29C6C-81E1-42FF-AC57-B17A4DE7DF93}">
      <dgm:prSet custT="1"/>
      <dgm:spPr/>
      <dgm:t>
        <a:bodyPr/>
        <a:lstStyle/>
        <a:p>
          <a:pPr rtl="0"/>
          <a:r>
            <a:rPr lang="tr-TR" sz="2000" smtClean="0"/>
            <a:t>Deri, mukozalar veya ikisinin de tutulması (yaygın ürtiker, kaşıntı veya kızarıklık, dil-dudak-uvulanın şişmesi)</a:t>
          </a:r>
          <a:endParaRPr lang="tr-TR" sz="2000"/>
        </a:p>
      </dgm:t>
    </dgm:pt>
    <dgm:pt modelId="{6CC4996E-0515-4376-8F5F-466F9382E8F0}" type="parTrans" cxnId="{6B48694C-1024-4BB7-BC9F-A9436AD0B08F}">
      <dgm:prSet custT="1"/>
      <dgm:spPr/>
      <dgm:t>
        <a:bodyPr/>
        <a:lstStyle/>
        <a:p>
          <a:endParaRPr lang="tr-TR" sz="2000"/>
        </a:p>
      </dgm:t>
    </dgm:pt>
    <dgm:pt modelId="{9129FB63-6956-4238-9108-D9A954B33DBF}" type="sibTrans" cxnId="{6B48694C-1024-4BB7-BC9F-A9436AD0B08F}">
      <dgm:prSet/>
      <dgm:spPr/>
      <dgm:t>
        <a:bodyPr/>
        <a:lstStyle/>
        <a:p>
          <a:endParaRPr lang="tr-TR" sz="2000"/>
        </a:p>
      </dgm:t>
    </dgm:pt>
    <dgm:pt modelId="{D7406197-E993-4069-B26D-BB2E023A93E8}">
      <dgm:prSet custT="1"/>
      <dgm:spPr/>
      <dgm:t>
        <a:bodyPr/>
        <a:lstStyle/>
        <a:p>
          <a:pPr rtl="0"/>
          <a:r>
            <a:rPr lang="tr-TR" sz="2000" smtClean="0"/>
            <a:t>Solunumda bozulma (dispne, bronkospazm-wheezing, stridor, azalmış PEF, hipoksemi)</a:t>
          </a:r>
          <a:endParaRPr lang="tr-TR" sz="2000"/>
        </a:p>
      </dgm:t>
    </dgm:pt>
    <dgm:pt modelId="{71546153-BA81-4332-9F6A-5C47964F7202}" type="parTrans" cxnId="{7E8F7DF5-25D2-47DF-8403-8ADB69842E57}">
      <dgm:prSet custT="1"/>
      <dgm:spPr/>
      <dgm:t>
        <a:bodyPr/>
        <a:lstStyle/>
        <a:p>
          <a:endParaRPr lang="tr-TR" sz="2000"/>
        </a:p>
      </dgm:t>
    </dgm:pt>
    <dgm:pt modelId="{7CC55487-AF9F-4D15-826F-3E79C1061EA2}" type="sibTrans" cxnId="{7E8F7DF5-25D2-47DF-8403-8ADB69842E57}">
      <dgm:prSet/>
      <dgm:spPr/>
      <dgm:t>
        <a:bodyPr/>
        <a:lstStyle/>
        <a:p>
          <a:endParaRPr lang="tr-TR" sz="2000"/>
        </a:p>
      </dgm:t>
    </dgm:pt>
    <dgm:pt modelId="{C2789BD8-39F9-467B-9FC4-7E8C398A303E}">
      <dgm:prSet custT="1"/>
      <dgm:spPr/>
      <dgm:t>
        <a:bodyPr/>
        <a:lstStyle/>
        <a:p>
          <a:pPr rtl="0"/>
          <a:r>
            <a:rPr lang="tr-TR" sz="2000" smtClean="0"/>
            <a:t>Kan basıncında düşme veya uç organ disfonksiyonu (hipotoni –kollaps, senkop, inkontinans</a:t>
          </a:r>
          <a:endParaRPr lang="tr-TR" sz="2000"/>
        </a:p>
      </dgm:t>
    </dgm:pt>
    <dgm:pt modelId="{170EC343-107C-4949-BD32-72CC7C2B3B02}" type="parTrans" cxnId="{8F98B084-FBE4-495B-AFBD-4B4C531C9C46}">
      <dgm:prSet custT="1"/>
      <dgm:spPr/>
      <dgm:t>
        <a:bodyPr/>
        <a:lstStyle/>
        <a:p>
          <a:endParaRPr lang="tr-TR" sz="2000"/>
        </a:p>
      </dgm:t>
    </dgm:pt>
    <dgm:pt modelId="{522429C1-0AE0-4B5C-BC60-39E86CFA204A}" type="sibTrans" cxnId="{8F98B084-FBE4-495B-AFBD-4B4C531C9C46}">
      <dgm:prSet/>
      <dgm:spPr/>
      <dgm:t>
        <a:bodyPr/>
        <a:lstStyle/>
        <a:p>
          <a:endParaRPr lang="tr-TR" sz="2000"/>
        </a:p>
      </dgm:t>
    </dgm:pt>
    <dgm:pt modelId="{F444D282-36D5-4AD0-A6C2-5574F7C8CB65}">
      <dgm:prSet custT="1"/>
      <dgm:spPr/>
      <dgm:t>
        <a:bodyPr/>
        <a:lstStyle/>
        <a:p>
          <a:pPr rtl="0"/>
          <a:r>
            <a:rPr lang="tr-TR" sz="2000" smtClean="0"/>
            <a:t>İnatçı GİS semptomları (kramplar, karın ağrısı, kusma)</a:t>
          </a:r>
          <a:endParaRPr lang="tr-TR" sz="2000"/>
        </a:p>
      </dgm:t>
    </dgm:pt>
    <dgm:pt modelId="{D5A2493E-2B0B-4795-B7E0-D9B49AA8473A}" type="parTrans" cxnId="{7C97CF4F-C27A-4AF5-8FE6-030FA8DB12C1}">
      <dgm:prSet custT="1"/>
      <dgm:spPr/>
      <dgm:t>
        <a:bodyPr/>
        <a:lstStyle/>
        <a:p>
          <a:endParaRPr lang="tr-TR" sz="2000"/>
        </a:p>
      </dgm:t>
    </dgm:pt>
    <dgm:pt modelId="{39BC2D63-6B34-40D8-B465-245A6DB540CE}" type="sibTrans" cxnId="{7C97CF4F-C27A-4AF5-8FE6-030FA8DB12C1}">
      <dgm:prSet/>
      <dgm:spPr/>
      <dgm:t>
        <a:bodyPr/>
        <a:lstStyle/>
        <a:p>
          <a:endParaRPr lang="tr-TR" sz="2000"/>
        </a:p>
      </dgm:t>
    </dgm:pt>
    <dgm:pt modelId="{4BF53D1E-E2EB-4404-A736-10F5F2689A05}" type="pres">
      <dgm:prSet presAssocID="{B9EB05FA-6559-490C-A8C1-B69B90D7B38C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2932177-D602-481F-875A-165E02DA3FFF}" type="pres">
      <dgm:prSet presAssocID="{B9EB05FA-6559-490C-A8C1-B69B90D7B38C}" presName="hierFlow" presStyleCnt="0"/>
      <dgm:spPr/>
    </dgm:pt>
    <dgm:pt modelId="{5178B49C-C0B2-4F36-A64D-8CB64D09ED5B}" type="pres">
      <dgm:prSet presAssocID="{B9EB05FA-6559-490C-A8C1-B69B90D7B38C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B3B87233-59BD-43AE-9B8A-4F97B4A3B0B1}" type="pres">
      <dgm:prSet presAssocID="{5B90A391-3D1C-40EA-B220-B9FABA76EDD2}" presName="Name17" presStyleCnt="0"/>
      <dgm:spPr/>
    </dgm:pt>
    <dgm:pt modelId="{349459EE-ABA1-4C29-99F8-AB6BACDC15D7}" type="pres">
      <dgm:prSet presAssocID="{5B90A391-3D1C-40EA-B220-B9FABA76EDD2}" presName="level1Shape" presStyleLbl="node0" presStyleIdx="0" presStyleCnt="1" custScaleX="139732" custLinFactNeighborX="13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FE3D995-8C4F-4C2A-B042-C1A87854B29C}" type="pres">
      <dgm:prSet presAssocID="{5B90A391-3D1C-40EA-B220-B9FABA76EDD2}" presName="hierChild2" presStyleCnt="0"/>
      <dgm:spPr/>
    </dgm:pt>
    <dgm:pt modelId="{17963221-190D-4343-ADC8-9CB7D6D76E01}" type="pres">
      <dgm:prSet presAssocID="{6CC4996E-0515-4376-8F5F-466F9382E8F0}" presName="Name25" presStyleLbl="parChTrans1D2" presStyleIdx="0" presStyleCnt="4"/>
      <dgm:spPr/>
      <dgm:t>
        <a:bodyPr/>
        <a:lstStyle/>
        <a:p>
          <a:endParaRPr lang="tr-TR"/>
        </a:p>
      </dgm:t>
    </dgm:pt>
    <dgm:pt modelId="{7DC411E7-1F1D-46C2-8C65-78C79A6CF044}" type="pres">
      <dgm:prSet presAssocID="{6CC4996E-0515-4376-8F5F-466F9382E8F0}" presName="connTx" presStyleLbl="parChTrans1D2" presStyleIdx="0" presStyleCnt="4"/>
      <dgm:spPr/>
      <dgm:t>
        <a:bodyPr/>
        <a:lstStyle/>
        <a:p>
          <a:endParaRPr lang="tr-TR"/>
        </a:p>
      </dgm:t>
    </dgm:pt>
    <dgm:pt modelId="{5637462A-C863-48F3-976B-5A8A2CCF0960}" type="pres">
      <dgm:prSet presAssocID="{BBA29C6C-81E1-42FF-AC57-B17A4DE7DF93}" presName="Name30" presStyleCnt="0"/>
      <dgm:spPr/>
    </dgm:pt>
    <dgm:pt modelId="{0A4BCECE-30E6-48C5-89E1-DF97D6DABE90}" type="pres">
      <dgm:prSet presAssocID="{BBA29C6C-81E1-42FF-AC57-B17A4DE7DF93}" presName="level2Shape" presStyleLbl="node2" presStyleIdx="0" presStyleCnt="4"/>
      <dgm:spPr/>
      <dgm:t>
        <a:bodyPr/>
        <a:lstStyle/>
        <a:p>
          <a:endParaRPr lang="tr-TR"/>
        </a:p>
      </dgm:t>
    </dgm:pt>
    <dgm:pt modelId="{C2CB1FFA-FFA8-4C3E-A2CC-F861FBCD149A}" type="pres">
      <dgm:prSet presAssocID="{BBA29C6C-81E1-42FF-AC57-B17A4DE7DF93}" presName="hierChild3" presStyleCnt="0"/>
      <dgm:spPr/>
    </dgm:pt>
    <dgm:pt modelId="{33DD2F49-7CE4-42D0-8D86-C6806ECCCB8A}" type="pres">
      <dgm:prSet presAssocID="{71546153-BA81-4332-9F6A-5C47964F7202}" presName="Name25" presStyleLbl="parChTrans1D2" presStyleIdx="1" presStyleCnt="4"/>
      <dgm:spPr/>
      <dgm:t>
        <a:bodyPr/>
        <a:lstStyle/>
        <a:p>
          <a:endParaRPr lang="tr-TR"/>
        </a:p>
      </dgm:t>
    </dgm:pt>
    <dgm:pt modelId="{8CD894FE-99F8-42FB-9CB1-6B4280D9A029}" type="pres">
      <dgm:prSet presAssocID="{71546153-BA81-4332-9F6A-5C47964F7202}" presName="connTx" presStyleLbl="parChTrans1D2" presStyleIdx="1" presStyleCnt="4"/>
      <dgm:spPr/>
      <dgm:t>
        <a:bodyPr/>
        <a:lstStyle/>
        <a:p>
          <a:endParaRPr lang="tr-TR"/>
        </a:p>
      </dgm:t>
    </dgm:pt>
    <dgm:pt modelId="{096EBE83-0DAD-4B1B-9120-2E0E31789C03}" type="pres">
      <dgm:prSet presAssocID="{D7406197-E993-4069-B26D-BB2E023A93E8}" presName="Name30" presStyleCnt="0"/>
      <dgm:spPr/>
    </dgm:pt>
    <dgm:pt modelId="{51A6E3AE-30EB-4AB2-93E7-BA94E1B46FB3}" type="pres">
      <dgm:prSet presAssocID="{D7406197-E993-4069-B26D-BB2E023A93E8}" presName="level2Shape" presStyleLbl="node2" presStyleIdx="1" presStyleCnt="4"/>
      <dgm:spPr/>
      <dgm:t>
        <a:bodyPr/>
        <a:lstStyle/>
        <a:p>
          <a:endParaRPr lang="tr-TR"/>
        </a:p>
      </dgm:t>
    </dgm:pt>
    <dgm:pt modelId="{85724F16-7AB2-472D-9982-926708485DA2}" type="pres">
      <dgm:prSet presAssocID="{D7406197-E993-4069-B26D-BB2E023A93E8}" presName="hierChild3" presStyleCnt="0"/>
      <dgm:spPr/>
    </dgm:pt>
    <dgm:pt modelId="{32305EDA-B9C3-4CC3-82CC-666883634B78}" type="pres">
      <dgm:prSet presAssocID="{170EC343-107C-4949-BD32-72CC7C2B3B02}" presName="Name25" presStyleLbl="parChTrans1D2" presStyleIdx="2" presStyleCnt="4"/>
      <dgm:spPr/>
      <dgm:t>
        <a:bodyPr/>
        <a:lstStyle/>
        <a:p>
          <a:endParaRPr lang="tr-TR"/>
        </a:p>
      </dgm:t>
    </dgm:pt>
    <dgm:pt modelId="{B56A2646-5174-4054-BB1F-B7F0D64D98C2}" type="pres">
      <dgm:prSet presAssocID="{170EC343-107C-4949-BD32-72CC7C2B3B02}" presName="connTx" presStyleLbl="parChTrans1D2" presStyleIdx="2" presStyleCnt="4"/>
      <dgm:spPr/>
      <dgm:t>
        <a:bodyPr/>
        <a:lstStyle/>
        <a:p>
          <a:endParaRPr lang="tr-TR"/>
        </a:p>
      </dgm:t>
    </dgm:pt>
    <dgm:pt modelId="{F66B330F-A251-4508-907A-CC5982A4E726}" type="pres">
      <dgm:prSet presAssocID="{C2789BD8-39F9-467B-9FC4-7E8C398A303E}" presName="Name30" presStyleCnt="0"/>
      <dgm:spPr/>
    </dgm:pt>
    <dgm:pt modelId="{FC2D04F7-553D-4411-B5A4-AEAB15AB2D01}" type="pres">
      <dgm:prSet presAssocID="{C2789BD8-39F9-467B-9FC4-7E8C398A303E}" presName="level2Shape" presStyleLbl="node2" presStyleIdx="2" presStyleCnt="4"/>
      <dgm:spPr/>
      <dgm:t>
        <a:bodyPr/>
        <a:lstStyle/>
        <a:p>
          <a:endParaRPr lang="tr-TR"/>
        </a:p>
      </dgm:t>
    </dgm:pt>
    <dgm:pt modelId="{19A8F93B-A72B-4833-B60F-E48439948E6D}" type="pres">
      <dgm:prSet presAssocID="{C2789BD8-39F9-467B-9FC4-7E8C398A303E}" presName="hierChild3" presStyleCnt="0"/>
      <dgm:spPr/>
    </dgm:pt>
    <dgm:pt modelId="{C92C527C-95A7-4327-BB5E-69C6E752DFF9}" type="pres">
      <dgm:prSet presAssocID="{D5A2493E-2B0B-4795-B7E0-D9B49AA8473A}" presName="Name25" presStyleLbl="parChTrans1D2" presStyleIdx="3" presStyleCnt="4"/>
      <dgm:spPr/>
      <dgm:t>
        <a:bodyPr/>
        <a:lstStyle/>
        <a:p>
          <a:endParaRPr lang="tr-TR"/>
        </a:p>
      </dgm:t>
    </dgm:pt>
    <dgm:pt modelId="{C8E7079A-7B78-4914-AC1C-2E7D7F3BC6E5}" type="pres">
      <dgm:prSet presAssocID="{D5A2493E-2B0B-4795-B7E0-D9B49AA8473A}" presName="connTx" presStyleLbl="parChTrans1D2" presStyleIdx="3" presStyleCnt="4"/>
      <dgm:spPr/>
      <dgm:t>
        <a:bodyPr/>
        <a:lstStyle/>
        <a:p>
          <a:endParaRPr lang="tr-TR"/>
        </a:p>
      </dgm:t>
    </dgm:pt>
    <dgm:pt modelId="{4ABE5560-CAA2-4493-8B82-976F8EB7A347}" type="pres">
      <dgm:prSet presAssocID="{F444D282-36D5-4AD0-A6C2-5574F7C8CB65}" presName="Name30" presStyleCnt="0"/>
      <dgm:spPr/>
    </dgm:pt>
    <dgm:pt modelId="{E14E95DF-0547-4952-9FD2-FC0971E62953}" type="pres">
      <dgm:prSet presAssocID="{F444D282-36D5-4AD0-A6C2-5574F7C8CB65}" presName="level2Shape" presStyleLbl="node2" presStyleIdx="3" presStyleCnt="4"/>
      <dgm:spPr/>
      <dgm:t>
        <a:bodyPr/>
        <a:lstStyle/>
        <a:p>
          <a:endParaRPr lang="tr-TR"/>
        </a:p>
      </dgm:t>
    </dgm:pt>
    <dgm:pt modelId="{3AEBBB01-A875-4D35-ADD9-55090F4177B3}" type="pres">
      <dgm:prSet presAssocID="{F444D282-36D5-4AD0-A6C2-5574F7C8CB65}" presName="hierChild3" presStyleCnt="0"/>
      <dgm:spPr/>
    </dgm:pt>
    <dgm:pt modelId="{7CB17CFF-C72B-4866-8788-7F443E721EED}" type="pres">
      <dgm:prSet presAssocID="{B9EB05FA-6559-490C-A8C1-B69B90D7B38C}" presName="bgShapesFlow" presStyleCnt="0"/>
      <dgm:spPr/>
    </dgm:pt>
  </dgm:ptLst>
  <dgm:cxnLst>
    <dgm:cxn modelId="{D926C04C-CF1C-4978-87AC-8698E9EA82E4}" type="presOf" srcId="{170EC343-107C-4949-BD32-72CC7C2B3B02}" destId="{B56A2646-5174-4054-BB1F-B7F0D64D98C2}" srcOrd="1" destOrd="0" presId="urn:microsoft.com/office/officeart/2005/8/layout/hierarchy5"/>
    <dgm:cxn modelId="{7C97CF4F-C27A-4AF5-8FE6-030FA8DB12C1}" srcId="{5B90A391-3D1C-40EA-B220-B9FABA76EDD2}" destId="{F444D282-36D5-4AD0-A6C2-5574F7C8CB65}" srcOrd="3" destOrd="0" parTransId="{D5A2493E-2B0B-4795-B7E0-D9B49AA8473A}" sibTransId="{39BC2D63-6B34-40D8-B465-245A6DB540CE}"/>
    <dgm:cxn modelId="{F2E77DC3-2370-4704-81D5-E5712CE4E654}" type="presOf" srcId="{F444D282-36D5-4AD0-A6C2-5574F7C8CB65}" destId="{E14E95DF-0547-4952-9FD2-FC0971E62953}" srcOrd="0" destOrd="0" presId="urn:microsoft.com/office/officeart/2005/8/layout/hierarchy5"/>
    <dgm:cxn modelId="{0EDC9FD9-8310-4066-8B3A-A6FF2042AC62}" type="presOf" srcId="{B9EB05FA-6559-490C-A8C1-B69B90D7B38C}" destId="{4BF53D1E-E2EB-4404-A736-10F5F2689A05}" srcOrd="0" destOrd="0" presId="urn:microsoft.com/office/officeart/2005/8/layout/hierarchy5"/>
    <dgm:cxn modelId="{82277FD9-4A53-484B-832C-05B8C09451B3}" type="presOf" srcId="{71546153-BA81-4332-9F6A-5C47964F7202}" destId="{8CD894FE-99F8-42FB-9CB1-6B4280D9A029}" srcOrd="1" destOrd="0" presId="urn:microsoft.com/office/officeart/2005/8/layout/hierarchy5"/>
    <dgm:cxn modelId="{D2DE8B22-4702-457B-B47A-726C930FA374}" type="presOf" srcId="{D7406197-E993-4069-B26D-BB2E023A93E8}" destId="{51A6E3AE-30EB-4AB2-93E7-BA94E1B46FB3}" srcOrd="0" destOrd="0" presId="urn:microsoft.com/office/officeart/2005/8/layout/hierarchy5"/>
    <dgm:cxn modelId="{747C103F-67A9-4B39-AB9C-DC7312BCE697}" type="presOf" srcId="{71546153-BA81-4332-9F6A-5C47964F7202}" destId="{33DD2F49-7CE4-42D0-8D86-C6806ECCCB8A}" srcOrd="0" destOrd="0" presId="urn:microsoft.com/office/officeart/2005/8/layout/hierarchy5"/>
    <dgm:cxn modelId="{1E1DC30E-021B-4720-8B91-7BF17D1D5BB2}" type="presOf" srcId="{6CC4996E-0515-4376-8F5F-466F9382E8F0}" destId="{7DC411E7-1F1D-46C2-8C65-78C79A6CF044}" srcOrd="1" destOrd="0" presId="urn:microsoft.com/office/officeart/2005/8/layout/hierarchy5"/>
    <dgm:cxn modelId="{7E8F7DF5-25D2-47DF-8403-8ADB69842E57}" srcId="{5B90A391-3D1C-40EA-B220-B9FABA76EDD2}" destId="{D7406197-E993-4069-B26D-BB2E023A93E8}" srcOrd="1" destOrd="0" parTransId="{71546153-BA81-4332-9F6A-5C47964F7202}" sibTransId="{7CC55487-AF9F-4D15-826F-3E79C1061EA2}"/>
    <dgm:cxn modelId="{C5A86064-71DB-44BE-B248-14707B5B7E00}" type="presOf" srcId="{BBA29C6C-81E1-42FF-AC57-B17A4DE7DF93}" destId="{0A4BCECE-30E6-48C5-89E1-DF97D6DABE90}" srcOrd="0" destOrd="0" presId="urn:microsoft.com/office/officeart/2005/8/layout/hierarchy5"/>
    <dgm:cxn modelId="{35DA310C-2303-4CC4-9B76-88157DE528A2}" type="presOf" srcId="{6CC4996E-0515-4376-8F5F-466F9382E8F0}" destId="{17963221-190D-4343-ADC8-9CB7D6D76E01}" srcOrd="0" destOrd="0" presId="urn:microsoft.com/office/officeart/2005/8/layout/hierarchy5"/>
    <dgm:cxn modelId="{D756352B-F475-4AB8-934B-33E46F0485FD}" type="presOf" srcId="{5B90A391-3D1C-40EA-B220-B9FABA76EDD2}" destId="{349459EE-ABA1-4C29-99F8-AB6BACDC15D7}" srcOrd="0" destOrd="0" presId="urn:microsoft.com/office/officeart/2005/8/layout/hierarchy5"/>
    <dgm:cxn modelId="{8F98B084-FBE4-495B-AFBD-4B4C531C9C46}" srcId="{5B90A391-3D1C-40EA-B220-B9FABA76EDD2}" destId="{C2789BD8-39F9-467B-9FC4-7E8C398A303E}" srcOrd="2" destOrd="0" parTransId="{170EC343-107C-4949-BD32-72CC7C2B3B02}" sibTransId="{522429C1-0AE0-4B5C-BC60-39E86CFA204A}"/>
    <dgm:cxn modelId="{2B137435-3A5E-4219-AD1D-6F74E37F1F09}" type="presOf" srcId="{170EC343-107C-4949-BD32-72CC7C2B3B02}" destId="{32305EDA-B9C3-4CC3-82CC-666883634B78}" srcOrd="0" destOrd="0" presId="urn:microsoft.com/office/officeart/2005/8/layout/hierarchy5"/>
    <dgm:cxn modelId="{548D5DE0-C141-4EE1-8936-17CFDCEC2AFD}" srcId="{B9EB05FA-6559-490C-A8C1-B69B90D7B38C}" destId="{5B90A391-3D1C-40EA-B220-B9FABA76EDD2}" srcOrd="0" destOrd="0" parTransId="{9467D4E8-520F-41A1-8574-75C1B1F92D50}" sibTransId="{F147E25E-08B8-4536-840B-10D1D6E3FCCB}"/>
    <dgm:cxn modelId="{6B48694C-1024-4BB7-BC9F-A9436AD0B08F}" srcId="{5B90A391-3D1C-40EA-B220-B9FABA76EDD2}" destId="{BBA29C6C-81E1-42FF-AC57-B17A4DE7DF93}" srcOrd="0" destOrd="0" parTransId="{6CC4996E-0515-4376-8F5F-466F9382E8F0}" sibTransId="{9129FB63-6956-4238-9108-D9A954B33DBF}"/>
    <dgm:cxn modelId="{D13C436C-B542-4DAA-8733-1836EBC4AB06}" type="presOf" srcId="{D5A2493E-2B0B-4795-B7E0-D9B49AA8473A}" destId="{C8E7079A-7B78-4914-AC1C-2E7D7F3BC6E5}" srcOrd="1" destOrd="0" presId="urn:microsoft.com/office/officeart/2005/8/layout/hierarchy5"/>
    <dgm:cxn modelId="{E829346F-3B60-4B4E-92F4-97519057BF63}" type="presOf" srcId="{C2789BD8-39F9-467B-9FC4-7E8C398A303E}" destId="{FC2D04F7-553D-4411-B5A4-AEAB15AB2D01}" srcOrd="0" destOrd="0" presId="urn:microsoft.com/office/officeart/2005/8/layout/hierarchy5"/>
    <dgm:cxn modelId="{0C0221DC-38BD-4F71-BAC5-57FCA85E8C85}" type="presOf" srcId="{D5A2493E-2B0B-4795-B7E0-D9B49AA8473A}" destId="{C92C527C-95A7-4327-BB5E-69C6E752DFF9}" srcOrd="0" destOrd="0" presId="urn:microsoft.com/office/officeart/2005/8/layout/hierarchy5"/>
    <dgm:cxn modelId="{C97DBBD8-43A2-43E0-8DFC-6187BA5170C7}" type="presParOf" srcId="{4BF53D1E-E2EB-4404-A736-10F5F2689A05}" destId="{32932177-D602-481F-875A-165E02DA3FFF}" srcOrd="0" destOrd="0" presId="urn:microsoft.com/office/officeart/2005/8/layout/hierarchy5"/>
    <dgm:cxn modelId="{528ED210-818E-4A97-8361-0DC561922B5C}" type="presParOf" srcId="{32932177-D602-481F-875A-165E02DA3FFF}" destId="{5178B49C-C0B2-4F36-A64D-8CB64D09ED5B}" srcOrd="0" destOrd="0" presId="urn:microsoft.com/office/officeart/2005/8/layout/hierarchy5"/>
    <dgm:cxn modelId="{F0F98E98-8BCD-4E3F-AA89-5FD6FBE5E20D}" type="presParOf" srcId="{5178B49C-C0B2-4F36-A64D-8CB64D09ED5B}" destId="{B3B87233-59BD-43AE-9B8A-4F97B4A3B0B1}" srcOrd="0" destOrd="0" presId="urn:microsoft.com/office/officeart/2005/8/layout/hierarchy5"/>
    <dgm:cxn modelId="{0E3CEE0A-A2CE-4DB2-BB8F-F8DA66944D3A}" type="presParOf" srcId="{B3B87233-59BD-43AE-9B8A-4F97B4A3B0B1}" destId="{349459EE-ABA1-4C29-99F8-AB6BACDC15D7}" srcOrd="0" destOrd="0" presId="urn:microsoft.com/office/officeart/2005/8/layout/hierarchy5"/>
    <dgm:cxn modelId="{2ED186F1-85FD-434F-B0F9-6D21EF45E6E5}" type="presParOf" srcId="{B3B87233-59BD-43AE-9B8A-4F97B4A3B0B1}" destId="{CFE3D995-8C4F-4C2A-B042-C1A87854B29C}" srcOrd="1" destOrd="0" presId="urn:microsoft.com/office/officeart/2005/8/layout/hierarchy5"/>
    <dgm:cxn modelId="{3A51F030-C90F-49D8-B6EB-56B02065B67A}" type="presParOf" srcId="{CFE3D995-8C4F-4C2A-B042-C1A87854B29C}" destId="{17963221-190D-4343-ADC8-9CB7D6D76E01}" srcOrd="0" destOrd="0" presId="urn:microsoft.com/office/officeart/2005/8/layout/hierarchy5"/>
    <dgm:cxn modelId="{D1923991-CABE-4A54-BD5A-11C10275BB33}" type="presParOf" srcId="{17963221-190D-4343-ADC8-9CB7D6D76E01}" destId="{7DC411E7-1F1D-46C2-8C65-78C79A6CF044}" srcOrd="0" destOrd="0" presId="urn:microsoft.com/office/officeart/2005/8/layout/hierarchy5"/>
    <dgm:cxn modelId="{BAA65983-54E9-4DB3-AE2A-2861F55B9D82}" type="presParOf" srcId="{CFE3D995-8C4F-4C2A-B042-C1A87854B29C}" destId="{5637462A-C863-48F3-976B-5A8A2CCF0960}" srcOrd="1" destOrd="0" presId="urn:microsoft.com/office/officeart/2005/8/layout/hierarchy5"/>
    <dgm:cxn modelId="{C688F13B-3848-422C-A8D6-8674C0F6D318}" type="presParOf" srcId="{5637462A-C863-48F3-976B-5A8A2CCF0960}" destId="{0A4BCECE-30E6-48C5-89E1-DF97D6DABE90}" srcOrd="0" destOrd="0" presId="urn:microsoft.com/office/officeart/2005/8/layout/hierarchy5"/>
    <dgm:cxn modelId="{E4DA671F-0597-4556-BB41-D2B09B21523D}" type="presParOf" srcId="{5637462A-C863-48F3-976B-5A8A2CCF0960}" destId="{C2CB1FFA-FFA8-4C3E-A2CC-F861FBCD149A}" srcOrd="1" destOrd="0" presId="urn:microsoft.com/office/officeart/2005/8/layout/hierarchy5"/>
    <dgm:cxn modelId="{67545AD4-37C8-4384-B11A-28DB3B55A486}" type="presParOf" srcId="{CFE3D995-8C4F-4C2A-B042-C1A87854B29C}" destId="{33DD2F49-7CE4-42D0-8D86-C6806ECCCB8A}" srcOrd="2" destOrd="0" presId="urn:microsoft.com/office/officeart/2005/8/layout/hierarchy5"/>
    <dgm:cxn modelId="{67F12AB4-B587-47E3-8D12-E29B916882BF}" type="presParOf" srcId="{33DD2F49-7CE4-42D0-8D86-C6806ECCCB8A}" destId="{8CD894FE-99F8-42FB-9CB1-6B4280D9A029}" srcOrd="0" destOrd="0" presId="urn:microsoft.com/office/officeart/2005/8/layout/hierarchy5"/>
    <dgm:cxn modelId="{3938C2AB-166D-4F26-8919-B437E0AF5757}" type="presParOf" srcId="{CFE3D995-8C4F-4C2A-B042-C1A87854B29C}" destId="{096EBE83-0DAD-4B1B-9120-2E0E31789C03}" srcOrd="3" destOrd="0" presId="urn:microsoft.com/office/officeart/2005/8/layout/hierarchy5"/>
    <dgm:cxn modelId="{6531B5DF-0260-47B2-A53C-DA1AA0414CDF}" type="presParOf" srcId="{096EBE83-0DAD-4B1B-9120-2E0E31789C03}" destId="{51A6E3AE-30EB-4AB2-93E7-BA94E1B46FB3}" srcOrd="0" destOrd="0" presId="urn:microsoft.com/office/officeart/2005/8/layout/hierarchy5"/>
    <dgm:cxn modelId="{C4CB3527-A829-46D8-8E32-A2CE3F4F2A05}" type="presParOf" srcId="{096EBE83-0DAD-4B1B-9120-2E0E31789C03}" destId="{85724F16-7AB2-472D-9982-926708485DA2}" srcOrd="1" destOrd="0" presId="urn:microsoft.com/office/officeart/2005/8/layout/hierarchy5"/>
    <dgm:cxn modelId="{6D8AD329-25FF-48CF-BF53-28BBC1CD80F1}" type="presParOf" srcId="{CFE3D995-8C4F-4C2A-B042-C1A87854B29C}" destId="{32305EDA-B9C3-4CC3-82CC-666883634B78}" srcOrd="4" destOrd="0" presId="urn:microsoft.com/office/officeart/2005/8/layout/hierarchy5"/>
    <dgm:cxn modelId="{CBD6B45D-F732-4447-8ECD-73A7CA5473F8}" type="presParOf" srcId="{32305EDA-B9C3-4CC3-82CC-666883634B78}" destId="{B56A2646-5174-4054-BB1F-B7F0D64D98C2}" srcOrd="0" destOrd="0" presId="urn:microsoft.com/office/officeart/2005/8/layout/hierarchy5"/>
    <dgm:cxn modelId="{9594848C-43BA-4C42-86AF-033747792DD2}" type="presParOf" srcId="{CFE3D995-8C4F-4C2A-B042-C1A87854B29C}" destId="{F66B330F-A251-4508-907A-CC5982A4E726}" srcOrd="5" destOrd="0" presId="urn:microsoft.com/office/officeart/2005/8/layout/hierarchy5"/>
    <dgm:cxn modelId="{17B3A2C0-C421-499D-8259-5F7A2852AEDB}" type="presParOf" srcId="{F66B330F-A251-4508-907A-CC5982A4E726}" destId="{FC2D04F7-553D-4411-B5A4-AEAB15AB2D01}" srcOrd="0" destOrd="0" presId="urn:microsoft.com/office/officeart/2005/8/layout/hierarchy5"/>
    <dgm:cxn modelId="{210535B7-DCED-4FC6-B2EB-560FCA6CA8A2}" type="presParOf" srcId="{F66B330F-A251-4508-907A-CC5982A4E726}" destId="{19A8F93B-A72B-4833-B60F-E48439948E6D}" srcOrd="1" destOrd="0" presId="urn:microsoft.com/office/officeart/2005/8/layout/hierarchy5"/>
    <dgm:cxn modelId="{C168D6BB-2369-4059-8060-2A521CD1FB72}" type="presParOf" srcId="{CFE3D995-8C4F-4C2A-B042-C1A87854B29C}" destId="{C92C527C-95A7-4327-BB5E-69C6E752DFF9}" srcOrd="6" destOrd="0" presId="urn:microsoft.com/office/officeart/2005/8/layout/hierarchy5"/>
    <dgm:cxn modelId="{780247F6-63DB-4872-A56C-16F630077511}" type="presParOf" srcId="{C92C527C-95A7-4327-BB5E-69C6E752DFF9}" destId="{C8E7079A-7B78-4914-AC1C-2E7D7F3BC6E5}" srcOrd="0" destOrd="0" presId="urn:microsoft.com/office/officeart/2005/8/layout/hierarchy5"/>
    <dgm:cxn modelId="{3E37FEEF-BDE8-4E04-A5BC-A45BEA57848B}" type="presParOf" srcId="{CFE3D995-8C4F-4C2A-B042-C1A87854B29C}" destId="{4ABE5560-CAA2-4493-8B82-976F8EB7A347}" srcOrd="7" destOrd="0" presId="urn:microsoft.com/office/officeart/2005/8/layout/hierarchy5"/>
    <dgm:cxn modelId="{03C846DD-0E38-4D03-965A-0A4C127D1E12}" type="presParOf" srcId="{4ABE5560-CAA2-4493-8B82-976F8EB7A347}" destId="{E14E95DF-0547-4952-9FD2-FC0971E62953}" srcOrd="0" destOrd="0" presId="urn:microsoft.com/office/officeart/2005/8/layout/hierarchy5"/>
    <dgm:cxn modelId="{EDE6D625-096B-4A9C-ACF8-CFA86F538755}" type="presParOf" srcId="{4ABE5560-CAA2-4493-8B82-976F8EB7A347}" destId="{3AEBBB01-A875-4D35-ADD9-55090F4177B3}" srcOrd="1" destOrd="0" presId="urn:microsoft.com/office/officeart/2005/8/layout/hierarchy5"/>
    <dgm:cxn modelId="{12048CD3-B31D-42E0-AC63-3F761114DD03}" type="presParOf" srcId="{4BF53D1E-E2EB-4404-A736-10F5F2689A05}" destId="{7CB17CFF-C72B-4866-8788-7F443E721EED}" srcOrd="1" destOrd="0" presId="urn:microsoft.com/office/officeart/2005/8/layout/hierarchy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30702A5-3EB0-4D70-BAD7-F7F827E071BF}" type="doc">
      <dgm:prSet loTypeId="urn:microsoft.com/office/officeart/2005/8/layout/hierarchy3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67DACDEC-2875-4C21-B7B1-9DA9CE9988F7}">
      <dgm:prSet custT="1"/>
      <dgm:spPr/>
      <dgm:t>
        <a:bodyPr/>
        <a:lstStyle/>
        <a:p>
          <a:pPr rtl="0"/>
          <a:r>
            <a:rPr lang="tr-TR" sz="2400" dirty="0" smtClean="0"/>
            <a:t>3. Bilinen bir </a:t>
          </a:r>
          <a:r>
            <a:rPr lang="tr-TR" sz="2400" dirty="0" err="1" smtClean="0"/>
            <a:t>allerjenle</a:t>
          </a:r>
          <a:r>
            <a:rPr lang="tr-TR" sz="2400" dirty="0" smtClean="0"/>
            <a:t> karşılaşmadan dakikalar veya birkaç saat içinde kan basıncının düşmesi </a:t>
          </a:r>
          <a:endParaRPr lang="tr-TR" sz="2400" dirty="0"/>
        </a:p>
      </dgm:t>
    </dgm:pt>
    <dgm:pt modelId="{E1614FF6-A67A-470E-865B-6511557C20E5}" type="parTrans" cxnId="{9C720A0D-394B-42FB-A97B-CFB89642E636}">
      <dgm:prSet/>
      <dgm:spPr/>
      <dgm:t>
        <a:bodyPr/>
        <a:lstStyle/>
        <a:p>
          <a:endParaRPr lang="tr-TR" sz="2400"/>
        </a:p>
      </dgm:t>
    </dgm:pt>
    <dgm:pt modelId="{952E8ACE-7465-44DD-AA5C-8307F866732E}" type="sibTrans" cxnId="{9C720A0D-394B-42FB-A97B-CFB89642E636}">
      <dgm:prSet/>
      <dgm:spPr/>
      <dgm:t>
        <a:bodyPr/>
        <a:lstStyle/>
        <a:p>
          <a:endParaRPr lang="tr-TR" sz="2400"/>
        </a:p>
      </dgm:t>
    </dgm:pt>
    <dgm:pt modelId="{33FA8406-EFF6-439E-890F-7D2CE06DB911}">
      <dgm:prSet custT="1"/>
      <dgm:spPr/>
      <dgm:t>
        <a:bodyPr/>
        <a:lstStyle/>
        <a:p>
          <a:pPr rtl="0"/>
          <a:r>
            <a:rPr lang="tr-TR" sz="2400" dirty="0" smtClean="0"/>
            <a:t>Yetişkinlerde </a:t>
          </a:r>
          <a:r>
            <a:rPr lang="tr-TR" sz="2400" dirty="0" err="1" smtClean="0"/>
            <a:t>sistolik</a:t>
          </a:r>
          <a:r>
            <a:rPr lang="tr-TR" sz="2400" dirty="0" smtClean="0"/>
            <a:t> kan basıncının 90 mm/</a:t>
          </a:r>
          <a:r>
            <a:rPr lang="tr-TR" sz="2400" dirty="0" err="1" smtClean="0"/>
            <a:t>Hg’nın</a:t>
          </a:r>
          <a:r>
            <a:rPr lang="tr-TR" sz="2400" dirty="0" smtClean="0"/>
            <a:t> altına düşmesi veya o kişinin bilinen kan basıncının %30’dan fazla düşmesi </a:t>
          </a:r>
          <a:endParaRPr lang="tr-TR" sz="2400" dirty="0"/>
        </a:p>
      </dgm:t>
    </dgm:pt>
    <dgm:pt modelId="{A7808009-3AA3-4573-A0E9-B8232E976306}" type="parTrans" cxnId="{CEA9AC51-B6FC-4FC5-B320-F224FAC6B948}">
      <dgm:prSet/>
      <dgm:spPr/>
      <dgm:t>
        <a:bodyPr/>
        <a:lstStyle/>
        <a:p>
          <a:endParaRPr lang="tr-TR" sz="2400"/>
        </a:p>
      </dgm:t>
    </dgm:pt>
    <dgm:pt modelId="{193842A5-23FC-4F26-9198-54227EE6A37C}" type="sibTrans" cxnId="{CEA9AC51-B6FC-4FC5-B320-F224FAC6B948}">
      <dgm:prSet/>
      <dgm:spPr/>
      <dgm:t>
        <a:bodyPr/>
        <a:lstStyle/>
        <a:p>
          <a:endParaRPr lang="tr-TR" sz="2400"/>
        </a:p>
      </dgm:t>
    </dgm:pt>
    <dgm:pt modelId="{C4213233-99C1-466C-8CBB-D70BD0CD9CC7}" type="pres">
      <dgm:prSet presAssocID="{C30702A5-3EB0-4D70-BAD7-F7F827E071B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E4E4BEE0-B5AB-4E99-B796-3989348A9FFE}" type="pres">
      <dgm:prSet presAssocID="{67DACDEC-2875-4C21-B7B1-9DA9CE9988F7}" presName="root" presStyleCnt="0"/>
      <dgm:spPr/>
    </dgm:pt>
    <dgm:pt modelId="{FCE2AD16-6D0B-4897-9341-F38C5CA6B779}" type="pres">
      <dgm:prSet presAssocID="{67DACDEC-2875-4C21-B7B1-9DA9CE9988F7}" presName="rootComposite" presStyleCnt="0"/>
      <dgm:spPr/>
    </dgm:pt>
    <dgm:pt modelId="{31CCD901-526B-4FCA-AA2F-4FD3126B4806}" type="pres">
      <dgm:prSet presAssocID="{67DACDEC-2875-4C21-B7B1-9DA9CE9988F7}" presName="rootText" presStyleLbl="node1" presStyleIdx="0" presStyleCnt="1" custScaleX="159130"/>
      <dgm:spPr/>
      <dgm:t>
        <a:bodyPr/>
        <a:lstStyle/>
        <a:p>
          <a:endParaRPr lang="tr-TR"/>
        </a:p>
      </dgm:t>
    </dgm:pt>
    <dgm:pt modelId="{10A0141C-09C6-472D-A482-3E7B9114BE24}" type="pres">
      <dgm:prSet presAssocID="{67DACDEC-2875-4C21-B7B1-9DA9CE9988F7}" presName="rootConnector" presStyleLbl="node1" presStyleIdx="0" presStyleCnt="1"/>
      <dgm:spPr/>
      <dgm:t>
        <a:bodyPr/>
        <a:lstStyle/>
        <a:p>
          <a:endParaRPr lang="tr-TR"/>
        </a:p>
      </dgm:t>
    </dgm:pt>
    <dgm:pt modelId="{8CE7EEA6-91C3-4FF5-85A1-9EDA8B01458B}" type="pres">
      <dgm:prSet presAssocID="{67DACDEC-2875-4C21-B7B1-9DA9CE9988F7}" presName="childShape" presStyleCnt="0"/>
      <dgm:spPr/>
    </dgm:pt>
    <dgm:pt modelId="{7216D3F6-4440-43F3-AD15-539689F030CF}" type="pres">
      <dgm:prSet presAssocID="{A7808009-3AA3-4573-A0E9-B8232E976306}" presName="Name13" presStyleLbl="parChTrans1D2" presStyleIdx="0" presStyleCnt="1"/>
      <dgm:spPr/>
      <dgm:t>
        <a:bodyPr/>
        <a:lstStyle/>
        <a:p>
          <a:endParaRPr lang="tr-TR"/>
        </a:p>
      </dgm:t>
    </dgm:pt>
    <dgm:pt modelId="{C4FD3441-2A52-4A35-BDE2-941C2BB76616}" type="pres">
      <dgm:prSet presAssocID="{33FA8406-EFF6-439E-890F-7D2CE06DB911}" presName="childText" presStyleLbl="bgAcc1" presStyleIdx="0" presStyleCnt="1" custScaleX="137748" custLinFactNeighborX="4759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EC09BA2-1FCC-4005-80D3-226574EB0D51}" type="presOf" srcId="{33FA8406-EFF6-439E-890F-7D2CE06DB911}" destId="{C4FD3441-2A52-4A35-BDE2-941C2BB76616}" srcOrd="0" destOrd="0" presId="urn:microsoft.com/office/officeart/2005/8/layout/hierarchy3"/>
    <dgm:cxn modelId="{DFE3F07E-500D-444D-BE41-893E8D71A9E1}" type="presOf" srcId="{C30702A5-3EB0-4D70-BAD7-F7F827E071BF}" destId="{C4213233-99C1-466C-8CBB-D70BD0CD9CC7}" srcOrd="0" destOrd="0" presId="urn:microsoft.com/office/officeart/2005/8/layout/hierarchy3"/>
    <dgm:cxn modelId="{F634444F-72DF-4EFA-AF5D-F0C2CAA02AAB}" type="presOf" srcId="{A7808009-3AA3-4573-A0E9-B8232E976306}" destId="{7216D3F6-4440-43F3-AD15-539689F030CF}" srcOrd="0" destOrd="0" presId="urn:microsoft.com/office/officeart/2005/8/layout/hierarchy3"/>
    <dgm:cxn modelId="{1911C933-EF98-454C-9C17-46D1482C1BCE}" type="presOf" srcId="{67DACDEC-2875-4C21-B7B1-9DA9CE9988F7}" destId="{31CCD901-526B-4FCA-AA2F-4FD3126B4806}" srcOrd="0" destOrd="0" presId="urn:microsoft.com/office/officeart/2005/8/layout/hierarchy3"/>
    <dgm:cxn modelId="{9C720A0D-394B-42FB-A97B-CFB89642E636}" srcId="{C30702A5-3EB0-4D70-BAD7-F7F827E071BF}" destId="{67DACDEC-2875-4C21-B7B1-9DA9CE9988F7}" srcOrd="0" destOrd="0" parTransId="{E1614FF6-A67A-470E-865B-6511557C20E5}" sibTransId="{952E8ACE-7465-44DD-AA5C-8307F866732E}"/>
    <dgm:cxn modelId="{CEA9AC51-B6FC-4FC5-B320-F224FAC6B948}" srcId="{67DACDEC-2875-4C21-B7B1-9DA9CE9988F7}" destId="{33FA8406-EFF6-439E-890F-7D2CE06DB911}" srcOrd="0" destOrd="0" parTransId="{A7808009-3AA3-4573-A0E9-B8232E976306}" sibTransId="{193842A5-23FC-4F26-9198-54227EE6A37C}"/>
    <dgm:cxn modelId="{8797886B-6C2B-49C4-AF6A-81DC88BE782D}" type="presOf" srcId="{67DACDEC-2875-4C21-B7B1-9DA9CE9988F7}" destId="{10A0141C-09C6-472D-A482-3E7B9114BE24}" srcOrd="1" destOrd="0" presId="urn:microsoft.com/office/officeart/2005/8/layout/hierarchy3"/>
    <dgm:cxn modelId="{C37D2211-B053-4917-96D1-764338D81723}" type="presParOf" srcId="{C4213233-99C1-466C-8CBB-D70BD0CD9CC7}" destId="{E4E4BEE0-B5AB-4E99-B796-3989348A9FFE}" srcOrd="0" destOrd="0" presId="urn:microsoft.com/office/officeart/2005/8/layout/hierarchy3"/>
    <dgm:cxn modelId="{CC926D2C-699F-45D9-A750-5092B322EDED}" type="presParOf" srcId="{E4E4BEE0-B5AB-4E99-B796-3989348A9FFE}" destId="{FCE2AD16-6D0B-4897-9341-F38C5CA6B779}" srcOrd="0" destOrd="0" presId="urn:microsoft.com/office/officeart/2005/8/layout/hierarchy3"/>
    <dgm:cxn modelId="{9C0476E9-FC64-4E33-931A-12458CD42F04}" type="presParOf" srcId="{FCE2AD16-6D0B-4897-9341-F38C5CA6B779}" destId="{31CCD901-526B-4FCA-AA2F-4FD3126B4806}" srcOrd="0" destOrd="0" presId="urn:microsoft.com/office/officeart/2005/8/layout/hierarchy3"/>
    <dgm:cxn modelId="{77063A2C-E059-4156-926D-8A92463DB94F}" type="presParOf" srcId="{FCE2AD16-6D0B-4897-9341-F38C5CA6B779}" destId="{10A0141C-09C6-472D-A482-3E7B9114BE24}" srcOrd="1" destOrd="0" presId="urn:microsoft.com/office/officeart/2005/8/layout/hierarchy3"/>
    <dgm:cxn modelId="{3917B29C-A24F-40FC-87EA-F1A46C978CC7}" type="presParOf" srcId="{E4E4BEE0-B5AB-4E99-B796-3989348A9FFE}" destId="{8CE7EEA6-91C3-4FF5-85A1-9EDA8B01458B}" srcOrd="1" destOrd="0" presId="urn:microsoft.com/office/officeart/2005/8/layout/hierarchy3"/>
    <dgm:cxn modelId="{8776CC3F-031A-465E-8E7B-2CAADA437385}" type="presParOf" srcId="{8CE7EEA6-91C3-4FF5-85A1-9EDA8B01458B}" destId="{7216D3F6-4440-43F3-AD15-539689F030CF}" srcOrd="0" destOrd="0" presId="urn:microsoft.com/office/officeart/2005/8/layout/hierarchy3"/>
    <dgm:cxn modelId="{394ECD3C-4398-4F91-8DEF-1A1E5AAFF0A6}" type="presParOf" srcId="{8CE7EEA6-91C3-4FF5-85A1-9EDA8B01458B}" destId="{C4FD3441-2A52-4A35-BDE2-941C2BB76616}" srcOrd="1" destOrd="0" presId="urn:microsoft.com/office/officeart/2005/8/layout/hierarchy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07F3634-8DF2-4C95-8BEB-A124397CCAA9}">
      <dsp:nvSpPr>
        <dsp:cNvPr id="0" name=""/>
        <dsp:cNvSpPr/>
      </dsp:nvSpPr>
      <dsp:spPr>
        <a:xfrm>
          <a:off x="341742" y="4467"/>
          <a:ext cx="7202068" cy="57076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57 yaş, Erkek</a:t>
          </a:r>
          <a:endParaRPr lang="tr-TR" sz="3200" b="1" kern="1200" dirty="0"/>
        </a:p>
      </dsp:txBody>
      <dsp:txXfrm>
        <a:off x="341742" y="4467"/>
        <a:ext cx="7202068" cy="570765"/>
      </dsp:txXfrm>
    </dsp:sp>
    <dsp:sp modelId="{1103C6E6-6EAE-4892-B075-87AD8BC537E4}">
      <dsp:nvSpPr>
        <dsp:cNvPr id="0" name=""/>
        <dsp:cNvSpPr/>
      </dsp:nvSpPr>
      <dsp:spPr>
        <a:xfrm rot="5400000">
          <a:off x="4461729" y="-1218291"/>
          <a:ext cx="1497300" cy="5261800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Son 3 ay içerisinde </a:t>
          </a:r>
          <a:r>
            <a:rPr lang="tr-TR" sz="2400" kern="1200" dirty="0" err="1" smtClean="0"/>
            <a:t>spontan</a:t>
          </a:r>
          <a:r>
            <a:rPr lang="tr-TR" sz="2400" kern="1200" dirty="0" smtClean="0"/>
            <a:t> olarak gelişen 2 adet </a:t>
          </a:r>
          <a:r>
            <a:rPr lang="tr-TR" sz="2400" kern="1200" dirty="0" err="1" smtClean="0"/>
            <a:t>flushing</a:t>
          </a:r>
          <a:r>
            <a:rPr lang="tr-TR" sz="2400" kern="1200" dirty="0" smtClean="0"/>
            <a:t>, yaygın ürtiker, hipotansiyon, nefes darlığı atağı.</a:t>
          </a:r>
          <a:endParaRPr lang="tr-TR" sz="2400" kern="1200" dirty="0"/>
        </a:p>
      </dsp:txBody>
      <dsp:txXfrm rot="5400000">
        <a:off x="4461729" y="-1218291"/>
        <a:ext cx="1497300" cy="5261800"/>
      </dsp:txXfrm>
    </dsp:sp>
    <dsp:sp modelId="{3DDBAC82-8FE5-42D2-A588-C4BCCF360A02}">
      <dsp:nvSpPr>
        <dsp:cNvPr id="0" name=""/>
        <dsp:cNvSpPr/>
      </dsp:nvSpPr>
      <dsp:spPr>
        <a:xfrm>
          <a:off x="85682" y="748352"/>
          <a:ext cx="2198452" cy="1260341"/>
        </a:xfrm>
        <a:prstGeom prst="roundRect">
          <a:avLst/>
        </a:prstGeom>
        <a:gradFill rotWithShape="0">
          <a:gsLst>
            <a:gs pos="0">
              <a:schemeClr val="accent4">
                <a:hueOff val="-1116192"/>
                <a:satOff val="6725"/>
                <a:lumOff val="539"/>
                <a:alphaOff val="0"/>
                <a:tint val="50000"/>
                <a:satMod val="300000"/>
              </a:schemeClr>
            </a:gs>
            <a:gs pos="35000">
              <a:schemeClr val="accent4">
                <a:hueOff val="-1116192"/>
                <a:satOff val="6725"/>
                <a:lumOff val="539"/>
                <a:alphaOff val="0"/>
                <a:tint val="37000"/>
                <a:satMod val="300000"/>
              </a:schemeClr>
            </a:gs>
            <a:gs pos="100000">
              <a:schemeClr val="accent4">
                <a:hueOff val="-1116192"/>
                <a:satOff val="6725"/>
                <a:lumOff val="53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/>
            <a:t>Hikaye:</a:t>
          </a:r>
          <a:endParaRPr lang="tr-TR" sz="3200" b="1" kern="1200" dirty="0"/>
        </a:p>
      </dsp:txBody>
      <dsp:txXfrm>
        <a:off x="85682" y="748352"/>
        <a:ext cx="2198452" cy="1260341"/>
      </dsp:txXfrm>
    </dsp:sp>
    <dsp:sp modelId="{8D97B57E-B15B-43A2-B2A1-0435640BBB2F}">
      <dsp:nvSpPr>
        <dsp:cNvPr id="0" name=""/>
        <dsp:cNvSpPr/>
      </dsp:nvSpPr>
      <dsp:spPr>
        <a:xfrm rot="5400000">
          <a:off x="4804579" y="-17252"/>
          <a:ext cx="821042" cy="5266944"/>
        </a:xfrm>
        <a:prstGeom prst="round2SameRect">
          <a:avLst/>
        </a:prstGeom>
        <a:solidFill>
          <a:schemeClr val="accent4">
            <a:tint val="40000"/>
            <a:alpha val="90000"/>
            <a:hueOff val="-1315235"/>
            <a:satOff val="7386"/>
            <a:lumOff val="469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1315235"/>
              <a:satOff val="7386"/>
              <a:lumOff val="46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 Tip 2 DM (OAD ile </a:t>
          </a:r>
          <a:r>
            <a:rPr lang="tr-TR" sz="2400" kern="1200" dirty="0" err="1" smtClean="0"/>
            <a:t>regüle</a:t>
          </a:r>
          <a:r>
            <a:rPr lang="tr-TR" sz="2400" kern="1200" dirty="0" smtClean="0"/>
            <a:t>)</a:t>
          </a:r>
          <a:endParaRPr lang="tr-TR" sz="2400" kern="1200" dirty="0"/>
        </a:p>
      </dsp:txBody>
      <dsp:txXfrm rot="5400000">
        <a:off x="4804579" y="-17252"/>
        <a:ext cx="821042" cy="5266944"/>
      </dsp:txXfrm>
    </dsp:sp>
    <dsp:sp modelId="{00DF343A-FC4A-4F7F-8C83-667C37FC174D}">
      <dsp:nvSpPr>
        <dsp:cNvPr id="0" name=""/>
        <dsp:cNvSpPr/>
      </dsp:nvSpPr>
      <dsp:spPr>
        <a:xfrm>
          <a:off x="85393" y="2195294"/>
          <a:ext cx="2200601" cy="841850"/>
        </a:xfrm>
        <a:prstGeom prst="roundRect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/>
            <a:t>Özgeçmiş:</a:t>
          </a:r>
          <a:endParaRPr lang="tr-TR" sz="3200" b="1" kern="1200" dirty="0"/>
        </a:p>
      </dsp:txBody>
      <dsp:txXfrm>
        <a:off x="85393" y="2195294"/>
        <a:ext cx="2200601" cy="841850"/>
      </dsp:txXfrm>
    </dsp:sp>
    <dsp:sp modelId="{06BFD0C3-818D-4D3D-B5CC-4E4CA0F8EB01}">
      <dsp:nvSpPr>
        <dsp:cNvPr id="0" name=""/>
        <dsp:cNvSpPr/>
      </dsp:nvSpPr>
      <dsp:spPr>
        <a:xfrm rot="5400000">
          <a:off x="4834502" y="845608"/>
          <a:ext cx="761197" cy="5266944"/>
        </a:xfrm>
        <a:prstGeom prst="round2SameRect">
          <a:avLst/>
        </a:prstGeom>
        <a:solidFill>
          <a:schemeClr val="accent4">
            <a:tint val="40000"/>
            <a:alpha val="90000"/>
            <a:hueOff val="-2630471"/>
            <a:satOff val="14771"/>
            <a:lumOff val="939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2630471"/>
              <a:satOff val="14771"/>
              <a:lumOff val="93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Özellik </a:t>
          </a:r>
          <a:r>
            <a:rPr lang="tr-TR" sz="2400" kern="1200" dirty="0" smtClean="0">
              <a:latin typeface="Calibri" panose="020F0502020204030204" pitchFamily="34" charset="0"/>
            </a:rPr>
            <a:t>Ø</a:t>
          </a:r>
          <a:endParaRPr lang="tr-TR" sz="2400" kern="1200" dirty="0"/>
        </a:p>
      </dsp:txBody>
      <dsp:txXfrm rot="5400000">
        <a:off x="4834502" y="845608"/>
        <a:ext cx="761197" cy="5266944"/>
      </dsp:txXfrm>
    </dsp:sp>
    <dsp:sp modelId="{C4D9FA1F-05C9-455B-8653-8EBAF788BCA3}">
      <dsp:nvSpPr>
        <dsp:cNvPr id="0" name=""/>
        <dsp:cNvSpPr/>
      </dsp:nvSpPr>
      <dsp:spPr>
        <a:xfrm>
          <a:off x="85393" y="3187668"/>
          <a:ext cx="2200601" cy="683368"/>
        </a:xfrm>
        <a:prstGeom prst="roundRect">
          <a:avLst/>
        </a:prstGeom>
        <a:gradFill rotWithShape="0">
          <a:gsLst>
            <a:gs pos="0">
              <a:schemeClr val="accent4">
                <a:hueOff val="-3348577"/>
                <a:satOff val="20174"/>
                <a:lumOff val="1617"/>
                <a:alphaOff val="0"/>
                <a:tint val="50000"/>
                <a:satMod val="300000"/>
              </a:schemeClr>
            </a:gs>
            <a:gs pos="35000">
              <a:schemeClr val="accent4">
                <a:hueOff val="-3348577"/>
                <a:satOff val="20174"/>
                <a:lumOff val="1617"/>
                <a:alphaOff val="0"/>
                <a:tint val="37000"/>
                <a:satMod val="300000"/>
              </a:schemeClr>
            </a:gs>
            <a:gs pos="100000">
              <a:schemeClr val="accent4">
                <a:hueOff val="-3348577"/>
                <a:satOff val="20174"/>
                <a:lumOff val="161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err="1" smtClean="0"/>
            <a:t>Soygeçmiş</a:t>
          </a:r>
          <a:r>
            <a:rPr lang="tr-TR" sz="3200" b="1" kern="1200" dirty="0" smtClean="0"/>
            <a:t>:</a:t>
          </a:r>
          <a:endParaRPr lang="tr-TR" sz="3200" b="1" kern="1200" dirty="0"/>
        </a:p>
      </dsp:txBody>
      <dsp:txXfrm>
        <a:off x="85393" y="3187668"/>
        <a:ext cx="2200601" cy="683368"/>
      </dsp:txXfrm>
    </dsp:sp>
    <dsp:sp modelId="{38A47A71-CF38-4EAC-ABED-559EE71ED332}">
      <dsp:nvSpPr>
        <dsp:cNvPr id="0" name=""/>
        <dsp:cNvSpPr/>
      </dsp:nvSpPr>
      <dsp:spPr>
        <a:xfrm rot="5400000">
          <a:off x="4724404" y="1778241"/>
          <a:ext cx="981392" cy="5266944"/>
        </a:xfrm>
        <a:prstGeom prst="round2SameRect">
          <a:avLst/>
        </a:prstGeom>
        <a:solidFill>
          <a:schemeClr val="accent4">
            <a:tint val="40000"/>
            <a:alpha val="90000"/>
            <a:hueOff val="-3945706"/>
            <a:satOff val="22157"/>
            <a:lumOff val="1408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3945706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smtClean="0"/>
            <a:t>Yanaklarda </a:t>
          </a:r>
          <a:r>
            <a:rPr lang="tr-TR" sz="2400" kern="1200" dirty="0" smtClean="0"/>
            <a:t>kızarıklık</a:t>
          </a:r>
          <a:endParaRPr lang="tr-TR" sz="2400" kern="1200" dirty="0"/>
        </a:p>
      </dsp:txBody>
      <dsp:txXfrm rot="5400000">
        <a:off x="4724404" y="1778241"/>
        <a:ext cx="981392" cy="5266944"/>
      </dsp:txXfrm>
    </dsp:sp>
    <dsp:sp modelId="{6936087C-51CC-4602-88B8-074CF94B03A7}">
      <dsp:nvSpPr>
        <dsp:cNvPr id="0" name=""/>
        <dsp:cNvSpPr/>
      </dsp:nvSpPr>
      <dsp:spPr>
        <a:xfrm>
          <a:off x="85393" y="4051848"/>
          <a:ext cx="2200601" cy="719728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/>
            <a:t>F.M.:</a:t>
          </a:r>
          <a:endParaRPr lang="tr-TR" sz="3200" b="1" kern="1200" dirty="0"/>
        </a:p>
      </dsp:txBody>
      <dsp:txXfrm>
        <a:off x="85393" y="4051848"/>
        <a:ext cx="2200601" cy="719728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835CABE-4D15-4C93-9A06-9E3428AE876C}">
      <dsp:nvSpPr>
        <dsp:cNvPr id="0" name=""/>
        <dsp:cNvSpPr/>
      </dsp:nvSpPr>
      <dsp:spPr>
        <a:xfrm rot="5400000">
          <a:off x="5391188" y="-2117636"/>
          <a:ext cx="720775" cy="5413248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Ürtiker, kaşıntı, </a:t>
          </a:r>
          <a:r>
            <a:rPr lang="tr-TR" sz="2400" kern="1200" dirty="0" err="1" smtClean="0"/>
            <a:t>flushing</a:t>
          </a:r>
          <a:r>
            <a:rPr lang="tr-TR" sz="2400" kern="1200" dirty="0" smtClean="0"/>
            <a:t>, </a:t>
          </a:r>
          <a:r>
            <a:rPr lang="tr-TR" sz="2400" kern="1200" dirty="0" err="1" smtClean="0"/>
            <a:t>anjioödem</a:t>
          </a:r>
          <a:r>
            <a:rPr lang="tr-TR" sz="2400" kern="1200" dirty="0" smtClean="0"/>
            <a:t>,</a:t>
          </a:r>
          <a:endParaRPr lang="tr-TR" sz="2400" kern="1200" dirty="0"/>
        </a:p>
      </dsp:txBody>
      <dsp:txXfrm rot="5400000">
        <a:off x="5391188" y="-2117636"/>
        <a:ext cx="720775" cy="5413248"/>
      </dsp:txXfrm>
    </dsp:sp>
    <dsp:sp modelId="{4DA62E8C-992A-4658-8897-803AFBE78FC3}">
      <dsp:nvSpPr>
        <dsp:cNvPr id="0" name=""/>
        <dsp:cNvSpPr/>
      </dsp:nvSpPr>
      <dsp:spPr>
        <a:xfrm>
          <a:off x="0" y="242"/>
          <a:ext cx="3044952" cy="117749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Deri: 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(%90)</a:t>
          </a:r>
          <a:endParaRPr lang="tr-TR" sz="2400" kern="1200" dirty="0"/>
        </a:p>
      </dsp:txBody>
      <dsp:txXfrm>
        <a:off x="0" y="242"/>
        <a:ext cx="3044952" cy="1177490"/>
      </dsp:txXfrm>
    </dsp:sp>
    <dsp:sp modelId="{FCC345AF-2B83-4B41-92C3-B921EEF62D09}">
      <dsp:nvSpPr>
        <dsp:cNvPr id="0" name=""/>
        <dsp:cNvSpPr/>
      </dsp:nvSpPr>
      <dsp:spPr>
        <a:xfrm rot="5400000">
          <a:off x="5086149" y="-807563"/>
          <a:ext cx="1319618" cy="5407961"/>
        </a:xfrm>
        <a:prstGeom prst="round2SameRect">
          <a:avLst/>
        </a:prstGeom>
        <a:solidFill>
          <a:schemeClr val="accent4">
            <a:tint val="40000"/>
            <a:alpha val="90000"/>
            <a:hueOff val="-1315235"/>
            <a:satOff val="7386"/>
            <a:lumOff val="469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315235"/>
              <a:satOff val="7386"/>
              <a:lumOff val="4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Burun akıntısı, sesin kalitesinde değişim, boğulma veya yutkunamama hissi, </a:t>
          </a:r>
          <a:r>
            <a:rPr lang="tr-TR" sz="2400" kern="1200" dirty="0" err="1" smtClean="0"/>
            <a:t>stridor</a:t>
          </a:r>
          <a:r>
            <a:rPr lang="tr-TR" sz="2400" kern="1200" dirty="0" smtClean="0"/>
            <a:t>, </a:t>
          </a:r>
          <a:r>
            <a:rPr lang="tr-TR" sz="2400" kern="1200" dirty="0" err="1" smtClean="0"/>
            <a:t>wheezin</a:t>
          </a:r>
          <a:r>
            <a:rPr lang="tr-TR" sz="2400" kern="1200" dirty="0" smtClean="0"/>
            <a:t>, öksürük, N.D.</a:t>
          </a:r>
          <a:endParaRPr lang="tr-TR" sz="2400" kern="1200" dirty="0"/>
        </a:p>
      </dsp:txBody>
      <dsp:txXfrm rot="5400000">
        <a:off x="5086149" y="-807563"/>
        <a:ext cx="1319618" cy="5407961"/>
      </dsp:txXfrm>
    </dsp:sp>
    <dsp:sp modelId="{90483437-1C43-4519-AA5B-4273D0EE2D54}">
      <dsp:nvSpPr>
        <dsp:cNvPr id="0" name=""/>
        <dsp:cNvSpPr/>
      </dsp:nvSpPr>
      <dsp:spPr>
        <a:xfrm>
          <a:off x="0" y="1307671"/>
          <a:ext cx="3041978" cy="1177490"/>
        </a:xfrm>
        <a:prstGeom prst="roundRect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Solunum Sistemi: (%70)</a:t>
          </a:r>
          <a:endParaRPr lang="tr-TR" sz="2400" kern="1200" dirty="0"/>
        </a:p>
      </dsp:txBody>
      <dsp:txXfrm>
        <a:off x="0" y="1307671"/>
        <a:ext cx="3041978" cy="1177490"/>
      </dsp:txXfrm>
    </dsp:sp>
    <dsp:sp modelId="{A7CBCD29-B134-4C97-BB11-395B4FBFCCF3}">
      <dsp:nvSpPr>
        <dsp:cNvPr id="0" name=""/>
        <dsp:cNvSpPr/>
      </dsp:nvSpPr>
      <dsp:spPr>
        <a:xfrm rot="5400000">
          <a:off x="5280579" y="497222"/>
          <a:ext cx="941992" cy="5413248"/>
        </a:xfrm>
        <a:prstGeom prst="round2SameRect">
          <a:avLst/>
        </a:prstGeom>
        <a:solidFill>
          <a:schemeClr val="accent4">
            <a:tint val="40000"/>
            <a:alpha val="90000"/>
            <a:hueOff val="-2630471"/>
            <a:satOff val="14771"/>
            <a:lumOff val="939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2630471"/>
              <a:satOff val="14771"/>
              <a:lumOff val="93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smtClean="0"/>
            <a:t>B-K</a:t>
          </a:r>
          <a:r>
            <a:rPr lang="tr-TR" sz="2400" kern="1200" dirty="0" smtClean="0"/>
            <a:t>, ishal, karın ağrısı</a:t>
          </a:r>
          <a:endParaRPr lang="tr-TR" sz="2400" kern="1200" dirty="0"/>
        </a:p>
      </dsp:txBody>
      <dsp:txXfrm rot="5400000">
        <a:off x="5280579" y="497222"/>
        <a:ext cx="941992" cy="5413248"/>
      </dsp:txXfrm>
    </dsp:sp>
    <dsp:sp modelId="{791EAFAD-51FD-4FEE-8ACA-1970EA99BFDC}">
      <dsp:nvSpPr>
        <dsp:cNvPr id="0" name=""/>
        <dsp:cNvSpPr/>
      </dsp:nvSpPr>
      <dsp:spPr>
        <a:xfrm>
          <a:off x="0" y="2615101"/>
          <a:ext cx="3044952" cy="1177490"/>
        </a:xfrm>
        <a:prstGeom prst="roundRect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G.I. Sistem: 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(%45)</a:t>
          </a:r>
          <a:endParaRPr lang="tr-TR" sz="2400" kern="1200" dirty="0"/>
        </a:p>
      </dsp:txBody>
      <dsp:txXfrm>
        <a:off x="0" y="2615101"/>
        <a:ext cx="3044952" cy="1177490"/>
      </dsp:txXfrm>
    </dsp:sp>
    <dsp:sp modelId="{762ACF40-22D0-4264-BF23-9716F81D4739}">
      <dsp:nvSpPr>
        <dsp:cNvPr id="0" name=""/>
        <dsp:cNvSpPr/>
      </dsp:nvSpPr>
      <dsp:spPr>
        <a:xfrm rot="5400000">
          <a:off x="5280579" y="1733588"/>
          <a:ext cx="941992" cy="5413248"/>
        </a:xfrm>
        <a:prstGeom prst="round2SameRect">
          <a:avLst/>
        </a:prstGeom>
        <a:solidFill>
          <a:schemeClr val="accent4">
            <a:tint val="40000"/>
            <a:alpha val="90000"/>
            <a:hueOff val="-3945706"/>
            <a:satOff val="22157"/>
            <a:lumOff val="140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945706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smtClean="0"/>
            <a:t>Senkop</a:t>
          </a:r>
          <a:r>
            <a:rPr lang="tr-TR" sz="2400" kern="1200" dirty="0" smtClean="0"/>
            <a:t>, hipotansiyon, </a:t>
          </a:r>
          <a:r>
            <a:rPr lang="tr-TR" sz="2400" kern="1200" dirty="0" err="1" smtClean="0"/>
            <a:t>hipotoni</a:t>
          </a:r>
          <a:r>
            <a:rPr lang="tr-TR" sz="2400" kern="1200" dirty="0" smtClean="0"/>
            <a:t>, taşikardi, baş dönmesi</a:t>
          </a:r>
          <a:endParaRPr lang="tr-TR" sz="2400" kern="1200" dirty="0"/>
        </a:p>
      </dsp:txBody>
      <dsp:txXfrm rot="5400000">
        <a:off x="5280579" y="1733588"/>
        <a:ext cx="941992" cy="5413248"/>
      </dsp:txXfrm>
    </dsp:sp>
    <dsp:sp modelId="{525CDCFC-0C1A-4A80-9954-63E983B14F79}">
      <dsp:nvSpPr>
        <dsp:cNvPr id="0" name=""/>
        <dsp:cNvSpPr/>
      </dsp:nvSpPr>
      <dsp:spPr>
        <a:xfrm>
          <a:off x="0" y="3851466"/>
          <a:ext cx="3044952" cy="117749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Dolaşım Sistemi: (%45)</a:t>
          </a:r>
          <a:endParaRPr lang="tr-TR" sz="2400" kern="1200" dirty="0"/>
        </a:p>
      </dsp:txBody>
      <dsp:txXfrm>
        <a:off x="0" y="3851466"/>
        <a:ext cx="3044952" cy="117749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07C7CD7-F60A-47A3-8943-5E79F113B367}">
      <dsp:nvSpPr>
        <dsp:cNvPr id="0" name=""/>
        <dsp:cNvSpPr/>
      </dsp:nvSpPr>
      <dsp:spPr>
        <a:xfrm rot="5400000">
          <a:off x="-360662" y="361516"/>
          <a:ext cx="2404417" cy="1683092"/>
        </a:xfrm>
        <a:prstGeom prst="chevron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err="1" smtClean="0"/>
            <a:t>Bifazik</a:t>
          </a:r>
          <a:r>
            <a:rPr lang="tr-TR" sz="2400" kern="1200" dirty="0" smtClean="0"/>
            <a:t>:</a:t>
          </a:r>
          <a:endParaRPr lang="tr-TR" sz="2400" kern="1200" dirty="0"/>
        </a:p>
      </dsp:txBody>
      <dsp:txXfrm rot="5400000">
        <a:off x="-360662" y="361516"/>
        <a:ext cx="2404417" cy="1683092"/>
      </dsp:txXfrm>
    </dsp:sp>
    <dsp:sp modelId="{9002E496-CCC7-4D2F-89DC-D488B863236B}">
      <dsp:nvSpPr>
        <dsp:cNvPr id="0" name=""/>
        <dsp:cNvSpPr/>
      </dsp:nvSpPr>
      <dsp:spPr>
        <a:xfrm rot="5400000">
          <a:off x="4174910" y="-2490964"/>
          <a:ext cx="1562871" cy="6546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smtClean="0"/>
            <a:t>Başlangıçtaki anafilaksi reaksiyonları geçtikten saatler ona kliniğin tekrarlaması (%4.5-23)</a:t>
          </a:r>
          <a:endParaRPr lang="tr-TR" sz="2400" kern="1200"/>
        </a:p>
      </dsp:txBody>
      <dsp:txXfrm rot="5400000">
        <a:off x="4174910" y="-2490964"/>
        <a:ext cx="1562871" cy="6546507"/>
      </dsp:txXfrm>
    </dsp:sp>
    <dsp:sp modelId="{87AECFF2-F146-4DE3-B178-5FCFE832262C}">
      <dsp:nvSpPr>
        <dsp:cNvPr id="0" name=""/>
        <dsp:cNvSpPr/>
      </dsp:nvSpPr>
      <dsp:spPr>
        <a:xfrm rot="5400000">
          <a:off x="-360662" y="2481354"/>
          <a:ext cx="2404417" cy="1683092"/>
        </a:xfrm>
        <a:prstGeom prst="chevron">
          <a:avLst/>
        </a:prstGeom>
        <a:gradFill rotWithShape="0">
          <a:gsLst>
            <a:gs pos="0">
              <a:schemeClr val="accent1">
                <a:shade val="80000"/>
                <a:hueOff val="306246"/>
                <a:satOff val="-4392"/>
                <a:lumOff val="25615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306246"/>
                <a:satOff val="-4392"/>
                <a:lumOff val="25615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306246"/>
                <a:satOff val="-4392"/>
                <a:lumOff val="25615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shade val="80000"/>
              <a:hueOff val="306246"/>
              <a:satOff val="-4392"/>
              <a:lumOff val="2561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Uzamış:</a:t>
          </a:r>
          <a:endParaRPr lang="tr-TR" sz="2400" kern="1200" dirty="0"/>
        </a:p>
      </dsp:txBody>
      <dsp:txXfrm rot="5400000">
        <a:off x="-360662" y="2481354"/>
        <a:ext cx="2404417" cy="1683092"/>
      </dsp:txXfrm>
    </dsp:sp>
    <dsp:sp modelId="{A8757548-6667-4D9A-AB00-CB4699DEB2F3}">
      <dsp:nvSpPr>
        <dsp:cNvPr id="0" name=""/>
        <dsp:cNvSpPr/>
      </dsp:nvSpPr>
      <dsp:spPr>
        <a:xfrm rot="5400000">
          <a:off x="4174910" y="-371126"/>
          <a:ext cx="1562871" cy="6546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306246"/>
              <a:satOff val="-4392"/>
              <a:lumOff val="2561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smtClean="0"/>
            <a:t>Kliniğin </a:t>
          </a:r>
          <a:r>
            <a:rPr lang="tr-TR" sz="2400" kern="1200" dirty="0" smtClean="0"/>
            <a:t>günler, haftalar sürmesi durumu</a:t>
          </a:r>
          <a:endParaRPr lang="tr-TR" sz="2400" kern="1200" dirty="0"/>
        </a:p>
      </dsp:txBody>
      <dsp:txXfrm rot="5400000">
        <a:off x="4174910" y="-371126"/>
        <a:ext cx="1562871" cy="6546507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62FB44E-4EF9-438E-97B7-AF8E794E9AA6}">
      <dsp:nvSpPr>
        <dsp:cNvPr id="0" name=""/>
        <dsp:cNvSpPr/>
      </dsp:nvSpPr>
      <dsp:spPr>
        <a:xfrm rot="5400000">
          <a:off x="4632206" y="-1672006"/>
          <a:ext cx="1916913" cy="5261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15 </a:t>
          </a:r>
          <a:r>
            <a:rPr lang="tr-TR" sz="2400" kern="1200" dirty="0" err="1" smtClean="0"/>
            <a:t>dk</a:t>
          </a:r>
          <a:r>
            <a:rPr lang="tr-TR" sz="2400" kern="1200" dirty="0" smtClean="0"/>
            <a:t>- 3 saat arasında alınmalı. Normali (1-11.4 </a:t>
          </a:r>
          <a:r>
            <a:rPr lang="tr-TR" sz="2400" kern="1200" dirty="0" err="1" smtClean="0"/>
            <a:t>ng</a:t>
          </a:r>
          <a:r>
            <a:rPr lang="tr-TR" sz="2400" kern="1200" dirty="0" smtClean="0"/>
            <a:t>/</a:t>
          </a:r>
          <a:r>
            <a:rPr lang="tr-TR" sz="2400" kern="1200" dirty="0" err="1" smtClean="0"/>
            <a:t>mL</a:t>
          </a:r>
          <a:r>
            <a:rPr lang="tr-TR" sz="2400" kern="1200" dirty="0" smtClean="0"/>
            <a:t>). Normal gelmesi tanıyı dışlamaz (%37). Takipte birden çok defa düzeyine bakmak tanıya yardımcı olur. </a:t>
          </a:r>
          <a:endParaRPr lang="tr-TR" sz="2400" kern="1200" dirty="0"/>
        </a:p>
      </dsp:txBody>
      <dsp:txXfrm rot="5400000">
        <a:off x="4632206" y="-1672006"/>
        <a:ext cx="1916913" cy="5261800"/>
      </dsp:txXfrm>
    </dsp:sp>
    <dsp:sp modelId="{2224F77B-D61C-493A-8610-7AA653DCE25C}">
      <dsp:nvSpPr>
        <dsp:cNvPr id="0" name=""/>
        <dsp:cNvSpPr/>
      </dsp:nvSpPr>
      <dsp:spPr>
        <a:xfrm>
          <a:off x="0" y="152403"/>
          <a:ext cx="2959762" cy="161298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err="1" smtClean="0"/>
            <a:t>Triptaz</a:t>
          </a:r>
          <a:r>
            <a:rPr lang="tr-TR" sz="2400" kern="1200" dirty="0" smtClean="0"/>
            <a:t> düzeyi:</a:t>
          </a:r>
          <a:endParaRPr lang="tr-TR" sz="2400" kern="1200" dirty="0"/>
        </a:p>
      </dsp:txBody>
      <dsp:txXfrm>
        <a:off x="0" y="152403"/>
        <a:ext cx="2959762" cy="1612982"/>
      </dsp:txXfrm>
    </dsp:sp>
    <dsp:sp modelId="{60791256-84BF-40C7-BE4B-ABC848C05AD6}">
      <dsp:nvSpPr>
        <dsp:cNvPr id="0" name=""/>
        <dsp:cNvSpPr/>
      </dsp:nvSpPr>
      <dsp:spPr>
        <a:xfrm rot="5400000">
          <a:off x="5129284" y="-33027"/>
          <a:ext cx="933686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Sıklıkla 5-15 </a:t>
          </a:r>
          <a:r>
            <a:rPr lang="tr-TR" sz="2400" kern="1200" dirty="0" err="1" smtClean="0"/>
            <a:t>dak</a:t>
          </a:r>
          <a:r>
            <a:rPr lang="tr-TR" sz="2400" kern="1200" dirty="0" smtClean="0"/>
            <a:t>. içinde yükselir</a:t>
          </a:r>
          <a:endParaRPr lang="tr-TR" sz="2400" kern="1200" dirty="0"/>
        </a:p>
      </dsp:txBody>
      <dsp:txXfrm rot="5400000">
        <a:off x="5129284" y="-33027"/>
        <a:ext cx="933686" cy="5266944"/>
      </dsp:txXfrm>
    </dsp:sp>
    <dsp:sp modelId="{FD8241FC-91CD-4764-AE08-7744A478E360}">
      <dsp:nvSpPr>
        <dsp:cNvPr id="0" name=""/>
        <dsp:cNvSpPr/>
      </dsp:nvSpPr>
      <dsp:spPr>
        <a:xfrm>
          <a:off x="0" y="1979450"/>
          <a:ext cx="2962656" cy="124198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Plazma </a:t>
          </a:r>
          <a:r>
            <a:rPr lang="tr-TR" sz="2400" kern="1200" dirty="0" err="1" smtClean="0"/>
            <a:t>Histamin</a:t>
          </a:r>
          <a:r>
            <a:rPr lang="tr-TR" sz="2400" kern="1200" dirty="0" smtClean="0"/>
            <a:t>:</a:t>
          </a:r>
          <a:endParaRPr lang="tr-TR" sz="2400" kern="1200" dirty="0"/>
        </a:p>
      </dsp:txBody>
      <dsp:txXfrm>
        <a:off x="0" y="1979450"/>
        <a:ext cx="2962656" cy="1241987"/>
      </dsp:txXfrm>
    </dsp:sp>
    <dsp:sp modelId="{E145CE29-239E-4244-A247-64C9870E880F}">
      <dsp:nvSpPr>
        <dsp:cNvPr id="0" name=""/>
        <dsp:cNvSpPr/>
      </dsp:nvSpPr>
      <dsp:spPr>
        <a:xfrm>
          <a:off x="0" y="3283537"/>
          <a:ext cx="8144252" cy="124198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ß-</a:t>
          </a:r>
          <a:r>
            <a:rPr lang="tr-TR" sz="2400" kern="1200" dirty="0" err="1" smtClean="0"/>
            <a:t>triptaz</a:t>
          </a:r>
          <a:r>
            <a:rPr lang="tr-TR" sz="2400" kern="1200" dirty="0" smtClean="0"/>
            <a:t>, PAF, </a:t>
          </a:r>
          <a:r>
            <a:rPr lang="tr-TR" sz="2400" kern="1200" dirty="0" err="1" smtClean="0"/>
            <a:t>kşmaz</a:t>
          </a:r>
          <a:r>
            <a:rPr lang="tr-TR" sz="2400" kern="1200" dirty="0" smtClean="0"/>
            <a:t>, </a:t>
          </a:r>
          <a:r>
            <a:rPr lang="tr-TR" sz="2400" kern="1200" dirty="0" err="1" smtClean="0"/>
            <a:t>bazogranulin</a:t>
          </a:r>
          <a:r>
            <a:rPr lang="tr-TR" sz="2400" kern="1200" dirty="0" smtClean="0"/>
            <a:t>, Karboksipeptidaz-3</a:t>
          </a:r>
          <a:endParaRPr lang="tr-TR" sz="2400" kern="1200" dirty="0"/>
        </a:p>
      </dsp:txBody>
      <dsp:txXfrm>
        <a:off x="0" y="3283537"/>
        <a:ext cx="8144252" cy="1241987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D7D6622-AE54-4563-854E-428ABF1156E7}">
      <dsp:nvSpPr>
        <dsp:cNvPr id="0" name=""/>
        <dsp:cNvSpPr/>
      </dsp:nvSpPr>
      <dsp:spPr>
        <a:xfrm>
          <a:off x="0" y="2604"/>
          <a:ext cx="7086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45C4A7-EF4A-4951-953D-223F9079F6AC}">
      <dsp:nvSpPr>
        <dsp:cNvPr id="0" name=""/>
        <dsp:cNvSpPr/>
      </dsp:nvSpPr>
      <dsp:spPr>
        <a:xfrm>
          <a:off x="0" y="2604"/>
          <a:ext cx="7086600" cy="8881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1. Solunum yolunu açık tutmaya yönelik önlemler.</a:t>
          </a:r>
          <a:endParaRPr lang="tr-TR" sz="2000" kern="1200" dirty="0"/>
        </a:p>
      </dsp:txBody>
      <dsp:txXfrm>
        <a:off x="0" y="2604"/>
        <a:ext cx="7086600" cy="888131"/>
      </dsp:txXfrm>
    </dsp:sp>
    <dsp:sp modelId="{5878BFE2-3002-400B-A946-24157A2E08EB}">
      <dsp:nvSpPr>
        <dsp:cNvPr id="0" name=""/>
        <dsp:cNvSpPr/>
      </dsp:nvSpPr>
      <dsp:spPr>
        <a:xfrm>
          <a:off x="0" y="890736"/>
          <a:ext cx="7086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917446-D4DD-416A-BCF1-1123E9E3BB39}">
      <dsp:nvSpPr>
        <dsp:cNvPr id="0" name=""/>
        <dsp:cNvSpPr/>
      </dsp:nvSpPr>
      <dsp:spPr>
        <a:xfrm>
          <a:off x="0" y="890736"/>
          <a:ext cx="7086600" cy="8881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2. Damar yolu açılır</a:t>
          </a:r>
          <a:endParaRPr lang="tr-TR" sz="2000" kern="1200" dirty="0"/>
        </a:p>
      </dsp:txBody>
      <dsp:txXfrm>
        <a:off x="0" y="890736"/>
        <a:ext cx="7086600" cy="888131"/>
      </dsp:txXfrm>
    </dsp:sp>
    <dsp:sp modelId="{2065AFB4-4835-4D25-BF10-8D1D5C583BD7}">
      <dsp:nvSpPr>
        <dsp:cNvPr id="0" name=""/>
        <dsp:cNvSpPr/>
      </dsp:nvSpPr>
      <dsp:spPr>
        <a:xfrm>
          <a:off x="0" y="1778868"/>
          <a:ext cx="7086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AF9512-2B74-45F4-99B9-A66CEA1162EC}">
      <dsp:nvSpPr>
        <dsp:cNvPr id="0" name=""/>
        <dsp:cNvSpPr/>
      </dsp:nvSpPr>
      <dsp:spPr>
        <a:xfrm>
          <a:off x="0" y="1778868"/>
          <a:ext cx="7086600" cy="8881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3. Nazal oksijen verilir.</a:t>
          </a:r>
          <a:endParaRPr lang="tr-TR" sz="2000" kern="1200" dirty="0"/>
        </a:p>
      </dsp:txBody>
      <dsp:txXfrm>
        <a:off x="0" y="1778868"/>
        <a:ext cx="7086600" cy="888131"/>
      </dsp:txXfrm>
    </dsp:sp>
    <dsp:sp modelId="{18089F88-0E7B-45A2-9AB9-4A3FA3EE499E}">
      <dsp:nvSpPr>
        <dsp:cNvPr id="0" name=""/>
        <dsp:cNvSpPr/>
      </dsp:nvSpPr>
      <dsp:spPr>
        <a:xfrm>
          <a:off x="0" y="2667000"/>
          <a:ext cx="7086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CD9D44-B602-4E50-9F7D-DC05F1982E69}">
      <dsp:nvSpPr>
        <dsp:cNvPr id="0" name=""/>
        <dsp:cNvSpPr/>
      </dsp:nvSpPr>
      <dsp:spPr>
        <a:xfrm>
          <a:off x="0" y="2667000"/>
          <a:ext cx="7086600" cy="8881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4. Adrenalin intramuskuler </a:t>
          </a:r>
          <a:r>
            <a:rPr lang="tr-TR" sz="2000" kern="1200" dirty="0" smtClean="0"/>
            <a:t>0.3-0.5 </a:t>
          </a:r>
          <a:r>
            <a:rPr lang="tr-TR" sz="2000" kern="1200" dirty="0" smtClean="0"/>
            <a:t>mg. Klinik devam ediyorsa 15 dakika aralıklarla 2 kez tekrarlanabilir. </a:t>
          </a:r>
          <a:endParaRPr lang="tr-TR" sz="2000" kern="1200" dirty="0"/>
        </a:p>
      </dsp:txBody>
      <dsp:txXfrm>
        <a:off x="0" y="2667000"/>
        <a:ext cx="7086600" cy="888131"/>
      </dsp:txXfrm>
    </dsp:sp>
    <dsp:sp modelId="{C141A30E-9EE5-44FB-8B40-4B1E9DB61A48}">
      <dsp:nvSpPr>
        <dsp:cNvPr id="0" name=""/>
        <dsp:cNvSpPr/>
      </dsp:nvSpPr>
      <dsp:spPr>
        <a:xfrm>
          <a:off x="0" y="3555131"/>
          <a:ext cx="7086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D16368-41B5-4ACA-912B-E63D50FB19C2}">
      <dsp:nvSpPr>
        <dsp:cNvPr id="0" name=""/>
        <dsp:cNvSpPr/>
      </dsp:nvSpPr>
      <dsp:spPr>
        <a:xfrm>
          <a:off x="0" y="3555131"/>
          <a:ext cx="7086600" cy="8881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5. </a:t>
          </a:r>
          <a:r>
            <a:rPr lang="tr-TR" sz="2000" kern="1200" dirty="0" err="1" smtClean="0"/>
            <a:t>Antihistaminiklerden</a:t>
          </a:r>
          <a:r>
            <a:rPr lang="tr-TR" sz="2000" kern="1200" dirty="0" smtClean="0"/>
            <a:t> H1 ve H2 reseptör antagonistlerinin kombine kullanımı daha iyi sonuç veriyor. 25-50 mg, </a:t>
          </a:r>
          <a:r>
            <a:rPr lang="tr-TR" sz="2000" kern="1200" dirty="0" err="1" smtClean="0"/>
            <a:t>difenhidramin</a:t>
          </a:r>
          <a:r>
            <a:rPr lang="tr-TR" sz="2000" kern="1200" dirty="0" smtClean="0"/>
            <a:t> veya eşdeğer bir </a:t>
          </a:r>
          <a:r>
            <a:rPr lang="tr-TR" sz="2000" kern="1200" dirty="0" err="1" smtClean="0"/>
            <a:t>antihistaminikle</a:t>
          </a:r>
          <a:r>
            <a:rPr lang="tr-TR" sz="2000" kern="1200" dirty="0" smtClean="0"/>
            <a:t> 1 mg/kg </a:t>
          </a:r>
          <a:r>
            <a:rPr lang="tr-TR" sz="2000" kern="1200" dirty="0" err="1" smtClean="0"/>
            <a:t>ranitidin</a:t>
          </a:r>
          <a:r>
            <a:rPr lang="tr-TR" sz="2000" kern="1200" dirty="0" smtClean="0"/>
            <a:t> kombine edilir.</a:t>
          </a:r>
          <a:endParaRPr lang="tr-TR" sz="2000" kern="1200" dirty="0"/>
        </a:p>
      </dsp:txBody>
      <dsp:txXfrm>
        <a:off x="0" y="3555131"/>
        <a:ext cx="7086600" cy="888131"/>
      </dsp:txXfrm>
    </dsp:sp>
    <dsp:sp modelId="{B2A46B68-0529-4C22-8E84-9615D26A2CC4}">
      <dsp:nvSpPr>
        <dsp:cNvPr id="0" name=""/>
        <dsp:cNvSpPr/>
      </dsp:nvSpPr>
      <dsp:spPr>
        <a:xfrm>
          <a:off x="0" y="4443263"/>
          <a:ext cx="7086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300BFF-0D6D-470F-9F81-ED6F46E9CEF9}">
      <dsp:nvSpPr>
        <dsp:cNvPr id="0" name=""/>
        <dsp:cNvSpPr/>
      </dsp:nvSpPr>
      <dsp:spPr>
        <a:xfrm>
          <a:off x="0" y="4443263"/>
          <a:ext cx="7086600" cy="8881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6. </a:t>
          </a:r>
          <a:r>
            <a:rPr lang="tr-TR" sz="2000" kern="1200" dirty="0" err="1" smtClean="0"/>
            <a:t>Steroidlerin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anaflaksi</a:t>
          </a:r>
          <a:r>
            <a:rPr lang="tr-TR" sz="2000" kern="1200" dirty="0" smtClean="0"/>
            <a:t> tedavisinde tam olarak değeri saptanmamıştır. Hafif vakalarda 30-60 mg oral </a:t>
          </a:r>
          <a:r>
            <a:rPr lang="tr-TR" sz="2000" kern="1200" dirty="0" err="1" smtClean="0"/>
            <a:t>prednizolon</a:t>
          </a:r>
          <a:r>
            <a:rPr lang="tr-TR" sz="2000" kern="1200" dirty="0" smtClean="0"/>
            <a:t>, ağır vakalarda erişkinlerde </a:t>
          </a:r>
          <a:r>
            <a:rPr lang="tr-TR" sz="2000" kern="1200" dirty="0" err="1" smtClean="0"/>
            <a:t>hidrokortizon</a:t>
          </a:r>
          <a:r>
            <a:rPr lang="tr-TR" sz="2000" kern="1200" dirty="0" smtClean="0"/>
            <a:t> 100-1000 mg verilebilir</a:t>
          </a:r>
          <a:endParaRPr lang="tr-TR" sz="2000" kern="1200" dirty="0"/>
        </a:p>
      </dsp:txBody>
      <dsp:txXfrm>
        <a:off x="0" y="4443263"/>
        <a:ext cx="7086600" cy="888131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30E9F4D-ED03-48E3-AECC-811489E4875E}">
      <dsp:nvSpPr>
        <dsp:cNvPr id="0" name=""/>
        <dsp:cNvSpPr/>
      </dsp:nvSpPr>
      <dsp:spPr>
        <a:xfrm>
          <a:off x="0" y="697"/>
          <a:ext cx="8077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078D0D-30F3-484A-909E-33DF6CF8AA5C}">
      <dsp:nvSpPr>
        <dsp:cNvPr id="0" name=""/>
        <dsp:cNvSpPr/>
      </dsp:nvSpPr>
      <dsp:spPr>
        <a:xfrm>
          <a:off x="0" y="697"/>
          <a:ext cx="8077200" cy="1142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7. Hışıltısı (wheezing) olan hastalara 0.15 mg/kg nebule salbutamol verilir. Tekrarlanabilir. </a:t>
          </a:r>
          <a:endParaRPr lang="tr-TR" sz="2000" kern="1200"/>
        </a:p>
      </dsp:txBody>
      <dsp:txXfrm>
        <a:off x="0" y="697"/>
        <a:ext cx="8077200" cy="1142720"/>
      </dsp:txXfrm>
    </dsp:sp>
    <dsp:sp modelId="{F7719A92-1126-48D3-9365-8E0673E196A4}">
      <dsp:nvSpPr>
        <dsp:cNvPr id="0" name=""/>
        <dsp:cNvSpPr/>
      </dsp:nvSpPr>
      <dsp:spPr>
        <a:xfrm>
          <a:off x="0" y="1143418"/>
          <a:ext cx="8077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3B1FB0-1C36-452F-86A7-0BC166F317EE}">
      <dsp:nvSpPr>
        <dsp:cNvPr id="0" name=""/>
        <dsp:cNvSpPr/>
      </dsp:nvSpPr>
      <dsp:spPr>
        <a:xfrm>
          <a:off x="0" y="1143418"/>
          <a:ext cx="8077200" cy="1142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8. Sıvı tedavisi: 125cc/saat (normotansif olsa bile ver) </a:t>
          </a:r>
          <a:endParaRPr lang="tr-TR" sz="2000" kern="1200"/>
        </a:p>
      </dsp:txBody>
      <dsp:txXfrm>
        <a:off x="0" y="1143418"/>
        <a:ext cx="8077200" cy="1142720"/>
      </dsp:txXfrm>
    </dsp:sp>
    <dsp:sp modelId="{604EAF0C-F27C-4950-A31D-549CE4710F4D}">
      <dsp:nvSpPr>
        <dsp:cNvPr id="0" name=""/>
        <dsp:cNvSpPr/>
      </dsp:nvSpPr>
      <dsp:spPr>
        <a:xfrm>
          <a:off x="0" y="2286139"/>
          <a:ext cx="8077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25ACAC-DDD0-4E42-A1A5-B31F2D1A3622}">
      <dsp:nvSpPr>
        <dsp:cNvPr id="0" name=""/>
        <dsp:cNvSpPr/>
      </dsp:nvSpPr>
      <dsp:spPr>
        <a:xfrm>
          <a:off x="0" y="2286139"/>
          <a:ext cx="8077200" cy="1142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9. Hipotansiyon varsa masif sıvı resusitasyonu ( ilk 30 dk.da 1-2 litre SF) yap eğer tedavilere rağmen devam ederse dopamin 5-10 μgr/kg/dk ve/veya 10 μgr/kg/dk </a:t>
          </a:r>
          <a:r>
            <a:rPr lang="tr-TR" sz="2000" kern="1200" dirty="0" smtClean="0"/>
            <a:t>dobutamin </a:t>
          </a:r>
          <a:r>
            <a:rPr lang="tr-TR" sz="2000" kern="1200" dirty="0" smtClean="0"/>
            <a:t>verilir.</a:t>
          </a:r>
          <a:endParaRPr lang="tr-TR" sz="2000" kern="1200" dirty="0"/>
        </a:p>
      </dsp:txBody>
      <dsp:txXfrm>
        <a:off x="0" y="2286139"/>
        <a:ext cx="8077200" cy="1142720"/>
      </dsp:txXfrm>
    </dsp:sp>
    <dsp:sp modelId="{376A49FA-E074-48D7-AB62-90C5CAA05156}">
      <dsp:nvSpPr>
        <dsp:cNvPr id="0" name=""/>
        <dsp:cNvSpPr/>
      </dsp:nvSpPr>
      <dsp:spPr>
        <a:xfrm>
          <a:off x="0" y="3428860"/>
          <a:ext cx="8077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0296BC-B33D-47F7-B935-1642D5EA53ED}">
      <dsp:nvSpPr>
        <dsp:cNvPr id="0" name=""/>
        <dsp:cNvSpPr/>
      </dsp:nvSpPr>
      <dsp:spPr>
        <a:xfrm>
          <a:off x="0" y="3428860"/>
          <a:ext cx="8077200" cy="1142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10. Hastanın bradikardisi ve hipotansiyonu devam ediyorsa her 10 dakikada bir 0.3-0.5 mg atropin sülfat her 10 dakikada bir IV verilir. Ayrıca glukagon önce bolus (1-5 mg IV), sonra idame şeklinde (5-10 μgr/kg) verilir. </a:t>
          </a:r>
          <a:endParaRPr lang="tr-TR" sz="2000" kern="1200"/>
        </a:p>
      </dsp:txBody>
      <dsp:txXfrm>
        <a:off x="0" y="3428860"/>
        <a:ext cx="8077200" cy="1142720"/>
      </dsp:txXfrm>
    </dsp:sp>
    <dsp:sp modelId="{295FABCA-E4E9-4D3F-B0D4-4ABC6DADD9B1}">
      <dsp:nvSpPr>
        <dsp:cNvPr id="0" name=""/>
        <dsp:cNvSpPr/>
      </dsp:nvSpPr>
      <dsp:spPr>
        <a:xfrm>
          <a:off x="0" y="4571581"/>
          <a:ext cx="8077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923734-BFC9-4681-8D01-F5DD8BBCCF5C}">
      <dsp:nvSpPr>
        <dsp:cNvPr id="0" name=""/>
        <dsp:cNvSpPr/>
      </dsp:nvSpPr>
      <dsp:spPr>
        <a:xfrm>
          <a:off x="0" y="4571581"/>
          <a:ext cx="8077200" cy="1142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11. Hasta 24 saat gözlem altında tutulur.</a:t>
          </a:r>
          <a:endParaRPr lang="tr-TR" sz="2000" kern="1200"/>
        </a:p>
      </dsp:txBody>
      <dsp:txXfrm>
        <a:off x="0" y="4571581"/>
        <a:ext cx="8077200" cy="1142720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1CDEDD1-84FB-4C8A-9054-CFB892299072}">
      <dsp:nvSpPr>
        <dsp:cNvPr id="0" name=""/>
        <dsp:cNvSpPr/>
      </dsp:nvSpPr>
      <dsp:spPr>
        <a:xfrm>
          <a:off x="0" y="20901"/>
          <a:ext cx="8229600" cy="673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Anafilakside esas seçenektir</a:t>
          </a:r>
          <a:endParaRPr lang="tr-TR" sz="2600" kern="1200" dirty="0"/>
        </a:p>
      </dsp:txBody>
      <dsp:txXfrm>
        <a:off x="0" y="20901"/>
        <a:ext cx="8229600" cy="673920"/>
      </dsp:txXfrm>
    </dsp:sp>
    <dsp:sp modelId="{5A6577A5-3ED3-4848-AFCC-FC0586895B82}">
      <dsp:nvSpPr>
        <dsp:cNvPr id="0" name=""/>
        <dsp:cNvSpPr/>
      </dsp:nvSpPr>
      <dsp:spPr>
        <a:xfrm>
          <a:off x="0" y="694821"/>
          <a:ext cx="8229600" cy="596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0480" rIns="170688" bIns="30480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r-TR" sz="2400" kern="1200" dirty="0" smtClean="0"/>
            <a:t>Uyluğun ön-yan kısmından İM</a:t>
          </a:r>
          <a:endParaRPr lang="tr-TR" sz="2400" kern="1200" dirty="0"/>
        </a:p>
      </dsp:txBody>
      <dsp:txXfrm>
        <a:off x="0" y="694821"/>
        <a:ext cx="8229600" cy="596160"/>
      </dsp:txXfrm>
    </dsp:sp>
    <dsp:sp modelId="{3BD0B2D8-E9BF-42A0-9735-D43913E79C4D}">
      <dsp:nvSpPr>
        <dsp:cNvPr id="0" name=""/>
        <dsp:cNvSpPr/>
      </dsp:nvSpPr>
      <dsp:spPr>
        <a:xfrm>
          <a:off x="0" y="1290981"/>
          <a:ext cx="8229600" cy="673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b="1" kern="1200" dirty="0" smtClean="0"/>
            <a:t>Çocuklarda </a:t>
          </a:r>
          <a:endParaRPr lang="tr-TR" sz="2600" b="1" kern="1200" dirty="0"/>
        </a:p>
      </dsp:txBody>
      <dsp:txXfrm>
        <a:off x="0" y="1290981"/>
        <a:ext cx="8229600" cy="673920"/>
      </dsp:txXfrm>
    </dsp:sp>
    <dsp:sp modelId="{53A2715A-E991-45C6-AFF1-0539DF980356}">
      <dsp:nvSpPr>
        <dsp:cNvPr id="0" name=""/>
        <dsp:cNvSpPr/>
      </dsp:nvSpPr>
      <dsp:spPr>
        <a:xfrm>
          <a:off x="0" y="1964901"/>
          <a:ext cx="8229600" cy="596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0480" rIns="170688" bIns="30480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r-TR" sz="2400" kern="1200" dirty="0" smtClean="0"/>
            <a:t>1:1000 0,01 mg/kg  0,1-0,3 ml</a:t>
          </a:r>
          <a:endParaRPr lang="tr-TR" sz="2400" kern="1200" dirty="0"/>
        </a:p>
      </dsp:txBody>
      <dsp:txXfrm>
        <a:off x="0" y="1964901"/>
        <a:ext cx="8229600" cy="596160"/>
      </dsp:txXfrm>
    </dsp:sp>
    <dsp:sp modelId="{862D4C12-0AE1-4DCB-B6C4-0428BB2642D0}">
      <dsp:nvSpPr>
        <dsp:cNvPr id="0" name=""/>
        <dsp:cNvSpPr/>
      </dsp:nvSpPr>
      <dsp:spPr>
        <a:xfrm>
          <a:off x="0" y="2561061"/>
          <a:ext cx="8229600" cy="673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b="1" kern="1200" dirty="0" smtClean="0"/>
            <a:t>Yetişkinlerde  </a:t>
          </a:r>
          <a:endParaRPr lang="tr-TR" sz="2600" b="1" kern="1200" dirty="0"/>
        </a:p>
      </dsp:txBody>
      <dsp:txXfrm>
        <a:off x="0" y="2561061"/>
        <a:ext cx="8229600" cy="673920"/>
      </dsp:txXfrm>
    </dsp:sp>
    <dsp:sp modelId="{75F8AE48-2BA5-4F9B-966C-B6DC9D8A7B58}">
      <dsp:nvSpPr>
        <dsp:cNvPr id="0" name=""/>
        <dsp:cNvSpPr/>
      </dsp:nvSpPr>
      <dsp:spPr>
        <a:xfrm>
          <a:off x="0" y="3234981"/>
          <a:ext cx="8229600" cy="596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0480" rIns="170688" bIns="30480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r-TR" sz="2400" kern="1200" dirty="0" smtClean="0"/>
            <a:t>1:1000 adrenalin : 0,3-0,5 ml </a:t>
          </a:r>
          <a:endParaRPr lang="tr-TR" sz="2400" kern="1200" dirty="0"/>
        </a:p>
      </dsp:txBody>
      <dsp:txXfrm>
        <a:off x="0" y="3234981"/>
        <a:ext cx="8229600" cy="596160"/>
      </dsp:txXfrm>
    </dsp:sp>
    <dsp:sp modelId="{29FC59E5-0C4A-4D35-AE81-F752AA16FE7E}">
      <dsp:nvSpPr>
        <dsp:cNvPr id="0" name=""/>
        <dsp:cNvSpPr/>
      </dsp:nvSpPr>
      <dsp:spPr>
        <a:xfrm>
          <a:off x="0" y="3831141"/>
          <a:ext cx="8229600" cy="673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Bu dozlar 5-15 </a:t>
          </a:r>
          <a:r>
            <a:rPr lang="tr-TR" sz="2600" kern="1200" dirty="0" err="1" smtClean="0"/>
            <a:t>dk</a:t>
          </a:r>
          <a:r>
            <a:rPr lang="tr-TR" sz="2600" kern="1200" dirty="0" smtClean="0"/>
            <a:t> aralıklarla 2-3 defa tekrarlanabilir.</a:t>
          </a:r>
          <a:endParaRPr lang="tr-TR" sz="2600" kern="1200" dirty="0"/>
        </a:p>
      </dsp:txBody>
      <dsp:txXfrm>
        <a:off x="0" y="3831141"/>
        <a:ext cx="8229600" cy="673920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2EC041B-D938-4A8C-B647-850511414A02}">
      <dsp:nvSpPr>
        <dsp:cNvPr id="0" name=""/>
        <dsp:cNvSpPr/>
      </dsp:nvSpPr>
      <dsp:spPr>
        <a:xfrm>
          <a:off x="0" y="1471"/>
          <a:ext cx="8229600" cy="155954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smtClean="0"/>
            <a:t>Epinefrin İnfüzyonu</a:t>
          </a:r>
          <a:r>
            <a:rPr lang="tr-TR" sz="2200" kern="1200" smtClean="0"/>
            <a:t>: IM epinefrin ve IV SF infüzyonu tedavisine rağmen yeterli cevap alınamazsa; sürekli epinefrin infüzyonu (2-10 mikrogram/dk epinefrin) uygulanır. Kan Basıncı, Kalp hızı ve oksijenizasyona göre doz titre edilir. </a:t>
          </a:r>
          <a:endParaRPr lang="tr-TR" sz="2200" kern="1200"/>
        </a:p>
      </dsp:txBody>
      <dsp:txXfrm>
        <a:off x="0" y="1471"/>
        <a:ext cx="8229600" cy="1559547"/>
      </dsp:txXfrm>
    </dsp:sp>
    <dsp:sp modelId="{B4DD249A-B176-4BB8-9264-CF9D4B82F9BA}">
      <dsp:nvSpPr>
        <dsp:cNvPr id="0" name=""/>
        <dsp:cNvSpPr/>
      </dsp:nvSpPr>
      <dsp:spPr>
        <a:xfrm>
          <a:off x="0" y="1573497"/>
          <a:ext cx="8229600" cy="137896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err="1" smtClean="0"/>
            <a:t>Vazopresör</a:t>
          </a:r>
          <a:r>
            <a:rPr lang="tr-TR" sz="2200" b="1" kern="1200" dirty="0" smtClean="0"/>
            <a:t>:</a:t>
          </a:r>
          <a:r>
            <a:rPr lang="tr-TR" sz="2200" kern="1200" dirty="0" smtClean="0"/>
            <a:t> Epinefrine </a:t>
          </a:r>
          <a:r>
            <a:rPr lang="tr-TR" sz="2200" kern="1200" dirty="0" err="1" smtClean="0"/>
            <a:t>sekonder</a:t>
          </a:r>
          <a:r>
            <a:rPr lang="tr-TR" sz="2200" kern="1200" dirty="0" smtClean="0"/>
            <a:t> olarak tüm </a:t>
          </a:r>
          <a:r>
            <a:rPr lang="tr-TR" sz="2200" kern="1200" dirty="0" err="1" smtClean="0"/>
            <a:t>vazopresörler</a:t>
          </a:r>
          <a:r>
            <a:rPr lang="tr-TR" sz="2200" kern="1200" dirty="0" smtClean="0"/>
            <a:t> kan basıncı, kalp hızı ve </a:t>
          </a:r>
          <a:r>
            <a:rPr lang="tr-TR" sz="2200" kern="1200" dirty="0" err="1" smtClean="0"/>
            <a:t>oksijenizasyona</a:t>
          </a:r>
          <a:r>
            <a:rPr lang="tr-TR" sz="2200" kern="1200" dirty="0" smtClean="0"/>
            <a:t> göre doz titre edilerek uygulanabilir.</a:t>
          </a:r>
          <a:endParaRPr lang="tr-TR" sz="2200" kern="1200" dirty="0"/>
        </a:p>
      </dsp:txBody>
      <dsp:txXfrm>
        <a:off x="0" y="1573497"/>
        <a:ext cx="8229600" cy="1378967"/>
      </dsp:txXfrm>
    </dsp:sp>
    <dsp:sp modelId="{B48216CB-8A00-40C5-908E-1D8404712BA0}">
      <dsp:nvSpPr>
        <dsp:cNvPr id="0" name=""/>
        <dsp:cNvSpPr/>
      </dsp:nvSpPr>
      <dsp:spPr>
        <a:xfrm>
          <a:off x="0" y="2964944"/>
          <a:ext cx="8229600" cy="155954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/>
            <a:t>Glukagon</a:t>
          </a:r>
          <a:r>
            <a:rPr lang="tr-TR" sz="2200" kern="1200" dirty="0" smtClean="0"/>
            <a:t>: Beta blokör tedavisi altındaki hastalar epinefrine cevap vermeyebilir. Glukagon 1-5 mg IV/ 5dk uygulanır sonra 5-15 mikrogram/dk olarak devam edilir. </a:t>
          </a:r>
          <a:endParaRPr lang="tr-TR" sz="2200" kern="1200" dirty="0"/>
        </a:p>
      </dsp:txBody>
      <dsp:txXfrm>
        <a:off x="0" y="2964944"/>
        <a:ext cx="8229600" cy="1559547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2261F1E-A462-4168-99E2-758D868C2000}">
      <dsp:nvSpPr>
        <dsp:cNvPr id="0" name=""/>
        <dsp:cNvSpPr/>
      </dsp:nvSpPr>
      <dsp:spPr>
        <a:xfrm rot="5400000">
          <a:off x="5018890" y="-1910662"/>
          <a:ext cx="1154474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err="1" smtClean="0"/>
            <a:t>Vazokonstriksiyonda</a:t>
          </a:r>
          <a:r>
            <a:rPr lang="tr-TR" sz="2400" kern="1200" dirty="0" smtClean="0"/>
            <a:t> artış, </a:t>
          </a:r>
          <a:r>
            <a:rPr lang="tr-TR" sz="2400" kern="1200" dirty="0" err="1" smtClean="0"/>
            <a:t>periferal</a:t>
          </a:r>
          <a:r>
            <a:rPr lang="tr-TR" sz="2400" kern="1200" dirty="0" smtClean="0"/>
            <a:t> </a:t>
          </a:r>
          <a:r>
            <a:rPr lang="tr-TR" sz="2400" kern="1200" dirty="0" err="1" smtClean="0"/>
            <a:t>vasküler</a:t>
          </a:r>
          <a:r>
            <a:rPr lang="tr-TR" sz="2400" kern="1200" dirty="0" smtClean="0"/>
            <a:t> dirençte artış,</a:t>
          </a:r>
          <a:endParaRPr lang="tr-TR" sz="2400" kern="120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err="1" smtClean="0"/>
            <a:t>Mukozal</a:t>
          </a:r>
          <a:r>
            <a:rPr lang="tr-TR" sz="2400" kern="1200" dirty="0" smtClean="0"/>
            <a:t> ödemde azalma</a:t>
          </a:r>
          <a:endParaRPr lang="tr-TR" sz="2400" kern="1200" dirty="0"/>
        </a:p>
      </dsp:txBody>
      <dsp:txXfrm rot="5400000">
        <a:off x="5018890" y="-1910662"/>
        <a:ext cx="1154474" cy="5266944"/>
      </dsp:txXfrm>
    </dsp:sp>
    <dsp:sp modelId="{5FCCB0E8-6E15-4A9E-9BFA-E50B7ED456B0}">
      <dsp:nvSpPr>
        <dsp:cNvPr id="0" name=""/>
        <dsp:cNvSpPr/>
      </dsp:nvSpPr>
      <dsp:spPr>
        <a:xfrm>
          <a:off x="0" y="1262"/>
          <a:ext cx="2962656" cy="144309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ALFA-1 ADRENERJİK ETKİ</a:t>
          </a:r>
          <a:endParaRPr lang="tr-TR" sz="2400" kern="1200" dirty="0"/>
        </a:p>
      </dsp:txBody>
      <dsp:txXfrm>
        <a:off x="0" y="1262"/>
        <a:ext cx="2962656" cy="1443092"/>
      </dsp:txXfrm>
    </dsp:sp>
    <dsp:sp modelId="{E497675F-C7A4-4617-BEC0-1147D63C1E15}">
      <dsp:nvSpPr>
        <dsp:cNvPr id="0" name=""/>
        <dsp:cNvSpPr/>
      </dsp:nvSpPr>
      <dsp:spPr>
        <a:xfrm rot="5400000">
          <a:off x="5018890" y="-395415"/>
          <a:ext cx="1154474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Artmış </a:t>
          </a:r>
          <a:r>
            <a:rPr lang="tr-TR" sz="2400" kern="1200" dirty="0" err="1" smtClean="0"/>
            <a:t>inotropi</a:t>
          </a:r>
          <a:r>
            <a:rPr lang="tr-TR" sz="2400" kern="1200" dirty="0" smtClean="0"/>
            <a:t> ve </a:t>
          </a:r>
          <a:r>
            <a:rPr lang="tr-TR" sz="2400" kern="1200" dirty="0" err="1" smtClean="0"/>
            <a:t>kronotropi</a:t>
          </a:r>
          <a:endParaRPr lang="tr-TR" sz="2400" kern="1200" dirty="0"/>
        </a:p>
      </dsp:txBody>
      <dsp:txXfrm rot="5400000">
        <a:off x="5018890" y="-395415"/>
        <a:ext cx="1154474" cy="5266944"/>
      </dsp:txXfrm>
    </dsp:sp>
    <dsp:sp modelId="{EE02A008-8ECF-4EE3-AEE6-7706DB59F791}">
      <dsp:nvSpPr>
        <dsp:cNvPr id="0" name=""/>
        <dsp:cNvSpPr/>
      </dsp:nvSpPr>
      <dsp:spPr>
        <a:xfrm>
          <a:off x="0" y="1516510"/>
          <a:ext cx="2962656" cy="144309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BETA-1 AGONİST ETKİ</a:t>
          </a:r>
          <a:endParaRPr lang="tr-TR" sz="2400" kern="1200" dirty="0"/>
        </a:p>
      </dsp:txBody>
      <dsp:txXfrm>
        <a:off x="0" y="1516510"/>
        <a:ext cx="2962656" cy="1443092"/>
      </dsp:txXfrm>
    </dsp:sp>
    <dsp:sp modelId="{1B5F9A6C-3B70-42AE-97D6-DB33B7222497}">
      <dsp:nvSpPr>
        <dsp:cNvPr id="0" name=""/>
        <dsp:cNvSpPr/>
      </dsp:nvSpPr>
      <dsp:spPr>
        <a:xfrm rot="5400000">
          <a:off x="4844191" y="1147328"/>
          <a:ext cx="1492942" cy="5261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Artmış </a:t>
          </a:r>
          <a:r>
            <a:rPr lang="tr-TR" sz="2400" kern="1200" dirty="0" err="1" smtClean="0"/>
            <a:t>bronkodilatasyon</a:t>
          </a:r>
          <a:r>
            <a:rPr lang="tr-TR" sz="2400" kern="1200" dirty="0" smtClean="0"/>
            <a:t>, azalmış </a:t>
          </a:r>
          <a:r>
            <a:rPr lang="tr-TR" sz="2400" kern="1200" dirty="0" err="1" smtClean="0"/>
            <a:t>mast</a:t>
          </a:r>
          <a:r>
            <a:rPr lang="tr-TR" sz="2400" kern="1200" dirty="0" smtClean="0"/>
            <a:t> hücre ve bazofilden </a:t>
          </a:r>
          <a:r>
            <a:rPr lang="tr-TR" sz="2400" kern="1200" dirty="0" err="1" smtClean="0"/>
            <a:t>inflamasyon</a:t>
          </a:r>
          <a:r>
            <a:rPr lang="tr-TR" sz="2400" kern="1200" dirty="0" smtClean="0"/>
            <a:t> </a:t>
          </a:r>
          <a:r>
            <a:rPr lang="tr-TR" sz="2400" kern="1200" dirty="0" err="1" smtClean="0"/>
            <a:t>medyatörlerinin</a:t>
          </a:r>
          <a:r>
            <a:rPr lang="tr-TR" sz="2400" kern="1200" dirty="0" smtClean="0"/>
            <a:t> salınımı</a:t>
          </a:r>
          <a:endParaRPr lang="tr-TR" sz="2400" kern="1200" dirty="0"/>
        </a:p>
      </dsp:txBody>
      <dsp:txXfrm rot="5400000">
        <a:off x="4844191" y="1147328"/>
        <a:ext cx="1492942" cy="5261800"/>
      </dsp:txXfrm>
    </dsp:sp>
    <dsp:sp modelId="{2A418639-1A05-4DD1-9AB4-65290B5BED40}">
      <dsp:nvSpPr>
        <dsp:cNvPr id="0" name=""/>
        <dsp:cNvSpPr/>
      </dsp:nvSpPr>
      <dsp:spPr>
        <a:xfrm>
          <a:off x="0" y="3056682"/>
          <a:ext cx="2959762" cy="144309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BETA-2 AGONİST ETKİ</a:t>
          </a:r>
          <a:endParaRPr lang="tr-TR" sz="2400" kern="1200" dirty="0"/>
        </a:p>
      </dsp:txBody>
      <dsp:txXfrm>
        <a:off x="0" y="3056682"/>
        <a:ext cx="2959762" cy="1443092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6CCB5BA-7E47-496F-ABA2-4BABBE7D5AE0}">
      <dsp:nvSpPr>
        <dsp:cNvPr id="0" name=""/>
        <dsp:cNvSpPr/>
      </dsp:nvSpPr>
      <dsp:spPr>
        <a:xfrm>
          <a:off x="0" y="0"/>
          <a:ext cx="5984748" cy="9189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Adrenalin korkusu nedeniyle zamanında ve yeterli dozda verilmemesi</a:t>
          </a:r>
          <a:endParaRPr lang="tr-TR" sz="2200" kern="1200" dirty="0"/>
        </a:p>
      </dsp:txBody>
      <dsp:txXfrm>
        <a:off x="0" y="0"/>
        <a:ext cx="4939417" cy="918972"/>
      </dsp:txXfrm>
    </dsp:sp>
    <dsp:sp modelId="{35D592EF-C9CD-4A9D-A5A6-6B26FB864C36}">
      <dsp:nvSpPr>
        <dsp:cNvPr id="0" name=""/>
        <dsp:cNvSpPr/>
      </dsp:nvSpPr>
      <dsp:spPr>
        <a:xfrm>
          <a:off x="446913" y="1046607"/>
          <a:ext cx="5984748" cy="9189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İlk ilaç olarak antihis. veya kortikosteroid verilmesi</a:t>
          </a:r>
          <a:endParaRPr lang="tr-TR" sz="2200" kern="1200"/>
        </a:p>
      </dsp:txBody>
      <dsp:txXfrm>
        <a:off x="446913" y="1046607"/>
        <a:ext cx="4940503" cy="918972"/>
      </dsp:txXfrm>
    </dsp:sp>
    <dsp:sp modelId="{75E43C71-93D0-4DB7-999C-CC720C6C5F82}">
      <dsp:nvSpPr>
        <dsp:cNvPr id="0" name=""/>
        <dsp:cNvSpPr/>
      </dsp:nvSpPr>
      <dsp:spPr>
        <a:xfrm>
          <a:off x="893826" y="2093214"/>
          <a:ext cx="5984748" cy="9189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Üst solunum yolu ödemi olunca salbutamol verilmesi</a:t>
          </a:r>
          <a:endParaRPr lang="tr-TR" sz="2200" kern="1200"/>
        </a:p>
      </dsp:txBody>
      <dsp:txXfrm>
        <a:off x="893826" y="2093214"/>
        <a:ext cx="4940503" cy="918971"/>
      </dsp:txXfrm>
    </dsp:sp>
    <dsp:sp modelId="{1C21A806-6361-4087-824B-461264C0289A}">
      <dsp:nvSpPr>
        <dsp:cNvPr id="0" name=""/>
        <dsp:cNvSpPr/>
      </dsp:nvSpPr>
      <dsp:spPr>
        <a:xfrm>
          <a:off x="1340739" y="3139821"/>
          <a:ext cx="5984748" cy="9189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Adrenalinin deltoid veya gluteal bölgeden yapılması</a:t>
          </a:r>
          <a:endParaRPr lang="tr-TR" sz="2200" kern="1200"/>
        </a:p>
      </dsp:txBody>
      <dsp:txXfrm>
        <a:off x="1340739" y="3139821"/>
        <a:ext cx="4940503" cy="918971"/>
      </dsp:txXfrm>
    </dsp:sp>
    <dsp:sp modelId="{56BCCAC4-BE86-4DCE-AF5E-213CC38062D9}">
      <dsp:nvSpPr>
        <dsp:cNvPr id="0" name=""/>
        <dsp:cNvSpPr/>
      </dsp:nvSpPr>
      <dsp:spPr>
        <a:xfrm>
          <a:off x="1787652" y="4186428"/>
          <a:ext cx="5984748" cy="9189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Adrenalinin öncelikli olarak IM değil SC yapılması</a:t>
          </a:r>
          <a:endParaRPr lang="tr-TR" sz="2200" kern="1200"/>
        </a:p>
      </dsp:txBody>
      <dsp:txXfrm>
        <a:off x="1787652" y="4186428"/>
        <a:ext cx="4940503" cy="918972"/>
      </dsp:txXfrm>
    </dsp:sp>
    <dsp:sp modelId="{1F78ABAF-9C2A-4B0A-954F-BEC4D08A874F}">
      <dsp:nvSpPr>
        <dsp:cNvPr id="0" name=""/>
        <dsp:cNvSpPr/>
      </dsp:nvSpPr>
      <dsp:spPr>
        <a:xfrm>
          <a:off x="5387416" y="671360"/>
          <a:ext cx="597331" cy="597331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700" kern="1200"/>
        </a:p>
      </dsp:txBody>
      <dsp:txXfrm>
        <a:off x="5387416" y="671360"/>
        <a:ext cx="597331" cy="597331"/>
      </dsp:txXfrm>
    </dsp:sp>
    <dsp:sp modelId="{A4EFBF88-00C5-4699-B6BD-F4E13234ADC8}">
      <dsp:nvSpPr>
        <dsp:cNvPr id="0" name=""/>
        <dsp:cNvSpPr/>
      </dsp:nvSpPr>
      <dsp:spPr>
        <a:xfrm>
          <a:off x="5834329" y="1717967"/>
          <a:ext cx="597331" cy="597331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700" kern="1200"/>
        </a:p>
      </dsp:txBody>
      <dsp:txXfrm>
        <a:off x="5834329" y="1717967"/>
        <a:ext cx="597331" cy="597331"/>
      </dsp:txXfrm>
    </dsp:sp>
    <dsp:sp modelId="{ECADC272-D39B-4E61-B2A5-8098C735B2BE}">
      <dsp:nvSpPr>
        <dsp:cNvPr id="0" name=""/>
        <dsp:cNvSpPr/>
      </dsp:nvSpPr>
      <dsp:spPr>
        <a:xfrm>
          <a:off x="6281242" y="2749257"/>
          <a:ext cx="597331" cy="597331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700" kern="1200"/>
        </a:p>
      </dsp:txBody>
      <dsp:txXfrm>
        <a:off x="6281242" y="2749257"/>
        <a:ext cx="597331" cy="597331"/>
      </dsp:txXfrm>
    </dsp:sp>
    <dsp:sp modelId="{078AFEF5-2351-46E8-A2B0-C306E39F49DC}">
      <dsp:nvSpPr>
        <dsp:cNvPr id="0" name=""/>
        <dsp:cNvSpPr/>
      </dsp:nvSpPr>
      <dsp:spPr>
        <a:xfrm>
          <a:off x="6728155" y="3806075"/>
          <a:ext cx="597331" cy="597331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700" kern="1200"/>
        </a:p>
      </dsp:txBody>
      <dsp:txXfrm>
        <a:off x="6728155" y="3806075"/>
        <a:ext cx="597331" cy="59733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B0BAB13-1710-47C8-A81D-F035D5455E7A}">
      <dsp:nvSpPr>
        <dsp:cNvPr id="0" name=""/>
        <dsp:cNvSpPr/>
      </dsp:nvSpPr>
      <dsp:spPr>
        <a:xfrm>
          <a:off x="2205" y="156686"/>
          <a:ext cx="3407568" cy="1363027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19685" rIns="0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Sağ üst kadrana lokalize ağrı</a:t>
          </a:r>
          <a:endParaRPr lang="tr-TR" sz="3100" kern="1200" dirty="0"/>
        </a:p>
      </dsp:txBody>
      <dsp:txXfrm>
        <a:off x="2205" y="156686"/>
        <a:ext cx="3407568" cy="1363027"/>
      </dsp:txXfrm>
    </dsp:sp>
    <dsp:sp modelId="{FE98138C-4F1A-47FE-A4B9-E704C566DDE2}">
      <dsp:nvSpPr>
        <dsp:cNvPr id="0" name=""/>
        <dsp:cNvSpPr/>
      </dsp:nvSpPr>
      <dsp:spPr>
        <a:xfrm>
          <a:off x="2966790" y="272543"/>
          <a:ext cx="2828282" cy="1131312"/>
        </a:xfrm>
        <a:prstGeom prst="chevron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16510" rIns="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err="1" smtClean="0"/>
            <a:t>Abd</a:t>
          </a:r>
          <a:r>
            <a:rPr lang="tr-TR" sz="2600" kern="1200" dirty="0" smtClean="0"/>
            <a:t>. USG</a:t>
          </a:r>
          <a:endParaRPr lang="tr-TR" sz="2600" kern="1200" dirty="0"/>
        </a:p>
      </dsp:txBody>
      <dsp:txXfrm>
        <a:off x="2966790" y="272543"/>
        <a:ext cx="2828282" cy="1131312"/>
      </dsp:txXfrm>
    </dsp:sp>
    <dsp:sp modelId="{3CA00504-C900-4963-B8BD-D996E1602D0B}">
      <dsp:nvSpPr>
        <dsp:cNvPr id="0" name=""/>
        <dsp:cNvSpPr/>
      </dsp:nvSpPr>
      <dsp:spPr>
        <a:xfrm>
          <a:off x="5399112" y="272543"/>
          <a:ext cx="2828282" cy="1131312"/>
        </a:xfrm>
        <a:prstGeom prst="chevron">
          <a:avLst/>
        </a:prstGeom>
        <a:solidFill>
          <a:schemeClr val="accent3">
            <a:tint val="40000"/>
            <a:alpha val="90000"/>
            <a:hueOff val="10716850"/>
            <a:satOff val="-13793"/>
            <a:lumOff val="-1075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10716850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16510" rIns="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smtClean="0"/>
            <a:t>Sağ </a:t>
          </a:r>
          <a:r>
            <a:rPr lang="tr-TR" sz="2600" kern="1200" dirty="0" err="1" smtClean="0"/>
            <a:t>sürrenal</a:t>
          </a:r>
          <a:r>
            <a:rPr lang="tr-TR" sz="2600" kern="1200" dirty="0" smtClean="0"/>
            <a:t> </a:t>
          </a:r>
          <a:r>
            <a:rPr lang="tr-TR" sz="2600" kern="1200" dirty="0" err="1" smtClean="0"/>
            <a:t>lojda</a:t>
          </a:r>
          <a:r>
            <a:rPr lang="tr-TR" sz="2600" kern="1200" dirty="0" smtClean="0"/>
            <a:t> </a:t>
          </a:r>
          <a:r>
            <a:rPr lang="tr-TR" sz="2600" kern="1200" dirty="0" err="1" smtClean="0"/>
            <a:t>kistik</a:t>
          </a:r>
          <a:endParaRPr lang="tr-TR" sz="2600" kern="1200" dirty="0"/>
        </a:p>
      </dsp:txBody>
      <dsp:txXfrm>
        <a:off x="5399112" y="272543"/>
        <a:ext cx="2828282" cy="113131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D7A0CF-58F4-4B63-AAF4-2B0B9F33B785}">
      <dsp:nvSpPr>
        <dsp:cNvPr id="0" name=""/>
        <dsp:cNvSpPr/>
      </dsp:nvSpPr>
      <dsp:spPr>
        <a:xfrm>
          <a:off x="0" y="0"/>
          <a:ext cx="8229600" cy="4525963"/>
        </a:xfrm>
        <a:prstGeom prst="roundRect">
          <a:avLst>
            <a:gd name="adj" fmla="val 85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3512650" numCol="1" spcCol="1270" anchor="t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err="1" smtClean="0"/>
            <a:t>Sürrenal</a:t>
          </a:r>
          <a:r>
            <a:rPr lang="tr-TR" sz="3000" kern="1200" dirty="0" smtClean="0"/>
            <a:t> BT</a:t>
          </a:r>
          <a:r>
            <a:rPr lang="tr-TR" sz="3000" kern="1200" dirty="0" smtClean="0">
              <a:sym typeface="Wingdings" panose="05000000000000000000" pitchFamily="2" charset="2"/>
            </a:rPr>
            <a:t></a:t>
          </a:r>
          <a:r>
            <a:rPr lang="tr-TR" sz="3000" kern="1200" dirty="0" smtClean="0"/>
            <a:t> “</a:t>
          </a:r>
          <a:r>
            <a:rPr lang="tr-TR" sz="3000" kern="1200" dirty="0" err="1" smtClean="0"/>
            <a:t>Sürrenal</a:t>
          </a:r>
          <a:r>
            <a:rPr lang="tr-TR" sz="3000" kern="1200" dirty="0" smtClean="0"/>
            <a:t> bez konturları düzenlidir.’’ </a:t>
          </a:r>
          <a:endParaRPr lang="tr-TR" sz="3000" kern="1200" dirty="0"/>
        </a:p>
      </dsp:txBody>
      <dsp:txXfrm>
        <a:off x="0" y="0"/>
        <a:ext cx="8229600" cy="4525963"/>
      </dsp:txXfrm>
    </dsp:sp>
    <dsp:sp modelId="{C8098498-BF75-4A4E-B94C-F91618E00E3F}">
      <dsp:nvSpPr>
        <dsp:cNvPr id="0" name=""/>
        <dsp:cNvSpPr/>
      </dsp:nvSpPr>
      <dsp:spPr>
        <a:xfrm>
          <a:off x="205740" y="1131490"/>
          <a:ext cx="7818120" cy="3168174"/>
        </a:xfrm>
        <a:prstGeom prst="roundRect">
          <a:avLst>
            <a:gd name="adj" fmla="val 105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2011791" numCol="1" spcCol="1270" anchor="t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smtClean="0"/>
            <a:t>Karaciğer sağ lobda 9x10x11 cm boyutlarında, multiloküle kistik kitle saptanmıştır. </a:t>
          </a:r>
          <a:endParaRPr lang="tr-TR" sz="3000" kern="1200"/>
        </a:p>
      </dsp:txBody>
      <dsp:txXfrm>
        <a:off x="205740" y="1131490"/>
        <a:ext cx="7818120" cy="3168174"/>
      </dsp:txXfrm>
    </dsp:sp>
    <dsp:sp modelId="{EBC4F564-040D-4F36-AB4A-0B6E4750DF32}">
      <dsp:nvSpPr>
        <dsp:cNvPr id="0" name=""/>
        <dsp:cNvSpPr/>
      </dsp:nvSpPr>
      <dsp:spPr>
        <a:xfrm>
          <a:off x="411480" y="2262981"/>
          <a:ext cx="7406640" cy="1810385"/>
        </a:xfrm>
        <a:prstGeom prst="roundRect">
          <a:avLst>
            <a:gd name="adj" fmla="val 105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213360" numCol="1" spcCol="1270" anchor="t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smtClean="0"/>
            <a:t>Kitleyi etraf dokudan ayıran kapsül yapısı izlenmektedir. </a:t>
          </a:r>
          <a:endParaRPr lang="tr-TR" sz="3000" kern="1200"/>
        </a:p>
      </dsp:txBody>
      <dsp:txXfrm>
        <a:off x="411480" y="2262981"/>
        <a:ext cx="7406640" cy="1810385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9AA162-0D4F-4C80-8757-62DF273101B8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D9B242-9D60-4E81-87D7-8ACFFCD135C4}">
      <dsp:nvSpPr>
        <dsp:cNvPr id="0" name=""/>
        <dsp:cNvSpPr/>
      </dsp:nvSpPr>
      <dsp:spPr>
        <a:xfrm>
          <a:off x="5835" y="1357788"/>
          <a:ext cx="2204271" cy="181038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err="1" smtClean="0"/>
            <a:t>Kistik</a:t>
          </a:r>
          <a:r>
            <a:rPr lang="tr-TR" sz="2100" kern="1200" dirty="0" smtClean="0"/>
            <a:t> </a:t>
          </a:r>
          <a:r>
            <a:rPr lang="tr-TR" sz="2100" kern="1200" dirty="0" err="1" smtClean="0"/>
            <a:t>ekinokokoz</a:t>
          </a:r>
          <a:r>
            <a:rPr lang="tr-TR" sz="2100" kern="1200" dirty="0" smtClean="0"/>
            <a:t> </a:t>
          </a:r>
          <a:r>
            <a:rPr lang="tr-TR" sz="2100" kern="1200" dirty="0" err="1" smtClean="0"/>
            <a:t>indirekt</a:t>
          </a:r>
          <a:r>
            <a:rPr lang="tr-TR" sz="2100" kern="1200" dirty="0" smtClean="0"/>
            <a:t> </a:t>
          </a:r>
          <a:r>
            <a:rPr lang="tr-TR" sz="2100" kern="1200" dirty="0" err="1" smtClean="0"/>
            <a:t>hemaglutinasyon</a:t>
          </a:r>
          <a:r>
            <a:rPr lang="tr-TR" sz="2100" kern="1200" dirty="0" smtClean="0"/>
            <a:t> test sonucu: 1/1280 +</a:t>
          </a:r>
          <a:endParaRPr lang="tr-TR" sz="2100" kern="1200" dirty="0"/>
        </a:p>
      </dsp:txBody>
      <dsp:txXfrm>
        <a:off x="5835" y="1357788"/>
        <a:ext cx="2204271" cy="1810385"/>
      </dsp:txXfrm>
    </dsp:sp>
    <dsp:sp modelId="{C0A7C2A4-BE5E-4FF7-9250-DB9833CE7BCA}">
      <dsp:nvSpPr>
        <dsp:cNvPr id="0" name=""/>
        <dsp:cNvSpPr/>
      </dsp:nvSpPr>
      <dsp:spPr>
        <a:xfrm>
          <a:off x="2465674" y="1357788"/>
          <a:ext cx="3298250" cy="1810385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Gastroenteroloji bölümü tarafından USG eşliğinde saf alkol ve %1 </a:t>
          </a:r>
          <a:r>
            <a:rPr lang="tr-TR" sz="2100" kern="1200" dirty="0" err="1" smtClean="0"/>
            <a:t>aethoxysklerol</a:t>
          </a:r>
          <a:r>
            <a:rPr lang="tr-TR" sz="2100" kern="1200" dirty="0" smtClean="0"/>
            <a:t> kullanılarak kist </a:t>
          </a:r>
          <a:r>
            <a:rPr lang="tr-TR" sz="2100" kern="1200" dirty="0" err="1" smtClean="0"/>
            <a:t>hidatik</a:t>
          </a:r>
          <a:r>
            <a:rPr lang="tr-TR" sz="2100" kern="1200" dirty="0" smtClean="0"/>
            <a:t> tedavisi uygulandı. </a:t>
          </a:r>
          <a:endParaRPr lang="tr-TR" sz="2100" kern="1200" dirty="0"/>
        </a:p>
      </dsp:txBody>
      <dsp:txXfrm>
        <a:off x="2465674" y="1357788"/>
        <a:ext cx="3298250" cy="1810385"/>
      </dsp:txXfrm>
    </dsp:sp>
    <dsp:sp modelId="{5A5013A5-0F5B-47C0-BB3E-B2453D3BD139}">
      <dsp:nvSpPr>
        <dsp:cNvPr id="0" name=""/>
        <dsp:cNvSpPr/>
      </dsp:nvSpPr>
      <dsp:spPr>
        <a:xfrm>
          <a:off x="6019493" y="1357788"/>
          <a:ext cx="2204271" cy="1810385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smtClean="0"/>
            <a:t>Anafilaksi tekrarlamadı.</a:t>
          </a:r>
          <a:endParaRPr lang="tr-TR" sz="2100" kern="1200"/>
        </a:p>
      </dsp:txBody>
      <dsp:txXfrm>
        <a:off x="6019493" y="1357788"/>
        <a:ext cx="2204271" cy="1810385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02316AF-90C4-45AB-AACF-1B239D42FCDF}">
      <dsp:nvSpPr>
        <dsp:cNvPr id="0" name=""/>
        <dsp:cNvSpPr/>
      </dsp:nvSpPr>
      <dsp:spPr>
        <a:xfrm rot="5400000">
          <a:off x="4816670" y="-1861047"/>
          <a:ext cx="1040755" cy="5023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200" kern="1200" dirty="0" smtClean="0"/>
            <a:t>%0.05-2 (ABD)</a:t>
          </a:r>
          <a:endParaRPr lang="tr-TR" sz="3200" kern="1200" dirty="0"/>
        </a:p>
      </dsp:txBody>
      <dsp:txXfrm rot="5400000">
        <a:off x="4816670" y="-1861047"/>
        <a:ext cx="1040755" cy="5023104"/>
      </dsp:txXfrm>
    </dsp:sp>
    <dsp:sp modelId="{69920112-DE6D-4ED1-9029-28E413945F09}">
      <dsp:nvSpPr>
        <dsp:cNvPr id="0" name=""/>
        <dsp:cNvSpPr/>
      </dsp:nvSpPr>
      <dsp:spPr>
        <a:xfrm>
          <a:off x="0" y="0"/>
          <a:ext cx="2825496" cy="130094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Hayat boyu </a:t>
          </a:r>
          <a:r>
            <a:rPr lang="tr-TR" sz="2400" kern="1200" dirty="0" err="1" smtClean="0"/>
            <a:t>prevelansı</a:t>
          </a:r>
          <a:r>
            <a:rPr lang="tr-TR" sz="2400" kern="1200" dirty="0" smtClean="0"/>
            <a:t>:</a:t>
          </a:r>
          <a:endParaRPr lang="tr-TR" sz="2400" kern="1200" dirty="0"/>
        </a:p>
      </dsp:txBody>
      <dsp:txXfrm>
        <a:off x="0" y="0"/>
        <a:ext cx="2825496" cy="1300943"/>
      </dsp:txXfrm>
    </dsp:sp>
    <dsp:sp modelId="{96DE8369-A7A8-49AB-8A38-A53ED580AD76}">
      <dsp:nvSpPr>
        <dsp:cNvPr id="0" name=""/>
        <dsp:cNvSpPr/>
      </dsp:nvSpPr>
      <dsp:spPr>
        <a:xfrm>
          <a:off x="0" y="1366023"/>
          <a:ext cx="7840941" cy="130094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err="1" smtClean="0"/>
            <a:t>Anaflaksi</a:t>
          </a:r>
          <a:r>
            <a:rPr lang="tr-TR" sz="2400" kern="1200" dirty="0" smtClean="0"/>
            <a:t>, </a:t>
          </a:r>
          <a:r>
            <a:rPr lang="tr-TR" sz="2400" kern="1200" dirty="0" err="1" smtClean="0"/>
            <a:t>IgE</a:t>
          </a:r>
          <a:r>
            <a:rPr lang="tr-TR" sz="2400" kern="1200" dirty="0" smtClean="0"/>
            <a:t> aracılığı ile </a:t>
          </a:r>
          <a:r>
            <a:rPr lang="tr-TR" sz="2400" kern="1200" dirty="0" err="1" smtClean="0"/>
            <a:t>mast</a:t>
          </a:r>
          <a:r>
            <a:rPr lang="tr-TR" sz="2400" kern="1200" dirty="0" smtClean="0"/>
            <a:t> ve bazofil hücrelerinden kimyasal </a:t>
          </a:r>
          <a:r>
            <a:rPr lang="tr-TR" sz="2400" kern="1200" dirty="0" err="1" smtClean="0"/>
            <a:t>mediyatörlerin</a:t>
          </a:r>
          <a:r>
            <a:rPr lang="tr-TR" sz="2400" kern="1200" dirty="0" smtClean="0"/>
            <a:t> salınımı ile gelişen aşırı duyarlılığın neden olduğu yaşamı tehdit eden ani klinik bir tablodur</a:t>
          </a:r>
          <a:r>
            <a:rPr lang="tr-TR" sz="2400" b="1" kern="1200" dirty="0" smtClean="0"/>
            <a:t>.</a:t>
          </a:r>
          <a:endParaRPr lang="tr-TR" sz="2400" kern="1200" dirty="0"/>
        </a:p>
      </dsp:txBody>
      <dsp:txXfrm>
        <a:off x="0" y="1366023"/>
        <a:ext cx="7840941" cy="1300943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D12F473-D36F-4DEF-A08A-B37CF293B17C}">
      <dsp:nvSpPr>
        <dsp:cNvPr id="0" name=""/>
        <dsp:cNvSpPr/>
      </dsp:nvSpPr>
      <dsp:spPr>
        <a:xfrm>
          <a:off x="0" y="19635"/>
          <a:ext cx="7772400" cy="148473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smtClean="0"/>
            <a:t>Tarihte bilinen ilk anaflaksi vakası MÖ.2640 yılında Eski Mısır’ın efsanevi Firavunu Menes’in bir arı sokması sonucu ölmesidir.</a:t>
          </a:r>
          <a:endParaRPr lang="tr-TR" sz="2700" kern="1200"/>
        </a:p>
      </dsp:txBody>
      <dsp:txXfrm>
        <a:off x="0" y="19635"/>
        <a:ext cx="7772400" cy="148473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20C4025-8BF1-4A90-BB7B-DEB318D5FB9B}">
      <dsp:nvSpPr>
        <dsp:cNvPr id="0" name=""/>
        <dsp:cNvSpPr/>
      </dsp:nvSpPr>
      <dsp:spPr>
        <a:xfrm>
          <a:off x="533394" y="445386"/>
          <a:ext cx="3769592" cy="35932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1. Deri, mukozalar veya ikisini de tutan (yaygın ürtiker, kaşıntı veya kızarıklık, dil-dudak-</a:t>
          </a:r>
          <a:r>
            <a:rPr lang="tr-TR" sz="2000" b="1" kern="1200" dirty="0" err="1" smtClean="0"/>
            <a:t>uvulanın</a:t>
          </a:r>
          <a:r>
            <a:rPr lang="tr-TR" sz="2000" b="1" kern="1200" dirty="0" smtClean="0"/>
            <a:t> şişmesi) hastalığın akut başlangıcı (dakikalar veya birkaç saat içinde) </a:t>
          </a:r>
          <a:endParaRPr lang="tr-TR" sz="2000" kern="1200" dirty="0"/>
        </a:p>
      </dsp:txBody>
      <dsp:txXfrm>
        <a:off x="533394" y="445386"/>
        <a:ext cx="3769592" cy="3593210"/>
      </dsp:txXfrm>
    </dsp:sp>
    <dsp:sp modelId="{3959A4CE-7874-4486-8AE0-255541E77C95}">
      <dsp:nvSpPr>
        <dsp:cNvPr id="0" name=""/>
        <dsp:cNvSpPr/>
      </dsp:nvSpPr>
      <dsp:spPr>
        <a:xfrm>
          <a:off x="5164517" y="152394"/>
          <a:ext cx="2531678" cy="12658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Ek olarak aşağıdakilerden birinin varlığı:</a:t>
          </a:r>
          <a:endParaRPr lang="tr-TR" sz="1600" kern="1200" dirty="0"/>
        </a:p>
      </dsp:txBody>
      <dsp:txXfrm>
        <a:off x="5164517" y="152394"/>
        <a:ext cx="2531678" cy="1265839"/>
      </dsp:txXfrm>
    </dsp:sp>
    <dsp:sp modelId="{9A4B7DA9-ED9F-4D4E-9D37-E6CF1E38CCA3}">
      <dsp:nvSpPr>
        <dsp:cNvPr id="0" name=""/>
        <dsp:cNvSpPr/>
      </dsp:nvSpPr>
      <dsp:spPr>
        <a:xfrm>
          <a:off x="5417684" y="1418233"/>
          <a:ext cx="253167" cy="9058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5866"/>
              </a:lnTo>
              <a:lnTo>
                <a:pt x="253167" y="9058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81E1B6-5E47-4460-9A70-5B89FF14268B}">
      <dsp:nvSpPr>
        <dsp:cNvPr id="0" name=""/>
        <dsp:cNvSpPr/>
      </dsp:nvSpPr>
      <dsp:spPr>
        <a:xfrm>
          <a:off x="5670852" y="1585514"/>
          <a:ext cx="2025342" cy="14771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Solunumda bozulma (</a:t>
          </a:r>
          <a:r>
            <a:rPr lang="tr-TR" sz="1600" kern="1200" dirty="0" err="1" smtClean="0"/>
            <a:t>dispne</a:t>
          </a:r>
          <a:r>
            <a:rPr lang="tr-TR" sz="1600" kern="1200" dirty="0" smtClean="0"/>
            <a:t>, </a:t>
          </a:r>
          <a:r>
            <a:rPr lang="tr-TR" sz="1600" kern="1200" dirty="0" err="1" smtClean="0"/>
            <a:t>bronkospazm-wheezing</a:t>
          </a:r>
          <a:r>
            <a:rPr lang="tr-TR" sz="1600" kern="1200" dirty="0" smtClean="0"/>
            <a:t>, </a:t>
          </a:r>
          <a:r>
            <a:rPr lang="tr-TR" sz="1600" kern="1200" dirty="0" err="1" smtClean="0"/>
            <a:t>stridor</a:t>
          </a:r>
          <a:r>
            <a:rPr lang="tr-TR" sz="1600" kern="1200" dirty="0" smtClean="0"/>
            <a:t>, azalmış PEF, </a:t>
          </a:r>
          <a:r>
            <a:rPr lang="tr-TR" sz="1600" kern="1200" dirty="0" err="1" smtClean="0"/>
            <a:t>hipoksemi</a:t>
          </a:r>
          <a:r>
            <a:rPr lang="tr-TR" sz="1600" kern="1200" dirty="0" smtClean="0"/>
            <a:t>)</a:t>
          </a:r>
          <a:endParaRPr lang="tr-TR" sz="1600" kern="1200" dirty="0"/>
        </a:p>
      </dsp:txBody>
      <dsp:txXfrm>
        <a:off x="5670852" y="1585514"/>
        <a:ext cx="2025342" cy="1477170"/>
      </dsp:txXfrm>
    </dsp:sp>
    <dsp:sp modelId="{94A1DED1-66D5-430B-83EA-41EF85C63978}">
      <dsp:nvSpPr>
        <dsp:cNvPr id="0" name=""/>
        <dsp:cNvSpPr/>
      </dsp:nvSpPr>
      <dsp:spPr>
        <a:xfrm>
          <a:off x="5417684" y="1418233"/>
          <a:ext cx="253167" cy="25938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3830"/>
              </a:lnTo>
              <a:lnTo>
                <a:pt x="253167" y="25938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04F6FC-0CDF-4FD4-A224-CB8E3A765E67}">
      <dsp:nvSpPr>
        <dsp:cNvPr id="0" name=""/>
        <dsp:cNvSpPr/>
      </dsp:nvSpPr>
      <dsp:spPr>
        <a:xfrm>
          <a:off x="5670852" y="3379145"/>
          <a:ext cx="2025342" cy="12658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Kan basıncında düşme veya uç organ </a:t>
          </a:r>
          <a:r>
            <a:rPr lang="tr-TR" sz="1600" kern="1200" dirty="0" err="1" smtClean="0"/>
            <a:t>disfonksiyonu</a:t>
          </a:r>
          <a:r>
            <a:rPr lang="tr-TR" sz="1600" kern="1200" dirty="0" smtClean="0"/>
            <a:t> (</a:t>
          </a:r>
          <a:r>
            <a:rPr lang="tr-TR" sz="1600" kern="1200" dirty="0" err="1" smtClean="0"/>
            <a:t>hipotoni</a:t>
          </a:r>
          <a:r>
            <a:rPr lang="tr-TR" sz="1600" kern="1200" dirty="0" smtClean="0"/>
            <a:t> –</a:t>
          </a:r>
          <a:r>
            <a:rPr lang="tr-TR" sz="1600" kern="1200" dirty="0" err="1" smtClean="0"/>
            <a:t>kollaps</a:t>
          </a:r>
          <a:r>
            <a:rPr lang="tr-TR" sz="1600" kern="1200" dirty="0" smtClean="0"/>
            <a:t>, </a:t>
          </a:r>
          <a:r>
            <a:rPr lang="tr-TR" sz="1600" kern="1200" dirty="0" err="1" smtClean="0"/>
            <a:t>senkop</a:t>
          </a:r>
          <a:r>
            <a:rPr lang="tr-TR" sz="1600" kern="1200" dirty="0" smtClean="0"/>
            <a:t>, </a:t>
          </a:r>
          <a:r>
            <a:rPr lang="tr-TR" sz="1600" kern="1200" dirty="0" err="1" smtClean="0"/>
            <a:t>inkontinans</a:t>
          </a:r>
          <a:r>
            <a:rPr lang="tr-TR" sz="1600" kern="1200" dirty="0" smtClean="0"/>
            <a:t>) </a:t>
          </a:r>
          <a:endParaRPr lang="tr-TR" sz="1600" kern="1200" dirty="0"/>
        </a:p>
      </dsp:txBody>
      <dsp:txXfrm>
        <a:off x="5670852" y="3379145"/>
        <a:ext cx="2025342" cy="1265839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9459EE-ABA1-4C29-99F8-AB6BACDC15D7}">
      <dsp:nvSpPr>
        <dsp:cNvPr id="0" name=""/>
        <dsp:cNvSpPr/>
      </dsp:nvSpPr>
      <dsp:spPr>
        <a:xfrm>
          <a:off x="1544802" y="2481560"/>
          <a:ext cx="4017797" cy="14376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2. </a:t>
          </a:r>
          <a:r>
            <a:rPr lang="tr-TR" sz="2000" kern="1200" dirty="0" err="1" smtClean="0"/>
            <a:t>Allerjen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maruziyetinden</a:t>
          </a:r>
          <a:r>
            <a:rPr lang="tr-TR" sz="2000" kern="1200" dirty="0" smtClean="0"/>
            <a:t> sonra (dakikalar veya birkaç saat içinde) ortaya çıkan şu durumlardan en az ikisinin olması </a:t>
          </a:r>
          <a:endParaRPr lang="tr-TR" sz="2000" kern="1200" dirty="0"/>
        </a:p>
      </dsp:txBody>
      <dsp:txXfrm>
        <a:off x="1544802" y="2481560"/>
        <a:ext cx="4017797" cy="1437679"/>
      </dsp:txXfrm>
    </dsp:sp>
    <dsp:sp modelId="{17963221-190D-4343-ADC8-9CB7D6D76E01}">
      <dsp:nvSpPr>
        <dsp:cNvPr id="0" name=""/>
        <dsp:cNvSpPr/>
      </dsp:nvSpPr>
      <dsp:spPr>
        <a:xfrm rot="17688424">
          <a:off x="4769695" y="1940186"/>
          <a:ext cx="2732099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2732099" y="202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kern="1200"/>
        </a:p>
      </dsp:txBody>
      <dsp:txXfrm rot="17688424">
        <a:off x="6067442" y="1892098"/>
        <a:ext cx="136604" cy="136604"/>
      </dsp:txXfrm>
    </dsp:sp>
    <dsp:sp modelId="{0A4BCECE-30E6-48C5-89E1-DF97D6DABE90}">
      <dsp:nvSpPr>
        <dsp:cNvPr id="0" name=""/>
        <dsp:cNvSpPr/>
      </dsp:nvSpPr>
      <dsp:spPr>
        <a:xfrm>
          <a:off x="6708890" y="1562"/>
          <a:ext cx="2875359" cy="14376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Deri, mukozalar veya ikisinin de tutulması (yaygın ürtiker, kaşıntı veya kızarıklık, dil-dudak-uvulanın şişmesi)</a:t>
          </a:r>
          <a:endParaRPr lang="tr-TR" sz="2000" kern="1200"/>
        </a:p>
      </dsp:txBody>
      <dsp:txXfrm>
        <a:off x="6708890" y="1562"/>
        <a:ext cx="2875359" cy="1437679"/>
      </dsp:txXfrm>
    </dsp:sp>
    <dsp:sp modelId="{33DD2F49-7CE4-42D0-8D86-C6806ECCCB8A}">
      <dsp:nvSpPr>
        <dsp:cNvPr id="0" name=""/>
        <dsp:cNvSpPr/>
      </dsp:nvSpPr>
      <dsp:spPr>
        <a:xfrm rot="19452129">
          <a:off x="5429105" y="2766852"/>
          <a:ext cx="1413279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413279" y="202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kern="1200"/>
        </a:p>
      </dsp:txBody>
      <dsp:txXfrm rot="19452129">
        <a:off x="6100413" y="2751735"/>
        <a:ext cx="70663" cy="70663"/>
      </dsp:txXfrm>
    </dsp:sp>
    <dsp:sp modelId="{51A6E3AE-30EB-4AB2-93E7-BA94E1B46FB3}">
      <dsp:nvSpPr>
        <dsp:cNvPr id="0" name=""/>
        <dsp:cNvSpPr/>
      </dsp:nvSpPr>
      <dsp:spPr>
        <a:xfrm>
          <a:off x="6708890" y="1654894"/>
          <a:ext cx="2875359" cy="14376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Solunumda bozulma (dispne, bronkospazm-wheezing, stridor, azalmış PEF, hipoksemi)</a:t>
          </a:r>
          <a:endParaRPr lang="tr-TR" sz="2000" kern="1200"/>
        </a:p>
      </dsp:txBody>
      <dsp:txXfrm>
        <a:off x="6708890" y="1654894"/>
        <a:ext cx="2875359" cy="1437679"/>
      </dsp:txXfrm>
    </dsp:sp>
    <dsp:sp modelId="{32305EDA-B9C3-4CC3-82CC-666883634B78}">
      <dsp:nvSpPr>
        <dsp:cNvPr id="0" name=""/>
        <dsp:cNvSpPr/>
      </dsp:nvSpPr>
      <dsp:spPr>
        <a:xfrm rot="2147871">
          <a:off x="5429105" y="3593518"/>
          <a:ext cx="1413279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413279" y="202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kern="1200"/>
        </a:p>
      </dsp:txBody>
      <dsp:txXfrm rot="2147871">
        <a:off x="6100413" y="3578400"/>
        <a:ext cx="70663" cy="70663"/>
      </dsp:txXfrm>
    </dsp:sp>
    <dsp:sp modelId="{FC2D04F7-553D-4411-B5A4-AEAB15AB2D01}">
      <dsp:nvSpPr>
        <dsp:cNvPr id="0" name=""/>
        <dsp:cNvSpPr/>
      </dsp:nvSpPr>
      <dsp:spPr>
        <a:xfrm>
          <a:off x="6708890" y="3308225"/>
          <a:ext cx="2875359" cy="14376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Kan basıncında düşme veya uç organ disfonksiyonu (hipotoni –kollaps, senkop, inkontinans</a:t>
          </a:r>
          <a:endParaRPr lang="tr-TR" sz="2000" kern="1200"/>
        </a:p>
      </dsp:txBody>
      <dsp:txXfrm>
        <a:off x="6708890" y="3308225"/>
        <a:ext cx="2875359" cy="1437679"/>
      </dsp:txXfrm>
    </dsp:sp>
    <dsp:sp modelId="{C92C527C-95A7-4327-BB5E-69C6E752DFF9}">
      <dsp:nvSpPr>
        <dsp:cNvPr id="0" name=""/>
        <dsp:cNvSpPr/>
      </dsp:nvSpPr>
      <dsp:spPr>
        <a:xfrm rot="3911576">
          <a:off x="4769695" y="4420183"/>
          <a:ext cx="2732099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2732099" y="202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kern="1200"/>
        </a:p>
      </dsp:txBody>
      <dsp:txXfrm rot="3911576">
        <a:off x="6067442" y="4372096"/>
        <a:ext cx="136604" cy="136604"/>
      </dsp:txXfrm>
    </dsp:sp>
    <dsp:sp modelId="{E14E95DF-0547-4952-9FD2-FC0971E62953}">
      <dsp:nvSpPr>
        <dsp:cNvPr id="0" name=""/>
        <dsp:cNvSpPr/>
      </dsp:nvSpPr>
      <dsp:spPr>
        <a:xfrm>
          <a:off x="6708890" y="4961557"/>
          <a:ext cx="2875359" cy="14376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İnatçı GİS semptomları (kramplar, karın ağrısı, kusma)</a:t>
          </a:r>
          <a:endParaRPr lang="tr-TR" sz="2000" kern="1200"/>
        </a:p>
      </dsp:txBody>
      <dsp:txXfrm>
        <a:off x="6708890" y="4961557"/>
        <a:ext cx="2875359" cy="1437679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1CCD901-526B-4FCA-AA2F-4FD3126B4806}">
      <dsp:nvSpPr>
        <dsp:cNvPr id="0" name=""/>
        <dsp:cNvSpPr/>
      </dsp:nvSpPr>
      <dsp:spPr>
        <a:xfrm>
          <a:off x="939144" y="168"/>
          <a:ext cx="5970311" cy="18759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3. Bilinen bir </a:t>
          </a:r>
          <a:r>
            <a:rPr lang="tr-TR" sz="2400" kern="1200" dirty="0" err="1" smtClean="0"/>
            <a:t>allerjenle</a:t>
          </a:r>
          <a:r>
            <a:rPr lang="tr-TR" sz="2400" kern="1200" dirty="0" smtClean="0"/>
            <a:t> karşılaşmadan dakikalar veya birkaç saat içinde kan basıncının düşmesi </a:t>
          </a:r>
          <a:endParaRPr lang="tr-TR" sz="2400" kern="1200" dirty="0"/>
        </a:p>
      </dsp:txBody>
      <dsp:txXfrm>
        <a:off x="939144" y="168"/>
        <a:ext cx="5970311" cy="1875922"/>
      </dsp:txXfrm>
    </dsp:sp>
    <dsp:sp modelId="{7216D3F6-4440-43F3-AD15-539689F030CF}">
      <dsp:nvSpPr>
        <dsp:cNvPr id="0" name=""/>
        <dsp:cNvSpPr/>
      </dsp:nvSpPr>
      <dsp:spPr>
        <a:xfrm>
          <a:off x="1536175" y="1876091"/>
          <a:ext cx="2025553" cy="14069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6942"/>
              </a:lnTo>
              <a:lnTo>
                <a:pt x="2025553" y="14069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FD3441-2A52-4A35-BDE2-941C2BB76616}">
      <dsp:nvSpPr>
        <dsp:cNvPr id="0" name=""/>
        <dsp:cNvSpPr/>
      </dsp:nvSpPr>
      <dsp:spPr>
        <a:xfrm>
          <a:off x="3561729" y="2345071"/>
          <a:ext cx="4134473" cy="18759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Yetişkinlerde </a:t>
          </a:r>
          <a:r>
            <a:rPr lang="tr-TR" sz="2400" kern="1200" dirty="0" err="1" smtClean="0"/>
            <a:t>sistolik</a:t>
          </a:r>
          <a:r>
            <a:rPr lang="tr-TR" sz="2400" kern="1200" dirty="0" smtClean="0"/>
            <a:t> kan basıncının 90 mm/</a:t>
          </a:r>
          <a:r>
            <a:rPr lang="tr-TR" sz="2400" kern="1200" dirty="0" err="1" smtClean="0"/>
            <a:t>Hg’nın</a:t>
          </a:r>
          <a:r>
            <a:rPr lang="tr-TR" sz="2400" kern="1200" dirty="0" smtClean="0"/>
            <a:t> altına düşmesi veya o kişinin bilinen kan basıncının %30’dan fazla düşmesi </a:t>
          </a:r>
          <a:endParaRPr lang="tr-TR" sz="2400" kern="1200" dirty="0"/>
        </a:p>
      </dsp:txBody>
      <dsp:txXfrm>
        <a:off x="3561729" y="2345071"/>
        <a:ext cx="4134473" cy="18759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B428D6-36BD-4F0B-8BED-406503C57D5C}" type="datetimeFigureOut">
              <a:rPr lang="tr-TR" smtClean="0"/>
              <a:pPr/>
              <a:t>14.02.2018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8B72AB-18B8-4A06-9A16-13F53329550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10557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Yard. Doç. Dr. Okan Gülbahar</a:t>
            </a:r>
          </a:p>
        </p:txBody>
      </p:sp>
      <p:sp>
        <p:nvSpPr>
          <p:cNvPr id="286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379592-8948-420B-BC88-F15BAC0CDA7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 smtClean="0"/>
          </a:p>
        </p:txBody>
      </p:sp>
      <p:sp>
        <p:nvSpPr>
          <p:cNvPr id="563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xmlns="" val="1665480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Yard. Doç. Dr. Okan Gülbahar</a:t>
            </a:r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2EFF3F-DC88-49EA-A4DE-23B9BB1DF73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 smtClean="0"/>
          </a:p>
        </p:txBody>
      </p:sp>
      <p:sp>
        <p:nvSpPr>
          <p:cNvPr id="573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tr-TR" smtClean="0"/>
              <a:t>Glukagon pankreas alfa hücrelerinden polipeptid hormon. Pozitif kronotrop ve inotrop etkisi katekolamin ve reseptörlerden bağımsız. Kardiyotonik etki 1-5 dakikada görülür. 5-15 dakikada maks. Bulantı kusma yapabilir</a:t>
            </a:r>
          </a:p>
        </p:txBody>
      </p:sp>
    </p:spTree>
    <p:extLst>
      <p:ext uri="{BB962C8B-B14F-4D97-AF65-F5344CB8AC3E}">
        <p14:creationId xmlns:p14="http://schemas.microsoft.com/office/powerpoint/2010/main" xmlns="" val="1677349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Başlık ve Metin Üzerind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BCAE941-1F84-4894-8362-7D7B1CAF053C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microsoft.com/office/2007/relationships/diagramDrawing" Target="../diagrams/drawing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jpeg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Olgu Sunumu Eşliğinde Anafilaksi</a:t>
            </a:r>
            <a:endParaRPr lang="tr-TR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77000" y="5486400"/>
            <a:ext cx="2438400" cy="762000"/>
          </a:xfrm>
        </p:spPr>
        <p:txBody>
          <a:bodyPr>
            <a:normAutofit fontScale="70000" lnSpcReduction="20000"/>
          </a:bodyPr>
          <a:lstStyle/>
          <a:p>
            <a:r>
              <a:rPr lang="tr-TR" dirty="0" smtClean="0"/>
              <a:t>Prof.Dr.Ümit Ölmez</a:t>
            </a:r>
          </a:p>
          <a:p>
            <a:r>
              <a:rPr lang="tr-TR" dirty="0" smtClean="0"/>
              <a:t>12.03.2017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0995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 smtClean="0"/>
              <a:t>Anafilaksi Mekanizmaları </a:t>
            </a:r>
            <a:endParaRPr lang="tr-TR" sz="3600" b="1" dirty="0"/>
          </a:p>
        </p:txBody>
      </p:sp>
      <p:sp>
        <p:nvSpPr>
          <p:cNvPr id="3" name="Metin kutusu 2"/>
          <p:cNvSpPr txBox="1"/>
          <p:nvPr/>
        </p:nvSpPr>
        <p:spPr>
          <a:xfrm>
            <a:off x="3693021" y="1635456"/>
            <a:ext cx="2016224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400" b="1" dirty="0" smtClean="0"/>
              <a:t>ANAFİLAKSİ </a:t>
            </a:r>
            <a:endParaRPr lang="tr-TR" sz="2400" b="1" dirty="0"/>
          </a:p>
        </p:txBody>
      </p:sp>
      <p:sp>
        <p:nvSpPr>
          <p:cNvPr id="4" name="Metin kutusu 3"/>
          <p:cNvSpPr txBox="1"/>
          <p:nvPr/>
        </p:nvSpPr>
        <p:spPr>
          <a:xfrm>
            <a:off x="1362572" y="2759011"/>
            <a:ext cx="1904283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İmmünolojik </a:t>
            </a:r>
            <a:endParaRPr lang="tr-TR" sz="2400" b="1" dirty="0"/>
          </a:p>
        </p:txBody>
      </p:sp>
      <p:sp>
        <p:nvSpPr>
          <p:cNvPr id="5" name="Metin kutusu 4"/>
          <p:cNvSpPr txBox="1"/>
          <p:nvPr/>
        </p:nvSpPr>
        <p:spPr>
          <a:xfrm>
            <a:off x="3765819" y="2759011"/>
            <a:ext cx="2558781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tr-TR" sz="2400" b="1" dirty="0" err="1" smtClean="0"/>
              <a:t>Nonimmünolojik</a:t>
            </a:r>
            <a:r>
              <a:rPr lang="tr-TR" sz="2400" b="1" dirty="0" smtClean="0"/>
              <a:t> </a:t>
            </a:r>
            <a:endParaRPr lang="tr-TR" sz="2400" b="1" dirty="0"/>
          </a:p>
        </p:txBody>
      </p:sp>
      <p:sp>
        <p:nvSpPr>
          <p:cNvPr id="6" name="Metin kutusu 5"/>
          <p:cNvSpPr txBox="1"/>
          <p:nvPr/>
        </p:nvSpPr>
        <p:spPr>
          <a:xfrm>
            <a:off x="6846188" y="2759011"/>
            <a:ext cx="1459611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err="1" smtClean="0"/>
              <a:t>İdiopatik</a:t>
            </a:r>
            <a:endParaRPr lang="tr-TR" sz="2400" b="1" dirty="0"/>
          </a:p>
        </p:txBody>
      </p:sp>
      <p:cxnSp>
        <p:nvCxnSpPr>
          <p:cNvPr id="8" name="Düz Ok Bağlayıcısı 7"/>
          <p:cNvCxnSpPr/>
          <p:nvPr/>
        </p:nvCxnSpPr>
        <p:spPr>
          <a:xfrm flipH="1">
            <a:off x="2518049" y="2169264"/>
            <a:ext cx="1747917" cy="4977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9"/>
          <p:cNvCxnSpPr/>
          <p:nvPr/>
        </p:nvCxnSpPr>
        <p:spPr>
          <a:xfrm>
            <a:off x="4724400" y="2188862"/>
            <a:ext cx="0" cy="47813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>
            <a:off x="5148063" y="2169264"/>
            <a:ext cx="2564673" cy="5739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Metin kutusu 12"/>
          <p:cNvSpPr txBox="1"/>
          <p:nvPr/>
        </p:nvSpPr>
        <p:spPr>
          <a:xfrm>
            <a:off x="381000" y="3912513"/>
            <a:ext cx="1304837" cy="43088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tr-TR" sz="2200" b="1" dirty="0" err="1" smtClean="0"/>
              <a:t>IgE</a:t>
            </a:r>
            <a:r>
              <a:rPr lang="tr-TR" sz="2200" b="1" dirty="0" smtClean="0"/>
              <a:t> aracılı</a:t>
            </a:r>
            <a:endParaRPr lang="tr-TR" sz="2200" b="1" dirty="0"/>
          </a:p>
        </p:txBody>
      </p:sp>
      <p:sp>
        <p:nvSpPr>
          <p:cNvPr id="15" name="Metin kutusu 14"/>
          <p:cNvSpPr txBox="1"/>
          <p:nvPr/>
        </p:nvSpPr>
        <p:spPr>
          <a:xfrm>
            <a:off x="1981200" y="3912513"/>
            <a:ext cx="1551292" cy="43088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tr-TR" sz="2200" b="1" dirty="0" err="1" smtClean="0"/>
              <a:t>IgE</a:t>
            </a:r>
            <a:r>
              <a:rPr lang="tr-TR" sz="2200" b="1" dirty="0" smtClean="0"/>
              <a:t> aracısız </a:t>
            </a:r>
            <a:endParaRPr lang="tr-TR" sz="2200" b="1" dirty="0"/>
          </a:p>
        </p:txBody>
      </p:sp>
      <p:cxnSp>
        <p:nvCxnSpPr>
          <p:cNvPr id="17" name="Düz Ok Bağlayıcısı 16"/>
          <p:cNvCxnSpPr/>
          <p:nvPr/>
        </p:nvCxnSpPr>
        <p:spPr>
          <a:xfrm flipH="1">
            <a:off x="1032032" y="3189898"/>
            <a:ext cx="1018037" cy="72261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Düz Ok Bağlayıcısı 18"/>
          <p:cNvCxnSpPr/>
          <p:nvPr/>
        </p:nvCxnSpPr>
        <p:spPr>
          <a:xfrm>
            <a:off x="2166158" y="3189898"/>
            <a:ext cx="641646" cy="72261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Metin kutusu 19"/>
          <p:cNvSpPr txBox="1"/>
          <p:nvPr/>
        </p:nvSpPr>
        <p:spPr>
          <a:xfrm>
            <a:off x="381000" y="4532336"/>
            <a:ext cx="1304837" cy="101566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/>
              <a:t>Besin</a:t>
            </a:r>
          </a:p>
          <a:p>
            <a:pPr algn="ctr"/>
            <a:r>
              <a:rPr lang="tr-TR" sz="2000" b="1" dirty="0" err="1" smtClean="0"/>
              <a:t>Venom</a:t>
            </a:r>
            <a:endParaRPr lang="tr-TR" sz="2000" b="1" dirty="0"/>
          </a:p>
          <a:p>
            <a:pPr algn="ctr"/>
            <a:r>
              <a:rPr lang="tr-TR" sz="2000" b="1" dirty="0" smtClean="0"/>
              <a:t>İlaç</a:t>
            </a:r>
            <a:endParaRPr lang="tr-TR" sz="2000" b="1" dirty="0"/>
          </a:p>
        </p:txBody>
      </p:sp>
      <p:sp>
        <p:nvSpPr>
          <p:cNvPr id="21" name="Metin kutusu 20"/>
          <p:cNvSpPr txBox="1"/>
          <p:nvPr/>
        </p:nvSpPr>
        <p:spPr>
          <a:xfrm>
            <a:off x="2087724" y="4588651"/>
            <a:ext cx="1260140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err="1" smtClean="0"/>
              <a:t>Dekstran</a:t>
            </a:r>
            <a:endParaRPr lang="tr-TR" sz="2000" b="1" dirty="0" smtClean="0"/>
          </a:p>
          <a:p>
            <a:pPr algn="ctr"/>
            <a:r>
              <a:rPr lang="tr-TR" sz="2000" b="1" dirty="0" smtClean="0"/>
              <a:t>RKM</a:t>
            </a:r>
            <a:endParaRPr lang="tr-TR" sz="2000" b="1" dirty="0"/>
          </a:p>
        </p:txBody>
      </p:sp>
      <p:sp>
        <p:nvSpPr>
          <p:cNvPr id="22" name="Metin kutusu 21"/>
          <p:cNvSpPr txBox="1"/>
          <p:nvPr/>
        </p:nvSpPr>
        <p:spPr>
          <a:xfrm>
            <a:off x="3842256" y="3988713"/>
            <a:ext cx="1305807" cy="430887"/>
          </a:xfrm>
          <a:prstGeom prst="rect">
            <a:avLst/>
          </a:prstGeom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tr-TR" sz="2200" b="1" dirty="0" smtClean="0"/>
              <a:t>Fiziksel</a:t>
            </a:r>
            <a:r>
              <a:rPr lang="tr-TR" sz="2200" dirty="0" smtClean="0"/>
              <a:t> </a:t>
            </a:r>
            <a:endParaRPr lang="tr-TR" sz="2200" dirty="0"/>
          </a:p>
        </p:txBody>
      </p:sp>
      <p:sp>
        <p:nvSpPr>
          <p:cNvPr id="23" name="Metin kutusu 22"/>
          <p:cNvSpPr txBox="1"/>
          <p:nvPr/>
        </p:nvSpPr>
        <p:spPr>
          <a:xfrm>
            <a:off x="5468888" y="3988713"/>
            <a:ext cx="1236712" cy="430887"/>
          </a:xfrm>
          <a:prstGeom prst="rect">
            <a:avLst/>
          </a:prstGeom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tr-TR" sz="2200" b="1" dirty="0" smtClean="0"/>
              <a:t>Diğer</a:t>
            </a:r>
            <a:endParaRPr lang="tr-TR" sz="2200" b="1" dirty="0"/>
          </a:p>
        </p:txBody>
      </p:sp>
      <p:cxnSp>
        <p:nvCxnSpPr>
          <p:cNvPr id="25" name="Düz Ok Bağlayıcısı 24"/>
          <p:cNvCxnSpPr/>
          <p:nvPr/>
        </p:nvCxnSpPr>
        <p:spPr>
          <a:xfrm flipH="1">
            <a:off x="4114800" y="3245734"/>
            <a:ext cx="527557" cy="66677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Düz Ok Bağlayıcısı 26"/>
          <p:cNvCxnSpPr/>
          <p:nvPr/>
        </p:nvCxnSpPr>
        <p:spPr>
          <a:xfrm>
            <a:off x="5175359" y="3217194"/>
            <a:ext cx="719337" cy="72261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Metin kutusu 27"/>
          <p:cNvSpPr txBox="1"/>
          <p:nvPr/>
        </p:nvSpPr>
        <p:spPr>
          <a:xfrm>
            <a:off x="3968641" y="4611469"/>
            <a:ext cx="113675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/>
              <a:t>Egzersiz</a:t>
            </a:r>
          </a:p>
          <a:p>
            <a:pPr algn="ctr"/>
            <a:r>
              <a:rPr lang="tr-TR" sz="2000" b="1" dirty="0" smtClean="0"/>
              <a:t>Soğuk</a:t>
            </a:r>
          </a:p>
        </p:txBody>
      </p:sp>
      <p:sp>
        <p:nvSpPr>
          <p:cNvPr id="29" name="Metin kutusu 28"/>
          <p:cNvSpPr txBox="1"/>
          <p:nvPr/>
        </p:nvSpPr>
        <p:spPr>
          <a:xfrm>
            <a:off x="5608712" y="4659868"/>
            <a:ext cx="944488" cy="40011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/>
              <a:t>İlaçlar</a:t>
            </a: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xmlns="" val="223246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Anafilaksi Tanı Kriterleri</a:t>
            </a:r>
            <a:endParaRPr lang="tr-TR" sz="3600" b="1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84774516"/>
              </p:ext>
            </p:extLst>
          </p:nvPr>
        </p:nvGraphicFramePr>
        <p:xfrm>
          <a:off x="304800" y="2133600"/>
          <a:ext cx="84582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up 5"/>
          <p:cNvGrpSpPr/>
          <p:nvPr/>
        </p:nvGrpSpPr>
        <p:grpSpPr>
          <a:xfrm>
            <a:off x="555576" y="1219200"/>
            <a:ext cx="8032845" cy="822419"/>
            <a:chOff x="177711" y="109226"/>
            <a:chExt cx="2416038" cy="1766981"/>
          </a:xfrm>
        </p:grpSpPr>
        <p:sp>
          <p:nvSpPr>
            <p:cNvPr id="7" name="Yuvarlatılmış Dikdörtgen 6"/>
            <p:cNvSpPr/>
            <p:nvPr/>
          </p:nvSpPr>
          <p:spPr>
            <a:xfrm>
              <a:off x="177711" y="109226"/>
              <a:ext cx="2416038" cy="1766981"/>
            </a:xfrm>
            <a:prstGeom prst="roundRect">
              <a:avLst>
                <a:gd name="adj" fmla="val 10000"/>
              </a:avLst>
            </a:prstGeom>
            <a:solidFill>
              <a:schemeClr val="accent2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Yuvarlatılmış Dikdörtgen 4"/>
            <p:cNvSpPr/>
            <p:nvPr/>
          </p:nvSpPr>
          <p:spPr>
            <a:xfrm>
              <a:off x="229464" y="160979"/>
              <a:ext cx="2312532" cy="16634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20320" rIns="30480" bIns="2032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000" b="1" u="sng" kern="1200" dirty="0" smtClean="0"/>
                <a:t>Aşağıdaki üç durumdan biri varsa anafilaksi olasılığı çok yüksektir:</a:t>
              </a:r>
              <a:endParaRPr lang="tr-TR" sz="20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402536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-1219200" y="457200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b="1" dirty="0"/>
              <a:t>Anafilaksi Tanı Kriterleri</a:t>
            </a:r>
            <a:endParaRPr lang="tr-TR" sz="3200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94717746"/>
              </p:ext>
            </p:extLst>
          </p:nvPr>
        </p:nvGraphicFramePr>
        <p:xfrm>
          <a:off x="-838200" y="304800"/>
          <a:ext cx="11125200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11412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Anafilaksi Tanı Kriterleri</a:t>
            </a:r>
            <a:endParaRPr lang="tr-TR" sz="3600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742914574"/>
              </p:ext>
            </p:extLst>
          </p:nvPr>
        </p:nvGraphicFramePr>
        <p:xfrm>
          <a:off x="457200" y="1752600"/>
          <a:ext cx="7848600" cy="4221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77738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Anafilaksi- Klinik</a:t>
            </a:r>
            <a:endParaRPr lang="tr-TR" sz="3600" b="1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74168991"/>
              </p:ext>
            </p:extLst>
          </p:nvPr>
        </p:nvGraphicFramePr>
        <p:xfrm>
          <a:off x="381000" y="1371600"/>
          <a:ext cx="84582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260" y="304800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Anafilaksi- Risk</a:t>
            </a:r>
            <a:endParaRPr lang="tr-T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4525963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tr-TR" sz="2400" dirty="0" smtClean="0"/>
              <a:t>1) Yaş: Erişkinlerde klinik tablo daha şiddetli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tr-TR" sz="2400" dirty="0" smtClean="0"/>
              <a:t>2) Cinsiyet: Erkeklerde daha sık ve şiddetli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tr-TR" sz="2400" dirty="0" smtClean="0"/>
              <a:t>3) Antijenle karşılaşma yolu: Parenteral antijen alımında reaksiyon daha şiddetli 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tr-TR" sz="2400" dirty="0" smtClean="0"/>
              <a:t>4) Atopi: Atopiklerde anaflaksi görülme sıklığı normal popülasyonla aynı. Ancak Besinlere, radyokontrast maddelere, venom, lateks, egsersize bağlı ve idiyopatik anaflaksi atopiklerde daha sık.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tr-TR" sz="2400" dirty="0" smtClean="0"/>
              <a:t>5) Meslek: Sağlık personelinde lateks, açık havada çalışanlarda venom allarjisi sık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tr-TR" sz="2400" dirty="0" smtClean="0"/>
              <a:t>6) Ko-morbidite: Astım, KAH, KOAH</a:t>
            </a:r>
          </a:p>
          <a:p>
            <a:pPr marL="0" indent="0" algn="just">
              <a:buNone/>
            </a:pP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Bifazik ve Uzamış Anafilaksi</a:t>
            </a:r>
            <a:endParaRPr lang="tr-TR" sz="3600" b="1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8614759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Laboratuvar Desteği</a:t>
            </a:r>
            <a:endParaRPr lang="tr-TR" sz="3600" b="1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65068006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Ayırıcı Tanı</a:t>
            </a:r>
            <a:endParaRPr lang="tr-T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600200"/>
            <a:ext cx="6705600" cy="4525963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tr-TR" sz="2400" dirty="0" smtClean="0"/>
              <a:t>Astım Atağı</a:t>
            </a:r>
          </a:p>
          <a:p>
            <a:pPr algn="ctr"/>
            <a:r>
              <a:rPr lang="tr-TR" sz="2400" dirty="0" smtClean="0"/>
              <a:t>Miyokardiyal Enfarktüs</a:t>
            </a:r>
          </a:p>
          <a:p>
            <a:pPr algn="ctr"/>
            <a:r>
              <a:rPr lang="tr-TR" sz="2400" dirty="0" smtClean="0"/>
              <a:t>Pulmoner Emboli</a:t>
            </a:r>
          </a:p>
          <a:p>
            <a:pPr algn="ctr"/>
            <a:r>
              <a:rPr lang="tr-TR" sz="2400" dirty="0" smtClean="0"/>
              <a:t>Feokromasitoma, Karsinoid Sendrom, Hipoglisemi</a:t>
            </a:r>
          </a:p>
          <a:p>
            <a:pPr algn="ctr"/>
            <a:r>
              <a:rPr lang="tr-TR" sz="2400" dirty="0" smtClean="0"/>
              <a:t>Panik Atak</a:t>
            </a:r>
          </a:p>
          <a:p>
            <a:pPr algn="ctr"/>
            <a:r>
              <a:rPr lang="tr-TR" sz="2400" dirty="0" smtClean="0"/>
              <a:t>Herediter Anjioödem</a:t>
            </a:r>
          </a:p>
          <a:p>
            <a:pPr algn="ctr"/>
            <a:r>
              <a:rPr lang="tr-TR" sz="2400" dirty="0" smtClean="0"/>
              <a:t>Vazovagal Senkop</a:t>
            </a:r>
          </a:p>
          <a:p>
            <a:pPr algn="ctr"/>
            <a:r>
              <a:rPr lang="tr-TR" sz="2400" dirty="0" smtClean="0"/>
              <a:t>Sistemik Mastositoz, Bazofilik Lösemi</a:t>
            </a:r>
          </a:p>
          <a:p>
            <a:pPr algn="ctr"/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7772400" cy="609600"/>
          </a:xfrm>
        </p:spPr>
        <p:txBody>
          <a:bodyPr>
            <a:noAutofit/>
          </a:bodyPr>
          <a:lstStyle/>
          <a:p>
            <a:r>
              <a:rPr lang="tr-TR" sz="3600" b="1" dirty="0">
                <a:solidFill>
                  <a:srgbClr val="FF3300"/>
                </a:solidFill>
              </a:rPr>
              <a:t>Tedavi (1)</a:t>
            </a:r>
          </a:p>
        </p:txBody>
      </p:sp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xmlns="" val="353378600"/>
              </p:ext>
            </p:extLst>
          </p:nvPr>
        </p:nvGraphicFramePr>
        <p:xfrm>
          <a:off x="1143000" y="990600"/>
          <a:ext cx="70866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Vaka</a:t>
            </a:r>
            <a:endParaRPr lang="tr-TR" sz="3600" b="1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28214584"/>
              </p:ext>
            </p:extLst>
          </p:nvPr>
        </p:nvGraphicFramePr>
        <p:xfrm>
          <a:off x="457200" y="1219200"/>
          <a:ext cx="8229600" cy="490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457200"/>
          </a:xfrm>
        </p:spPr>
        <p:txBody>
          <a:bodyPr>
            <a:noAutofit/>
          </a:bodyPr>
          <a:lstStyle/>
          <a:p>
            <a:r>
              <a:rPr lang="tr-TR" sz="3600" b="1" dirty="0">
                <a:solidFill>
                  <a:srgbClr val="FF3300"/>
                </a:solidFill>
              </a:rPr>
              <a:t>Tedavi (2)</a:t>
            </a:r>
          </a:p>
        </p:txBody>
      </p:sp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xmlns="" val="3334131306"/>
              </p:ext>
            </p:extLst>
          </p:nvPr>
        </p:nvGraphicFramePr>
        <p:xfrm>
          <a:off x="457200" y="990600"/>
          <a:ext cx="80772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Adrenal i.m.</a:t>
            </a:r>
            <a:endParaRPr lang="tr-TR" sz="3600" b="1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80484879"/>
              </p:ext>
            </p:extLst>
          </p:nvPr>
        </p:nvGraphicFramePr>
        <p:xfrm>
          <a:off x="434454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3600" b="1" dirty="0" smtClean="0"/>
              <a:t>REFRAKTER SEMPTOMLARIN TEDAVİSİ</a:t>
            </a:r>
            <a:endParaRPr lang="tr-TR" sz="3600" b="1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4947599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3600" b="1" dirty="0" smtClean="0"/>
              <a:t>EPİNEFRİN TERAPÖTİK ETKİSİ</a:t>
            </a:r>
          </a:p>
        </p:txBody>
      </p:sp>
      <p:graphicFrame>
        <p:nvGraphicFramePr>
          <p:cNvPr id="2" name="İçerik Yer Tutucusu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260353220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Epİnefrİn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Yan 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Etkİler</a:t>
            </a: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27200" y="2554288"/>
            <a:ext cx="6677025" cy="4078287"/>
          </a:xfrm>
        </p:spPr>
        <p:txBody>
          <a:bodyPr>
            <a:normAutofit/>
          </a:bodyPr>
          <a:lstStyle/>
          <a:p>
            <a:pPr eaLnBrk="1" hangingPunct="1">
              <a:buSzPct val="120000"/>
              <a:buFont typeface="Wingdings 2" pitchFamily="18" charset="2"/>
              <a:buNone/>
            </a:pPr>
            <a:r>
              <a:rPr lang="tr-T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   Aritmi</a:t>
            </a:r>
          </a:p>
          <a:p>
            <a:pPr eaLnBrk="1" hangingPunct="1">
              <a:buSzPct val="120000"/>
              <a:buFont typeface="Wingdings 2" pitchFamily="18" charset="2"/>
              <a:buNone/>
            </a:pPr>
            <a:r>
              <a:rPr lang="tr-T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   Koroner arter spazmı</a:t>
            </a:r>
          </a:p>
          <a:p>
            <a:pPr eaLnBrk="1" hangingPunct="1">
              <a:buSzPct val="120000"/>
              <a:buFont typeface="Wingdings 2" pitchFamily="18" charset="2"/>
              <a:buNone/>
            </a:pPr>
            <a:r>
              <a:rPr lang="tr-T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   </a:t>
            </a:r>
            <a:r>
              <a:rPr lang="tr-T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Myokard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tr-T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infarktüsü</a:t>
            </a:r>
            <a:endParaRPr lang="tr-TR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1" hangingPunct="1">
              <a:buSzPct val="120000"/>
              <a:buFont typeface="Wingdings 2" pitchFamily="18" charset="2"/>
              <a:buNone/>
            </a:pPr>
            <a:r>
              <a:rPr lang="tr-T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   </a:t>
            </a:r>
            <a:r>
              <a:rPr lang="tr-T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Hipertansif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atak </a:t>
            </a:r>
          </a:p>
          <a:p>
            <a:pPr eaLnBrk="1" hangingPunct="1">
              <a:buSzPct val="120000"/>
              <a:buFont typeface="Wingdings 2" pitchFamily="18" charset="2"/>
              <a:buNone/>
            </a:pPr>
            <a:r>
              <a:rPr lang="tr-T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   </a:t>
            </a:r>
            <a:r>
              <a:rPr lang="tr-T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Serebral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tr-TR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hemoraji</a:t>
            </a:r>
            <a:endParaRPr lang="tr-TR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1" hangingPunct="1">
              <a:buSzPct val="120000"/>
              <a:buFont typeface="Wingdings 2" pitchFamily="18" charset="2"/>
              <a:buNone/>
            </a:pPr>
            <a:r>
              <a:rPr lang="tr-TR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   Ölüm</a:t>
            </a:r>
          </a:p>
        </p:txBody>
      </p:sp>
      <p:sp>
        <p:nvSpPr>
          <p:cNvPr id="2" name="Metin kutusu 1"/>
          <p:cNvSpPr txBox="1"/>
          <p:nvPr/>
        </p:nvSpPr>
        <p:spPr>
          <a:xfrm>
            <a:off x="510002" y="1324820"/>
            <a:ext cx="8053427" cy="954107"/>
          </a:xfrm>
          <a:prstGeom prst="rect">
            <a:avLst/>
          </a:prstGeom>
          <a:solidFill>
            <a:schemeClr val="accent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tr-TR" sz="280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Yüksek doz epinefrin hızlı bir şekilde IV verildiğinde;</a:t>
            </a:r>
          </a:p>
          <a:p>
            <a:pPr algn="ctr"/>
            <a:r>
              <a:rPr lang="tr-TR" sz="280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KVS ve </a:t>
            </a:r>
            <a:r>
              <a:rPr lang="tr-TR" sz="2800" dirty="0" err="1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serebrovasküler</a:t>
            </a:r>
            <a:r>
              <a:rPr lang="tr-TR" sz="2800" dirty="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hastalığı olanlarda</a:t>
            </a:r>
            <a:endParaRPr lang="en-US" sz="2800" dirty="0">
              <a:solidFill>
                <a:srgbClr val="FFFF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pic>
        <p:nvPicPr>
          <p:cNvPr id="48135" name="Picture 2" descr="C:\Documents and Settings\userr\Local Settings\Temporary Internet Files\Content.IE5\AFGI54SP\MC90034631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613" y="2701610"/>
            <a:ext cx="382587" cy="306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6" name="Picture 2" descr="C:\Documents and Settings\userr\Local Settings\Temporary Internet Files\Content.IE5\AFGI54SP\MC90034631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32184" y="3277873"/>
            <a:ext cx="430016" cy="344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7" name="Picture 2" descr="C:\Documents and Settings\userr\Local Settings\Temporary Internet Files\Content.IE5\AFGI54SP\MC90034631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613" y="3885352"/>
            <a:ext cx="382587" cy="305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8" name="Picture 2" descr="C:\Documents and Settings\userr\Local Settings\Temporary Internet Files\Content.IE5\AFGI54SP\MC90034631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613" y="4419600"/>
            <a:ext cx="382587" cy="306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9" name="Picture 2" descr="C:\Documents and Settings\userr\Local Settings\Temporary Internet Files\Content.IE5\AFGI54SP\MC90034631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613" y="5029200"/>
            <a:ext cx="382587" cy="306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40" name="Picture 2" descr="C:\Documents and Settings\userr\Local Settings\Temporary Internet Files\Content.IE5\AFGI54SP\MC90034631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97810" y="5562600"/>
            <a:ext cx="382587" cy="306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816424" y="1988840"/>
            <a:ext cx="5184576" cy="120248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600" b="1" dirty="0" smtClean="0"/>
              <a:t>Adrenalin </a:t>
            </a:r>
            <a:r>
              <a:rPr lang="tr-TR" sz="3600" b="1" dirty="0"/>
              <a:t>için </a:t>
            </a:r>
            <a:r>
              <a:rPr lang="tr-TR" sz="3600" b="1" dirty="0" smtClean="0"/>
              <a:t>kesin </a:t>
            </a:r>
            <a:br>
              <a:rPr lang="tr-TR" sz="3600" b="1" dirty="0" smtClean="0"/>
            </a:br>
            <a:r>
              <a:rPr lang="tr-TR" sz="3600" b="1" dirty="0" err="1" smtClean="0"/>
              <a:t>kontrendikasyon</a:t>
            </a:r>
            <a:r>
              <a:rPr lang="tr-TR" sz="3600" b="1" dirty="0" smtClean="0"/>
              <a:t> </a:t>
            </a:r>
            <a:r>
              <a:rPr lang="tr-TR" sz="3600" b="1" dirty="0"/>
              <a:t>yok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2816424" y="3706724"/>
            <a:ext cx="5184576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400" b="1" dirty="0" smtClean="0"/>
              <a:t>Ancak yaşlı ve KVS hastalığı olanlarda kar-zarar oranı değerlendirilmeli </a:t>
            </a:r>
            <a:endParaRPr lang="tr-TR" sz="2400" b="1" dirty="0"/>
          </a:p>
        </p:txBody>
      </p:sp>
      <p:pic>
        <p:nvPicPr>
          <p:cNvPr id="1026" name="Picture 2" descr="ünlem i&amp;scedil;areti ile ilgili görsel sonucu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2840" y="1988841"/>
            <a:ext cx="2066721" cy="260407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824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Özel Durumlar</a:t>
            </a:r>
            <a:endParaRPr lang="tr-T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57600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tr-TR" sz="2400" dirty="0" smtClean="0"/>
              <a:t>İlaç alan hastada: ß-bloker, </a:t>
            </a:r>
            <a:r>
              <a:rPr lang="el-GR" sz="2400" dirty="0" smtClean="0"/>
              <a:t>α</a:t>
            </a:r>
            <a:r>
              <a:rPr lang="tr-TR" sz="2400" dirty="0" smtClean="0"/>
              <a:t>-bloker, ACE inh. alan hastada tedavi zor. Adrenalin etkisini gösteremeyebilir.</a:t>
            </a:r>
          </a:p>
          <a:p>
            <a:pPr marL="0" indent="0">
              <a:buNone/>
            </a:pPr>
            <a:r>
              <a:rPr lang="tr-TR" sz="2400" b="1" dirty="0" err="1" smtClean="0"/>
              <a:t>Glukagon</a:t>
            </a:r>
            <a:endParaRPr lang="tr-TR" sz="2400" b="1" dirty="0" smtClean="0"/>
          </a:p>
          <a:p>
            <a:r>
              <a:rPr lang="tr-TR" sz="2400" b="1" dirty="0" smtClean="0"/>
              <a:t>Özellikle B-</a:t>
            </a:r>
            <a:r>
              <a:rPr lang="tr-TR" sz="2400" b="1" dirty="0" err="1" smtClean="0"/>
              <a:t>blokör</a:t>
            </a:r>
            <a:r>
              <a:rPr lang="tr-TR" sz="2400" b="1" dirty="0" smtClean="0"/>
              <a:t> kullanan ve adrenaline cevap vermeyen olgularda 1-5 mg İV 5 </a:t>
            </a:r>
            <a:r>
              <a:rPr lang="tr-TR" sz="2400" b="1" dirty="0" err="1" smtClean="0"/>
              <a:t>dk</a:t>
            </a:r>
            <a:endParaRPr lang="tr-TR" sz="2400" b="1" dirty="0" smtClean="0"/>
          </a:p>
          <a:p>
            <a:r>
              <a:rPr lang="tr-TR" sz="2400" b="1" dirty="0" smtClean="0"/>
              <a:t>Klinik cevaba göre 5-15 µg/</a:t>
            </a:r>
            <a:r>
              <a:rPr lang="tr-TR" sz="2400" b="1" dirty="0" err="1" smtClean="0"/>
              <a:t>dk</a:t>
            </a:r>
            <a:r>
              <a:rPr lang="tr-TR" sz="2400" b="1" dirty="0" smtClean="0"/>
              <a:t> olacak şekilde </a:t>
            </a:r>
            <a:r>
              <a:rPr lang="tr-TR" sz="2400" b="1" dirty="0" err="1" smtClean="0"/>
              <a:t>infüzyona</a:t>
            </a:r>
            <a:r>
              <a:rPr lang="tr-TR" sz="2400" b="1" dirty="0" smtClean="0"/>
              <a:t> devam edilir </a:t>
            </a:r>
            <a:endParaRPr lang="tr-TR" sz="2400" dirty="0" smtClean="0"/>
          </a:p>
          <a:p>
            <a:r>
              <a:rPr lang="tr-TR" sz="2400" dirty="0" smtClean="0"/>
              <a:t>Gebede hastayı sol yana yatır, fetal monitorizasyonu unutma</a:t>
            </a:r>
            <a:endParaRPr lang="tr-TR" sz="2400" dirty="0"/>
          </a:p>
        </p:txBody>
      </p:sp>
      <p:pic>
        <p:nvPicPr>
          <p:cNvPr id="3076" name="Picture 4" descr="Tam boyutlu görseli gös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81800" y="274638"/>
            <a:ext cx="1816101" cy="113506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3C2EB-0220-4730-AEB9-8349497EF942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11776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600" b="1" dirty="0" smtClean="0">
                <a:solidFill>
                  <a:schemeClr val="accent2">
                    <a:lumMod val="75000"/>
                  </a:schemeClr>
                </a:solidFill>
              </a:rPr>
              <a:t>Beta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B</a:t>
            </a:r>
            <a:r>
              <a:rPr lang="tr-TR" sz="3600" b="1" dirty="0" err="1" smtClean="0">
                <a:solidFill>
                  <a:schemeClr val="accent2">
                    <a:lumMod val="75000"/>
                  </a:schemeClr>
                </a:solidFill>
              </a:rPr>
              <a:t>lokör</a:t>
            </a:r>
            <a:r>
              <a:rPr lang="tr-TR" sz="36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A</a:t>
            </a:r>
            <a:r>
              <a:rPr lang="tr-TR" sz="3600" b="1" dirty="0" smtClean="0">
                <a:solidFill>
                  <a:schemeClr val="accent2">
                    <a:lumMod val="75000"/>
                  </a:schemeClr>
                </a:solidFill>
              </a:rPr>
              <a:t>lan 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</a:t>
            </a:r>
            <a:r>
              <a:rPr lang="tr-TR" sz="3600" b="1" dirty="0" smtClean="0">
                <a:solidFill>
                  <a:schemeClr val="accent2">
                    <a:lumMod val="75000"/>
                  </a:schemeClr>
                </a:solidFill>
              </a:rPr>
              <a:t>astalar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720851"/>
            <a:ext cx="3589338" cy="3841749"/>
          </a:xfr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 eaLnBrk="1" hangingPunct="1">
              <a:buClr>
                <a:srgbClr val="FF0000"/>
              </a:buClr>
              <a:buSzPct val="110000"/>
              <a:buFont typeface="Wingdings 2" pitchFamily="18" charset="2"/>
              <a:buNone/>
            </a:pPr>
            <a:r>
              <a:rPr lang="tr-TR" sz="2400" dirty="0" err="1" smtClean="0"/>
              <a:t>Refrakter</a:t>
            </a:r>
            <a:r>
              <a:rPr lang="tr-TR" sz="2400" dirty="0" smtClean="0"/>
              <a:t> hipotansiyon</a:t>
            </a:r>
          </a:p>
          <a:p>
            <a:pPr algn="just" eaLnBrk="1" hangingPunct="1">
              <a:buClr>
                <a:srgbClr val="FF0000"/>
              </a:buClr>
              <a:buSzPct val="110000"/>
              <a:buFont typeface="Wingdings 2" pitchFamily="18" charset="2"/>
              <a:buNone/>
            </a:pPr>
            <a:r>
              <a:rPr lang="tr-TR" sz="2400" dirty="0" err="1" smtClean="0"/>
              <a:t>Bradikardi</a:t>
            </a:r>
            <a:endParaRPr lang="tr-TR" sz="2400" dirty="0" smtClean="0"/>
          </a:p>
          <a:p>
            <a:pPr algn="just" eaLnBrk="1" hangingPunct="1">
              <a:buClr>
                <a:srgbClr val="FF0000"/>
              </a:buClr>
              <a:buSzPct val="110000"/>
              <a:buFont typeface="Wingdings 2" pitchFamily="18" charset="2"/>
              <a:buNone/>
            </a:pPr>
            <a:r>
              <a:rPr lang="tr-TR" sz="2400" dirty="0" smtClean="0"/>
              <a:t>Semptomlarda tekrarlama </a:t>
            </a:r>
          </a:p>
          <a:p>
            <a:pPr algn="just" eaLnBrk="1" hangingPunct="1">
              <a:buClr>
                <a:srgbClr val="FF0000"/>
              </a:buClr>
              <a:buSzPct val="110000"/>
              <a:buFont typeface="Wingdings 2" pitchFamily="18" charset="2"/>
              <a:buNone/>
            </a:pPr>
            <a:r>
              <a:rPr lang="tr-TR" sz="2400" dirty="0" err="1" smtClean="0"/>
              <a:t>Bronkospazmda</a:t>
            </a:r>
            <a:r>
              <a:rPr lang="tr-TR" sz="2400" dirty="0" smtClean="0"/>
              <a:t> beta2</a:t>
            </a:r>
          </a:p>
          <a:p>
            <a:pPr algn="just" eaLnBrk="1" hangingPunct="1">
              <a:buClr>
                <a:srgbClr val="FF0000"/>
              </a:buClr>
              <a:buSzPct val="110000"/>
              <a:buFont typeface="Wingdings 2" pitchFamily="18" charset="2"/>
              <a:buNone/>
            </a:pPr>
            <a:r>
              <a:rPr lang="tr-TR" sz="2400" dirty="0" smtClean="0"/>
              <a:t> </a:t>
            </a:r>
            <a:r>
              <a:rPr lang="tr-TR" sz="2400" dirty="0" err="1" smtClean="0"/>
              <a:t>agonistlere</a:t>
            </a:r>
            <a:r>
              <a:rPr lang="tr-TR" sz="2400" dirty="0" smtClean="0"/>
              <a:t> </a:t>
            </a:r>
            <a:r>
              <a:rPr lang="tr-TR" sz="2400" dirty="0" err="1" smtClean="0"/>
              <a:t>yanıtsızlık</a:t>
            </a:r>
            <a:r>
              <a:rPr lang="tr-TR" sz="2400" dirty="0" smtClean="0"/>
              <a:t> olur</a:t>
            </a:r>
          </a:p>
          <a:p>
            <a:pPr algn="just" eaLnBrk="1" hangingPunct="1">
              <a:buClr>
                <a:srgbClr val="FF0000"/>
              </a:buClr>
              <a:buSzPct val="110000"/>
              <a:buFont typeface="Wingdings 2" pitchFamily="18" charset="2"/>
              <a:buNone/>
            </a:pPr>
            <a:r>
              <a:rPr lang="tr-TR" sz="2400" dirty="0" smtClean="0"/>
              <a:t>Bu hastalarda kalbin</a:t>
            </a:r>
          </a:p>
          <a:p>
            <a:pPr algn="just" eaLnBrk="1" hangingPunct="1">
              <a:buClr>
                <a:srgbClr val="FF0000"/>
              </a:buClr>
              <a:buSzPct val="110000"/>
              <a:buFont typeface="Wingdings 2" pitchFamily="18" charset="2"/>
              <a:buNone/>
            </a:pPr>
            <a:r>
              <a:rPr lang="tr-TR" sz="2400" dirty="0" err="1" smtClean="0"/>
              <a:t>inotropik</a:t>
            </a:r>
            <a:r>
              <a:rPr lang="tr-TR" sz="2400" dirty="0" smtClean="0"/>
              <a:t> ve </a:t>
            </a:r>
            <a:r>
              <a:rPr lang="tr-TR" sz="2400" dirty="0" err="1" smtClean="0"/>
              <a:t>kronotropik</a:t>
            </a:r>
            <a:endParaRPr lang="tr-TR" sz="2400" dirty="0" smtClean="0"/>
          </a:p>
          <a:p>
            <a:pPr algn="just" eaLnBrk="1" hangingPunct="1">
              <a:buClr>
                <a:srgbClr val="FF0000"/>
              </a:buClr>
              <a:buSzPct val="110000"/>
              <a:buFont typeface="Wingdings 2" pitchFamily="18" charset="2"/>
              <a:buNone/>
            </a:pPr>
            <a:r>
              <a:rPr lang="tr-TR" sz="2400" dirty="0" smtClean="0"/>
              <a:t> özellikleri azalmıştır</a:t>
            </a:r>
          </a:p>
          <a:p>
            <a:pPr algn="just" eaLnBrk="1" hangingPunct="1">
              <a:buClr>
                <a:srgbClr val="FF0000"/>
              </a:buClr>
              <a:buSzPct val="110000"/>
              <a:buFont typeface="Garamond" pitchFamily="18" charset="0"/>
              <a:buChar char="‼"/>
            </a:pPr>
            <a:endParaRPr lang="tr-TR" sz="2400" dirty="0" smtClean="0"/>
          </a:p>
        </p:txBody>
      </p:sp>
      <p:sp>
        <p:nvSpPr>
          <p:cNvPr id="9011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87888" y="1720851"/>
            <a:ext cx="3617912" cy="3841749"/>
          </a:xfr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274320" indent="-274320" algn="just" eaLnBrk="1" fontAlgn="auto" hangingPunct="1">
              <a:lnSpc>
                <a:spcPts val="35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tr-T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Atropin 0.3-0.5 mg IV her 10 dakikada 1 mg toplam 2 mg (</a:t>
            </a:r>
            <a:r>
              <a:rPr lang="tr-T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bradikardi</a:t>
            </a:r>
            <a:r>
              <a:rPr lang="tr-T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için)</a:t>
            </a:r>
          </a:p>
          <a:p>
            <a:pPr marL="274320" indent="-274320" algn="just" eaLnBrk="1" fontAlgn="auto" hangingPunct="1">
              <a:lnSpc>
                <a:spcPts val="35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tr-T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Glukagon</a:t>
            </a:r>
            <a:r>
              <a:rPr lang="tr-T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tr-T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GlukaGen</a:t>
            </a:r>
            <a:r>
              <a:rPr lang="tr-T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HypoKit</a:t>
            </a:r>
            <a:r>
              <a:rPr lang="tr-T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 mg </a:t>
            </a:r>
            <a:r>
              <a:rPr lang="tr-T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flakon</a:t>
            </a:r>
            <a:r>
              <a:rPr lang="tr-T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 1-5 mg IV </a:t>
            </a:r>
            <a:r>
              <a:rPr lang="tr-T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bolus</a:t>
            </a:r>
            <a:r>
              <a:rPr lang="tr-T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5-15 </a:t>
            </a:r>
            <a:r>
              <a:rPr lang="tr-T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m</a:t>
            </a:r>
            <a:r>
              <a:rPr lang="tr-T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g/</a:t>
            </a:r>
            <a:r>
              <a:rPr lang="tr-T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dk</a:t>
            </a:r>
            <a:r>
              <a:rPr lang="tr-T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infüzyon</a:t>
            </a:r>
            <a:endParaRPr lang="tr-TR" sz="2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011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01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90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90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90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0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7" grpId="0" build="p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Tedavide </a:t>
            </a:r>
            <a:r>
              <a:rPr lang="tr-TR" sz="3200" b="1" dirty="0"/>
              <a:t>Y</a:t>
            </a:r>
            <a:r>
              <a:rPr lang="tr-TR" sz="3200" b="1" dirty="0" smtClean="0"/>
              <a:t>apılan Sık Hatalar</a:t>
            </a:r>
            <a:r>
              <a:rPr lang="tr-TR" sz="3200" dirty="0" smtClean="0"/>
              <a:t> </a:t>
            </a:r>
            <a:endParaRPr lang="tr-TR" sz="3200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50690605"/>
              </p:ext>
            </p:extLst>
          </p:nvPr>
        </p:nvGraphicFramePr>
        <p:xfrm>
          <a:off x="685800" y="1295400"/>
          <a:ext cx="77724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07305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9355" y="269544"/>
            <a:ext cx="2295525" cy="1762125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Adrenalin </a:t>
            </a:r>
            <a:r>
              <a:rPr lang="tr-TR" sz="3200" b="1" dirty="0" err="1" smtClean="0"/>
              <a:t>Otoenjektörleri</a:t>
            </a:r>
            <a:r>
              <a:rPr lang="tr-TR" sz="3200" b="1" dirty="0" smtClean="0"/>
              <a:t/>
            </a:r>
            <a:br>
              <a:rPr lang="tr-TR" sz="3200" b="1" dirty="0" smtClean="0"/>
            </a:br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KESİN ENDİKASYONLAR</a:t>
            </a: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838200" y="1981200"/>
            <a:ext cx="7315200" cy="3581400"/>
          </a:xfrm>
          <a:solidFill>
            <a:schemeClr val="bg2"/>
          </a:solidFill>
        </p:spPr>
        <p:txBody>
          <a:bodyPr>
            <a:normAutofit/>
          </a:bodyPr>
          <a:lstStyle/>
          <a:p>
            <a:pPr lvl="0"/>
            <a:r>
              <a:rPr lang="tr-TR" sz="2400" dirty="0"/>
              <a:t>Besin, </a:t>
            </a:r>
            <a:r>
              <a:rPr lang="tr-TR" sz="2400" dirty="0" err="1"/>
              <a:t>latex</a:t>
            </a:r>
            <a:r>
              <a:rPr lang="tr-TR" sz="2400" dirty="0"/>
              <a:t> veya </a:t>
            </a:r>
            <a:r>
              <a:rPr lang="tr-TR" sz="2400" dirty="0" err="1"/>
              <a:t>aeroallerjenlerle</a:t>
            </a:r>
            <a:r>
              <a:rPr lang="tr-TR" sz="2400" dirty="0"/>
              <a:t> anafilaksi egzersizin indüklediği anafilaksi</a:t>
            </a:r>
          </a:p>
          <a:p>
            <a:pPr lvl="0"/>
            <a:r>
              <a:rPr lang="tr-TR" sz="2400" dirty="0" err="1"/>
              <a:t>İdiopatik</a:t>
            </a:r>
            <a:r>
              <a:rPr lang="tr-TR" sz="2400" dirty="0"/>
              <a:t> anafilaksi</a:t>
            </a:r>
          </a:p>
          <a:p>
            <a:pPr lvl="0"/>
            <a:r>
              <a:rPr lang="tr-TR" sz="2400" dirty="0"/>
              <a:t>Besin </a:t>
            </a:r>
            <a:r>
              <a:rPr lang="tr-TR" sz="2400" dirty="0" err="1"/>
              <a:t>allerjisi</a:t>
            </a:r>
            <a:r>
              <a:rPr lang="tr-TR" sz="2400" dirty="0"/>
              <a:t> olan orta-ağır astımlı hastalar</a:t>
            </a:r>
          </a:p>
          <a:p>
            <a:pPr lvl="0"/>
            <a:r>
              <a:rPr lang="tr-TR" sz="2400" dirty="0"/>
              <a:t>Sistemik </a:t>
            </a:r>
            <a:r>
              <a:rPr lang="tr-TR" sz="2400" dirty="0" err="1"/>
              <a:t>rx</a:t>
            </a:r>
            <a:r>
              <a:rPr lang="tr-TR" sz="2400" dirty="0"/>
              <a:t>. olan </a:t>
            </a:r>
            <a:r>
              <a:rPr lang="tr-TR" sz="2400" dirty="0" err="1"/>
              <a:t>venom</a:t>
            </a:r>
            <a:r>
              <a:rPr lang="tr-TR" sz="2400" dirty="0"/>
              <a:t> </a:t>
            </a:r>
            <a:r>
              <a:rPr lang="tr-TR" sz="2400" dirty="0" err="1"/>
              <a:t>allerjisi</a:t>
            </a:r>
            <a:r>
              <a:rPr lang="tr-TR" sz="2400" dirty="0"/>
              <a:t> olan hastalar</a:t>
            </a:r>
          </a:p>
          <a:p>
            <a:pPr lvl="0"/>
            <a:r>
              <a:rPr lang="tr-TR" sz="2400" dirty="0"/>
              <a:t>Altta yatan </a:t>
            </a:r>
            <a:r>
              <a:rPr lang="tr-TR" sz="2400" dirty="0" err="1"/>
              <a:t>mast</a:t>
            </a:r>
            <a:r>
              <a:rPr lang="tr-TR" sz="2400" dirty="0"/>
              <a:t> hücre hastalıkları veya artmış bazal </a:t>
            </a:r>
            <a:r>
              <a:rPr lang="tr-TR" sz="2400" dirty="0" err="1"/>
              <a:t>triptaz</a:t>
            </a:r>
            <a:r>
              <a:rPr lang="tr-TR" sz="2400" dirty="0"/>
              <a:t> düzeylerine sahip </a:t>
            </a:r>
            <a:r>
              <a:rPr lang="tr-TR" sz="2400" dirty="0" err="1"/>
              <a:t>venom</a:t>
            </a:r>
            <a:r>
              <a:rPr lang="tr-TR" sz="2400" dirty="0"/>
              <a:t> </a:t>
            </a:r>
            <a:r>
              <a:rPr lang="tr-TR" sz="2400" dirty="0" err="1"/>
              <a:t>allerjili</a:t>
            </a:r>
            <a:r>
              <a:rPr lang="tr-TR" sz="2400" dirty="0"/>
              <a:t> olgular (VİT yapılsa bile</a:t>
            </a:r>
            <a:r>
              <a:rPr lang="tr-TR" sz="2400" dirty="0" smtClean="0"/>
              <a:t>)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354286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Vaka</a:t>
            </a:r>
            <a:endParaRPr lang="tr-T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tr-TR" dirty="0" smtClean="0"/>
              <a:t>Hasta tekrarlayan anafilaksi etyolojisini araştırmak için yatırıldı.</a:t>
            </a:r>
          </a:p>
          <a:p>
            <a:r>
              <a:rPr lang="tr-TR" dirty="0" smtClean="0"/>
              <a:t>Rutin kan tahlilleri: N</a:t>
            </a:r>
          </a:p>
          <a:p>
            <a:r>
              <a:rPr lang="tr-TR" dirty="0" smtClean="0"/>
              <a:t>EKG, TTE, KAG, 24 saatlik ritim holter normal sınırlarda</a:t>
            </a:r>
          </a:p>
          <a:p>
            <a:r>
              <a:rPr lang="tr-TR" dirty="0" smtClean="0"/>
              <a:t>EEG, kranial MRG, nörolojik muayene doğal</a:t>
            </a:r>
          </a:p>
          <a:p>
            <a:r>
              <a:rPr lang="tr-TR" dirty="0" smtClean="0"/>
              <a:t>Total IgE: 3344 IU/mL (0-100)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/>
              <a:t>Adrenalin </a:t>
            </a:r>
            <a:r>
              <a:rPr lang="tr-TR" sz="3200" b="1" dirty="0" err="1"/>
              <a:t>Otoenjektörleri</a:t>
            </a:r>
            <a:r>
              <a:rPr lang="tr-TR" sz="3200" b="1" dirty="0"/>
              <a:t/>
            </a:r>
            <a:br>
              <a:rPr lang="tr-TR" sz="3200" b="1" dirty="0"/>
            </a:br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Rölatif  </a:t>
            </a:r>
            <a:r>
              <a:rPr lang="tr-T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ENDİKASYONLAR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2286000"/>
            <a:ext cx="8229600" cy="2362200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tr-TR" sz="2400" dirty="0" smtClean="0"/>
              <a:t>Fıstık ve/veya yer fıstığına hafif-orta allerjik </a:t>
            </a:r>
            <a:r>
              <a:rPr lang="tr-TR" sz="2400" dirty="0" err="1" smtClean="0"/>
              <a:t>rx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Besin </a:t>
            </a:r>
            <a:r>
              <a:rPr lang="tr-TR" sz="2400" dirty="0" err="1" smtClean="0"/>
              <a:t>allerjisi</a:t>
            </a:r>
            <a:r>
              <a:rPr lang="tr-TR" sz="2400" dirty="0" smtClean="0"/>
              <a:t> olan genç hastalar</a:t>
            </a:r>
          </a:p>
          <a:p>
            <a:r>
              <a:rPr lang="tr-TR" sz="2400" dirty="0" smtClean="0"/>
              <a:t>Besin, </a:t>
            </a:r>
            <a:r>
              <a:rPr lang="tr-TR" sz="2400" dirty="0" err="1" smtClean="0"/>
              <a:t>venom</a:t>
            </a:r>
            <a:r>
              <a:rPr lang="tr-TR" sz="2400" dirty="0" smtClean="0"/>
              <a:t>, </a:t>
            </a:r>
            <a:r>
              <a:rPr lang="tr-TR" sz="2400" dirty="0" err="1" smtClean="0"/>
              <a:t>latex</a:t>
            </a:r>
            <a:r>
              <a:rPr lang="tr-TR" sz="2400" dirty="0" smtClean="0"/>
              <a:t> veya </a:t>
            </a:r>
            <a:r>
              <a:rPr lang="tr-TR" sz="2400" dirty="0" err="1" smtClean="0"/>
              <a:t>aeroallerjenlere</a:t>
            </a:r>
            <a:r>
              <a:rPr lang="tr-TR" sz="2400" dirty="0" smtClean="0"/>
              <a:t> hafif-orta allerjik </a:t>
            </a:r>
            <a:r>
              <a:rPr lang="tr-TR" sz="2400" dirty="0" err="1" smtClean="0"/>
              <a:t>rx</a:t>
            </a:r>
            <a:r>
              <a:rPr lang="tr-TR" sz="2400" dirty="0" smtClean="0"/>
              <a:t> (tedaviye ulaşmak zor ise)</a:t>
            </a:r>
          </a:p>
          <a:p>
            <a:r>
              <a:rPr lang="tr-TR" sz="2400" dirty="0" smtClean="0"/>
              <a:t>Çok küçük miktarlarda bile oluşan </a:t>
            </a:r>
            <a:r>
              <a:rPr lang="tr-TR" sz="2400" dirty="0"/>
              <a:t>hafif-orta allerjik </a:t>
            </a:r>
            <a:r>
              <a:rPr lang="tr-TR" sz="2400" dirty="0" err="1" smtClean="0"/>
              <a:t>rx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85584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Epipen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76529" y="1066800"/>
            <a:ext cx="7590942" cy="50593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Resim" descr="Epipe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681" y="613483"/>
            <a:ext cx="4570638" cy="57873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Epipen 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05508" y="1056438"/>
            <a:ext cx="6132984" cy="459973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Epipen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62273" y="990600"/>
            <a:ext cx="6419454" cy="51355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pPr marL="0" indent="0" algn="r">
              <a:buNone/>
            </a:pPr>
            <a:r>
              <a:rPr lang="tr-TR" dirty="0" smtClean="0"/>
              <a:t>	</a:t>
            </a:r>
            <a:r>
              <a:rPr lang="tr-TR" sz="3600" b="1" dirty="0" smtClean="0"/>
              <a:t>Teşekkürler…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Vaka</a:t>
            </a:r>
            <a:endParaRPr lang="tr-TR" sz="3600" b="1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46201887"/>
              </p:ext>
            </p:extLst>
          </p:nvPr>
        </p:nvGraphicFramePr>
        <p:xfrm>
          <a:off x="457200" y="1600201"/>
          <a:ext cx="8229600" cy="167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ikdörtgen 3"/>
          <p:cNvSpPr/>
          <p:nvPr/>
        </p:nvSpPr>
        <p:spPr>
          <a:xfrm>
            <a:off x="838200" y="3905071"/>
            <a:ext cx="7315200" cy="1200329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tr-TR" sz="2400" dirty="0" err="1"/>
              <a:t>Feokromasitoma</a:t>
            </a:r>
            <a:r>
              <a:rPr lang="tr-TR" sz="2400" dirty="0"/>
              <a:t> ve </a:t>
            </a:r>
            <a:r>
              <a:rPr lang="tr-TR" sz="2400" dirty="0" err="1"/>
              <a:t>Karsinoid</a:t>
            </a:r>
            <a:r>
              <a:rPr lang="tr-TR" sz="2400" dirty="0"/>
              <a:t> sendrom açısından yapılan 24 saatlik idrar ve diğer özel kan tetkikleri normal sınırlarda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Vaka</a:t>
            </a:r>
            <a:endParaRPr lang="tr-TR" sz="3600" b="1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8364682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Vaka</a:t>
            </a:r>
            <a:endParaRPr lang="tr-TR" sz="3600" b="1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03268320"/>
              </p:ext>
            </p:extLst>
          </p:nvPr>
        </p:nvGraphicFramePr>
        <p:xfrm>
          <a:off x="457200" y="1219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Tartışma</a:t>
            </a:r>
            <a:endParaRPr lang="tr-T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1"/>
            <a:ext cx="8229600" cy="2285999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just"/>
            <a:r>
              <a:rPr lang="tr-TR" sz="2400" dirty="0" smtClean="0"/>
              <a:t>Kist hidatik, etkeni ülkemiz gibi hayvancılığın yoğun olarak yapıldığı Akdeniz kıyılarındaki diğer ülkelerde, Avustralya, Rusya, Arjantin, Peru ve Şili’de endemiktir.</a:t>
            </a:r>
          </a:p>
          <a:p>
            <a:pPr algn="just"/>
            <a:r>
              <a:rPr lang="tr-TR" sz="2400" dirty="0" smtClean="0"/>
              <a:t>Yüksek antijenik özelliğe sahip kist sıvısının dolaşıma katılması, ölümcül olabilecek anafilaktik reaksiyonlara yol açabilir.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Anafilaksi</a:t>
            </a:r>
            <a:endParaRPr lang="tr-TR" sz="3600" b="1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52322673"/>
              </p:ext>
            </p:extLst>
          </p:nvPr>
        </p:nvGraphicFramePr>
        <p:xfrm>
          <a:off x="609600" y="1828800"/>
          <a:ext cx="7848600" cy="266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>
            <a:normAutofit/>
          </a:bodyPr>
          <a:lstStyle/>
          <a:p>
            <a:r>
              <a:rPr lang="tr-TR" sz="3600" b="1" dirty="0" smtClean="0">
                <a:solidFill>
                  <a:srgbClr val="FF3300"/>
                </a:solidFill>
              </a:rPr>
              <a:t>Anafilaksi Tarihçe</a:t>
            </a:r>
            <a:endParaRPr lang="tr-TR" sz="3600" b="1" dirty="0">
              <a:solidFill>
                <a:srgbClr val="FF3300"/>
              </a:solidFill>
            </a:endParaRPr>
          </a:p>
        </p:txBody>
      </p:sp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xmlns="" val="1643319970"/>
              </p:ext>
            </p:extLst>
          </p:nvPr>
        </p:nvGraphicFramePr>
        <p:xfrm>
          <a:off x="685800" y="4495800"/>
          <a:ext cx="7772400" cy="152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492250" y="2263775"/>
            <a:ext cx="6161088" cy="2286000"/>
            <a:chOff x="0" y="0"/>
            <a:chExt cx="3881" cy="1440"/>
          </a:xfrm>
        </p:grpSpPr>
        <p:sp>
          <p:nvSpPr>
            <p:cNvPr id="6149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3881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tr-TR"/>
            </a:p>
          </p:txBody>
        </p:sp>
        <p:sp>
          <p:nvSpPr>
            <p:cNvPr id="6150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3881" cy="1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tr-TR">
                  <a:solidFill>
                    <a:srgbClr val="6B3E36"/>
                  </a:solidFill>
                </a:rPr>
                <a:t>  </a:t>
              </a:r>
              <a:r>
                <a:rPr lang="tr-TR" sz="14400">
                  <a:solidFill>
                    <a:srgbClr val="6B3E36"/>
                  </a:solidFill>
                </a:rPr>
                <a:t> </a:t>
              </a:r>
              <a:r>
                <a:rPr lang="tr-TR">
                  <a:solidFill>
                    <a:srgbClr val="6B3E36"/>
                  </a:solidFill>
                </a:rPr>
                <a:t>                      </a:t>
              </a:r>
            </a:p>
          </p:txBody>
        </p:sp>
      </p:grpSp>
      <p:pic>
        <p:nvPicPr>
          <p:cNvPr id="6151" name="Picture 7" descr="monument_photo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52800" y="1203325"/>
            <a:ext cx="2438400" cy="2987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</TotalTime>
  <Words>1449</Words>
  <Application>Microsoft Office PowerPoint</Application>
  <PresentationFormat>Ekran Gösterisi (4:3)</PresentationFormat>
  <Paragraphs>203</Paragraphs>
  <Slides>35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35</vt:i4>
      </vt:variant>
    </vt:vector>
  </HeadingPairs>
  <TitlesOfParts>
    <vt:vector size="36" baseType="lpstr">
      <vt:lpstr>Office Theme</vt:lpstr>
      <vt:lpstr>Olgu Sunumu Eşliğinde Anafilaksi</vt:lpstr>
      <vt:lpstr>Vaka</vt:lpstr>
      <vt:lpstr>Vaka</vt:lpstr>
      <vt:lpstr>Vaka</vt:lpstr>
      <vt:lpstr>Vaka</vt:lpstr>
      <vt:lpstr>Vaka</vt:lpstr>
      <vt:lpstr>Tartışma</vt:lpstr>
      <vt:lpstr>Anafilaksi</vt:lpstr>
      <vt:lpstr>Anafilaksi Tarihçe</vt:lpstr>
      <vt:lpstr>Anafilaksi Mekanizmaları </vt:lpstr>
      <vt:lpstr>Anafilaksi Tanı Kriterleri</vt:lpstr>
      <vt:lpstr>Anafilaksi Tanı Kriterleri</vt:lpstr>
      <vt:lpstr>Anafilaksi Tanı Kriterleri</vt:lpstr>
      <vt:lpstr>Anafilaksi- Klinik</vt:lpstr>
      <vt:lpstr>Anafilaksi- Risk</vt:lpstr>
      <vt:lpstr>Bifazik ve Uzamış Anafilaksi</vt:lpstr>
      <vt:lpstr>Laboratuvar Desteği</vt:lpstr>
      <vt:lpstr>Ayırıcı Tanı</vt:lpstr>
      <vt:lpstr>Tedavi (1)</vt:lpstr>
      <vt:lpstr>Tedavi (2)</vt:lpstr>
      <vt:lpstr>Adrenal i.m.</vt:lpstr>
      <vt:lpstr>REFRAKTER SEMPTOMLARIN TEDAVİSİ</vt:lpstr>
      <vt:lpstr>EPİNEFRİN TERAPÖTİK ETKİSİ</vt:lpstr>
      <vt:lpstr>Epİnefrİn Yan Etkİler</vt:lpstr>
      <vt:lpstr>Adrenalin için kesin  kontrendikasyon yok</vt:lpstr>
      <vt:lpstr>Özel Durumlar</vt:lpstr>
      <vt:lpstr>Beta Blokör Alan Hastalar</vt:lpstr>
      <vt:lpstr>Tedavide Yapılan Sık Hatalar </vt:lpstr>
      <vt:lpstr>Adrenalin Otoenjektörleri KESİN ENDİKASYONLAR</vt:lpstr>
      <vt:lpstr>Adrenalin Otoenjektörleri Rölatif  ENDİKASYONLAR</vt:lpstr>
      <vt:lpstr>Slayt 31</vt:lpstr>
      <vt:lpstr>Slayt 32</vt:lpstr>
      <vt:lpstr>Slayt 33</vt:lpstr>
      <vt:lpstr>Slayt 34</vt:lpstr>
      <vt:lpstr>Slayt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Olgu Sunumu Eşliğinde Anafilaksi</dc:title>
  <dc:creator>PAMİR01</dc:creator>
  <cp:lastModifiedBy>user</cp:lastModifiedBy>
  <cp:revision>24</cp:revision>
  <dcterms:created xsi:type="dcterms:W3CDTF">2006-08-16T00:00:00Z</dcterms:created>
  <dcterms:modified xsi:type="dcterms:W3CDTF">2018-02-14T13:26:26Z</dcterms:modified>
</cp:coreProperties>
</file>