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198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7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486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7124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59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2021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260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165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29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10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0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87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82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11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4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22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81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DEDC2D-E808-435B-A4E4-34A9727A4F9F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7B04CD7-C323-406C-8021-CF96E1091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2028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97759" y="208069"/>
            <a:ext cx="8158692" cy="6119019"/>
          </a:xfrm>
        </p:spPr>
      </p:pic>
    </p:spTree>
    <p:extLst>
      <p:ext uri="{BB962C8B-B14F-4D97-AF65-F5344CB8AC3E}">
        <p14:creationId xmlns:p14="http://schemas.microsoft.com/office/powerpoint/2010/main" val="1804977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859" y="150000"/>
            <a:ext cx="68322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692971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2018-02-12T20:30:12Z</dcterms:created>
  <dcterms:modified xsi:type="dcterms:W3CDTF">2018-02-12T20:31:28Z</dcterms:modified>
</cp:coreProperties>
</file>