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88" r:id="rId3"/>
    <p:sldId id="289" r:id="rId4"/>
    <p:sldId id="290" r:id="rId5"/>
    <p:sldId id="291" r:id="rId6"/>
    <p:sldId id="292" r:id="rId7"/>
    <p:sldId id="287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86" d="100"/>
          <a:sy n="86" d="100"/>
        </p:scale>
        <p:origin x="1524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7.png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6.png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6.png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TitlePageOverlay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71500" y="1676401"/>
            <a:ext cx="8001000" cy="2424766"/>
          </a:xfrm>
        </p:spPr>
        <p:txBody>
          <a:bodyPr anchor="b" anchorCtr="0">
            <a:noAutofit/>
          </a:bodyPr>
          <a:lstStyle>
            <a:lvl1pPr>
              <a:defRPr sz="5600">
                <a:solidFill>
                  <a:schemeClr val="tx1"/>
                </a:solidFill>
              </a:defRPr>
            </a:lvl1pPr>
          </a:lstStyle>
          <a:p>
            <a:r>
              <a:rPr lang="tr-TR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71500" y="4419600"/>
            <a:ext cx="8001000" cy="1219200"/>
          </a:xfrm>
        </p:spPr>
        <p:txBody>
          <a:bodyPr/>
          <a:lstStyle>
            <a:lvl1pPr marL="0" indent="0" algn="ctr">
              <a:spcAft>
                <a:spcPts val="0"/>
              </a:spcAft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6734C-E115-4BC5-9FB0-F9BF6FABFDA0}" type="datetimeFigureOut">
              <a:rPr lang="en-US" smtClean="0"/>
              <a:t>11/29/2019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9C4FB-7D33-419B-8833-D1372BFD11C8}" type="slidenum">
              <a:rPr lang="en-US" smtClean="0"/>
              <a:t>‹#›</a:t>
            </a:fld>
            <a:endParaRPr lang="en-US"/>
          </a:p>
        </p:txBody>
      </p:sp>
      <p:pic>
        <p:nvPicPr>
          <p:cNvPr id="9" name="Picture 8" descr="standardRule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05100" y="4191000"/>
            <a:ext cx="3733800" cy="152400"/>
          </a:xfrm>
          <a:prstGeom prst="rect">
            <a:avLst/>
          </a:prstGeom>
          <a:effectLst>
            <a:outerShdw blurRad="25400" sx="101000" sy="101000" algn="ctr" rotWithShape="0">
              <a:prstClr val="black">
                <a:alpha val="40000"/>
              </a:prstClr>
            </a:outerShdw>
          </a:effectLst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434609"/>
            <a:ext cx="3749040" cy="1709928"/>
          </a:xfr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4360" y="2551176"/>
            <a:ext cx="3749040" cy="3145536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spcAft>
                <a:spcPts val="1000"/>
              </a:spcAft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ctr" defTabSz="914400" rtl="0" eaLnBrk="1" latinLnBrk="0" hangingPunct="1">
              <a:spcBef>
                <a:spcPts val="0"/>
              </a:spcBef>
              <a:spcAft>
                <a:spcPts val="1800"/>
              </a:spcAft>
              <a:buFont typeface="Wingdings 2" pitchFamily="18" charset="2"/>
              <a:buNone/>
            </a:pPr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6734C-E115-4BC5-9FB0-F9BF6FABFDA0}" type="datetimeFigureOut">
              <a:rPr lang="en-US" smtClean="0"/>
              <a:t>11/29/2019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9C4FB-7D33-419B-8833-D1372BFD11C8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 descr="shortRul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22898" y="2305609"/>
            <a:ext cx="2495550" cy="95250"/>
          </a:xfrm>
          <a:prstGeom prst="rect">
            <a:avLst/>
          </a:prstGeom>
          <a:effectLst>
            <a:outerShdw blurRad="25400" sx="101000" sy="101000" algn="ctr" rotWithShape="0">
              <a:prstClr val="black">
                <a:alpha val="40000"/>
              </a:prstClr>
            </a:outerShdw>
          </a:effectLst>
        </p:spPr>
      </p:pic>
      <p:pic>
        <p:nvPicPr>
          <p:cNvPr id="11" name="Picture 10" descr="parAvion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308222">
            <a:off x="6798020" y="538594"/>
            <a:ext cx="1808485" cy="516710"/>
          </a:xfrm>
          <a:prstGeom prst="rect">
            <a:avLst/>
          </a:prstGeom>
        </p:spPr>
      </p:pic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150174">
            <a:off x="4827538" y="836203"/>
            <a:ext cx="3657600" cy="4937760"/>
          </a:xfrm>
          <a:solidFill>
            <a:srgbClr val="FFFFFF">
              <a:shade val="85000"/>
            </a:srgbClr>
          </a:solidFill>
          <a:ln w="31750" cap="sq">
            <a:solidFill>
              <a:srgbClr val="FDFDFD"/>
            </a:solidFill>
            <a:miter lim="800000"/>
          </a:ln>
          <a:effectLst>
            <a:outerShdw blurRad="88900" dist="44450" dir="7560000" sy="98000" kx="110000" ky="200000" algn="tl" rotWithShape="0">
              <a:srgbClr val="000000">
                <a:alpha val="20000"/>
              </a:srgbClr>
            </a:outerShdw>
          </a:effectLst>
          <a:scene3d>
            <a:camera prst="perspectiveRelaxed">
              <a:rot lat="0" lon="0" rev="0"/>
            </a:camera>
            <a:lightRig rig="twoPt" dir="t">
              <a:rot lat="0" lon="0" rev="7200000"/>
            </a:lightRig>
          </a:scene3d>
          <a:sp3d prstMaterial="matte">
            <a:bevelT w="22860" h="12700"/>
            <a:contourClr>
              <a:srgbClr val="FFFFFF"/>
            </a:contourClr>
          </a:sp3d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above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TitlePageOverlay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1500" y="2924825"/>
            <a:ext cx="8001000" cy="1709928"/>
          </a:xfr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000" b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1500" y="4800600"/>
            <a:ext cx="8001000" cy="1219200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>
              <a:spcAft>
                <a:spcPts val="300"/>
              </a:spcAft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ctr" defTabSz="914400" rtl="0" eaLnBrk="1" latinLnBrk="0" hangingPunct="1">
              <a:spcBef>
                <a:spcPts val="0"/>
              </a:spcBef>
              <a:spcAft>
                <a:spcPts val="1800"/>
              </a:spcAft>
              <a:buFont typeface="Wingdings 2" pitchFamily="18" charset="2"/>
              <a:buNone/>
            </a:pPr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6734C-E115-4BC5-9FB0-F9BF6FABFDA0}" type="datetimeFigureOut">
              <a:rPr lang="en-US" smtClean="0"/>
              <a:t>11/29/2019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9C4FB-7D33-419B-8833-D1372BFD11C8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 descr="shortRule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24225" y="4666129"/>
            <a:ext cx="2495550" cy="95250"/>
          </a:xfrm>
          <a:prstGeom prst="rect">
            <a:avLst/>
          </a:prstGeom>
          <a:effectLst>
            <a:outerShdw blurRad="25400" sx="101000" sy="101000" algn="ctr" rotWithShape="0">
              <a:prstClr val="black">
                <a:alpha val="40000"/>
              </a:prstClr>
            </a:outerShdw>
          </a:effectLst>
        </p:spPr>
      </p:pic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21355093">
            <a:off x="2359666" y="458370"/>
            <a:ext cx="4424669" cy="3079124"/>
          </a:xfrm>
          <a:solidFill>
            <a:srgbClr val="FFFFFF">
              <a:shade val="85000"/>
            </a:srgbClr>
          </a:solidFill>
          <a:ln w="31750" cap="sq">
            <a:solidFill>
              <a:srgbClr val="FDFDFD"/>
            </a:solidFill>
            <a:miter lim="800000"/>
          </a:ln>
          <a:effectLst>
            <a:outerShdw blurRad="88900" dist="44450" dir="900000" sy="98000" kx="110000" ky="200000" algn="tl" rotWithShape="0">
              <a:srgbClr val="000000">
                <a:alpha val="20000"/>
              </a:srgbClr>
            </a:outerShdw>
          </a:effectLst>
          <a:scene3d>
            <a:camera prst="perspectiveRelaxed">
              <a:rot lat="0" lon="0" rev="0"/>
            </a:camera>
            <a:lightRig rig="twoPt" dir="t">
              <a:rot lat="0" lon="0" rev="7200000"/>
            </a:lightRig>
          </a:scene3d>
          <a:sp3d prstMaterial="matte">
            <a:bevelT w="22860" h="12700"/>
            <a:contourClr>
              <a:srgbClr val="FFFFFF"/>
            </a:contourClr>
          </a:sp3d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2 Pictures above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TitlePageOverlay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1" name="Picture 10" descr="parAvion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308222">
            <a:off x="6835967" y="278688"/>
            <a:ext cx="1695954" cy="48455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1500" y="2924825"/>
            <a:ext cx="8001000" cy="1709928"/>
          </a:xfr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000" b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1500" y="4800600"/>
            <a:ext cx="8001000" cy="1219200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>
              <a:spcAft>
                <a:spcPts val="300"/>
              </a:spcAft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ctr" defTabSz="914400" rtl="0" eaLnBrk="1" latinLnBrk="0" hangingPunct="1">
              <a:spcBef>
                <a:spcPts val="0"/>
              </a:spcBef>
              <a:spcAft>
                <a:spcPts val="1800"/>
              </a:spcAft>
              <a:buFont typeface="Wingdings 2" pitchFamily="18" charset="2"/>
              <a:buNone/>
            </a:pPr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6734C-E115-4BC5-9FB0-F9BF6FABFDA0}" type="datetimeFigureOut">
              <a:rPr lang="en-US" smtClean="0"/>
              <a:t>11/29/2019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9C4FB-7D33-419B-8833-D1372BFD11C8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 descr="shortRule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24225" y="4666129"/>
            <a:ext cx="2495550" cy="95250"/>
          </a:xfrm>
          <a:prstGeom prst="rect">
            <a:avLst/>
          </a:prstGeom>
          <a:effectLst>
            <a:outerShdw blurRad="25400" sx="101000" sy="101000" algn="ctr" rotWithShape="0">
              <a:prstClr val="black">
                <a:alpha val="40000"/>
              </a:prstClr>
            </a:outerShdw>
          </a:effectLst>
        </p:spPr>
      </p:pic>
      <p:pic>
        <p:nvPicPr>
          <p:cNvPr id="13" name="Picture 12" descr="parAvion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20785255">
            <a:off x="2866028" y="3182426"/>
            <a:ext cx="1695954" cy="484558"/>
          </a:xfrm>
          <a:prstGeom prst="rect">
            <a:avLst/>
          </a:prstGeom>
        </p:spPr>
      </p:pic>
      <p:sp>
        <p:nvSpPr>
          <p:cNvPr id="10" name="Picture Placeholder 2"/>
          <p:cNvSpPr>
            <a:spLocks noGrp="1"/>
          </p:cNvSpPr>
          <p:nvPr>
            <p:ph type="pic" idx="13"/>
          </p:nvPr>
        </p:nvSpPr>
        <p:spPr>
          <a:xfrm rot="150321">
            <a:off x="4329929" y="546774"/>
            <a:ext cx="4163077" cy="2961146"/>
          </a:xfrm>
          <a:solidFill>
            <a:srgbClr val="FFFFFF">
              <a:shade val="85000"/>
            </a:srgbClr>
          </a:solidFill>
          <a:ln w="31750" cap="sq">
            <a:solidFill>
              <a:srgbClr val="FDFDFD"/>
            </a:solidFill>
            <a:miter lim="800000"/>
          </a:ln>
          <a:effectLst>
            <a:outerShdw blurRad="88900" dist="31750" dir="900000" sy="98000" kx="110000" ky="200000" algn="tl" rotWithShape="0">
              <a:srgbClr val="000000">
                <a:alpha val="20000"/>
              </a:srgbClr>
            </a:outerShdw>
          </a:effectLst>
          <a:scene3d>
            <a:camera prst="perspectiveRelaxed">
              <a:rot lat="0" lon="0" rev="0"/>
            </a:camera>
            <a:lightRig rig="twoPt" dir="t">
              <a:rot lat="0" lon="0" rev="7200000"/>
            </a:lightRig>
          </a:scene3d>
          <a:sp3d prstMaterial="matte">
            <a:bevelT w="22860" h="12700"/>
            <a:contourClr>
              <a:srgbClr val="FFFFFF"/>
            </a:contourClr>
          </a:sp3d>
        </p:spPr>
        <p:txBody>
          <a:bodyPr>
            <a:normAutofit/>
          </a:bodyPr>
          <a:lstStyle>
            <a:lvl1pPr marL="0" indent="0" algn="r">
              <a:buNone/>
              <a:defRPr sz="1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Drag picture to placeholder or click icon to add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21380673">
            <a:off x="699762" y="451178"/>
            <a:ext cx="4163077" cy="2961146"/>
          </a:xfrm>
          <a:solidFill>
            <a:srgbClr val="FFFFFF">
              <a:shade val="85000"/>
            </a:srgbClr>
          </a:solidFill>
          <a:ln w="31750" cap="sq">
            <a:solidFill>
              <a:srgbClr val="FDFDFD"/>
            </a:solidFill>
            <a:miter lim="800000"/>
          </a:ln>
          <a:effectLst>
            <a:outerShdw blurRad="88900" dist="44450" dir="900000" kx="110000" ky="200000" algn="tl" rotWithShape="0">
              <a:srgbClr val="000000">
                <a:alpha val="20000"/>
              </a:srgbClr>
            </a:outerShdw>
          </a:effectLst>
          <a:scene3d>
            <a:camera prst="perspectiveRelaxed">
              <a:rot lat="0" lon="0" rev="0"/>
            </a:camera>
            <a:lightRig rig="twoPt" dir="t">
              <a:rot lat="0" lon="0" rev="7200000"/>
            </a:lightRig>
          </a:scene3d>
          <a:sp3d prstMaterial="matte">
            <a:bevelT w="22860" h="12700"/>
            <a:contourClr>
              <a:srgbClr val="FFFFFF"/>
            </a:contourClr>
          </a:sp3d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3 Pictures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TitlePageOverlay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83480" y="4800600"/>
            <a:ext cx="3246120" cy="1188720"/>
          </a:xfrm>
        </p:spPr>
        <p:txBody>
          <a:bodyPr vert="horz" lIns="91440" tIns="45720" rIns="91440" bIns="45720" rtlCol="0" anchor="t" anchorCtr="0">
            <a:normAutofit/>
          </a:bodyPr>
          <a:lstStyle>
            <a:lvl1pPr marL="0" indent="0" algn="ctr">
              <a:spcAft>
                <a:spcPts val="300"/>
              </a:spcAft>
              <a:buNone/>
              <a:defRPr sz="2000">
                <a:solidFill>
                  <a:schemeClr val="tx1"/>
                </a:solidFill>
                <a:latin typeface="Mistral" pitchFamily="66" charset="0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ctr" defTabSz="914400" rtl="0" eaLnBrk="1" latinLnBrk="0" hangingPunct="1">
              <a:spcBef>
                <a:spcPts val="0"/>
              </a:spcBef>
              <a:spcAft>
                <a:spcPts val="1800"/>
              </a:spcAft>
              <a:buFont typeface="Wingdings 2" pitchFamily="18" charset="2"/>
              <a:buNone/>
            </a:pPr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6734C-E115-4BC5-9FB0-F9BF6FABFDA0}" type="datetimeFigureOut">
              <a:rPr lang="en-US" smtClean="0"/>
              <a:t>11/29/2019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9C4FB-7D33-419B-8833-D1372BFD11C8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Picture Placeholder 2"/>
          <p:cNvSpPr>
            <a:spLocks noGrp="1"/>
          </p:cNvSpPr>
          <p:nvPr>
            <p:ph type="pic" idx="13"/>
          </p:nvPr>
        </p:nvSpPr>
        <p:spPr>
          <a:xfrm rot="253865">
            <a:off x="4415567" y="369110"/>
            <a:ext cx="3794703" cy="2729767"/>
          </a:xfrm>
          <a:solidFill>
            <a:srgbClr val="FFFFFF">
              <a:shade val="85000"/>
            </a:srgbClr>
          </a:solidFill>
          <a:ln w="31750" cap="sq">
            <a:solidFill>
              <a:srgbClr val="FDFDFD"/>
            </a:solidFill>
            <a:miter lim="800000"/>
          </a:ln>
          <a:effectLst>
            <a:outerShdw blurRad="88900" dist="44450" dir="6000000" sy="98000" kx="110000" ky="200000" algn="tl" rotWithShape="0">
              <a:srgbClr val="000000">
                <a:alpha val="20000"/>
              </a:srgbClr>
            </a:outerShdw>
          </a:effectLst>
          <a:scene3d>
            <a:camera prst="perspectiveRelaxed">
              <a:rot lat="0" lon="0" rev="0"/>
            </a:camera>
            <a:lightRig rig="twoPt" dir="t">
              <a:rot lat="0" lon="0" rev="7200000"/>
            </a:lightRig>
          </a:scene3d>
          <a:sp3d prstMaterial="matte">
            <a:bevelT w="22860" h="12700"/>
            <a:contourClr>
              <a:srgbClr val="FFFFFF"/>
            </a:contourClr>
          </a:sp3d>
        </p:spPr>
        <p:txBody>
          <a:bodyPr>
            <a:normAutofit/>
          </a:bodyPr>
          <a:lstStyle>
            <a:lvl1pPr marL="0" indent="0" algn="r">
              <a:buNone/>
              <a:defRPr sz="1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Drag picture to placeholder or click icon to add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20973137">
            <a:off x="530124" y="631160"/>
            <a:ext cx="3837559" cy="2604282"/>
          </a:xfrm>
          <a:solidFill>
            <a:srgbClr val="FFFFFF">
              <a:shade val="85000"/>
            </a:srgbClr>
          </a:solidFill>
          <a:ln w="31750" cap="sq">
            <a:solidFill>
              <a:srgbClr val="FDFDFD"/>
            </a:solidFill>
            <a:miter lim="800000"/>
          </a:ln>
          <a:effectLst>
            <a:outerShdw blurRad="88900" dist="44450" dir="900000" sy="98000" kx="110000" ky="200000" algn="tl" rotWithShape="0">
              <a:srgbClr val="000000">
                <a:alpha val="20000"/>
              </a:srgbClr>
            </a:outerShdw>
          </a:effectLst>
          <a:scene3d>
            <a:camera prst="perspectiveRelaxed">
              <a:rot lat="0" lon="0" rev="0"/>
            </a:camera>
            <a:lightRig rig="twoPt" dir="t">
              <a:rot lat="0" lon="0" rev="7200000"/>
            </a:lightRig>
          </a:scene3d>
          <a:sp3d prstMaterial="matte">
            <a:bevelT w="22860" h="12700"/>
            <a:contourClr>
              <a:srgbClr val="FFFFFF"/>
            </a:contourClr>
          </a:sp3d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Drag picture to placeholder or click icon to add</a:t>
            </a:r>
            <a:endParaRPr/>
          </a:p>
        </p:txBody>
      </p:sp>
      <p:sp>
        <p:nvSpPr>
          <p:cNvPr id="14" name="Picture Placeholder 2"/>
          <p:cNvSpPr>
            <a:spLocks noGrp="1"/>
          </p:cNvSpPr>
          <p:nvPr>
            <p:ph type="pic" idx="14"/>
          </p:nvPr>
        </p:nvSpPr>
        <p:spPr>
          <a:xfrm rot="470783">
            <a:off x="708565" y="3070624"/>
            <a:ext cx="3918749" cy="2827517"/>
          </a:xfrm>
          <a:solidFill>
            <a:srgbClr val="FFFFFF">
              <a:shade val="85000"/>
            </a:srgbClr>
          </a:solidFill>
          <a:ln w="31750" cap="sq">
            <a:solidFill>
              <a:srgbClr val="FDFDFD"/>
            </a:solidFill>
            <a:miter lim="800000"/>
          </a:ln>
          <a:effectLst>
            <a:outerShdw blurRad="88900" dist="44450" dir="11400000" sy="98000" kx="110000" ky="200000" algn="tl" rotWithShape="0">
              <a:srgbClr val="000000">
                <a:alpha val="20000"/>
              </a:srgbClr>
            </a:outerShdw>
          </a:effectLst>
          <a:scene3d>
            <a:camera prst="perspectiveRelaxed">
              <a:rot lat="0" lon="0" rev="0"/>
            </a:camera>
            <a:lightRig rig="twoPt" dir="t">
              <a:rot lat="0" lon="0" rev="7200000"/>
            </a:lightRig>
          </a:scene3d>
          <a:sp3d prstMaterial="matte">
            <a:bevelT w="22860" h="12700"/>
            <a:contourClr>
              <a:srgbClr val="FFFFFF"/>
            </a:contourClr>
          </a:sp3d>
        </p:spPr>
        <p:txBody>
          <a:bodyPr>
            <a:normAutofit/>
          </a:bodyPr>
          <a:lstStyle>
            <a:lvl1pPr marL="0" indent="0" algn="r">
              <a:buNone/>
              <a:defRPr sz="1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Drag picture to placeholder or click icon to add</a:t>
            </a:r>
            <a:endParaRPr/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 rot="21240000">
            <a:off x="4717562" y="3396154"/>
            <a:ext cx="3474720" cy="1097280"/>
          </a:xfrm>
        </p:spPr>
        <p:txBody>
          <a:bodyPr vert="horz" lIns="91440" tIns="45720" rIns="91440" bIns="45720" rtlCol="0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spcAft>
                <a:spcPts val="300"/>
              </a:spcAft>
              <a:buNone/>
              <a:defRPr sz="2800" kern="1200">
                <a:solidFill>
                  <a:schemeClr val="tx1"/>
                </a:solidFill>
                <a:latin typeface="Mistral" pitchFamily="66" charset="0"/>
                <a:ea typeface="+mn-ea"/>
                <a:cs typeface="+mn-cs"/>
              </a:defRPr>
            </a:lvl1pPr>
          </a:lstStyle>
          <a:p>
            <a:pPr marL="0" lvl="0" indent="0" algn="ctr" defTabSz="914400" rtl="0" eaLnBrk="1" latinLnBrk="0" hangingPunct="1">
              <a:spcBef>
                <a:spcPts val="0"/>
              </a:spcBef>
              <a:spcAft>
                <a:spcPts val="1800"/>
              </a:spcAft>
              <a:buFont typeface="Wingdings 2" pitchFamily="18" charset="2"/>
              <a:buNone/>
            </a:pPr>
            <a:r>
              <a:rPr lang="tr-TR" smtClean="0"/>
              <a:t>Click to edit Master title style</a:t>
            </a:r>
            <a:endParaRPr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4 Pictures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TitlePageOverlay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0" y="4876800"/>
            <a:ext cx="3048000" cy="1188720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>
              <a:spcAft>
                <a:spcPts val="300"/>
              </a:spcAft>
              <a:buNone/>
              <a:defRPr sz="2000" kern="1200">
                <a:solidFill>
                  <a:schemeClr val="tx1"/>
                </a:solidFill>
                <a:latin typeface="Mistral" pitchFamily="66" charset="0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ctr" defTabSz="914400" rtl="0" eaLnBrk="1" latinLnBrk="0" hangingPunct="1">
              <a:spcBef>
                <a:spcPts val="0"/>
              </a:spcBef>
              <a:spcAft>
                <a:spcPts val="1800"/>
              </a:spcAft>
              <a:buFont typeface="Wingdings 2" pitchFamily="18" charset="2"/>
              <a:buNone/>
            </a:pPr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6734C-E115-4BC5-9FB0-F9BF6FABFDA0}" type="datetimeFigureOut">
              <a:rPr lang="en-US" smtClean="0"/>
              <a:t>11/29/2019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9C4FB-7D33-419B-8833-D1372BFD11C8}" type="slidenum">
              <a:rPr lang="en-US" smtClean="0"/>
              <a:t>‹#›</a:t>
            </a:fld>
            <a:endParaRPr lang="en-US"/>
          </a:p>
        </p:txBody>
      </p:sp>
      <p:pic>
        <p:nvPicPr>
          <p:cNvPr id="15" name="Picture 14" descr="parAvion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308222">
            <a:off x="7428515" y="2619243"/>
            <a:ext cx="1580737" cy="451639"/>
          </a:xfrm>
          <a:prstGeom prst="rect">
            <a:avLst/>
          </a:prstGeom>
        </p:spPr>
      </p:pic>
      <p:pic>
        <p:nvPicPr>
          <p:cNvPr id="11" name="Picture 10" descr="pictureStamp-Frame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322260">
            <a:off x="6339646" y="604321"/>
            <a:ext cx="1610332" cy="2025115"/>
          </a:xfrm>
          <a:prstGeom prst="rect">
            <a:avLst/>
          </a:prstGeom>
        </p:spPr>
      </p:pic>
      <p:pic>
        <p:nvPicPr>
          <p:cNvPr id="13" name="Picture 12" descr="pictureStamp-Frame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322260">
            <a:off x="4891846" y="985321"/>
            <a:ext cx="1610332" cy="2025115"/>
          </a:xfrm>
          <a:prstGeom prst="rect">
            <a:avLst/>
          </a:prstGeom>
        </p:spPr>
      </p:pic>
      <p:sp>
        <p:nvSpPr>
          <p:cNvPr id="16" name="Picture Placeholder 2"/>
          <p:cNvSpPr>
            <a:spLocks noGrp="1"/>
          </p:cNvSpPr>
          <p:nvPr>
            <p:ph type="pic" idx="14"/>
          </p:nvPr>
        </p:nvSpPr>
        <p:spPr>
          <a:xfrm rot="247118">
            <a:off x="5075220" y="1165774"/>
            <a:ext cx="1243584" cy="1664208"/>
          </a:xfrm>
          <a:solidFill>
            <a:srgbClr val="FFFFFF">
              <a:shade val="85000"/>
            </a:srgbClr>
          </a:solidFill>
          <a:ln w="114300" cap="sq">
            <a:noFill/>
            <a:miter lim="800000"/>
          </a:ln>
          <a:effectLst/>
          <a:scene3d>
            <a:camera prst="perspectiveRelaxed">
              <a:rot lat="0" lon="0" rev="0"/>
            </a:camera>
            <a:lightRig rig="twoPt" dir="t">
              <a:rot lat="0" lon="0" rev="7200000"/>
            </a:lightRig>
          </a:scene3d>
          <a:sp3d prstMaterial="matte">
            <a:contourClr>
              <a:srgbClr val="FFFFFF"/>
            </a:contourClr>
          </a:sp3d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Drag picture to placeholder or click icon to add</a:t>
            </a:r>
            <a:endParaRPr/>
          </a:p>
        </p:txBody>
      </p:sp>
      <p:sp>
        <p:nvSpPr>
          <p:cNvPr id="17" name="Picture Placeholder 2"/>
          <p:cNvSpPr>
            <a:spLocks noGrp="1"/>
          </p:cNvSpPr>
          <p:nvPr>
            <p:ph type="pic" idx="15"/>
          </p:nvPr>
        </p:nvSpPr>
        <p:spPr>
          <a:xfrm rot="271248">
            <a:off x="6523020" y="784774"/>
            <a:ext cx="1243584" cy="1664208"/>
          </a:xfrm>
          <a:solidFill>
            <a:srgbClr val="FFFFFF">
              <a:shade val="85000"/>
            </a:srgbClr>
          </a:solidFill>
          <a:ln w="114300" cap="sq">
            <a:noFill/>
            <a:miter lim="800000"/>
          </a:ln>
          <a:effectLst/>
          <a:scene3d>
            <a:camera prst="perspectiveRelaxed">
              <a:rot lat="0" lon="0" rev="0"/>
            </a:camera>
            <a:lightRig rig="twoPt" dir="t">
              <a:rot lat="0" lon="0" rev="7200000"/>
            </a:lightRig>
          </a:scene3d>
          <a:sp3d prstMaterial="matte">
            <a:contourClr>
              <a:srgbClr val="FFFFFF"/>
            </a:contourClr>
          </a:sp3d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Drag picture to placeholder or click icon to add</a:t>
            </a:r>
            <a:endParaRPr/>
          </a:p>
        </p:txBody>
      </p:sp>
      <p:sp>
        <p:nvSpPr>
          <p:cNvPr id="10" name="Picture Placeholder 2"/>
          <p:cNvSpPr>
            <a:spLocks noGrp="1"/>
          </p:cNvSpPr>
          <p:nvPr>
            <p:ph type="pic" idx="13"/>
          </p:nvPr>
        </p:nvSpPr>
        <p:spPr>
          <a:xfrm rot="253865">
            <a:off x="4519045" y="2873698"/>
            <a:ext cx="3931920" cy="2834640"/>
          </a:xfrm>
          <a:solidFill>
            <a:srgbClr val="FFFFFF">
              <a:shade val="85000"/>
            </a:srgbClr>
          </a:solidFill>
          <a:ln w="31750" cap="sq">
            <a:solidFill>
              <a:srgbClr val="FDFDFD"/>
            </a:solidFill>
            <a:miter lim="800000"/>
          </a:ln>
          <a:effectLst>
            <a:outerShdw blurRad="88900" dist="44450" dir="6900000" sy="98000" kx="110000" ky="200000" algn="tl" rotWithShape="0">
              <a:srgbClr val="000000">
                <a:alpha val="20000"/>
              </a:srgbClr>
            </a:outerShdw>
          </a:effectLst>
          <a:scene3d>
            <a:camera prst="perspectiveRelaxed">
              <a:rot lat="0" lon="0" rev="0"/>
            </a:camera>
            <a:lightRig rig="twoPt" dir="t">
              <a:rot lat="0" lon="0" rev="7200000"/>
            </a:lightRig>
          </a:scene3d>
          <a:sp3d prstMaterial="matte">
            <a:bevelT w="22860" h="12700"/>
            <a:contourClr>
              <a:srgbClr val="FFFFFF"/>
            </a:contourClr>
          </a:sp3d>
        </p:spPr>
        <p:txBody>
          <a:bodyPr>
            <a:normAutofit/>
          </a:bodyPr>
          <a:lstStyle>
            <a:lvl1pPr marL="0" indent="0" algn="r">
              <a:buNone/>
              <a:defRPr sz="1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Drag picture to placeholder or click icon to add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21193488">
            <a:off x="610678" y="450635"/>
            <a:ext cx="3931920" cy="2834640"/>
          </a:xfrm>
          <a:solidFill>
            <a:srgbClr val="FFFFFF">
              <a:shade val="85000"/>
            </a:srgbClr>
          </a:solidFill>
          <a:ln w="31750" cap="sq">
            <a:solidFill>
              <a:srgbClr val="FDFDFD"/>
            </a:solidFill>
            <a:miter lim="800000"/>
          </a:ln>
          <a:effectLst>
            <a:outerShdw blurRad="88900" dist="44450" dir="900000" sy="98000" kx="110000" ky="200000" algn="tl" rotWithShape="0">
              <a:srgbClr val="000000">
                <a:alpha val="20000"/>
              </a:srgbClr>
            </a:outerShdw>
          </a:effectLst>
          <a:scene3d>
            <a:camera prst="perspectiveRelaxed">
              <a:rot lat="0" lon="0" rev="0"/>
            </a:camera>
            <a:lightRig rig="twoPt" dir="t">
              <a:rot lat="0" lon="0" rev="7200000"/>
            </a:lightRig>
          </a:scene3d>
          <a:sp3d prstMaterial="matte">
            <a:bevelT w="22860" h="12700"/>
            <a:contourClr>
              <a:srgbClr val="FFFFFF"/>
            </a:contourClr>
          </a:sp3d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Drag picture to placeholder or click icon to add</a:t>
            </a:r>
            <a:endParaRPr/>
          </a:p>
        </p:txBody>
      </p:sp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 rot="21240000">
            <a:off x="455724" y="3551615"/>
            <a:ext cx="3474720" cy="1097280"/>
          </a:xfrm>
        </p:spPr>
        <p:txBody>
          <a:bodyPr vert="horz" lIns="91440" tIns="45720" rIns="91440" bIns="45720" rtlCol="0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spcAft>
                <a:spcPts val="300"/>
              </a:spcAft>
              <a:buNone/>
              <a:defRPr sz="2800" kern="1200">
                <a:solidFill>
                  <a:schemeClr val="tx1"/>
                </a:solidFill>
                <a:latin typeface="Mistral" pitchFamily="66" charset="0"/>
                <a:ea typeface="+mn-ea"/>
                <a:cs typeface="+mn-cs"/>
              </a:defRPr>
            </a:lvl1pPr>
          </a:lstStyle>
          <a:p>
            <a:pPr marL="0" lvl="0" indent="0" algn="ctr" defTabSz="914400" rtl="0" eaLnBrk="1" latinLnBrk="0" hangingPunct="1">
              <a:spcBef>
                <a:spcPts val="0"/>
              </a:spcBef>
              <a:spcAft>
                <a:spcPts val="1800"/>
              </a:spcAft>
              <a:buFont typeface="Wingdings 2" pitchFamily="18" charset="2"/>
              <a:buNone/>
            </a:pPr>
            <a:r>
              <a:rPr lang="tr-TR" smtClean="0"/>
              <a:t>Click to edit Master title style</a:t>
            </a:r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  <a:lvl6pPr marL="2286000" indent="-457200">
              <a:defRPr/>
            </a:lvl6pPr>
            <a:lvl7pPr marL="2286000" indent="-457200">
              <a:defRPr/>
            </a:lvl7pPr>
            <a:lvl8pPr marL="2286000" indent="-457200">
              <a:defRPr/>
            </a:lvl8pPr>
            <a:lvl9pPr marL="2286000" indent="-457200">
              <a:defRPr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6734C-E115-4BC5-9FB0-F9BF6FABFDA0}" type="datetimeFigureOut">
              <a:rPr lang="en-US" smtClean="0"/>
              <a:t>11/29/2019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9C4FB-7D33-419B-8833-D1372BFD11C8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 descr="standardRul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5100" y="1524000"/>
            <a:ext cx="3733800" cy="152400"/>
          </a:xfrm>
          <a:prstGeom prst="rect">
            <a:avLst/>
          </a:prstGeom>
          <a:effectLst>
            <a:outerShdw blurRad="25400" sx="101000" sy="101000" algn="ctr" rotWithShape="0">
              <a:prstClr val="black">
                <a:alpha val="40000"/>
              </a:prstClr>
            </a:outerShdw>
          </a:effectLst>
        </p:spPr>
      </p:pic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96634" y="577849"/>
            <a:ext cx="1882589" cy="5461001"/>
          </a:xfrm>
        </p:spPr>
        <p:txBody>
          <a:bodyPr vert="eaVert"/>
          <a:lstStyle>
            <a:lvl1pPr>
              <a:defRPr sz="4400"/>
            </a:lvl1pPr>
          </a:lstStyle>
          <a:p>
            <a:r>
              <a:rPr lang="tr-TR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78224" y="577849"/>
            <a:ext cx="5768788" cy="5461001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6734C-E115-4BC5-9FB0-F9BF6FABFDA0}" type="datetimeFigureOut">
              <a:rPr lang="en-US" smtClean="0"/>
              <a:t>11/29/2019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9C4FB-7D33-419B-8833-D1372BFD11C8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 descr="verticalRul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12859" y="1562100"/>
            <a:ext cx="152400" cy="3733800"/>
          </a:xfrm>
          <a:prstGeom prst="rect">
            <a:avLst/>
          </a:prstGeom>
          <a:effectLst>
            <a:outerShdw blurRad="25400" sx="101000" sy="101000" algn="ctr" rotWithShape="0">
              <a:prstClr val="black">
                <a:alpha val="40000"/>
              </a:prstClr>
            </a:outerShdw>
          </a:effectLst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6734C-E115-4BC5-9FB0-F9BF6FABFDA0}" type="datetimeFigureOut">
              <a:rPr lang="en-US" smtClean="0"/>
              <a:t>11/29/2019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9C4FB-7D33-419B-8833-D1372BFD11C8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 descr="standardRul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5100" y="1524000"/>
            <a:ext cx="3733800" cy="152400"/>
          </a:xfrm>
          <a:prstGeom prst="rect">
            <a:avLst/>
          </a:prstGeom>
          <a:effectLst>
            <a:outerShdw blurRad="25400" sx="101000" sy="101000" algn="ctr" rotWithShape="0">
              <a:prstClr val="black">
                <a:alpha val="40000"/>
              </a:prstClr>
            </a:outerShdw>
          </a:effectLst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 with 3 Pict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TitlePageOverlay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71500" y="2057401"/>
            <a:ext cx="8001000" cy="2424766"/>
          </a:xfrm>
        </p:spPr>
        <p:txBody>
          <a:bodyPr anchor="b" anchorCtr="0">
            <a:noAutofit/>
          </a:bodyPr>
          <a:lstStyle>
            <a:lvl1pPr>
              <a:defRPr sz="5600">
                <a:solidFill>
                  <a:schemeClr val="tx1"/>
                </a:solidFill>
              </a:defRPr>
            </a:lvl1pPr>
          </a:lstStyle>
          <a:p>
            <a:r>
              <a:rPr lang="tr-TR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71500" y="4800600"/>
            <a:ext cx="8001000" cy="1219200"/>
          </a:xfrm>
        </p:spPr>
        <p:txBody>
          <a:bodyPr/>
          <a:lstStyle>
            <a:lvl1pPr marL="0" indent="0" algn="ctr">
              <a:spcAft>
                <a:spcPts val="0"/>
              </a:spcAft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6734C-E115-4BC5-9FB0-F9BF6FABFDA0}" type="datetimeFigureOut">
              <a:rPr lang="en-US" smtClean="0"/>
              <a:t>11/29/2019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9C4FB-7D33-419B-8833-D1372BFD11C8}" type="slidenum">
              <a:rPr lang="en-US" smtClean="0"/>
              <a:t>‹#›</a:t>
            </a:fld>
            <a:endParaRPr lang="en-US"/>
          </a:p>
        </p:txBody>
      </p:sp>
      <p:pic>
        <p:nvPicPr>
          <p:cNvPr id="9" name="Picture 8" descr="standardRule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05100" y="4572000"/>
            <a:ext cx="3733800" cy="152400"/>
          </a:xfrm>
          <a:prstGeom prst="rect">
            <a:avLst/>
          </a:prstGeom>
          <a:effectLst>
            <a:outerShdw blurRad="25400" sx="101000" sy="101000" algn="ctr" rotWithShape="0">
              <a:prstClr val="black">
                <a:alpha val="40000"/>
              </a:prstClr>
            </a:outerShdw>
          </a:effectLst>
        </p:spPr>
      </p:pic>
      <p:pic>
        <p:nvPicPr>
          <p:cNvPr id="10" name="Picture 9" descr="pictureStamp-Frame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21366660">
            <a:off x="5138374" y="599839"/>
            <a:ext cx="1610332" cy="2025115"/>
          </a:xfrm>
          <a:prstGeom prst="rect">
            <a:avLst/>
          </a:prstGeom>
        </p:spPr>
      </p:pic>
      <p:pic>
        <p:nvPicPr>
          <p:cNvPr id="11" name="Picture 10" descr="pictureStamp-Frame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21329776">
            <a:off x="2072772" y="555386"/>
            <a:ext cx="1610332" cy="2025115"/>
          </a:xfrm>
          <a:prstGeom prst="rect">
            <a:avLst/>
          </a:prstGeom>
        </p:spPr>
      </p:pic>
      <p:sp>
        <p:nvSpPr>
          <p:cNvPr id="12" name="Picture Placeholder 2"/>
          <p:cNvSpPr>
            <a:spLocks noGrp="1"/>
          </p:cNvSpPr>
          <p:nvPr>
            <p:ph type="pic" idx="14"/>
          </p:nvPr>
        </p:nvSpPr>
        <p:spPr>
          <a:xfrm rot="21254634">
            <a:off x="2256146" y="735839"/>
            <a:ext cx="1243584" cy="1664208"/>
          </a:xfrm>
          <a:solidFill>
            <a:srgbClr val="FFFFFF">
              <a:shade val="85000"/>
            </a:srgbClr>
          </a:solidFill>
          <a:ln w="114300" cap="sq">
            <a:noFill/>
            <a:miter lim="800000"/>
          </a:ln>
          <a:effectLst/>
          <a:scene3d>
            <a:camera prst="perspectiveRelaxed">
              <a:rot lat="0" lon="0" rev="0"/>
            </a:camera>
            <a:lightRig rig="twoPt" dir="t">
              <a:rot lat="0" lon="0" rev="7200000"/>
            </a:lightRig>
          </a:scene3d>
          <a:sp3d prstMaterial="matte">
            <a:contourClr>
              <a:srgbClr val="FFFFFF"/>
            </a:contourClr>
          </a:sp3d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Drag picture to placeholder or click icon to add</a:t>
            </a:r>
            <a:endParaRPr/>
          </a:p>
        </p:txBody>
      </p:sp>
      <p:sp>
        <p:nvSpPr>
          <p:cNvPr id="13" name="Picture Placeholder 2"/>
          <p:cNvSpPr>
            <a:spLocks noGrp="1"/>
          </p:cNvSpPr>
          <p:nvPr>
            <p:ph type="pic" idx="15"/>
          </p:nvPr>
        </p:nvSpPr>
        <p:spPr>
          <a:xfrm rot="21315648">
            <a:off x="5321748" y="780292"/>
            <a:ext cx="1243584" cy="1664208"/>
          </a:xfrm>
          <a:solidFill>
            <a:srgbClr val="FFFFFF">
              <a:shade val="85000"/>
            </a:srgbClr>
          </a:solidFill>
          <a:ln w="114300" cap="sq">
            <a:noFill/>
            <a:miter lim="800000"/>
          </a:ln>
          <a:effectLst/>
          <a:scene3d>
            <a:camera prst="perspectiveRelaxed">
              <a:rot lat="0" lon="0" rev="0"/>
            </a:camera>
            <a:lightRig rig="twoPt" dir="t">
              <a:rot lat="0" lon="0" rev="7200000"/>
            </a:lightRig>
          </a:scene3d>
          <a:sp3d prstMaterial="matte">
            <a:contourClr>
              <a:srgbClr val="FFFFFF"/>
            </a:contourClr>
          </a:sp3d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Drag picture to placeholder or click icon to add</a:t>
            </a:r>
            <a:endParaRPr/>
          </a:p>
        </p:txBody>
      </p:sp>
      <p:pic>
        <p:nvPicPr>
          <p:cNvPr id="14" name="Picture 13" descr="pictureStamp-Frame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151790">
            <a:off x="3591963" y="936015"/>
            <a:ext cx="1610332" cy="2025115"/>
          </a:xfrm>
          <a:prstGeom prst="rect">
            <a:avLst/>
          </a:prstGeom>
        </p:spPr>
      </p:pic>
      <p:sp>
        <p:nvSpPr>
          <p:cNvPr id="17" name="Picture Placeholder 2"/>
          <p:cNvSpPr>
            <a:spLocks noGrp="1"/>
          </p:cNvSpPr>
          <p:nvPr>
            <p:ph type="pic" idx="17"/>
          </p:nvPr>
        </p:nvSpPr>
        <p:spPr>
          <a:xfrm rot="100778">
            <a:off x="3775337" y="1116468"/>
            <a:ext cx="1243584" cy="1664208"/>
          </a:xfrm>
          <a:solidFill>
            <a:srgbClr val="FFFFFF">
              <a:shade val="85000"/>
            </a:srgbClr>
          </a:solidFill>
          <a:ln w="114300" cap="sq">
            <a:noFill/>
            <a:miter lim="800000"/>
          </a:ln>
          <a:effectLst/>
          <a:scene3d>
            <a:camera prst="perspectiveRelaxed">
              <a:rot lat="0" lon="0" rev="0"/>
            </a:camera>
            <a:lightRig rig="twoPt" dir="t">
              <a:rot lat="0" lon="0" rev="7200000"/>
            </a:lightRig>
          </a:scene3d>
          <a:sp3d prstMaterial="matte">
            <a:contourClr>
              <a:srgbClr val="FFFFFF"/>
            </a:contourClr>
          </a:sp3d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1500" y="1282700"/>
            <a:ext cx="8001000" cy="1917700"/>
          </a:xfrm>
        </p:spPr>
        <p:txBody>
          <a:bodyPr anchor="b" anchorCtr="0">
            <a:noAutofit/>
          </a:bodyPr>
          <a:lstStyle>
            <a:lvl1pPr algn="ctr">
              <a:defRPr sz="5600" b="0" cap="none" baseline="0">
                <a:solidFill>
                  <a:schemeClr val="tx1"/>
                </a:solidFill>
              </a:defRPr>
            </a:lvl1pPr>
          </a:lstStyle>
          <a:p>
            <a:r>
              <a:rPr lang="tr-TR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1500" y="3644153"/>
            <a:ext cx="8001000" cy="833718"/>
          </a:xfrm>
        </p:spPr>
        <p:txBody>
          <a:bodyPr anchor="t" anchorCtr="0"/>
          <a:lstStyle>
            <a:lvl1pPr marL="0" indent="0" algn="ctr">
              <a:spcAft>
                <a:spcPts val="0"/>
              </a:spcAft>
              <a:buNone/>
              <a:defRPr sz="2000" cap="none" baseline="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6734C-E115-4BC5-9FB0-F9BF6FABFDA0}" type="datetimeFigureOut">
              <a:rPr lang="en-US" smtClean="0"/>
              <a:t>11/29/2019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9C4FB-7D33-419B-8833-D1372BFD11C8}" type="slidenum">
              <a:rPr lang="en-US" smtClean="0"/>
              <a:t>‹#›</a:t>
            </a:fld>
            <a:endParaRPr lang="en-US"/>
          </a:p>
        </p:txBody>
      </p:sp>
      <p:pic>
        <p:nvPicPr>
          <p:cNvPr id="9" name="Picture 8" descr="standardRul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5100" y="3352800"/>
            <a:ext cx="3733800" cy="152400"/>
          </a:xfrm>
          <a:prstGeom prst="rect">
            <a:avLst/>
          </a:prstGeom>
          <a:effectLst>
            <a:outerShdw blurRad="25400" sx="101000" sy="101000" algn="ctr" rotWithShape="0">
              <a:prstClr val="black">
                <a:alpha val="40000"/>
              </a:prstClr>
            </a:outerShdw>
          </a:effectLst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1500" y="274638"/>
            <a:ext cx="8001000" cy="1143000"/>
          </a:xfrm>
        </p:spPr>
        <p:txBody>
          <a:bodyPr/>
          <a:lstStyle/>
          <a:p>
            <a:r>
              <a:rPr lang="tr-TR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71500" y="1936751"/>
            <a:ext cx="3749040" cy="4102100"/>
          </a:xfrm>
        </p:spPr>
        <p:txBody>
          <a:bodyPr>
            <a:normAutofit/>
          </a:bodyPr>
          <a:lstStyle>
            <a:lvl1pPr>
              <a:spcAft>
                <a:spcPts val="1600"/>
              </a:spcAft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290763" indent="-461963">
              <a:defRPr sz="1800"/>
            </a:lvl6pPr>
            <a:lvl7pPr marL="2290763" indent="-461963">
              <a:defRPr sz="1800"/>
            </a:lvl7pPr>
            <a:lvl8pPr marL="2290763" indent="-461963">
              <a:defRPr sz="1800"/>
            </a:lvl8pPr>
            <a:lvl9pPr marL="2290763" indent="-461963"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23460" y="1936751"/>
            <a:ext cx="3749040" cy="4102100"/>
          </a:xfrm>
        </p:spPr>
        <p:txBody>
          <a:bodyPr>
            <a:normAutofit/>
          </a:bodyPr>
          <a:lstStyle>
            <a:lvl1pPr>
              <a:spcAft>
                <a:spcPts val="1600"/>
              </a:spcAft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290763" indent="-461963">
              <a:defRPr sz="1800"/>
            </a:lvl6pPr>
            <a:lvl7pPr marL="2290763" indent="-461963">
              <a:defRPr sz="1800"/>
            </a:lvl7pPr>
            <a:lvl8pPr marL="2290763" indent="-461963">
              <a:defRPr sz="1800"/>
            </a:lvl8pPr>
            <a:lvl9pPr marL="2290763" indent="-461963"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6734C-E115-4BC5-9FB0-F9BF6FABFDA0}" type="datetimeFigureOut">
              <a:rPr lang="en-US" smtClean="0"/>
              <a:t>11/29/2019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9C4FB-7D33-419B-8833-D1372BFD11C8}" type="slidenum">
              <a:rPr lang="en-US" smtClean="0"/>
              <a:t>‹#›</a:t>
            </a:fld>
            <a:endParaRPr lang="en-US"/>
          </a:p>
        </p:txBody>
      </p:sp>
      <p:pic>
        <p:nvPicPr>
          <p:cNvPr id="9" name="Picture 8" descr="standardRul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5100" y="1524000"/>
            <a:ext cx="3733800" cy="152400"/>
          </a:xfrm>
          <a:prstGeom prst="rect">
            <a:avLst/>
          </a:prstGeom>
          <a:effectLst>
            <a:outerShdw blurRad="25400" sx="101000" sy="101000" algn="ctr" rotWithShape="0">
              <a:prstClr val="black">
                <a:alpha val="40000"/>
              </a:prstClr>
            </a:outerShdw>
          </a:effectLst>
        </p:spPr>
      </p:pic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1500" y="274638"/>
            <a:ext cx="80010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tr-TR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1500" y="1874838"/>
            <a:ext cx="3749040" cy="639762"/>
          </a:xfrm>
        </p:spPr>
        <p:txBody>
          <a:bodyPr anchor="ctr" anchorCtr="0">
            <a:noAutofit/>
          </a:bodyPr>
          <a:lstStyle>
            <a:lvl1pPr marL="0" indent="0" algn="ctr">
              <a:spcAft>
                <a:spcPts val="0"/>
              </a:spcAft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71500" y="2590800"/>
            <a:ext cx="3749040" cy="3448050"/>
          </a:xfrm>
        </p:spPr>
        <p:txBody>
          <a:bodyPr>
            <a:normAutofit/>
          </a:bodyPr>
          <a:lstStyle>
            <a:lvl1pPr>
              <a:spcAft>
                <a:spcPts val="1400"/>
              </a:spcAft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290763" indent="-461963">
              <a:defRPr sz="1800"/>
            </a:lvl6pPr>
            <a:lvl7pPr marL="2290763" indent="-461963">
              <a:defRPr sz="1800"/>
            </a:lvl7pPr>
            <a:lvl8pPr marL="2290763" indent="-461963">
              <a:defRPr sz="1800"/>
            </a:lvl8pPr>
            <a:lvl9pPr marL="2290763" indent="-461963"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23460" y="1874838"/>
            <a:ext cx="3749040" cy="639762"/>
          </a:xfrm>
        </p:spPr>
        <p:txBody>
          <a:bodyPr anchor="ctr" anchorCtr="0">
            <a:noAutofit/>
          </a:bodyPr>
          <a:lstStyle>
            <a:lvl1pPr marL="0" indent="0" algn="ctr">
              <a:spcAft>
                <a:spcPts val="0"/>
              </a:spcAft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23460" y="2590800"/>
            <a:ext cx="3749040" cy="3448050"/>
          </a:xfrm>
        </p:spPr>
        <p:txBody>
          <a:bodyPr>
            <a:normAutofit/>
          </a:bodyPr>
          <a:lstStyle>
            <a:lvl1pPr>
              <a:spcAft>
                <a:spcPts val="1400"/>
              </a:spcAft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290763" indent="-461963">
              <a:defRPr sz="1800"/>
            </a:lvl6pPr>
            <a:lvl7pPr marL="2290763" indent="-461963">
              <a:defRPr sz="1800"/>
            </a:lvl7pPr>
            <a:lvl8pPr marL="2290763" indent="-461963">
              <a:defRPr sz="1800"/>
            </a:lvl8pPr>
            <a:lvl9pPr marL="2290763" indent="-461963"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6734C-E115-4BC5-9FB0-F9BF6FABFDA0}" type="datetimeFigureOut">
              <a:rPr lang="en-US" smtClean="0"/>
              <a:t>11/29/2019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9C4FB-7D33-419B-8833-D1372BFD11C8}" type="slidenum">
              <a:rPr lang="en-US" smtClean="0"/>
              <a:t>‹#›</a:t>
            </a:fld>
            <a:endParaRPr lang="en-US"/>
          </a:p>
        </p:txBody>
      </p:sp>
      <p:pic>
        <p:nvPicPr>
          <p:cNvPr id="11" name="Picture 10" descr="standardRul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5100" y="1524000"/>
            <a:ext cx="3733800" cy="152400"/>
          </a:xfrm>
          <a:prstGeom prst="rect">
            <a:avLst/>
          </a:prstGeom>
          <a:effectLst>
            <a:outerShdw blurRad="25400" sx="101000" sy="101000" algn="ctr" rotWithShape="0">
              <a:prstClr val="black">
                <a:alpha val="40000"/>
              </a:prstClr>
            </a:outerShdw>
          </a:effectLst>
        </p:spPr>
      </p:pic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6734C-E115-4BC5-9FB0-F9BF6FABFDA0}" type="datetimeFigureOut">
              <a:rPr lang="en-US" smtClean="0"/>
              <a:t>11/29/2019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9C4FB-7D33-419B-8833-D1372BFD11C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6734C-E115-4BC5-9FB0-F9BF6FABFDA0}" type="datetimeFigureOut">
              <a:rPr lang="en-US" smtClean="0"/>
              <a:t>11/29/2019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9C4FB-7D33-419B-8833-D1372BFD11C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6153" y="443752"/>
            <a:ext cx="3749040" cy="1707777"/>
          </a:xfrm>
        </p:spPr>
        <p:txBody>
          <a:bodyPr anchor="b">
            <a:noAutofit/>
          </a:bodyPr>
          <a:lstStyle>
            <a:lvl1pPr algn="ctr">
              <a:defRPr sz="3600" b="0"/>
            </a:lvl1pPr>
          </a:lstStyle>
          <a:p>
            <a:r>
              <a:rPr lang="tr-TR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27494" y="430306"/>
            <a:ext cx="3749040" cy="5608544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 marL="2290763" indent="-461963">
              <a:defRPr sz="2000"/>
            </a:lvl6pPr>
            <a:lvl7pPr marL="2290763" indent="-461963">
              <a:defRPr sz="2000"/>
            </a:lvl7pPr>
            <a:lvl8pPr marL="2290763" indent="-461963">
              <a:defRPr sz="2000"/>
            </a:lvl8pPr>
            <a:lvl9pPr marL="2290763" indent="-461963">
              <a:defRPr sz="20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6153" y="2554940"/>
            <a:ext cx="3749040" cy="3146613"/>
          </a:xfrm>
        </p:spPr>
        <p:txBody>
          <a:bodyPr>
            <a:normAutofit/>
          </a:bodyPr>
          <a:lstStyle>
            <a:lvl1pPr marL="0" indent="0" algn="ctr">
              <a:spcAft>
                <a:spcPts val="1000"/>
              </a:spcAft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6734C-E115-4BC5-9FB0-F9BF6FABFDA0}" type="datetimeFigureOut">
              <a:rPr lang="en-US" smtClean="0"/>
              <a:t>11/29/2019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9C4FB-7D33-419B-8833-D1372BFD11C8}" type="slidenum">
              <a:rPr lang="en-US" smtClean="0"/>
              <a:t>‹#›</a:t>
            </a:fld>
            <a:endParaRPr lang="en-US"/>
          </a:p>
        </p:txBody>
      </p:sp>
      <p:pic>
        <p:nvPicPr>
          <p:cNvPr id="9" name="Picture 8" descr="shortRul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22898" y="2305609"/>
            <a:ext cx="2495550" cy="95250"/>
          </a:xfrm>
          <a:prstGeom prst="rect">
            <a:avLst/>
          </a:prstGeom>
          <a:effectLst>
            <a:outerShdw blurRad="25400" sx="101000" sy="101000" algn="ctr" rotWithShape="0">
              <a:prstClr val="black">
                <a:alpha val="40000"/>
              </a:prstClr>
            </a:outerShdw>
          </a:effectLst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3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TextPageOverlay.png"/>
          <p:cNvPicPr>
            <a:picLocks noChangeAspect="1"/>
          </p:cNvPicPr>
          <p:nvPr/>
        </p:nvPicPr>
        <p:blipFill>
          <a:blip r:embed="rId18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71500" y="6158753"/>
            <a:ext cx="3200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71500" y="274638"/>
            <a:ext cx="8001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tr-TR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1500" y="1905000"/>
            <a:ext cx="80010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72100" y="6158753"/>
            <a:ext cx="3200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fld id="{A4A6734C-E115-4BC5-9FB0-F9BF6FABFDA0}" type="datetimeFigureOut">
              <a:rPr lang="en-US" smtClean="0"/>
              <a:t>11/29/2019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046220" y="6158753"/>
            <a:ext cx="10515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2"/>
                </a:solidFill>
              </a:defRPr>
            </a:lvl1pPr>
          </a:lstStyle>
          <a:p>
            <a:fld id="{D739C4FB-7D33-419B-8833-D1372BFD11C8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ctr" defTabSz="914400" rtl="0" eaLnBrk="1" latinLnBrk="0" hangingPunct="1">
        <a:spcBef>
          <a:spcPct val="0"/>
        </a:spcBef>
        <a:buNone/>
        <a:defRPr sz="5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200" indent="-457200" algn="l" defTabSz="914400" rtl="0" eaLnBrk="1" latinLnBrk="0" hangingPunct="1">
        <a:spcBef>
          <a:spcPts val="0"/>
        </a:spcBef>
        <a:spcAft>
          <a:spcPts val="2000"/>
        </a:spcAft>
        <a:buFont typeface="Wingdings 2" pitchFamily="18" charset="2"/>
        <a:buChar char="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914400" indent="-457200" algn="l" defTabSz="914400" rtl="0" eaLnBrk="1" latinLnBrk="0" hangingPunct="1">
        <a:spcBef>
          <a:spcPts val="0"/>
        </a:spcBef>
        <a:spcAft>
          <a:spcPts val="1000"/>
        </a:spcAft>
        <a:buClr>
          <a:schemeClr val="bg2"/>
        </a:buClr>
        <a:buFont typeface="Wingdings 2" pitchFamily="18" charset="2"/>
        <a:buChar char="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1371600" indent="-457200" algn="l" defTabSz="914400" rtl="0" eaLnBrk="1" latinLnBrk="0" hangingPunct="1">
        <a:spcBef>
          <a:spcPts val="0"/>
        </a:spcBef>
        <a:spcAft>
          <a:spcPts val="1000"/>
        </a:spcAft>
        <a:buFont typeface="Wingdings 2" pitchFamily="18" charset="2"/>
        <a:buChar char="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800" indent="-457200" algn="l" defTabSz="914400" rtl="0" eaLnBrk="1" latinLnBrk="0" hangingPunct="1">
        <a:spcBef>
          <a:spcPts val="0"/>
        </a:spcBef>
        <a:spcAft>
          <a:spcPts val="1000"/>
        </a:spcAft>
        <a:buClr>
          <a:schemeClr val="bg2"/>
        </a:buClr>
        <a:buFont typeface="Wingdings 2" pitchFamily="18" charset="2"/>
        <a:buChar char="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286000" indent="-457200" algn="l" defTabSz="914400" rtl="0" eaLnBrk="1" latinLnBrk="0" hangingPunct="1">
        <a:spcBef>
          <a:spcPts val="0"/>
        </a:spcBef>
        <a:spcAft>
          <a:spcPts val="1000"/>
        </a:spcAft>
        <a:buFont typeface="Wingdings 2" pitchFamily="18" charset="2"/>
        <a:buChar char="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743200" indent="-461963" algn="l" defTabSz="914400" rtl="0" eaLnBrk="1" latinLnBrk="0" hangingPunct="1">
        <a:spcBef>
          <a:spcPts val="0"/>
        </a:spcBef>
        <a:spcAft>
          <a:spcPts val="600"/>
        </a:spcAft>
        <a:buClr>
          <a:schemeClr val="bg2"/>
        </a:buClr>
        <a:buFont typeface="Wingdings 2" pitchFamily="18" charset="2"/>
        <a:buChar char="ò"/>
        <a:defRPr lang="en-US" sz="18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3205163" indent="-461963" algn="l" defTabSz="914400" rtl="0" eaLnBrk="1" latinLnBrk="0" hangingPunct="1">
        <a:spcBef>
          <a:spcPts val="0"/>
        </a:spcBef>
        <a:spcAft>
          <a:spcPts val="600"/>
        </a:spcAft>
        <a:buFont typeface="Wingdings 2" pitchFamily="18" charset="2"/>
        <a:buChar char="ò"/>
        <a:defRPr lang="en-US" sz="1800" kern="1200" dirty="0" smtClean="0">
          <a:solidFill>
            <a:schemeClr val="tx1"/>
          </a:solidFill>
          <a:latin typeface="+mn-lt"/>
          <a:ea typeface="+mn-ea"/>
          <a:cs typeface="+mn-cs"/>
        </a:defRPr>
      </a:lvl7pPr>
      <a:lvl8pPr marL="3657600" indent="-461963" algn="l" defTabSz="914400" rtl="0" eaLnBrk="1" latinLnBrk="0" hangingPunct="1">
        <a:spcBef>
          <a:spcPts val="0"/>
        </a:spcBef>
        <a:spcAft>
          <a:spcPts val="600"/>
        </a:spcAft>
        <a:buClr>
          <a:schemeClr val="bg2"/>
        </a:buClr>
        <a:buFont typeface="Wingdings 2" pitchFamily="18" charset="2"/>
        <a:buChar char="ò"/>
        <a:defRPr lang="en-US" sz="1800" kern="1200" dirty="0" smtClean="0">
          <a:solidFill>
            <a:schemeClr val="tx1"/>
          </a:solidFill>
          <a:latin typeface="+mn-lt"/>
          <a:ea typeface="+mn-ea"/>
          <a:cs typeface="+mn-cs"/>
        </a:defRPr>
      </a:lvl8pPr>
      <a:lvl9pPr marL="4119563" indent="-461963" algn="l" defTabSz="914400" rtl="0" eaLnBrk="1" latinLnBrk="0" hangingPunct="1">
        <a:spcBef>
          <a:spcPts val="0"/>
        </a:spcBef>
        <a:spcAft>
          <a:spcPts val="600"/>
        </a:spcAft>
        <a:buFont typeface="Wingdings 2" pitchFamily="18" charset="2"/>
        <a:buChar char="ò"/>
        <a:defRPr lang="en-US" sz="1800" kern="1200" dirty="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ÇEVRE</a:t>
            </a:r>
            <a:r>
              <a:rPr lang="tr-TR" dirty="0" smtClean="0"/>
              <a:t> POLİTİKALARI</a:t>
            </a:r>
            <a:r>
              <a:rPr lang="tr-TR" smtClean="0"/>
              <a:t/>
            </a:r>
            <a:br>
              <a:rPr lang="tr-TR" smtClean="0"/>
            </a:br>
            <a:r>
              <a:rPr lang="tr-TR" smtClean="0"/>
              <a:t>14. </a:t>
            </a:r>
            <a:r>
              <a:rPr lang="tr-TR" dirty="0" smtClean="0"/>
              <a:t>Hafta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err="1" smtClean="0"/>
              <a:t>Prof.Dr.Kıvılcım</a:t>
            </a:r>
            <a:r>
              <a:rPr lang="tr-TR" dirty="0" smtClean="0"/>
              <a:t> ERTAN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70186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Çevre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spcAft>
                <a:spcPts val="0"/>
              </a:spcAft>
              <a:buNone/>
              <a:defRPr/>
            </a:pPr>
            <a:endParaRPr lang="tr-TR" i="1" dirty="0"/>
          </a:p>
          <a:p>
            <a:pPr marL="0" indent="0">
              <a:spcAft>
                <a:spcPts val="0"/>
              </a:spcAft>
              <a:buNone/>
              <a:defRPr/>
            </a:pPr>
            <a:r>
              <a:rPr lang="tr-TR" i="1" dirty="0"/>
              <a:t>Etik</a:t>
            </a:r>
            <a:r>
              <a:rPr lang="tr-TR" dirty="0"/>
              <a:t> kavramı, kullananların ve değişik kullanışlarının yöneldiği amaçlarla, çok geniş bir alanı kapsamına alır</a:t>
            </a:r>
            <a:r>
              <a:rPr lang="tr-TR" dirty="0" smtClean="0"/>
              <a:t>.</a:t>
            </a:r>
          </a:p>
          <a:p>
            <a:pPr marL="0" indent="0">
              <a:spcAft>
                <a:spcPts val="0"/>
              </a:spcAft>
              <a:buNone/>
              <a:defRPr/>
            </a:pPr>
            <a:endParaRPr lang="tr-TR" dirty="0" smtClean="0"/>
          </a:p>
          <a:p>
            <a:pPr marL="0" indent="0">
              <a:spcAft>
                <a:spcPts val="0"/>
              </a:spcAft>
              <a:buNone/>
              <a:defRPr/>
            </a:pPr>
            <a:r>
              <a:rPr lang="tr-TR" dirty="0" smtClean="0"/>
              <a:t>Louis </a:t>
            </a:r>
            <a:r>
              <a:rPr lang="tr-TR" dirty="0"/>
              <a:t>P. </a:t>
            </a:r>
            <a:r>
              <a:rPr lang="tr-TR" dirty="0" err="1"/>
              <a:t>Pojman</a:t>
            </a:r>
            <a:r>
              <a:rPr lang="tr-TR" dirty="0"/>
              <a:t> ve Paul </a:t>
            </a:r>
            <a:r>
              <a:rPr lang="tr-TR" dirty="0" err="1"/>
              <a:t>Pojman’a</a:t>
            </a:r>
            <a:r>
              <a:rPr lang="tr-TR" dirty="0"/>
              <a:t> göre ahlak, bir insanın ya da kültürün gelenekleri, ilkeleri ve uygulamaları iken, etik ise ahlak ve ahlak felsefesi belirleyen daha geniş bir alandır. </a:t>
            </a:r>
          </a:p>
          <a:p>
            <a:pPr marL="0" indent="0">
              <a:spcAft>
                <a:spcPts val="0"/>
              </a:spcAft>
              <a:buNone/>
              <a:defRPr/>
            </a:pPr>
            <a:r>
              <a:rPr lang="tr-TR" dirty="0" smtClean="0"/>
              <a:t>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154806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Çevre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spcAft>
                <a:spcPts val="0"/>
              </a:spcAft>
              <a:buNone/>
              <a:defRPr/>
            </a:pPr>
            <a:r>
              <a:rPr lang="tr-TR" dirty="0"/>
              <a:t>3 tür çevre etiğinden söz edilebilir: </a:t>
            </a:r>
          </a:p>
          <a:p>
            <a:pPr marL="640080" lvl="1" indent="-274320">
              <a:spcAft>
                <a:spcPts val="0"/>
              </a:spcAft>
              <a:buFont typeface="Wingdings 2"/>
              <a:buChar char=""/>
              <a:defRPr/>
            </a:pPr>
            <a:r>
              <a:rPr lang="tr-TR" dirty="0"/>
              <a:t>1. </a:t>
            </a:r>
            <a:r>
              <a:rPr lang="tr-TR" dirty="0" err="1"/>
              <a:t>İnsanmerkezci</a:t>
            </a:r>
            <a:r>
              <a:rPr lang="tr-TR" dirty="0"/>
              <a:t> çevre etiği, </a:t>
            </a:r>
          </a:p>
          <a:p>
            <a:pPr marL="640080" lvl="1" indent="-274320">
              <a:spcAft>
                <a:spcPts val="0"/>
              </a:spcAft>
              <a:buFont typeface="Wingdings 2"/>
              <a:buChar char=""/>
              <a:defRPr/>
            </a:pPr>
            <a:r>
              <a:rPr lang="tr-TR" dirty="0"/>
              <a:t>2. </a:t>
            </a:r>
            <a:r>
              <a:rPr lang="tr-TR" dirty="0" err="1"/>
              <a:t>Canlımerkezci</a:t>
            </a:r>
            <a:r>
              <a:rPr lang="tr-TR" dirty="0"/>
              <a:t> çevre etiği </a:t>
            </a:r>
          </a:p>
          <a:p>
            <a:pPr marL="640080" lvl="1" indent="-274320">
              <a:spcAft>
                <a:spcPts val="0"/>
              </a:spcAft>
              <a:buFont typeface="Wingdings 2"/>
              <a:buChar char=""/>
              <a:defRPr/>
            </a:pPr>
            <a:r>
              <a:rPr lang="tr-TR" dirty="0"/>
              <a:t>3. </a:t>
            </a:r>
            <a:r>
              <a:rPr lang="tr-TR" dirty="0" err="1"/>
              <a:t>Çevremerkezci</a:t>
            </a:r>
            <a:r>
              <a:rPr lang="tr-TR" dirty="0"/>
              <a:t> çevre etiği</a:t>
            </a:r>
            <a:r>
              <a:rPr lang="tr-TR" dirty="0" smtClean="0"/>
              <a:t>.</a:t>
            </a:r>
          </a:p>
          <a:p>
            <a:pPr marL="640080" lvl="1" indent="-274320">
              <a:spcAft>
                <a:spcPts val="0"/>
              </a:spcAft>
              <a:buFont typeface="Wingdings 2"/>
              <a:buChar char=""/>
              <a:defRPr/>
            </a:pPr>
            <a:endParaRPr lang="tr-TR" dirty="0"/>
          </a:p>
          <a:p>
            <a:pPr marL="640080" lvl="1" indent="-274320">
              <a:spcAft>
                <a:spcPts val="0"/>
              </a:spcAft>
              <a:buFont typeface="Wingdings 2"/>
              <a:buChar char=""/>
              <a:defRPr/>
            </a:pPr>
            <a:r>
              <a:rPr lang="tr-TR" dirty="0" err="1"/>
              <a:t>İnsanmerkezci</a:t>
            </a:r>
            <a:r>
              <a:rPr lang="tr-TR" dirty="0"/>
              <a:t> etik yaklaşımın yetersizlikleri, yeni etik yaklaşımların doğuşunun zorunluluğunu anlayabilmek için bilinmesi gerekir.  </a:t>
            </a:r>
          </a:p>
          <a:p>
            <a:pPr marL="640080" lvl="1" indent="-274320">
              <a:spcAft>
                <a:spcPts val="0"/>
              </a:spcAft>
              <a:buFont typeface="Wingdings 2"/>
              <a:buChar char=""/>
              <a:defRPr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258110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Çevre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/>
              <a:t>Canlımerkezci</a:t>
            </a:r>
            <a:r>
              <a:rPr lang="tr-TR" dirty="0"/>
              <a:t> çevre etiği, etiğin ilgi alanına yalnızca insanları koyan ve sadece insanı </a:t>
            </a:r>
            <a:r>
              <a:rPr lang="tr-TR" dirty="0" err="1" smtClean="0"/>
              <a:t>degerli</a:t>
            </a:r>
            <a:r>
              <a:rPr lang="tr-TR" dirty="0" smtClean="0"/>
              <a:t> </a:t>
            </a:r>
            <a:r>
              <a:rPr lang="tr-TR" dirty="0"/>
              <a:t>gören yaklaşımın tersine, insan dışındaki canlı varlıkları </a:t>
            </a:r>
            <a:r>
              <a:rPr lang="tr-TR" dirty="0" smtClean="0"/>
              <a:t>etiğin </a:t>
            </a:r>
            <a:r>
              <a:rPr lang="tr-TR" dirty="0"/>
              <a:t>konusu haline getiren ve değerli olduklarına inanan bir yaklaşımdır.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5425422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Çevre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/>
              <a:t>Canlımerkezci</a:t>
            </a:r>
            <a:r>
              <a:rPr lang="tr-TR" dirty="0"/>
              <a:t> etik yaklaşımın temelini oluşturan düşüncelerden birisi de hayvan hakları düşüncesidir. Hayvanlara ve başka canlılara karşı duyulan ahlaki ilgi konusunun ilk çağdaş tartışmalarına </a:t>
            </a:r>
            <a:r>
              <a:rPr lang="tr-TR" dirty="0" err="1"/>
              <a:t>Joel</a:t>
            </a:r>
            <a:r>
              <a:rPr lang="tr-TR" dirty="0"/>
              <a:t> </a:t>
            </a:r>
            <a:r>
              <a:rPr lang="tr-TR" dirty="0" err="1"/>
              <a:t>Feinberg’in</a:t>
            </a:r>
            <a:r>
              <a:rPr lang="tr-TR" dirty="0"/>
              <a:t> Hayvanların ve Doğmamış Kuşakların Hakları  isimli çalışmasında rastlıyoruz (</a:t>
            </a:r>
            <a:r>
              <a:rPr lang="tr-TR" dirty="0" err="1"/>
              <a:t>des</a:t>
            </a:r>
            <a:r>
              <a:rPr lang="tr-TR" dirty="0"/>
              <a:t> </a:t>
            </a:r>
            <a:r>
              <a:rPr lang="tr-TR" dirty="0" err="1"/>
              <a:t>Jardins</a:t>
            </a:r>
            <a:r>
              <a:rPr lang="tr-TR" dirty="0"/>
              <a:t>, s. 217).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197586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Çevre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fontAlgn="auto">
              <a:spcAft>
                <a:spcPts val="0"/>
              </a:spcAft>
              <a:buNone/>
              <a:defRPr/>
            </a:pPr>
            <a:r>
              <a:rPr lang="tr-TR" dirty="0"/>
              <a:t>Çevre merkezci etik yaklaşım, çevre korumada yalnızca insanlar ve diğer canlı varlıkların değil, cansız varlıkların ve özellikle ekosistemin de etik ilgi alanına sokulması gereğini </a:t>
            </a:r>
            <a:r>
              <a:rPr lang="tr-TR" dirty="0" smtClean="0"/>
              <a:t>savun</a:t>
            </a:r>
          </a:p>
          <a:p>
            <a:pPr marL="0" indent="0">
              <a:spcAft>
                <a:spcPts val="0"/>
              </a:spcAft>
              <a:buNone/>
              <a:defRPr/>
            </a:pPr>
            <a:r>
              <a:rPr lang="tr-TR" dirty="0"/>
              <a:t>Son yıllarda çevre etiği üzerine çalışmalar yapan birçok yazar, İngiliz Bilim adamı James </a:t>
            </a:r>
            <a:r>
              <a:rPr lang="tr-TR" dirty="0" err="1"/>
              <a:t>Lovelock’un</a:t>
            </a:r>
            <a:r>
              <a:rPr lang="tr-TR" dirty="0"/>
              <a:t> ve Amerikalı Biyolog </a:t>
            </a:r>
            <a:r>
              <a:rPr lang="tr-TR" dirty="0" err="1"/>
              <a:t>Lynn</a:t>
            </a:r>
            <a:r>
              <a:rPr lang="tr-TR" dirty="0"/>
              <a:t> </a:t>
            </a:r>
            <a:r>
              <a:rPr lang="tr-TR" dirty="0" err="1"/>
              <a:t>Margulis’in</a:t>
            </a:r>
            <a:r>
              <a:rPr lang="tr-TR" dirty="0"/>
              <a:t> öncülüğünde, yeryüzünün bir canlı organizma olarak anlaşılabileceğini ön görmüşlerdir (</a:t>
            </a:r>
            <a:r>
              <a:rPr lang="tr-TR" dirty="0" err="1"/>
              <a:t>Lovelock</a:t>
            </a:r>
            <a:r>
              <a:rPr lang="tr-TR" dirty="0"/>
              <a:t>, 1979 ve Sagan-</a:t>
            </a:r>
            <a:r>
              <a:rPr lang="tr-TR" dirty="0" err="1"/>
              <a:t>Margilus</a:t>
            </a:r>
            <a:r>
              <a:rPr lang="tr-TR" dirty="0"/>
              <a:t>, 1983).   </a:t>
            </a:r>
          </a:p>
          <a:p>
            <a:pPr marL="0" indent="0" fontAlgn="auto">
              <a:spcAft>
                <a:spcPts val="0"/>
              </a:spcAft>
              <a:buNone/>
              <a:defRPr/>
            </a:pPr>
            <a:r>
              <a:rPr lang="tr-TR" dirty="0" smtClean="0"/>
              <a:t>maktadır</a:t>
            </a:r>
            <a:r>
              <a:rPr lang="tr-TR" dirty="0"/>
              <a:t>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072827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Kaynakça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Keleş, Ruşen (2013), 100 Soruda Çevre, Yakın Kitabevi Yayınları, İzmir.</a:t>
            </a:r>
          </a:p>
          <a:p>
            <a:pPr>
              <a:spcAft>
                <a:spcPts val="0"/>
              </a:spcAft>
              <a:defRPr/>
            </a:pPr>
            <a:r>
              <a:rPr lang="tr-TR" dirty="0"/>
              <a:t>James </a:t>
            </a:r>
            <a:r>
              <a:rPr lang="tr-TR" dirty="0" err="1"/>
              <a:t>Lovelock</a:t>
            </a:r>
            <a:r>
              <a:rPr lang="tr-TR" dirty="0"/>
              <a:t> (1979), </a:t>
            </a:r>
            <a:r>
              <a:rPr lang="tr-TR" dirty="0" err="1"/>
              <a:t>Gaia</a:t>
            </a:r>
            <a:r>
              <a:rPr lang="tr-TR" dirty="0"/>
              <a:t>, </a:t>
            </a:r>
            <a:r>
              <a:rPr lang="tr-TR" b="1" dirty="0"/>
              <a:t>A New </a:t>
            </a:r>
            <a:r>
              <a:rPr lang="tr-TR" b="1" dirty="0" err="1"/>
              <a:t>Look</a:t>
            </a:r>
            <a:r>
              <a:rPr lang="tr-TR" b="1" dirty="0"/>
              <a:t> at Life on Earth,</a:t>
            </a:r>
            <a:r>
              <a:rPr lang="tr-TR" dirty="0"/>
              <a:t> Oxford </a:t>
            </a:r>
            <a:r>
              <a:rPr lang="tr-TR" dirty="0" err="1"/>
              <a:t>University</a:t>
            </a:r>
            <a:r>
              <a:rPr lang="tr-TR" dirty="0"/>
              <a:t> Pres, Oxford.  </a:t>
            </a:r>
          </a:p>
          <a:p>
            <a:pPr>
              <a:spcAft>
                <a:spcPts val="0"/>
              </a:spcAft>
              <a:defRPr/>
            </a:pPr>
            <a:r>
              <a:rPr lang="tr-TR" dirty="0"/>
              <a:t>James </a:t>
            </a:r>
            <a:r>
              <a:rPr lang="tr-TR" dirty="0" err="1"/>
              <a:t>Lovelock</a:t>
            </a:r>
            <a:r>
              <a:rPr lang="tr-TR" dirty="0"/>
              <a:t> (1988), </a:t>
            </a:r>
            <a:r>
              <a:rPr lang="tr-TR" b="1" dirty="0" err="1"/>
              <a:t>The</a:t>
            </a:r>
            <a:r>
              <a:rPr lang="tr-TR" b="1" dirty="0"/>
              <a:t> </a:t>
            </a:r>
            <a:r>
              <a:rPr lang="tr-TR" b="1" dirty="0" err="1"/>
              <a:t>Ages</a:t>
            </a:r>
            <a:r>
              <a:rPr lang="tr-TR" b="1" dirty="0"/>
              <a:t> of </a:t>
            </a:r>
            <a:r>
              <a:rPr lang="tr-TR" b="1" dirty="0" err="1"/>
              <a:t>Gaia</a:t>
            </a:r>
            <a:r>
              <a:rPr lang="tr-TR" b="1" dirty="0"/>
              <a:t>: A </a:t>
            </a:r>
            <a:r>
              <a:rPr lang="tr-TR" b="1" dirty="0" err="1"/>
              <a:t>Biography</a:t>
            </a:r>
            <a:r>
              <a:rPr lang="tr-TR" b="1" dirty="0"/>
              <a:t> of </a:t>
            </a:r>
            <a:r>
              <a:rPr lang="tr-TR" b="1" dirty="0" err="1"/>
              <a:t>Our</a:t>
            </a:r>
            <a:r>
              <a:rPr lang="tr-TR" b="1" dirty="0"/>
              <a:t> </a:t>
            </a:r>
            <a:r>
              <a:rPr lang="tr-TR" b="1" dirty="0" err="1"/>
              <a:t>Living</a:t>
            </a:r>
            <a:r>
              <a:rPr lang="tr-TR" b="1" dirty="0"/>
              <a:t> Planet</a:t>
            </a:r>
            <a:r>
              <a:rPr lang="tr-TR" dirty="0"/>
              <a:t>, Oxford </a:t>
            </a:r>
            <a:r>
              <a:rPr lang="tr-TR" dirty="0" err="1"/>
              <a:t>University</a:t>
            </a:r>
            <a:r>
              <a:rPr lang="tr-TR" dirty="0"/>
              <a:t> </a:t>
            </a:r>
            <a:r>
              <a:rPr lang="tr-TR" dirty="0" err="1"/>
              <a:t>Press</a:t>
            </a:r>
            <a:r>
              <a:rPr lang="tr-TR" dirty="0"/>
              <a:t>, Oxford.</a:t>
            </a:r>
          </a:p>
          <a:p>
            <a:pPr>
              <a:spcAft>
                <a:spcPts val="0"/>
              </a:spcAft>
              <a:defRPr/>
            </a:pPr>
            <a:r>
              <a:rPr lang="tr-TR" dirty="0" err="1"/>
              <a:t>Dorian</a:t>
            </a:r>
            <a:r>
              <a:rPr lang="tr-TR" dirty="0"/>
              <a:t> Sagan, </a:t>
            </a:r>
            <a:r>
              <a:rPr lang="tr-TR" dirty="0" err="1"/>
              <a:t>Lynn</a:t>
            </a:r>
            <a:r>
              <a:rPr lang="tr-TR" dirty="0"/>
              <a:t> </a:t>
            </a:r>
            <a:r>
              <a:rPr lang="tr-TR" dirty="0" err="1"/>
              <a:t>Margulis</a:t>
            </a:r>
            <a:r>
              <a:rPr lang="tr-TR" dirty="0"/>
              <a:t> (1983), ‘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Gaia</a:t>
            </a:r>
            <a:r>
              <a:rPr lang="tr-TR" dirty="0"/>
              <a:t> </a:t>
            </a:r>
            <a:r>
              <a:rPr lang="tr-TR" dirty="0" err="1"/>
              <a:t>Perspective</a:t>
            </a:r>
            <a:r>
              <a:rPr lang="tr-TR" dirty="0"/>
              <a:t> of </a:t>
            </a:r>
            <a:r>
              <a:rPr lang="tr-TR" dirty="0" err="1"/>
              <a:t>Ecology</a:t>
            </a:r>
            <a:r>
              <a:rPr lang="tr-TR" dirty="0"/>
              <a:t>’, </a:t>
            </a:r>
            <a:r>
              <a:rPr lang="tr-TR" b="1" dirty="0" err="1"/>
              <a:t>Ecologist</a:t>
            </a:r>
            <a:r>
              <a:rPr lang="tr-TR" dirty="0"/>
              <a:t>, Volume : 13, No : 5, s. 160-167.</a:t>
            </a:r>
            <a:endParaRPr lang="tr-TR" i="1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0509072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ravelogue">
  <a:themeElements>
    <a:clrScheme name="Travelogue">
      <a:dk1>
        <a:sysClr val="windowText" lastClr="000000"/>
      </a:dk1>
      <a:lt1>
        <a:srgbClr val="EAC968"/>
      </a:lt1>
      <a:dk2>
        <a:srgbClr val="2A2515"/>
      </a:dk2>
      <a:lt2>
        <a:srgbClr val="82682C"/>
      </a:lt2>
      <a:accent1>
        <a:srgbClr val="B74D21"/>
      </a:accent1>
      <a:accent2>
        <a:srgbClr val="A32323"/>
      </a:accent2>
      <a:accent3>
        <a:srgbClr val="4576A3"/>
      </a:accent3>
      <a:accent4>
        <a:srgbClr val="615D9A"/>
      </a:accent4>
      <a:accent5>
        <a:srgbClr val="67924B"/>
      </a:accent5>
      <a:accent6>
        <a:srgbClr val="BF7B1B"/>
      </a:accent6>
      <a:hlink>
        <a:srgbClr val="99350B"/>
      </a:hlink>
      <a:folHlink>
        <a:srgbClr val="785140"/>
      </a:folHlink>
    </a:clrScheme>
    <a:fontScheme name="Travelogue">
      <a:majorFont>
        <a:latin typeface="Calisto MT"/>
        <a:ea typeface=""/>
        <a:cs typeface=""/>
        <a:font script="Jpan" typeface="ＭＳ 明朝"/>
        <a:font script="Hans" typeface="宋体"/>
        <a:font script="Hant" typeface="新細明體"/>
      </a:majorFont>
      <a:minorFont>
        <a:latin typeface="Calisto MT"/>
        <a:ea typeface=""/>
        <a:cs typeface=""/>
        <a:font script="Jpan" typeface="ＭＳ 明朝"/>
        <a:font script="Hans" typeface="宋体"/>
        <a:font script="Hant" typeface="新細明體"/>
      </a:minorFont>
    </a:fontScheme>
    <a:fmtScheme name="Travelogue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130000"/>
              </a:schemeClr>
              <a:schemeClr val="phClr">
                <a:tint val="80000"/>
                <a:satMod val="150000"/>
              </a:schemeClr>
            </a:duotone>
          </a:blip>
          <a:tile tx="0" ty="0" sx="50000" sy="5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shade val="20000"/>
                <a:satMod val="130000"/>
              </a:schemeClr>
              <a:schemeClr val="phClr">
                <a:tint val="80000"/>
                <a:satMod val="150000"/>
              </a:schemeClr>
            </a:duotone>
          </a:blip>
          <a:tile tx="0" ty="0" sx="50000" sy="50000" flip="none" algn="tl"/>
        </a:blip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6600000" sx="102000" sy="102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88900" dist="63500" dir="2400000" rotWithShape="0">
              <a:srgbClr val="000000">
                <a:alpha val="50000"/>
              </a:srgbClr>
            </a:outerShdw>
          </a:effectLst>
          <a:scene3d>
            <a:camera prst="orthographicFront">
              <a:rot lat="0" lon="0" rev="0"/>
            </a:camera>
            <a:lightRig rig="sunset" dir="t">
              <a:rot lat="0" lon="0" rev="4200000"/>
            </a:lightRig>
          </a:scene3d>
          <a:sp3d>
            <a:bevelT w="63500" h="254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90000"/>
                <a:hueMod val="85000"/>
                <a:satMod val="300000"/>
                <a:lumMod val="100000"/>
              </a:schemeClr>
            </a:gs>
            <a:gs pos="40000">
              <a:schemeClr val="phClr">
                <a:tint val="45000"/>
                <a:shade val="99000"/>
                <a:hueMod val="95000"/>
                <a:satMod val="300000"/>
                <a:lumMod val="100000"/>
              </a:schemeClr>
            </a:gs>
            <a:gs pos="100000">
              <a:schemeClr val="phClr">
                <a:shade val="20000"/>
                <a:hueMod val="95000"/>
                <a:satMod val="255000"/>
                <a:lumMod val="100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70000"/>
                <a:satMod val="2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Travelogue.thmx</Template>
  <TotalTime>114</TotalTime>
  <Words>281</Words>
  <Application>Microsoft Office PowerPoint</Application>
  <PresentationFormat>Ekran Gösterisi (4:3)</PresentationFormat>
  <Paragraphs>28</Paragraphs>
  <Slides>7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11" baseType="lpstr">
      <vt:lpstr>Calisto MT</vt:lpstr>
      <vt:lpstr>Mistral</vt:lpstr>
      <vt:lpstr>Wingdings 2</vt:lpstr>
      <vt:lpstr>Travelogue</vt:lpstr>
      <vt:lpstr>ÇEVRE POLİTİKALARI 14. Hafta</vt:lpstr>
      <vt:lpstr>Çevre</vt:lpstr>
      <vt:lpstr>Çevre</vt:lpstr>
      <vt:lpstr>Çevre</vt:lpstr>
      <vt:lpstr>Çevre</vt:lpstr>
      <vt:lpstr>Çevre</vt:lpstr>
      <vt:lpstr>Kaynakça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KENT VE YURTTAŞLIK</dc:title>
  <dc:creator>Apple</dc:creator>
  <cp:lastModifiedBy>KIVILCIM ERTAN</cp:lastModifiedBy>
  <cp:revision>27</cp:revision>
  <dcterms:created xsi:type="dcterms:W3CDTF">2014-03-19T06:29:54Z</dcterms:created>
  <dcterms:modified xsi:type="dcterms:W3CDTF">2019-11-29T13:06:23Z</dcterms:modified>
</cp:coreProperties>
</file>