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78" r:id="rId3"/>
    <p:sldId id="279" r:id="rId4"/>
    <p:sldId id="28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B758A-811A-4024-BD56-5237CE3774AD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F753-DC1C-4444-B4FD-9C6EFC92AD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86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FE5C7CF5-2E83-5745-9D2B-E1E401F7F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6F786A6B-B086-7408-158D-B08F30165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2866E51D-6871-DFC9-80D2-67FA760DE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D578F-C415-4C4F-9B51-51E270C29243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0B2456ED-F925-5C4C-6E2C-3D28022FB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5C327A63-5793-A7DD-2D7B-FCF86DC5D0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EEFCB62C-2B33-E5F2-B93A-D4F5D6E1A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77F00-CC04-46A5-A13C-403DD657A01C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46A11D-1BF4-EB47-7E90-6E581DED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0FD815-2CCA-460B-A5FA-F61913EBC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BFCEDB-C571-5E0E-C861-1AC5B436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5D0E1F-6A78-EB15-7124-E5AE6E28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B5826C-0BEF-6CAD-502D-A69858B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51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CFEB1-E959-C2AD-B8BF-267F83D9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B574DBF-3FF3-E09A-BB29-78964AF4E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557089-38E1-0510-BEA3-19E40BB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DC63D9-07B0-64B0-8AE7-EEC075C7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6C6836-615C-D7F6-73CD-EF2A0F59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59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6B95D34-26CF-979A-D9CC-4451CD5AA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E26FA2B-658A-F111-870B-63750A7CA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DFC220-823E-A51F-B12F-9D95C617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889466-59AB-F082-D009-2ECAF902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0731D1-7BBB-ADC4-AB54-ADAEA342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0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82433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75570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1583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80485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130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49420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4152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923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55607-5FC8-593D-F62E-A516935C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57D480-63B7-5DF9-2439-7637D77D6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6721DD-25AC-A29A-AF86-67FB26F0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EEE6AB-DBF0-C567-07F7-9703B5CC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3627A9-4105-7F74-BD80-C6AAEE3B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71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8535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986497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39541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A87ED9-DFBA-CA23-9AEE-AE5F631C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35E2A2-C01A-50B1-3513-47334658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7C3AF9-6D9A-28A3-7CA8-5A691E5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B4BB37-11A0-C8E9-CE69-A007EF6F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907208-2D90-02C0-594C-19BF95E8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4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572063-3FDD-4934-EB02-78813F6B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CEE827-A36C-E90A-C97F-9BFF527F9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2B98FB-810C-D90F-F7EE-E5EBBE800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563822-4F70-3E35-A6F5-DF78F89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24603C-7A77-9F2E-7B75-651DB775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8C9F60-523A-60B6-4C1A-C4FE222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2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461362-CFC3-BCB5-DEFB-10EA91EB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2C59210-D04F-239C-900C-81EF5EFBD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271D3B-AA6F-0CD2-1EA2-0B706A088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479AA6A-F471-E989-ACA2-77BC4A6A4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13821A-0BB7-3016-B467-69612980E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FD46C7D-6E77-040A-6A35-4203D0B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8131B2-ACC4-2031-C615-6D053D6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C73500-7B55-329C-69A0-EDF9E677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1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DF8CD8-BF02-6021-7FB9-C323A6EB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25B865E-1E81-4318-8A04-DCAC40E5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BA839B8-ECFA-BE90-AE08-8DC71F8D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19CA4BF-922A-FDEF-B123-A6385EB5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3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C19504-1775-F1C5-FDF4-98086E0F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0B52BF9-EC38-7193-E21A-A069605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456370-FABB-9000-C059-42DB75B4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68AB42-2006-377F-9A27-8A12A175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1D5CDC-C788-8A6B-9B4A-DA807435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A4E2B90-8E50-488A-3103-B2F8A1D7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B14278-0972-A1A9-9234-DC58E88B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62FCE7-07A9-B04B-FEE5-A3E6DFCD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C47EC0-CC7E-E830-91D8-F02E8D2C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99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6BCDA-7D72-C031-3C08-1B9443A9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A86280-B6C2-46D1-654B-AA0F010BE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CB20A9-EC44-010F-0A67-CD4F34F90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50DDF4-F0B7-1E31-30A9-039FA793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0B0819-C287-8110-C3B0-0ABC5054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B599B9-E83E-73AF-3B2E-3C8FC424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7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3E640CD-DB2B-BB31-327F-B846E350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1345F0-8977-17B0-9D08-4722E0E5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653BDB-2089-4A4A-FC48-2EDCE6DCF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8EB7-4C5C-4FE0-9486-60625E5B0484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7A8BB7-0782-A09D-5821-722C21D50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2196A9-4622-20D1-A0A3-042BB4458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C7A9-72BD-48DA-A837-4047FF6E8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7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7354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34CD02-0618-CBED-BDC6-779594B4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450" y="1057276"/>
            <a:ext cx="7778750" cy="30511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tr-TR" sz="1950" b="1" dirty="0"/>
              <a:t>CEZA</a:t>
            </a:r>
            <a:endParaRPr lang="tr-TR" sz="1950" dirty="0"/>
          </a:p>
          <a:p>
            <a:pPr eaLnBrk="1" hangingPunct="1">
              <a:defRPr/>
            </a:pPr>
            <a:endParaRPr lang="tr-TR" sz="1950" dirty="0"/>
          </a:p>
          <a:p>
            <a:pPr algn="just" eaLnBrk="1" hangingPunct="1">
              <a:defRPr/>
            </a:pPr>
            <a:r>
              <a:rPr lang="tr-TR" sz="1950" dirty="0"/>
              <a:t>‘’Ceza’’ sıklıkla aşağıdaki gibi tanımlanmaktadır: </a:t>
            </a:r>
          </a:p>
          <a:p>
            <a:pPr algn="just" eaLnBrk="1" hangingPunct="1">
              <a:defRPr/>
            </a:pPr>
            <a:r>
              <a:rPr lang="tr-TR" sz="1950" dirty="0"/>
              <a:t>“Caydırıcı bir uyaranın, belirli bir davranışın tekrarlanmasını engellemek amacıyla arzu edilmeyen davranış sergilenirken veya sergilendikten hemen sonra uygulanmasıdır’’.</a:t>
            </a:r>
          </a:p>
          <a:p>
            <a:pPr algn="just" eaLnBrk="1" hangingPunct="1">
              <a:defRPr/>
            </a:pPr>
            <a:r>
              <a:rPr lang="tr-TR" sz="1950" dirty="0"/>
              <a:t>Bununla beraber, bu tanım sadece arzu edilmeyen bir davranışın sonucu olarak caydırıcı uyaranın sunulması olarak tanımlanan ‘</a:t>
            </a:r>
            <a:r>
              <a:rPr lang="tr-TR" sz="1950" b="1" dirty="0"/>
              <a:t>’pozitif ceza</a:t>
            </a:r>
            <a:r>
              <a:rPr lang="tr-TR" sz="1950" dirty="0"/>
              <a:t>’’ </a:t>
            </a:r>
            <a:r>
              <a:rPr lang="tr-TR" sz="1950" dirty="0" err="1"/>
              <a:t>yı</a:t>
            </a:r>
            <a:r>
              <a:rPr lang="tr-TR" sz="1950" dirty="0"/>
              <a:t> kapsamaktadır. </a:t>
            </a:r>
          </a:p>
          <a:p>
            <a:pPr algn="just" eaLnBrk="1" hangingPunct="1">
              <a:defRPr/>
            </a:pPr>
            <a:r>
              <a:rPr lang="tr-TR" sz="1950" dirty="0"/>
              <a:t>Diğer taraftan, cezanın diğer bir çeşidi olan ‘‘</a:t>
            </a:r>
            <a:r>
              <a:rPr lang="tr-TR" sz="1950" b="1" dirty="0"/>
              <a:t>negatif ceza</a:t>
            </a:r>
            <a:r>
              <a:rPr lang="tr-TR" sz="1950" dirty="0"/>
              <a:t>’’, arzu edilmeyen davranışın sergilenmesi durumunda arzu edilen uyaranın engellenmesi veya geri çekilmesidir.</a:t>
            </a:r>
          </a:p>
          <a:p>
            <a:pPr marL="0" indent="0" eaLnBrk="1" hangingPunct="1">
              <a:buNone/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</p:txBody>
      </p:sp>
      <p:pic>
        <p:nvPicPr>
          <p:cNvPr id="77827" name="Picture 2" descr="dog PUNÄ°SHMENT ile ilgili gÃ¶rsel sonucu">
            <a:extLst>
              <a:ext uri="{FF2B5EF4-FFF2-40B4-BE49-F238E27FC236}">
                <a16:creationId xmlns:a16="http://schemas.microsoft.com/office/drawing/2014/main" id="{0AF1469B-A0D9-343E-078F-34794F87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533900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C27C3AC2-2A28-9AF8-BF8F-E75754E8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051" y="285750"/>
            <a:ext cx="4329113" cy="4514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  <a:latin typeface="Calibri" panose="020F0502020204030204" pitchFamily="34" charset="0"/>
              </a:rPr>
              <a:t>CEZA</a:t>
            </a: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>
                <a:latin typeface="Calibri" panose="020F0502020204030204" pitchFamily="34" charset="0"/>
              </a:rPr>
              <a:t>Pozitif Ceza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2D142CE-4404-E795-EFFB-B17B3C24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514" y="4221089"/>
            <a:ext cx="2018189" cy="250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D341AF-B2A8-BBA3-3171-F6A82552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16288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1A2A402-99D7-ABE9-0C13-8C05C0ED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8922" y="1734038"/>
            <a:ext cx="1800225" cy="1788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BCFDC0D9-3F53-76A6-E94B-3A6DFE3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338" y="836613"/>
            <a:ext cx="4329112" cy="4514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  <a:latin typeface="Calibri" panose="020F0502020204030204" pitchFamily="34" charset="0"/>
              </a:rPr>
              <a:t>CEZA</a:t>
            </a: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tr-TR" altLang="tr-TR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r-TR" altLang="tr-TR" b="1">
                <a:latin typeface="Calibri" panose="020F0502020204030204" pitchFamily="34" charset="0"/>
              </a:rPr>
              <a:t>Negatif Ceza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182192B-C27B-0AA8-E11C-25DAE80E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9" y="260648"/>
            <a:ext cx="2893219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520C5A3F-D1B2-BDC2-1DDE-65F36CCA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9394" y="124734"/>
            <a:ext cx="2117250" cy="25121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0901" name="Resim 1">
            <a:extLst>
              <a:ext uri="{FF2B5EF4-FFF2-40B4-BE49-F238E27FC236}">
                <a16:creationId xmlns:a16="http://schemas.microsoft.com/office/drawing/2014/main" id="{6B830167-35A1-CE4E-283E-75E49C2E3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454525"/>
            <a:ext cx="3094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Geniş ekran</PresentationFormat>
  <Paragraphs>18</Paragraphs>
  <Slides>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Karla</vt:lpstr>
      <vt:lpstr>Wingdings 2</vt:lpstr>
      <vt:lpstr>Office Teması</vt:lpstr>
      <vt:lpstr>Diseño predeterminado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2025-09-08T16:33:26Z</dcterms:created>
  <dcterms:modified xsi:type="dcterms:W3CDTF">2025-09-08T16:33:54Z</dcterms:modified>
</cp:coreProperties>
</file>