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8" r:id="rId7"/>
    <p:sldId id="269" r:id="rId8"/>
    <p:sldId id="270" r:id="rId9"/>
    <p:sldId id="271" r:id="rId10"/>
    <p:sldId id="262" r:id="rId11"/>
    <p:sldId id="264" r:id="rId12"/>
    <p:sldId id="265" r:id="rId13"/>
    <p:sldId id="267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6DCA-1DE7-44C1-AD9D-1B3BB0BBC153}" type="datetimeFigureOut">
              <a:rPr lang="tr-TR" smtClean="0"/>
              <a:pPr/>
              <a:t>18.12.2017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3874-BE51-494A-B257-B68C420823EB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6DCA-1DE7-44C1-AD9D-1B3BB0BBC153}" type="datetimeFigureOut">
              <a:rPr lang="tr-TR" smtClean="0"/>
              <a:pPr/>
              <a:t>18.12.2017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3874-BE51-494A-B257-B68C420823EB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6DCA-1DE7-44C1-AD9D-1B3BB0BBC153}" type="datetimeFigureOut">
              <a:rPr lang="tr-TR" smtClean="0"/>
              <a:pPr/>
              <a:t>18.12.2017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3874-BE51-494A-B257-B68C420823EB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6DCA-1DE7-44C1-AD9D-1B3BB0BBC153}" type="datetimeFigureOut">
              <a:rPr lang="tr-TR" smtClean="0"/>
              <a:pPr/>
              <a:t>18.12.2017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3874-BE51-494A-B257-B68C420823EB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6DCA-1DE7-44C1-AD9D-1B3BB0BBC153}" type="datetimeFigureOut">
              <a:rPr lang="tr-TR" smtClean="0"/>
              <a:pPr/>
              <a:t>18.12.2017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3874-BE51-494A-B257-B68C420823EB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6DCA-1DE7-44C1-AD9D-1B3BB0BBC153}" type="datetimeFigureOut">
              <a:rPr lang="tr-TR" smtClean="0"/>
              <a:pPr/>
              <a:t>18.12.2017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3874-BE51-494A-B257-B68C420823EB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6DCA-1DE7-44C1-AD9D-1B3BB0BBC153}" type="datetimeFigureOut">
              <a:rPr lang="tr-TR" smtClean="0"/>
              <a:pPr/>
              <a:t>18.12.2017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3874-BE51-494A-B257-B68C420823EB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6DCA-1DE7-44C1-AD9D-1B3BB0BBC153}" type="datetimeFigureOut">
              <a:rPr lang="tr-TR" smtClean="0"/>
              <a:pPr/>
              <a:t>18.12.2017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3874-BE51-494A-B257-B68C420823EB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6DCA-1DE7-44C1-AD9D-1B3BB0BBC153}" type="datetimeFigureOut">
              <a:rPr lang="tr-TR" smtClean="0"/>
              <a:pPr/>
              <a:t>18.12.2017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3874-BE51-494A-B257-B68C420823EB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6DCA-1DE7-44C1-AD9D-1B3BB0BBC153}" type="datetimeFigureOut">
              <a:rPr lang="tr-TR" smtClean="0"/>
              <a:pPr/>
              <a:t>18.12.2017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3874-BE51-494A-B257-B68C420823EB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6DCA-1DE7-44C1-AD9D-1B3BB0BBC153}" type="datetimeFigureOut">
              <a:rPr lang="tr-TR" smtClean="0"/>
              <a:pPr/>
              <a:t>18.12.2017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23874-BE51-494A-B257-B68C420823EB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16DCA-1DE7-44C1-AD9D-1B3BB0BBC153}" type="datetimeFigureOut">
              <a:rPr lang="tr-TR" smtClean="0"/>
              <a:pPr/>
              <a:t>18.12.2017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23874-BE51-494A-B257-B68C420823EB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plit orient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6226196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Comic Sans MS" pitchFamily="66" charset="0"/>
              </a:rPr>
              <a:t>SEKRETERLİK HİZMETLERİ VE NİTELİKLERİ</a:t>
            </a:r>
            <a:endParaRPr lang="tr-TR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bg2">
                    <a:lumMod val="10000"/>
                  </a:schemeClr>
                </a:solidFill>
                <a:latin typeface="Comic Sans MS" pitchFamily="66" charset="0"/>
              </a:rPr>
              <a:t>SEKRETERDEN BEKLENTİLER</a:t>
            </a:r>
            <a:endParaRPr lang="tr-TR" dirty="0">
              <a:solidFill>
                <a:schemeClr val="bg2">
                  <a:lumMod val="1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6" name="15 İçerik Yer Tutucusu" descr="sonnnn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0298" y="1714488"/>
            <a:ext cx="4357718" cy="4357718"/>
          </a:xfr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sz="3600" dirty="0" smtClean="0">
                <a:solidFill>
                  <a:schemeClr val="tx2"/>
                </a:solidFill>
                <a:latin typeface="Comic Sans MS" pitchFamily="66" charset="0"/>
              </a:rPr>
              <a:t>Sekreterin Fiziksel Yönden Sahip Olması Gereken Özellikler </a:t>
            </a:r>
            <a:endParaRPr lang="tr-TR" sz="3600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§"/>
            </a:pPr>
            <a:r>
              <a:rPr lang="tr-TR" sz="3600" dirty="0" smtClean="0">
                <a:solidFill>
                  <a:schemeClr val="bg2">
                    <a:lumMod val="10000"/>
                  </a:schemeClr>
                </a:solidFill>
              </a:rPr>
              <a:t>Temiz, Zevkli ve Sade Giyim</a:t>
            </a:r>
          </a:p>
          <a:p>
            <a:pPr>
              <a:buFont typeface="Wingdings" pitchFamily="2" charset="2"/>
              <a:buChar char="§"/>
            </a:pPr>
            <a:r>
              <a:rPr lang="tr-TR" sz="3600" dirty="0" smtClean="0">
                <a:solidFill>
                  <a:schemeClr val="bg2">
                    <a:lumMod val="10000"/>
                  </a:schemeClr>
                </a:solidFill>
              </a:rPr>
              <a:t>Güler Yüz</a:t>
            </a:r>
          </a:p>
          <a:p>
            <a:pPr>
              <a:buFont typeface="Wingdings" pitchFamily="2" charset="2"/>
              <a:buChar char="§"/>
            </a:pPr>
            <a:r>
              <a:rPr lang="tr-TR" sz="3600" dirty="0" smtClean="0">
                <a:solidFill>
                  <a:schemeClr val="bg2">
                    <a:lumMod val="10000"/>
                  </a:schemeClr>
                </a:solidFill>
              </a:rPr>
              <a:t>Makyaj</a:t>
            </a:r>
            <a:endParaRPr lang="tr-TR" sz="36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5" name="4 İçerik Yer Tutucusu" descr="$_20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92997" y="1600200"/>
            <a:ext cx="3749006" cy="4525963"/>
          </a:xfr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85720" y="214290"/>
            <a:ext cx="8858280" cy="1285884"/>
          </a:xfrm>
        </p:spPr>
        <p:txBody>
          <a:bodyPr>
            <a:normAutofit/>
          </a:bodyPr>
          <a:lstStyle/>
          <a:p>
            <a:pPr algn="l"/>
            <a:r>
              <a:rPr lang="tr-TR" sz="3600" dirty="0" smtClean="0">
                <a:solidFill>
                  <a:srgbClr val="FF0000"/>
                </a:solidFill>
                <a:latin typeface="Comic Sans MS" pitchFamily="66" charset="0"/>
              </a:rPr>
              <a:t>Sekreterin Bilgi ve Beceri Yönünden Sahip Olması Gereken Özellikler</a:t>
            </a:r>
            <a:endParaRPr lang="tr-TR" sz="3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571612"/>
            <a:ext cx="8715436" cy="5072098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itchFamily="2" charset="2"/>
              <a:buChar char="ü"/>
            </a:pPr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tr-TR" sz="4600" dirty="0" err="1" smtClean="0"/>
              <a:t>Türkçe’yi</a:t>
            </a:r>
            <a:r>
              <a:rPr lang="tr-TR" sz="4600" dirty="0" smtClean="0"/>
              <a:t> Çok İyi Konuşup Yazabilmek</a:t>
            </a:r>
          </a:p>
          <a:p>
            <a:pPr>
              <a:buFont typeface="Wingdings" pitchFamily="2" charset="2"/>
              <a:buChar char="ü"/>
            </a:pPr>
            <a:r>
              <a:rPr lang="tr-TR" sz="4600" dirty="0" smtClean="0"/>
              <a:t>İletişim Becerisi</a:t>
            </a:r>
          </a:p>
          <a:p>
            <a:pPr>
              <a:buFont typeface="Wingdings" pitchFamily="2" charset="2"/>
              <a:buChar char="ü"/>
            </a:pPr>
            <a:r>
              <a:rPr lang="tr-TR" sz="4600" dirty="0" smtClean="0"/>
              <a:t>Yabancı Dil Bilmek</a:t>
            </a:r>
          </a:p>
          <a:p>
            <a:pPr>
              <a:buFont typeface="Wingdings" pitchFamily="2" charset="2"/>
              <a:buChar char="ü"/>
            </a:pPr>
            <a:r>
              <a:rPr lang="tr-TR" sz="4600" dirty="0" smtClean="0"/>
              <a:t>Sağlıklı İnsan İlişkileri Bilmek</a:t>
            </a:r>
          </a:p>
          <a:p>
            <a:pPr>
              <a:buFont typeface="Wingdings" pitchFamily="2" charset="2"/>
              <a:buChar char="ü"/>
            </a:pPr>
            <a:r>
              <a:rPr lang="tr-TR" sz="4600" dirty="0" smtClean="0"/>
              <a:t>Büro Otomasyon Sistemlerini Tanımak ve Kullanımını Bilmek</a:t>
            </a:r>
          </a:p>
          <a:p>
            <a:pPr>
              <a:buFont typeface="Wingdings" pitchFamily="2" charset="2"/>
              <a:buChar char="ü"/>
            </a:pPr>
            <a:r>
              <a:rPr lang="tr-TR" sz="4600" dirty="0" smtClean="0"/>
              <a:t>Yazışma ve Raporlama Tekniklerini Bilmek</a:t>
            </a:r>
          </a:p>
          <a:p>
            <a:pPr>
              <a:buFont typeface="Wingdings" pitchFamily="2" charset="2"/>
              <a:buChar char="ü"/>
            </a:pPr>
            <a:r>
              <a:rPr lang="tr-TR" sz="4600" dirty="0" smtClean="0"/>
              <a:t>Hızlı Not Alma Özelliklerine Sahip Olma </a:t>
            </a:r>
          </a:p>
          <a:p>
            <a:pPr>
              <a:buFont typeface="Wingdings" pitchFamily="2" charset="2"/>
              <a:buChar char="ü"/>
            </a:pPr>
            <a:r>
              <a:rPr lang="tr-TR" sz="4600" dirty="0" smtClean="0"/>
              <a:t>Büro Yönetim Tekniklerini Bilmek</a:t>
            </a:r>
          </a:p>
          <a:p>
            <a:pPr>
              <a:buFont typeface="Wingdings" pitchFamily="2" charset="2"/>
              <a:buChar char="ü"/>
            </a:pPr>
            <a:r>
              <a:rPr lang="tr-TR" sz="4600" dirty="0" smtClean="0"/>
              <a:t>İkram ve Protokol Kurallarını Bilmek</a:t>
            </a:r>
          </a:p>
          <a:p>
            <a:pPr>
              <a:buFont typeface="Wingdings" pitchFamily="2" charset="2"/>
              <a:buChar char="ü"/>
            </a:pPr>
            <a:endParaRPr lang="tr-TR" dirty="0" smtClean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472518" cy="1071570"/>
          </a:xfrm>
        </p:spPr>
        <p:txBody>
          <a:bodyPr>
            <a:noAutofit/>
          </a:bodyPr>
          <a:lstStyle/>
          <a:p>
            <a:pPr algn="l"/>
            <a:r>
              <a:rPr lang="tr-TR" sz="3600" dirty="0" smtClean="0">
                <a:solidFill>
                  <a:srgbClr val="FF0000"/>
                </a:solidFill>
                <a:latin typeface="Comic Sans MS" pitchFamily="66" charset="0"/>
              </a:rPr>
              <a:t>Sekreterin Duyuşsal Yönden Sahip Olması Gereken Özellikler</a:t>
            </a:r>
            <a:endParaRPr lang="tr-TR" sz="36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504351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tr-TR" dirty="0" smtClean="0"/>
              <a:t>Nazik Olmak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Hoşgörülü ve İyimser Olmak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Mantıklı Düşünmek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Dedikodu Yapmamak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Sır Saklamak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Soğukkanlı Olmak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Açık Fikirli Olmak ve Başkalarının Fikirlerine Saygı Göstermek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Sorumluluk Duygusu Kazanmak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Özür ve Af Dilemek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Mesleğini Sevmek</a:t>
            </a:r>
            <a:endParaRPr lang="tr-TR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dirty="0" smtClean="0">
                <a:latin typeface="Comic Sans MS" pitchFamily="66" charset="0"/>
              </a:rPr>
              <a:t>GENEL OLARAK SEKRETERLİK HİZMETLERİ</a:t>
            </a:r>
            <a:endParaRPr lang="tr-TR" sz="4000" dirty="0">
              <a:latin typeface="Comic Sans MS" pitchFamily="66" charset="0"/>
            </a:endParaRPr>
          </a:p>
        </p:txBody>
      </p:sp>
      <p:pic>
        <p:nvPicPr>
          <p:cNvPr id="5" name="4 İçerik Yer Tutucusu" descr="24470441-yoğun-businesswoman-bir-vektör-çizim-telefonda-konuşurke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500" y="1958181"/>
            <a:ext cx="5715000" cy="3810000"/>
          </a:xfr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296974"/>
          </a:xfrm>
        </p:spPr>
        <p:txBody>
          <a:bodyPr>
            <a:normAutofit/>
          </a:bodyPr>
          <a:lstStyle/>
          <a:p>
            <a:pPr algn="l"/>
            <a:r>
              <a:rPr lang="tr-TR" sz="4000" dirty="0" smtClean="0">
                <a:solidFill>
                  <a:srgbClr val="FF0000"/>
                </a:solidFill>
                <a:latin typeface="Comic Sans MS" pitchFamily="66" charset="0"/>
              </a:rPr>
              <a:t>Sekreter Nedir?</a:t>
            </a:r>
            <a:endParaRPr lang="tr-TR" sz="4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57364"/>
            <a:ext cx="8186766" cy="464347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tr-TR" dirty="0" smtClean="0">
              <a:cs typeface="Mongolian Baiti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tr-TR" dirty="0" smtClean="0">
                <a:cs typeface="Mongolian Baiti" pitchFamily="66" charset="0"/>
              </a:rPr>
              <a:t>Sekreter, büro işlerinin düzgün bir şekilde yapılmasını sağlayacak mesleki bilgi ve becerilere sahip olan ve bunları davranışa dönüştürebilen bir profesyoneldir.</a:t>
            </a:r>
            <a:endParaRPr lang="tr-TR" dirty="0">
              <a:cs typeface="Mongolian Baiti" pitchFamily="66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tr-TR" dirty="0" smtClean="0">
                <a:solidFill>
                  <a:schemeClr val="tx2"/>
                </a:solidFill>
                <a:latin typeface="Comic Sans MS" pitchFamily="66" charset="0"/>
              </a:rPr>
              <a:t>Sekreter Mesleğinde Gelişimini Sağlayabilmek İçin;</a:t>
            </a:r>
            <a:endParaRPr lang="tr-TR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58204" cy="4829196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Kendine güvenmeyi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İşini eksiksiz yapmayı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İyi zamanlama yapmayı</a:t>
            </a:r>
          </a:p>
          <a:p>
            <a:pPr>
              <a:buFont typeface="Wingdings" pitchFamily="2" charset="2"/>
              <a:buChar char="ü"/>
            </a:pPr>
            <a:r>
              <a:rPr lang="tr-TR" dirty="0"/>
              <a:t> </a:t>
            </a:r>
            <a:r>
              <a:rPr lang="tr-TR" dirty="0" smtClean="0"/>
              <a:t>Dosyalama ve yazışmalara önem vermeyi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Kendini başarıya yönlendirmeyi bilmelidir.</a:t>
            </a:r>
            <a:endParaRPr lang="tr-TR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582726"/>
          </a:xfrm>
        </p:spPr>
        <p:txBody>
          <a:bodyPr>
            <a:normAutofit/>
          </a:bodyPr>
          <a:lstStyle/>
          <a:p>
            <a:pPr algn="l"/>
            <a:r>
              <a:rPr lang="tr-TR" sz="4000" dirty="0" smtClean="0">
                <a:solidFill>
                  <a:schemeClr val="tx2"/>
                </a:solidFill>
                <a:latin typeface="Comic Sans MS" pitchFamily="66" charset="0"/>
              </a:rPr>
              <a:t>Sekreterin Sahip Olması Gereken Nitelikler </a:t>
            </a:r>
            <a:endParaRPr lang="tr-TR" sz="4000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28802"/>
            <a:ext cx="8329642" cy="4714908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endParaRPr lang="tr-TR" dirty="0" smtClean="0"/>
          </a:p>
          <a:p>
            <a:pPr>
              <a:buFont typeface="Wingdings" pitchFamily="2" charset="2"/>
              <a:buChar char="q"/>
            </a:pPr>
            <a:r>
              <a:rPr lang="tr-TR" dirty="0" smtClean="0"/>
              <a:t>YÖNETİM BECERİLERİ </a:t>
            </a:r>
          </a:p>
          <a:p>
            <a:pPr>
              <a:buFont typeface="Wingdings" pitchFamily="2" charset="2"/>
              <a:buChar char="q"/>
            </a:pPr>
            <a:r>
              <a:rPr lang="tr-TR" dirty="0" smtClean="0"/>
              <a:t>KİŞİSEL YETENEKLER</a:t>
            </a:r>
          </a:p>
          <a:p>
            <a:pPr>
              <a:buFont typeface="Wingdings" pitchFamily="2" charset="2"/>
              <a:buChar char="q"/>
            </a:pPr>
            <a:r>
              <a:rPr lang="tr-TR" dirty="0" smtClean="0"/>
              <a:t>EĞİTİM</a:t>
            </a:r>
          </a:p>
          <a:p>
            <a:pPr>
              <a:buFont typeface="Wingdings" pitchFamily="2" charset="2"/>
              <a:buChar char="q"/>
            </a:pPr>
            <a:r>
              <a:rPr lang="tr-TR" dirty="0" smtClean="0"/>
              <a:t>GENEL KÜLTÜR</a:t>
            </a:r>
          </a:p>
          <a:p>
            <a:pPr>
              <a:buFont typeface="Wingdings" pitchFamily="2" charset="2"/>
              <a:buChar char="q"/>
            </a:pPr>
            <a:endParaRPr lang="tr-TR" dirty="0" smtClean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4000" dirty="0" smtClean="0">
                <a:latin typeface="Comic Sans MS" pitchFamily="66" charset="0"/>
              </a:rPr>
              <a:t>YÖNETİM BECERİLERİ</a:t>
            </a:r>
            <a:endParaRPr lang="tr-TR" sz="4000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tr-TR" dirty="0" smtClean="0"/>
              <a:t>Ekip çalışması yapabilmek</a:t>
            </a:r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Planlı olmak ve kriz anında soğuk kanlı olabilmek</a:t>
            </a:r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İyi bir sözlü ve yazılı iletişim tekniğine sahip olmak</a:t>
            </a:r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Yöneticinin yokluğunda ofis işlerinin yürütülmesini sağlamak</a:t>
            </a:r>
            <a:endParaRPr lang="tr-TR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4000" dirty="0" smtClean="0">
                <a:latin typeface="Comic Sans MS" pitchFamily="66" charset="0"/>
              </a:rPr>
              <a:t>KİŞİSEL YETENEKLER</a:t>
            </a:r>
            <a:endParaRPr lang="tr-TR" sz="4000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972072"/>
          </a:xfrm>
        </p:spPr>
        <p:txBody>
          <a:bodyPr/>
          <a:lstStyle/>
          <a:p>
            <a:endParaRPr lang="tr-TR" dirty="0" smtClean="0"/>
          </a:p>
          <a:p>
            <a:pPr>
              <a:buFont typeface="Wingdings" pitchFamily="2" charset="2"/>
              <a:buChar char="§"/>
            </a:pPr>
            <a:r>
              <a:rPr lang="tr-TR" sz="3600" dirty="0" smtClean="0"/>
              <a:t>Kararlı ve sabırlı olmak</a:t>
            </a:r>
          </a:p>
          <a:p>
            <a:pPr>
              <a:buFont typeface="Wingdings" pitchFamily="2" charset="2"/>
              <a:buChar char="§"/>
            </a:pPr>
            <a:r>
              <a:rPr lang="tr-TR" sz="3600" dirty="0" smtClean="0"/>
              <a:t>Sadık ve sır saklamak</a:t>
            </a:r>
          </a:p>
          <a:p>
            <a:pPr>
              <a:buFont typeface="Wingdings" pitchFamily="2" charset="2"/>
              <a:buChar char="§"/>
            </a:pPr>
            <a:r>
              <a:rPr lang="tr-TR" sz="3600" dirty="0" smtClean="0"/>
              <a:t>Yüksek enerjiye sahip olmak</a:t>
            </a:r>
          </a:p>
          <a:p>
            <a:pPr>
              <a:buFont typeface="Wingdings" pitchFamily="2" charset="2"/>
              <a:buChar char="§"/>
            </a:pPr>
            <a:r>
              <a:rPr lang="tr-TR" sz="3600" dirty="0" smtClean="0"/>
              <a:t>Dürüst ve güvenilir olmak</a:t>
            </a:r>
            <a:endParaRPr lang="tr-TR" sz="3600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4000" dirty="0" smtClean="0">
                <a:latin typeface="Comic Sans MS" pitchFamily="66" charset="0"/>
              </a:rPr>
              <a:t>EĞİTİM</a:t>
            </a:r>
            <a:endParaRPr lang="tr-TR" sz="4000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endParaRPr lang="tr-TR" dirty="0" smtClean="0"/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Mesleki tüm eğitimlere açık olmak</a:t>
            </a:r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İyi bir zaman yöneticisi olmak</a:t>
            </a:r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Proje gruplarında ve takım çalışmalarında yer almak</a:t>
            </a:r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Yeni teknoloji ve yazılımları takip etmek</a:t>
            </a:r>
          </a:p>
          <a:p>
            <a:endParaRPr lang="tr-TR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sz="4000" dirty="0" smtClean="0">
                <a:latin typeface="Comic Sans MS" pitchFamily="66" charset="0"/>
              </a:rPr>
              <a:t>GENEL KÜLTÜR</a:t>
            </a:r>
            <a:endParaRPr lang="tr-TR" sz="4000" dirty="0">
              <a:latin typeface="Comic Sans MS" pitchFamily="66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endParaRPr lang="tr-TR" dirty="0" smtClean="0"/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Çevreye karşı duyarlı ve saygılı olmak</a:t>
            </a:r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Medya ve şirketle ilgili haberleri takip etmek</a:t>
            </a:r>
          </a:p>
          <a:p>
            <a:pPr>
              <a:buFont typeface="Wingdings" pitchFamily="2" charset="2"/>
              <a:buChar char="§"/>
            </a:pPr>
            <a:r>
              <a:rPr lang="tr-TR" dirty="0" smtClean="0"/>
              <a:t>Şirket içi ve dışı sosyal aktivitelerde yer almak</a:t>
            </a:r>
          </a:p>
          <a:p>
            <a:endParaRPr lang="tr-TR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</TotalTime>
  <Words>269</Words>
  <Application>Microsoft Office PowerPoint</Application>
  <PresentationFormat>Ekran Gösterisi (4:3)</PresentationFormat>
  <Paragraphs>68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SEKRETERLİK HİZMETLERİ VE NİTELİKLERİ</vt:lpstr>
      <vt:lpstr>GENEL OLARAK SEKRETERLİK HİZMETLERİ</vt:lpstr>
      <vt:lpstr>Sekreter Nedir?</vt:lpstr>
      <vt:lpstr>Sekreter Mesleğinde Gelişimini Sağlayabilmek İçin;</vt:lpstr>
      <vt:lpstr>Sekreterin Sahip Olması Gereken Nitelikler </vt:lpstr>
      <vt:lpstr>YÖNETİM BECERİLERİ</vt:lpstr>
      <vt:lpstr>KİŞİSEL YETENEKLER</vt:lpstr>
      <vt:lpstr>EĞİTİM</vt:lpstr>
      <vt:lpstr>GENEL KÜLTÜR</vt:lpstr>
      <vt:lpstr>SEKRETERDEN BEKLENTİLER</vt:lpstr>
      <vt:lpstr>Sekreterin Fiziksel Yönden Sahip Olması Gereken Özellikler </vt:lpstr>
      <vt:lpstr>Sekreterin Bilgi ve Beceri Yönünden Sahip Olması Gereken Özellikler</vt:lpstr>
      <vt:lpstr>Sekreterin Duyuşsal Yönden Sahip Olması Gereken Özellikler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SEKRETERLİK HİZMETLERİ VE NİTELİKLERİ</dc:title>
  <dc:creator>toshiba</dc:creator>
  <cp:lastModifiedBy>user2</cp:lastModifiedBy>
  <cp:revision>16</cp:revision>
  <dcterms:created xsi:type="dcterms:W3CDTF">2017-10-28T19:50:15Z</dcterms:created>
  <dcterms:modified xsi:type="dcterms:W3CDTF">2017-12-18T06:47:07Z</dcterms:modified>
</cp:coreProperties>
</file>