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70" r:id="rId9"/>
    <p:sldId id="271" r:id="rId10"/>
    <p:sldId id="262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6DCA-1DE7-44C1-AD9D-1B3BB0BBC153}" type="datetimeFigureOut">
              <a:rPr lang="tr-TR" smtClean="0"/>
              <a:pPr/>
              <a:t>18.12.2017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23874-BE51-494A-B257-B68C420823E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22619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SEKRETERLİK HİZMETLERİ VE NİTELİKLERİ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SEKRETERDEN BEKLENTİLER</a:t>
            </a:r>
            <a:endParaRPr lang="tr-TR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6" name="15 İçerik Yer Tutucusu" descr="sonnnn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714488"/>
            <a:ext cx="4357718" cy="4357718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sz="3600" dirty="0" smtClean="0">
                <a:solidFill>
                  <a:schemeClr val="tx2"/>
                </a:solidFill>
                <a:latin typeface="Comic Sans MS" pitchFamily="66" charset="0"/>
              </a:rPr>
              <a:t>Sekreterin Fiziksel Yönden Sahip Olması Gereken Özellikler </a:t>
            </a:r>
            <a:endParaRPr lang="tr-TR" sz="36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</a:rPr>
              <a:t>Temiz, Zevkli ve Sade Giyim</a:t>
            </a:r>
          </a:p>
          <a:p>
            <a:pPr>
              <a:buFont typeface="Wingdings" pitchFamily="2" charset="2"/>
              <a:buChar char="§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</a:rPr>
              <a:t>Güler Yüz</a:t>
            </a:r>
          </a:p>
          <a:p>
            <a:pPr>
              <a:buFont typeface="Wingdings" pitchFamily="2" charset="2"/>
              <a:buChar char="§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</a:rPr>
              <a:t>Makyaj</a:t>
            </a:r>
            <a:endParaRPr lang="tr-TR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4 İçerik Yer Tutucusu" descr="$_2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92997" y="1600200"/>
            <a:ext cx="3749006" cy="4525963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14290"/>
            <a:ext cx="8858280" cy="1285884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Sekreterin Bilgi ve Beceri Yönünden Sahip Olması Gereken Özellikler</a:t>
            </a:r>
            <a:endParaRPr lang="tr-TR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sz="4600" dirty="0" err="1" smtClean="0"/>
              <a:t>Türkçe’yi</a:t>
            </a:r>
            <a:r>
              <a:rPr lang="tr-TR" sz="4600" dirty="0" smtClean="0"/>
              <a:t> Çok İyi Konuşup Yazabilmek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İletişim Becerisi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Yabancı Dil Bilmek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Sağlıklı İnsan İlişkileri Bilmek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Büro Otomasyon Sistemlerini Tanımak ve Kullanımını Bilmek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Yazışma ve Raporlama Tekniklerini Bilmek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Hızlı Not Alma Özelliklerine Sahip Olma 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Büro Yönetim Tekniklerini Bilmek</a:t>
            </a:r>
          </a:p>
          <a:p>
            <a:pPr>
              <a:buFont typeface="Wingdings" pitchFamily="2" charset="2"/>
              <a:buChar char="ü"/>
            </a:pPr>
            <a:r>
              <a:rPr lang="tr-TR" sz="4600" dirty="0" smtClean="0"/>
              <a:t>İkram ve Protokol Kurallarını Bilmek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1071570"/>
          </a:xfrm>
        </p:spPr>
        <p:txBody>
          <a:bodyPr>
            <a:noAutofit/>
          </a:bodyPr>
          <a:lstStyle/>
          <a:p>
            <a:pPr algn="l"/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Sekreterin Duyuşsal Yönden Sahip Olması Gereken Özellikler</a:t>
            </a:r>
            <a:endParaRPr lang="tr-TR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Nazik Olmak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Hoşgörülü ve İyimser Olmak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Mantıklı Düşünmek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Dedikodu Yapmamak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Sır Saklamak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Soğukkanlı Olmak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Açık Fikirli Olmak ve Başkalarının Fikirlerine Saygı Göstermek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Sorumluluk Duygusu Kazanmak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Özür ve Af Dilemek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Mesleğini Sevmek</a:t>
            </a:r>
            <a:endParaRPr lang="tr-T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>
                <a:latin typeface="Comic Sans MS" pitchFamily="66" charset="0"/>
              </a:rPr>
              <a:t>GENEL OLARAK SEKRETERLİK HİZMETLERİ</a:t>
            </a:r>
            <a:endParaRPr lang="tr-TR" sz="4000" dirty="0">
              <a:latin typeface="Comic Sans MS" pitchFamily="66" charset="0"/>
            </a:endParaRPr>
          </a:p>
        </p:txBody>
      </p:sp>
      <p:pic>
        <p:nvPicPr>
          <p:cNvPr id="5" name="4 İçerik Yer Tutucusu" descr="24470441-yoğun-businesswoman-bir-vektör-çizim-telefonda-konuşurk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958181"/>
            <a:ext cx="5715000" cy="381000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296974"/>
          </a:xfrm>
        </p:spPr>
        <p:txBody>
          <a:bodyPr>
            <a:normAutofit/>
          </a:bodyPr>
          <a:lstStyle/>
          <a:p>
            <a:pPr algn="l"/>
            <a:r>
              <a:rPr lang="tr-TR" sz="4000" dirty="0" smtClean="0">
                <a:solidFill>
                  <a:srgbClr val="FF0000"/>
                </a:solidFill>
                <a:latin typeface="Comic Sans MS" pitchFamily="66" charset="0"/>
              </a:rPr>
              <a:t>Sekreter Nedir?</a:t>
            </a:r>
            <a:endParaRPr lang="tr-T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186766" cy="464347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>
              <a:cs typeface="Mongolian Baiti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cs typeface="Mongolian Baiti" pitchFamily="66" charset="0"/>
              </a:rPr>
              <a:t>Sekreter, büro işlerinin düzgün bir şekilde yapılmasını sağlayacak mesleki bilgi ve becerilere sahip olan ve bunları davranışa dönüştürebilen bir profesyoneldir.</a:t>
            </a:r>
            <a:endParaRPr lang="tr-TR" dirty="0">
              <a:cs typeface="Mongolian Baiti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chemeClr val="tx2"/>
                </a:solidFill>
                <a:latin typeface="Comic Sans MS" pitchFamily="66" charset="0"/>
              </a:rPr>
              <a:t>Sekreter Mesleğinde Gelişimini Sağlayabilmek İçin;</a:t>
            </a:r>
            <a:endParaRPr lang="tr-TR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Kendine güvenmeyi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İşini eksiksiz yapmayı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İyi zamanlama yapmayı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Dosyalama ve yazışmalara önem vermeyi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Kendini başarıya yönlendirmeyi bilmelidir.</a:t>
            </a:r>
            <a:endParaRPr lang="tr-T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582726"/>
          </a:xfrm>
        </p:spPr>
        <p:txBody>
          <a:bodyPr>
            <a:normAutofit/>
          </a:bodyPr>
          <a:lstStyle/>
          <a:p>
            <a:pPr algn="l"/>
            <a:r>
              <a:rPr lang="tr-TR" sz="4000" dirty="0" smtClean="0">
                <a:solidFill>
                  <a:schemeClr val="tx2"/>
                </a:solidFill>
                <a:latin typeface="Comic Sans MS" pitchFamily="66" charset="0"/>
              </a:rPr>
              <a:t>Sekreterin Sahip Olması Gereken Nitelikler </a:t>
            </a:r>
            <a:endParaRPr lang="tr-TR" sz="4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329642" cy="47149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YÖNETİM BECERİLERİ 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KİŞİSEL YETENEKLER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EĞİTİM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GENEL KÜLTÜR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dirty="0" smtClean="0">
                <a:latin typeface="Comic Sans MS" pitchFamily="66" charset="0"/>
              </a:rPr>
              <a:t>YÖNETİM BECERİLERİ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Ekip çalışması yapabilmek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Planlı olmak ve kriz anında soğuk kanlı olabilmek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İyi bir sözlü ve yazılı iletişim tekniğine sahip olmak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Yöneticinin yokluğunda ofis işlerinin yürütülmesini sağlamak</a:t>
            </a:r>
            <a:endParaRPr lang="tr-T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dirty="0" smtClean="0">
                <a:latin typeface="Comic Sans MS" pitchFamily="66" charset="0"/>
              </a:rPr>
              <a:t>KİŞİSEL YETENEKLER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/>
          <a:lstStyle/>
          <a:p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tr-TR" sz="3600" dirty="0" smtClean="0"/>
              <a:t>Kararlı ve sabırlı olmak</a:t>
            </a:r>
          </a:p>
          <a:p>
            <a:pPr>
              <a:buFont typeface="Wingdings" pitchFamily="2" charset="2"/>
              <a:buChar char="§"/>
            </a:pPr>
            <a:r>
              <a:rPr lang="tr-TR" sz="3600" dirty="0" smtClean="0"/>
              <a:t>Sadık ve sır saklamak</a:t>
            </a:r>
          </a:p>
          <a:p>
            <a:pPr>
              <a:buFont typeface="Wingdings" pitchFamily="2" charset="2"/>
              <a:buChar char="§"/>
            </a:pPr>
            <a:r>
              <a:rPr lang="tr-TR" sz="3600" dirty="0" smtClean="0"/>
              <a:t>Yüksek enerjiye sahip olmak</a:t>
            </a:r>
          </a:p>
          <a:p>
            <a:pPr>
              <a:buFont typeface="Wingdings" pitchFamily="2" charset="2"/>
              <a:buChar char="§"/>
            </a:pPr>
            <a:r>
              <a:rPr lang="tr-TR" sz="3600" dirty="0" smtClean="0"/>
              <a:t>Dürüst ve güvenilir olmak</a:t>
            </a:r>
            <a:endParaRPr lang="tr-TR" sz="3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dirty="0" smtClean="0">
                <a:latin typeface="Comic Sans MS" pitchFamily="66" charset="0"/>
              </a:rPr>
              <a:t>EĞİTİM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Mesleki tüm eğitimlere açık olmak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İyi bir zaman yöneticisi olmak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Proje gruplarında ve takım çalışmalarında yer almak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Yeni teknoloji ve yazılımları takip etmek</a:t>
            </a:r>
          </a:p>
          <a:p>
            <a:endParaRPr lang="tr-T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dirty="0" smtClean="0">
                <a:latin typeface="Comic Sans MS" pitchFamily="66" charset="0"/>
              </a:rPr>
              <a:t>GENEL KÜLTÜR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Çevreye karşı duyarlı ve saygılı olmak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Medya ve şirketle ilgili haberleri takip etmek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Şirket içi ve dışı sosyal aktivitelerde yer almak</a:t>
            </a:r>
          </a:p>
          <a:p>
            <a:endParaRPr lang="tr-T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269</Words>
  <Application>Microsoft Office PowerPoint</Application>
  <PresentationFormat>Ekran Gösterisi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SEKRETERLİK HİZMETLERİ VE NİTELİKLERİ</vt:lpstr>
      <vt:lpstr>GENEL OLARAK SEKRETERLİK HİZMETLERİ</vt:lpstr>
      <vt:lpstr>Sekreter Nedir?</vt:lpstr>
      <vt:lpstr>Sekreter Mesleğinde Gelişimini Sağlayabilmek İçin;</vt:lpstr>
      <vt:lpstr>Sekreterin Sahip Olması Gereken Nitelikler </vt:lpstr>
      <vt:lpstr>YÖNETİM BECERİLERİ</vt:lpstr>
      <vt:lpstr>KİŞİSEL YETENEKLER</vt:lpstr>
      <vt:lpstr>EĞİTİM</vt:lpstr>
      <vt:lpstr>GENEL KÜLTÜR</vt:lpstr>
      <vt:lpstr>SEKRETERDEN BEKLENTİLER</vt:lpstr>
      <vt:lpstr>Sekreterin Fiziksel Yönden Sahip Olması Gereken Özellikler </vt:lpstr>
      <vt:lpstr>Sekreterin Bilgi ve Beceri Yönünden Sahip Olması Gereken Özellikler</vt:lpstr>
      <vt:lpstr>Sekreterin Duyuşsal Yönden Sahip Olması Gereken Özellikler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SEKRETERLİK HİZMETLERİ VE NİTELİKLERİ</dc:title>
  <dc:creator>toshiba</dc:creator>
  <cp:lastModifiedBy>user2</cp:lastModifiedBy>
  <cp:revision>16</cp:revision>
  <dcterms:created xsi:type="dcterms:W3CDTF">2017-10-28T19:50:15Z</dcterms:created>
  <dcterms:modified xsi:type="dcterms:W3CDTF">2017-12-18T06:47:07Z</dcterms:modified>
</cp:coreProperties>
</file>