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27"/>
  </p:notesMasterIdLst>
  <p:handoutMasterIdLst>
    <p:handoutMasterId r:id="rId28"/>
  </p:handoutMasterIdLst>
  <p:sldIdLst>
    <p:sldId id="256" r:id="rId5"/>
    <p:sldId id="343" r:id="rId6"/>
    <p:sldId id="377" r:id="rId7"/>
    <p:sldId id="378" r:id="rId8"/>
    <p:sldId id="379" r:id="rId9"/>
    <p:sldId id="345" r:id="rId10"/>
    <p:sldId id="380" r:id="rId11"/>
    <p:sldId id="382" r:id="rId12"/>
    <p:sldId id="384" r:id="rId13"/>
    <p:sldId id="374" r:id="rId14"/>
    <p:sldId id="386" r:id="rId15"/>
    <p:sldId id="387" r:id="rId16"/>
    <p:sldId id="388" r:id="rId17"/>
    <p:sldId id="375" r:id="rId18"/>
    <p:sldId id="391" r:id="rId19"/>
    <p:sldId id="392" r:id="rId20"/>
    <p:sldId id="393" r:id="rId21"/>
    <p:sldId id="394" r:id="rId22"/>
    <p:sldId id="395" r:id="rId23"/>
    <p:sldId id="396" r:id="rId24"/>
    <p:sldId id="397" r:id="rId25"/>
    <p:sldId id="39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94600" autoAdjust="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1.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B23DB4-B3A1-49C0-9879-C5701769AB6D}" type="doc">
      <dgm:prSet loTypeId="urn:microsoft.com/office/officeart/2005/8/layout/radial5" loCatId="cycle" qsTypeId="urn:microsoft.com/office/officeart/2005/8/quickstyle/3d1" qsCatId="3D" csTypeId="urn:microsoft.com/office/officeart/2005/8/colors/colorful1#4" csCatId="colorful" phldr="1"/>
      <dgm:spPr/>
      <dgm:t>
        <a:bodyPr/>
        <a:lstStyle/>
        <a:p>
          <a:endParaRPr lang="tr-TR"/>
        </a:p>
      </dgm:t>
    </dgm:pt>
    <dgm:pt modelId="{5ADB44F3-7D3F-40D7-AF55-936E3C2AC0B3}">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KISA DÖNEMLİ AMAÇ</a:t>
          </a:r>
          <a:endParaRPr lang="tr-TR" sz="2000" b="1" dirty="0">
            <a:effectLst>
              <a:outerShdw blurRad="38100" dist="38100" dir="2700000" algn="tl">
                <a:srgbClr val="000000">
                  <a:alpha val="43137"/>
                </a:srgbClr>
              </a:outerShdw>
            </a:effectLst>
            <a:latin typeface="Cambria" pitchFamily="18" charset="0"/>
          </a:endParaRPr>
        </a:p>
      </dgm:t>
    </dgm:pt>
    <dgm:pt modelId="{CCB0D344-36EF-4C1B-9442-4327BD7C0248}" type="parTrans" cxnId="{F94E3FC8-3B34-435E-8A9A-3A721A74EBC2}">
      <dgm:prSet/>
      <dgm:spPr/>
      <dgm:t>
        <a:bodyPr/>
        <a:lstStyle/>
        <a:p>
          <a:endParaRPr lang="tr-TR"/>
        </a:p>
      </dgm:t>
    </dgm:pt>
    <dgm:pt modelId="{9597D59E-041A-4075-BA74-89E7FCCABABF}" type="sibTrans" cxnId="{F94E3FC8-3B34-435E-8A9A-3A721A74EBC2}">
      <dgm:prSet/>
      <dgm:spPr/>
      <dgm:t>
        <a:bodyPr/>
        <a:lstStyle/>
        <a:p>
          <a:endParaRPr lang="tr-TR"/>
        </a:p>
      </dgm:t>
    </dgm:pt>
    <dgm:pt modelId="{32905794-1AA6-44CD-8AC3-95E182B0AD3C}">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BİREY</a:t>
          </a:r>
          <a:endParaRPr lang="tr-TR" sz="2400" b="1" dirty="0">
            <a:effectLst>
              <a:outerShdw blurRad="38100" dist="38100" dir="2700000" algn="tl">
                <a:srgbClr val="000000">
                  <a:alpha val="43137"/>
                </a:srgbClr>
              </a:outerShdw>
            </a:effectLst>
            <a:latin typeface="Cambria" pitchFamily="18" charset="0"/>
          </a:endParaRPr>
        </a:p>
      </dgm:t>
    </dgm:pt>
    <dgm:pt modelId="{9C998A3C-6851-4A12-B8A5-91BA045C2FF3}" type="parTrans" cxnId="{53130594-AAD4-4842-B13D-527A1599397F}">
      <dgm:prSet/>
      <dgm:spPr/>
      <dgm:t>
        <a:bodyPr/>
        <a:lstStyle/>
        <a:p>
          <a:endParaRPr lang="tr-TR"/>
        </a:p>
      </dgm:t>
    </dgm:pt>
    <dgm:pt modelId="{73A99DBD-7064-48A6-AE0E-1096B7AFFBF7}" type="sibTrans" cxnId="{53130594-AAD4-4842-B13D-527A1599397F}">
      <dgm:prSet/>
      <dgm:spPr/>
      <dgm:t>
        <a:bodyPr/>
        <a:lstStyle/>
        <a:p>
          <a:endParaRPr lang="tr-TR"/>
        </a:p>
      </dgm:t>
    </dgm:pt>
    <dgm:pt modelId="{7FA52A2D-B50D-47B0-ABBB-D2D7D0C47EE1}">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DAVRANIŞ</a:t>
          </a:r>
          <a:endParaRPr lang="tr-TR" sz="2000" b="1" dirty="0">
            <a:effectLst>
              <a:outerShdw blurRad="38100" dist="38100" dir="2700000" algn="tl">
                <a:srgbClr val="000000">
                  <a:alpha val="43137"/>
                </a:srgbClr>
              </a:outerShdw>
            </a:effectLst>
            <a:latin typeface="Cambria" pitchFamily="18" charset="0"/>
          </a:endParaRPr>
        </a:p>
      </dgm:t>
    </dgm:pt>
    <dgm:pt modelId="{4B6CA516-9946-423F-B022-508A22889BE2}" type="parTrans" cxnId="{C0E1A7AE-2C10-4028-BAF1-6D3F4FB03E27}">
      <dgm:prSet/>
      <dgm:spPr/>
      <dgm:t>
        <a:bodyPr/>
        <a:lstStyle/>
        <a:p>
          <a:endParaRPr lang="tr-TR"/>
        </a:p>
      </dgm:t>
    </dgm:pt>
    <dgm:pt modelId="{D3A3F655-BA2C-4E63-A1EE-F44DA8C18313}" type="sibTrans" cxnId="{C0E1A7AE-2C10-4028-BAF1-6D3F4FB03E27}">
      <dgm:prSet/>
      <dgm:spPr/>
      <dgm:t>
        <a:bodyPr/>
        <a:lstStyle/>
        <a:p>
          <a:endParaRPr lang="tr-TR"/>
        </a:p>
      </dgm:t>
    </dgm:pt>
    <dgm:pt modelId="{D1AB05B1-BF1F-4B61-A26A-0F820B57AD73}">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ÖLÇÜT</a:t>
          </a:r>
          <a:endParaRPr lang="tr-TR" sz="2400" b="1" dirty="0">
            <a:effectLst>
              <a:outerShdw blurRad="38100" dist="38100" dir="2700000" algn="tl">
                <a:srgbClr val="000000">
                  <a:alpha val="43137"/>
                </a:srgbClr>
              </a:outerShdw>
            </a:effectLst>
            <a:latin typeface="Cambria" pitchFamily="18" charset="0"/>
          </a:endParaRPr>
        </a:p>
      </dgm:t>
    </dgm:pt>
    <dgm:pt modelId="{5E4D5E84-F5C5-4576-8ADD-B5D9E1E351B3}" type="parTrans" cxnId="{76A07E00-34EF-45BB-BAB5-0C769B7A7135}">
      <dgm:prSet/>
      <dgm:spPr/>
      <dgm:t>
        <a:bodyPr/>
        <a:lstStyle/>
        <a:p>
          <a:endParaRPr lang="tr-TR"/>
        </a:p>
      </dgm:t>
    </dgm:pt>
    <dgm:pt modelId="{AC1D1083-15DB-4DEA-9F99-D74236778B53}" type="sibTrans" cxnId="{76A07E00-34EF-45BB-BAB5-0C769B7A7135}">
      <dgm:prSet/>
      <dgm:spPr/>
      <dgm:t>
        <a:bodyPr/>
        <a:lstStyle/>
        <a:p>
          <a:endParaRPr lang="tr-TR"/>
        </a:p>
      </dgm:t>
    </dgm:pt>
    <dgm:pt modelId="{9BE0CBD8-900B-43B2-82AD-594B9F138804}">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KOŞUL</a:t>
          </a:r>
          <a:endParaRPr lang="tr-TR" sz="2400" b="1" dirty="0">
            <a:effectLst>
              <a:outerShdw blurRad="38100" dist="38100" dir="2700000" algn="tl">
                <a:srgbClr val="000000">
                  <a:alpha val="43137"/>
                </a:srgbClr>
              </a:outerShdw>
            </a:effectLst>
            <a:latin typeface="Cambria" pitchFamily="18" charset="0"/>
          </a:endParaRPr>
        </a:p>
      </dgm:t>
    </dgm:pt>
    <dgm:pt modelId="{EB2D883E-0525-42DF-A47C-AB0C51848F73}" type="parTrans" cxnId="{4ED3E145-C2A2-4F16-BBDC-702C28A7A13A}">
      <dgm:prSet/>
      <dgm:spPr/>
      <dgm:t>
        <a:bodyPr/>
        <a:lstStyle/>
        <a:p>
          <a:endParaRPr lang="tr-TR"/>
        </a:p>
      </dgm:t>
    </dgm:pt>
    <dgm:pt modelId="{8CA6B896-62B8-44CC-BC02-1558DA083FB6}" type="sibTrans" cxnId="{4ED3E145-C2A2-4F16-BBDC-702C28A7A13A}">
      <dgm:prSet/>
      <dgm:spPr/>
      <dgm:t>
        <a:bodyPr/>
        <a:lstStyle/>
        <a:p>
          <a:endParaRPr lang="tr-TR"/>
        </a:p>
      </dgm:t>
    </dgm:pt>
    <dgm:pt modelId="{1865146D-4DBB-4A2A-BFE2-4641DB27CD95}" type="pres">
      <dgm:prSet presAssocID="{DEB23DB4-B3A1-49C0-9879-C5701769AB6D}" presName="Name0" presStyleCnt="0">
        <dgm:presLayoutVars>
          <dgm:chMax val="1"/>
          <dgm:dir/>
          <dgm:animLvl val="ctr"/>
          <dgm:resizeHandles val="exact"/>
        </dgm:presLayoutVars>
      </dgm:prSet>
      <dgm:spPr/>
      <dgm:t>
        <a:bodyPr/>
        <a:lstStyle/>
        <a:p>
          <a:endParaRPr lang="tr-TR"/>
        </a:p>
      </dgm:t>
    </dgm:pt>
    <dgm:pt modelId="{A7C6FECC-10F5-46BD-A5D9-C638D9042C6E}" type="pres">
      <dgm:prSet presAssocID="{5ADB44F3-7D3F-40D7-AF55-936E3C2AC0B3}" presName="centerShape" presStyleLbl="node0" presStyleIdx="0" presStyleCnt="1" custScaleX="146663" custScaleY="117660"/>
      <dgm:spPr/>
      <dgm:t>
        <a:bodyPr/>
        <a:lstStyle/>
        <a:p>
          <a:endParaRPr lang="tr-TR"/>
        </a:p>
      </dgm:t>
    </dgm:pt>
    <dgm:pt modelId="{918D94F8-7A86-4661-A27C-2E821AC407D7}" type="pres">
      <dgm:prSet presAssocID="{9C998A3C-6851-4A12-B8A5-91BA045C2FF3}" presName="parTrans" presStyleLbl="sibTrans2D1" presStyleIdx="0" presStyleCnt="4"/>
      <dgm:spPr/>
      <dgm:t>
        <a:bodyPr/>
        <a:lstStyle/>
        <a:p>
          <a:endParaRPr lang="tr-TR"/>
        </a:p>
      </dgm:t>
    </dgm:pt>
    <dgm:pt modelId="{4E89D1B6-ABB2-456B-8DF9-EB9E0DAB0AC1}" type="pres">
      <dgm:prSet presAssocID="{9C998A3C-6851-4A12-B8A5-91BA045C2FF3}" presName="connectorText" presStyleLbl="sibTrans2D1" presStyleIdx="0" presStyleCnt="4"/>
      <dgm:spPr/>
      <dgm:t>
        <a:bodyPr/>
        <a:lstStyle/>
        <a:p>
          <a:endParaRPr lang="tr-TR"/>
        </a:p>
      </dgm:t>
    </dgm:pt>
    <dgm:pt modelId="{306D4490-FFA2-459F-BA52-E8BA3C11AFFC}" type="pres">
      <dgm:prSet presAssocID="{32905794-1AA6-44CD-8AC3-95E182B0AD3C}" presName="node" presStyleLbl="node1" presStyleIdx="0" presStyleCnt="4" custScaleX="125044" custScaleY="101280" custRadScaleRad="100201" custRadScaleInc="2066">
        <dgm:presLayoutVars>
          <dgm:bulletEnabled val="1"/>
        </dgm:presLayoutVars>
      </dgm:prSet>
      <dgm:spPr/>
      <dgm:t>
        <a:bodyPr/>
        <a:lstStyle/>
        <a:p>
          <a:endParaRPr lang="tr-TR"/>
        </a:p>
      </dgm:t>
    </dgm:pt>
    <dgm:pt modelId="{2A82B539-61A5-49E2-A9CE-901B837CABA1}" type="pres">
      <dgm:prSet presAssocID="{4B6CA516-9946-423F-B022-508A22889BE2}" presName="parTrans" presStyleLbl="sibTrans2D1" presStyleIdx="1" presStyleCnt="4"/>
      <dgm:spPr/>
      <dgm:t>
        <a:bodyPr/>
        <a:lstStyle/>
        <a:p>
          <a:endParaRPr lang="tr-TR"/>
        </a:p>
      </dgm:t>
    </dgm:pt>
    <dgm:pt modelId="{2CE1A223-90B4-43A6-AD43-AB3D34C76C33}" type="pres">
      <dgm:prSet presAssocID="{4B6CA516-9946-423F-B022-508A22889BE2}" presName="connectorText" presStyleLbl="sibTrans2D1" presStyleIdx="1" presStyleCnt="4"/>
      <dgm:spPr/>
      <dgm:t>
        <a:bodyPr/>
        <a:lstStyle/>
        <a:p>
          <a:endParaRPr lang="tr-TR"/>
        </a:p>
      </dgm:t>
    </dgm:pt>
    <dgm:pt modelId="{AA766BFB-0D7C-4DE0-B52F-E2C6231D9AEA}" type="pres">
      <dgm:prSet presAssocID="{7FA52A2D-B50D-47B0-ABBB-D2D7D0C47EE1}" presName="node" presStyleLbl="node1" presStyleIdx="1" presStyleCnt="4" custScaleX="139030" custScaleY="113161" custRadScaleRad="114829" custRadScaleInc="4246">
        <dgm:presLayoutVars>
          <dgm:bulletEnabled val="1"/>
        </dgm:presLayoutVars>
      </dgm:prSet>
      <dgm:spPr/>
      <dgm:t>
        <a:bodyPr/>
        <a:lstStyle/>
        <a:p>
          <a:endParaRPr lang="tr-TR"/>
        </a:p>
      </dgm:t>
    </dgm:pt>
    <dgm:pt modelId="{2AAA8CC2-CD5D-4D5D-B5B8-5939775DF064}" type="pres">
      <dgm:prSet presAssocID="{5E4D5E84-F5C5-4576-8ADD-B5D9E1E351B3}" presName="parTrans" presStyleLbl="sibTrans2D1" presStyleIdx="2" presStyleCnt="4"/>
      <dgm:spPr/>
      <dgm:t>
        <a:bodyPr/>
        <a:lstStyle/>
        <a:p>
          <a:endParaRPr lang="tr-TR"/>
        </a:p>
      </dgm:t>
    </dgm:pt>
    <dgm:pt modelId="{60C2DA6C-35FD-4AE7-8A9D-CBE917D3F6D6}" type="pres">
      <dgm:prSet presAssocID="{5E4D5E84-F5C5-4576-8ADD-B5D9E1E351B3}" presName="connectorText" presStyleLbl="sibTrans2D1" presStyleIdx="2" presStyleCnt="4"/>
      <dgm:spPr/>
      <dgm:t>
        <a:bodyPr/>
        <a:lstStyle/>
        <a:p>
          <a:endParaRPr lang="tr-TR"/>
        </a:p>
      </dgm:t>
    </dgm:pt>
    <dgm:pt modelId="{9073400B-745D-4AA0-A379-D732FACEA010}" type="pres">
      <dgm:prSet presAssocID="{D1AB05B1-BF1F-4B61-A26A-0F820B57AD73}" presName="node" presStyleLbl="node1" presStyleIdx="2" presStyleCnt="4" custScaleX="129594" custRadScaleRad="109989" custRadScaleInc="-424">
        <dgm:presLayoutVars>
          <dgm:bulletEnabled val="1"/>
        </dgm:presLayoutVars>
      </dgm:prSet>
      <dgm:spPr/>
      <dgm:t>
        <a:bodyPr/>
        <a:lstStyle/>
        <a:p>
          <a:endParaRPr lang="tr-TR"/>
        </a:p>
      </dgm:t>
    </dgm:pt>
    <dgm:pt modelId="{09BC630A-A467-4037-AB58-6877931BC7C1}" type="pres">
      <dgm:prSet presAssocID="{EB2D883E-0525-42DF-A47C-AB0C51848F73}" presName="parTrans" presStyleLbl="sibTrans2D1" presStyleIdx="3" presStyleCnt="4"/>
      <dgm:spPr/>
      <dgm:t>
        <a:bodyPr/>
        <a:lstStyle/>
        <a:p>
          <a:endParaRPr lang="tr-TR"/>
        </a:p>
      </dgm:t>
    </dgm:pt>
    <dgm:pt modelId="{9F8EEFD4-41B4-4D42-ABA1-18DB8045155D}" type="pres">
      <dgm:prSet presAssocID="{EB2D883E-0525-42DF-A47C-AB0C51848F73}" presName="connectorText" presStyleLbl="sibTrans2D1" presStyleIdx="3" presStyleCnt="4"/>
      <dgm:spPr/>
      <dgm:t>
        <a:bodyPr/>
        <a:lstStyle/>
        <a:p>
          <a:endParaRPr lang="tr-TR"/>
        </a:p>
      </dgm:t>
    </dgm:pt>
    <dgm:pt modelId="{98028DCF-8695-43DC-A64F-03142771419E}" type="pres">
      <dgm:prSet presAssocID="{9BE0CBD8-900B-43B2-82AD-594B9F138804}" presName="node" presStyleLbl="node1" presStyleIdx="3" presStyleCnt="4" custScaleX="117545" custScaleY="101805" custRadScaleRad="130281" custRadScaleInc="224">
        <dgm:presLayoutVars>
          <dgm:bulletEnabled val="1"/>
        </dgm:presLayoutVars>
      </dgm:prSet>
      <dgm:spPr/>
      <dgm:t>
        <a:bodyPr/>
        <a:lstStyle/>
        <a:p>
          <a:endParaRPr lang="tr-TR"/>
        </a:p>
      </dgm:t>
    </dgm:pt>
  </dgm:ptLst>
  <dgm:cxnLst>
    <dgm:cxn modelId="{9DACAA1B-9AE5-46D1-8CD2-4F430C12F033}" type="presOf" srcId="{7FA52A2D-B50D-47B0-ABBB-D2D7D0C47EE1}" destId="{AA766BFB-0D7C-4DE0-B52F-E2C6231D9AEA}" srcOrd="0" destOrd="0" presId="urn:microsoft.com/office/officeart/2005/8/layout/radial5"/>
    <dgm:cxn modelId="{76A07E00-34EF-45BB-BAB5-0C769B7A7135}" srcId="{5ADB44F3-7D3F-40D7-AF55-936E3C2AC0B3}" destId="{D1AB05B1-BF1F-4B61-A26A-0F820B57AD73}" srcOrd="2" destOrd="0" parTransId="{5E4D5E84-F5C5-4576-8ADD-B5D9E1E351B3}" sibTransId="{AC1D1083-15DB-4DEA-9F99-D74236778B53}"/>
    <dgm:cxn modelId="{2EBDF12F-1E7D-4DF7-B1D9-F7355913923E}" type="presOf" srcId="{32905794-1AA6-44CD-8AC3-95E182B0AD3C}" destId="{306D4490-FFA2-459F-BA52-E8BA3C11AFFC}" srcOrd="0" destOrd="0" presId="urn:microsoft.com/office/officeart/2005/8/layout/radial5"/>
    <dgm:cxn modelId="{FD454900-16EC-4F7F-867F-0C67E37578C2}" type="presOf" srcId="{9BE0CBD8-900B-43B2-82AD-594B9F138804}" destId="{98028DCF-8695-43DC-A64F-03142771419E}" srcOrd="0" destOrd="0" presId="urn:microsoft.com/office/officeart/2005/8/layout/radial5"/>
    <dgm:cxn modelId="{C026F4BA-44BD-48DC-8BF0-F83748E0CC1A}" type="presOf" srcId="{5E4D5E84-F5C5-4576-8ADD-B5D9E1E351B3}" destId="{2AAA8CC2-CD5D-4D5D-B5B8-5939775DF064}" srcOrd="0" destOrd="0" presId="urn:microsoft.com/office/officeart/2005/8/layout/radial5"/>
    <dgm:cxn modelId="{34BC558B-F66C-45B0-AEAE-A3A1E142C809}" type="presOf" srcId="{9C998A3C-6851-4A12-B8A5-91BA045C2FF3}" destId="{918D94F8-7A86-4661-A27C-2E821AC407D7}" srcOrd="0" destOrd="0" presId="urn:microsoft.com/office/officeart/2005/8/layout/radial5"/>
    <dgm:cxn modelId="{53130594-AAD4-4842-B13D-527A1599397F}" srcId="{5ADB44F3-7D3F-40D7-AF55-936E3C2AC0B3}" destId="{32905794-1AA6-44CD-8AC3-95E182B0AD3C}" srcOrd="0" destOrd="0" parTransId="{9C998A3C-6851-4A12-B8A5-91BA045C2FF3}" sibTransId="{73A99DBD-7064-48A6-AE0E-1096B7AFFBF7}"/>
    <dgm:cxn modelId="{F94E3FC8-3B34-435E-8A9A-3A721A74EBC2}" srcId="{DEB23DB4-B3A1-49C0-9879-C5701769AB6D}" destId="{5ADB44F3-7D3F-40D7-AF55-936E3C2AC0B3}" srcOrd="0" destOrd="0" parTransId="{CCB0D344-36EF-4C1B-9442-4327BD7C0248}" sibTransId="{9597D59E-041A-4075-BA74-89E7FCCABABF}"/>
    <dgm:cxn modelId="{73DDAE0A-983D-4931-9445-1BD3668FF14D}" type="presOf" srcId="{EB2D883E-0525-42DF-A47C-AB0C51848F73}" destId="{9F8EEFD4-41B4-4D42-ABA1-18DB8045155D}" srcOrd="1" destOrd="0" presId="urn:microsoft.com/office/officeart/2005/8/layout/radial5"/>
    <dgm:cxn modelId="{5229F12B-55BC-4D53-99A6-8A9F14EA5162}" type="presOf" srcId="{5E4D5E84-F5C5-4576-8ADD-B5D9E1E351B3}" destId="{60C2DA6C-35FD-4AE7-8A9D-CBE917D3F6D6}" srcOrd="1" destOrd="0" presId="urn:microsoft.com/office/officeart/2005/8/layout/radial5"/>
    <dgm:cxn modelId="{4B70DB44-376B-4088-89BD-F2743552DE02}" type="presOf" srcId="{4B6CA516-9946-423F-B022-508A22889BE2}" destId="{2A82B539-61A5-49E2-A9CE-901B837CABA1}" srcOrd="0" destOrd="0" presId="urn:microsoft.com/office/officeart/2005/8/layout/radial5"/>
    <dgm:cxn modelId="{A00CFA1D-2D09-43DD-AF60-2F80E0DF900D}" type="presOf" srcId="{EB2D883E-0525-42DF-A47C-AB0C51848F73}" destId="{09BC630A-A467-4037-AB58-6877931BC7C1}" srcOrd="0" destOrd="0" presId="urn:microsoft.com/office/officeart/2005/8/layout/radial5"/>
    <dgm:cxn modelId="{4ED3E145-C2A2-4F16-BBDC-702C28A7A13A}" srcId="{5ADB44F3-7D3F-40D7-AF55-936E3C2AC0B3}" destId="{9BE0CBD8-900B-43B2-82AD-594B9F138804}" srcOrd="3" destOrd="0" parTransId="{EB2D883E-0525-42DF-A47C-AB0C51848F73}" sibTransId="{8CA6B896-62B8-44CC-BC02-1558DA083FB6}"/>
    <dgm:cxn modelId="{2B1A8C76-DB3F-4261-B6F5-C8BB24C276EA}" type="presOf" srcId="{4B6CA516-9946-423F-B022-508A22889BE2}" destId="{2CE1A223-90B4-43A6-AD43-AB3D34C76C33}" srcOrd="1" destOrd="0" presId="urn:microsoft.com/office/officeart/2005/8/layout/radial5"/>
    <dgm:cxn modelId="{0489064A-EF3B-4033-B302-29D10DA8A81A}" type="presOf" srcId="{DEB23DB4-B3A1-49C0-9879-C5701769AB6D}" destId="{1865146D-4DBB-4A2A-BFE2-4641DB27CD95}" srcOrd="0" destOrd="0" presId="urn:microsoft.com/office/officeart/2005/8/layout/radial5"/>
    <dgm:cxn modelId="{7BEB241E-3576-4E73-A18F-81D68E860EB4}" type="presOf" srcId="{9C998A3C-6851-4A12-B8A5-91BA045C2FF3}" destId="{4E89D1B6-ABB2-456B-8DF9-EB9E0DAB0AC1}" srcOrd="1" destOrd="0" presId="urn:microsoft.com/office/officeart/2005/8/layout/radial5"/>
    <dgm:cxn modelId="{C0E1A7AE-2C10-4028-BAF1-6D3F4FB03E27}" srcId="{5ADB44F3-7D3F-40D7-AF55-936E3C2AC0B3}" destId="{7FA52A2D-B50D-47B0-ABBB-D2D7D0C47EE1}" srcOrd="1" destOrd="0" parTransId="{4B6CA516-9946-423F-B022-508A22889BE2}" sibTransId="{D3A3F655-BA2C-4E63-A1EE-F44DA8C18313}"/>
    <dgm:cxn modelId="{1557AEE6-F760-446E-9007-D02D08B86918}" type="presOf" srcId="{5ADB44F3-7D3F-40D7-AF55-936E3C2AC0B3}" destId="{A7C6FECC-10F5-46BD-A5D9-C638D9042C6E}" srcOrd="0" destOrd="0" presId="urn:microsoft.com/office/officeart/2005/8/layout/radial5"/>
    <dgm:cxn modelId="{1DBA5534-CB63-4E38-8943-6A6D1EFB5C0D}" type="presOf" srcId="{D1AB05B1-BF1F-4B61-A26A-0F820B57AD73}" destId="{9073400B-745D-4AA0-A379-D732FACEA010}" srcOrd="0" destOrd="0" presId="urn:microsoft.com/office/officeart/2005/8/layout/radial5"/>
    <dgm:cxn modelId="{8DF6018E-2166-4776-93F3-22467E636032}" type="presParOf" srcId="{1865146D-4DBB-4A2A-BFE2-4641DB27CD95}" destId="{A7C6FECC-10F5-46BD-A5D9-C638D9042C6E}" srcOrd="0" destOrd="0" presId="urn:microsoft.com/office/officeart/2005/8/layout/radial5"/>
    <dgm:cxn modelId="{72702B03-020B-4905-9B18-3BB43B966787}" type="presParOf" srcId="{1865146D-4DBB-4A2A-BFE2-4641DB27CD95}" destId="{918D94F8-7A86-4661-A27C-2E821AC407D7}" srcOrd="1" destOrd="0" presId="urn:microsoft.com/office/officeart/2005/8/layout/radial5"/>
    <dgm:cxn modelId="{819E4042-D379-4CBB-B121-DA368589A215}" type="presParOf" srcId="{918D94F8-7A86-4661-A27C-2E821AC407D7}" destId="{4E89D1B6-ABB2-456B-8DF9-EB9E0DAB0AC1}" srcOrd="0" destOrd="0" presId="urn:microsoft.com/office/officeart/2005/8/layout/radial5"/>
    <dgm:cxn modelId="{E1E05196-FAE9-436C-B63B-95740D03C3AD}" type="presParOf" srcId="{1865146D-4DBB-4A2A-BFE2-4641DB27CD95}" destId="{306D4490-FFA2-459F-BA52-E8BA3C11AFFC}" srcOrd="2" destOrd="0" presId="urn:microsoft.com/office/officeart/2005/8/layout/radial5"/>
    <dgm:cxn modelId="{384E1547-5780-4610-BD37-8DADD5DC6FF1}" type="presParOf" srcId="{1865146D-4DBB-4A2A-BFE2-4641DB27CD95}" destId="{2A82B539-61A5-49E2-A9CE-901B837CABA1}" srcOrd="3" destOrd="0" presId="urn:microsoft.com/office/officeart/2005/8/layout/radial5"/>
    <dgm:cxn modelId="{DFD73D17-531E-42AC-82FB-D20DBEAE0F8B}" type="presParOf" srcId="{2A82B539-61A5-49E2-A9CE-901B837CABA1}" destId="{2CE1A223-90B4-43A6-AD43-AB3D34C76C33}" srcOrd="0" destOrd="0" presId="urn:microsoft.com/office/officeart/2005/8/layout/radial5"/>
    <dgm:cxn modelId="{A8A6A9F8-9DFD-45E5-B00C-EEFE4CA6865E}" type="presParOf" srcId="{1865146D-4DBB-4A2A-BFE2-4641DB27CD95}" destId="{AA766BFB-0D7C-4DE0-B52F-E2C6231D9AEA}" srcOrd="4" destOrd="0" presId="urn:microsoft.com/office/officeart/2005/8/layout/radial5"/>
    <dgm:cxn modelId="{D09CC839-2EC6-498B-94D0-263A85538EC8}" type="presParOf" srcId="{1865146D-4DBB-4A2A-BFE2-4641DB27CD95}" destId="{2AAA8CC2-CD5D-4D5D-B5B8-5939775DF064}" srcOrd="5" destOrd="0" presId="urn:microsoft.com/office/officeart/2005/8/layout/radial5"/>
    <dgm:cxn modelId="{2B0340C9-FE9D-4732-B644-291C7F57C80A}" type="presParOf" srcId="{2AAA8CC2-CD5D-4D5D-B5B8-5939775DF064}" destId="{60C2DA6C-35FD-4AE7-8A9D-CBE917D3F6D6}" srcOrd="0" destOrd="0" presId="urn:microsoft.com/office/officeart/2005/8/layout/radial5"/>
    <dgm:cxn modelId="{24193C22-CE93-4EBB-801D-00719926FE48}" type="presParOf" srcId="{1865146D-4DBB-4A2A-BFE2-4641DB27CD95}" destId="{9073400B-745D-4AA0-A379-D732FACEA010}" srcOrd="6" destOrd="0" presId="urn:microsoft.com/office/officeart/2005/8/layout/radial5"/>
    <dgm:cxn modelId="{805539AC-CB4A-4E88-B4B9-D990E9CD4210}" type="presParOf" srcId="{1865146D-4DBB-4A2A-BFE2-4641DB27CD95}" destId="{09BC630A-A467-4037-AB58-6877931BC7C1}" srcOrd="7" destOrd="0" presId="urn:microsoft.com/office/officeart/2005/8/layout/radial5"/>
    <dgm:cxn modelId="{6200EDF8-509C-42E4-A1EE-02CF67149DB5}" type="presParOf" srcId="{09BC630A-A467-4037-AB58-6877931BC7C1}" destId="{9F8EEFD4-41B4-4D42-ABA1-18DB8045155D}" srcOrd="0" destOrd="0" presId="urn:microsoft.com/office/officeart/2005/8/layout/radial5"/>
    <dgm:cxn modelId="{4CD317B9-6B43-4E5E-86D3-3A53D92EA9F9}" type="presParOf" srcId="{1865146D-4DBB-4A2A-BFE2-4641DB27CD95}" destId="{98028DCF-8695-43DC-A64F-03142771419E}"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17EBF3-1FA6-4C37-9457-D0E2FA519BC4}" type="doc">
      <dgm:prSet loTypeId="urn:microsoft.com/office/officeart/2005/8/layout/list1" loCatId="list" qsTypeId="urn:microsoft.com/office/officeart/2005/8/quickstyle/3d1" qsCatId="3D" csTypeId="urn:microsoft.com/office/officeart/2005/8/colors/accent5_4" csCatId="accent5" phldr="1"/>
      <dgm:spPr/>
      <dgm:t>
        <a:bodyPr/>
        <a:lstStyle/>
        <a:p>
          <a:endParaRPr lang="tr-TR"/>
        </a:p>
      </dgm:t>
    </dgm:pt>
    <dgm:pt modelId="{1FAE99FD-9A01-494B-885E-0FEE79AE3B95}">
      <dgm:prSet phldrT="[Metin]"/>
      <dgm:spPr/>
      <dgm:t>
        <a:bodyPr/>
        <a:lstStyle/>
        <a:p>
          <a:r>
            <a:rPr lang="tr-TR" dirty="0" smtClean="0">
              <a:effectLst>
                <a:outerShdw blurRad="38100" dist="38100" dir="2700000" algn="tl">
                  <a:srgbClr val="000000">
                    <a:alpha val="43137"/>
                  </a:srgbClr>
                </a:outerShdw>
              </a:effectLst>
              <a:latin typeface="Cambria" pitchFamily="18" charset="0"/>
            </a:rPr>
            <a:t>1. Fiziksel Düzenlemeler</a:t>
          </a:r>
          <a:endParaRPr lang="tr-TR" dirty="0">
            <a:effectLst>
              <a:outerShdw blurRad="38100" dist="38100" dir="2700000" algn="tl">
                <a:srgbClr val="000000">
                  <a:alpha val="43137"/>
                </a:srgbClr>
              </a:outerShdw>
            </a:effectLst>
            <a:latin typeface="Cambria" pitchFamily="18" charset="0"/>
          </a:endParaRPr>
        </a:p>
      </dgm:t>
    </dgm:pt>
    <dgm:pt modelId="{AE4F976C-8839-43CC-8037-B1AA09B5B720}" type="parTrans" cxnId="{BD4B5838-D1E3-423F-8C97-1C4E2EDF808A}">
      <dgm:prSet/>
      <dgm:spPr/>
      <dgm:t>
        <a:bodyPr/>
        <a:lstStyle/>
        <a:p>
          <a:endParaRPr lang="tr-TR"/>
        </a:p>
      </dgm:t>
    </dgm:pt>
    <dgm:pt modelId="{4B09DFCD-D1F3-42C9-BF2B-BC0057624F6F}" type="sibTrans" cxnId="{BD4B5838-D1E3-423F-8C97-1C4E2EDF808A}">
      <dgm:prSet/>
      <dgm:spPr/>
      <dgm:t>
        <a:bodyPr/>
        <a:lstStyle/>
        <a:p>
          <a:endParaRPr lang="tr-TR"/>
        </a:p>
      </dgm:t>
    </dgm:pt>
    <dgm:pt modelId="{216A5436-CDFD-493B-B86C-02C5876EE206}">
      <dgm:prSet phldrT="[Metin]"/>
      <dgm:spPr/>
      <dgm:t>
        <a:bodyPr/>
        <a:lstStyle/>
        <a:p>
          <a:r>
            <a:rPr lang="tr-TR" dirty="0" smtClean="0">
              <a:effectLst>
                <a:outerShdw blurRad="38100" dist="38100" dir="2700000" algn="tl">
                  <a:srgbClr val="000000">
                    <a:alpha val="43137"/>
                  </a:srgbClr>
                </a:outerShdw>
              </a:effectLst>
              <a:latin typeface="Cambria" pitchFamily="18" charset="0"/>
            </a:rPr>
            <a:t>2. Sürece İlişkin Düzenlemeler</a:t>
          </a:r>
          <a:endParaRPr lang="tr-TR" dirty="0">
            <a:effectLst>
              <a:outerShdw blurRad="38100" dist="38100" dir="2700000" algn="tl">
                <a:srgbClr val="000000">
                  <a:alpha val="43137"/>
                </a:srgbClr>
              </a:outerShdw>
            </a:effectLst>
            <a:latin typeface="Cambria" pitchFamily="18" charset="0"/>
          </a:endParaRPr>
        </a:p>
      </dgm:t>
    </dgm:pt>
    <dgm:pt modelId="{0B36722A-1438-46D8-AB1B-6C181DB11B45}" type="parTrans" cxnId="{13BDC826-805E-403D-888F-33827C608C1D}">
      <dgm:prSet/>
      <dgm:spPr/>
      <dgm:t>
        <a:bodyPr/>
        <a:lstStyle/>
        <a:p>
          <a:endParaRPr lang="tr-TR"/>
        </a:p>
      </dgm:t>
    </dgm:pt>
    <dgm:pt modelId="{03815957-D243-4687-AB06-AB4333732A01}" type="sibTrans" cxnId="{13BDC826-805E-403D-888F-33827C608C1D}">
      <dgm:prSet/>
      <dgm:spPr/>
      <dgm:t>
        <a:bodyPr/>
        <a:lstStyle/>
        <a:p>
          <a:endParaRPr lang="tr-TR"/>
        </a:p>
      </dgm:t>
    </dgm:pt>
    <dgm:pt modelId="{9E006AE2-0C23-4750-AA04-989D26C99F5B}">
      <dgm:prSet phldrT="[Metin]"/>
      <dgm:spPr/>
      <dgm:t>
        <a:bodyPr/>
        <a:lstStyle/>
        <a:p>
          <a:r>
            <a:rPr lang="tr-TR" dirty="0" smtClean="0">
              <a:effectLst>
                <a:outerShdw blurRad="38100" dist="38100" dir="2700000" algn="tl">
                  <a:srgbClr val="000000">
                    <a:alpha val="43137"/>
                  </a:srgbClr>
                </a:outerShdw>
              </a:effectLst>
              <a:latin typeface="Cambria" pitchFamily="18" charset="0"/>
            </a:rPr>
            <a:t>3. Sınıf iklimine Yönelik Düzenlemeler</a:t>
          </a:r>
          <a:endParaRPr lang="tr-TR" dirty="0">
            <a:effectLst>
              <a:outerShdw blurRad="38100" dist="38100" dir="2700000" algn="tl">
                <a:srgbClr val="000000">
                  <a:alpha val="43137"/>
                </a:srgbClr>
              </a:outerShdw>
            </a:effectLst>
            <a:latin typeface="Cambria" pitchFamily="18" charset="0"/>
          </a:endParaRPr>
        </a:p>
      </dgm:t>
    </dgm:pt>
    <dgm:pt modelId="{627BF9FB-63EA-4E26-8E05-B13E755FDBFF}" type="parTrans" cxnId="{D7B93697-CE6B-4619-B184-3D7812E9E22E}">
      <dgm:prSet/>
      <dgm:spPr/>
      <dgm:t>
        <a:bodyPr/>
        <a:lstStyle/>
        <a:p>
          <a:endParaRPr lang="tr-TR"/>
        </a:p>
      </dgm:t>
    </dgm:pt>
    <dgm:pt modelId="{0640B93B-0F86-4935-83C5-9FFB084E5780}" type="sibTrans" cxnId="{D7B93697-CE6B-4619-B184-3D7812E9E22E}">
      <dgm:prSet/>
      <dgm:spPr/>
      <dgm:t>
        <a:bodyPr/>
        <a:lstStyle/>
        <a:p>
          <a:endParaRPr lang="tr-TR"/>
        </a:p>
      </dgm:t>
    </dgm:pt>
    <dgm:pt modelId="{C90B0182-19D7-4041-9C6C-496B415DE178}">
      <dgm:prSet phldrT="[Metin]"/>
      <dgm:spPr/>
      <dgm:t>
        <a:bodyPr/>
        <a:lstStyle/>
        <a:p>
          <a:r>
            <a:rPr lang="tr-TR" dirty="0" smtClean="0">
              <a:effectLst>
                <a:outerShdw blurRad="38100" dist="38100" dir="2700000" algn="tl">
                  <a:srgbClr val="000000">
                    <a:alpha val="43137"/>
                  </a:srgbClr>
                </a:outerShdw>
              </a:effectLst>
              <a:latin typeface="Cambria" pitchFamily="18" charset="0"/>
            </a:rPr>
            <a:t>4. Öğretimsel Düzenlemeler</a:t>
          </a:r>
          <a:endParaRPr lang="tr-TR" dirty="0">
            <a:effectLst>
              <a:outerShdw blurRad="38100" dist="38100" dir="2700000" algn="tl">
                <a:srgbClr val="000000">
                  <a:alpha val="43137"/>
                </a:srgbClr>
              </a:outerShdw>
            </a:effectLst>
            <a:latin typeface="Cambria" pitchFamily="18" charset="0"/>
          </a:endParaRPr>
        </a:p>
      </dgm:t>
    </dgm:pt>
    <dgm:pt modelId="{B005C75B-7A48-4634-90AF-C00B54698EEE}" type="parTrans" cxnId="{194D4E7F-B380-473F-8D44-0055ED2162D9}">
      <dgm:prSet/>
      <dgm:spPr/>
      <dgm:t>
        <a:bodyPr/>
        <a:lstStyle/>
        <a:p>
          <a:endParaRPr lang="tr-TR"/>
        </a:p>
      </dgm:t>
    </dgm:pt>
    <dgm:pt modelId="{8D20A3D0-5215-41B2-B7C2-8680C9E71A38}" type="sibTrans" cxnId="{194D4E7F-B380-473F-8D44-0055ED2162D9}">
      <dgm:prSet/>
      <dgm:spPr/>
      <dgm:t>
        <a:bodyPr/>
        <a:lstStyle/>
        <a:p>
          <a:endParaRPr lang="tr-TR"/>
        </a:p>
      </dgm:t>
    </dgm:pt>
    <dgm:pt modelId="{D51C8F5B-8173-4C59-A9E8-3CBB0AA7D806}">
      <dgm:prSet phldrT="[Metin]"/>
      <dgm:spPr/>
      <dgm:t>
        <a:bodyPr/>
        <a:lstStyle/>
        <a:p>
          <a:r>
            <a:rPr lang="tr-TR" dirty="0" smtClean="0">
              <a:effectLst>
                <a:outerShdw blurRad="38100" dist="38100" dir="2700000" algn="tl">
                  <a:srgbClr val="000000">
                    <a:alpha val="43137"/>
                  </a:srgbClr>
                </a:outerShdw>
              </a:effectLst>
              <a:latin typeface="Cambria" pitchFamily="18" charset="0"/>
            </a:rPr>
            <a:t>5. İşleyişe İlişkin Düzenlemeler</a:t>
          </a:r>
          <a:endParaRPr lang="tr-TR" dirty="0">
            <a:effectLst>
              <a:outerShdw blurRad="38100" dist="38100" dir="2700000" algn="tl">
                <a:srgbClr val="000000">
                  <a:alpha val="43137"/>
                </a:srgbClr>
              </a:outerShdw>
            </a:effectLst>
            <a:latin typeface="Cambria" pitchFamily="18" charset="0"/>
          </a:endParaRPr>
        </a:p>
      </dgm:t>
    </dgm:pt>
    <dgm:pt modelId="{FB1DF1D2-941B-4558-A2B7-FF4E5DD4144E}" type="parTrans" cxnId="{26655E43-C12D-468E-B571-47EBDE4DD802}">
      <dgm:prSet/>
      <dgm:spPr/>
      <dgm:t>
        <a:bodyPr/>
        <a:lstStyle/>
        <a:p>
          <a:endParaRPr lang="tr-TR"/>
        </a:p>
      </dgm:t>
    </dgm:pt>
    <dgm:pt modelId="{C973F58D-A228-4BCD-AE4E-B5DF1266CEDC}" type="sibTrans" cxnId="{26655E43-C12D-468E-B571-47EBDE4DD802}">
      <dgm:prSet/>
      <dgm:spPr/>
      <dgm:t>
        <a:bodyPr/>
        <a:lstStyle/>
        <a:p>
          <a:endParaRPr lang="tr-TR"/>
        </a:p>
      </dgm:t>
    </dgm:pt>
    <dgm:pt modelId="{BC2D3810-A101-4B20-BB76-1C609A6C4746}" type="pres">
      <dgm:prSet presAssocID="{9D17EBF3-1FA6-4C37-9457-D0E2FA519BC4}" presName="linear" presStyleCnt="0">
        <dgm:presLayoutVars>
          <dgm:dir/>
          <dgm:animLvl val="lvl"/>
          <dgm:resizeHandles val="exact"/>
        </dgm:presLayoutVars>
      </dgm:prSet>
      <dgm:spPr/>
      <dgm:t>
        <a:bodyPr/>
        <a:lstStyle/>
        <a:p>
          <a:endParaRPr lang="tr-TR"/>
        </a:p>
      </dgm:t>
    </dgm:pt>
    <dgm:pt modelId="{D124B373-07E4-49B1-893B-1DBF1D4D16C4}" type="pres">
      <dgm:prSet presAssocID="{1FAE99FD-9A01-494B-885E-0FEE79AE3B95}" presName="parentLin" presStyleCnt="0"/>
      <dgm:spPr/>
    </dgm:pt>
    <dgm:pt modelId="{4AA0E149-4572-434A-815F-A6BEF2DAFBED}" type="pres">
      <dgm:prSet presAssocID="{1FAE99FD-9A01-494B-885E-0FEE79AE3B95}" presName="parentLeftMargin" presStyleLbl="node1" presStyleIdx="0" presStyleCnt="5"/>
      <dgm:spPr/>
      <dgm:t>
        <a:bodyPr/>
        <a:lstStyle/>
        <a:p>
          <a:endParaRPr lang="tr-TR"/>
        </a:p>
      </dgm:t>
    </dgm:pt>
    <dgm:pt modelId="{C3C12614-413E-4A76-A2EE-C3D5C8181D8F}" type="pres">
      <dgm:prSet presAssocID="{1FAE99FD-9A01-494B-885E-0FEE79AE3B95}" presName="parentText" presStyleLbl="node1" presStyleIdx="0" presStyleCnt="5">
        <dgm:presLayoutVars>
          <dgm:chMax val="0"/>
          <dgm:bulletEnabled val="1"/>
        </dgm:presLayoutVars>
      </dgm:prSet>
      <dgm:spPr/>
      <dgm:t>
        <a:bodyPr/>
        <a:lstStyle/>
        <a:p>
          <a:endParaRPr lang="tr-TR"/>
        </a:p>
      </dgm:t>
    </dgm:pt>
    <dgm:pt modelId="{FD6764EB-2143-4F82-A1C2-D25D3B409E3F}" type="pres">
      <dgm:prSet presAssocID="{1FAE99FD-9A01-494B-885E-0FEE79AE3B95}" presName="negativeSpace" presStyleCnt="0"/>
      <dgm:spPr/>
    </dgm:pt>
    <dgm:pt modelId="{D60E5E9E-5565-4608-A63C-E84EAB2663B8}" type="pres">
      <dgm:prSet presAssocID="{1FAE99FD-9A01-494B-885E-0FEE79AE3B95}" presName="childText" presStyleLbl="conFgAcc1" presStyleIdx="0" presStyleCnt="5">
        <dgm:presLayoutVars>
          <dgm:bulletEnabled val="1"/>
        </dgm:presLayoutVars>
      </dgm:prSet>
      <dgm:spPr/>
    </dgm:pt>
    <dgm:pt modelId="{E0286EEF-4474-4916-BE40-1532678E320D}" type="pres">
      <dgm:prSet presAssocID="{4B09DFCD-D1F3-42C9-BF2B-BC0057624F6F}" presName="spaceBetweenRectangles" presStyleCnt="0"/>
      <dgm:spPr/>
    </dgm:pt>
    <dgm:pt modelId="{95FED082-DA40-432E-8496-025263051174}" type="pres">
      <dgm:prSet presAssocID="{216A5436-CDFD-493B-B86C-02C5876EE206}" presName="parentLin" presStyleCnt="0"/>
      <dgm:spPr/>
    </dgm:pt>
    <dgm:pt modelId="{794F8032-EC48-43A4-AB67-2DE689293D29}" type="pres">
      <dgm:prSet presAssocID="{216A5436-CDFD-493B-B86C-02C5876EE206}" presName="parentLeftMargin" presStyleLbl="node1" presStyleIdx="0" presStyleCnt="5"/>
      <dgm:spPr/>
      <dgm:t>
        <a:bodyPr/>
        <a:lstStyle/>
        <a:p>
          <a:endParaRPr lang="tr-TR"/>
        </a:p>
      </dgm:t>
    </dgm:pt>
    <dgm:pt modelId="{FC4C3AD5-D276-41E8-A90E-A049B152F12D}" type="pres">
      <dgm:prSet presAssocID="{216A5436-CDFD-493B-B86C-02C5876EE206}" presName="parentText" presStyleLbl="node1" presStyleIdx="1" presStyleCnt="5">
        <dgm:presLayoutVars>
          <dgm:chMax val="0"/>
          <dgm:bulletEnabled val="1"/>
        </dgm:presLayoutVars>
      </dgm:prSet>
      <dgm:spPr/>
      <dgm:t>
        <a:bodyPr/>
        <a:lstStyle/>
        <a:p>
          <a:endParaRPr lang="tr-TR"/>
        </a:p>
      </dgm:t>
    </dgm:pt>
    <dgm:pt modelId="{9854E746-0FE8-4BEC-AB6F-D5E3E6617A48}" type="pres">
      <dgm:prSet presAssocID="{216A5436-CDFD-493B-B86C-02C5876EE206}" presName="negativeSpace" presStyleCnt="0"/>
      <dgm:spPr/>
    </dgm:pt>
    <dgm:pt modelId="{1B28A6D6-DD0F-461F-876C-6850F74F624D}" type="pres">
      <dgm:prSet presAssocID="{216A5436-CDFD-493B-B86C-02C5876EE206}" presName="childText" presStyleLbl="conFgAcc1" presStyleIdx="1" presStyleCnt="5">
        <dgm:presLayoutVars>
          <dgm:bulletEnabled val="1"/>
        </dgm:presLayoutVars>
      </dgm:prSet>
      <dgm:spPr/>
    </dgm:pt>
    <dgm:pt modelId="{DD3385EB-DCAF-42BF-A2AC-CB0368FAE21F}" type="pres">
      <dgm:prSet presAssocID="{03815957-D243-4687-AB06-AB4333732A01}" presName="spaceBetweenRectangles" presStyleCnt="0"/>
      <dgm:spPr/>
    </dgm:pt>
    <dgm:pt modelId="{7263603D-460C-4698-A399-A27C75F9FE92}" type="pres">
      <dgm:prSet presAssocID="{9E006AE2-0C23-4750-AA04-989D26C99F5B}" presName="parentLin" presStyleCnt="0"/>
      <dgm:spPr/>
    </dgm:pt>
    <dgm:pt modelId="{818F82EF-D12D-4634-9AF6-658A9E7E737D}" type="pres">
      <dgm:prSet presAssocID="{9E006AE2-0C23-4750-AA04-989D26C99F5B}" presName="parentLeftMargin" presStyleLbl="node1" presStyleIdx="1" presStyleCnt="5"/>
      <dgm:spPr/>
      <dgm:t>
        <a:bodyPr/>
        <a:lstStyle/>
        <a:p>
          <a:endParaRPr lang="tr-TR"/>
        </a:p>
      </dgm:t>
    </dgm:pt>
    <dgm:pt modelId="{462998CC-5F78-48F9-B269-318B901A0F85}" type="pres">
      <dgm:prSet presAssocID="{9E006AE2-0C23-4750-AA04-989D26C99F5B}" presName="parentText" presStyleLbl="node1" presStyleIdx="2" presStyleCnt="5">
        <dgm:presLayoutVars>
          <dgm:chMax val="0"/>
          <dgm:bulletEnabled val="1"/>
        </dgm:presLayoutVars>
      </dgm:prSet>
      <dgm:spPr/>
      <dgm:t>
        <a:bodyPr/>
        <a:lstStyle/>
        <a:p>
          <a:endParaRPr lang="tr-TR"/>
        </a:p>
      </dgm:t>
    </dgm:pt>
    <dgm:pt modelId="{516022AE-ABCA-48B0-A259-478AFE9BD9AB}" type="pres">
      <dgm:prSet presAssocID="{9E006AE2-0C23-4750-AA04-989D26C99F5B}" presName="negativeSpace" presStyleCnt="0"/>
      <dgm:spPr/>
    </dgm:pt>
    <dgm:pt modelId="{DCA23794-771D-4910-ACED-62542AEE17DF}" type="pres">
      <dgm:prSet presAssocID="{9E006AE2-0C23-4750-AA04-989D26C99F5B}" presName="childText" presStyleLbl="conFgAcc1" presStyleIdx="2" presStyleCnt="5">
        <dgm:presLayoutVars>
          <dgm:bulletEnabled val="1"/>
        </dgm:presLayoutVars>
      </dgm:prSet>
      <dgm:spPr/>
    </dgm:pt>
    <dgm:pt modelId="{D289A128-B7CC-4CD3-A561-471CB531ADF2}" type="pres">
      <dgm:prSet presAssocID="{0640B93B-0F86-4935-83C5-9FFB084E5780}" presName="spaceBetweenRectangles" presStyleCnt="0"/>
      <dgm:spPr/>
    </dgm:pt>
    <dgm:pt modelId="{0DAD0021-3B6F-4174-B5B7-245755C7A94F}" type="pres">
      <dgm:prSet presAssocID="{C90B0182-19D7-4041-9C6C-496B415DE178}" presName="parentLin" presStyleCnt="0"/>
      <dgm:spPr/>
    </dgm:pt>
    <dgm:pt modelId="{0F334706-714A-4B5C-A588-05C1CF8010BE}" type="pres">
      <dgm:prSet presAssocID="{C90B0182-19D7-4041-9C6C-496B415DE178}" presName="parentLeftMargin" presStyleLbl="node1" presStyleIdx="2" presStyleCnt="5"/>
      <dgm:spPr/>
      <dgm:t>
        <a:bodyPr/>
        <a:lstStyle/>
        <a:p>
          <a:endParaRPr lang="tr-TR"/>
        </a:p>
      </dgm:t>
    </dgm:pt>
    <dgm:pt modelId="{9D65E2D0-C154-4967-A2A8-6062F2341B6E}" type="pres">
      <dgm:prSet presAssocID="{C90B0182-19D7-4041-9C6C-496B415DE178}" presName="parentText" presStyleLbl="node1" presStyleIdx="3" presStyleCnt="5">
        <dgm:presLayoutVars>
          <dgm:chMax val="0"/>
          <dgm:bulletEnabled val="1"/>
        </dgm:presLayoutVars>
      </dgm:prSet>
      <dgm:spPr/>
      <dgm:t>
        <a:bodyPr/>
        <a:lstStyle/>
        <a:p>
          <a:endParaRPr lang="tr-TR"/>
        </a:p>
      </dgm:t>
    </dgm:pt>
    <dgm:pt modelId="{B34DF61D-0D02-480C-ADED-AC890F684062}" type="pres">
      <dgm:prSet presAssocID="{C90B0182-19D7-4041-9C6C-496B415DE178}" presName="negativeSpace" presStyleCnt="0"/>
      <dgm:spPr/>
    </dgm:pt>
    <dgm:pt modelId="{9BB21429-B3BC-4AA6-99E0-D679968E741C}" type="pres">
      <dgm:prSet presAssocID="{C90B0182-19D7-4041-9C6C-496B415DE178}" presName="childText" presStyleLbl="conFgAcc1" presStyleIdx="3" presStyleCnt="5">
        <dgm:presLayoutVars>
          <dgm:bulletEnabled val="1"/>
        </dgm:presLayoutVars>
      </dgm:prSet>
      <dgm:spPr/>
    </dgm:pt>
    <dgm:pt modelId="{E5E8C03A-1207-4F9C-8107-545C900AAC8C}" type="pres">
      <dgm:prSet presAssocID="{8D20A3D0-5215-41B2-B7C2-8680C9E71A38}" presName="spaceBetweenRectangles" presStyleCnt="0"/>
      <dgm:spPr/>
    </dgm:pt>
    <dgm:pt modelId="{734BEF94-DC10-4061-A285-2F67CA668ABE}" type="pres">
      <dgm:prSet presAssocID="{D51C8F5B-8173-4C59-A9E8-3CBB0AA7D806}" presName="parentLin" presStyleCnt="0"/>
      <dgm:spPr/>
    </dgm:pt>
    <dgm:pt modelId="{1468EB88-458B-4024-9021-DA4EF9867938}" type="pres">
      <dgm:prSet presAssocID="{D51C8F5B-8173-4C59-A9E8-3CBB0AA7D806}" presName="parentLeftMargin" presStyleLbl="node1" presStyleIdx="3" presStyleCnt="5"/>
      <dgm:spPr/>
      <dgm:t>
        <a:bodyPr/>
        <a:lstStyle/>
        <a:p>
          <a:endParaRPr lang="tr-TR"/>
        </a:p>
      </dgm:t>
    </dgm:pt>
    <dgm:pt modelId="{6DC11350-12D1-4DAB-88D7-330A7955CD8C}" type="pres">
      <dgm:prSet presAssocID="{D51C8F5B-8173-4C59-A9E8-3CBB0AA7D806}" presName="parentText" presStyleLbl="node1" presStyleIdx="4" presStyleCnt="5">
        <dgm:presLayoutVars>
          <dgm:chMax val="0"/>
          <dgm:bulletEnabled val="1"/>
        </dgm:presLayoutVars>
      </dgm:prSet>
      <dgm:spPr/>
      <dgm:t>
        <a:bodyPr/>
        <a:lstStyle/>
        <a:p>
          <a:endParaRPr lang="tr-TR"/>
        </a:p>
      </dgm:t>
    </dgm:pt>
    <dgm:pt modelId="{A90EBC94-2808-4F6B-9E7C-59722D0B06D9}" type="pres">
      <dgm:prSet presAssocID="{D51C8F5B-8173-4C59-A9E8-3CBB0AA7D806}" presName="negativeSpace" presStyleCnt="0"/>
      <dgm:spPr/>
    </dgm:pt>
    <dgm:pt modelId="{0891F4ED-6398-405E-9646-7CE850D1B5CF}" type="pres">
      <dgm:prSet presAssocID="{D51C8F5B-8173-4C59-A9E8-3CBB0AA7D806}" presName="childText" presStyleLbl="conFgAcc1" presStyleIdx="4" presStyleCnt="5">
        <dgm:presLayoutVars>
          <dgm:bulletEnabled val="1"/>
        </dgm:presLayoutVars>
      </dgm:prSet>
      <dgm:spPr/>
    </dgm:pt>
  </dgm:ptLst>
  <dgm:cxnLst>
    <dgm:cxn modelId="{BD4B5838-D1E3-423F-8C97-1C4E2EDF808A}" srcId="{9D17EBF3-1FA6-4C37-9457-D0E2FA519BC4}" destId="{1FAE99FD-9A01-494B-885E-0FEE79AE3B95}" srcOrd="0" destOrd="0" parTransId="{AE4F976C-8839-43CC-8037-B1AA09B5B720}" sibTransId="{4B09DFCD-D1F3-42C9-BF2B-BC0057624F6F}"/>
    <dgm:cxn modelId="{CB2016A8-E5F3-44D1-96C0-26940C8E0183}" type="presOf" srcId="{9D17EBF3-1FA6-4C37-9457-D0E2FA519BC4}" destId="{BC2D3810-A101-4B20-BB76-1C609A6C4746}" srcOrd="0" destOrd="0" presId="urn:microsoft.com/office/officeart/2005/8/layout/list1"/>
    <dgm:cxn modelId="{F81BAB9F-2711-4536-A048-989518DE6A3F}" type="presOf" srcId="{1FAE99FD-9A01-494B-885E-0FEE79AE3B95}" destId="{C3C12614-413E-4A76-A2EE-C3D5C8181D8F}" srcOrd="1" destOrd="0" presId="urn:microsoft.com/office/officeart/2005/8/layout/list1"/>
    <dgm:cxn modelId="{D8781F72-D4D6-4115-ADCD-BF9CD794BE1E}" type="presOf" srcId="{216A5436-CDFD-493B-B86C-02C5876EE206}" destId="{794F8032-EC48-43A4-AB67-2DE689293D29}" srcOrd="0" destOrd="0" presId="urn:microsoft.com/office/officeart/2005/8/layout/list1"/>
    <dgm:cxn modelId="{D7B93697-CE6B-4619-B184-3D7812E9E22E}" srcId="{9D17EBF3-1FA6-4C37-9457-D0E2FA519BC4}" destId="{9E006AE2-0C23-4750-AA04-989D26C99F5B}" srcOrd="2" destOrd="0" parTransId="{627BF9FB-63EA-4E26-8E05-B13E755FDBFF}" sibTransId="{0640B93B-0F86-4935-83C5-9FFB084E5780}"/>
    <dgm:cxn modelId="{A0984E42-F0D7-434B-9F5C-10D31BF21F6A}" type="presOf" srcId="{C90B0182-19D7-4041-9C6C-496B415DE178}" destId="{0F334706-714A-4B5C-A588-05C1CF8010BE}" srcOrd="0" destOrd="0" presId="urn:microsoft.com/office/officeart/2005/8/layout/list1"/>
    <dgm:cxn modelId="{EFF752F9-A337-43DC-9A1D-C8E06F8A1BBD}" type="presOf" srcId="{C90B0182-19D7-4041-9C6C-496B415DE178}" destId="{9D65E2D0-C154-4967-A2A8-6062F2341B6E}" srcOrd="1" destOrd="0" presId="urn:microsoft.com/office/officeart/2005/8/layout/list1"/>
    <dgm:cxn modelId="{3234E8F7-E281-4193-BD7B-5DA795B55F81}" type="presOf" srcId="{216A5436-CDFD-493B-B86C-02C5876EE206}" destId="{FC4C3AD5-D276-41E8-A90E-A049B152F12D}" srcOrd="1" destOrd="0" presId="urn:microsoft.com/office/officeart/2005/8/layout/list1"/>
    <dgm:cxn modelId="{26655E43-C12D-468E-B571-47EBDE4DD802}" srcId="{9D17EBF3-1FA6-4C37-9457-D0E2FA519BC4}" destId="{D51C8F5B-8173-4C59-A9E8-3CBB0AA7D806}" srcOrd="4" destOrd="0" parTransId="{FB1DF1D2-941B-4558-A2B7-FF4E5DD4144E}" sibTransId="{C973F58D-A228-4BCD-AE4E-B5DF1266CEDC}"/>
    <dgm:cxn modelId="{E13E4957-946A-46DE-A942-077DF96E1D71}" type="presOf" srcId="{9E006AE2-0C23-4750-AA04-989D26C99F5B}" destId="{462998CC-5F78-48F9-B269-318B901A0F85}" srcOrd="1" destOrd="0" presId="urn:microsoft.com/office/officeart/2005/8/layout/list1"/>
    <dgm:cxn modelId="{0EC7D194-7F05-4DE6-888C-D437667B15EB}" type="presOf" srcId="{1FAE99FD-9A01-494B-885E-0FEE79AE3B95}" destId="{4AA0E149-4572-434A-815F-A6BEF2DAFBED}" srcOrd="0" destOrd="0" presId="urn:microsoft.com/office/officeart/2005/8/layout/list1"/>
    <dgm:cxn modelId="{13BDC826-805E-403D-888F-33827C608C1D}" srcId="{9D17EBF3-1FA6-4C37-9457-D0E2FA519BC4}" destId="{216A5436-CDFD-493B-B86C-02C5876EE206}" srcOrd="1" destOrd="0" parTransId="{0B36722A-1438-46D8-AB1B-6C181DB11B45}" sibTransId="{03815957-D243-4687-AB06-AB4333732A01}"/>
    <dgm:cxn modelId="{FE444783-9A78-4EA7-8871-ED01ED4C77DB}" type="presOf" srcId="{D51C8F5B-8173-4C59-A9E8-3CBB0AA7D806}" destId="{1468EB88-458B-4024-9021-DA4EF9867938}" srcOrd="0" destOrd="0" presId="urn:microsoft.com/office/officeart/2005/8/layout/list1"/>
    <dgm:cxn modelId="{79D9A524-9027-49D2-92C5-8479AACBC014}" type="presOf" srcId="{9E006AE2-0C23-4750-AA04-989D26C99F5B}" destId="{818F82EF-D12D-4634-9AF6-658A9E7E737D}" srcOrd="0" destOrd="0" presId="urn:microsoft.com/office/officeart/2005/8/layout/list1"/>
    <dgm:cxn modelId="{194D4E7F-B380-473F-8D44-0055ED2162D9}" srcId="{9D17EBF3-1FA6-4C37-9457-D0E2FA519BC4}" destId="{C90B0182-19D7-4041-9C6C-496B415DE178}" srcOrd="3" destOrd="0" parTransId="{B005C75B-7A48-4634-90AF-C00B54698EEE}" sibTransId="{8D20A3D0-5215-41B2-B7C2-8680C9E71A38}"/>
    <dgm:cxn modelId="{3A64B5FA-3138-447B-95F3-E9EFDF77082E}" type="presOf" srcId="{D51C8F5B-8173-4C59-A9E8-3CBB0AA7D806}" destId="{6DC11350-12D1-4DAB-88D7-330A7955CD8C}" srcOrd="1" destOrd="0" presId="urn:microsoft.com/office/officeart/2005/8/layout/list1"/>
    <dgm:cxn modelId="{386731FF-89DE-4FA6-B9DB-93320741948C}" type="presParOf" srcId="{BC2D3810-A101-4B20-BB76-1C609A6C4746}" destId="{D124B373-07E4-49B1-893B-1DBF1D4D16C4}" srcOrd="0" destOrd="0" presId="urn:microsoft.com/office/officeart/2005/8/layout/list1"/>
    <dgm:cxn modelId="{BF6FAD1B-442C-473A-8E20-3D2CD220E29C}" type="presParOf" srcId="{D124B373-07E4-49B1-893B-1DBF1D4D16C4}" destId="{4AA0E149-4572-434A-815F-A6BEF2DAFBED}" srcOrd="0" destOrd="0" presId="urn:microsoft.com/office/officeart/2005/8/layout/list1"/>
    <dgm:cxn modelId="{17AE5293-E98C-406B-BB96-8BCE9F95A740}" type="presParOf" srcId="{D124B373-07E4-49B1-893B-1DBF1D4D16C4}" destId="{C3C12614-413E-4A76-A2EE-C3D5C8181D8F}" srcOrd="1" destOrd="0" presId="urn:microsoft.com/office/officeart/2005/8/layout/list1"/>
    <dgm:cxn modelId="{27B10011-F5C3-4A20-9044-89AF745579AF}" type="presParOf" srcId="{BC2D3810-A101-4B20-BB76-1C609A6C4746}" destId="{FD6764EB-2143-4F82-A1C2-D25D3B409E3F}" srcOrd="1" destOrd="0" presId="urn:microsoft.com/office/officeart/2005/8/layout/list1"/>
    <dgm:cxn modelId="{EAD0D35C-E04D-4D11-8AFE-2EA8E750F562}" type="presParOf" srcId="{BC2D3810-A101-4B20-BB76-1C609A6C4746}" destId="{D60E5E9E-5565-4608-A63C-E84EAB2663B8}" srcOrd="2" destOrd="0" presId="urn:microsoft.com/office/officeart/2005/8/layout/list1"/>
    <dgm:cxn modelId="{CF81229C-F47E-4129-9D06-510DBB2DB20B}" type="presParOf" srcId="{BC2D3810-A101-4B20-BB76-1C609A6C4746}" destId="{E0286EEF-4474-4916-BE40-1532678E320D}" srcOrd="3" destOrd="0" presId="urn:microsoft.com/office/officeart/2005/8/layout/list1"/>
    <dgm:cxn modelId="{77BB426A-AFD3-4145-AAA8-2633A83AF5C9}" type="presParOf" srcId="{BC2D3810-A101-4B20-BB76-1C609A6C4746}" destId="{95FED082-DA40-432E-8496-025263051174}" srcOrd="4" destOrd="0" presId="urn:microsoft.com/office/officeart/2005/8/layout/list1"/>
    <dgm:cxn modelId="{81BFB502-7E03-4BCD-810B-9742C7215979}" type="presParOf" srcId="{95FED082-DA40-432E-8496-025263051174}" destId="{794F8032-EC48-43A4-AB67-2DE689293D29}" srcOrd="0" destOrd="0" presId="urn:microsoft.com/office/officeart/2005/8/layout/list1"/>
    <dgm:cxn modelId="{642E5C64-3DFF-4592-B3E5-7D0791E39CD7}" type="presParOf" srcId="{95FED082-DA40-432E-8496-025263051174}" destId="{FC4C3AD5-D276-41E8-A90E-A049B152F12D}" srcOrd="1" destOrd="0" presId="urn:microsoft.com/office/officeart/2005/8/layout/list1"/>
    <dgm:cxn modelId="{D9F712F5-03B1-455B-BD75-3F7146B3D5A5}" type="presParOf" srcId="{BC2D3810-A101-4B20-BB76-1C609A6C4746}" destId="{9854E746-0FE8-4BEC-AB6F-D5E3E6617A48}" srcOrd="5" destOrd="0" presId="urn:microsoft.com/office/officeart/2005/8/layout/list1"/>
    <dgm:cxn modelId="{141E78BA-F0D3-44FE-837F-D47BB42820CB}" type="presParOf" srcId="{BC2D3810-A101-4B20-BB76-1C609A6C4746}" destId="{1B28A6D6-DD0F-461F-876C-6850F74F624D}" srcOrd="6" destOrd="0" presId="urn:microsoft.com/office/officeart/2005/8/layout/list1"/>
    <dgm:cxn modelId="{249BDE52-A761-402F-B6A4-7EF96B159D17}" type="presParOf" srcId="{BC2D3810-A101-4B20-BB76-1C609A6C4746}" destId="{DD3385EB-DCAF-42BF-A2AC-CB0368FAE21F}" srcOrd="7" destOrd="0" presId="urn:microsoft.com/office/officeart/2005/8/layout/list1"/>
    <dgm:cxn modelId="{D38FA152-4844-45F2-A26A-6810048F5CE9}" type="presParOf" srcId="{BC2D3810-A101-4B20-BB76-1C609A6C4746}" destId="{7263603D-460C-4698-A399-A27C75F9FE92}" srcOrd="8" destOrd="0" presId="urn:microsoft.com/office/officeart/2005/8/layout/list1"/>
    <dgm:cxn modelId="{F77230A1-3F97-458E-B7DA-2CF7B4F5FD2D}" type="presParOf" srcId="{7263603D-460C-4698-A399-A27C75F9FE92}" destId="{818F82EF-D12D-4634-9AF6-658A9E7E737D}" srcOrd="0" destOrd="0" presId="urn:microsoft.com/office/officeart/2005/8/layout/list1"/>
    <dgm:cxn modelId="{70427C6A-FFED-4AB1-BB9E-590A2BEE3615}" type="presParOf" srcId="{7263603D-460C-4698-A399-A27C75F9FE92}" destId="{462998CC-5F78-48F9-B269-318B901A0F85}" srcOrd="1" destOrd="0" presId="urn:microsoft.com/office/officeart/2005/8/layout/list1"/>
    <dgm:cxn modelId="{ABABE61B-7173-45E6-9ED4-34DA7F25277E}" type="presParOf" srcId="{BC2D3810-A101-4B20-BB76-1C609A6C4746}" destId="{516022AE-ABCA-48B0-A259-478AFE9BD9AB}" srcOrd="9" destOrd="0" presId="urn:microsoft.com/office/officeart/2005/8/layout/list1"/>
    <dgm:cxn modelId="{548F7D59-7732-4AED-93FE-1937AA0009A4}" type="presParOf" srcId="{BC2D3810-A101-4B20-BB76-1C609A6C4746}" destId="{DCA23794-771D-4910-ACED-62542AEE17DF}" srcOrd="10" destOrd="0" presId="urn:microsoft.com/office/officeart/2005/8/layout/list1"/>
    <dgm:cxn modelId="{53B8357D-62A3-41CC-A0E0-E14D286E333B}" type="presParOf" srcId="{BC2D3810-A101-4B20-BB76-1C609A6C4746}" destId="{D289A128-B7CC-4CD3-A561-471CB531ADF2}" srcOrd="11" destOrd="0" presId="urn:microsoft.com/office/officeart/2005/8/layout/list1"/>
    <dgm:cxn modelId="{B9C19C84-8EA9-4201-8FDA-D2CFB22A5EA9}" type="presParOf" srcId="{BC2D3810-A101-4B20-BB76-1C609A6C4746}" destId="{0DAD0021-3B6F-4174-B5B7-245755C7A94F}" srcOrd="12" destOrd="0" presId="urn:microsoft.com/office/officeart/2005/8/layout/list1"/>
    <dgm:cxn modelId="{4C1C2991-ED84-46C8-AB00-BD2DC23B965C}" type="presParOf" srcId="{0DAD0021-3B6F-4174-B5B7-245755C7A94F}" destId="{0F334706-714A-4B5C-A588-05C1CF8010BE}" srcOrd="0" destOrd="0" presId="urn:microsoft.com/office/officeart/2005/8/layout/list1"/>
    <dgm:cxn modelId="{14B0CA55-EEA3-41BE-977C-8F5DE303461D}" type="presParOf" srcId="{0DAD0021-3B6F-4174-B5B7-245755C7A94F}" destId="{9D65E2D0-C154-4967-A2A8-6062F2341B6E}" srcOrd="1" destOrd="0" presId="urn:microsoft.com/office/officeart/2005/8/layout/list1"/>
    <dgm:cxn modelId="{21CE677B-91A8-4DAA-A508-A78E8AA48250}" type="presParOf" srcId="{BC2D3810-A101-4B20-BB76-1C609A6C4746}" destId="{B34DF61D-0D02-480C-ADED-AC890F684062}" srcOrd="13" destOrd="0" presId="urn:microsoft.com/office/officeart/2005/8/layout/list1"/>
    <dgm:cxn modelId="{BE4B475F-524A-468D-A639-DB97010C0427}" type="presParOf" srcId="{BC2D3810-A101-4B20-BB76-1C609A6C4746}" destId="{9BB21429-B3BC-4AA6-99E0-D679968E741C}" srcOrd="14" destOrd="0" presId="urn:microsoft.com/office/officeart/2005/8/layout/list1"/>
    <dgm:cxn modelId="{B69F0791-B959-403E-A64E-E2AF77C67B7F}" type="presParOf" srcId="{BC2D3810-A101-4B20-BB76-1C609A6C4746}" destId="{E5E8C03A-1207-4F9C-8107-545C900AAC8C}" srcOrd="15" destOrd="0" presId="urn:microsoft.com/office/officeart/2005/8/layout/list1"/>
    <dgm:cxn modelId="{80A4C7B5-5FF6-4B68-8EAF-64DAB2B30674}" type="presParOf" srcId="{BC2D3810-A101-4B20-BB76-1C609A6C4746}" destId="{734BEF94-DC10-4061-A285-2F67CA668ABE}" srcOrd="16" destOrd="0" presId="urn:microsoft.com/office/officeart/2005/8/layout/list1"/>
    <dgm:cxn modelId="{958717C2-8ACB-4036-A113-CFDA1F5F36C0}" type="presParOf" srcId="{734BEF94-DC10-4061-A285-2F67CA668ABE}" destId="{1468EB88-458B-4024-9021-DA4EF9867938}" srcOrd="0" destOrd="0" presId="urn:microsoft.com/office/officeart/2005/8/layout/list1"/>
    <dgm:cxn modelId="{D7EECDDD-3586-4662-83AB-4AB66ECD533A}" type="presParOf" srcId="{734BEF94-DC10-4061-A285-2F67CA668ABE}" destId="{6DC11350-12D1-4DAB-88D7-330A7955CD8C}" srcOrd="1" destOrd="0" presId="urn:microsoft.com/office/officeart/2005/8/layout/list1"/>
    <dgm:cxn modelId="{BD132AE1-35F6-4414-B1EB-2A436452A450}" type="presParOf" srcId="{BC2D3810-A101-4B20-BB76-1C609A6C4746}" destId="{A90EBC94-2808-4F6B-9E7C-59722D0B06D9}" srcOrd="17" destOrd="0" presId="urn:microsoft.com/office/officeart/2005/8/layout/list1"/>
    <dgm:cxn modelId="{72060DD8-04BF-4BA3-99E6-0C64F6180EAD}" type="presParOf" srcId="{BC2D3810-A101-4B20-BB76-1C609A6C4746}" destId="{0891F4ED-6398-405E-9646-7CE850D1B5CF}"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7FED77-36C8-49F9-B34D-92C0E71B9635}" type="doc">
      <dgm:prSet loTypeId="urn:microsoft.com/office/officeart/2005/8/layout/process3" loCatId="process" qsTypeId="urn:microsoft.com/office/officeart/2005/8/quickstyle/3d1" qsCatId="3D" csTypeId="urn:microsoft.com/office/officeart/2005/8/colors/accent3_4" csCatId="accent3" phldr="1"/>
      <dgm:spPr/>
      <dgm:t>
        <a:bodyPr/>
        <a:lstStyle/>
        <a:p>
          <a:endParaRPr lang="tr-TR"/>
        </a:p>
      </dgm:t>
    </dgm:pt>
    <dgm:pt modelId="{FA1A8576-8B15-4219-AB24-8F866B1E81C3}" type="pres">
      <dgm:prSet presAssocID="{467FED77-36C8-49F9-B34D-92C0E71B9635}" presName="linearFlow" presStyleCnt="0">
        <dgm:presLayoutVars>
          <dgm:dir/>
          <dgm:animLvl val="lvl"/>
          <dgm:resizeHandles val="exact"/>
        </dgm:presLayoutVars>
      </dgm:prSet>
      <dgm:spPr/>
      <dgm:t>
        <a:bodyPr/>
        <a:lstStyle/>
        <a:p>
          <a:endParaRPr lang="tr-TR"/>
        </a:p>
      </dgm:t>
    </dgm:pt>
  </dgm:ptLst>
  <dgm:cxnLst>
    <dgm:cxn modelId="{8D9E062C-15D1-41D8-B51A-45EC81F2B134}" type="presOf" srcId="{467FED77-36C8-49F9-B34D-92C0E71B9635}" destId="{FA1A8576-8B15-4219-AB24-8F866B1E81C3}" srcOrd="0"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6FECC-10F5-46BD-A5D9-C638D9042C6E}">
      <dsp:nvSpPr>
        <dsp:cNvPr id="0" name=""/>
        <dsp:cNvSpPr/>
      </dsp:nvSpPr>
      <dsp:spPr>
        <a:xfrm>
          <a:off x="3272136" y="1892999"/>
          <a:ext cx="1664287" cy="1335170"/>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KISA DÖNEMLİ AMAÇ</a:t>
          </a:r>
          <a:endParaRPr lang="tr-TR" sz="2000" b="1" kern="1200" dirty="0">
            <a:effectLst>
              <a:outerShdw blurRad="38100" dist="38100" dir="2700000" algn="tl">
                <a:srgbClr val="000000">
                  <a:alpha val="43137"/>
                </a:srgbClr>
              </a:outerShdw>
            </a:effectLst>
            <a:latin typeface="Cambria" pitchFamily="18" charset="0"/>
          </a:endParaRPr>
        </a:p>
      </dsp:txBody>
      <dsp:txXfrm>
        <a:off x="3515865" y="2088530"/>
        <a:ext cx="1176829" cy="944108"/>
      </dsp:txXfrm>
    </dsp:sp>
    <dsp:sp modelId="{918D94F8-7A86-4661-A27C-2E821AC407D7}">
      <dsp:nvSpPr>
        <dsp:cNvPr id="0" name=""/>
        <dsp:cNvSpPr/>
      </dsp:nvSpPr>
      <dsp:spPr>
        <a:xfrm rot="16255887">
          <a:off x="3978124" y="1406188"/>
          <a:ext cx="282419" cy="456923"/>
        </a:xfrm>
        <a:prstGeom prst="rightArrow">
          <a:avLst>
            <a:gd name="adj1" fmla="val 60000"/>
            <a:gd name="adj2" fmla="val 5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4019798" y="1539930"/>
        <a:ext cx="197693" cy="274153"/>
      </dsp:txXfrm>
    </dsp:sp>
    <dsp:sp modelId="{306D4490-FFA2-459F-BA52-E8BA3C11AFFC}">
      <dsp:nvSpPr>
        <dsp:cNvPr id="0" name=""/>
        <dsp:cNvSpPr/>
      </dsp:nvSpPr>
      <dsp:spPr>
        <a:xfrm>
          <a:off x="3294631" y="-773"/>
          <a:ext cx="1680455" cy="1361093"/>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BİREY</a:t>
          </a:r>
          <a:endParaRPr lang="tr-TR" sz="2400" b="1" kern="1200" dirty="0">
            <a:effectLst>
              <a:outerShdw blurRad="38100" dist="38100" dir="2700000" algn="tl">
                <a:srgbClr val="000000">
                  <a:alpha val="43137"/>
                </a:srgbClr>
              </a:outerShdw>
            </a:effectLst>
            <a:latin typeface="Cambria" pitchFamily="18" charset="0"/>
          </a:endParaRPr>
        </a:p>
      </dsp:txBody>
      <dsp:txXfrm>
        <a:off x="3540728" y="198554"/>
        <a:ext cx="1188261" cy="962439"/>
      </dsp:txXfrm>
    </dsp:sp>
    <dsp:sp modelId="{2A82B539-61A5-49E2-A9CE-901B837CABA1}">
      <dsp:nvSpPr>
        <dsp:cNvPr id="0" name=""/>
        <dsp:cNvSpPr/>
      </dsp:nvSpPr>
      <dsp:spPr>
        <a:xfrm rot="114642">
          <a:off x="5022254" y="2366229"/>
          <a:ext cx="208760" cy="456923"/>
        </a:xfrm>
        <a:prstGeom prst="rightArrow">
          <a:avLst>
            <a:gd name="adj1" fmla="val 60000"/>
            <a:gd name="adj2" fmla="val 5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5022271" y="2456570"/>
        <a:ext cx="146132" cy="274153"/>
      </dsp:txXfrm>
    </dsp:sp>
    <dsp:sp modelId="{AA766BFB-0D7C-4DE0-B52F-E2C6231D9AEA}">
      <dsp:nvSpPr>
        <dsp:cNvPr id="0" name=""/>
        <dsp:cNvSpPr/>
      </dsp:nvSpPr>
      <dsp:spPr>
        <a:xfrm>
          <a:off x="5328590" y="1872212"/>
          <a:ext cx="1868412" cy="1520761"/>
        </a:xfrm>
        <a:prstGeom prst="ellipse">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DAVRANIŞ</a:t>
          </a:r>
          <a:endParaRPr lang="tr-TR" sz="2000" b="1" kern="1200" dirty="0">
            <a:effectLst>
              <a:outerShdw blurRad="38100" dist="38100" dir="2700000" algn="tl">
                <a:srgbClr val="000000">
                  <a:alpha val="43137"/>
                </a:srgbClr>
              </a:outerShdw>
            </a:effectLst>
            <a:latin typeface="Cambria" pitchFamily="18" charset="0"/>
          </a:endParaRPr>
        </a:p>
      </dsp:txBody>
      <dsp:txXfrm>
        <a:off x="5602213" y="2094922"/>
        <a:ext cx="1321166" cy="1075341"/>
      </dsp:txXfrm>
    </dsp:sp>
    <dsp:sp modelId="{2AAA8CC2-CD5D-4D5D-B5B8-5939775DF064}">
      <dsp:nvSpPr>
        <dsp:cNvPr id="0" name=""/>
        <dsp:cNvSpPr/>
      </dsp:nvSpPr>
      <dsp:spPr>
        <a:xfrm rot="5387409">
          <a:off x="3964245" y="3262229"/>
          <a:ext cx="286883" cy="456923"/>
        </a:xfrm>
        <a:prstGeom prst="rightArrow">
          <a:avLst>
            <a:gd name="adj1" fmla="val 60000"/>
            <a:gd name="adj2" fmla="val 5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4007120" y="3310582"/>
        <a:ext cx="200818" cy="274153"/>
      </dsp:txXfrm>
    </dsp:sp>
    <dsp:sp modelId="{9073400B-745D-4AA0-A379-D732FACEA010}">
      <dsp:nvSpPr>
        <dsp:cNvPr id="0" name=""/>
        <dsp:cNvSpPr/>
      </dsp:nvSpPr>
      <dsp:spPr>
        <a:xfrm>
          <a:off x="3240367" y="3769450"/>
          <a:ext cx="1741602" cy="1343891"/>
        </a:xfrm>
        <a:prstGeom prst="ellips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ÖLÇÜT</a:t>
          </a:r>
          <a:endParaRPr lang="tr-TR" sz="2400" b="1" kern="1200" dirty="0">
            <a:effectLst>
              <a:outerShdw blurRad="38100" dist="38100" dir="2700000" algn="tl">
                <a:srgbClr val="000000">
                  <a:alpha val="43137"/>
                </a:srgbClr>
              </a:outerShdw>
            </a:effectLst>
            <a:latin typeface="Cambria" pitchFamily="18" charset="0"/>
          </a:endParaRPr>
        </a:p>
      </dsp:txBody>
      <dsp:txXfrm>
        <a:off x="3495419" y="3966258"/>
        <a:ext cx="1231498" cy="950275"/>
      </dsp:txXfrm>
    </dsp:sp>
    <dsp:sp modelId="{09BC630A-A467-4037-AB58-6877931BC7C1}">
      <dsp:nvSpPr>
        <dsp:cNvPr id="0" name=""/>
        <dsp:cNvSpPr/>
      </dsp:nvSpPr>
      <dsp:spPr>
        <a:xfrm rot="10806048">
          <a:off x="2650869" y="2329952"/>
          <a:ext cx="439030" cy="456923"/>
        </a:xfrm>
        <a:prstGeom prst="rightArrow">
          <a:avLst>
            <a:gd name="adj1" fmla="val 60000"/>
            <a:gd name="adj2" fmla="val 5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rot="10800000">
        <a:off x="2782578" y="2421453"/>
        <a:ext cx="307321" cy="274153"/>
      </dsp:txXfrm>
    </dsp:sp>
    <dsp:sp modelId="{98028DCF-8695-43DC-A64F-03142771419E}">
      <dsp:nvSpPr>
        <dsp:cNvPr id="0" name=""/>
        <dsp:cNvSpPr/>
      </dsp:nvSpPr>
      <dsp:spPr>
        <a:xfrm>
          <a:off x="864105" y="1872199"/>
          <a:ext cx="1579677" cy="1368148"/>
        </a:xfrm>
        <a:prstGeom prst="ellipse">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KOŞUL</a:t>
          </a:r>
          <a:endParaRPr lang="tr-TR" sz="2400" b="1" kern="1200" dirty="0">
            <a:effectLst>
              <a:outerShdw blurRad="38100" dist="38100" dir="2700000" algn="tl">
                <a:srgbClr val="000000">
                  <a:alpha val="43137"/>
                </a:srgbClr>
              </a:outerShdw>
            </a:effectLst>
            <a:latin typeface="Cambria" pitchFamily="18" charset="0"/>
          </a:endParaRPr>
        </a:p>
      </dsp:txBody>
      <dsp:txXfrm>
        <a:off x="1095443" y="2072560"/>
        <a:ext cx="1117001" cy="9674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E5E9E-5565-4608-A63C-E84EAB2663B8}">
      <dsp:nvSpPr>
        <dsp:cNvPr id="0" name=""/>
        <dsp:cNvSpPr/>
      </dsp:nvSpPr>
      <dsp:spPr>
        <a:xfrm>
          <a:off x="0" y="385668"/>
          <a:ext cx="7848872" cy="579600"/>
        </a:xfrm>
        <a:prstGeom prst="rect">
          <a:avLst/>
        </a:prstGeom>
        <a:solidFill>
          <a:schemeClr val="lt1">
            <a:alpha val="90000"/>
            <a:hueOff val="0"/>
            <a:satOff val="0"/>
            <a:lumOff val="0"/>
            <a:alphaOff val="0"/>
          </a:schemeClr>
        </a:solidFill>
        <a:ln w="9525" cap="flat" cmpd="sng" algn="ctr">
          <a:solidFill>
            <a:schemeClr val="accent5">
              <a:shade val="5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3C12614-413E-4A76-A2EE-C3D5C8181D8F}">
      <dsp:nvSpPr>
        <dsp:cNvPr id="0" name=""/>
        <dsp:cNvSpPr/>
      </dsp:nvSpPr>
      <dsp:spPr>
        <a:xfrm>
          <a:off x="392443" y="46188"/>
          <a:ext cx="5494210" cy="678960"/>
        </a:xfrm>
        <a:prstGeom prst="roundRect">
          <a:avLst/>
        </a:prstGeom>
        <a:gradFill rotWithShape="0">
          <a:gsLst>
            <a:gs pos="0">
              <a:schemeClr val="accent5">
                <a:shade val="50000"/>
                <a:hueOff val="0"/>
                <a:satOff val="0"/>
                <a:lumOff val="0"/>
                <a:alphaOff val="0"/>
                <a:shade val="15000"/>
                <a:satMod val="180000"/>
              </a:schemeClr>
            </a:gs>
            <a:gs pos="50000">
              <a:schemeClr val="accent5">
                <a:shade val="50000"/>
                <a:hueOff val="0"/>
                <a:satOff val="0"/>
                <a:lumOff val="0"/>
                <a:alphaOff val="0"/>
                <a:shade val="45000"/>
                <a:satMod val="170000"/>
              </a:schemeClr>
            </a:gs>
            <a:gs pos="70000">
              <a:schemeClr val="accent5">
                <a:shade val="50000"/>
                <a:hueOff val="0"/>
                <a:satOff val="0"/>
                <a:lumOff val="0"/>
                <a:alphaOff val="0"/>
                <a:tint val="99000"/>
                <a:shade val="65000"/>
                <a:satMod val="155000"/>
              </a:schemeClr>
            </a:gs>
            <a:gs pos="100000">
              <a:schemeClr val="accent5">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1. Fiziksel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79332"/>
        <a:ext cx="5427922" cy="612672"/>
      </dsp:txXfrm>
    </dsp:sp>
    <dsp:sp modelId="{1B28A6D6-DD0F-461F-876C-6850F74F624D}">
      <dsp:nvSpPr>
        <dsp:cNvPr id="0" name=""/>
        <dsp:cNvSpPr/>
      </dsp:nvSpPr>
      <dsp:spPr>
        <a:xfrm>
          <a:off x="0" y="1428948"/>
          <a:ext cx="7848872" cy="579600"/>
        </a:xfrm>
        <a:prstGeom prst="rect">
          <a:avLst/>
        </a:prstGeom>
        <a:solidFill>
          <a:schemeClr val="lt1">
            <a:alpha val="90000"/>
            <a:hueOff val="0"/>
            <a:satOff val="0"/>
            <a:lumOff val="0"/>
            <a:alphaOff val="0"/>
          </a:schemeClr>
        </a:solidFill>
        <a:ln w="9525" cap="flat" cmpd="sng" algn="ctr">
          <a:solidFill>
            <a:schemeClr val="accent5">
              <a:shade val="50000"/>
              <a:hueOff val="-244427"/>
              <a:satOff val="10130"/>
              <a:lumOff val="17358"/>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C4C3AD5-D276-41E8-A90E-A049B152F12D}">
      <dsp:nvSpPr>
        <dsp:cNvPr id="0" name=""/>
        <dsp:cNvSpPr/>
      </dsp:nvSpPr>
      <dsp:spPr>
        <a:xfrm>
          <a:off x="392443" y="1089468"/>
          <a:ext cx="5494210" cy="678960"/>
        </a:xfrm>
        <a:prstGeom prst="roundRect">
          <a:avLst/>
        </a:prstGeom>
        <a:gradFill rotWithShape="0">
          <a:gsLst>
            <a:gs pos="0">
              <a:schemeClr val="accent5">
                <a:shade val="50000"/>
                <a:hueOff val="-244427"/>
                <a:satOff val="10130"/>
                <a:lumOff val="17358"/>
                <a:alphaOff val="0"/>
                <a:shade val="15000"/>
                <a:satMod val="180000"/>
              </a:schemeClr>
            </a:gs>
            <a:gs pos="50000">
              <a:schemeClr val="accent5">
                <a:shade val="50000"/>
                <a:hueOff val="-244427"/>
                <a:satOff val="10130"/>
                <a:lumOff val="17358"/>
                <a:alphaOff val="0"/>
                <a:shade val="45000"/>
                <a:satMod val="170000"/>
              </a:schemeClr>
            </a:gs>
            <a:gs pos="70000">
              <a:schemeClr val="accent5">
                <a:shade val="50000"/>
                <a:hueOff val="-244427"/>
                <a:satOff val="10130"/>
                <a:lumOff val="17358"/>
                <a:alphaOff val="0"/>
                <a:tint val="99000"/>
                <a:shade val="65000"/>
                <a:satMod val="155000"/>
              </a:schemeClr>
            </a:gs>
            <a:gs pos="100000">
              <a:schemeClr val="accent5">
                <a:shade val="50000"/>
                <a:hueOff val="-244427"/>
                <a:satOff val="10130"/>
                <a:lumOff val="17358"/>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2. Sürece İlişkin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1122612"/>
        <a:ext cx="5427922" cy="612672"/>
      </dsp:txXfrm>
    </dsp:sp>
    <dsp:sp modelId="{DCA23794-771D-4910-ACED-62542AEE17DF}">
      <dsp:nvSpPr>
        <dsp:cNvPr id="0" name=""/>
        <dsp:cNvSpPr/>
      </dsp:nvSpPr>
      <dsp:spPr>
        <a:xfrm>
          <a:off x="0" y="2472228"/>
          <a:ext cx="7848872" cy="579600"/>
        </a:xfrm>
        <a:prstGeom prst="rect">
          <a:avLst/>
        </a:prstGeom>
        <a:solidFill>
          <a:schemeClr val="lt1">
            <a:alpha val="90000"/>
            <a:hueOff val="0"/>
            <a:satOff val="0"/>
            <a:lumOff val="0"/>
            <a:alphaOff val="0"/>
          </a:schemeClr>
        </a:solidFill>
        <a:ln w="9525" cap="flat" cmpd="sng" algn="ctr">
          <a:solidFill>
            <a:schemeClr val="accent5">
              <a:shade val="50000"/>
              <a:hueOff val="-488854"/>
              <a:satOff val="20260"/>
              <a:lumOff val="34716"/>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62998CC-5F78-48F9-B269-318B901A0F85}">
      <dsp:nvSpPr>
        <dsp:cNvPr id="0" name=""/>
        <dsp:cNvSpPr/>
      </dsp:nvSpPr>
      <dsp:spPr>
        <a:xfrm>
          <a:off x="392443" y="2132748"/>
          <a:ext cx="5494210" cy="678960"/>
        </a:xfrm>
        <a:prstGeom prst="roundRect">
          <a:avLst/>
        </a:prstGeom>
        <a:gradFill rotWithShape="0">
          <a:gsLst>
            <a:gs pos="0">
              <a:schemeClr val="accent5">
                <a:shade val="50000"/>
                <a:hueOff val="-488854"/>
                <a:satOff val="20260"/>
                <a:lumOff val="34716"/>
                <a:alphaOff val="0"/>
                <a:shade val="15000"/>
                <a:satMod val="180000"/>
              </a:schemeClr>
            </a:gs>
            <a:gs pos="50000">
              <a:schemeClr val="accent5">
                <a:shade val="50000"/>
                <a:hueOff val="-488854"/>
                <a:satOff val="20260"/>
                <a:lumOff val="34716"/>
                <a:alphaOff val="0"/>
                <a:shade val="45000"/>
                <a:satMod val="170000"/>
              </a:schemeClr>
            </a:gs>
            <a:gs pos="70000">
              <a:schemeClr val="accent5">
                <a:shade val="50000"/>
                <a:hueOff val="-488854"/>
                <a:satOff val="20260"/>
                <a:lumOff val="34716"/>
                <a:alphaOff val="0"/>
                <a:tint val="99000"/>
                <a:shade val="65000"/>
                <a:satMod val="155000"/>
              </a:schemeClr>
            </a:gs>
            <a:gs pos="100000">
              <a:schemeClr val="accent5">
                <a:shade val="50000"/>
                <a:hueOff val="-488854"/>
                <a:satOff val="20260"/>
                <a:lumOff val="3471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3. Sınıf iklimine Yönelik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2165892"/>
        <a:ext cx="5427922" cy="612672"/>
      </dsp:txXfrm>
    </dsp:sp>
    <dsp:sp modelId="{9BB21429-B3BC-4AA6-99E0-D679968E741C}">
      <dsp:nvSpPr>
        <dsp:cNvPr id="0" name=""/>
        <dsp:cNvSpPr/>
      </dsp:nvSpPr>
      <dsp:spPr>
        <a:xfrm>
          <a:off x="0" y="3515508"/>
          <a:ext cx="7848872" cy="579600"/>
        </a:xfrm>
        <a:prstGeom prst="rect">
          <a:avLst/>
        </a:prstGeom>
        <a:solidFill>
          <a:schemeClr val="lt1">
            <a:alpha val="90000"/>
            <a:hueOff val="0"/>
            <a:satOff val="0"/>
            <a:lumOff val="0"/>
            <a:alphaOff val="0"/>
          </a:schemeClr>
        </a:solidFill>
        <a:ln w="9525" cap="flat" cmpd="sng" algn="ctr">
          <a:solidFill>
            <a:schemeClr val="accent5">
              <a:shade val="50000"/>
              <a:hueOff val="-488854"/>
              <a:satOff val="20260"/>
              <a:lumOff val="34716"/>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D65E2D0-C154-4967-A2A8-6062F2341B6E}">
      <dsp:nvSpPr>
        <dsp:cNvPr id="0" name=""/>
        <dsp:cNvSpPr/>
      </dsp:nvSpPr>
      <dsp:spPr>
        <a:xfrm>
          <a:off x="392443" y="3176028"/>
          <a:ext cx="5494210" cy="678960"/>
        </a:xfrm>
        <a:prstGeom prst="roundRect">
          <a:avLst/>
        </a:prstGeom>
        <a:gradFill rotWithShape="0">
          <a:gsLst>
            <a:gs pos="0">
              <a:schemeClr val="accent5">
                <a:shade val="50000"/>
                <a:hueOff val="-488854"/>
                <a:satOff val="20260"/>
                <a:lumOff val="34716"/>
                <a:alphaOff val="0"/>
                <a:shade val="15000"/>
                <a:satMod val="180000"/>
              </a:schemeClr>
            </a:gs>
            <a:gs pos="50000">
              <a:schemeClr val="accent5">
                <a:shade val="50000"/>
                <a:hueOff val="-488854"/>
                <a:satOff val="20260"/>
                <a:lumOff val="34716"/>
                <a:alphaOff val="0"/>
                <a:shade val="45000"/>
                <a:satMod val="170000"/>
              </a:schemeClr>
            </a:gs>
            <a:gs pos="70000">
              <a:schemeClr val="accent5">
                <a:shade val="50000"/>
                <a:hueOff val="-488854"/>
                <a:satOff val="20260"/>
                <a:lumOff val="34716"/>
                <a:alphaOff val="0"/>
                <a:tint val="99000"/>
                <a:shade val="65000"/>
                <a:satMod val="155000"/>
              </a:schemeClr>
            </a:gs>
            <a:gs pos="100000">
              <a:schemeClr val="accent5">
                <a:shade val="50000"/>
                <a:hueOff val="-488854"/>
                <a:satOff val="20260"/>
                <a:lumOff val="3471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4. Öğretimsel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3209172"/>
        <a:ext cx="5427922" cy="612672"/>
      </dsp:txXfrm>
    </dsp:sp>
    <dsp:sp modelId="{0891F4ED-6398-405E-9646-7CE850D1B5CF}">
      <dsp:nvSpPr>
        <dsp:cNvPr id="0" name=""/>
        <dsp:cNvSpPr/>
      </dsp:nvSpPr>
      <dsp:spPr>
        <a:xfrm>
          <a:off x="0" y="4558788"/>
          <a:ext cx="7848872" cy="579600"/>
        </a:xfrm>
        <a:prstGeom prst="rect">
          <a:avLst/>
        </a:prstGeom>
        <a:solidFill>
          <a:schemeClr val="lt1">
            <a:alpha val="90000"/>
            <a:hueOff val="0"/>
            <a:satOff val="0"/>
            <a:lumOff val="0"/>
            <a:alphaOff val="0"/>
          </a:schemeClr>
        </a:solidFill>
        <a:ln w="9525" cap="flat" cmpd="sng" algn="ctr">
          <a:solidFill>
            <a:schemeClr val="accent5">
              <a:shade val="50000"/>
              <a:hueOff val="-244427"/>
              <a:satOff val="10130"/>
              <a:lumOff val="17358"/>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6DC11350-12D1-4DAB-88D7-330A7955CD8C}">
      <dsp:nvSpPr>
        <dsp:cNvPr id="0" name=""/>
        <dsp:cNvSpPr/>
      </dsp:nvSpPr>
      <dsp:spPr>
        <a:xfrm>
          <a:off x="392443" y="4219308"/>
          <a:ext cx="5494210" cy="678960"/>
        </a:xfrm>
        <a:prstGeom prst="roundRect">
          <a:avLst/>
        </a:prstGeom>
        <a:gradFill rotWithShape="0">
          <a:gsLst>
            <a:gs pos="0">
              <a:schemeClr val="accent5">
                <a:shade val="50000"/>
                <a:hueOff val="-244427"/>
                <a:satOff val="10130"/>
                <a:lumOff val="17358"/>
                <a:alphaOff val="0"/>
                <a:shade val="15000"/>
                <a:satMod val="180000"/>
              </a:schemeClr>
            </a:gs>
            <a:gs pos="50000">
              <a:schemeClr val="accent5">
                <a:shade val="50000"/>
                <a:hueOff val="-244427"/>
                <a:satOff val="10130"/>
                <a:lumOff val="17358"/>
                <a:alphaOff val="0"/>
                <a:shade val="45000"/>
                <a:satMod val="170000"/>
              </a:schemeClr>
            </a:gs>
            <a:gs pos="70000">
              <a:schemeClr val="accent5">
                <a:shade val="50000"/>
                <a:hueOff val="-244427"/>
                <a:satOff val="10130"/>
                <a:lumOff val="17358"/>
                <a:alphaOff val="0"/>
                <a:tint val="99000"/>
                <a:shade val="65000"/>
                <a:satMod val="155000"/>
              </a:schemeClr>
            </a:gs>
            <a:gs pos="100000">
              <a:schemeClr val="accent5">
                <a:shade val="50000"/>
                <a:hueOff val="-244427"/>
                <a:satOff val="10130"/>
                <a:lumOff val="17358"/>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5. İşleyişe İlişkin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4252452"/>
        <a:ext cx="5427922" cy="6126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762823" y="2132856"/>
            <a:ext cx="7848600" cy="2016224"/>
          </a:xfrm>
        </p:spPr>
        <p:txBody>
          <a:bodyPr>
            <a:normAutofit fontScale="90000"/>
          </a:bodyPr>
          <a:lstStyle/>
          <a:p>
            <a:pPr algn="ctr"/>
            <a:r>
              <a:rPr lang="tr-TR" sz="4400" b="1" dirty="0" smtClean="0">
                <a:effectLst>
                  <a:outerShdw blurRad="38100" dist="38100" dir="2700000" algn="tl">
                    <a:srgbClr val="000000">
                      <a:alpha val="43137"/>
                    </a:srgbClr>
                  </a:outerShdw>
                </a:effectLst>
                <a:latin typeface="Cambria" pitchFamily="18" charset="0"/>
              </a:rPr>
              <a:t>3.ÜNİTE</a:t>
            </a:r>
            <a:r>
              <a:rPr lang="tr-TR" sz="4400" b="1" dirty="0">
                <a:effectLst>
                  <a:outerShdw blurRad="38100" dist="38100" dir="2700000" algn="tl">
                    <a:srgbClr val="000000">
                      <a:alpha val="43137"/>
                    </a:srgbClr>
                  </a:outerShdw>
                </a:effectLst>
                <a:latin typeface="Cambria" pitchFamily="18" charset="0"/>
              </a:rPr>
              <a:t/>
            </a:r>
            <a:br>
              <a:rPr lang="tr-TR" sz="4400" b="1" dirty="0">
                <a:effectLst>
                  <a:outerShdw blurRad="38100" dist="38100" dir="2700000" algn="tl">
                    <a:srgbClr val="000000">
                      <a:alpha val="43137"/>
                    </a:srgbClr>
                  </a:outerShdw>
                </a:effectLst>
                <a:latin typeface="Cambria" pitchFamily="18" charset="0"/>
              </a:rPr>
            </a:br>
            <a:r>
              <a:rPr lang="tr-TR" sz="4400" i="1" dirty="0">
                <a:effectLst>
                  <a:outerShdw blurRad="38100" dist="38100" dir="2700000" algn="tl">
                    <a:srgbClr val="000000">
                      <a:alpha val="43137"/>
                    </a:srgbClr>
                  </a:outerShdw>
                </a:effectLst>
                <a:latin typeface="Cambria" pitchFamily="18" charset="0"/>
              </a:rPr>
              <a:t>BİREYSELLEŞTİRİLMİŞ EĞİTİM PROGRAMI (BEP) HAZIRLAMA VE ÖĞRETİMİN BİREYSELLEŞTİRİLMESİ</a:t>
            </a:r>
            <a:r>
              <a:rPr lang="tr-TR" sz="7200" i="1" dirty="0">
                <a:effectLst>
                  <a:outerShdw blurRad="38100" dist="38100" dir="2700000" algn="tl">
                    <a:srgbClr val="000000">
                      <a:alpha val="43137"/>
                    </a:srgbClr>
                  </a:outerShdw>
                </a:effectLst>
                <a:latin typeface="Cambria" pitchFamily="18" charset="0"/>
              </a:rPr>
              <a:t/>
            </a:r>
            <a:br>
              <a:rPr lang="tr-TR" sz="7200" i="1" dirty="0">
                <a:effectLst>
                  <a:outerShdw blurRad="38100" dist="38100" dir="2700000" algn="tl">
                    <a:srgbClr val="000000">
                      <a:alpha val="43137"/>
                    </a:srgbClr>
                  </a:outerShdw>
                </a:effectLst>
                <a:latin typeface="Cambria" pitchFamily="18" charset="0"/>
              </a:rPr>
            </a:b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İzleme ve Değerlendirme</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755576" y="1700808"/>
            <a:ext cx="8165976" cy="3539430"/>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BEP değişen öğrenci gereksinimlerine göre yeniden düzenlemeler yapılabilen bir dokümandır.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Bunun için izleme ve değerlendirme süreci işletilir.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İyi bir izleme ve değerlendirme süreci ile BEP sürekli olarak güncellenir.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BEP bir akademik yıl için hazırlanır ve en az yılda bir kez değerlendirme yapılır.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Gerekiyorsa BEP üzerinde uyarlama ve değişiklik yapılabilir. </a:t>
            </a:r>
            <a:endParaRPr lang="tr-TR" sz="20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ÖĞRETİMİN BİREYSELLEŞTİRİLMESİ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539552" y="1844824"/>
            <a:ext cx="7200800" cy="3016210"/>
          </a:xfrm>
        </p:spPr>
        <p:txBody>
          <a:bodyPr/>
          <a:lstStyle/>
          <a:p>
            <a:r>
              <a:rPr lang="tr-TR" sz="2000" dirty="0" smtClean="0">
                <a:effectLst>
                  <a:outerShdw blurRad="38100" dist="38100" dir="2700000" algn="tl">
                    <a:srgbClr val="000000">
                      <a:alpha val="43137"/>
                    </a:srgbClr>
                  </a:outerShdw>
                </a:effectLst>
                <a:latin typeface="Cambria" pitchFamily="18" charset="0"/>
              </a:rPr>
              <a:t>Öğretimin bireyselleştirilmesi; öğretmenlerin bir sınıfta bulunan tüm öğrenciler için hedeflenen davranışları kazandırmalarında ne tür uyarlamalar  yapabileceklerini gösteren planlamalardır (</a:t>
            </a:r>
            <a:r>
              <a:rPr lang="tr-TR" sz="2000" dirty="0" err="1" smtClean="0">
                <a:effectLst>
                  <a:outerShdw blurRad="38100" dist="38100" dir="2700000" algn="tl">
                    <a:srgbClr val="000000">
                      <a:alpha val="43137"/>
                    </a:srgbClr>
                  </a:outerShdw>
                </a:effectLst>
                <a:latin typeface="Cambria" pitchFamily="18" charset="0"/>
              </a:rPr>
              <a:t>Janney</a:t>
            </a:r>
            <a:r>
              <a:rPr lang="tr-TR" sz="2000" dirty="0" smtClean="0">
                <a:effectLst>
                  <a:outerShdw blurRad="38100" dist="38100" dir="2700000" algn="tl">
                    <a:srgbClr val="000000">
                      <a:alpha val="43137"/>
                    </a:srgbClr>
                  </a:outerShdw>
                </a:effectLst>
                <a:latin typeface="Cambria" pitchFamily="18" charset="0"/>
              </a:rPr>
              <a:t> ve </a:t>
            </a:r>
            <a:r>
              <a:rPr lang="tr-TR" sz="2000" dirty="0" err="1" smtClean="0">
                <a:effectLst>
                  <a:outerShdw blurRad="38100" dist="38100" dir="2700000" algn="tl">
                    <a:srgbClr val="000000">
                      <a:alpha val="43137"/>
                    </a:srgbClr>
                  </a:outerShdw>
                </a:effectLst>
                <a:latin typeface="Cambria" pitchFamily="18" charset="0"/>
              </a:rPr>
              <a:t>Snell</a:t>
            </a:r>
            <a:r>
              <a:rPr lang="tr-TR" sz="2000" dirty="0" smtClean="0">
                <a:effectLst>
                  <a:outerShdw blurRad="38100" dist="38100" dir="2700000" algn="tl">
                    <a:srgbClr val="000000">
                      <a:alpha val="43137"/>
                    </a:srgbClr>
                  </a:outerShdw>
                </a:effectLst>
                <a:latin typeface="Cambria" pitchFamily="18" charset="0"/>
              </a:rPr>
              <a:t>, 2006).</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Öğrencilerin gereksinimlerine uygun uyarlamaları yaparak, öğrencinin sınıf etkinliklerine katılımını en üst düzeye çıkarmak gerekir.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Hangi Öğrenciler İçin Öğretim Bireyselleştirilir?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971600" y="1844824"/>
            <a:ext cx="7848872" cy="4031873"/>
          </a:xfrm>
        </p:spPr>
        <p:txBody>
          <a:bodyPr/>
          <a:lstStyle/>
          <a:p>
            <a:r>
              <a:rPr lang="tr-TR" sz="2000" dirty="0" smtClean="0">
                <a:effectLst>
                  <a:outerShdw blurRad="38100" dist="38100" dir="2700000" algn="tl">
                    <a:srgbClr val="000000">
                      <a:alpha val="43137"/>
                    </a:srgbClr>
                  </a:outerShdw>
                </a:effectLst>
                <a:latin typeface="Cambria" pitchFamily="18" charset="0"/>
              </a:rPr>
              <a:t>Bunu belirlemek için BEP kaynak olarak alınır.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Ancak bu sadece BEP’i olan öğrencilere özel değildir.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 içinde akademik çalışmalara katılmakta zorlanan diğer öğrenciler içinde öğretim bireyselleştirilebilir.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nedenle öğretimsel uyarlamalar tüm özel gereksinimli öğrenciler için yapılır.</a:t>
            </a:r>
          </a:p>
          <a:p>
            <a:endParaRPr lang="tr-TR" sz="20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764704"/>
            <a:ext cx="8352928"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Öğretimin Bireyselleştirilmesi Neden Gereklidir?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539552" y="2204864"/>
            <a:ext cx="7920880" cy="2739211"/>
          </a:xfrm>
        </p:spPr>
        <p:txBody>
          <a:bodyPr>
            <a:normAutofit/>
          </a:bodyPr>
          <a:lstStyle/>
          <a:p>
            <a:r>
              <a:rPr lang="tr-TR" sz="2000" dirty="0" smtClean="0">
                <a:effectLst>
                  <a:outerShdw blurRad="38100" dist="38100" dir="2700000" algn="tl">
                    <a:srgbClr val="000000">
                      <a:alpha val="43137"/>
                    </a:srgbClr>
                  </a:outerShdw>
                </a:effectLst>
                <a:latin typeface="Cambria" pitchFamily="18" charset="0"/>
              </a:rPr>
              <a:t>Özel gereksinimli öğrencilerin bireysel gereksinimlerine cevap vermek için öğretimin bireyselleştirilmesi gerekir.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Yapılan çalışmalar genel eğitim sınıflarında bulunan öğrencilerin yaklaşık %50’si ile %80’inin sınıfın gereklerini karşıladığını geri kalanın bu durumda güçlük yaşadığını göstermektedir.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Her bir öğrenciyi sınıf etkinliklerine katmak için öğretimde uyarlamalar yapılmalıdır.</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648072"/>
          </a:xfrm>
        </p:spPr>
        <p:txBody>
          <a:bodyPr>
            <a:normAutofit fontScale="90000"/>
          </a:bodyPr>
          <a:lstStyle/>
          <a:p>
            <a:pPr algn="ctr"/>
            <a:r>
              <a:rPr lang="tr-TR" sz="3100" b="1" dirty="0" smtClean="0">
                <a:effectLst>
                  <a:outerShdw blurRad="38100" dist="38100" dir="2700000" algn="tl">
                    <a:srgbClr val="000000">
                      <a:alpha val="43137"/>
                    </a:srgbClr>
                  </a:outerShdw>
                </a:effectLst>
                <a:latin typeface="Cambria" pitchFamily="18" charset="0"/>
              </a:rPr>
              <a:t>Öğretimsel Uyarlamalar</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827584" y="1124744"/>
          <a:ext cx="784887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1. Fiziksel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1.1. Ortamın genel fiziksel yapısı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23528" y="2492896"/>
            <a:ext cx="7344816" cy="2062103"/>
          </a:xfrm>
        </p:spPr>
        <p:txBody>
          <a:bodyPr/>
          <a:lstStyle/>
          <a:p>
            <a:r>
              <a:rPr lang="tr-TR" sz="2000" dirty="0" smtClean="0">
                <a:effectLst>
                  <a:outerShdw blurRad="38100" dist="38100" dir="2700000" algn="tl">
                    <a:srgbClr val="000000">
                      <a:alpha val="43137"/>
                    </a:srgbClr>
                  </a:outerShdw>
                </a:effectLst>
                <a:latin typeface="Cambria" pitchFamily="18" charset="0"/>
              </a:rPr>
              <a:t>Sınıftaki ışık miktarı, gürültü düzeyi, sınıfın büyüklüğü, sınıfın ısısı ideal düzeyde olmalıdır.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Soğuk ya da sıcak sınıf, gürültülü sınıf, küçük ve karanlık sınıflarda yapılacak öğretimler verimli olmayacaktır.</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1. Fiziksel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1.2. </a:t>
            </a:r>
            <a:r>
              <a:rPr lang="tr-TR" sz="2700" b="1" dirty="0">
                <a:effectLst>
                  <a:outerShdw blurRad="38100" dist="38100" dir="2700000" algn="tl">
                    <a:srgbClr val="000000">
                      <a:alpha val="43137"/>
                    </a:srgbClr>
                  </a:outerShdw>
                </a:effectLst>
                <a:latin typeface="Cambria" pitchFamily="18" charset="0"/>
              </a:rPr>
              <a:t>A</a:t>
            </a:r>
            <a:r>
              <a:rPr lang="tr-TR" sz="2700" b="1" dirty="0" smtClean="0">
                <a:effectLst>
                  <a:outerShdw blurRad="38100" dist="38100" dir="2700000" algn="tl">
                    <a:srgbClr val="000000">
                      <a:alpha val="43137"/>
                    </a:srgbClr>
                  </a:outerShdw>
                </a:effectLst>
                <a:latin typeface="Cambria" pitchFamily="18" charset="0"/>
              </a:rPr>
              <a:t>raç-gereçlerin düzenlenmesi</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556792"/>
            <a:ext cx="8424936" cy="3939540"/>
          </a:xfrm>
        </p:spPr>
        <p:txBody>
          <a:bodyPr/>
          <a:lstStyle/>
          <a:p>
            <a:r>
              <a:rPr lang="tr-TR" sz="2000" dirty="0" smtClean="0">
                <a:effectLst>
                  <a:outerShdw blurRad="38100" dist="38100" dir="2700000" algn="tl">
                    <a:srgbClr val="000000">
                      <a:alpha val="43137"/>
                    </a:srgbClr>
                  </a:outerShdw>
                </a:effectLst>
                <a:latin typeface="Cambria" pitchFamily="18" charset="0"/>
              </a:rPr>
              <a:t>Sınıftaki tahta, sıra, kitap dolabı, pano, harita, şerit gibi araçlar sınıfın oturma düzenine göre ayarlanmalıdır.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Dikkat problemi olanlar için oturma yerleri dikkatli seçme,</a:t>
            </a:r>
          </a:p>
          <a:p>
            <a:r>
              <a:rPr lang="tr-TR" sz="2000" dirty="0" smtClean="0">
                <a:effectLst>
                  <a:outerShdw blurRad="38100" dist="38100" dir="2700000" algn="tl">
                    <a:srgbClr val="000000">
                      <a:alpha val="43137"/>
                    </a:srgbClr>
                  </a:outerShdw>
                </a:effectLst>
                <a:latin typeface="Cambria" pitchFamily="18" charset="0"/>
              </a:rPr>
              <a:t>Problem davranışı olan öğrencileri ön sıralara alma, </a:t>
            </a:r>
          </a:p>
          <a:p>
            <a:r>
              <a:rPr lang="tr-TR" sz="2000" dirty="0" smtClean="0">
                <a:effectLst>
                  <a:outerShdw blurRad="38100" dist="38100" dir="2700000" algn="tl">
                    <a:srgbClr val="000000">
                      <a:alpha val="43137"/>
                    </a:srgbClr>
                  </a:outerShdw>
                </a:effectLst>
                <a:latin typeface="Cambria" pitchFamily="18" charset="0"/>
              </a:rPr>
              <a:t>Geleneksel düzen yerine U biçiminde oturma,</a:t>
            </a:r>
          </a:p>
          <a:p>
            <a:r>
              <a:rPr lang="tr-TR" sz="2000" dirty="0" smtClean="0">
                <a:effectLst>
                  <a:outerShdw blurRad="38100" dist="38100" dir="2700000" algn="tl">
                    <a:srgbClr val="000000">
                      <a:alpha val="43137"/>
                    </a:srgbClr>
                  </a:outerShdw>
                </a:effectLst>
                <a:latin typeface="Cambria" pitchFamily="18" charset="0"/>
              </a:rPr>
              <a:t>Oturma yerlerini gün içinde zaman zaman değiştirme,</a:t>
            </a:r>
          </a:p>
          <a:p>
            <a:r>
              <a:rPr lang="tr-TR" sz="2000" dirty="0" smtClean="0">
                <a:effectLst>
                  <a:outerShdw blurRad="38100" dist="38100" dir="2700000" algn="tl">
                    <a:srgbClr val="000000">
                      <a:alpha val="43137"/>
                    </a:srgbClr>
                  </a:outerShdw>
                </a:effectLst>
                <a:latin typeface="Cambria" pitchFamily="18" charset="0"/>
              </a:rPr>
              <a:t>Çok hareketli öğrencileri yan yana oturtmama,</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Gibi öneriler dikkate alınırsa ders daha verimli geçecektir.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1. Fiziksel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1.3. Ulaşılabilirlik</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556792"/>
            <a:ext cx="8424936" cy="3477875"/>
          </a:xfrm>
        </p:spPr>
        <p:txBody>
          <a:bodyPr>
            <a:normAutofit/>
          </a:bodyPr>
          <a:lstStyle/>
          <a:p>
            <a:r>
              <a:rPr lang="tr-TR" sz="2000" dirty="0" smtClean="0">
                <a:effectLst>
                  <a:outerShdw blurRad="38100" dist="38100" dir="2700000" algn="tl">
                    <a:srgbClr val="000000">
                      <a:alpha val="43137"/>
                    </a:srgbClr>
                  </a:outerShdw>
                </a:effectLst>
                <a:latin typeface="Cambria" pitchFamily="18" charset="0"/>
              </a:rPr>
              <a:t>Sınıf ortamını fiziksel olarak ulaşılabilir kılmak için;</a:t>
            </a:r>
          </a:p>
          <a:p>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Kapılar, sınıf içindeki hareket alanları, tahta, sıralar, dolap, raf, çöp kovası, öğretmen masası gibi araçlar öğrenciler için engelleyici olmamalıdır.</a:t>
            </a:r>
          </a:p>
          <a:p>
            <a:pPr marL="457200" indent="-45720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Özellikle görme engelli öğrencilerin zarar göreceği nesneler sınıftan arındırılmalıdır.</a:t>
            </a:r>
          </a:p>
          <a:p>
            <a:pPr marL="457200" indent="-45720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Sınıftaki araçların üzerine ne olduklarını belirten Braille alfabesi ile yazılmış kartlar olmalıdır.</a:t>
            </a:r>
          </a:p>
          <a:p>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2. Sürece İlişkin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124744"/>
            <a:ext cx="8424936" cy="4955203"/>
          </a:xfrm>
        </p:spPr>
        <p:txBody>
          <a:bodyPr/>
          <a:lstStyle/>
          <a:p>
            <a:r>
              <a:rPr lang="tr-TR" sz="2000" dirty="0" smtClean="0">
                <a:effectLst>
                  <a:outerShdw blurRad="38100" dist="38100" dir="2700000" algn="tl">
                    <a:srgbClr val="000000">
                      <a:alpha val="43137"/>
                    </a:srgbClr>
                  </a:outerShdw>
                </a:effectLst>
                <a:latin typeface="Cambria" pitchFamily="18" charset="0"/>
              </a:rPr>
              <a:t>Genel ilkeler ve sınıf kuralları ile ilgili  düzenlemeleri içerir.</a:t>
            </a:r>
          </a:p>
          <a:p>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Bir sınıf için yediden fazla kural belirlemeyin.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öğrencilerle birlikte belirleyin.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kısa ve anlaşılır yazın.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açıklayın, uyulmadığında sonuçlarını belirtin.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Kurallarda olumsuz ifadeler (koşmak yasaktır) yerine, olumlu ifadelere (yavaş yürüyünüz) yer verin.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rahatlıkla görülebilen bir yere asın.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Hangi durumlarda kural dışına çıkılabileceğini belirtin.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öğretirken model olun.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Yeni bir öğrenci sınıfa katıldığında kuralları gözden geçirin.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anımsamaları için öğrencilere ipuçları verin.</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3. Sınıf İklimine İlişkin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124744"/>
            <a:ext cx="8424936" cy="2923877"/>
          </a:xfrm>
        </p:spPr>
        <p:txBody>
          <a:bodyPr>
            <a:normAutofit/>
          </a:bodyPr>
          <a:lstStyle/>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 iklimi; sınıfın psikolojik ve sosyal özelliklerini oluşturur.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Özel gereksinimli öğrenciyi kabul edici bir tutumla karşılayın ve bunu sınıfa benimsetin.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Öğrencilere karşı olumlu olun, onlarla sohbet edin, mizahı kullanın.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Tüm öğrencilerin duygularına değer verin.</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129614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BİREYSELLEŞTİRİLMİŞ EĞİTİM PROGRAMI (BEP) HAZIRLAMA</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BEP Nedir?</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2564904"/>
            <a:ext cx="8388424" cy="3447098"/>
          </a:xfrm>
        </p:spPr>
        <p:txBody>
          <a:bodyPr>
            <a:normAutofit/>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Bireyselleştirilmiş Eğitim Programı (BEP); rehberlik araştırma merkezlerinde “Eğitsel Değerlendirme ve İzleme Ekibi” tarafından gerçekleştirilen “Ayrıntılı Değerlendirme Süreci” sonunda, “Özel Eğitim Hizmetlerinden Yararlanması Uygun Görülen” özel gereksinimli öğrenciler için “ekip” tarafından hazırlanan programdır.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BEP; </a:t>
            </a:r>
            <a:r>
              <a:rPr lang="tr-TR" sz="2000" i="1" dirty="0" smtClean="0">
                <a:effectLst>
                  <a:outerShdw blurRad="38100" dist="38100" dir="2700000" algn="tl">
                    <a:srgbClr val="000000">
                      <a:alpha val="43137"/>
                    </a:srgbClr>
                  </a:outerShdw>
                </a:effectLst>
                <a:latin typeface="Cambria" pitchFamily="18" charset="0"/>
              </a:rPr>
              <a:t>özel gereksinimli öğrencinin zihinsel, duygusal, sosyal dil ve iletişim alanlarında yapabildiklerini dikkate alarak, kazandırılacak davranışların neler olduğu, bu davranışların nerede, nasıl, kimler tarafından hangi yöntemlerle ve ne kadar sürede kazandırılacağını belirten, gerekli destek eğitim hizmetlerini içeren, içinde ailenin de yer aldığı bir ekip tarafından hazırlanan yazılı bir programdır.</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4. Öğretimsel Uyarlamalar</a:t>
            </a:r>
            <a:br>
              <a:rPr lang="tr-TR" sz="36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4.1. Öğretim yöntemlerinin uyarlanması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95536" y="1700808"/>
            <a:ext cx="8424936" cy="3570208"/>
          </a:xfrm>
        </p:spPr>
        <p:txBody>
          <a:bodyPr>
            <a:normAutofit/>
          </a:bodyPr>
          <a:lstStyle/>
          <a:p>
            <a:r>
              <a:rPr lang="tr-TR" sz="2000" b="1" i="1" dirty="0" smtClean="0">
                <a:effectLst>
                  <a:outerShdw blurRad="38100" dist="38100" dir="2700000" algn="tl">
                    <a:srgbClr val="000000">
                      <a:alpha val="43137"/>
                    </a:srgbClr>
                  </a:outerShdw>
                </a:effectLst>
                <a:latin typeface="Cambria" pitchFamily="18" charset="0"/>
              </a:rPr>
              <a:t>Doğrudan öğretim yöntemi; </a:t>
            </a:r>
            <a:r>
              <a:rPr lang="tr-TR" sz="2000" dirty="0" smtClean="0">
                <a:effectLst>
                  <a:outerShdw blurRad="38100" dist="38100" dir="2700000" algn="tl">
                    <a:srgbClr val="000000">
                      <a:alpha val="43137"/>
                    </a:srgbClr>
                  </a:outerShdw>
                </a:effectLst>
                <a:latin typeface="Cambria" pitchFamily="18" charset="0"/>
              </a:rPr>
              <a:t>konuları küçük basamaklarla sunan, sürekli değerlendirme yapmayı gerektiren, sorumluluğun öğretmende başlayıp öğrenciye doğru uzandığı yöntemdir.</a:t>
            </a:r>
          </a:p>
          <a:p>
            <a:endParaRPr lang="tr-TR" sz="2000"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İşbirliğine dayalı öğrenme; </a:t>
            </a:r>
            <a:r>
              <a:rPr lang="tr-TR" sz="2000" dirty="0" smtClean="0">
                <a:effectLst>
                  <a:outerShdw blurRad="38100" dist="38100" dir="2700000" algn="tl">
                    <a:srgbClr val="000000">
                      <a:alpha val="43137"/>
                    </a:srgbClr>
                  </a:outerShdw>
                </a:effectLst>
                <a:latin typeface="Cambria" pitchFamily="18" charset="0"/>
              </a:rPr>
              <a:t>özel gereksinimli öğrencilerle birlikte sınıfta yer alan tüm öğrencilerin, akademik ve sosyal performanslarını geliştirmeyi hedefleyen öğretimdir. Öğrenciler arkadaşlarıyla yarışmak ya da bireysel çalışmak yerine, ortak bir amaç için birlikte çalışırlar.</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Keşif yoluyla öğrenme; </a:t>
            </a:r>
            <a:r>
              <a:rPr lang="tr-TR" sz="2000" dirty="0" smtClean="0">
                <a:effectLst>
                  <a:outerShdw blurRad="38100" dist="38100" dir="2700000" algn="tl">
                    <a:srgbClr val="000000">
                      <a:alpha val="43137"/>
                    </a:srgbClr>
                  </a:outerShdw>
                </a:effectLst>
                <a:latin typeface="Cambria" pitchFamily="18" charset="0"/>
              </a:rPr>
              <a:t>öğrencileri aktif bir öğrenen olarak gören ve karşılaştıkları problemleri kendi gelişim düzeylerine uygun yollarla çözeceklerini ileri süren öğretim yöntemidir.</a:t>
            </a:r>
            <a:endParaRPr lang="tr-TR" sz="2000" b="1"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4. Öğretimsel Uyarlamalar</a:t>
            </a:r>
            <a:br>
              <a:rPr lang="tr-TR" sz="36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4.2. Öğrenci gruplarının oluşturulması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31540" y="2636912"/>
            <a:ext cx="8424936" cy="3631763"/>
          </a:xfrm>
        </p:spPr>
        <p:txBody>
          <a:bodyPr/>
          <a:lstStyle/>
          <a:p>
            <a:r>
              <a:rPr lang="tr-TR" sz="2000" dirty="0" smtClean="0">
                <a:effectLst>
                  <a:outerShdw blurRad="38100" dist="38100" dir="2700000" algn="tl">
                    <a:srgbClr val="000000">
                      <a:alpha val="43137"/>
                    </a:srgbClr>
                  </a:outerShdw>
                </a:effectLst>
                <a:latin typeface="Cambria" pitchFamily="18" charset="0"/>
              </a:rPr>
              <a:t>Sınıftaki öğrenciler eğitim düzeylerine, öğrenme yeteneklerine, öğrenme hızlarına ve biçimlerine göre gruplara ayrılır</a:t>
            </a:r>
            <a:r>
              <a:rPr lang="tr-TR" sz="2000" dirty="0" smtClean="0">
                <a:effectLst>
                  <a:outerShdw blurRad="38100" dist="38100" dir="2700000" algn="tl">
                    <a:srgbClr val="000000">
                      <a:alpha val="43137"/>
                    </a:srgbClr>
                  </a:outerShdw>
                </a:effectLst>
                <a:latin typeface="Cambria" pitchFamily="18" charset="0"/>
              </a:rPr>
              <a:t>.</a:t>
            </a:r>
          </a:p>
          <a:p>
            <a:r>
              <a:rPr lang="tr-TR" sz="2000" dirty="0">
                <a:solidFill>
                  <a:srgbClr val="FFC000"/>
                </a:solidFill>
                <a:effectLst>
                  <a:outerShdw blurRad="38100" dist="38100" dir="2700000" algn="tl">
                    <a:srgbClr val="000000">
                      <a:alpha val="43137"/>
                    </a:srgbClr>
                  </a:outerShdw>
                </a:effectLst>
                <a:latin typeface="Cambria" pitchFamily="18" charset="0"/>
              </a:rPr>
              <a:t>BÜYÜK GRUP EĞİTİM</a:t>
            </a:r>
            <a:r>
              <a:rPr lang="tr-TR" sz="2000" dirty="0">
                <a:effectLst>
                  <a:outerShdw blurRad="38100" dist="38100" dir="2700000" algn="tl">
                    <a:srgbClr val="000000">
                      <a:alpha val="43137"/>
                    </a:srgbClr>
                  </a:outerShdw>
                </a:effectLst>
                <a:latin typeface="Cambria" pitchFamily="18" charset="0"/>
              </a:rPr>
              <a:t>: sınıfta öğrencilerin tamamıyla aynı hedefleri gerçekleştirmek için yapılan eğitimdir</a:t>
            </a:r>
            <a:r>
              <a:rPr lang="tr-TR" sz="2000" dirty="0" smtClean="0">
                <a:effectLst>
                  <a:outerShdw blurRad="38100" dist="38100" dir="2700000" algn="tl">
                    <a:srgbClr val="000000">
                      <a:alpha val="43137"/>
                    </a:srgbClr>
                  </a:outerShdw>
                </a:effectLst>
                <a:latin typeface="Cambria" pitchFamily="18" charset="0"/>
              </a:rPr>
              <a:t>.</a:t>
            </a:r>
            <a:endParaRPr lang="tr-TR" sz="2000" dirty="0">
              <a:effectLst>
                <a:outerShdw blurRad="38100" dist="38100" dir="2700000" algn="tl">
                  <a:srgbClr val="000000">
                    <a:alpha val="43137"/>
                  </a:srgbClr>
                </a:outerShdw>
              </a:effectLst>
              <a:latin typeface="Cambria" pitchFamily="18" charset="0"/>
            </a:endParaRPr>
          </a:p>
          <a:p>
            <a:endParaRPr lang="tr-TR" sz="2000" dirty="0">
              <a:effectLst>
                <a:outerShdw blurRad="38100" dist="38100" dir="2700000" algn="tl">
                  <a:srgbClr val="000000">
                    <a:alpha val="43137"/>
                  </a:srgbClr>
                </a:outerShdw>
              </a:effectLst>
              <a:latin typeface="Cambria" pitchFamily="18" charset="0"/>
            </a:endParaRPr>
          </a:p>
          <a:p>
            <a:r>
              <a:rPr lang="tr-TR" sz="2000" dirty="0">
                <a:solidFill>
                  <a:srgbClr val="FFC000"/>
                </a:solidFill>
                <a:effectLst>
                  <a:outerShdw blurRad="38100" dist="38100" dir="2700000" algn="tl">
                    <a:srgbClr val="000000">
                      <a:alpha val="43137"/>
                    </a:srgbClr>
                  </a:outerShdw>
                </a:effectLst>
                <a:latin typeface="Cambria" pitchFamily="18" charset="0"/>
              </a:rPr>
              <a:t>KÜÇÜK GRUP EĞİTİMİ: </a:t>
            </a:r>
            <a:r>
              <a:rPr lang="tr-TR" sz="2000" dirty="0">
                <a:effectLst>
                  <a:outerShdw blurRad="38100" dist="38100" dir="2700000" algn="tl">
                    <a:srgbClr val="000000">
                      <a:alpha val="43137"/>
                    </a:srgbClr>
                  </a:outerShdw>
                </a:effectLst>
                <a:latin typeface="Cambria" pitchFamily="18" charset="0"/>
              </a:rPr>
              <a:t>öğretim programının hedeflerine akranlarıyla aynı zamanda ulaşmada güçlük çeken özel </a:t>
            </a:r>
            <a:r>
              <a:rPr lang="tr-TR" sz="2000" dirty="0" err="1">
                <a:effectLst>
                  <a:outerShdw blurRad="38100" dist="38100" dir="2700000" algn="tl">
                    <a:srgbClr val="000000">
                      <a:alpha val="43137"/>
                    </a:srgbClr>
                  </a:outerShdw>
                </a:effectLst>
                <a:latin typeface="Cambria" pitchFamily="18" charset="0"/>
              </a:rPr>
              <a:t>gereksinimli</a:t>
            </a:r>
            <a:r>
              <a:rPr lang="tr-TR" sz="2000" dirty="0">
                <a:effectLst>
                  <a:outerShdw blurRad="38100" dist="38100" dir="2700000" algn="tl">
                    <a:srgbClr val="000000">
                      <a:alpha val="43137"/>
                    </a:srgbClr>
                  </a:outerShdw>
                </a:effectLst>
                <a:latin typeface="Cambria" pitchFamily="18" charset="0"/>
              </a:rPr>
              <a:t> öğrencilerin küçük gruplara ayrıldığı eğitimdir.</a:t>
            </a:r>
          </a:p>
          <a:p>
            <a:r>
              <a:rPr lang="tr-TR" sz="2000" dirty="0">
                <a:solidFill>
                  <a:srgbClr val="FFC000"/>
                </a:solidFill>
                <a:effectLst>
                  <a:outerShdw blurRad="38100" dist="38100" dir="2700000" algn="tl">
                    <a:srgbClr val="000000">
                      <a:alpha val="43137"/>
                    </a:srgbClr>
                  </a:outerShdw>
                </a:effectLst>
                <a:latin typeface="Cambria" pitchFamily="18" charset="0"/>
              </a:rPr>
              <a:t>BİREYSEL ÖĞRETİM</a:t>
            </a:r>
            <a:r>
              <a:rPr lang="tr-TR" sz="2000" dirty="0">
                <a:effectLst>
                  <a:outerShdw blurRad="38100" dist="38100" dir="2700000" algn="tl">
                    <a:srgbClr val="000000">
                      <a:alpha val="43137"/>
                    </a:srgbClr>
                  </a:outerShdw>
                </a:effectLst>
                <a:latin typeface="Cambria" pitchFamily="18" charset="0"/>
              </a:rPr>
              <a:t>: bu yöntemde öğretmen doğrudan tek bir öğrenciyle bireysel olarak çalışır. Öğrenciye yoğunlaştığı için avantajlıdır. Ancak zaman ve sosyalleşme sıkıntısı doğabilir.</a:t>
            </a:r>
          </a:p>
          <a:p>
            <a:endParaRPr lang="tr-TR" sz="2000" dirty="0" smtClean="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extLst>
              <p:ext uri="{D42A27DB-BD31-4B8C-83A1-F6EECF244321}">
                <p14:modId xmlns:p14="http://schemas.microsoft.com/office/powerpoint/2010/main" val="2960875960"/>
              </p:ext>
            </p:extLst>
          </p:nvPr>
        </p:nvGraphicFramePr>
        <p:xfrm>
          <a:off x="899592" y="2996952"/>
          <a:ext cx="7392144" cy="3199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5. İşleyişe İlişkin Düzenlemeler</a:t>
            </a:r>
            <a:br>
              <a:rPr lang="tr-TR" sz="36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95536" y="1412777"/>
            <a:ext cx="8424936" cy="4308872"/>
          </a:xfrm>
        </p:spPr>
        <p:txBody>
          <a:bodyPr/>
          <a:lstStyle/>
          <a:p>
            <a:r>
              <a:rPr lang="tr-TR" sz="2000" i="1" dirty="0" smtClean="0">
                <a:effectLst>
                  <a:outerShdw blurRad="38100" dist="38100" dir="2700000" algn="tl">
                    <a:srgbClr val="000000">
                      <a:alpha val="43137"/>
                    </a:srgbClr>
                  </a:outerShdw>
                </a:effectLst>
                <a:latin typeface="Cambria" pitchFamily="18" charset="0"/>
              </a:rPr>
              <a:t>Öğretmen ve yöneticilerin sorumluluklarının belirlenmesi: </a:t>
            </a:r>
            <a:r>
              <a:rPr lang="tr-TR" sz="2000" dirty="0" smtClean="0">
                <a:effectLst>
                  <a:outerShdw blurRad="38100" dist="38100" dir="2700000" algn="tl">
                    <a:srgbClr val="000000">
                      <a:alpha val="43137"/>
                    </a:srgbClr>
                  </a:outerShdw>
                </a:effectLst>
                <a:latin typeface="Cambria" pitchFamily="18" charset="0"/>
              </a:rPr>
              <a:t>yöneticiler yapılacak uyarlamaların belirlenmesinde  aile ve öğretmen arasında köprüdür. Öğretmenler de öğretimde ne tür uyarlamalar yapacaklarını belirlemelidirler.</a:t>
            </a:r>
            <a:endParaRPr lang="tr-TR" sz="2000" i="1" dirty="0" smtClean="0">
              <a:effectLst>
                <a:outerShdw blurRad="38100" dist="38100" dir="2700000" algn="tl">
                  <a:srgbClr val="000000">
                    <a:alpha val="43137"/>
                  </a:srgbClr>
                </a:outerShdw>
              </a:effectLst>
              <a:latin typeface="Cambria" pitchFamily="18" charset="0"/>
            </a:endParaRPr>
          </a:p>
          <a:p>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Zamanın düzenlenmesi: </a:t>
            </a:r>
            <a:r>
              <a:rPr lang="tr-TR" sz="2000" dirty="0" smtClean="0">
                <a:effectLst>
                  <a:outerShdw blurRad="38100" dist="38100" dir="2700000" algn="tl">
                    <a:srgbClr val="000000">
                      <a:alpha val="43137"/>
                    </a:srgbClr>
                  </a:outerShdw>
                </a:effectLst>
                <a:latin typeface="Cambria" pitchFamily="18" charset="0"/>
              </a:rPr>
              <a:t>her derse ilişkin zaman planlanarak, etkili kullanılmalıdır.</a:t>
            </a:r>
            <a:endParaRPr lang="tr-TR" sz="2000" i="1" dirty="0" smtClean="0">
              <a:effectLst>
                <a:outerShdw blurRad="38100" dist="38100" dir="2700000" algn="tl">
                  <a:srgbClr val="000000">
                    <a:alpha val="43137"/>
                  </a:srgbClr>
                </a:outerShdw>
              </a:effectLst>
              <a:latin typeface="Cambria" pitchFamily="18" charset="0"/>
            </a:endParaRPr>
          </a:p>
          <a:p>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Ev ödevlerinin uyarlanması: </a:t>
            </a:r>
            <a:r>
              <a:rPr lang="tr-TR" sz="2000" dirty="0" smtClean="0">
                <a:effectLst>
                  <a:outerShdw blurRad="38100" dist="38100" dir="2700000" algn="tl">
                    <a:srgbClr val="000000">
                      <a:alpha val="43137"/>
                    </a:srgbClr>
                  </a:outerShdw>
                </a:effectLst>
                <a:latin typeface="Cambria" pitchFamily="18" charset="0"/>
              </a:rPr>
              <a:t>öğretimde yapılan uyarlamalara uygun ödevler hazırlanmalıdır. Ödevlerde de uyarlama yapılmalıdır.</a:t>
            </a:r>
            <a:endParaRPr lang="tr-TR" sz="2000" i="1" dirty="0" smtClean="0">
              <a:effectLst>
                <a:outerShdw blurRad="38100" dist="38100" dir="2700000" algn="tl">
                  <a:srgbClr val="000000">
                    <a:alpha val="43137"/>
                  </a:srgbClr>
                </a:outerShdw>
              </a:effectLst>
              <a:latin typeface="Cambria" pitchFamily="18" charset="0"/>
            </a:endParaRPr>
          </a:p>
          <a:p>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Sınavlarda yapılacak uyarlamalar: </a:t>
            </a:r>
            <a:r>
              <a:rPr lang="tr-TR" sz="2000" dirty="0" smtClean="0">
                <a:effectLst>
                  <a:outerShdw blurRad="38100" dist="38100" dir="2700000" algn="tl">
                    <a:srgbClr val="000000">
                      <a:alpha val="43137"/>
                    </a:srgbClr>
                  </a:outerShdw>
                </a:effectLst>
                <a:latin typeface="Cambria" pitchFamily="18" charset="0"/>
              </a:rPr>
              <a:t>sınav sorusunda, süresinde, içeriğinde, türünde yapılacak uyarlamaları kapsar.</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404664"/>
            <a:ext cx="8136904" cy="720080"/>
          </a:xfrm>
        </p:spPr>
        <p:txBody>
          <a:bodyPr>
            <a:normAutofit/>
          </a:bodyPr>
          <a:lstStyle/>
          <a:p>
            <a:pPr algn="ctr"/>
            <a:r>
              <a:rPr lang="tr-TR" sz="3200" b="1" dirty="0" smtClean="0">
                <a:effectLst>
                  <a:outerShdw blurRad="38100" dist="38100" dir="2700000" algn="tl">
                    <a:srgbClr val="000000">
                      <a:alpha val="43137"/>
                    </a:srgbClr>
                  </a:outerShdw>
                </a:effectLst>
                <a:latin typeface="Cambria" pitchFamily="18" charset="0"/>
              </a:rPr>
              <a:t>BEP Kimler Tarafından Hazırlanır?</a:t>
            </a:r>
            <a:endParaRPr lang="tr-TR" sz="32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1196753"/>
            <a:ext cx="8388424" cy="4955203"/>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BEP, 2006 Özel Eğitim Hizmetleri Yönetmeliği Madde 72’de tanımladığı üzere BEP Geliştirme Birimi tarafından hazırlanır.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None/>
            </a:pPr>
            <a:r>
              <a:rPr lang="tr-TR" sz="2000" b="1" i="1" dirty="0" smtClean="0">
                <a:effectLst>
                  <a:outerShdw blurRad="38100" dist="38100" dir="2700000" algn="tl">
                    <a:srgbClr val="000000">
                      <a:alpha val="43137"/>
                    </a:srgbClr>
                  </a:outerShdw>
                </a:effectLst>
                <a:latin typeface="Cambria" pitchFamily="18" charset="0"/>
              </a:rPr>
              <a:t>Bireyselleştirilmiş eğitim programı geliştirme birimi üyeleri</a:t>
            </a:r>
          </a:p>
          <a:p>
            <a:pPr>
              <a:buNone/>
            </a:pPr>
            <a:r>
              <a:rPr lang="tr-TR" sz="2000" b="1" i="1" dirty="0" smtClean="0">
                <a:effectLst>
                  <a:outerShdw blurRad="38100" dist="38100" dir="2700000" algn="tl">
                    <a:srgbClr val="000000">
                      <a:alpha val="43137"/>
                    </a:srgbClr>
                  </a:outerShdw>
                </a:effectLst>
                <a:latin typeface="Cambria" pitchFamily="18" charset="0"/>
              </a:rPr>
              <a:t>MADDE 72: </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Okul/kurum müdürü veya görevlendirilen müdür yardımcısı</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gezerek özel eğitim görevi yapan öğretmen</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rehber öğretmen</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eğitim programları hazırlamakla yükümlü öğretmen</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sınıf öğretmeni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Dersini okutan ilgili alan öğretmenleri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velisi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a:t>
            </a:r>
          </a:p>
          <a:p>
            <a:pPr>
              <a:buFont typeface="Wingdings" pitchFamily="2" charset="2"/>
              <a:buChar char="ü"/>
            </a:pPr>
            <a:endParaRPr lang="tr-TR" sz="2000"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404664"/>
            <a:ext cx="8136904" cy="720080"/>
          </a:xfrm>
        </p:spPr>
        <p:txBody>
          <a:bodyPr>
            <a:normAutofit/>
          </a:bodyPr>
          <a:lstStyle/>
          <a:p>
            <a:pPr algn="ctr"/>
            <a:r>
              <a:rPr lang="tr-TR" sz="3200" b="1" dirty="0" smtClean="0">
                <a:effectLst>
                  <a:outerShdw blurRad="38100" dist="38100" dir="2700000" algn="tl">
                    <a:srgbClr val="000000">
                      <a:alpha val="43137"/>
                    </a:srgbClr>
                  </a:outerShdw>
                </a:effectLst>
                <a:latin typeface="Cambria" pitchFamily="18" charset="0"/>
              </a:rPr>
              <a:t>BEP İçeriğinde Neler Yer Alır?</a:t>
            </a:r>
            <a:endParaRPr lang="tr-TR" sz="3200" b="1" dirty="0">
              <a:effectLst>
                <a:outerShdw blurRad="38100" dist="38100" dir="2700000" algn="tl">
                  <a:srgbClr val="000000">
                    <a:alpha val="43137"/>
                  </a:srgbClr>
                </a:outerShdw>
              </a:effectLst>
              <a:latin typeface="Cambria" pitchFamily="18" charset="0"/>
            </a:endParaRPr>
          </a:p>
        </p:txBody>
      </p:sp>
      <p:sp>
        <p:nvSpPr>
          <p:cNvPr id="2" name="Metin kutusu 1"/>
          <p:cNvSpPr txBox="1"/>
          <p:nvPr/>
        </p:nvSpPr>
        <p:spPr>
          <a:xfrm>
            <a:off x="827584" y="1844824"/>
            <a:ext cx="6984776" cy="2862322"/>
          </a:xfrm>
          <a:prstGeom prst="rect">
            <a:avLst/>
          </a:prstGeom>
          <a:noFill/>
        </p:spPr>
        <p:txBody>
          <a:bodyPr wrap="square" rtlCol="0">
            <a:spAutoFit/>
          </a:bodyPr>
          <a:lstStyle/>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Var olan performans düzeyi</a:t>
            </a:r>
          </a:p>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Uzun dönemli amaçlar</a:t>
            </a:r>
          </a:p>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Kısa dönemli amaçlar</a:t>
            </a:r>
          </a:p>
          <a:p>
            <a:pPr>
              <a:buFont typeface="Wingdings" pitchFamily="2" charset="2"/>
              <a:buChar char="ü"/>
            </a:pPr>
            <a:r>
              <a:rPr lang="tr-TR" dirty="0" smtClean="0">
                <a:effectLst>
                  <a:outerShdw blurRad="38100" dist="38100" dir="2700000" algn="tl">
                    <a:srgbClr val="000000">
                      <a:alpha val="43137"/>
                    </a:srgbClr>
                  </a:outerShdw>
                </a:effectLst>
                <a:latin typeface="Cambria" pitchFamily="18" charset="0"/>
              </a:rPr>
              <a:t>Programın başlama ve bitiş süreleri</a:t>
            </a:r>
          </a:p>
          <a:p>
            <a:pPr>
              <a:buFont typeface="Wingdings" pitchFamily="2" charset="2"/>
              <a:buChar char="ü"/>
            </a:pPr>
            <a:r>
              <a:rPr lang="tr-TR" dirty="0" smtClean="0">
                <a:effectLst>
                  <a:outerShdw blurRad="38100" dist="38100" dir="2700000" algn="tl">
                    <a:srgbClr val="000000">
                      <a:alpha val="43137"/>
                    </a:srgbClr>
                  </a:outerShdw>
                </a:effectLst>
                <a:latin typeface="Cambria" pitchFamily="18" charset="0"/>
              </a:rPr>
              <a:t>Öğretim </a:t>
            </a:r>
            <a:r>
              <a:rPr lang="tr-TR" dirty="0">
                <a:effectLst>
                  <a:outerShdw blurRad="38100" dist="38100" dir="2700000" algn="tl">
                    <a:srgbClr val="000000">
                      <a:alpha val="43137"/>
                    </a:srgbClr>
                  </a:outerShdw>
                </a:effectLst>
                <a:latin typeface="Cambria" pitchFamily="18" charset="0"/>
              </a:rPr>
              <a:t>süreci, yapılacak </a:t>
            </a:r>
            <a:r>
              <a:rPr lang="tr-TR" dirty="0" smtClean="0">
                <a:effectLst>
                  <a:outerShdw blurRad="38100" dist="38100" dir="2700000" algn="tl">
                    <a:srgbClr val="000000">
                      <a:alpha val="43137"/>
                    </a:srgbClr>
                  </a:outerShdw>
                </a:effectLst>
                <a:latin typeface="Cambria" pitchFamily="18" charset="0"/>
              </a:rPr>
              <a:t>etkinlikler</a:t>
            </a:r>
          </a:p>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D</a:t>
            </a:r>
            <a:r>
              <a:rPr lang="tr-TR" dirty="0" smtClean="0">
                <a:effectLst>
                  <a:outerShdw blurRad="38100" dist="38100" dir="2700000" algn="tl">
                    <a:srgbClr val="000000">
                      <a:alpha val="43137"/>
                    </a:srgbClr>
                  </a:outerShdw>
                </a:effectLst>
                <a:latin typeface="Cambria" pitchFamily="18" charset="0"/>
              </a:rPr>
              <a:t>eğerlendirme yöntemi ve araç gereçleri</a:t>
            </a:r>
            <a:endParaRPr lang="tr-TR" dirty="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Verilecek destekler</a:t>
            </a:r>
          </a:p>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Uzmanlarla işbirliği</a:t>
            </a:r>
          </a:p>
          <a:p>
            <a:pPr>
              <a:buFont typeface="Wingdings" pitchFamily="2" charset="2"/>
              <a:buChar char="ü"/>
            </a:pPr>
            <a:r>
              <a:rPr lang="tr-TR" dirty="0" err="1">
                <a:effectLst>
                  <a:outerShdw blurRad="38100" dist="38100" dir="2700000" algn="tl">
                    <a:srgbClr val="000000">
                      <a:alpha val="43137"/>
                    </a:srgbClr>
                  </a:outerShdw>
                </a:effectLst>
                <a:latin typeface="Cambria" pitchFamily="18" charset="0"/>
              </a:rPr>
              <a:t>Öğretimsel</a:t>
            </a:r>
            <a:r>
              <a:rPr lang="tr-TR" dirty="0">
                <a:effectLst>
                  <a:outerShdw blurRad="38100" dist="38100" dir="2700000" algn="tl">
                    <a:srgbClr val="000000">
                      <a:alpha val="43137"/>
                    </a:srgbClr>
                  </a:outerShdw>
                </a:effectLst>
                <a:latin typeface="Cambria" pitchFamily="18" charset="0"/>
              </a:rPr>
              <a:t> uyarlamalar</a:t>
            </a:r>
          </a:p>
          <a:p>
            <a:pPr>
              <a:buFont typeface="Wingdings" pitchFamily="2" charset="2"/>
              <a:buChar char="ü"/>
            </a:pPr>
            <a:r>
              <a:rPr lang="tr-TR" dirty="0">
                <a:effectLst>
                  <a:outerShdw blurRad="38100" dist="38100" dir="2700000" algn="tl">
                    <a:srgbClr val="000000">
                      <a:alpha val="43137"/>
                    </a:srgbClr>
                  </a:outerShdw>
                </a:effectLst>
                <a:latin typeface="Cambria" pitchFamily="18" charset="0"/>
              </a:rPr>
              <a:t>Öğretim nerede, ne zaman, kimler tarafından yapılacak?</a:t>
            </a:r>
            <a:endParaRPr lang="tr-TR"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692696"/>
            <a:ext cx="8136904" cy="936104"/>
          </a:xfrm>
        </p:spPr>
        <p:txBody>
          <a:bodyPr>
            <a:normAutofit/>
          </a:bodyPr>
          <a:lstStyle/>
          <a:p>
            <a:pPr algn="ctr"/>
            <a:r>
              <a:rPr lang="tr-TR" sz="2800" b="1" dirty="0" smtClean="0">
                <a:effectLst>
                  <a:outerShdw blurRad="38100" dist="38100" dir="2700000" algn="tl">
                    <a:srgbClr val="000000">
                      <a:alpha val="43137"/>
                    </a:srgbClr>
                  </a:outerShdw>
                </a:effectLst>
                <a:latin typeface="Cambria" pitchFamily="18" charset="0"/>
              </a:rPr>
              <a:t>1. Öğrencinin Var Olan Performans Düzeyi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performans düzeyi yazım ilkeleri</a:t>
            </a:r>
            <a:endParaRPr lang="tr-TR" sz="2800" b="1" dirty="0">
              <a:effectLst>
                <a:outerShdw blurRad="38100" dist="38100" dir="2700000" algn="tl">
                  <a:srgbClr val="000000">
                    <a:alpha val="43137"/>
                  </a:srgbClr>
                </a:outerShdw>
              </a:effectLst>
              <a:latin typeface="Cambria" pitchFamily="18" charset="0"/>
            </a:endParaRPr>
          </a:p>
        </p:txBody>
      </p:sp>
      <p:sp>
        <p:nvSpPr>
          <p:cNvPr id="3" name="Dikdörtgen 2"/>
          <p:cNvSpPr/>
          <p:nvPr/>
        </p:nvSpPr>
        <p:spPr>
          <a:xfrm>
            <a:off x="827584" y="2132856"/>
            <a:ext cx="7128792" cy="5632311"/>
          </a:xfrm>
          <a:prstGeom prst="rect">
            <a:avLst/>
          </a:prstGeom>
        </p:spPr>
        <p:txBody>
          <a:bodyPr wrap="square">
            <a:spAutoFit/>
          </a:bodyPr>
          <a:lstStyle/>
          <a:p>
            <a:pPr marL="285750" lvl="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Değerlendirme verilerine göre oluşturulmalıdır</a:t>
            </a:r>
            <a:r>
              <a:rPr lang="tr-TR" dirty="0" smtClean="0">
                <a:effectLst>
                  <a:outerShdw blurRad="38100" dist="38100" dir="2700000" algn="tl">
                    <a:srgbClr val="000000">
                      <a:alpha val="43137"/>
                    </a:srgbClr>
                  </a:outerShdw>
                </a:effectLst>
                <a:latin typeface="Cambria" pitchFamily="18" charset="0"/>
              </a:rPr>
              <a:t>.</a:t>
            </a:r>
          </a:p>
          <a:p>
            <a:pPr marL="28575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Performans düzeyi öğrencinin yapamadıkları ile yapabildiklerini yansıtmalıdır</a:t>
            </a:r>
            <a:r>
              <a:rPr lang="tr-TR" dirty="0" smtClean="0">
                <a:effectLst>
                  <a:outerShdw blurRad="38100" dist="38100" dir="2700000" algn="tl">
                    <a:srgbClr val="000000">
                      <a:alpha val="43137"/>
                    </a:srgbClr>
                  </a:outerShdw>
                </a:effectLst>
                <a:latin typeface="Cambria" pitchFamily="18" charset="0"/>
              </a:rPr>
              <a:t>.</a:t>
            </a:r>
          </a:p>
          <a:p>
            <a:pPr marL="285750" lvl="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Performans düzeyi ölçülebilir ve gözlenebilir şekilde ifade edilmelidir</a:t>
            </a:r>
            <a:r>
              <a:rPr lang="tr-TR" dirty="0" smtClean="0">
                <a:effectLst>
                  <a:outerShdw blurRad="38100" dist="38100" dir="2700000" algn="tl">
                    <a:srgbClr val="000000">
                      <a:alpha val="43137"/>
                    </a:srgbClr>
                  </a:outerShdw>
                </a:effectLst>
                <a:latin typeface="Cambria" pitchFamily="18" charset="0"/>
              </a:rPr>
              <a:t>.</a:t>
            </a:r>
          </a:p>
          <a:p>
            <a:pPr marL="28575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Performans düzeyi ölçülebilir ve gözlenebilir şekilde ifade edilmelidir.</a:t>
            </a:r>
          </a:p>
          <a:p>
            <a:pPr marL="28575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Yazılan performans düzeyi uzun ve kısa dönemli hedefler oluşturmaya olanak vermelidir</a:t>
            </a:r>
            <a:r>
              <a:rPr lang="tr-TR" dirty="0" smtClean="0">
                <a:effectLst>
                  <a:outerShdw blurRad="38100" dist="38100" dir="2700000" algn="tl">
                    <a:srgbClr val="000000">
                      <a:alpha val="43137"/>
                    </a:srgbClr>
                  </a:outerShdw>
                </a:effectLst>
                <a:latin typeface="Cambria" pitchFamily="18" charset="0"/>
              </a:rPr>
              <a:t>.</a:t>
            </a:r>
          </a:p>
          <a:p>
            <a:pPr marL="285750" lvl="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Performans düzeyi ifadeleri öğrencinin şimdiki durumunu yansıtmalıdır</a:t>
            </a:r>
            <a:r>
              <a:rPr lang="tr-TR" dirty="0" smtClean="0">
                <a:effectLst>
                  <a:outerShdw blurRad="38100" dist="38100" dir="2700000" algn="tl">
                    <a:srgbClr val="000000">
                      <a:alpha val="43137"/>
                    </a:srgbClr>
                  </a:outerShdw>
                </a:effectLst>
                <a:latin typeface="Cambria" pitchFamily="18" charset="0"/>
              </a:rPr>
              <a:t>.</a:t>
            </a:r>
          </a:p>
          <a:p>
            <a:pPr marL="28575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Performans düzeyi ifadelerinde öğrencinin değerlendirilen becerideki ustalık derecesi ya da güçlük derecesi de belirtilmelidir.</a:t>
            </a:r>
            <a:endParaRPr lang="tr-TR" dirty="0"/>
          </a:p>
          <a:p>
            <a:pPr marL="285750" indent="-285750">
              <a:buFont typeface="Arial" panose="020B0604020202020204" pitchFamily="34" charset="0"/>
              <a:buChar char="•"/>
            </a:pPr>
            <a:r>
              <a:rPr lang="tr-TR" dirty="0">
                <a:effectLst>
                  <a:outerShdw blurRad="38100" dist="38100" dir="2700000" algn="tl">
                    <a:srgbClr val="000000">
                      <a:alpha val="43137"/>
                    </a:srgbClr>
                  </a:outerShdw>
                </a:effectLst>
                <a:latin typeface="Cambria" pitchFamily="18" charset="0"/>
              </a:rPr>
              <a:t>Performans düzeyi ifadelerinde grubun ortalama başarısı belirtilmelidir.</a:t>
            </a:r>
            <a:endParaRPr lang="tr-TR" dirty="0"/>
          </a:p>
          <a:p>
            <a:pPr marL="285750" lvl="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a:effectLst>
                <a:outerShdw blurRad="38100" dist="38100" dir="2700000" algn="tl">
                  <a:srgbClr val="000000">
                    <a:alpha val="43137"/>
                  </a:srgbClr>
                </a:outerShdw>
              </a:effectLst>
              <a:latin typeface="Cambria" pitchFamily="18" charset="0"/>
            </a:endParaRPr>
          </a:p>
          <a:p>
            <a:pPr marL="285750" lvl="0" indent="-285750">
              <a:buFont typeface="Arial" panose="020B0604020202020204" pitchFamily="34" charset="0"/>
              <a:buChar char="•"/>
            </a:pPr>
            <a:endParaRPr lang="tr-TR" dirty="0">
              <a:effectLst>
                <a:outerShdw blurRad="38100" dist="38100" dir="2700000" algn="tl">
                  <a:srgbClr val="000000">
                    <a:alpha val="43137"/>
                  </a:srgbClr>
                </a:outerShdw>
              </a:effectLst>
              <a:latin typeface="Cambria" pitchFamily="18" charset="0"/>
            </a:endParaRPr>
          </a:p>
          <a:p>
            <a:endParaRPr lang="tr-TR" dirty="0">
              <a:effectLst>
                <a:outerShdw blurRad="38100" dist="38100" dir="2700000" algn="tl">
                  <a:srgbClr val="000000">
                    <a:alpha val="43137"/>
                  </a:srgbClr>
                </a:outerShdw>
              </a:effectLst>
              <a:latin typeface="Cambria" pitchFamily="18" charset="0"/>
            </a:endParaRPr>
          </a:p>
          <a:p>
            <a:pPr lvl="0"/>
            <a:endParaRPr lang="tr-TR"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692696"/>
            <a:ext cx="8136904" cy="576064"/>
          </a:xfrm>
        </p:spPr>
        <p:txBody>
          <a:bodyPr>
            <a:normAutofit/>
          </a:bodyPr>
          <a:lstStyle/>
          <a:p>
            <a:pPr algn="ctr"/>
            <a:r>
              <a:rPr lang="tr-TR" sz="2800" b="1" dirty="0" smtClean="0">
                <a:effectLst>
                  <a:outerShdw blurRad="38100" dist="38100" dir="2700000" algn="tl">
                    <a:srgbClr val="000000">
                      <a:alpha val="43137"/>
                    </a:srgbClr>
                  </a:outerShdw>
                </a:effectLst>
                <a:latin typeface="Cambria" pitchFamily="18" charset="0"/>
              </a:rPr>
              <a:t>2. Yıl Sonunda Kazandırılacak Uzun Dönemli Amaçlar</a:t>
            </a:r>
            <a:endParaRPr lang="tr-TR" sz="28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323528" y="1628800"/>
            <a:ext cx="8352928" cy="4824536"/>
          </a:xfrm>
        </p:spPr>
        <p:txBody>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Öncelikle öğrencinin </a:t>
            </a:r>
            <a:r>
              <a:rPr lang="tr-TR" sz="2000" dirty="0" smtClean="0">
                <a:solidFill>
                  <a:srgbClr val="FFFF66"/>
                </a:solidFill>
                <a:effectLst>
                  <a:outerShdw blurRad="38100" dist="38100" dir="2700000" algn="tl">
                    <a:srgbClr val="000000">
                      <a:alpha val="43137"/>
                    </a:srgbClr>
                  </a:outerShdw>
                </a:effectLst>
                <a:latin typeface="Cambria" pitchFamily="18" charset="0"/>
              </a:rPr>
              <a:t>var olan performans düzeyine </a:t>
            </a:r>
            <a:r>
              <a:rPr lang="tr-TR" sz="2000" dirty="0" smtClean="0">
                <a:effectLst>
                  <a:outerShdw blurRad="38100" dist="38100" dir="2700000" algn="tl">
                    <a:srgbClr val="000000">
                      <a:alpha val="43137"/>
                    </a:srgbClr>
                  </a:outerShdw>
                </a:effectLst>
                <a:latin typeface="Cambria" pitchFamily="18" charset="0"/>
              </a:rPr>
              <a:t>göre kısa dönemli amaçlar (K.D.A) ve uzun dönemli amaçlar (U.D.A) belirlenir.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Uzun dönemli amaçlar, bir öğretim yılı sonunda öğrencinin kazanması beklenen davranışlardır.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Örneğin; “</a:t>
            </a:r>
            <a:r>
              <a:rPr lang="tr-TR" sz="2000" i="1" dirty="0" smtClean="0">
                <a:effectLst>
                  <a:outerShdw blurRad="38100" dist="38100" dir="2700000" algn="tl">
                    <a:srgbClr val="000000">
                      <a:alpha val="43137"/>
                    </a:srgbClr>
                  </a:outerShdw>
                </a:effectLst>
                <a:latin typeface="Cambria" pitchFamily="18" charset="0"/>
              </a:rPr>
              <a:t>Can, öğretim yılının sonunda mevsimlerin özelliklerini öğrenir.”</a:t>
            </a:r>
          </a:p>
          <a:p>
            <a:pPr>
              <a:buFont typeface="Wingdings" pitchFamily="2" charset="2"/>
              <a:buChar char="ü"/>
            </a:pPr>
            <a:endParaRPr lang="tr-TR" sz="2000"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Uzun dönemli amaçlar öğrencinin ulaşabileceği </a:t>
            </a:r>
            <a:r>
              <a:rPr lang="tr-TR" sz="2000" b="1" dirty="0" smtClean="0">
                <a:effectLst>
                  <a:outerShdw blurRad="38100" dist="38100" dir="2700000" algn="tl">
                    <a:srgbClr val="000000">
                      <a:alpha val="43137"/>
                    </a:srgbClr>
                  </a:outerShdw>
                </a:effectLst>
                <a:latin typeface="Cambria" pitchFamily="18" charset="0"/>
              </a:rPr>
              <a:t>gerçekçi</a:t>
            </a:r>
            <a:r>
              <a:rPr lang="tr-TR" sz="2000" dirty="0" smtClean="0">
                <a:effectLst>
                  <a:outerShdw blurRad="38100" dist="38100" dir="2700000" algn="tl">
                    <a:srgbClr val="000000">
                      <a:alpha val="43137"/>
                    </a:srgbClr>
                  </a:outerShdw>
                </a:effectLst>
                <a:latin typeface="Cambria" pitchFamily="18" charset="0"/>
              </a:rPr>
              <a:t> amaçlar olmalıdır.</a:t>
            </a:r>
          </a:p>
          <a:p>
            <a:pPr>
              <a:buNone/>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548680"/>
            <a:ext cx="8136904" cy="648072"/>
          </a:xfrm>
        </p:spPr>
        <p:txBody>
          <a:bodyPr>
            <a:normAutofit fontScale="90000"/>
          </a:bodyPr>
          <a:lstStyle/>
          <a:p>
            <a:pPr algn="ctr"/>
            <a:r>
              <a:rPr lang="tr-TR" sz="2800" b="1" dirty="0" smtClean="0">
                <a:effectLst>
                  <a:outerShdw blurRad="38100" dist="38100" dir="2700000" algn="tl">
                    <a:srgbClr val="000000">
                      <a:alpha val="43137"/>
                    </a:srgbClr>
                  </a:outerShdw>
                </a:effectLst>
                <a:latin typeface="Cambria" pitchFamily="18" charset="0"/>
              </a:rPr>
              <a:t>2. Yıl Sonunda Kazandırılacak Uzun Dönemli Amaçlar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uzun dönemli amaç belirlerken dikkat edilecek unsurlar</a:t>
            </a:r>
            <a:endParaRPr lang="tr-TR" sz="2800" b="1" dirty="0">
              <a:effectLst>
                <a:outerShdw blurRad="38100" dist="38100" dir="2700000" algn="tl">
                  <a:srgbClr val="000000">
                    <a:alpha val="43137"/>
                  </a:srgbClr>
                </a:outerShdw>
              </a:effectLst>
              <a:latin typeface="Cambria" pitchFamily="18" charset="0"/>
            </a:endParaRPr>
          </a:p>
        </p:txBody>
      </p:sp>
      <p:sp>
        <p:nvSpPr>
          <p:cNvPr id="6" name="5 İçerik Yer Tutucusu"/>
          <p:cNvSpPr>
            <a:spLocks noGrp="1"/>
          </p:cNvSpPr>
          <p:nvPr>
            <p:ph idx="1"/>
          </p:nvPr>
        </p:nvSpPr>
        <p:spPr>
          <a:xfrm>
            <a:off x="395536" y="1340768"/>
            <a:ext cx="7410400" cy="5184576"/>
          </a:xfrm>
        </p:spPr>
        <p:txBody>
          <a:bodyPr>
            <a:normAutofit/>
          </a:bodyPr>
          <a:lstStyle/>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Öncelikle öğrencinin var olan performans düzeyi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Öğrencinin yetersizliğinin derecesi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Öğrenciye sağlanacak destek eğitim hizmetleri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Öğrencinin geçmiş yaşantıları ve öğrenme hızı</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Öğrencinin yaşadığı çevre ve aile özellikleri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Sınıf öğretmenine sağlanan destek hizmetler</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 için öncelikli olan hedefler</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İşlevsel hedefler</a:t>
            </a:r>
          </a:p>
          <a:p>
            <a:pPr marL="514350" indent="-514350">
              <a:buNone/>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endParaRPr lang="tr-TR" sz="20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208912" cy="864096"/>
          </a:xfrm>
        </p:spPr>
        <p:txBody>
          <a:bodyPr>
            <a:normAutofit/>
          </a:bodyPr>
          <a:lstStyle/>
          <a:p>
            <a:pPr algn="ctr"/>
            <a:r>
              <a:rPr lang="tr-TR" sz="2800" b="1" dirty="0">
                <a:effectLst>
                  <a:outerShdw blurRad="38100" dist="38100" dir="2700000" algn="tl">
                    <a:srgbClr val="000000">
                      <a:alpha val="43137"/>
                    </a:srgbClr>
                  </a:outerShdw>
                </a:effectLst>
                <a:latin typeface="Cambria" pitchFamily="18" charset="0"/>
              </a:rPr>
              <a:t>3</a:t>
            </a:r>
            <a:r>
              <a:rPr lang="tr-TR" sz="2800" b="1" dirty="0" smtClean="0">
                <a:effectLst>
                  <a:outerShdw blurRad="38100" dist="38100" dir="2700000" algn="tl">
                    <a:srgbClr val="000000">
                      <a:alpha val="43137"/>
                    </a:srgbClr>
                  </a:outerShdw>
                </a:effectLst>
                <a:latin typeface="Cambria" pitchFamily="18" charset="0"/>
              </a:rPr>
              <a:t>. </a:t>
            </a:r>
            <a:r>
              <a:rPr lang="tr-TR" sz="2800" b="1" dirty="0" smtClean="0">
                <a:effectLst>
                  <a:outerShdw blurRad="38100" dist="38100" dir="2700000" algn="tl">
                    <a:srgbClr val="000000">
                      <a:alpha val="43137"/>
                    </a:srgbClr>
                  </a:outerShdw>
                </a:effectLst>
                <a:latin typeface="Cambria" pitchFamily="18" charset="0"/>
              </a:rPr>
              <a:t>Kısa </a:t>
            </a:r>
            <a:r>
              <a:rPr lang="tr-TR" sz="2800" b="1" dirty="0" smtClean="0">
                <a:effectLst>
                  <a:outerShdw blurRad="38100" dist="38100" dir="2700000" algn="tl">
                    <a:srgbClr val="000000">
                      <a:alpha val="43137"/>
                    </a:srgbClr>
                  </a:outerShdw>
                </a:effectLst>
                <a:latin typeface="Cambria" pitchFamily="18" charset="0"/>
              </a:rPr>
              <a:t>Dönemli Amaçlar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ve </a:t>
            </a:r>
            <a:r>
              <a:rPr lang="tr-TR" sz="2800" b="1" dirty="0">
                <a:effectLst>
                  <a:outerShdw blurRad="38100" dist="38100" dir="2700000" algn="tl">
                    <a:srgbClr val="000000">
                      <a:alpha val="43137"/>
                    </a:srgbClr>
                  </a:outerShdw>
                </a:effectLst>
                <a:latin typeface="Cambria" pitchFamily="18" charset="0"/>
              </a:rPr>
              <a:t>Ö</a:t>
            </a:r>
            <a:r>
              <a:rPr lang="tr-TR" sz="2800" b="1" dirty="0" smtClean="0">
                <a:effectLst>
                  <a:outerShdw blurRad="38100" dist="38100" dir="2700000" algn="tl">
                    <a:srgbClr val="000000">
                      <a:alpha val="43137"/>
                    </a:srgbClr>
                  </a:outerShdw>
                </a:effectLst>
                <a:latin typeface="Cambria" pitchFamily="18" charset="0"/>
              </a:rPr>
              <a:t>ğeleri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28" name="27 Diyagram"/>
          <p:cNvGraphicFramePr/>
          <p:nvPr/>
        </p:nvGraphicFramePr>
        <p:xfrm>
          <a:off x="179512" y="1556792"/>
          <a:ext cx="8352928"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0" y="476672"/>
            <a:ext cx="8208912" cy="576064"/>
          </a:xfrm>
        </p:spPr>
        <p:txBody>
          <a:bodyPr>
            <a:normAutofit/>
          </a:bodyPr>
          <a:lstStyle/>
          <a:p>
            <a:pPr algn="ctr"/>
            <a:r>
              <a:rPr lang="tr-TR" sz="2400" b="1" dirty="0" smtClean="0">
                <a:effectLst>
                  <a:outerShdw blurRad="38100" dist="38100" dir="2700000" algn="tl">
                    <a:srgbClr val="000000">
                      <a:alpha val="43137"/>
                    </a:srgbClr>
                  </a:outerShdw>
                </a:effectLst>
                <a:latin typeface="Cambria" pitchFamily="18" charset="0"/>
              </a:rPr>
              <a:t>4. Öğretim Yöntemleri ve Materyaller</a:t>
            </a:r>
            <a:endParaRPr lang="tr-TR" sz="24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539552" y="908720"/>
            <a:ext cx="8382000" cy="803297"/>
          </a:xfrm>
        </p:spPr>
        <p:txBody>
          <a:bodyPr/>
          <a:lstStyle/>
          <a:p>
            <a:r>
              <a:rPr lang="tr-TR" sz="1800" dirty="0" smtClean="0">
                <a:effectLst>
                  <a:outerShdw blurRad="38100" dist="38100" dir="2700000" algn="tl">
                    <a:srgbClr val="000000">
                      <a:alpha val="43137"/>
                    </a:srgbClr>
                  </a:outerShdw>
                </a:effectLst>
                <a:latin typeface="Cambria" pitchFamily="18" charset="0"/>
              </a:rPr>
              <a:t>Uzun ve kısa dönemli amaçlar belirlendikten sonra öğretim yapılırken kullanılacak yöntem ve materyaller uygun bir şekilde seçilmelidir.</a:t>
            </a:r>
          </a:p>
          <a:p>
            <a:endParaRPr lang="tr-TR" sz="1800" b="1" i="1" dirty="0" smtClean="0">
              <a:effectLst>
                <a:outerShdw blurRad="38100" dist="38100" dir="2700000" algn="tl">
                  <a:srgbClr val="000000">
                    <a:alpha val="43137"/>
                  </a:srgbClr>
                </a:outerShdw>
              </a:effectLst>
              <a:latin typeface="Cambria" pitchFamily="18" charset="0"/>
            </a:endParaRPr>
          </a:p>
        </p:txBody>
      </p:sp>
      <p:sp>
        <p:nvSpPr>
          <p:cNvPr id="5" name="Rectangle 4"/>
          <p:cNvSpPr txBox="1">
            <a:spLocks noChangeArrowheads="1"/>
          </p:cNvSpPr>
          <p:nvPr/>
        </p:nvSpPr>
        <p:spPr>
          <a:xfrm>
            <a:off x="179512" y="1772816"/>
            <a:ext cx="8208912" cy="576064"/>
          </a:xfrm>
          <a:prstGeom prst="rect">
            <a:avLst/>
          </a:prstGeom>
        </p:spPr>
        <p:txBody>
          <a:bodyPr vert="horz" wrap="square" lIns="0" tIns="0" rIns="0" bIns="0" rtlCol="0" anchor="t">
            <a:norm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5. </a:t>
            </a:r>
            <a:r>
              <a:rPr lang="tr-TR" sz="24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Programın Başlama ve Bitiş Tarihleri</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6" name="9 İçerik Yer Tutucusu"/>
          <p:cNvSpPr txBox="1">
            <a:spLocks/>
          </p:cNvSpPr>
          <p:nvPr/>
        </p:nvSpPr>
        <p:spPr>
          <a:xfrm>
            <a:off x="467544" y="2204864"/>
            <a:ext cx="8382000" cy="1052596"/>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r>
              <a:rPr lang="tr-TR" dirty="0" smtClean="0">
                <a:effectLst>
                  <a:outerShdw blurRad="38100" dist="38100" dir="2700000" algn="tl">
                    <a:srgbClr val="000000">
                      <a:alpha val="43137"/>
                    </a:srgbClr>
                  </a:outerShdw>
                </a:effectLst>
                <a:latin typeface="Cambria" pitchFamily="18" charset="0"/>
              </a:rPr>
              <a:t>BEP’te belirlenen kısa dönemli amaçlara ne kadar sürede ulaşılacağı, öğretime ne zaman başlanacağı öğrencinin performansına ve yaşadığı çevre özelliklerine göre belirlenmelidir.</a:t>
            </a:r>
            <a:endParaRPr kumimoji="0" lang="tr-TR"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tr-TR" b="1"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7" name="Rectangle 4"/>
          <p:cNvSpPr txBox="1">
            <a:spLocks noChangeArrowheads="1"/>
          </p:cNvSpPr>
          <p:nvPr/>
        </p:nvSpPr>
        <p:spPr>
          <a:xfrm>
            <a:off x="0" y="3284984"/>
            <a:ext cx="8208912" cy="576064"/>
          </a:xfrm>
          <a:prstGeom prst="rect">
            <a:avLst/>
          </a:prstGeom>
        </p:spPr>
        <p:txBody>
          <a:bodyPr vert="horz" wrap="square" lIns="0" tIns="0" rIns="0" bIns="0" rtlCol="0" anchor="t">
            <a:norm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6. Kullanılacak</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Değerlendirme Yöntemi</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8" name="9 İçerik Yer Tutucusu"/>
          <p:cNvSpPr txBox="1">
            <a:spLocks/>
          </p:cNvSpPr>
          <p:nvPr/>
        </p:nvSpPr>
        <p:spPr>
          <a:xfrm>
            <a:off x="395536" y="3645024"/>
            <a:ext cx="8382000" cy="803297"/>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r>
              <a:rPr lang="tr-TR" dirty="0" smtClean="0">
                <a:effectLst>
                  <a:outerShdw blurRad="38100" dist="38100" dir="2700000" algn="tl">
                    <a:srgbClr val="000000">
                      <a:alpha val="43137"/>
                    </a:srgbClr>
                  </a:outerShdw>
                </a:effectLst>
                <a:latin typeface="Cambria" pitchFamily="18" charset="0"/>
              </a:rPr>
              <a:t>Kısa dönemli amaçlara ulaşılıp, ulaşılmadığına karar vermek için yapılacak değerlendirmenin hangi yöntemlerle yapılacağına karar verilmelidir.</a:t>
            </a:r>
            <a:endParaRPr kumimoji="0" lang="tr-TR"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tr-TR" b="1"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9" name="Rectangle 4"/>
          <p:cNvSpPr txBox="1">
            <a:spLocks noChangeArrowheads="1"/>
          </p:cNvSpPr>
          <p:nvPr/>
        </p:nvSpPr>
        <p:spPr>
          <a:xfrm>
            <a:off x="683568" y="4725144"/>
            <a:ext cx="8208912" cy="576064"/>
          </a:xfrm>
          <a:prstGeom prst="rect">
            <a:avLst/>
          </a:prstGeom>
        </p:spPr>
        <p:txBody>
          <a:bodyPr vert="horz" wrap="square" lIns="0" tIns="0" rIns="0" bIns="0" rtlCol="0" anchor="t">
            <a:no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7. Ek Hizmetlerin Nerede, Ne Zaman,</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Kimler Tarafından ve Ne Kadar Süreyle Verileceğinin Belirlenmesi</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0" name="9 İçerik Yer Tutucusu"/>
          <p:cNvSpPr txBox="1">
            <a:spLocks/>
          </p:cNvSpPr>
          <p:nvPr/>
        </p:nvSpPr>
        <p:spPr>
          <a:xfrm>
            <a:off x="539552" y="5373216"/>
            <a:ext cx="8382000" cy="1052596"/>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r>
              <a:rPr lang="tr-TR" noProof="0" dirty="0" smtClean="0">
                <a:effectLst>
                  <a:outerShdw blurRad="38100" dist="38100" dir="2700000" algn="tl">
                    <a:srgbClr val="000000">
                      <a:alpha val="43137"/>
                    </a:srgbClr>
                  </a:outerShdw>
                </a:effectLst>
                <a:latin typeface="Cambria" pitchFamily="18" charset="0"/>
              </a:rPr>
              <a:t>Ulaşım, destek uzman, tıbbi hizmetler, danışmanlık gibi ek hizmetler öğrenciye ne zaman, nerede, kim tarafından, ne kadar süreyle verilecek programı planlama aşamasında kararlaştırılmalıdır.</a:t>
            </a:r>
            <a:endParaRPr kumimoji="0" lang="tr-TR"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tr-TR" b="1"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2872</TotalTime>
  <Words>1330</Words>
  <Application>Microsoft Office PowerPoint</Application>
  <PresentationFormat>Ekran Gösterisi (4:3)</PresentationFormat>
  <Paragraphs>180</Paragraphs>
  <Slides>22</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22</vt:i4>
      </vt:variant>
    </vt:vector>
  </HeadingPairs>
  <TitlesOfParts>
    <vt:vector size="30" baseType="lpstr">
      <vt:lpstr>Arial</vt:lpstr>
      <vt:lpstr>Calibri</vt:lpstr>
      <vt:lpstr>Cambria</vt:lpstr>
      <vt:lpstr>Courier New</vt:lpstr>
      <vt:lpstr>Times New Roman</vt:lpstr>
      <vt:lpstr>Wingdings</vt:lpstr>
      <vt:lpstr>TS010286756</vt:lpstr>
      <vt:lpstr>White with Courier font for code slides</vt:lpstr>
      <vt:lpstr>3.ÜNİTE BİREYSELLEŞTİRİLMİŞ EĞİTİM PROGRAMI (BEP) HAZIRLAMA VE ÖĞRETİMİN BİREYSELLEŞTİRİLMESİ </vt:lpstr>
      <vt:lpstr>BİREYSELLEŞTİRİLMİŞ EĞİTİM PROGRAMI (BEP) HAZIRLAMA BEP Nedir?</vt:lpstr>
      <vt:lpstr>BEP Kimler Tarafından Hazırlanır?</vt:lpstr>
      <vt:lpstr>BEP İçeriğinde Neler Yer Alır?</vt:lpstr>
      <vt:lpstr>1. Öğrencinin Var Olan Performans Düzeyi performans düzeyi yazım ilkeleri</vt:lpstr>
      <vt:lpstr>2. Yıl Sonunda Kazandırılacak Uzun Dönemli Amaçlar</vt:lpstr>
      <vt:lpstr>2. Yıl Sonunda Kazandırılacak Uzun Dönemli Amaçlar uzun dönemli amaç belirlerken dikkat edilecek unsurlar</vt:lpstr>
      <vt:lpstr>3. Kısa Dönemli Amaçlar ve Öğeleri</vt:lpstr>
      <vt:lpstr>4. Öğretim Yöntemleri ve Materyaller</vt:lpstr>
      <vt:lpstr>İzleme ve Değerlendirme  </vt:lpstr>
      <vt:lpstr>ÖĞRETİMİN BİREYSELLEŞTİRİLMESİ   </vt:lpstr>
      <vt:lpstr>Hangi Öğrenciler İçin Öğretim Bireyselleştirilir?   </vt:lpstr>
      <vt:lpstr>Öğretimin Bireyselleştirilmesi Neden Gereklidir?   </vt:lpstr>
      <vt:lpstr>Öğretimsel Uyarlamalar  </vt:lpstr>
      <vt:lpstr>1. Fiziksel Düzenlemeler 1.1. Ortamın genel fiziksel yapısı  </vt:lpstr>
      <vt:lpstr>1. Fiziksel Düzenlemeler 1.2. Araç-gereçlerin düzenlenmesi  </vt:lpstr>
      <vt:lpstr>1. Fiziksel Düzenlemeler 1.3. Ulaşılabilirlik  </vt:lpstr>
      <vt:lpstr>2. Sürece İlişkin Düzenlemeler   </vt:lpstr>
      <vt:lpstr>3. Sınıf İklimine İlişkin Düzenlemeler   </vt:lpstr>
      <vt:lpstr>4. Öğretimsel Uyarlamalar 4.1. Öğretim yöntemlerinin uyarlanması   </vt:lpstr>
      <vt:lpstr>4. Öğretimsel Uyarlamalar 4.2. Öğrenci gruplarının oluşturulması   </vt:lpstr>
      <vt:lpstr>5. İşleyişe İlişkin Düzenlemeler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BURCU</cp:lastModifiedBy>
  <cp:revision>465</cp:revision>
  <dcterms:created xsi:type="dcterms:W3CDTF">2012-02-28T10:03:47Z</dcterms:created>
  <dcterms:modified xsi:type="dcterms:W3CDTF">2017-11-13T06:31:00Z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