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Serbest 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Serbest 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Başlık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Veri Yer Tutucusu 29"/>
          <p:cNvSpPr>
            <a:spLocks noGrp="1"/>
          </p:cNvSpPr>
          <p:nvPr>
            <p:ph type="dt" sz="half" idx="10"/>
          </p:nvPr>
        </p:nvSpPr>
        <p:spPr/>
        <p:txBody>
          <a:bodyPr/>
          <a:lstStyle/>
          <a:p>
            <a:fld id="{A23720DD-5B6D-40BF-8493-A6B52D484E6B}" type="datetimeFigureOut">
              <a:rPr lang="tr-TR" smtClean="0"/>
              <a:t>17.09.2020</a:t>
            </a:fld>
            <a:endParaRPr lang="tr-TR"/>
          </a:p>
        </p:txBody>
      </p:sp>
      <p:sp>
        <p:nvSpPr>
          <p:cNvPr id="19" name="Altbilgi Yer Tutucusu 18"/>
          <p:cNvSpPr>
            <a:spLocks noGrp="1"/>
          </p:cNvSpPr>
          <p:nvPr>
            <p:ph type="ftr" sz="quarter" idx="11"/>
          </p:nvPr>
        </p:nvSpPr>
        <p:spPr/>
        <p:txBody>
          <a:bodyPr/>
          <a:lstStyle/>
          <a:p>
            <a:endParaRPr lang="tr-TR"/>
          </a:p>
        </p:txBody>
      </p:sp>
      <p:sp>
        <p:nvSpPr>
          <p:cNvPr id="27" name="Slayt Numarası Yer Tutucusu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Serbest 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Serbest 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Başlık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17.09.2020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17.09.2020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17.09.2020</a:t>
            </a:fld>
            <a:endParaRPr lang="tr-TR"/>
          </a:p>
        </p:txBody>
      </p:sp>
      <p:sp>
        <p:nvSpPr>
          <p:cNvPr id="8" name="Slayt Numarası Yer Tutucusu 7"/>
          <p:cNvSpPr>
            <a:spLocks noGrp="1"/>
          </p:cNvSpPr>
          <p:nvPr>
            <p:ph type="sldNum" sz="quarter" idx="11"/>
          </p:nvPr>
        </p:nvSpPr>
        <p:spPr/>
        <p:txBody>
          <a:bodyPr/>
          <a:lstStyle/>
          <a:p>
            <a:fld id="{F302176B-0E47-46AC-8F43-DAB4B8A37D06}" type="slidenum">
              <a:rPr lang="tr-TR" smtClean="0"/>
              <a:t>‹#›</a:t>
            </a:fld>
            <a:endParaRPr lang="tr-TR"/>
          </a:p>
        </p:txBody>
      </p:sp>
      <p:sp>
        <p:nvSpPr>
          <p:cNvPr id="9" name="Altbilgi Yer Tutucusu 8"/>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17.09.2020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17.09.2020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156448" y="6422064"/>
            <a:ext cx="762000" cy="365125"/>
          </a:xfrm>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457200" y="6422064"/>
            <a:ext cx="2133600" cy="365125"/>
          </a:xfrm>
        </p:spPr>
        <p:txBody>
          <a:bodyPr/>
          <a:lstStyle/>
          <a:p>
            <a:fld id="{A23720DD-5B6D-40BF-8493-A6B52D484E6B}" type="datetimeFigureOut">
              <a:rPr lang="tr-TR" smtClean="0"/>
              <a:t>17.09.2020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Serbest 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Serbest 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Başlık Yer Tutucus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23720DD-5B6D-40BF-8493-A6B52D484E6B}" type="datetimeFigureOut">
              <a:rPr lang="tr-TR" smtClean="0"/>
              <a:t>17.09.2020</a:t>
            </a:fld>
            <a:endParaRPr lang="tr-TR"/>
          </a:p>
        </p:txBody>
      </p:sp>
      <p:sp>
        <p:nvSpPr>
          <p:cNvPr id="22" name="Altbilgi Yer Tutucusu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Slayt Numarası Yer Tutucus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07704" y="2636912"/>
            <a:ext cx="5256584" cy="1368152"/>
          </a:xfrm>
        </p:spPr>
        <p:txBody>
          <a:bodyPr>
            <a:normAutofit/>
          </a:bodyPr>
          <a:lstStyle/>
          <a:p>
            <a:r>
              <a:rPr lang="tr-TR" sz="7200" b="0" dirty="0" smtClean="0"/>
              <a:t>Girişimcilik </a:t>
            </a:r>
            <a:endParaRPr lang="tr-TR" sz="7200" b="0" dirty="0"/>
          </a:p>
        </p:txBody>
      </p:sp>
    </p:spTree>
    <p:extLst>
      <p:ext uri="{BB962C8B-B14F-4D97-AF65-F5344CB8AC3E}">
        <p14:creationId xmlns:p14="http://schemas.microsoft.com/office/powerpoint/2010/main" val="113910804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36576" indent="0">
              <a:buNone/>
            </a:pPr>
            <a:r>
              <a:rPr lang="tr-TR" dirty="0"/>
              <a:t>v</a:t>
            </a:r>
            <a:r>
              <a:rPr lang="tr-TR" dirty="0" smtClean="0"/>
              <a:t>e iş fikrini geliştirmek için</a:t>
            </a:r>
          </a:p>
          <a:p>
            <a:r>
              <a:rPr lang="tr-TR" dirty="0"/>
              <a:t>a</a:t>
            </a:r>
            <a:r>
              <a:rPr lang="tr-TR" dirty="0" smtClean="0"/>
              <a:t>raştırma,</a:t>
            </a:r>
          </a:p>
          <a:p>
            <a:r>
              <a:rPr lang="tr-TR" dirty="0"/>
              <a:t>p</a:t>
            </a:r>
            <a:r>
              <a:rPr lang="tr-TR" dirty="0" smtClean="0"/>
              <a:t>lanlama,</a:t>
            </a:r>
          </a:p>
          <a:p>
            <a:r>
              <a:rPr lang="tr-TR" dirty="0" smtClean="0"/>
              <a:t>örgütlenme,</a:t>
            </a:r>
          </a:p>
          <a:p>
            <a:r>
              <a:rPr lang="tr-TR" dirty="0"/>
              <a:t>v</a:t>
            </a:r>
            <a:r>
              <a:rPr lang="tr-TR" dirty="0" smtClean="0"/>
              <a:t>e koordinasyon, </a:t>
            </a:r>
          </a:p>
          <a:p>
            <a:pPr marL="36576" indent="0">
              <a:buNone/>
            </a:pPr>
            <a:r>
              <a:rPr lang="tr-TR" dirty="0" smtClean="0"/>
              <a:t>çalışmaları yapan,</a:t>
            </a:r>
          </a:p>
          <a:p>
            <a:endParaRPr lang="tr-TR" dirty="0"/>
          </a:p>
        </p:txBody>
      </p:sp>
    </p:spTree>
    <p:extLst>
      <p:ext uri="{BB962C8B-B14F-4D97-AF65-F5344CB8AC3E}">
        <p14:creationId xmlns:p14="http://schemas.microsoft.com/office/powerpoint/2010/main" val="331610665"/>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36576" indent="0">
              <a:buNone/>
            </a:pPr>
            <a:r>
              <a:rPr lang="tr-TR" dirty="0"/>
              <a:t>s</a:t>
            </a:r>
            <a:r>
              <a:rPr lang="tr-TR" dirty="0" smtClean="0"/>
              <a:t>onuçta</a:t>
            </a:r>
          </a:p>
          <a:p>
            <a:r>
              <a:rPr lang="tr-TR" dirty="0"/>
              <a:t>g</a:t>
            </a:r>
            <a:r>
              <a:rPr lang="tr-TR" dirty="0" smtClean="0"/>
              <a:t>erekli bilgi-beceri,</a:t>
            </a:r>
          </a:p>
          <a:p>
            <a:r>
              <a:rPr lang="tr-TR" dirty="0"/>
              <a:t>i</a:t>
            </a:r>
            <a:r>
              <a:rPr lang="tr-TR" dirty="0" smtClean="0"/>
              <a:t>şyeri, eleman, makine-ekipman vb. işletme girdileri ile,</a:t>
            </a:r>
          </a:p>
          <a:p>
            <a:r>
              <a:rPr lang="tr-TR" dirty="0"/>
              <a:t>f</a:t>
            </a:r>
            <a:r>
              <a:rPr lang="tr-TR" dirty="0" smtClean="0"/>
              <a:t>inansman kaynaklarını</a:t>
            </a:r>
          </a:p>
          <a:p>
            <a:pPr marL="36576" indent="0">
              <a:buNone/>
            </a:pPr>
            <a:r>
              <a:rPr lang="tr-TR" dirty="0"/>
              <a:t>b</a:t>
            </a:r>
            <a:r>
              <a:rPr lang="tr-TR" dirty="0" smtClean="0"/>
              <a:t>ir araya getirerek,</a:t>
            </a:r>
          </a:p>
          <a:p>
            <a:pPr marL="36576" indent="0">
              <a:buNone/>
            </a:pPr>
            <a:r>
              <a:rPr lang="tr-TR" dirty="0"/>
              <a:t>k</a:t>
            </a:r>
            <a:r>
              <a:rPr lang="tr-TR" dirty="0" smtClean="0"/>
              <a:t>endi işini kuran kişidir.</a:t>
            </a:r>
            <a:endParaRPr lang="tr-TR" dirty="0"/>
          </a:p>
        </p:txBody>
      </p:sp>
    </p:spTree>
    <p:extLst>
      <p:ext uri="{BB962C8B-B14F-4D97-AF65-F5344CB8AC3E}">
        <p14:creationId xmlns:p14="http://schemas.microsoft.com/office/powerpoint/2010/main" val="83806456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924944"/>
            <a:ext cx="7467600" cy="1143000"/>
          </a:xfrm>
        </p:spPr>
        <p:txBody>
          <a:bodyPr/>
          <a:lstStyle/>
          <a:p>
            <a:r>
              <a:rPr lang="tr-TR" dirty="0"/>
              <a:t>Girişimci kavramının gelişimi</a:t>
            </a:r>
          </a:p>
        </p:txBody>
      </p:sp>
    </p:spTree>
    <p:extLst>
      <p:ext uri="{BB962C8B-B14F-4D97-AF65-F5344CB8AC3E}">
        <p14:creationId xmlns:p14="http://schemas.microsoft.com/office/powerpoint/2010/main" val="64004560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04663"/>
            <a:ext cx="5904656" cy="638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79782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Her Girişimci Zengin Olur Mu?</a:t>
            </a:r>
          </a:p>
        </p:txBody>
      </p:sp>
      <p:sp>
        <p:nvSpPr>
          <p:cNvPr id="3" name="İçerik Yer Tutucusu 2"/>
          <p:cNvSpPr>
            <a:spLocks noGrp="1"/>
          </p:cNvSpPr>
          <p:nvPr>
            <p:ph idx="1"/>
          </p:nvPr>
        </p:nvSpPr>
        <p:spPr>
          <a:xfrm>
            <a:off x="457200" y="1600201"/>
            <a:ext cx="8363272" cy="1828800"/>
          </a:xfrm>
        </p:spPr>
        <p:txBody>
          <a:bodyPr>
            <a:normAutofit fontScale="85000" lnSpcReduction="20000"/>
          </a:bodyPr>
          <a:lstStyle/>
          <a:p>
            <a:pPr algn="just"/>
            <a:r>
              <a:rPr lang="tr-TR" dirty="0"/>
              <a:t>Günümüzde zengin olmak bir çok insanın idealleri arasında. Çağımızda birçok insan parayı her şeyin üzerinde tutmakta. Hal böyle olunca teknolojinin nimetlerinden faydalanıp yeni fikirleri pazarlamak çok para kazanmanın anahtarlarından biri oldu.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212976"/>
            <a:ext cx="59245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59831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a:t>Girişimcilikte para var mı? diye Google araması yapanlara açıklamaya çalışalım.  Her girişimci para kazanıp şirket sahibi oluyor mu dersiniz? “Elini taşın altına koymak” deyimini bu yüzden kullandık. Risk almak bu işin ham maddelerinden diyebiliriz. Yani çok para da kazanabilirsiniz, hiç tahmin edemeyeceğiniz bir borç batağına da düşebilirsiniz.</a:t>
            </a:r>
          </a:p>
        </p:txBody>
      </p:sp>
    </p:spTree>
    <p:extLst>
      <p:ext uri="{BB962C8B-B14F-4D97-AF65-F5344CB8AC3E}">
        <p14:creationId xmlns:p14="http://schemas.microsoft.com/office/powerpoint/2010/main" val="67923866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r>
              <a:rPr lang="tr-TR" dirty="0"/>
              <a:t>Ayrıca her başarılı girişimci şirket sahibi oluyor diye bir kaide de yok. Piyasayı yakından tanıyor olmak, iyi bir network gücü ve </a:t>
            </a:r>
            <a:r>
              <a:rPr lang="tr-TR" dirty="0" err="1"/>
              <a:t>seed</a:t>
            </a:r>
            <a:r>
              <a:rPr lang="tr-TR" dirty="0"/>
              <a:t> aşamasında elinizde tuttuğunuz balyalar dolusu para her zaman işe yaramayabilir. Bu noktada şans faktöründen de söz etmek gerekir. Doğru zamanda doğru pazara yönelerek kilit yatırımları yapan firmaların aylarca hatta yıllarca zararına çalışarak talebin oluşmasını beklediğini sıkça görüyoruz.</a:t>
            </a:r>
          </a:p>
        </p:txBody>
      </p:sp>
    </p:spTree>
    <p:extLst>
      <p:ext uri="{BB962C8B-B14F-4D97-AF65-F5344CB8AC3E}">
        <p14:creationId xmlns:p14="http://schemas.microsoft.com/office/powerpoint/2010/main" val="33572776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Geleceğin büyük sektörlerinin öncül firmalarından olmanın yolu çok okuyup araştırmaktan, başarılı girişimleri ve girişimcileri takip etmekten, sektörü bilen kişileri dinleyip onların tecrübelerinden yararlanmaktan, alanınızla ilgili eğitimler almaktan ve denemeye bugünden başlamaktan geçiyor. </a:t>
            </a:r>
          </a:p>
        </p:txBody>
      </p:sp>
    </p:spTree>
    <p:extLst>
      <p:ext uri="{BB962C8B-B14F-4D97-AF65-F5344CB8AC3E}">
        <p14:creationId xmlns:p14="http://schemas.microsoft.com/office/powerpoint/2010/main" val="76124502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Bu zorlu yolda karşınıza çıkan engeller vazgeçmenize sebep olabilir veya size dersler vererek bir adım daha öteye taşıyabilir. Unutmayın parayı düşünmek de bir nebze yaratıcılığınızı </a:t>
            </a:r>
            <a:r>
              <a:rPr lang="tr-TR" dirty="0" smtClean="0"/>
              <a:t>zedeleyebilir.</a:t>
            </a:r>
            <a:endParaRPr lang="tr-TR" dirty="0"/>
          </a:p>
          <a:p>
            <a:pPr algn="just"/>
            <a:endParaRPr lang="tr-TR" dirty="0"/>
          </a:p>
        </p:txBody>
      </p:sp>
    </p:spTree>
    <p:extLst>
      <p:ext uri="{BB962C8B-B14F-4D97-AF65-F5344CB8AC3E}">
        <p14:creationId xmlns:p14="http://schemas.microsoft.com/office/powerpoint/2010/main" val="123642928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Değer üretin. Ürettiğiniz değerli ise para gelecektir. Çağın çok ötesinde ise öldüğünüzde eder ama eder J Ama bu genelde sanat için geçerlidir ki günümüzde çağın ötesinde olmak imkansıza yakın. Her şey çok hızlı gelişiyor. </a:t>
            </a:r>
          </a:p>
        </p:txBody>
      </p:sp>
    </p:spTree>
    <p:extLst>
      <p:ext uri="{BB962C8B-B14F-4D97-AF65-F5344CB8AC3E}">
        <p14:creationId xmlns:p14="http://schemas.microsoft.com/office/powerpoint/2010/main" val="289842729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988840"/>
            <a:ext cx="5256584" cy="2520280"/>
          </a:xfrm>
        </p:spPr>
        <p:txBody>
          <a:bodyPr>
            <a:normAutofit/>
          </a:bodyPr>
          <a:lstStyle/>
          <a:p>
            <a:r>
              <a:rPr lang="tr-TR" sz="4800" dirty="0">
                <a:latin typeface="Times New Roman"/>
                <a:ea typeface="Calibri"/>
              </a:rPr>
              <a:t>Girişimcilik nedir</a:t>
            </a:r>
            <a:r>
              <a:rPr lang="tr-TR" sz="4800" dirty="0" smtClean="0">
                <a:latin typeface="Times New Roman"/>
                <a:ea typeface="Calibri"/>
              </a:rPr>
              <a:t>?</a:t>
            </a:r>
            <a:br>
              <a:rPr lang="tr-TR" sz="4800" dirty="0" smtClean="0">
                <a:latin typeface="Times New Roman"/>
                <a:ea typeface="Calibri"/>
              </a:rPr>
            </a:br>
            <a:r>
              <a:rPr lang="tr-TR" sz="4800" dirty="0" smtClean="0">
                <a:latin typeface="Times New Roman"/>
                <a:ea typeface="Calibri"/>
              </a:rPr>
              <a:t> </a:t>
            </a:r>
            <a:br>
              <a:rPr lang="tr-TR" sz="4800" dirty="0" smtClean="0">
                <a:latin typeface="Times New Roman"/>
                <a:ea typeface="Calibri"/>
              </a:rPr>
            </a:br>
            <a:r>
              <a:rPr lang="tr-TR" sz="4800" dirty="0" smtClean="0">
                <a:latin typeface="Times New Roman"/>
                <a:ea typeface="Calibri"/>
              </a:rPr>
              <a:t>Girişimci </a:t>
            </a:r>
            <a:r>
              <a:rPr lang="tr-TR" sz="4800" dirty="0">
                <a:latin typeface="Times New Roman"/>
                <a:ea typeface="Calibri"/>
              </a:rPr>
              <a:t>kimdir?</a:t>
            </a:r>
            <a:endParaRPr lang="tr-TR" dirty="0"/>
          </a:p>
        </p:txBody>
      </p:sp>
    </p:spTree>
    <p:extLst>
      <p:ext uri="{BB962C8B-B14F-4D97-AF65-F5344CB8AC3E}">
        <p14:creationId xmlns:p14="http://schemas.microsoft.com/office/powerpoint/2010/main" val="87439718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İsterseniz şu anda bir fikir sallayın kafanızdan ve </a:t>
            </a:r>
            <a:r>
              <a:rPr lang="tr-TR" dirty="0" err="1"/>
              <a:t>googlelayın</a:t>
            </a:r>
            <a:r>
              <a:rPr lang="tr-TR" dirty="0"/>
              <a:t>. %99 fikrin bizzat kendisi veya bir benzeri vardır. Yok ise ya çok iyi bir fikirdir ama büyük ihtimalle öyle bir şeye ihtiyaç yoktur, bu fikri satabileceğiniz Pazar yoktur yani kötü bir fikirdir. İyi fikirler ihtiyaçları giderir. </a:t>
            </a:r>
          </a:p>
        </p:txBody>
      </p:sp>
    </p:spTree>
    <p:extLst>
      <p:ext uri="{BB962C8B-B14F-4D97-AF65-F5344CB8AC3E}">
        <p14:creationId xmlns:p14="http://schemas.microsoft.com/office/powerpoint/2010/main" val="362834647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Hiç öyle bir fikir yoksa piyasada büyük ihtimalle öyle bir ihtiyaç yoktur. Girişimcilik çoğu zaman yeni bir fikir bulmaktan  ziyade fikirler arası bağlantı kurmaktır. Bir fikri başkasından daha iyi yapmaktır. Aksiyonda olup sürekli revize </a:t>
            </a:r>
            <a:r>
              <a:rPr lang="tr-TR" dirty="0" smtClean="0"/>
              <a:t>etmektir.</a:t>
            </a:r>
            <a:endParaRPr lang="tr-TR" dirty="0"/>
          </a:p>
          <a:p>
            <a:endParaRPr lang="tr-TR" dirty="0"/>
          </a:p>
        </p:txBody>
      </p:sp>
    </p:spTree>
    <p:extLst>
      <p:ext uri="{BB962C8B-B14F-4D97-AF65-F5344CB8AC3E}">
        <p14:creationId xmlns:p14="http://schemas.microsoft.com/office/powerpoint/2010/main" val="195444225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7" y="121865"/>
            <a:ext cx="8712969" cy="2155007"/>
          </a:xfrm>
        </p:spPr>
        <p:txBody>
          <a:bodyPr/>
          <a:lstStyle/>
          <a:p>
            <a:pPr algn="just"/>
            <a:r>
              <a:rPr lang="tr-TR" dirty="0"/>
              <a:t>Okumak, araştırmak, her daim çok </a:t>
            </a:r>
            <a:r>
              <a:rPr lang="tr-TR" dirty="0" smtClean="0"/>
              <a:t>çalışma,</a:t>
            </a:r>
          </a:p>
          <a:p>
            <a:pPr marL="36576" indent="0" algn="just">
              <a:buNone/>
            </a:pPr>
            <a:r>
              <a:rPr lang="tr-TR" dirty="0"/>
              <a:t>“Herhangi bir sorunu çözmek istiyorsanız şu üç soruyu kendinize sorun: Ne yapabilirim? Ne okuyabilirim? Kime sorabilirim?” Goethe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121851"/>
            <a:ext cx="5704543" cy="427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93197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Fırsatlar, zorluklar ve mücadele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16831"/>
            <a:ext cx="7704856" cy="411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24909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Ayrıca çevrenizde olup bitenin takibinde olmanız, işlerin nasıl ilerlediğini ve dış fırsatları daha yakından görmeniz gerekir. İş yolda öğrenilir, kervan biraz da yolda düzülür. </a:t>
            </a:r>
          </a:p>
        </p:txBody>
      </p:sp>
    </p:spTree>
    <p:extLst>
      <p:ext uri="{BB962C8B-B14F-4D97-AF65-F5344CB8AC3E}">
        <p14:creationId xmlns:p14="http://schemas.microsoft.com/office/powerpoint/2010/main" val="227198492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7859216" cy="2980927"/>
          </a:xfrm>
        </p:spPr>
        <p:txBody>
          <a:bodyPr>
            <a:normAutofit/>
          </a:bodyPr>
          <a:lstStyle/>
          <a:p>
            <a:r>
              <a:rPr lang="tr-TR" dirty="0"/>
              <a:t>Bu konuda 140journos tarafından hazırlanmış güzel bir video</a:t>
            </a:r>
            <a:r>
              <a:rPr lang="tr-TR" dirty="0" smtClean="0"/>
              <a:t>:</a:t>
            </a:r>
          </a:p>
          <a:p>
            <a:pPr marL="36576" indent="0">
              <a:buNone/>
            </a:pPr>
            <a:endParaRPr lang="tr-TR" dirty="0" smtClean="0"/>
          </a:p>
          <a:p>
            <a:r>
              <a:rPr lang="tr-TR" dirty="0" smtClean="0"/>
              <a:t>https</a:t>
            </a:r>
            <a:r>
              <a:rPr lang="tr-TR" dirty="0"/>
              <a:t>://www.youtube.com/watch?v=7PMvex5PZF0</a:t>
            </a:r>
          </a:p>
        </p:txBody>
      </p:sp>
    </p:spTree>
    <p:extLst>
      <p:ext uri="{BB962C8B-B14F-4D97-AF65-F5344CB8AC3E}">
        <p14:creationId xmlns:p14="http://schemas.microsoft.com/office/powerpoint/2010/main" val="105458363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a:xfrm>
            <a:off x="457200" y="1600201"/>
            <a:ext cx="8507288" cy="3628999"/>
          </a:xfrm>
        </p:spPr>
        <p:txBody>
          <a:bodyPr/>
          <a:lstStyle/>
          <a:p>
            <a:r>
              <a:rPr lang="tr-TR" dirty="0" smtClean="0"/>
              <a:t>KOSGEB, Genç girişimci geliştirme projesi, Girişimciler için iş planı rehberi, Ankara, 2003.</a:t>
            </a:r>
          </a:p>
          <a:p>
            <a:r>
              <a:rPr lang="tr-TR" dirty="0"/>
              <a:t>https://pazarlamasyon.com/girisimcilik-nedir/</a:t>
            </a:r>
            <a:endParaRPr lang="tr-TR" dirty="0" smtClean="0"/>
          </a:p>
          <a:p>
            <a:r>
              <a:rPr lang="tr-TR" dirty="0"/>
              <a:t>http://itugirisim.org/girisimcilik/</a:t>
            </a:r>
            <a:endParaRPr lang="tr-TR" dirty="0" smtClean="0"/>
          </a:p>
          <a:p>
            <a:pPr marL="36576" indent="0">
              <a:buNone/>
            </a:pPr>
            <a:endParaRPr lang="tr-TR" dirty="0"/>
          </a:p>
        </p:txBody>
      </p:sp>
    </p:spTree>
    <p:extLst>
      <p:ext uri="{BB962C8B-B14F-4D97-AF65-F5344CB8AC3E}">
        <p14:creationId xmlns:p14="http://schemas.microsoft.com/office/powerpoint/2010/main" val="305615178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340768"/>
            <a:ext cx="8064896" cy="3312368"/>
          </a:xfrm>
        </p:spPr>
        <p:txBody>
          <a:bodyPr>
            <a:normAutofit fontScale="92500"/>
          </a:bodyPr>
          <a:lstStyle/>
          <a:p>
            <a:pPr algn="just"/>
            <a:r>
              <a:rPr lang="tr-TR" dirty="0"/>
              <a:t>Girişimcilik, en basit tanımıyla, </a:t>
            </a:r>
            <a:r>
              <a:rPr lang="tr-TR" b="1" dirty="0"/>
              <a:t>kar elde etmek için bazı riskler alarak bir iş kurmaktır</a:t>
            </a:r>
            <a:r>
              <a:rPr lang="tr-TR" b="1" dirty="0" smtClean="0"/>
              <a:t>.</a:t>
            </a:r>
          </a:p>
          <a:p>
            <a:pPr marL="36576" indent="0" algn="just">
              <a:buNone/>
            </a:pPr>
            <a:endParaRPr lang="tr-TR" b="1" dirty="0" smtClean="0"/>
          </a:p>
          <a:p>
            <a:pPr algn="just"/>
            <a:r>
              <a:rPr lang="tr-TR" b="1" dirty="0"/>
              <a:t>Ancak dünya hızla değişirken girişimciliğin tanımı da değişiyor. Modern girişimciliği şöyle tanımlayabiliriz: problem çözerek dünyayı değiştirmek.</a:t>
            </a:r>
            <a:endParaRPr lang="tr-TR" b="1" dirty="0" smtClean="0"/>
          </a:p>
          <a:p>
            <a:pPr marL="36576" indent="0" algn="just">
              <a:buNone/>
            </a:pPr>
            <a:endParaRPr lang="tr-TR" dirty="0"/>
          </a:p>
        </p:txBody>
      </p:sp>
    </p:spTree>
    <p:extLst>
      <p:ext uri="{BB962C8B-B14F-4D97-AF65-F5344CB8AC3E}">
        <p14:creationId xmlns:p14="http://schemas.microsoft.com/office/powerpoint/2010/main" val="269939123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276872"/>
            <a:ext cx="8075240" cy="2232248"/>
          </a:xfrm>
        </p:spPr>
        <p:txBody>
          <a:bodyPr>
            <a:normAutofit/>
          </a:bodyPr>
          <a:lstStyle/>
          <a:p>
            <a:pPr algn="just"/>
            <a:r>
              <a:rPr lang="tr-TR" dirty="0"/>
              <a:t>Girişimcilik, özellikle de teknolojinin yükselişiyle günümüzün en popüler konulardan biri haline gelmiş durumda. </a:t>
            </a:r>
            <a:endParaRPr lang="tr-TR" dirty="0" smtClean="0"/>
          </a:p>
          <a:p>
            <a:pPr marL="36576" indent="0">
              <a:buNone/>
            </a:pPr>
            <a:endParaRPr lang="tr-TR" dirty="0"/>
          </a:p>
          <a:p>
            <a:endParaRPr lang="tr-TR" dirty="0"/>
          </a:p>
        </p:txBody>
      </p:sp>
    </p:spTree>
    <p:extLst>
      <p:ext uri="{BB962C8B-B14F-4D97-AF65-F5344CB8AC3E}">
        <p14:creationId xmlns:p14="http://schemas.microsoft.com/office/powerpoint/2010/main" val="341156858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Teknoloji girişimleri ile birlikte, çok büyük sermayeler gerekmeden de başarılı bir girişimci olunabileceği fikri, her geçen gün daha fazla kişiyi girişimci olmaya teşvik ediyor. </a:t>
            </a:r>
          </a:p>
          <a:p>
            <a:pPr algn="just"/>
            <a:r>
              <a:rPr lang="tr-TR" dirty="0"/>
              <a:t>Sıfırdan başlayıp büyük başarılara imza atan girişimciler, girişimci adayları için büyük bir ilham kaynağı.</a:t>
            </a:r>
          </a:p>
          <a:p>
            <a:pPr algn="just"/>
            <a:endParaRPr lang="tr-TR" dirty="0"/>
          </a:p>
        </p:txBody>
      </p:sp>
    </p:spTree>
    <p:extLst>
      <p:ext uri="{BB962C8B-B14F-4D97-AF65-F5344CB8AC3E}">
        <p14:creationId xmlns:p14="http://schemas.microsoft.com/office/powerpoint/2010/main" val="208714371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Girişimcilik neden önemlidir?</a:t>
            </a:r>
          </a:p>
        </p:txBody>
      </p:sp>
      <p:sp>
        <p:nvSpPr>
          <p:cNvPr id="3" name="İçerik Yer Tutucusu 2"/>
          <p:cNvSpPr>
            <a:spLocks noGrp="1"/>
          </p:cNvSpPr>
          <p:nvPr>
            <p:ph idx="1"/>
          </p:nvPr>
        </p:nvSpPr>
        <p:spPr/>
        <p:txBody>
          <a:bodyPr/>
          <a:lstStyle/>
          <a:p>
            <a:pPr algn="just"/>
            <a:r>
              <a:rPr lang="tr-TR" dirty="0"/>
              <a:t>Girişimcilik bireyler için önemli olduğu kadar toplumlar için de büyük önem taşıyor. </a:t>
            </a:r>
            <a:endParaRPr lang="tr-TR" dirty="0" smtClean="0"/>
          </a:p>
          <a:p>
            <a:pPr algn="just"/>
            <a:r>
              <a:rPr lang="tr-TR" dirty="0" smtClean="0"/>
              <a:t>Girişimcilik </a:t>
            </a:r>
            <a:r>
              <a:rPr lang="tr-TR" dirty="0"/>
              <a:t>toplumların ve devletlerin, sosyal ve ekonomik gelişiminde büyük rol oynuyor. </a:t>
            </a:r>
            <a:endParaRPr lang="tr-TR" dirty="0" smtClean="0"/>
          </a:p>
          <a:p>
            <a:pPr algn="just"/>
            <a:r>
              <a:rPr lang="tr-TR" dirty="0" smtClean="0"/>
              <a:t>Girişimciliğin </a:t>
            </a:r>
            <a:r>
              <a:rPr lang="tr-TR" dirty="0"/>
              <a:t>faydalarından bazılarını şöyle sıralayabiliriz:</a:t>
            </a:r>
          </a:p>
        </p:txBody>
      </p:sp>
    </p:spTree>
    <p:extLst>
      <p:ext uri="{BB962C8B-B14F-4D97-AF65-F5344CB8AC3E}">
        <p14:creationId xmlns:p14="http://schemas.microsoft.com/office/powerpoint/2010/main" val="381409269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1484784"/>
            <a:ext cx="7283152" cy="3701008"/>
          </a:xfrm>
        </p:spPr>
        <p:txBody>
          <a:bodyPr>
            <a:normAutofit/>
          </a:bodyPr>
          <a:lstStyle/>
          <a:p>
            <a:r>
              <a:rPr lang="tr-TR" dirty="0"/>
              <a:t>İş yaratır, istihdam sağlar.</a:t>
            </a:r>
          </a:p>
          <a:p>
            <a:r>
              <a:rPr lang="tr-TR" dirty="0"/>
              <a:t>Değişim ve </a:t>
            </a:r>
            <a:r>
              <a:rPr lang="tr-TR" dirty="0" err="1"/>
              <a:t>inovasyon</a:t>
            </a:r>
            <a:r>
              <a:rPr lang="tr-TR" dirty="0"/>
              <a:t> yaratır.</a:t>
            </a:r>
          </a:p>
          <a:p>
            <a:r>
              <a:rPr lang="tr-TR" dirty="0"/>
              <a:t>Toplumun gelişimine katkı sağlar.</a:t>
            </a:r>
          </a:p>
          <a:p>
            <a:r>
              <a:rPr lang="tr-TR" dirty="0"/>
              <a:t>Yaşam standartlarını arttırır.</a:t>
            </a:r>
          </a:p>
          <a:p>
            <a:r>
              <a:rPr lang="tr-TR" dirty="0"/>
              <a:t>Yeni ürünler ve fikirler geliştirir.</a:t>
            </a:r>
          </a:p>
          <a:p>
            <a:r>
              <a:rPr lang="tr-TR" dirty="0"/>
              <a:t>Milli gelir yaratır.</a:t>
            </a:r>
          </a:p>
        </p:txBody>
      </p:sp>
    </p:spTree>
    <p:extLst>
      <p:ext uri="{BB962C8B-B14F-4D97-AF65-F5344CB8AC3E}">
        <p14:creationId xmlns:p14="http://schemas.microsoft.com/office/powerpoint/2010/main" val="81062681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274638"/>
            <a:ext cx="6521152" cy="1143000"/>
          </a:xfrm>
        </p:spPr>
        <p:txBody>
          <a:bodyPr/>
          <a:lstStyle/>
          <a:p>
            <a:r>
              <a:rPr lang="tr-TR" dirty="0"/>
              <a:t>Girişimci kime denir?</a:t>
            </a:r>
          </a:p>
        </p:txBody>
      </p:sp>
      <p:sp>
        <p:nvSpPr>
          <p:cNvPr id="3" name="İçerik Yer Tutucusu 2"/>
          <p:cNvSpPr>
            <a:spLocks noGrp="1"/>
          </p:cNvSpPr>
          <p:nvPr>
            <p:ph idx="1"/>
          </p:nvPr>
        </p:nvSpPr>
        <p:spPr/>
        <p:txBody>
          <a:bodyPr>
            <a:normAutofit fontScale="92500" lnSpcReduction="10000"/>
          </a:bodyPr>
          <a:lstStyle/>
          <a:p>
            <a:pPr algn="just"/>
            <a:r>
              <a:rPr lang="tr-TR" dirty="0"/>
              <a:t>Karlı bir iş yaratan herkes girişimci tanımına girer ama girişimciler yalnızca iş kuran kişiler değil, aynı zamanda dünyada değişimi yaratan kişilerdir. </a:t>
            </a:r>
            <a:endParaRPr lang="tr-TR" dirty="0" smtClean="0"/>
          </a:p>
          <a:p>
            <a:pPr algn="just"/>
            <a:r>
              <a:rPr lang="tr-TR" dirty="0" smtClean="0"/>
              <a:t>Bir </a:t>
            </a:r>
            <a:r>
              <a:rPr lang="tr-TR" dirty="0"/>
              <a:t>girişimci bir sorun gördüğünde, o sorunu çözmeye odaklanır. Sıradan kişilerin problem ve sıkıntı gördüğü konularda girişimciler fırsat ve çözüm görürler. </a:t>
            </a:r>
            <a:endParaRPr lang="tr-TR" dirty="0" smtClean="0"/>
          </a:p>
          <a:p>
            <a:pPr algn="just"/>
            <a:r>
              <a:rPr lang="tr-TR" dirty="0" smtClean="0"/>
              <a:t>Girişimciler </a:t>
            </a:r>
            <a:r>
              <a:rPr lang="tr-TR" dirty="0"/>
              <a:t>dünyayı her zaman farklı hayal ederler.</a:t>
            </a:r>
          </a:p>
        </p:txBody>
      </p:sp>
    </p:spTree>
    <p:extLst>
      <p:ext uri="{BB962C8B-B14F-4D97-AF65-F5344CB8AC3E}">
        <p14:creationId xmlns:p14="http://schemas.microsoft.com/office/powerpoint/2010/main" val="213784944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Girişimci toplumun gereksinim duyduğu,</a:t>
            </a:r>
          </a:p>
          <a:p>
            <a:pPr algn="just"/>
            <a:r>
              <a:rPr lang="tr-TR" dirty="0" smtClean="0"/>
              <a:t>Ürünleri üreterek, </a:t>
            </a:r>
          </a:p>
          <a:p>
            <a:pPr algn="just"/>
            <a:r>
              <a:rPr lang="tr-TR" dirty="0" smtClean="0"/>
              <a:t>Hizmetleri sunarak, </a:t>
            </a:r>
          </a:p>
          <a:p>
            <a:pPr algn="just"/>
            <a:r>
              <a:rPr lang="tr-TR" dirty="0" smtClean="0"/>
              <a:t>Ya da ticaret yaparak</a:t>
            </a:r>
          </a:p>
          <a:p>
            <a:pPr marL="36576" indent="0" algn="just">
              <a:buNone/>
            </a:pPr>
            <a:r>
              <a:rPr lang="tr-TR" dirty="0"/>
              <a:t>m</a:t>
            </a:r>
            <a:r>
              <a:rPr lang="tr-TR" dirty="0" smtClean="0"/>
              <a:t>addi manevi kazanç sağlamayı hedefleyen,</a:t>
            </a:r>
          </a:p>
          <a:p>
            <a:pPr marL="36576" indent="0" algn="just">
              <a:buNone/>
            </a:pPr>
            <a:r>
              <a:rPr lang="tr-TR" dirty="0"/>
              <a:t>b</a:t>
            </a:r>
            <a:r>
              <a:rPr lang="tr-TR" dirty="0" smtClean="0"/>
              <a:t>u amaçla kendi işini kurmak için harekete geçen,</a:t>
            </a:r>
            <a:endParaRPr lang="tr-TR" dirty="0"/>
          </a:p>
        </p:txBody>
      </p:sp>
    </p:spTree>
    <p:extLst>
      <p:ext uri="{BB962C8B-B14F-4D97-AF65-F5344CB8AC3E}">
        <p14:creationId xmlns:p14="http://schemas.microsoft.com/office/powerpoint/2010/main" val="85637394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94</TotalTime>
  <Words>723</Words>
  <Application>Microsoft Office PowerPoint</Application>
  <PresentationFormat>Ekran Gösterisi (4:3)</PresentationFormat>
  <Paragraphs>61</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Teknik</vt:lpstr>
      <vt:lpstr>Girişimcilik </vt:lpstr>
      <vt:lpstr>Girişimcilik nedir?   Girişimci kimdir?</vt:lpstr>
      <vt:lpstr>PowerPoint Sunusu</vt:lpstr>
      <vt:lpstr>PowerPoint Sunusu</vt:lpstr>
      <vt:lpstr>PowerPoint Sunusu</vt:lpstr>
      <vt:lpstr>Girişimcilik neden önemlidir?</vt:lpstr>
      <vt:lpstr>PowerPoint Sunusu</vt:lpstr>
      <vt:lpstr>Girişimci kime denir?</vt:lpstr>
      <vt:lpstr>PowerPoint Sunusu</vt:lpstr>
      <vt:lpstr>PowerPoint Sunusu</vt:lpstr>
      <vt:lpstr>PowerPoint Sunusu</vt:lpstr>
      <vt:lpstr>Girişimci kavramının gelişimi</vt:lpstr>
      <vt:lpstr>PowerPoint Sunusu</vt:lpstr>
      <vt:lpstr>Her Girişimci Zengin Olur Mu?</vt:lpstr>
      <vt:lpstr>PowerPoint Sunusu</vt:lpstr>
      <vt:lpstr>PowerPoint Sunusu</vt:lpstr>
      <vt:lpstr>PowerPoint Sunusu</vt:lpstr>
      <vt:lpstr>PowerPoint Sunusu</vt:lpstr>
      <vt:lpstr>PowerPoint Sunusu</vt:lpstr>
      <vt:lpstr>PowerPoint Sunusu</vt:lpstr>
      <vt:lpstr>PowerPoint Sunusu</vt:lpstr>
      <vt:lpstr>PowerPoint Sunusu</vt:lpstr>
      <vt:lpstr>Fırsatlar, zorluklar ve mücadele</vt:lpstr>
      <vt:lpstr>PowerPoint Sunusu</vt:lpstr>
      <vt:lpstr>PowerPoint Sunusu</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empresyonizm</dc:title>
  <dc:creator>Dağ</dc:creator>
  <cp:lastModifiedBy>hatice</cp:lastModifiedBy>
  <cp:revision>14</cp:revision>
  <dcterms:created xsi:type="dcterms:W3CDTF">2018-02-16T19:20:16Z</dcterms:created>
  <dcterms:modified xsi:type="dcterms:W3CDTF">2020-09-17T10:48:20Z</dcterms:modified>
</cp:coreProperties>
</file>