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267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2225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999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45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0996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293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0193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975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6245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3983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821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60B5C-006C-437D-B527-920B64FCB261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18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363287"/>
            <a:ext cx="9144000" cy="1030778"/>
          </a:xfrm>
        </p:spPr>
        <p:txBody>
          <a:bodyPr>
            <a:normAutofit fontScale="90000"/>
          </a:bodyPr>
          <a:lstStyle/>
          <a:p>
            <a:pPr algn="l"/>
            <a:r>
              <a:rPr lang="tr-TR" sz="4400" dirty="0" smtClean="0"/>
              <a:t>Maliyeye tarihsel ve kavramsal bir yaklaşım 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709949"/>
            <a:ext cx="9144000" cy="3690851"/>
          </a:xfrm>
        </p:spPr>
        <p:txBody>
          <a:bodyPr>
            <a:normAutofit lnSpcReduction="10000"/>
          </a:bodyPr>
          <a:lstStyle/>
          <a:p>
            <a:pPr algn="l"/>
            <a:r>
              <a:rPr lang="tr-TR" sz="2800" dirty="0" smtClean="0"/>
              <a:t>Kamu maliyesi, devlet olgusundan bağımsız düşünülemez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Devlet tarihsel olarak çok eski bir olgudur </a:t>
            </a:r>
          </a:p>
          <a:p>
            <a:pPr algn="l"/>
            <a:r>
              <a:rPr lang="tr-TR" sz="2800" dirty="0" smtClean="0"/>
              <a:t>Devletin ne olduğu ve içinde yer aldığı toplumsal yapıda almış olduğu biçim, tarihsel bir olgudur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Devletin evrensel bir tanımı belirli sınırlar içinde yapılsa da, aldığı biçim, tarihin konusudur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54478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Neoliberal</a:t>
            </a:r>
            <a:r>
              <a:rPr lang="tr-TR" dirty="0" smtClean="0"/>
              <a:t> devlet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28513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Günümüz toplumunda kamu maliyesi uygulamaları ve mantığı, </a:t>
            </a:r>
            <a:r>
              <a:rPr lang="tr-TR" dirty="0" err="1" smtClean="0"/>
              <a:t>neoliberalizmle</a:t>
            </a:r>
            <a:r>
              <a:rPr lang="tr-TR" dirty="0" smtClean="0"/>
              <a:t> ilişkili olarak açıklanmak durumundadır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Türkiye’de kamu maliyesi alanındaki yakın dönemdeki dönüşüm, bunu ortaya </a:t>
            </a:r>
            <a:r>
              <a:rPr lang="tr-TR" smtClean="0"/>
              <a:t>koymaktadır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861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Tarih içinde devlet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Devletin var oluş mantığı zaman içinde değişir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Devlet ve toplum ilişkisi, özellikle modern çağda bir araştırma konusu olmuştur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durum, devletin varlık nedeninin de sorgulanması anlamına gelmektedir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5545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Devletin gelir ve harcaması: modern bir olgu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Zenginliğin üretiliş biçimi, kapitalist üretim ilişkileriyle birlikte değişim göstermektedir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Zenginliğin üretimi, ‘sivil </a:t>
            </a:r>
            <a:r>
              <a:rPr lang="tr-TR" dirty="0" err="1" smtClean="0"/>
              <a:t>toplum’a</a:t>
            </a:r>
            <a:r>
              <a:rPr lang="tr-TR" dirty="0" smtClean="0"/>
              <a:t> ait bir olgudur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Toplumun siyasi iktidarla özdeşleştirilememesi, devletin kavramsal olarak çözümlenmesini gerektirmektedir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9332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Vergi devleti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Tarihsel olarak siyasi iktidarın, kendi mülkü olan topraklardan elde ettiği gelirle var olduğu görülmektedir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Vergi devleti, modern toplumun temel nitelikte tanımlayıcı bir özelliğidir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Vergi devleti, kullanacağı kaynakları toplumun üretici güçlerinden elde ettiği bir olgudur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175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 geliri ve harcamalarının varlık nedeni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Zenginliğin üretimi, kapitalist üretim ilişikleri içinde ‘bireysel davranışlar’ temelinde gerçekleşir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Devlet, bir arada yaşayan insanların ‘ortak gereksinimleri’ temelinde tanımlı bir takım iktisadi faaliyetleri ya da ekonominin gerektirdiği faaliyetleri gerçekleştirir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Devlet harcamasının bu mantığı, devlet gelirinin meşru zeminini oluşturur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4742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Devletin kapitalist sisteme içkin doğası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Devlet harcamalarının, toplumun ortak çıkarlarıyla tanımlanması, tartışmalı bir iddiadır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Kaynaklarını başkalarının ürettiği zenginlikten alan devlet, kapitalist üretim ilişkilerinin mantığına bağımlıdır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Kendi kaynağını yaratamayan devlet, vergilerin dayandığı süreçlere uymak zorundadır 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399771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Bütçe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Devlet gelir ve harcamalarını gösteren bütçe, toplumun anatomisini sergiler (</a:t>
            </a:r>
            <a:r>
              <a:rPr lang="tr-TR" dirty="0" err="1" smtClean="0"/>
              <a:t>Schumpeter</a:t>
            </a:r>
            <a:r>
              <a:rPr lang="tr-TR" dirty="0" smtClean="0"/>
              <a:t>)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Verginin kimden alındığı temel bir tartışma konusudur </a:t>
            </a:r>
          </a:p>
          <a:p>
            <a:pPr marL="0" indent="0">
              <a:buNone/>
            </a:pPr>
            <a:r>
              <a:rPr lang="tr-TR" dirty="0" smtClean="0"/>
              <a:t>Harcamaların nasıl yapıldığı diğer temel bir tartışma konusudur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Vergiler ve harcamalar, sadece iktisadi mantıkla ele alındığında dahi, ekonomik işleyişi belirleyen unsurlardır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4335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 gelir ve harcamalarının mantığı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Devlet gelir ve harcamalarının mantığı, tarihsel bir olgudu</a:t>
            </a:r>
            <a:r>
              <a:rPr lang="tr-TR" dirty="0" smtClean="0"/>
              <a:t>r; evrensel ilkelere sahip değildir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Devlet, gelir ve harcamalarını belirleyen aktör olmaktan çok, geliri yaratan süreçlere dayanmaktadır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Devlet, kendi gelirini kendisi yaratan bir aktör olmadığı ölçüde, kaynağına bağımlıdır (</a:t>
            </a:r>
            <a:r>
              <a:rPr lang="tr-TR" dirty="0" err="1" smtClean="0"/>
              <a:t>Goldscheid</a:t>
            </a:r>
            <a:r>
              <a:rPr lang="tr-TR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465885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Kamu maliyesi: toplumsal bir olgu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Ekonomiyi siyasetten ve toplumsal ilişikler bütününden bağımsız kılmaya çalışan ve bunu savunan anlayışlara benzer bir şekilde, kamu maliyesini de asıl toplumsal ve tarihsel içeriğinden soyutlamak doğru değildir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Kamu maliyesinin değişen doğası, değişen toplumsal yapıyı yansıtır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4823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410</Words>
  <Application>Microsoft Office PowerPoint</Application>
  <PresentationFormat>Geniş ekran</PresentationFormat>
  <Paragraphs>58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Maliyeye tarihsel ve kavramsal bir yaklaşım </vt:lpstr>
      <vt:lpstr>Tarih içinde devlet </vt:lpstr>
      <vt:lpstr>Devletin gelir ve harcaması: modern bir olgu </vt:lpstr>
      <vt:lpstr>Vergi devleti</vt:lpstr>
      <vt:lpstr>Devlet geliri ve harcamalarının varlık nedeni</vt:lpstr>
      <vt:lpstr>Devletin kapitalist sisteme içkin doğası </vt:lpstr>
      <vt:lpstr>Bütçe </vt:lpstr>
      <vt:lpstr>Devlet gelir ve harcamalarının mantığı </vt:lpstr>
      <vt:lpstr>Kamu maliyesi: toplumsal bir olgu </vt:lpstr>
      <vt:lpstr>Neoliberal devlet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5</cp:revision>
  <dcterms:created xsi:type="dcterms:W3CDTF">2019-05-16T14:26:58Z</dcterms:created>
  <dcterms:modified xsi:type="dcterms:W3CDTF">2019-05-18T09:25:44Z</dcterms:modified>
</cp:coreProperties>
</file>