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z="2800" b="1" dirty="0"/>
              <a:t>EVLENME</a:t>
            </a:r>
            <a:r>
              <a:rPr lang="tr-TR" sz="2800" dirty="0"/>
              <a:t/>
            </a:r>
            <a:br>
              <a:rPr lang="tr-TR" sz="2800" dirty="0"/>
            </a:br>
            <a:r>
              <a:rPr lang="tr-TR" sz="2800" b="1" dirty="0"/>
              <a:t> </a:t>
            </a:r>
            <a:r>
              <a:rPr lang="tr-TR" sz="2800" dirty="0"/>
              <a:t/>
            </a:r>
            <a:br>
              <a:rPr lang="tr-TR" sz="2800" dirty="0"/>
            </a:br>
            <a:r>
              <a:rPr lang="tr-TR" sz="2800" dirty="0"/>
              <a:t>Tam ve sürekli bir hayat ortaklığı yaratmak üzere ayrı cinsten 2 kişinin hukuken makbul ve geçerli bir şekilde birleşmesidir. 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39298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b="1" dirty="0"/>
              <a:t>Evlenmenin Maddi Şartları</a:t>
            </a:r>
            <a:endParaRPr lang="tr-TR" dirty="0"/>
          </a:p>
          <a:p>
            <a:r>
              <a:rPr lang="tr-TR" b="1" dirty="0"/>
              <a:t>1. Evlenme ehliyeti: </a:t>
            </a:r>
            <a:endParaRPr lang="tr-TR" dirty="0"/>
          </a:p>
          <a:p>
            <a:r>
              <a:rPr lang="tr-TR" b="1" dirty="0"/>
              <a:t>a. Ayırt etme gücü:</a:t>
            </a:r>
            <a:r>
              <a:rPr lang="tr-TR" dirty="0"/>
              <a:t> Evlenecek olanın, evlenmenin anlam ve önemini, ödev ve sorumluluklarının kapsamını anlayabilecek yeteneğe sahip bulunmasıdır. </a:t>
            </a:r>
          </a:p>
          <a:p>
            <a:r>
              <a:rPr lang="tr-TR" b="1" dirty="0"/>
              <a:t>b. Evlenme yaşı:</a:t>
            </a:r>
            <a:r>
              <a:rPr lang="tr-TR" dirty="0"/>
              <a:t> 17 (normal), hakim kararıyla 16 olağanüstü yaş. Hakimin olağanüstü hallerde evlenmeye karar verebilmesinin şartları:</a:t>
            </a:r>
          </a:p>
          <a:p>
            <a:r>
              <a:rPr lang="tr-TR" dirty="0"/>
              <a:t>- 16 yaşın doldurulması</a:t>
            </a:r>
          </a:p>
          <a:p>
            <a:r>
              <a:rPr lang="tr-TR" dirty="0"/>
              <a:t>- Olağanüstü durum ve pek önemli bir sebebin bulunması</a:t>
            </a:r>
          </a:p>
          <a:p>
            <a:r>
              <a:rPr lang="tr-TR" dirty="0"/>
              <a:t>- Olanak varsa ana-baba veya vasinin dinlenmesi. Zorunlu değildir, rızaları şart değildir.</a:t>
            </a:r>
          </a:p>
          <a:p>
            <a:r>
              <a:rPr lang="tr-TR" dirty="0"/>
              <a:t>- Hakimin kararı. Yetkili mahkeme, izin talebinde bulunanın yerleşim yeri mahkemesi görevli mahkeme aile mahkemesidir.</a:t>
            </a:r>
          </a:p>
          <a:p>
            <a:r>
              <a:rPr lang="tr-TR" b="1" dirty="0"/>
              <a:t>c. Yasal temsilcilerin izni:</a:t>
            </a:r>
            <a:r>
              <a:rPr lang="tr-TR" dirty="0"/>
              <a:t> (Ana-baba, vasi) sınırlı ehliyetsizlerin, yani ayırt etme gücüne sahip küçükler ve kısıtlılar.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565322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2. Evlenme engellerinin bulunmaması</a:t>
            </a:r>
            <a:r>
              <a:rPr lang="tr-TR" dirty="0"/>
              <a:t> (Mutlak butlanla sakatlanır)</a:t>
            </a:r>
          </a:p>
          <a:p>
            <a:r>
              <a:rPr lang="tr-TR" b="1" dirty="0"/>
              <a:t>a. Kesin evlenme engelleri</a:t>
            </a:r>
            <a:r>
              <a:rPr lang="tr-TR" dirty="0"/>
              <a:t> (MK 145)</a:t>
            </a:r>
          </a:p>
          <a:p>
            <a:r>
              <a:rPr lang="tr-TR" b="1" dirty="0"/>
              <a:t>-Yakın hısımlık</a:t>
            </a:r>
            <a:r>
              <a:rPr lang="tr-TR" dirty="0"/>
              <a:t>: (MK 129) Kan ve kayın hısımlığı olarak ikiye ayrılır.</a:t>
            </a:r>
          </a:p>
          <a:p>
            <a:r>
              <a:rPr lang="tr-TR" dirty="0"/>
              <a:t>Kan hısımlığı: Üstsoy-altsoy arasında sınırsız, yansoyda 3.dereceye kadar (kardeşler arasında, amca, hala, dayı, teyze ve yeğenler arasında) yasaktır.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476184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Akıl hastalığı: </a:t>
            </a:r>
            <a:r>
              <a:rPr lang="tr-TR" dirty="0"/>
              <a:t>(MK 133) Evlenmelerinde sakınca bulunmadığı resmi sağlık kuruluşu raporuyla anlaşılmadıkça evlenemezler.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892679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b. Kesin olmayan evlenme engelleri:</a:t>
            </a:r>
            <a:r>
              <a:rPr lang="tr-TR" dirty="0"/>
              <a:t> Evlenmeye engeldir ancak her nasılsa yapılmışsa evliliğin iptali sonucunu doğurmaz.</a:t>
            </a:r>
          </a:p>
          <a:p>
            <a:r>
              <a:rPr lang="tr-TR" b="1" dirty="0"/>
              <a:t>-Bekleme süresi (300gün): </a:t>
            </a:r>
            <a:r>
              <a:rPr lang="tr-TR" dirty="0"/>
              <a:t>Kadının önceki evliliğinden gebe olmadığı anlaşılır veya eski eşiyle tekrar evlenmek isterse mahkeme bekleme süresini kaldırır.</a:t>
            </a:r>
          </a:p>
          <a:p>
            <a:r>
              <a:rPr lang="tr-TR" b="1" dirty="0"/>
              <a:t>-Bulaşıcı hastalıklar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827004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Evlenme sırasındaki işlemler: </a:t>
            </a:r>
            <a:endParaRPr lang="tr-TR" dirty="0"/>
          </a:p>
          <a:p>
            <a:r>
              <a:rPr lang="tr-TR" i="1" dirty="0"/>
              <a:t>Asli Şartlar</a:t>
            </a:r>
            <a:endParaRPr lang="tr-TR" dirty="0"/>
          </a:p>
          <a:p>
            <a:r>
              <a:rPr lang="tr-TR" b="1" dirty="0"/>
              <a:t>a. Evlenme iradelerini bizzat açıklamaları</a:t>
            </a:r>
            <a:endParaRPr lang="tr-TR" dirty="0"/>
          </a:p>
          <a:p>
            <a:r>
              <a:rPr lang="tr-TR" b="1" dirty="0"/>
              <a:t>b. Yetkili memur önünde yapılması</a:t>
            </a:r>
            <a:endParaRPr lang="tr-TR" dirty="0"/>
          </a:p>
          <a:p>
            <a:r>
              <a:rPr lang="tr-TR" i="1" dirty="0"/>
              <a:t>Tali Şartlar</a:t>
            </a:r>
            <a:endParaRPr lang="tr-TR" dirty="0"/>
          </a:p>
          <a:p>
            <a:r>
              <a:rPr lang="tr-TR" b="1" dirty="0" err="1"/>
              <a:t>c.Kanunun</a:t>
            </a:r>
            <a:r>
              <a:rPr lang="tr-TR" b="1" dirty="0"/>
              <a:t> belirttiği yerde yapılması</a:t>
            </a:r>
            <a:endParaRPr lang="tr-TR" dirty="0"/>
          </a:p>
          <a:p>
            <a:r>
              <a:rPr lang="tr-TR" b="1" dirty="0"/>
              <a:t>d. Tanıkların katılması:</a:t>
            </a:r>
            <a:r>
              <a:rPr lang="tr-TR" dirty="0"/>
              <a:t> Ayırt etme gücüne sahip, ergin herkes, tanıklık ettiği kişiyi tanımak şartıyla tanık olabilir. </a:t>
            </a:r>
          </a:p>
          <a:p>
            <a:r>
              <a:rPr lang="tr-TR" b="1" dirty="0"/>
              <a:t>e. Açık olarak yapılması:</a:t>
            </a:r>
            <a:endParaRPr lang="tr-TR" dirty="0"/>
          </a:p>
          <a:p>
            <a:r>
              <a:rPr lang="tr-TR" b="1" dirty="0"/>
              <a:t>f. Sözlü yapılması: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799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/>
              <a:t>Evlenmeden sonraki işlemler:</a:t>
            </a:r>
            <a:r>
              <a:rPr lang="tr-TR"/>
              <a:t> Aile cüzdanı verilmesi + nüfus dairesine bildirilmesi (Türkiye’de 10 gün dış temsilcilerde 30 gün içinde nüfus müdürlüklerine bildirir) + aile kütüğüne tescil + savcılığa bildirme (mutlak butlan sebepleri varsa)</a:t>
            </a:r>
          </a:p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837947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</TotalTime>
  <Words>340</Words>
  <Application>Microsoft Office PowerPoint</Application>
  <PresentationFormat>Geniş ekran</PresentationFormat>
  <Paragraphs>28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İyon</vt:lpstr>
      <vt:lpstr>EVLENME   Tam ve sürekli bir hayat ortaklığı yaratmak üzere ayrı cinsten 2 kişinin hukuken makbul ve geçerli bir şekilde birleşmesidir. 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EVLENME   Tam ve sürekli bir hayat ortaklığı yaratmak üzere ayrı cinsten 2 kişinin hukuken makbul ve geçerli bir şekilde birleşmesidir.  </dc:title>
  <dc:creator>Pelin Atila Yoruk</dc:creator>
  <cp:lastModifiedBy>Pelin Atila Yoruk</cp:lastModifiedBy>
  <cp:revision>1</cp:revision>
  <dcterms:created xsi:type="dcterms:W3CDTF">2018-01-20T00:04:25Z</dcterms:created>
  <dcterms:modified xsi:type="dcterms:W3CDTF">2018-01-20T00:07:58Z</dcterms:modified>
</cp:coreProperties>
</file>