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8" r:id="rId4"/>
    <p:sldId id="259" r:id="rId5"/>
    <p:sldId id="260" r:id="rId6"/>
    <p:sldId id="261"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3969567D-3907-4497-AC83-40267B54613B}">
          <p14:sldIdLst/>
        </p14:section>
        <p14:section name="Başlıksız Bölüm" id="{E78994B6-1210-4550-A52F-E19812C70493}">
          <p14:sldIdLst>
            <p14:sldId id="256"/>
            <p14:sldId id="257"/>
            <p14:sldId id="258"/>
            <p14:sldId id="259"/>
            <p14:sldId id="260"/>
            <p14:sldId id="261"/>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25" autoAdjust="0"/>
    <p:restoredTop sz="94660"/>
  </p:normalViewPr>
  <p:slideViewPr>
    <p:cSldViewPr snapToGrid="0">
      <p:cViewPr varScale="1">
        <p:scale>
          <a:sx n="74" d="100"/>
          <a:sy n="74" d="100"/>
        </p:scale>
        <p:origin x="37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tr-TR" smtClean="0"/>
              <a:t>Asıl başlık stili için tıklatın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2122229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616CC4F0-4F21-45FA-910D-389ED8E22A2F}" type="datetimeFigureOut">
              <a:rPr lang="tr-TR" smtClean="0"/>
              <a:t>19.1.2018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2497526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13105281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tr-TR" smtClean="0"/>
              <a:t>Asıl başlık stili için tıklatın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smtClean="0"/>
              <a:t>Asıl metin stillerini düzenlemek için tıklatın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0696743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36888177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41210953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20240288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8859522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770452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949538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4069601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616CC4F0-4F21-45FA-910D-389ED8E22A2F}" type="datetimeFigureOut">
              <a:rPr lang="tr-TR" smtClean="0"/>
              <a:t>19.1.2018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3871685030"/>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616CC4F0-4F21-45FA-910D-389ED8E22A2F}" type="datetimeFigureOut">
              <a:rPr lang="tr-TR" smtClean="0"/>
              <a:t>19.1.2018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462105199"/>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7" name="Date Placeholder 2"/>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3"/>
          <p:cNvSpPr>
            <a:spLocks noGrp="1"/>
          </p:cNvSpPr>
          <p:nvPr>
            <p:ph type="ftr" sz="quarter" idx="11"/>
          </p:nvPr>
        </p:nvSpPr>
        <p:spPr/>
        <p:txBody>
          <a:bodyPr/>
          <a:lstStyle/>
          <a:p>
            <a:endParaRPr lang="tr-TR"/>
          </a:p>
        </p:txBody>
      </p:sp>
      <p:sp>
        <p:nvSpPr>
          <p:cNvPr id="6" name="Slide Number Placeholder 4"/>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1595309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2"/>
          <p:cNvSpPr>
            <a:spLocks noGrp="1"/>
          </p:cNvSpPr>
          <p:nvPr>
            <p:ph type="ftr" sz="quarter" idx="11"/>
          </p:nvPr>
        </p:nvSpPr>
        <p:spPr/>
        <p:txBody>
          <a:bodyPr/>
          <a:lstStyle/>
          <a:p>
            <a:endParaRPr lang="tr-TR"/>
          </a:p>
        </p:txBody>
      </p:sp>
      <p:sp>
        <p:nvSpPr>
          <p:cNvPr id="6" name="Slide Number Placeholder 3"/>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3997567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7" name="Date Placeholder 4"/>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5"/>
          <p:cNvSpPr>
            <a:spLocks noGrp="1"/>
          </p:cNvSpPr>
          <p:nvPr>
            <p:ph type="ftr" sz="quarter" idx="11"/>
          </p:nvPr>
        </p:nvSpPr>
        <p:spPr/>
        <p:txBody>
          <a:bodyPr/>
          <a:lstStyle/>
          <a:p>
            <a:endParaRPr lang="tr-TR"/>
          </a:p>
        </p:txBody>
      </p:sp>
      <p:sp>
        <p:nvSpPr>
          <p:cNvPr id="6" name="Slide Number Placeholder 6"/>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402717130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616CC4F0-4F21-45FA-910D-389ED8E22A2F}" type="datetimeFigureOut">
              <a:rPr lang="tr-TR" smtClean="0"/>
              <a:t>19.1.2018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2397791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616CC4F0-4F21-45FA-910D-389ED8E22A2F}" type="datetimeFigureOut">
              <a:rPr lang="tr-TR" smtClean="0"/>
              <a:t>19.1.2018</a:t>
            </a:fld>
            <a:endParaRPr lang="tr-T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tr-T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118F1D85-B5DF-4ABD-9F48-45BE907B87FF}" type="slidenum">
              <a:rPr lang="tr-TR" smtClean="0"/>
              <a:t>‹#›</a:t>
            </a:fld>
            <a:endParaRPr lang="tr-TR"/>
          </a:p>
        </p:txBody>
      </p:sp>
    </p:spTree>
    <p:extLst>
      <p:ext uri="{BB962C8B-B14F-4D97-AF65-F5344CB8AC3E}">
        <p14:creationId xmlns:p14="http://schemas.microsoft.com/office/powerpoint/2010/main" val="1634423886"/>
      </p:ext>
    </p:extLst>
  </p:cSld>
  <p:clrMap bg1="dk1" tx1="lt1" bg2="dk2"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 id="2147483804" r:id="rId12"/>
    <p:sldLayoutId id="2147483805" r:id="rId13"/>
    <p:sldLayoutId id="2147483806" r:id="rId14"/>
    <p:sldLayoutId id="2147483807" r:id="rId15"/>
    <p:sldLayoutId id="2147483808" r:id="rId16"/>
    <p:sldLayoutId id="2147483809"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a:t>KUSURSUZ SORUMLULUK HALLERİ</a:t>
            </a:r>
            <a:br>
              <a:rPr lang="tr-TR" dirty="0"/>
            </a:b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0795224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0"/>
            <a:r>
              <a:rPr lang="tr-TR" dirty="0"/>
              <a:t>Ayırt etme gücünden yoksun olanların sorumluluğu: ayırt etme gücünden sürekli yoksun olanlar fiil ehliyetine sahip değildir. Bu kişilerin haksız fiil ehliyetleri yoktur, fakat hakkaniyet sorumlulukları vardır. Buna göre ayırt etme gücünden yoksun olan kişiler zararı tazmin etmelidir.</a:t>
            </a:r>
          </a:p>
          <a:p>
            <a:endParaRPr lang="tr-TR" dirty="0"/>
          </a:p>
        </p:txBody>
      </p:sp>
    </p:spTree>
    <p:extLst>
      <p:ext uri="{BB962C8B-B14F-4D97-AF65-F5344CB8AC3E}">
        <p14:creationId xmlns:p14="http://schemas.microsoft.com/office/powerpoint/2010/main" val="39316506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0"/>
            <a:r>
              <a:rPr lang="tr-TR" dirty="0"/>
              <a:t>Adam çalıştıranların sorumluluğu: adam çalıştıran, çalışanın kendisine verilen işin yapılması sırasında başkalarına verdiği zararı gidermekle yükümlüdür. Adam çalıştıran, çalışanını seçerken ve ona talimat verirken hatta zararın doğmasını engellemek için gerekli özeni gösterdiğini ispat ederse yani kurtuluş kanıtı getirirse sorumlu olmaz.</a:t>
            </a:r>
          </a:p>
          <a:p>
            <a:endParaRPr lang="tr-TR" dirty="0"/>
          </a:p>
        </p:txBody>
      </p:sp>
    </p:spTree>
    <p:extLst>
      <p:ext uri="{BB962C8B-B14F-4D97-AF65-F5344CB8AC3E}">
        <p14:creationId xmlns:p14="http://schemas.microsoft.com/office/powerpoint/2010/main" val="17945770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0"/>
            <a:r>
              <a:rPr lang="tr-TR" dirty="0"/>
              <a:t>Hayvan bulunduranın sorumluluğu: hayvanın verdiği zararlardan dolayı hayvanın geçici veya sürekli olarak gözetimi altında bulunduran kişi sorumludur. Hayvan bulunduran kişi zararın doğmaması için elinden gelen tüm dikkat ve özeni gösterdiğini ispat ederse sorumluluktan kurtulur.</a:t>
            </a:r>
          </a:p>
          <a:p>
            <a:endParaRPr lang="tr-TR" dirty="0"/>
          </a:p>
        </p:txBody>
      </p:sp>
    </p:spTree>
    <p:extLst>
      <p:ext uri="{BB962C8B-B14F-4D97-AF65-F5344CB8AC3E}">
        <p14:creationId xmlns:p14="http://schemas.microsoft.com/office/powerpoint/2010/main" val="40997221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0"/>
            <a:r>
              <a:rPr lang="tr-TR" sz="3200" dirty="0"/>
              <a:t>Yapı malikinin sorumluluğu: bir binanın yapımında bozukluk ya da eksiklikler varsa yapı maliki ortaya çıkarak zararları tazmin etmelidir. Merdivenler, asansörler.</a:t>
            </a:r>
          </a:p>
          <a:p>
            <a:endParaRPr lang="tr-TR" dirty="0"/>
          </a:p>
        </p:txBody>
      </p:sp>
    </p:spTree>
    <p:extLst>
      <p:ext uri="{BB962C8B-B14F-4D97-AF65-F5344CB8AC3E}">
        <p14:creationId xmlns:p14="http://schemas.microsoft.com/office/powerpoint/2010/main" val="9484296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0"/>
            <a:r>
              <a:rPr lang="tr-TR" sz="2800" dirty="0"/>
              <a:t>Tehlike sorumluluğu: önemli ölçüde tehlike arz eden bir işletmenin faaliyetinden zarar doğduğunda, bu zarardan işletme sahibi varsa işleten </a:t>
            </a:r>
            <a:r>
              <a:rPr lang="tr-TR" sz="2800" dirty="0" err="1"/>
              <a:t>müteselsilen</a:t>
            </a:r>
            <a:r>
              <a:rPr lang="tr-TR" sz="2800" dirty="0"/>
              <a:t> sorumludur.</a:t>
            </a:r>
          </a:p>
          <a:p>
            <a:endParaRPr lang="tr-TR" dirty="0"/>
          </a:p>
        </p:txBody>
      </p:sp>
    </p:spTree>
    <p:extLst>
      <p:ext uri="{BB962C8B-B14F-4D97-AF65-F5344CB8AC3E}">
        <p14:creationId xmlns:p14="http://schemas.microsoft.com/office/powerpoint/2010/main" val="115777375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y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y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29</TotalTime>
  <Words>174</Words>
  <Application>Microsoft Office PowerPoint</Application>
  <PresentationFormat>Geniş ekran</PresentationFormat>
  <Paragraphs>6</Paragraphs>
  <Slides>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6</vt:i4>
      </vt:variant>
    </vt:vector>
  </HeadingPairs>
  <TitlesOfParts>
    <vt:vector size="10" baseType="lpstr">
      <vt:lpstr>Arial</vt:lpstr>
      <vt:lpstr>Century Gothic</vt:lpstr>
      <vt:lpstr>Wingdings 3</vt:lpstr>
      <vt:lpstr>İyon</vt:lpstr>
      <vt:lpstr>KUSURSUZ SORUMLULUK HALLERİ </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Pelin Atila Yoruk</dc:creator>
  <cp:lastModifiedBy>Pelin Atila Yoruk</cp:lastModifiedBy>
  <cp:revision>11</cp:revision>
  <dcterms:created xsi:type="dcterms:W3CDTF">2018-01-19T20:38:36Z</dcterms:created>
  <dcterms:modified xsi:type="dcterms:W3CDTF">2018-01-19T21:08:00Z</dcterms:modified>
</cp:coreProperties>
</file>