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KUSURSUZ SORUMLULUK HALLERİ</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79522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Ayırt etme gücünden yoksun olanların sorumluluğu: ayırt etme gücünden sürekli yoksun olanlar fiil ehliyetine sahip değildir. Bu kişilerin haksız fiil ehliyetleri yoktur, fakat hakkaniyet sorumlulukları vardır. Buna göre ayırt etme gücünden yoksun olan kişiler zararı tazmin etmelidir.</a:t>
            </a:r>
          </a:p>
          <a:p>
            <a:endParaRPr lang="tr-TR" dirty="0"/>
          </a:p>
        </p:txBody>
      </p:sp>
    </p:spTree>
    <p:extLst>
      <p:ext uri="{BB962C8B-B14F-4D97-AF65-F5344CB8AC3E}">
        <p14:creationId xmlns:p14="http://schemas.microsoft.com/office/powerpoint/2010/main" val="3931650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Adam çalıştıranların sorumluluğu: adam çalıştıran, çalışanın kendisine verilen işin yapılması sırasında başkalarına verdiği zararı gidermekle yükümlüdür. Adam çalıştıran, çalışanını seçerken ve ona talimat verirken hatta zararın doğmasını engellemek için gerekli özeni gösterdiğini ispat ederse yani kurtuluş kanıtı getirirse sorumlu olmaz.</a:t>
            </a:r>
          </a:p>
          <a:p>
            <a:endParaRPr lang="tr-TR" dirty="0"/>
          </a:p>
        </p:txBody>
      </p:sp>
    </p:spTree>
    <p:extLst>
      <p:ext uri="{BB962C8B-B14F-4D97-AF65-F5344CB8AC3E}">
        <p14:creationId xmlns:p14="http://schemas.microsoft.com/office/powerpoint/2010/main" val="1794577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Hayvan bulunduranın sorumluluğu: hayvanın verdiği zararlardan dolayı hayvanın geçici veya sürekli olarak gözetimi altında bulunduran kişi sorumludur. Hayvan bulunduran kişi zararın doğmaması için elinden gelen tüm dikkat ve özeni gösterdiğini ispat ederse sorumluluktan kurtulur.</a:t>
            </a:r>
          </a:p>
          <a:p>
            <a:endParaRPr lang="tr-TR" dirty="0"/>
          </a:p>
        </p:txBody>
      </p:sp>
    </p:spTree>
    <p:extLst>
      <p:ext uri="{BB962C8B-B14F-4D97-AF65-F5344CB8AC3E}">
        <p14:creationId xmlns:p14="http://schemas.microsoft.com/office/powerpoint/2010/main" val="4099722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3200" dirty="0"/>
              <a:t>Yapı malikinin sorumluluğu: bir binanın yapımında bozukluk ya da eksiklikler varsa yapı maliki ortaya çıkarak zararları tazmin etmelidir. Merdivenler, asansörler.</a:t>
            </a:r>
          </a:p>
          <a:p>
            <a:endParaRPr lang="tr-TR" dirty="0"/>
          </a:p>
        </p:txBody>
      </p:sp>
    </p:spTree>
    <p:extLst>
      <p:ext uri="{BB962C8B-B14F-4D97-AF65-F5344CB8AC3E}">
        <p14:creationId xmlns:p14="http://schemas.microsoft.com/office/powerpoint/2010/main" val="948429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800" dirty="0"/>
              <a:t>Tehlike sorumluluğu: önemli ölçüde tehlike arz eden bir işletmenin faaliyetinden zarar doğduğunda, bu zarardan işletme sahibi varsa işleten </a:t>
            </a:r>
            <a:r>
              <a:rPr lang="tr-TR" sz="2800" dirty="0" err="1"/>
              <a:t>müteselsilen</a:t>
            </a:r>
            <a:r>
              <a:rPr lang="tr-TR" sz="2800" dirty="0"/>
              <a:t> sorumludur.</a:t>
            </a:r>
          </a:p>
          <a:p>
            <a:endParaRPr lang="tr-TR" dirty="0"/>
          </a:p>
        </p:txBody>
      </p:sp>
    </p:spTree>
    <p:extLst>
      <p:ext uri="{BB962C8B-B14F-4D97-AF65-F5344CB8AC3E}">
        <p14:creationId xmlns:p14="http://schemas.microsoft.com/office/powerpoint/2010/main" val="11577737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TotalTime>
  <Words>174</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İyon</vt:lpstr>
      <vt:lpstr>KUSURSUZ SORUMLULUK HALLERİ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11</cp:revision>
  <dcterms:created xsi:type="dcterms:W3CDTF">2018-01-19T20:38:36Z</dcterms:created>
  <dcterms:modified xsi:type="dcterms:W3CDTF">2018-01-19T21:08:00Z</dcterms:modified>
</cp:coreProperties>
</file>