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7" r:id="rId13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4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8B1EF6-9E50-4803-9990-0290877D10E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195F783-AAC7-4C54-9FFA-4FD2EB96DBAA}">
      <dgm:prSet/>
      <dgm:spPr/>
      <dgm:t>
        <a:bodyPr/>
        <a:lstStyle/>
        <a:p>
          <a:r>
            <a:rPr lang="en-US"/>
            <a:t>Devote themselves to religion</a:t>
          </a:r>
        </a:p>
      </dgm:t>
    </dgm:pt>
    <dgm:pt modelId="{2D706A66-CBC9-4CFB-8F71-D9E1FE746847}" type="parTrans" cxnId="{7E5D31AE-587C-4178-8702-126AEE41971B}">
      <dgm:prSet/>
      <dgm:spPr/>
      <dgm:t>
        <a:bodyPr/>
        <a:lstStyle/>
        <a:p>
          <a:endParaRPr lang="en-US"/>
        </a:p>
      </dgm:t>
    </dgm:pt>
    <dgm:pt modelId="{D01D766D-F5EE-4837-A42B-A7B21ED00F26}" type="sibTrans" cxnId="{7E5D31AE-587C-4178-8702-126AEE41971B}">
      <dgm:prSet/>
      <dgm:spPr/>
      <dgm:t>
        <a:bodyPr/>
        <a:lstStyle/>
        <a:p>
          <a:endParaRPr lang="en-US"/>
        </a:p>
      </dgm:t>
    </dgm:pt>
    <dgm:pt modelId="{EECB5717-DDE8-40E4-990C-09138C2E3179}">
      <dgm:prSet/>
      <dgm:spPr/>
      <dgm:t>
        <a:bodyPr/>
        <a:lstStyle/>
        <a:p>
          <a:r>
            <a:rPr lang="en-US"/>
            <a:t>Never talk harshly with their husbands even when they are abusive</a:t>
          </a:r>
        </a:p>
      </dgm:t>
    </dgm:pt>
    <dgm:pt modelId="{16AFCF94-9E8D-4C5B-89F3-DF0A15D1B319}" type="parTrans" cxnId="{A1239828-DA7C-414A-9E84-7846D5AE1CBE}">
      <dgm:prSet/>
      <dgm:spPr/>
      <dgm:t>
        <a:bodyPr/>
        <a:lstStyle/>
        <a:p>
          <a:endParaRPr lang="en-US"/>
        </a:p>
      </dgm:t>
    </dgm:pt>
    <dgm:pt modelId="{26D16CE7-34F1-47DF-B210-C1713CD522DF}" type="sibTrans" cxnId="{A1239828-DA7C-414A-9E84-7846D5AE1CBE}">
      <dgm:prSet/>
      <dgm:spPr/>
      <dgm:t>
        <a:bodyPr/>
        <a:lstStyle/>
        <a:p>
          <a:endParaRPr lang="en-US"/>
        </a:p>
      </dgm:t>
    </dgm:pt>
    <dgm:pt modelId="{5EB246B4-5AD8-46B4-BB7B-4CAA37D9F4EC}">
      <dgm:prSet/>
      <dgm:spPr/>
      <dgm:t>
        <a:bodyPr/>
        <a:lstStyle/>
        <a:p>
          <a:r>
            <a:rPr lang="en-US"/>
            <a:t>Accept submission</a:t>
          </a:r>
        </a:p>
      </dgm:t>
    </dgm:pt>
    <dgm:pt modelId="{4BCF9733-628D-47FA-8F98-7323336B50F8}" type="parTrans" cxnId="{135CF9CF-BD0D-47A1-8743-2025EB8D775C}">
      <dgm:prSet/>
      <dgm:spPr/>
      <dgm:t>
        <a:bodyPr/>
        <a:lstStyle/>
        <a:p>
          <a:endParaRPr lang="en-US"/>
        </a:p>
      </dgm:t>
    </dgm:pt>
    <dgm:pt modelId="{82AA6612-F221-4F87-9B82-A000E51000C6}" type="sibTrans" cxnId="{135CF9CF-BD0D-47A1-8743-2025EB8D775C}">
      <dgm:prSet/>
      <dgm:spPr/>
      <dgm:t>
        <a:bodyPr/>
        <a:lstStyle/>
        <a:p>
          <a:endParaRPr lang="en-US"/>
        </a:p>
      </dgm:t>
    </dgm:pt>
    <dgm:pt modelId="{6B20950E-6D90-42B9-A100-773AEC3C9C93}">
      <dgm:prSet/>
      <dgm:spPr/>
      <dgm:t>
        <a:bodyPr/>
        <a:lstStyle/>
        <a:p>
          <a:r>
            <a:rPr lang="en-US"/>
            <a:t>Do not give their opinions until their husbands ask for it</a:t>
          </a:r>
        </a:p>
      </dgm:t>
    </dgm:pt>
    <dgm:pt modelId="{EE13CE09-7AD3-40C4-A085-8CF3FECB0D7E}" type="parTrans" cxnId="{430DDB88-789E-470D-999B-3CAD4CF5A527}">
      <dgm:prSet/>
      <dgm:spPr/>
      <dgm:t>
        <a:bodyPr/>
        <a:lstStyle/>
        <a:p>
          <a:endParaRPr lang="en-US"/>
        </a:p>
      </dgm:t>
    </dgm:pt>
    <dgm:pt modelId="{F599D79A-B955-4BC4-A376-D240E4FBD936}" type="sibTrans" cxnId="{430DDB88-789E-470D-999B-3CAD4CF5A527}">
      <dgm:prSet/>
      <dgm:spPr/>
      <dgm:t>
        <a:bodyPr/>
        <a:lstStyle/>
        <a:p>
          <a:endParaRPr lang="en-US"/>
        </a:p>
      </dgm:t>
    </dgm:pt>
    <dgm:pt modelId="{5EDF7CE4-77DE-4751-B80A-D5B4E7CEA16D}">
      <dgm:prSet/>
      <dgm:spPr/>
      <dgm:t>
        <a:bodyPr/>
        <a:lstStyle/>
        <a:p>
          <a:r>
            <a:rPr lang="en-US"/>
            <a:t>Be child-like</a:t>
          </a:r>
        </a:p>
      </dgm:t>
    </dgm:pt>
    <dgm:pt modelId="{0DA57CF5-3AC1-450C-8BED-7D76493D4F98}" type="parTrans" cxnId="{BBB65850-6C84-40E1-9723-B30F73DE2E3F}">
      <dgm:prSet/>
      <dgm:spPr/>
      <dgm:t>
        <a:bodyPr/>
        <a:lstStyle/>
        <a:p>
          <a:endParaRPr lang="en-US"/>
        </a:p>
      </dgm:t>
    </dgm:pt>
    <dgm:pt modelId="{1B0D65A9-DD10-4634-B390-35AE156965BF}" type="sibTrans" cxnId="{BBB65850-6C84-40E1-9723-B30F73DE2E3F}">
      <dgm:prSet/>
      <dgm:spPr/>
      <dgm:t>
        <a:bodyPr/>
        <a:lstStyle/>
        <a:p>
          <a:endParaRPr lang="en-US"/>
        </a:p>
      </dgm:t>
    </dgm:pt>
    <dgm:pt modelId="{0A139C98-1636-463C-98AA-BF125F2F16F2}">
      <dgm:prSet/>
      <dgm:spPr/>
      <dgm:t>
        <a:bodyPr/>
        <a:lstStyle/>
        <a:p>
          <a:r>
            <a:rPr lang="en-US"/>
            <a:t>Turn the domestic space into a happy home</a:t>
          </a:r>
        </a:p>
      </dgm:t>
    </dgm:pt>
    <dgm:pt modelId="{B5E85ECE-1163-4EA9-84EF-DD7F3E2BD0FE}" type="parTrans" cxnId="{E26C10F4-D7B2-4289-B661-3B02E3EE940B}">
      <dgm:prSet/>
      <dgm:spPr/>
      <dgm:t>
        <a:bodyPr/>
        <a:lstStyle/>
        <a:p>
          <a:endParaRPr lang="en-US"/>
        </a:p>
      </dgm:t>
    </dgm:pt>
    <dgm:pt modelId="{50D58C1A-9995-4883-A4C1-F7D083E5FACE}" type="sibTrans" cxnId="{E26C10F4-D7B2-4289-B661-3B02E3EE940B}">
      <dgm:prSet/>
      <dgm:spPr/>
      <dgm:t>
        <a:bodyPr/>
        <a:lstStyle/>
        <a:p>
          <a:endParaRPr lang="en-US"/>
        </a:p>
      </dgm:t>
    </dgm:pt>
    <dgm:pt modelId="{16B0EBBC-57C8-4C1A-BD1A-58D41DBEC7EC}">
      <dgm:prSet/>
      <dgm:spPr/>
      <dgm:t>
        <a:bodyPr/>
        <a:lstStyle/>
        <a:p>
          <a:r>
            <a:rPr lang="en-US"/>
            <a:t>Act as a comforter and a nurse</a:t>
          </a:r>
        </a:p>
      </dgm:t>
    </dgm:pt>
    <dgm:pt modelId="{529FAF00-0F9C-414B-8E27-AB3B0625A868}" type="parTrans" cxnId="{128543DA-4E82-4F83-AEED-B3B512C855E0}">
      <dgm:prSet/>
      <dgm:spPr/>
      <dgm:t>
        <a:bodyPr/>
        <a:lstStyle/>
        <a:p>
          <a:endParaRPr lang="en-US"/>
        </a:p>
      </dgm:t>
    </dgm:pt>
    <dgm:pt modelId="{372781A7-C74B-4E10-8C0A-A7602545721F}" type="sibTrans" cxnId="{128543DA-4E82-4F83-AEED-B3B512C855E0}">
      <dgm:prSet/>
      <dgm:spPr/>
      <dgm:t>
        <a:bodyPr/>
        <a:lstStyle/>
        <a:p>
          <a:endParaRPr lang="en-US"/>
        </a:p>
      </dgm:t>
    </dgm:pt>
    <dgm:pt modelId="{371102F0-9A61-4A6D-9D94-5BEDE4FD8B09}">
      <dgm:prSet/>
      <dgm:spPr/>
      <dgm:t>
        <a:bodyPr/>
        <a:lstStyle/>
        <a:p>
          <a:r>
            <a:rPr lang="en-US"/>
            <a:t>Avoid sensational literature a.k.a. novels</a:t>
          </a:r>
        </a:p>
      </dgm:t>
    </dgm:pt>
    <dgm:pt modelId="{C345194A-B94D-475F-B307-0B81CF2AD90F}" type="parTrans" cxnId="{97B07280-4202-4110-9C92-F64D7EAA551A}">
      <dgm:prSet/>
      <dgm:spPr/>
      <dgm:t>
        <a:bodyPr/>
        <a:lstStyle/>
        <a:p>
          <a:endParaRPr lang="en-US"/>
        </a:p>
      </dgm:t>
    </dgm:pt>
    <dgm:pt modelId="{EDD4D6B2-9116-493B-8506-6E62C4868E17}" type="sibTrans" cxnId="{97B07280-4202-4110-9C92-F64D7EAA551A}">
      <dgm:prSet/>
      <dgm:spPr/>
      <dgm:t>
        <a:bodyPr/>
        <a:lstStyle/>
        <a:p>
          <a:endParaRPr lang="en-US"/>
        </a:p>
      </dgm:t>
    </dgm:pt>
    <dgm:pt modelId="{8F1BFB8A-E659-401C-B653-9F12B8220362}">
      <dgm:prSet/>
      <dgm:spPr/>
      <dgm:t>
        <a:bodyPr/>
        <a:lstStyle/>
        <a:p>
          <a:r>
            <a:rPr lang="en-US"/>
            <a:t>Do housework</a:t>
          </a:r>
        </a:p>
      </dgm:t>
    </dgm:pt>
    <dgm:pt modelId="{5058EC5E-64AC-488C-8314-63684A9D3EC8}" type="parTrans" cxnId="{6F1FC9FD-F36F-4FAF-8504-868236FC7426}">
      <dgm:prSet/>
      <dgm:spPr/>
      <dgm:t>
        <a:bodyPr/>
        <a:lstStyle/>
        <a:p>
          <a:endParaRPr lang="en-US"/>
        </a:p>
      </dgm:t>
    </dgm:pt>
    <dgm:pt modelId="{3E8636DD-4146-4478-A33D-82E29FF70E1B}" type="sibTrans" cxnId="{6F1FC9FD-F36F-4FAF-8504-868236FC7426}">
      <dgm:prSet/>
      <dgm:spPr/>
      <dgm:t>
        <a:bodyPr/>
        <a:lstStyle/>
        <a:p>
          <a:endParaRPr lang="en-US"/>
        </a:p>
      </dgm:t>
    </dgm:pt>
    <dgm:pt modelId="{9CB890E9-1832-034F-B812-7A2BAF38DC76}" type="pres">
      <dgm:prSet presAssocID="{C08B1EF6-9E50-4803-9990-0290877D10EB}" presName="Name0" presStyleCnt="0">
        <dgm:presLayoutVars>
          <dgm:dir/>
          <dgm:resizeHandles val="exact"/>
        </dgm:presLayoutVars>
      </dgm:prSet>
      <dgm:spPr/>
    </dgm:pt>
    <dgm:pt modelId="{5999C448-2BEF-9E41-86A8-A0C395FB03C8}" type="pres">
      <dgm:prSet presAssocID="{5195F783-AAC7-4C54-9FFA-4FD2EB96DBAA}" presName="node" presStyleLbl="node1" presStyleIdx="0" presStyleCnt="9">
        <dgm:presLayoutVars>
          <dgm:bulletEnabled val="1"/>
        </dgm:presLayoutVars>
      </dgm:prSet>
      <dgm:spPr/>
    </dgm:pt>
    <dgm:pt modelId="{917C97C9-D1A6-A64D-A2B7-763C67D86285}" type="pres">
      <dgm:prSet presAssocID="{D01D766D-F5EE-4837-A42B-A7B21ED00F26}" presName="sibTrans" presStyleLbl="sibTrans1D1" presStyleIdx="0" presStyleCnt="8"/>
      <dgm:spPr/>
    </dgm:pt>
    <dgm:pt modelId="{26ACF0BA-2004-3342-9DF0-DD0A69F03215}" type="pres">
      <dgm:prSet presAssocID="{D01D766D-F5EE-4837-A42B-A7B21ED00F26}" presName="connectorText" presStyleLbl="sibTrans1D1" presStyleIdx="0" presStyleCnt="8"/>
      <dgm:spPr/>
    </dgm:pt>
    <dgm:pt modelId="{1BB7FD3C-FADF-3F4B-BB30-A3B5AB06335F}" type="pres">
      <dgm:prSet presAssocID="{EECB5717-DDE8-40E4-990C-09138C2E3179}" presName="node" presStyleLbl="node1" presStyleIdx="1" presStyleCnt="9">
        <dgm:presLayoutVars>
          <dgm:bulletEnabled val="1"/>
        </dgm:presLayoutVars>
      </dgm:prSet>
      <dgm:spPr/>
    </dgm:pt>
    <dgm:pt modelId="{1ACB5CAB-59DC-8547-A498-9277B562805D}" type="pres">
      <dgm:prSet presAssocID="{26D16CE7-34F1-47DF-B210-C1713CD522DF}" presName="sibTrans" presStyleLbl="sibTrans1D1" presStyleIdx="1" presStyleCnt="8"/>
      <dgm:spPr/>
    </dgm:pt>
    <dgm:pt modelId="{D03C215A-810D-0741-BA8C-896FFFCD0998}" type="pres">
      <dgm:prSet presAssocID="{26D16CE7-34F1-47DF-B210-C1713CD522DF}" presName="connectorText" presStyleLbl="sibTrans1D1" presStyleIdx="1" presStyleCnt="8"/>
      <dgm:spPr/>
    </dgm:pt>
    <dgm:pt modelId="{AA4DD96A-B29C-1A42-BBDB-4EE008E222B9}" type="pres">
      <dgm:prSet presAssocID="{5EB246B4-5AD8-46B4-BB7B-4CAA37D9F4EC}" presName="node" presStyleLbl="node1" presStyleIdx="2" presStyleCnt="9">
        <dgm:presLayoutVars>
          <dgm:bulletEnabled val="1"/>
        </dgm:presLayoutVars>
      </dgm:prSet>
      <dgm:spPr/>
    </dgm:pt>
    <dgm:pt modelId="{49E12FEF-9E0B-1740-BA82-BDE3835A305F}" type="pres">
      <dgm:prSet presAssocID="{82AA6612-F221-4F87-9B82-A000E51000C6}" presName="sibTrans" presStyleLbl="sibTrans1D1" presStyleIdx="2" presStyleCnt="8"/>
      <dgm:spPr/>
    </dgm:pt>
    <dgm:pt modelId="{9862B4AE-3E75-4741-8135-1D573EB4A4C2}" type="pres">
      <dgm:prSet presAssocID="{82AA6612-F221-4F87-9B82-A000E51000C6}" presName="connectorText" presStyleLbl="sibTrans1D1" presStyleIdx="2" presStyleCnt="8"/>
      <dgm:spPr/>
    </dgm:pt>
    <dgm:pt modelId="{FEB2F3E2-ABF1-144A-AE9D-308D2F5758D6}" type="pres">
      <dgm:prSet presAssocID="{6B20950E-6D90-42B9-A100-773AEC3C9C93}" presName="node" presStyleLbl="node1" presStyleIdx="3" presStyleCnt="9">
        <dgm:presLayoutVars>
          <dgm:bulletEnabled val="1"/>
        </dgm:presLayoutVars>
      </dgm:prSet>
      <dgm:spPr/>
    </dgm:pt>
    <dgm:pt modelId="{90786D63-44B9-914D-A3E9-62A7A6C0B7FD}" type="pres">
      <dgm:prSet presAssocID="{F599D79A-B955-4BC4-A376-D240E4FBD936}" presName="sibTrans" presStyleLbl="sibTrans1D1" presStyleIdx="3" presStyleCnt="8"/>
      <dgm:spPr/>
    </dgm:pt>
    <dgm:pt modelId="{E39D02F7-5B96-7F4F-B4CB-FA11385249FC}" type="pres">
      <dgm:prSet presAssocID="{F599D79A-B955-4BC4-A376-D240E4FBD936}" presName="connectorText" presStyleLbl="sibTrans1D1" presStyleIdx="3" presStyleCnt="8"/>
      <dgm:spPr/>
    </dgm:pt>
    <dgm:pt modelId="{17473711-9209-DB43-80C0-B35B094D3290}" type="pres">
      <dgm:prSet presAssocID="{5EDF7CE4-77DE-4751-B80A-D5B4E7CEA16D}" presName="node" presStyleLbl="node1" presStyleIdx="4" presStyleCnt="9">
        <dgm:presLayoutVars>
          <dgm:bulletEnabled val="1"/>
        </dgm:presLayoutVars>
      </dgm:prSet>
      <dgm:spPr/>
    </dgm:pt>
    <dgm:pt modelId="{DECA7298-8039-2844-992F-C916A05372BD}" type="pres">
      <dgm:prSet presAssocID="{1B0D65A9-DD10-4634-B390-35AE156965BF}" presName="sibTrans" presStyleLbl="sibTrans1D1" presStyleIdx="4" presStyleCnt="8"/>
      <dgm:spPr/>
    </dgm:pt>
    <dgm:pt modelId="{EFC110F2-D0FB-3044-9DDE-073072D54258}" type="pres">
      <dgm:prSet presAssocID="{1B0D65A9-DD10-4634-B390-35AE156965BF}" presName="connectorText" presStyleLbl="sibTrans1D1" presStyleIdx="4" presStyleCnt="8"/>
      <dgm:spPr/>
    </dgm:pt>
    <dgm:pt modelId="{6FBD6151-7F60-1743-B0BD-3187A968ED0D}" type="pres">
      <dgm:prSet presAssocID="{0A139C98-1636-463C-98AA-BF125F2F16F2}" presName="node" presStyleLbl="node1" presStyleIdx="5" presStyleCnt="9">
        <dgm:presLayoutVars>
          <dgm:bulletEnabled val="1"/>
        </dgm:presLayoutVars>
      </dgm:prSet>
      <dgm:spPr/>
    </dgm:pt>
    <dgm:pt modelId="{392C7170-1E7B-284B-A025-9DBEE87799CF}" type="pres">
      <dgm:prSet presAssocID="{50D58C1A-9995-4883-A4C1-F7D083E5FACE}" presName="sibTrans" presStyleLbl="sibTrans1D1" presStyleIdx="5" presStyleCnt="8"/>
      <dgm:spPr/>
    </dgm:pt>
    <dgm:pt modelId="{4A645792-5730-6544-843D-3C7B5955F26B}" type="pres">
      <dgm:prSet presAssocID="{50D58C1A-9995-4883-A4C1-F7D083E5FACE}" presName="connectorText" presStyleLbl="sibTrans1D1" presStyleIdx="5" presStyleCnt="8"/>
      <dgm:spPr/>
    </dgm:pt>
    <dgm:pt modelId="{E014B61D-B1DA-054D-8297-90CC86C1E6AA}" type="pres">
      <dgm:prSet presAssocID="{16B0EBBC-57C8-4C1A-BD1A-58D41DBEC7EC}" presName="node" presStyleLbl="node1" presStyleIdx="6" presStyleCnt="9">
        <dgm:presLayoutVars>
          <dgm:bulletEnabled val="1"/>
        </dgm:presLayoutVars>
      </dgm:prSet>
      <dgm:spPr/>
    </dgm:pt>
    <dgm:pt modelId="{57163640-9CEE-7541-85E8-5D55F823249F}" type="pres">
      <dgm:prSet presAssocID="{372781A7-C74B-4E10-8C0A-A7602545721F}" presName="sibTrans" presStyleLbl="sibTrans1D1" presStyleIdx="6" presStyleCnt="8"/>
      <dgm:spPr/>
    </dgm:pt>
    <dgm:pt modelId="{71F27BCE-9FD2-0C4F-AA45-ABE87A67003B}" type="pres">
      <dgm:prSet presAssocID="{372781A7-C74B-4E10-8C0A-A7602545721F}" presName="connectorText" presStyleLbl="sibTrans1D1" presStyleIdx="6" presStyleCnt="8"/>
      <dgm:spPr/>
    </dgm:pt>
    <dgm:pt modelId="{907C660B-D9C9-7B4C-A3FB-4B3CA041ACA9}" type="pres">
      <dgm:prSet presAssocID="{371102F0-9A61-4A6D-9D94-5BEDE4FD8B09}" presName="node" presStyleLbl="node1" presStyleIdx="7" presStyleCnt="9">
        <dgm:presLayoutVars>
          <dgm:bulletEnabled val="1"/>
        </dgm:presLayoutVars>
      </dgm:prSet>
      <dgm:spPr/>
    </dgm:pt>
    <dgm:pt modelId="{5DC05DBE-6D4D-8E41-BDBB-1F78DF4C9FC2}" type="pres">
      <dgm:prSet presAssocID="{EDD4D6B2-9116-493B-8506-6E62C4868E17}" presName="sibTrans" presStyleLbl="sibTrans1D1" presStyleIdx="7" presStyleCnt="8"/>
      <dgm:spPr/>
    </dgm:pt>
    <dgm:pt modelId="{A9707736-35F1-0F47-B34F-8F9E5A3E9512}" type="pres">
      <dgm:prSet presAssocID="{EDD4D6B2-9116-493B-8506-6E62C4868E17}" presName="connectorText" presStyleLbl="sibTrans1D1" presStyleIdx="7" presStyleCnt="8"/>
      <dgm:spPr/>
    </dgm:pt>
    <dgm:pt modelId="{9CEA8647-5B62-0F49-9E3D-E240E177C489}" type="pres">
      <dgm:prSet presAssocID="{8F1BFB8A-E659-401C-B653-9F12B8220362}" presName="node" presStyleLbl="node1" presStyleIdx="8" presStyleCnt="9">
        <dgm:presLayoutVars>
          <dgm:bulletEnabled val="1"/>
        </dgm:presLayoutVars>
      </dgm:prSet>
      <dgm:spPr/>
    </dgm:pt>
  </dgm:ptLst>
  <dgm:cxnLst>
    <dgm:cxn modelId="{F4335502-7ED9-6543-B188-DB2D823D1926}" type="presOf" srcId="{F599D79A-B955-4BC4-A376-D240E4FBD936}" destId="{E39D02F7-5B96-7F4F-B4CB-FA11385249FC}" srcOrd="1" destOrd="0" presId="urn:microsoft.com/office/officeart/2016/7/layout/RepeatingBendingProcessNew"/>
    <dgm:cxn modelId="{AB883D08-E136-6D45-B2C0-83E31D50B772}" type="presOf" srcId="{372781A7-C74B-4E10-8C0A-A7602545721F}" destId="{71F27BCE-9FD2-0C4F-AA45-ABE87A67003B}" srcOrd="1" destOrd="0" presId="urn:microsoft.com/office/officeart/2016/7/layout/RepeatingBendingProcessNew"/>
    <dgm:cxn modelId="{2E7F1D18-289A-5C43-9C36-7E41AD51EBED}" type="presOf" srcId="{EECB5717-DDE8-40E4-990C-09138C2E3179}" destId="{1BB7FD3C-FADF-3F4B-BB30-A3B5AB06335F}" srcOrd="0" destOrd="0" presId="urn:microsoft.com/office/officeart/2016/7/layout/RepeatingBendingProcessNew"/>
    <dgm:cxn modelId="{56119618-0178-D94A-995F-6E39EC3E55E1}" type="presOf" srcId="{EDD4D6B2-9116-493B-8506-6E62C4868E17}" destId="{5DC05DBE-6D4D-8E41-BDBB-1F78DF4C9FC2}" srcOrd="0" destOrd="0" presId="urn:microsoft.com/office/officeart/2016/7/layout/RepeatingBendingProcessNew"/>
    <dgm:cxn modelId="{DDF0461D-AD04-5041-BBC0-25083CFD8BF9}" type="presOf" srcId="{16B0EBBC-57C8-4C1A-BD1A-58D41DBEC7EC}" destId="{E014B61D-B1DA-054D-8297-90CC86C1E6AA}" srcOrd="0" destOrd="0" presId="urn:microsoft.com/office/officeart/2016/7/layout/RepeatingBendingProcessNew"/>
    <dgm:cxn modelId="{A1239828-DA7C-414A-9E84-7846D5AE1CBE}" srcId="{C08B1EF6-9E50-4803-9990-0290877D10EB}" destId="{EECB5717-DDE8-40E4-990C-09138C2E3179}" srcOrd="1" destOrd="0" parTransId="{16AFCF94-9E8D-4C5B-89F3-DF0A15D1B319}" sibTransId="{26D16CE7-34F1-47DF-B210-C1713CD522DF}"/>
    <dgm:cxn modelId="{6B864529-CD07-E443-BEBD-C4EBFD9FAB7C}" type="presOf" srcId="{1B0D65A9-DD10-4634-B390-35AE156965BF}" destId="{EFC110F2-D0FB-3044-9DDE-073072D54258}" srcOrd="1" destOrd="0" presId="urn:microsoft.com/office/officeart/2016/7/layout/RepeatingBendingProcessNew"/>
    <dgm:cxn modelId="{1DBC9D3F-B91B-7141-9032-F732D18FCBDD}" type="presOf" srcId="{371102F0-9A61-4A6D-9D94-5BEDE4FD8B09}" destId="{907C660B-D9C9-7B4C-A3FB-4B3CA041ACA9}" srcOrd="0" destOrd="0" presId="urn:microsoft.com/office/officeart/2016/7/layout/RepeatingBendingProcessNew"/>
    <dgm:cxn modelId="{DCC4654A-242B-854A-BB50-80142D0CB946}" type="presOf" srcId="{82AA6612-F221-4F87-9B82-A000E51000C6}" destId="{49E12FEF-9E0B-1740-BA82-BDE3835A305F}" srcOrd="0" destOrd="0" presId="urn:microsoft.com/office/officeart/2016/7/layout/RepeatingBendingProcessNew"/>
    <dgm:cxn modelId="{076F9C4C-F654-4D4C-937A-9F8F6F88C305}" type="presOf" srcId="{EDD4D6B2-9116-493B-8506-6E62C4868E17}" destId="{A9707736-35F1-0F47-B34F-8F9E5A3E9512}" srcOrd="1" destOrd="0" presId="urn:microsoft.com/office/officeart/2016/7/layout/RepeatingBendingProcessNew"/>
    <dgm:cxn modelId="{BBB65850-6C84-40E1-9723-B30F73DE2E3F}" srcId="{C08B1EF6-9E50-4803-9990-0290877D10EB}" destId="{5EDF7CE4-77DE-4751-B80A-D5B4E7CEA16D}" srcOrd="4" destOrd="0" parTransId="{0DA57CF5-3AC1-450C-8BED-7D76493D4F98}" sibTransId="{1B0D65A9-DD10-4634-B390-35AE156965BF}"/>
    <dgm:cxn modelId="{E5F1C65A-8FEB-F242-B3A5-223CCD6EBA48}" type="presOf" srcId="{26D16CE7-34F1-47DF-B210-C1713CD522DF}" destId="{1ACB5CAB-59DC-8547-A498-9277B562805D}" srcOrd="0" destOrd="0" presId="urn:microsoft.com/office/officeart/2016/7/layout/RepeatingBendingProcessNew"/>
    <dgm:cxn modelId="{AE35195C-54B6-CA41-99A7-A83FFBB2A7FD}" type="presOf" srcId="{5EDF7CE4-77DE-4751-B80A-D5B4E7CEA16D}" destId="{17473711-9209-DB43-80C0-B35B094D3290}" srcOrd="0" destOrd="0" presId="urn:microsoft.com/office/officeart/2016/7/layout/RepeatingBendingProcessNew"/>
    <dgm:cxn modelId="{E993D167-7AAE-6241-9CAA-CBA1884864D5}" type="presOf" srcId="{8F1BFB8A-E659-401C-B653-9F12B8220362}" destId="{9CEA8647-5B62-0F49-9E3D-E240E177C489}" srcOrd="0" destOrd="0" presId="urn:microsoft.com/office/officeart/2016/7/layout/RepeatingBendingProcessNew"/>
    <dgm:cxn modelId="{A192C46E-808B-3248-93D7-9D2BF8F6B747}" type="presOf" srcId="{5195F783-AAC7-4C54-9FFA-4FD2EB96DBAA}" destId="{5999C448-2BEF-9E41-86A8-A0C395FB03C8}" srcOrd="0" destOrd="0" presId="urn:microsoft.com/office/officeart/2016/7/layout/RepeatingBendingProcessNew"/>
    <dgm:cxn modelId="{9B814872-E7B6-6947-8EF6-DB76B0BAFB64}" type="presOf" srcId="{50D58C1A-9995-4883-A4C1-F7D083E5FACE}" destId="{392C7170-1E7B-284B-A025-9DBEE87799CF}" srcOrd="0" destOrd="0" presId="urn:microsoft.com/office/officeart/2016/7/layout/RepeatingBendingProcessNew"/>
    <dgm:cxn modelId="{6A953D78-4112-C44D-9D6D-93F004B23ABA}" type="presOf" srcId="{82AA6612-F221-4F87-9B82-A000E51000C6}" destId="{9862B4AE-3E75-4741-8135-1D573EB4A4C2}" srcOrd="1" destOrd="0" presId="urn:microsoft.com/office/officeart/2016/7/layout/RepeatingBendingProcessNew"/>
    <dgm:cxn modelId="{0F8C547C-EBC2-1743-A5E6-461447BA0C73}" type="presOf" srcId="{D01D766D-F5EE-4837-A42B-A7B21ED00F26}" destId="{917C97C9-D1A6-A64D-A2B7-763C67D86285}" srcOrd="0" destOrd="0" presId="urn:microsoft.com/office/officeart/2016/7/layout/RepeatingBendingProcessNew"/>
    <dgm:cxn modelId="{97B07280-4202-4110-9C92-F64D7EAA551A}" srcId="{C08B1EF6-9E50-4803-9990-0290877D10EB}" destId="{371102F0-9A61-4A6D-9D94-5BEDE4FD8B09}" srcOrd="7" destOrd="0" parTransId="{C345194A-B94D-475F-B307-0B81CF2AD90F}" sibTransId="{EDD4D6B2-9116-493B-8506-6E62C4868E17}"/>
    <dgm:cxn modelId="{8B3A8685-8AD6-BE43-9603-51158FC97D88}" type="presOf" srcId="{1B0D65A9-DD10-4634-B390-35AE156965BF}" destId="{DECA7298-8039-2844-992F-C916A05372BD}" srcOrd="0" destOrd="0" presId="urn:microsoft.com/office/officeart/2016/7/layout/RepeatingBendingProcessNew"/>
    <dgm:cxn modelId="{430DDB88-789E-470D-999B-3CAD4CF5A527}" srcId="{C08B1EF6-9E50-4803-9990-0290877D10EB}" destId="{6B20950E-6D90-42B9-A100-773AEC3C9C93}" srcOrd="3" destOrd="0" parTransId="{EE13CE09-7AD3-40C4-A085-8CF3FECB0D7E}" sibTransId="{F599D79A-B955-4BC4-A376-D240E4FBD936}"/>
    <dgm:cxn modelId="{81D21D89-DE8B-0A46-B235-039871C90EAB}" type="presOf" srcId="{50D58C1A-9995-4883-A4C1-F7D083E5FACE}" destId="{4A645792-5730-6544-843D-3C7B5955F26B}" srcOrd="1" destOrd="0" presId="urn:microsoft.com/office/officeart/2016/7/layout/RepeatingBendingProcessNew"/>
    <dgm:cxn modelId="{0874E2A9-CF5B-8444-9551-84625EDD5BB1}" type="presOf" srcId="{5EB246B4-5AD8-46B4-BB7B-4CAA37D9F4EC}" destId="{AA4DD96A-B29C-1A42-BBDB-4EE008E222B9}" srcOrd="0" destOrd="0" presId="urn:microsoft.com/office/officeart/2016/7/layout/RepeatingBendingProcessNew"/>
    <dgm:cxn modelId="{A29CEEAD-C627-4A47-835F-DDF3753914C6}" type="presOf" srcId="{0A139C98-1636-463C-98AA-BF125F2F16F2}" destId="{6FBD6151-7F60-1743-B0BD-3187A968ED0D}" srcOrd="0" destOrd="0" presId="urn:microsoft.com/office/officeart/2016/7/layout/RepeatingBendingProcessNew"/>
    <dgm:cxn modelId="{7E5D31AE-587C-4178-8702-126AEE41971B}" srcId="{C08B1EF6-9E50-4803-9990-0290877D10EB}" destId="{5195F783-AAC7-4C54-9FFA-4FD2EB96DBAA}" srcOrd="0" destOrd="0" parTransId="{2D706A66-CBC9-4CFB-8F71-D9E1FE746847}" sibTransId="{D01D766D-F5EE-4837-A42B-A7B21ED00F26}"/>
    <dgm:cxn modelId="{4C7A3AB1-4DD3-8B44-9042-ED8059C7B2EF}" type="presOf" srcId="{F599D79A-B955-4BC4-A376-D240E4FBD936}" destId="{90786D63-44B9-914D-A3E9-62A7A6C0B7FD}" srcOrd="0" destOrd="0" presId="urn:microsoft.com/office/officeart/2016/7/layout/RepeatingBendingProcessNew"/>
    <dgm:cxn modelId="{D217DDB5-19AD-B44A-BF02-2DC19C8FABDC}" type="presOf" srcId="{372781A7-C74B-4E10-8C0A-A7602545721F}" destId="{57163640-9CEE-7541-85E8-5D55F823249F}" srcOrd="0" destOrd="0" presId="urn:microsoft.com/office/officeart/2016/7/layout/RepeatingBendingProcessNew"/>
    <dgm:cxn modelId="{5D3658BB-3BEC-5C4A-BE0B-59B1B6C32CB3}" type="presOf" srcId="{C08B1EF6-9E50-4803-9990-0290877D10EB}" destId="{9CB890E9-1832-034F-B812-7A2BAF38DC76}" srcOrd="0" destOrd="0" presId="urn:microsoft.com/office/officeart/2016/7/layout/RepeatingBendingProcessNew"/>
    <dgm:cxn modelId="{EFA4F4C8-5A97-A342-9687-B2407CB05FED}" type="presOf" srcId="{D01D766D-F5EE-4837-A42B-A7B21ED00F26}" destId="{26ACF0BA-2004-3342-9DF0-DD0A69F03215}" srcOrd="1" destOrd="0" presId="urn:microsoft.com/office/officeart/2016/7/layout/RepeatingBendingProcessNew"/>
    <dgm:cxn modelId="{69EC60CD-066A-E149-AD75-0704AE2E53DB}" type="presOf" srcId="{6B20950E-6D90-42B9-A100-773AEC3C9C93}" destId="{FEB2F3E2-ABF1-144A-AE9D-308D2F5758D6}" srcOrd="0" destOrd="0" presId="urn:microsoft.com/office/officeart/2016/7/layout/RepeatingBendingProcessNew"/>
    <dgm:cxn modelId="{135CF9CF-BD0D-47A1-8743-2025EB8D775C}" srcId="{C08B1EF6-9E50-4803-9990-0290877D10EB}" destId="{5EB246B4-5AD8-46B4-BB7B-4CAA37D9F4EC}" srcOrd="2" destOrd="0" parTransId="{4BCF9733-628D-47FA-8F98-7323336B50F8}" sibTransId="{82AA6612-F221-4F87-9B82-A000E51000C6}"/>
    <dgm:cxn modelId="{128543DA-4E82-4F83-AEED-B3B512C855E0}" srcId="{C08B1EF6-9E50-4803-9990-0290877D10EB}" destId="{16B0EBBC-57C8-4C1A-BD1A-58D41DBEC7EC}" srcOrd="6" destOrd="0" parTransId="{529FAF00-0F9C-414B-8E27-AB3B0625A868}" sibTransId="{372781A7-C74B-4E10-8C0A-A7602545721F}"/>
    <dgm:cxn modelId="{FF29C8E1-E86A-2346-8C2C-F9C21E603104}" type="presOf" srcId="{26D16CE7-34F1-47DF-B210-C1713CD522DF}" destId="{D03C215A-810D-0741-BA8C-896FFFCD0998}" srcOrd="1" destOrd="0" presId="urn:microsoft.com/office/officeart/2016/7/layout/RepeatingBendingProcessNew"/>
    <dgm:cxn modelId="{E26C10F4-D7B2-4289-B661-3B02E3EE940B}" srcId="{C08B1EF6-9E50-4803-9990-0290877D10EB}" destId="{0A139C98-1636-463C-98AA-BF125F2F16F2}" srcOrd="5" destOrd="0" parTransId="{B5E85ECE-1163-4EA9-84EF-DD7F3E2BD0FE}" sibTransId="{50D58C1A-9995-4883-A4C1-F7D083E5FACE}"/>
    <dgm:cxn modelId="{6F1FC9FD-F36F-4FAF-8504-868236FC7426}" srcId="{C08B1EF6-9E50-4803-9990-0290877D10EB}" destId="{8F1BFB8A-E659-401C-B653-9F12B8220362}" srcOrd="8" destOrd="0" parTransId="{5058EC5E-64AC-488C-8314-63684A9D3EC8}" sibTransId="{3E8636DD-4146-4478-A33D-82E29FF70E1B}"/>
    <dgm:cxn modelId="{3F11B6E0-C44C-8A41-8C04-ED6B44990522}" type="presParOf" srcId="{9CB890E9-1832-034F-B812-7A2BAF38DC76}" destId="{5999C448-2BEF-9E41-86A8-A0C395FB03C8}" srcOrd="0" destOrd="0" presId="urn:microsoft.com/office/officeart/2016/7/layout/RepeatingBendingProcessNew"/>
    <dgm:cxn modelId="{8517CBAE-D9DF-D045-9061-11C05F6B6D1E}" type="presParOf" srcId="{9CB890E9-1832-034F-B812-7A2BAF38DC76}" destId="{917C97C9-D1A6-A64D-A2B7-763C67D86285}" srcOrd="1" destOrd="0" presId="urn:microsoft.com/office/officeart/2016/7/layout/RepeatingBendingProcessNew"/>
    <dgm:cxn modelId="{CE675D54-6250-6440-8C80-5A903462329E}" type="presParOf" srcId="{917C97C9-D1A6-A64D-A2B7-763C67D86285}" destId="{26ACF0BA-2004-3342-9DF0-DD0A69F03215}" srcOrd="0" destOrd="0" presId="urn:microsoft.com/office/officeart/2016/7/layout/RepeatingBendingProcessNew"/>
    <dgm:cxn modelId="{85C9F22C-F20C-514B-A1CD-7BD19D1EF3CF}" type="presParOf" srcId="{9CB890E9-1832-034F-B812-7A2BAF38DC76}" destId="{1BB7FD3C-FADF-3F4B-BB30-A3B5AB06335F}" srcOrd="2" destOrd="0" presId="urn:microsoft.com/office/officeart/2016/7/layout/RepeatingBendingProcessNew"/>
    <dgm:cxn modelId="{5F4CD779-253F-8F4B-B4F3-8F4D86ED7712}" type="presParOf" srcId="{9CB890E9-1832-034F-B812-7A2BAF38DC76}" destId="{1ACB5CAB-59DC-8547-A498-9277B562805D}" srcOrd="3" destOrd="0" presId="urn:microsoft.com/office/officeart/2016/7/layout/RepeatingBendingProcessNew"/>
    <dgm:cxn modelId="{30F0DBD1-57A4-FB48-A227-DFE4DD09403F}" type="presParOf" srcId="{1ACB5CAB-59DC-8547-A498-9277B562805D}" destId="{D03C215A-810D-0741-BA8C-896FFFCD0998}" srcOrd="0" destOrd="0" presId="urn:microsoft.com/office/officeart/2016/7/layout/RepeatingBendingProcessNew"/>
    <dgm:cxn modelId="{22E3E921-4CDF-2A4A-A463-2FD05C4EB113}" type="presParOf" srcId="{9CB890E9-1832-034F-B812-7A2BAF38DC76}" destId="{AA4DD96A-B29C-1A42-BBDB-4EE008E222B9}" srcOrd="4" destOrd="0" presId="urn:microsoft.com/office/officeart/2016/7/layout/RepeatingBendingProcessNew"/>
    <dgm:cxn modelId="{7ED79DFF-CF39-C14D-ABC3-86D6944A633F}" type="presParOf" srcId="{9CB890E9-1832-034F-B812-7A2BAF38DC76}" destId="{49E12FEF-9E0B-1740-BA82-BDE3835A305F}" srcOrd="5" destOrd="0" presId="urn:microsoft.com/office/officeart/2016/7/layout/RepeatingBendingProcessNew"/>
    <dgm:cxn modelId="{9E734955-FEEE-6843-8667-553F52460424}" type="presParOf" srcId="{49E12FEF-9E0B-1740-BA82-BDE3835A305F}" destId="{9862B4AE-3E75-4741-8135-1D573EB4A4C2}" srcOrd="0" destOrd="0" presId="urn:microsoft.com/office/officeart/2016/7/layout/RepeatingBendingProcessNew"/>
    <dgm:cxn modelId="{BA8BDD11-0873-714E-9EA5-97EC37F7F410}" type="presParOf" srcId="{9CB890E9-1832-034F-B812-7A2BAF38DC76}" destId="{FEB2F3E2-ABF1-144A-AE9D-308D2F5758D6}" srcOrd="6" destOrd="0" presId="urn:microsoft.com/office/officeart/2016/7/layout/RepeatingBendingProcessNew"/>
    <dgm:cxn modelId="{465B1B71-2CDE-7D46-A45D-91B096350979}" type="presParOf" srcId="{9CB890E9-1832-034F-B812-7A2BAF38DC76}" destId="{90786D63-44B9-914D-A3E9-62A7A6C0B7FD}" srcOrd="7" destOrd="0" presId="urn:microsoft.com/office/officeart/2016/7/layout/RepeatingBendingProcessNew"/>
    <dgm:cxn modelId="{59E369E0-FC95-C447-B7B4-074E141CF0A8}" type="presParOf" srcId="{90786D63-44B9-914D-A3E9-62A7A6C0B7FD}" destId="{E39D02F7-5B96-7F4F-B4CB-FA11385249FC}" srcOrd="0" destOrd="0" presId="urn:microsoft.com/office/officeart/2016/7/layout/RepeatingBendingProcessNew"/>
    <dgm:cxn modelId="{AEAA8AD8-F6DC-884A-9D62-FC3AC953BB55}" type="presParOf" srcId="{9CB890E9-1832-034F-B812-7A2BAF38DC76}" destId="{17473711-9209-DB43-80C0-B35B094D3290}" srcOrd="8" destOrd="0" presId="urn:microsoft.com/office/officeart/2016/7/layout/RepeatingBendingProcessNew"/>
    <dgm:cxn modelId="{6801ABED-91D8-D349-9021-DE6FD3106371}" type="presParOf" srcId="{9CB890E9-1832-034F-B812-7A2BAF38DC76}" destId="{DECA7298-8039-2844-992F-C916A05372BD}" srcOrd="9" destOrd="0" presId="urn:microsoft.com/office/officeart/2016/7/layout/RepeatingBendingProcessNew"/>
    <dgm:cxn modelId="{6E762F08-A924-2543-A7CB-0F06DF28ACE5}" type="presParOf" srcId="{DECA7298-8039-2844-992F-C916A05372BD}" destId="{EFC110F2-D0FB-3044-9DDE-073072D54258}" srcOrd="0" destOrd="0" presId="urn:microsoft.com/office/officeart/2016/7/layout/RepeatingBendingProcessNew"/>
    <dgm:cxn modelId="{419D2295-CCC0-3C4F-881C-2138792267B7}" type="presParOf" srcId="{9CB890E9-1832-034F-B812-7A2BAF38DC76}" destId="{6FBD6151-7F60-1743-B0BD-3187A968ED0D}" srcOrd="10" destOrd="0" presId="urn:microsoft.com/office/officeart/2016/7/layout/RepeatingBendingProcessNew"/>
    <dgm:cxn modelId="{7A023717-79BD-024A-8E31-35C2BF3D06D4}" type="presParOf" srcId="{9CB890E9-1832-034F-B812-7A2BAF38DC76}" destId="{392C7170-1E7B-284B-A025-9DBEE87799CF}" srcOrd="11" destOrd="0" presId="urn:microsoft.com/office/officeart/2016/7/layout/RepeatingBendingProcessNew"/>
    <dgm:cxn modelId="{798E3613-3978-F748-91CA-5A906A65622A}" type="presParOf" srcId="{392C7170-1E7B-284B-A025-9DBEE87799CF}" destId="{4A645792-5730-6544-843D-3C7B5955F26B}" srcOrd="0" destOrd="0" presId="urn:microsoft.com/office/officeart/2016/7/layout/RepeatingBendingProcessNew"/>
    <dgm:cxn modelId="{DD0B79AD-22D6-B84A-8B72-8856F3E2DEDE}" type="presParOf" srcId="{9CB890E9-1832-034F-B812-7A2BAF38DC76}" destId="{E014B61D-B1DA-054D-8297-90CC86C1E6AA}" srcOrd="12" destOrd="0" presId="urn:microsoft.com/office/officeart/2016/7/layout/RepeatingBendingProcessNew"/>
    <dgm:cxn modelId="{A1AB9124-8420-9645-A1DA-AE8E24EF857E}" type="presParOf" srcId="{9CB890E9-1832-034F-B812-7A2BAF38DC76}" destId="{57163640-9CEE-7541-85E8-5D55F823249F}" srcOrd="13" destOrd="0" presId="urn:microsoft.com/office/officeart/2016/7/layout/RepeatingBendingProcessNew"/>
    <dgm:cxn modelId="{6AFA6151-E196-FC48-BD01-73E556FB30A1}" type="presParOf" srcId="{57163640-9CEE-7541-85E8-5D55F823249F}" destId="{71F27BCE-9FD2-0C4F-AA45-ABE87A67003B}" srcOrd="0" destOrd="0" presId="urn:microsoft.com/office/officeart/2016/7/layout/RepeatingBendingProcessNew"/>
    <dgm:cxn modelId="{23AE09B7-0164-5045-929E-8AB8163D1087}" type="presParOf" srcId="{9CB890E9-1832-034F-B812-7A2BAF38DC76}" destId="{907C660B-D9C9-7B4C-A3FB-4B3CA041ACA9}" srcOrd="14" destOrd="0" presId="urn:microsoft.com/office/officeart/2016/7/layout/RepeatingBendingProcessNew"/>
    <dgm:cxn modelId="{889A166C-4B2F-D94E-8F62-360312F9C961}" type="presParOf" srcId="{9CB890E9-1832-034F-B812-7A2BAF38DC76}" destId="{5DC05DBE-6D4D-8E41-BDBB-1F78DF4C9FC2}" srcOrd="15" destOrd="0" presId="urn:microsoft.com/office/officeart/2016/7/layout/RepeatingBendingProcessNew"/>
    <dgm:cxn modelId="{DE4A9D01-82F0-9940-946B-95DA9408A0EA}" type="presParOf" srcId="{5DC05DBE-6D4D-8E41-BDBB-1F78DF4C9FC2}" destId="{A9707736-35F1-0F47-B34F-8F9E5A3E9512}" srcOrd="0" destOrd="0" presId="urn:microsoft.com/office/officeart/2016/7/layout/RepeatingBendingProcessNew"/>
    <dgm:cxn modelId="{310F060D-EBB7-5741-A04F-542476F88B27}" type="presParOf" srcId="{9CB890E9-1832-034F-B812-7A2BAF38DC76}" destId="{9CEA8647-5B62-0F49-9E3D-E240E177C489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C97C9-D1A6-A64D-A2B7-763C67D86285}">
      <dsp:nvSpPr>
        <dsp:cNvPr id="0" name=""/>
        <dsp:cNvSpPr/>
      </dsp:nvSpPr>
      <dsp:spPr>
        <a:xfrm>
          <a:off x="1762021" y="1158826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38908" y="1202523"/>
        <a:ext cx="20230" cy="4046"/>
      </dsp:txXfrm>
    </dsp:sp>
    <dsp:sp modelId="{5999C448-2BEF-9E41-86A8-A0C395FB03C8}">
      <dsp:nvSpPr>
        <dsp:cNvPr id="0" name=""/>
        <dsp:cNvSpPr/>
      </dsp:nvSpPr>
      <dsp:spPr>
        <a:xfrm>
          <a:off x="4673" y="676802"/>
          <a:ext cx="1759148" cy="10554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Devote themselves to religion</a:t>
          </a:r>
        </a:p>
      </dsp:txBody>
      <dsp:txXfrm>
        <a:off x="4673" y="676802"/>
        <a:ext cx="1759148" cy="1055489"/>
      </dsp:txXfrm>
    </dsp:sp>
    <dsp:sp modelId="{1ACB5CAB-59DC-8547-A498-9277B562805D}">
      <dsp:nvSpPr>
        <dsp:cNvPr id="0" name=""/>
        <dsp:cNvSpPr/>
      </dsp:nvSpPr>
      <dsp:spPr>
        <a:xfrm>
          <a:off x="3925774" y="1158826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456460"/>
              <a:satOff val="-5593"/>
              <a:lumOff val="-294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02661" y="1202523"/>
        <a:ext cx="20230" cy="4046"/>
      </dsp:txXfrm>
    </dsp:sp>
    <dsp:sp modelId="{1BB7FD3C-FADF-3F4B-BB30-A3B5AB06335F}">
      <dsp:nvSpPr>
        <dsp:cNvPr id="0" name=""/>
        <dsp:cNvSpPr/>
      </dsp:nvSpPr>
      <dsp:spPr>
        <a:xfrm>
          <a:off x="2168425" y="676802"/>
          <a:ext cx="1759148" cy="1055489"/>
        </a:xfrm>
        <a:prstGeom prst="rect">
          <a:avLst/>
        </a:prstGeom>
        <a:solidFill>
          <a:schemeClr val="accent2">
            <a:hueOff val="399402"/>
            <a:satOff val="-4894"/>
            <a:lumOff val="-25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Never talk harshly with their husbands even when they are abusive</a:t>
          </a:r>
        </a:p>
      </dsp:txBody>
      <dsp:txXfrm>
        <a:off x="2168425" y="676802"/>
        <a:ext cx="1759148" cy="1055489"/>
      </dsp:txXfrm>
    </dsp:sp>
    <dsp:sp modelId="{49E12FEF-9E0B-1740-BA82-BDE3835A305F}">
      <dsp:nvSpPr>
        <dsp:cNvPr id="0" name=""/>
        <dsp:cNvSpPr/>
      </dsp:nvSpPr>
      <dsp:spPr>
        <a:xfrm>
          <a:off x="884247" y="1730491"/>
          <a:ext cx="4327505" cy="374004"/>
        </a:xfrm>
        <a:custGeom>
          <a:avLst/>
          <a:gdLst/>
          <a:ahLst/>
          <a:cxnLst/>
          <a:rect l="0" t="0" r="0" b="0"/>
          <a:pathLst>
            <a:path>
              <a:moveTo>
                <a:pt x="4327505" y="0"/>
              </a:moveTo>
              <a:lnTo>
                <a:pt x="4327505" y="204102"/>
              </a:lnTo>
              <a:lnTo>
                <a:pt x="0" y="204102"/>
              </a:lnTo>
              <a:lnTo>
                <a:pt x="0" y="374004"/>
              </a:lnTo>
            </a:path>
          </a:pathLst>
        </a:custGeom>
        <a:noFill/>
        <a:ln w="6350" cap="flat" cmpd="sng" algn="ctr">
          <a:solidFill>
            <a:schemeClr val="accent2">
              <a:hueOff val="912919"/>
              <a:satOff val="-11186"/>
              <a:lumOff val="-588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39340" y="1915470"/>
        <a:ext cx="217318" cy="4046"/>
      </dsp:txXfrm>
    </dsp:sp>
    <dsp:sp modelId="{AA4DD96A-B29C-1A42-BBDB-4EE008E222B9}">
      <dsp:nvSpPr>
        <dsp:cNvPr id="0" name=""/>
        <dsp:cNvSpPr/>
      </dsp:nvSpPr>
      <dsp:spPr>
        <a:xfrm>
          <a:off x="4332178" y="676802"/>
          <a:ext cx="1759148" cy="1055489"/>
        </a:xfrm>
        <a:prstGeom prst="rect">
          <a:avLst/>
        </a:prstGeom>
        <a:solidFill>
          <a:schemeClr val="accent2">
            <a:hueOff val="798804"/>
            <a:satOff val="-9787"/>
            <a:lumOff val="-5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Accept submission</a:t>
          </a:r>
        </a:p>
      </dsp:txBody>
      <dsp:txXfrm>
        <a:off x="4332178" y="676802"/>
        <a:ext cx="1759148" cy="1055489"/>
      </dsp:txXfrm>
    </dsp:sp>
    <dsp:sp modelId="{90786D63-44B9-914D-A3E9-62A7A6C0B7FD}">
      <dsp:nvSpPr>
        <dsp:cNvPr id="0" name=""/>
        <dsp:cNvSpPr/>
      </dsp:nvSpPr>
      <dsp:spPr>
        <a:xfrm>
          <a:off x="1762021" y="2618920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1369379"/>
              <a:satOff val="-16779"/>
              <a:lumOff val="-882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38908" y="2662616"/>
        <a:ext cx="20230" cy="4046"/>
      </dsp:txXfrm>
    </dsp:sp>
    <dsp:sp modelId="{FEB2F3E2-ABF1-144A-AE9D-308D2F5758D6}">
      <dsp:nvSpPr>
        <dsp:cNvPr id="0" name=""/>
        <dsp:cNvSpPr/>
      </dsp:nvSpPr>
      <dsp:spPr>
        <a:xfrm>
          <a:off x="4673" y="2136895"/>
          <a:ext cx="1759148" cy="1055489"/>
        </a:xfrm>
        <a:prstGeom prst="rect">
          <a:avLst/>
        </a:prstGeom>
        <a:solidFill>
          <a:schemeClr val="accent2">
            <a:hueOff val="1198206"/>
            <a:satOff val="-14681"/>
            <a:lumOff val="-77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Do not give their opinions until their husbands ask for it</a:t>
          </a:r>
        </a:p>
      </dsp:txBody>
      <dsp:txXfrm>
        <a:off x="4673" y="2136895"/>
        <a:ext cx="1759148" cy="1055489"/>
      </dsp:txXfrm>
    </dsp:sp>
    <dsp:sp modelId="{DECA7298-8039-2844-992F-C916A05372BD}">
      <dsp:nvSpPr>
        <dsp:cNvPr id="0" name=""/>
        <dsp:cNvSpPr/>
      </dsp:nvSpPr>
      <dsp:spPr>
        <a:xfrm>
          <a:off x="3925774" y="2618920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1825838"/>
              <a:satOff val="-22371"/>
              <a:lumOff val="-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02661" y="2662616"/>
        <a:ext cx="20230" cy="4046"/>
      </dsp:txXfrm>
    </dsp:sp>
    <dsp:sp modelId="{17473711-9209-DB43-80C0-B35B094D3290}">
      <dsp:nvSpPr>
        <dsp:cNvPr id="0" name=""/>
        <dsp:cNvSpPr/>
      </dsp:nvSpPr>
      <dsp:spPr>
        <a:xfrm>
          <a:off x="2168425" y="2136895"/>
          <a:ext cx="1759148" cy="1055489"/>
        </a:xfrm>
        <a:prstGeom prst="rect">
          <a:avLst/>
        </a:prstGeom>
        <a:solidFill>
          <a:schemeClr val="accent2">
            <a:hueOff val="1597608"/>
            <a:satOff val="-19575"/>
            <a:lumOff val="-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Be child-like</a:t>
          </a:r>
        </a:p>
      </dsp:txBody>
      <dsp:txXfrm>
        <a:off x="2168425" y="2136895"/>
        <a:ext cx="1759148" cy="1055489"/>
      </dsp:txXfrm>
    </dsp:sp>
    <dsp:sp modelId="{392C7170-1E7B-284B-A025-9DBEE87799CF}">
      <dsp:nvSpPr>
        <dsp:cNvPr id="0" name=""/>
        <dsp:cNvSpPr/>
      </dsp:nvSpPr>
      <dsp:spPr>
        <a:xfrm>
          <a:off x="884247" y="3190584"/>
          <a:ext cx="4327505" cy="374004"/>
        </a:xfrm>
        <a:custGeom>
          <a:avLst/>
          <a:gdLst/>
          <a:ahLst/>
          <a:cxnLst/>
          <a:rect l="0" t="0" r="0" b="0"/>
          <a:pathLst>
            <a:path>
              <a:moveTo>
                <a:pt x="4327505" y="0"/>
              </a:moveTo>
              <a:lnTo>
                <a:pt x="4327505" y="204102"/>
              </a:lnTo>
              <a:lnTo>
                <a:pt x="0" y="204102"/>
              </a:lnTo>
              <a:lnTo>
                <a:pt x="0" y="374004"/>
              </a:lnTo>
            </a:path>
          </a:pathLst>
        </a:custGeom>
        <a:noFill/>
        <a:ln w="6350" cap="flat" cmpd="sng" algn="ctr">
          <a:solidFill>
            <a:schemeClr val="accent2">
              <a:hueOff val="2282298"/>
              <a:satOff val="-27964"/>
              <a:lumOff val="-1470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39340" y="3375563"/>
        <a:ext cx="217318" cy="4046"/>
      </dsp:txXfrm>
    </dsp:sp>
    <dsp:sp modelId="{6FBD6151-7F60-1743-B0BD-3187A968ED0D}">
      <dsp:nvSpPr>
        <dsp:cNvPr id="0" name=""/>
        <dsp:cNvSpPr/>
      </dsp:nvSpPr>
      <dsp:spPr>
        <a:xfrm>
          <a:off x="4332178" y="2136895"/>
          <a:ext cx="1759148" cy="1055489"/>
        </a:xfrm>
        <a:prstGeom prst="rect">
          <a:avLst/>
        </a:prstGeom>
        <a:solidFill>
          <a:schemeClr val="accent2">
            <a:hueOff val="1997010"/>
            <a:satOff val="-24469"/>
            <a:lumOff val="-128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Turn the domestic space into a happy home</a:t>
          </a:r>
        </a:p>
      </dsp:txBody>
      <dsp:txXfrm>
        <a:off x="4332178" y="2136895"/>
        <a:ext cx="1759148" cy="1055489"/>
      </dsp:txXfrm>
    </dsp:sp>
    <dsp:sp modelId="{57163640-9CEE-7541-85E8-5D55F823249F}">
      <dsp:nvSpPr>
        <dsp:cNvPr id="0" name=""/>
        <dsp:cNvSpPr/>
      </dsp:nvSpPr>
      <dsp:spPr>
        <a:xfrm>
          <a:off x="1762021" y="4079013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2738757"/>
              <a:satOff val="-33557"/>
              <a:lumOff val="-1764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38908" y="4122710"/>
        <a:ext cx="20230" cy="4046"/>
      </dsp:txXfrm>
    </dsp:sp>
    <dsp:sp modelId="{E014B61D-B1DA-054D-8297-90CC86C1E6AA}">
      <dsp:nvSpPr>
        <dsp:cNvPr id="0" name=""/>
        <dsp:cNvSpPr/>
      </dsp:nvSpPr>
      <dsp:spPr>
        <a:xfrm>
          <a:off x="4673" y="3596988"/>
          <a:ext cx="1759148" cy="1055489"/>
        </a:xfrm>
        <a:prstGeom prst="rect">
          <a:avLst/>
        </a:prstGeom>
        <a:solidFill>
          <a:schemeClr val="accent2">
            <a:hueOff val="2396413"/>
            <a:satOff val="-29362"/>
            <a:lumOff val="-15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Act as a comforter and a nurse</a:t>
          </a:r>
        </a:p>
      </dsp:txBody>
      <dsp:txXfrm>
        <a:off x="4673" y="3596988"/>
        <a:ext cx="1759148" cy="1055489"/>
      </dsp:txXfrm>
    </dsp:sp>
    <dsp:sp modelId="{5DC05DBE-6D4D-8E41-BDBB-1F78DF4C9FC2}">
      <dsp:nvSpPr>
        <dsp:cNvPr id="0" name=""/>
        <dsp:cNvSpPr/>
      </dsp:nvSpPr>
      <dsp:spPr>
        <a:xfrm>
          <a:off x="3925774" y="4079013"/>
          <a:ext cx="374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4004" y="45720"/>
              </a:lnTo>
            </a:path>
          </a:pathLst>
        </a:custGeom>
        <a:noFill/>
        <a:ln w="6350" cap="flat" cmpd="sng" algn="ctr">
          <a:solidFill>
            <a:schemeClr val="accent2">
              <a:hueOff val="3195217"/>
              <a:satOff val="-39150"/>
              <a:lumOff val="-2058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02661" y="4122710"/>
        <a:ext cx="20230" cy="4046"/>
      </dsp:txXfrm>
    </dsp:sp>
    <dsp:sp modelId="{907C660B-D9C9-7B4C-A3FB-4B3CA041ACA9}">
      <dsp:nvSpPr>
        <dsp:cNvPr id="0" name=""/>
        <dsp:cNvSpPr/>
      </dsp:nvSpPr>
      <dsp:spPr>
        <a:xfrm>
          <a:off x="2168425" y="3596988"/>
          <a:ext cx="1759148" cy="1055489"/>
        </a:xfrm>
        <a:prstGeom prst="rect">
          <a:avLst/>
        </a:prstGeom>
        <a:solidFill>
          <a:schemeClr val="accent2">
            <a:hueOff val="2795815"/>
            <a:satOff val="-34256"/>
            <a:lumOff val="-180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Avoid sensational literature a.k.a. novels</a:t>
          </a:r>
        </a:p>
      </dsp:txBody>
      <dsp:txXfrm>
        <a:off x="2168425" y="3596988"/>
        <a:ext cx="1759148" cy="1055489"/>
      </dsp:txXfrm>
    </dsp:sp>
    <dsp:sp modelId="{9CEA8647-5B62-0F49-9E3D-E240E177C489}">
      <dsp:nvSpPr>
        <dsp:cNvPr id="0" name=""/>
        <dsp:cNvSpPr/>
      </dsp:nvSpPr>
      <dsp:spPr>
        <a:xfrm>
          <a:off x="4332178" y="3596988"/>
          <a:ext cx="1759148" cy="1055489"/>
        </a:xfrm>
        <a:prstGeom prst="rect">
          <a:avLst/>
        </a:prstGeom>
        <a:solidFill>
          <a:schemeClr val="accent2">
            <a:hueOff val="3195217"/>
            <a:satOff val="-39150"/>
            <a:lumOff val="-2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00" tIns="90482" rIns="86200" bIns="9048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Do housework</a:t>
          </a:r>
        </a:p>
      </dsp:txBody>
      <dsp:txXfrm>
        <a:off x="4332178" y="3596988"/>
        <a:ext cx="1759148" cy="1055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D5A3A-DCEA-C94D-97F7-E9AC4A230C5B}" type="datetimeFigureOut">
              <a:rPr lang="en-TR" smtClean="0"/>
              <a:t>23.10.2020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D6F6A-EBDB-2940-A743-46B107050ABE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3146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D6F6A-EBDB-2940-A743-46B107050ABE}" type="slidenum">
              <a:rPr lang="en-TR" smtClean="0"/>
              <a:t>3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12985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nyamcenterforhistory.org</a:t>
            </a:r>
            <a:r>
              <a:rPr lang="en-US" dirty="0"/>
              <a:t>/tag/west-cure/</a:t>
            </a:r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D6F6A-EBDB-2940-A743-46B107050ABE}" type="slidenum">
              <a:rPr lang="en-TR" smtClean="0"/>
              <a:t>4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89584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1A0-FB7A-4357-8B37-1EC930D1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10668000" cy="19859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C075C-7238-4F43-87E7-63A35BE6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10667998" cy="19859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7EEB-ABA8-4DA9-803B-0C6CD8A1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FD314-1E75-41B9-A585-4F4A32A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CC8E8-C649-4A81-BF53-F078B2A9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2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E73F-2F7C-4941-9B13-ACB43A49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523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C107E-F2BE-4057-B06B-1E50FD12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048000"/>
            <a:ext cx="10668000" cy="304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D7D8-1932-4215-A6E0-C16DA0DD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B662-65E3-47B2-AD95-B041B57F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3DBC5-88B5-4F2A-A0E3-752CB421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3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599DF-5B13-4800-ADD7-3A2A2F1C4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3999"/>
            <a:ext cx="2705100" cy="4572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91E12-22D9-4DA9-A336-EA6A8B9B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524000"/>
            <a:ext cx="7620000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2A1D5-B7EF-43A4-81EF-B5A7EA35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09DFB-4410-42BF-B886-C984E3A5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487E8-E9A0-429E-88E5-34B1BE8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A6A6-C260-4F8B-99DF-249C907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F8CB-5C97-4437-A672-4E43D0E5A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0C990-05C1-4ECD-A899-722057AE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811C-37A0-4DD1-8607-EFD4226E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506-9570-4D3E-804F-A184A73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69B8-DEA4-4F12-9078-ECD731F2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0351"/>
            <a:ext cx="10668000" cy="2279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D1F3B-E79C-4822-999D-205B0E76C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4"/>
            <a:ext cx="10668000" cy="11831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5166-621E-4C71-A40F-64E51453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A175-E39F-477F-997B-99FF8677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115F-5456-4FA3-8484-B1806E7C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4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BC5C-CCF0-4BA5-B102-213AC6FD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E63-3B4F-4C2F-A87C-9533227EB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ACE3E-2FED-4289-B138-3EC28269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5DB51-20DA-4BEF-90BA-DDD37DC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D22E1-F0DB-4CB7-B2E3-D578EEAA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146B-54D6-4291-8EA2-6430024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6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4AE7-507A-4E14-96E2-5412FF8EA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7048"/>
            <a:ext cx="10668000" cy="758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EE83-2945-4C22-9597-57F1F1262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2494D-AD1D-4CB7-A17C-B69079113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4950-830D-4EE3-9F51-DD730255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8" y="2286000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244AA-BDAA-4FDD-B742-449DF9057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78494-ECE0-41D2-97E2-CFAC043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4C20-6CC5-4259-B554-B19F1A7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9AB13-CCCC-4074-9B66-CE0B3790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0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5FF-4FD1-4CE4-BBC5-E6402FE0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381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71AAD-C5B9-485B-84DD-60DAFD5F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CACFF-0406-4EE2-9E8F-F594B952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A47E-1990-4B6B-BCCB-75B6F213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8FE4C-64F1-4C88-9D30-17F8131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8FB3-6FA4-40A7-BDBF-76CD0F22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49F41-A021-4490-BB80-C89DF029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3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EF60-874B-45DE-BF65-CF0D0857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3821113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57B0-722D-425F-8BD4-9CD9093B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524000"/>
            <a:ext cx="609600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B0F60-AADF-41C3-8BFC-B405E0A3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3821113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B1E11-97B6-42FD-9F45-6EDC3B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7DA9-F910-4337-99A2-91F4EA36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A2F2-339E-4406-9A90-534A38C5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8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1599-6E07-4A55-9B93-4CA5EFE3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3810000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C2D26-DACA-4941-955E-18F7E2367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3999" y="1524000"/>
            <a:ext cx="6095999" cy="381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DB26D-C5B0-41D6-A75F-F89A87BE2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3048000"/>
            <a:ext cx="3810000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04B6-48DF-41FA-A089-8C83BBA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10/23/20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FB82F-A17A-4BC7-A522-CD934BC3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530C-8824-4BE3-884E-2AFF30B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6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49B9-8C94-4604-AEEE-CB505196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204E-CAF5-48A1-928F-757507EC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0D12-4B42-4790-8677-C9250F3CD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401594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10/23/20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17CD-6C27-4CD1-B20D-EA4B8E54F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34F-C817-4C99-A2CF-C763A3F2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fld id="{D643A852-0206-46AC-B0EB-6456129331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96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4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5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07A27A-55D4-A24A-A542-148F5BC40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5334000" cy="1985963"/>
          </a:xfrm>
        </p:spPr>
        <p:txBody>
          <a:bodyPr>
            <a:normAutofit/>
          </a:bodyPr>
          <a:lstStyle/>
          <a:p>
            <a:pPr algn="l"/>
            <a:r>
              <a:rPr lang="en-TR" sz="3800"/>
              <a:t>The Yellow Wallpaper</a:t>
            </a:r>
            <a:br>
              <a:rPr lang="en-TR" sz="3800"/>
            </a:br>
            <a:r>
              <a:rPr lang="en-TR" sz="3800"/>
              <a:t>Charlotte Perkins Gilman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EE173D-F87C-504A-8ABD-17CD1D04A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5334000" cy="1985963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AKE 107/ING 109/DING 109 TEXTUAL ANALYSIS: PROSE AND SHORT STORY</a:t>
            </a:r>
            <a:endParaRPr lang="en-TR"/>
          </a:p>
          <a:p>
            <a:pPr algn="l"/>
            <a:r>
              <a:rPr lang="en-TR"/>
              <a:t>Dr. Gamze Katı Gümüş</a:t>
            </a:r>
          </a:p>
          <a:p>
            <a:pPr algn="l"/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65307-1B98-42AB-9C43-C13F69091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73" r="36957"/>
          <a:stretch/>
        </p:blipFill>
        <p:spPr>
          <a:xfrm>
            <a:off x="7648048" y="-1"/>
            <a:ext cx="4543953" cy="6858002"/>
          </a:xfrm>
          <a:custGeom>
            <a:avLst/>
            <a:gdLst/>
            <a:ahLst/>
            <a:cxnLst/>
            <a:rect l="l" t="t" r="r" b="b"/>
            <a:pathLst>
              <a:path w="4543953" h="6858002">
                <a:moveTo>
                  <a:pt x="248638" y="6438981"/>
                </a:moveTo>
                <a:cubicBezTo>
                  <a:pt x="258140" y="6444077"/>
                  <a:pt x="265617" y="6451650"/>
                  <a:pt x="268569" y="6463841"/>
                </a:cubicBezTo>
                <a:lnTo>
                  <a:pt x="268572" y="6463849"/>
                </a:lnTo>
                <a:lnTo>
                  <a:pt x="279556" y="6508052"/>
                </a:lnTo>
                <a:lnTo>
                  <a:pt x="282367" y="6513012"/>
                </a:lnTo>
                <a:lnTo>
                  <a:pt x="284834" y="6521804"/>
                </a:lnTo>
                <a:lnTo>
                  <a:pt x="301172" y="6546195"/>
                </a:lnTo>
                <a:lnTo>
                  <a:pt x="301172" y="6546194"/>
                </a:lnTo>
                <a:lnTo>
                  <a:pt x="282367" y="6513012"/>
                </a:lnTo>
                <a:lnTo>
                  <a:pt x="268572" y="6463849"/>
                </a:lnTo>
                <a:lnTo>
                  <a:pt x="268569" y="6463840"/>
                </a:lnTo>
                <a:close/>
                <a:moveTo>
                  <a:pt x="332842" y="2836172"/>
                </a:moveTo>
                <a:lnTo>
                  <a:pt x="332842" y="2836173"/>
                </a:lnTo>
                <a:cubicBezTo>
                  <a:pt x="336914" y="2839983"/>
                  <a:pt x="340200" y="2844317"/>
                  <a:pt x="341533" y="2848794"/>
                </a:cubicBezTo>
                <a:cubicBezTo>
                  <a:pt x="348200" y="2870416"/>
                  <a:pt x="356392" y="2892181"/>
                  <a:pt x="361441" y="2914328"/>
                </a:cubicBezTo>
                <a:lnTo>
                  <a:pt x="366072" y="2947863"/>
                </a:lnTo>
                <a:lnTo>
                  <a:pt x="362488" y="2982148"/>
                </a:lnTo>
                <a:cubicBezTo>
                  <a:pt x="354392" y="3014153"/>
                  <a:pt x="350582" y="3045777"/>
                  <a:pt x="350796" y="3077401"/>
                </a:cubicBezTo>
                <a:lnTo>
                  <a:pt x="350796" y="3077402"/>
                </a:lnTo>
                <a:lnTo>
                  <a:pt x="350796" y="3077402"/>
                </a:lnTo>
                <a:cubicBezTo>
                  <a:pt x="351010" y="3109026"/>
                  <a:pt x="355249" y="3140650"/>
                  <a:pt x="363250" y="3172655"/>
                </a:cubicBezTo>
                <a:cubicBezTo>
                  <a:pt x="389159" y="3276481"/>
                  <a:pt x="416591" y="3380306"/>
                  <a:pt x="410877" y="3489468"/>
                </a:cubicBezTo>
                <a:cubicBezTo>
                  <a:pt x="409925" y="3507564"/>
                  <a:pt x="421546" y="3529091"/>
                  <a:pt x="432976" y="3544714"/>
                </a:cubicBezTo>
                <a:cubicBezTo>
                  <a:pt x="438406" y="3552191"/>
                  <a:pt x="442585" y="3557716"/>
                  <a:pt x="445520" y="3562321"/>
                </a:cubicBezTo>
                <a:lnTo>
                  <a:pt x="450598" y="3574408"/>
                </a:lnTo>
                <a:lnTo>
                  <a:pt x="448246" y="3587174"/>
                </a:lnTo>
                <a:cubicBezTo>
                  <a:pt x="446228" y="3592232"/>
                  <a:pt x="442978" y="3598435"/>
                  <a:pt x="438500" y="3606817"/>
                </a:cubicBezTo>
                <a:cubicBezTo>
                  <a:pt x="434118" y="3614819"/>
                  <a:pt x="431452" y="3624725"/>
                  <a:pt x="424974" y="3630632"/>
                </a:cubicBezTo>
                <a:cubicBezTo>
                  <a:pt x="408496" y="3645682"/>
                  <a:pt x="402257" y="3662494"/>
                  <a:pt x="400733" y="3680163"/>
                </a:cubicBezTo>
                <a:lnTo>
                  <a:pt x="400733" y="3680164"/>
                </a:lnTo>
                <a:lnTo>
                  <a:pt x="400733" y="3680164"/>
                </a:lnTo>
                <a:lnTo>
                  <a:pt x="404781" y="3734838"/>
                </a:lnTo>
                <a:lnTo>
                  <a:pt x="404399" y="3754652"/>
                </a:lnTo>
                <a:cubicBezTo>
                  <a:pt x="398399" y="3767130"/>
                  <a:pt x="396447" y="3778655"/>
                  <a:pt x="398042" y="3789776"/>
                </a:cubicBezTo>
                <a:lnTo>
                  <a:pt x="398042" y="3789776"/>
                </a:lnTo>
                <a:lnTo>
                  <a:pt x="398042" y="3789777"/>
                </a:lnTo>
                <a:cubicBezTo>
                  <a:pt x="399638" y="3800897"/>
                  <a:pt x="404781" y="3811614"/>
                  <a:pt x="412973" y="3822473"/>
                </a:cubicBezTo>
                <a:lnTo>
                  <a:pt x="427308" y="3852620"/>
                </a:lnTo>
                <a:lnTo>
                  <a:pt x="426528" y="3868764"/>
                </a:lnTo>
                <a:cubicBezTo>
                  <a:pt x="425070" y="3874229"/>
                  <a:pt x="422307" y="3879766"/>
                  <a:pt x="417925" y="3885338"/>
                </a:cubicBezTo>
                <a:cubicBezTo>
                  <a:pt x="398494" y="3910104"/>
                  <a:pt x="388302" y="3935727"/>
                  <a:pt x="386040" y="3962159"/>
                </a:cubicBezTo>
                <a:lnTo>
                  <a:pt x="386040" y="3962160"/>
                </a:lnTo>
                <a:lnTo>
                  <a:pt x="386040" y="3962160"/>
                </a:lnTo>
                <a:cubicBezTo>
                  <a:pt x="383778" y="3988593"/>
                  <a:pt x="389446" y="4015835"/>
                  <a:pt x="401733" y="4043840"/>
                </a:cubicBezTo>
                <a:lnTo>
                  <a:pt x="416855" y="4103826"/>
                </a:lnTo>
                <a:lnTo>
                  <a:pt x="414887" y="4134256"/>
                </a:lnTo>
                <a:cubicBezTo>
                  <a:pt x="413045" y="4144498"/>
                  <a:pt x="409973" y="4154857"/>
                  <a:pt x="405543" y="4165383"/>
                </a:cubicBezTo>
                <a:cubicBezTo>
                  <a:pt x="402114" y="4173480"/>
                  <a:pt x="401543" y="4182767"/>
                  <a:pt x="401638" y="4192387"/>
                </a:cubicBezTo>
                <a:lnTo>
                  <a:pt x="401638" y="4192388"/>
                </a:lnTo>
                <a:lnTo>
                  <a:pt x="401638" y="4192388"/>
                </a:lnTo>
                <a:lnTo>
                  <a:pt x="401733" y="4221391"/>
                </a:lnTo>
                <a:lnTo>
                  <a:pt x="396017" y="4253014"/>
                </a:lnTo>
                <a:cubicBezTo>
                  <a:pt x="383824" y="4277401"/>
                  <a:pt x="368204" y="4300070"/>
                  <a:pt x="356201" y="4324645"/>
                </a:cubicBezTo>
                <a:cubicBezTo>
                  <a:pt x="350487" y="4336457"/>
                  <a:pt x="347439" y="4350554"/>
                  <a:pt x="347247" y="4363890"/>
                </a:cubicBezTo>
                <a:lnTo>
                  <a:pt x="347247" y="4363891"/>
                </a:lnTo>
                <a:lnTo>
                  <a:pt x="347247" y="4363891"/>
                </a:lnTo>
                <a:cubicBezTo>
                  <a:pt x="346295" y="4403326"/>
                  <a:pt x="346295" y="4442762"/>
                  <a:pt x="348009" y="4482005"/>
                </a:cubicBezTo>
                <a:cubicBezTo>
                  <a:pt x="350677" y="4546777"/>
                  <a:pt x="351249" y="4612501"/>
                  <a:pt x="408019" y="4659175"/>
                </a:cubicBezTo>
                <a:cubicBezTo>
                  <a:pt x="412591" y="4662987"/>
                  <a:pt x="415259" y="4671177"/>
                  <a:pt x="416021" y="4677656"/>
                </a:cubicBezTo>
                <a:cubicBezTo>
                  <a:pt x="419640" y="4707565"/>
                  <a:pt x="420022" y="4738236"/>
                  <a:pt x="425928" y="4767765"/>
                </a:cubicBezTo>
                <a:lnTo>
                  <a:pt x="427237" y="4800483"/>
                </a:lnTo>
                <a:lnTo>
                  <a:pt x="412401" y="4828916"/>
                </a:lnTo>
                <a:cubicBezTo>
                  <a:pt x="395828" y="4846490"/>
                  <a:pt x="384397" y="4866958"/>
                  <a:pt x="382691" y="4889275"/>
                </a:cubicBezTo>
                <a:lnTo>
                  <a:pt x="382691" y="4889275"/>
                </a:lnTo>
                <a:lnTo>
                  <a:pt x="382691" y="4889276"/>
                </a:lnTo>
                <a:cubicBezTo>
                  <a:pt x="382122" y="4896714"/>
                  <a:pt x="382634" y="4904358"/>
                  <a:pt x="384396" y="4912169"/>
                </a:cubicBezTo>
                <a:lnTo>
                  <a:pt x="385799" y="4933805"/>
                </a:lnTo>
                <a:lnTo>
                  <a:pt x="381039" y="4952673"/>
                </a:lnTo>
                <a:cubicBezTo>
                  <a:pt x="376253" y="4964604"/>
                  <a:pt x="368680" y="4975511"/>
                  <a:pt x="360964" y="4987037"/>
                </a:cubicBezTo>
                <a:cubicBezTo>
                  <a:pt x="349725" y="5003801"/>
                  <a:pt x="335627" y="5022852"/>
                  <a:pt x="334485" y="5041521"/>
                </a:cubicBezTo>
                <a:cubicBezTo>
                  <a:pt x="332628" y="5073241"/>
                  <a:pt x="310088" y="5101639"/>
                  <a:pt x="308337" y="5133224"/>
                </a:cubicBezTo>
                <a:lnTo>
                  <a:pt x="308337" y="5133225"/>
                </a:lnTo>
                <a:lnTo>
                  <a:pt x="308337" y="5133225"/>
                </a:lnTo>
                <a:lnTo>
                  <a:pt x="315052" y="5166114"/>
                </a:lnTo>
                <a:lnTo>
                  <a:pt x="314362" y="5172090"/>
                </a:lnTo>
                <a:cubicBezTo>
                  <a:pt x="313481" y="5174400"/>
                  <a:pt x="312290" y="5176876"/>
                  <a:pt x="311814" y="5179067"/>
                </a:cubicBezTo>
                <a:lnTo>
                  <a:pt x="311814" y="5179068"/>
                </a:lnTo>
                <a:lnTo>
                  <a:pt x="311814" y="5179068"/>
                </a:lnTo>
                <a:cubicBezTo>
                  <a:pt x="304574" y="5214122"/>
                  <a:pt x="311624" y="5247079"/>
                  <a:pt x="335437" y="5272797"/>
                </a:cubicBezTo>
                <a:cubicBezTo>
                  <a:pt x="350964" y="5289657"/>
                  <a:pt x="359489" y="5307422"/>
                  <a:pt x="362870" y="5326163"/>
                </a:cubicBezTo>
                <a:lnTo>
                  <a:pt x="364317" y="5355014"/>
                </a:lnTo>
                <a:lnTo>
                  <a:pt x="359440" y="5385384"/>
                </a:lnTo>
                <a:cubicBezTo>
                  <a:pt x="356201" y="5398721"/>
                  <a:pt x="353915" y="5412057"/>
                  <a:pt x="351249" y="5425582"/>
                </a:cubicBezTo>
                <a:cubicBezTo>
                  <a:pt x="347439" y="5443870"/>
                  <a:pt x="343437" y="5462351"/>
                  <a:pt x="339627" y="5480637"/>
                </a:cubicBezTo>
                <a:cubicBezTo>
                  <a:pt x="337722" y="5489497"/>
                  <a:pt x="335151" y="5498832"/>
                  <a:pt x="335103" y="5507667"/>
                </a:cubicBezTo>
                <a:lnTo>
                  <a:pt x="335103" y="5507668"/>
                </a:lnTo>
                <a:lnTo>
                  <a:pt x="335103" y="5507668"/>
                </a:lnTo>
                <a:cubicBezTo>
                  <a:pt x="335056" y="5516503"/>
                  <a:pt x="337532" y="5524837"/>
                  <a:pt x="345723" y="5531694"/>
                </a:cubicBezTo>
                <a:lnTo>
                  <a:pt x="355869" y="5547578"/>
                </a:lnTo>
                <a:lnTo>
                  <a:pt x="346295" y="5562746"/>
                </a:lnTo>
                <a:cubicBezTo>
                  <a:pt x="303622" y="5600467"/>
                  <a:pt x="276951" y="5646189"/>
                  <a:pt x="275047" y="5704483"/>
                </a:cubicBezTo>
                <a:cubicBezTo>
                  <a:pt x="274665" y="5716485"/>
                  <a:pt x="271999" y="5728678"/>
                  <a:pt x="269141" y="5740488"/>
                </a:cubicBezTo>
                <a:cubicBezTo>
                  <a:pt x="267426" y="5747728"/>
                  <a:pt x="265520" y="5756493"/>
                  <a:pt x="260376" y="5760873"/>
                </a:cubicBezTo>
                <a:cubicBezTo>
                  <a:pt x="221133" y="5794974"/>
                  <a:pt x="193890" y="5837457"/>
                  <a:pt x="171981" y="5883751"/>
                </a:cubicBezTo>
                <a:cubicBezTo>
                  <a:pt x="164171" y="5900323"/>
                  <a:pt x="156361" y="5918042"/>
                  <a:pt x="154075" y="5935949"/>
                </a:cubicBezTo>
                <a:lnTo>
                  <a:pt x="154075" y="5935950"/>
                </a:lnTo>
                <a:lnTo>
                  <a:pt x="154075" y="5935950"/>
                </a:lnTo>
                <a:cubicBezTo>
                  <a:pt x="151789" y="5954618"/>
                  <a:pt x="155599" y="5974241"/>
                  <a:pt x="157695" y="5993292"/>
                </a:cubicBezTo>
                <a:cubicBezTo>
                  <a:pt x="158837" y="6004532"/>
                  <a:pt x="158647" y="6017486"/>
                  <a:pt x="164171" y="6026441"/>
                </a:cubicBezTo>
                <a:cubicBezTo>
                  <a:pt x="181508" y="6054826"/>
                  <a:pt x="200176" y="6082259"/>
                  <a:pt x="220371" y="6108739"/>
                </a:cubicBezTo>
                <a:lnTo>
                  <a:pt x="234064" y="6133315"/>
                </a:lnTo>
                <a:lnTo>
                  <a:pt x="230364" y="6143190"/>
                </a:lnTo>
                <a:cubicBezTo>
                  <a:pt x="227813" y="6146732"/>
                  <a:pt x="223895" y="6150697"/>
                  <a:pt x="218465" y="6155602"/>
                </a:cubicBezTo>
                <a:cubicBezTo>
                  <a:pt x="196176" y="6175797"/>
                  <a:pt x="184556" y="6200944"/>
                  <a:pt x="179794" y="6228756"/>
                </a:cubicBezTo>
                <a:cubicBezTo>
                  <a:pt x="172363" y="6272764"/>
                  <a:pt x="166077" y="6317151"/>
                  <a:pt x="162457" y="6361539"/>
                </a:cubicBezTo>
                <a:lnTo>
                  <a:pt x="162457" y="6361540"/>
                </a:lnTo>
                <a:lnTo>
                  <a:pt x="162457" y="6361540"/>
                </a:lnTo>
                <a:lnTo>
                  <a:pt x="162684" y="6365557"/>
                </a:lnTo>
                <a:lnTo>
                  <a:pt x="163946" y="6387910"/>
                </a:lnTo>
                <a:lnTo>
                  <a:pt x="166047" y="6392243"/>
                </a:lnTo>
                <a:lnTo>
                  <a:pt x="173364" y="6407333"/>
                </a:lnTo>
                <a:lnTo>
                  <a:pt x="173364" y="6407332"/>
                </a:lnTo>
                <a:lnTo>
                  <a:pt x="166047" y="6392243"/>
                </a:lnTo>
                <a:lnTo>
                  <a:pt x="163946" y="6387910"/>
                </a:lnTo>
                <a:lnTo>
                  <a:pt x="162684" y="6365557"/>
                </a:lnTo>
                <a:lnTo>
                  <a:pt x="162457" y="6361540"/>
                </a:lnTo>
                <a:lnTo>
                  <a:pt x="179794" y="6228757"/>
                </a:lnTo>
                <a:cubicBezTo>
                  <a:pt x="184556" y="6200945"/>
                  <a:pt x="196176" y="6175798"/>
                  <a:pt x="218465" y="6155603"/>
                </a:cubicBezTo>
                <a:cubicBezTo>
                  <a:pt x="229325" y="6145793"/>
                  <a:pt x="234135" y="6139745"/>
                  <a:pt x="234064" y="6133315"/>
                </a:cubicBezTo>
                <a:lnTo>
                  <a:pt x="234064" y="6133315"/>
                </a:lnTo>
                <a:lnTo>
                  <a:pt x="234064" y="6133314"/>
                </a:lnTo>
                <a:cubicBezTo>
                  <a:pt x="233993" y="6126884"/>
                  <a:pt x="229039" y="6120074"/>
                  <a:pt x="220371" y="6108738"/>
                </a:cubicBezTo>
                <a:cubicBezTo>
                  <a:pt x="200176" y="6082258"/>
                  <a:pt x="181508" y="6054825"/>
                  <a:pt x="164171" y="6026440"/>
                </a:cubicBezTo>
                <a:cubicBezTo>
                  <a:pt x="158647" y="6017485"/>
                  <a:pt x="158837" y="6004531"/>
                  <a:pt x="157695" y="5993291"/>
                </a:cubicBezTo>
                <a:cubicBezTo>
                  <a:pt x="156647" y="5983766"/>
                  <a:pt x="155171" y="5974097"/>
                  <a:pt x="154242" y="5964477"/>
                </a:cubicBezTo>
                <a:lnTo>
                  <a:pt x="154075" y="5935950"/>
                </a:lnTo>
                <a:lnTo>
                  <a:pt x="160957" y="5909351"/>
                </a:lnTo>
                <a:cubicBezTo>
                  <a:pt x="164171" y="5900611"/>
                  <a:pt x="168076" y="5892038"/>
                  <a:pt x="171981" y="5883752"/>
                </a:cubicBezTo>
                <a:cubicBezTo>
                  <a:pt x="193890" y="5837458"/>
                  <a:pt x="221133" y="5794975"/>
                  <a:pt x="260376" y="5760874"/>
                </a:cubicBezTo>
                <a:cubicBezTo>
                  <a:pt x="265520" y="5756494"/>
                  <a:pt x="267426" y="5747729"/>
                  <a:pt x="269141" y="5740489"/>
                </a:cubicBezTo>
                <a:cubicBezTo>
                  <a:pt x="271999" y="5728679"/>
                  <a:pt x="274665" y="5716486"/>
                  <a:pt x="275047" y="5704484"/>
                </a:cubicBezTo>
                <a:cubicBezTo>
                  <a:pt x="276951" y="5646190"/>
                  <a:pt x="303622" y="5600468"/>
                  <a:pt x="346295" y="5562747"/>
                </a:cubicBezTo>
                <a:cubicBezTo>
                  <a:pt x="352392" y="5557318"/>
                  <a:pt x="355774" y="5552508"/>
                  <a:pt x="355869" y="5547579"/>
                </a:cubicBezTo>
                <a:lnTo>
                  <a:pt x="355869" y="5547578"/>
                </a:lnTo>
                <a:lnTo>
                  <a:pt x="355869" y="5547578"/>
                </a:lnTo>
                <a:cubicBezTo>
                  <a:pt x="355964" y="5542649"/>
                  <a:pt x="352773" y="5537600"/>
                  <a:pt x="345723" y="5531693"/>
                </a:cubicBezTo>
                <a:cubicBezTo>
                  <a:pt x="341628" y="5528265"/>
                  <a:pt x="338961" y="5524467"/>
                  <a:pt x="337324" y="5520422"/>
                </a:cubicBezTo>
                <a:lnTo>
                  <a:pt x="335103" y="5507668"/>
                </a:lnTo>
                <a:lnTo>
                  <a:pt x="339627" y="5480638"/>
                </a:lnTo>
                <a:cubicBezTo>
                  <a:pt x="343437" y="5462352"/>
                  <a:pt x="347439" y="5443871"/>
                  <a:pt x="351249" y="5425583"/>
                </a:cubicBezTo>
                <a:cubicBezTo>
                  <a:pt x="353915" y="5412058"/>
                  <a:pt x="356201" y="5398722"/>
                  <a:pt x="359440" y="5385385"/>
                </a:cubicBezTo>
                <a:cubicBezTo>
                  <a:pt x="361965" y="5375003"/>
                  <a:pt x="363668" y="5364883"/>
                  <a:pt x="364317" y="5355015"/>
                </a:cubicBezTo>
                <a:lnTo>
                  <a:pt x="364317" y="5355014"/>
                </a:lnTo>
                <a:lnTo>
                  <a:pt x="364317" y="5355014"/>
                </a:lnTo>
                <a:cubicBezTo>
                  <a:pt x="366264" y="5325412"/>
                  <a:pt x="358727" y="5298086"/>
                  <a:pt x="335437" y="5272796"/>
                </a:cubicBezTo>
                <a:cubicBezTo>
                  <a:pt x="323531" y="5259937"/>
                  <a:pt x="315815" y="5245269"/>
                  <a:pt x="311981" y="5229433"/>
                </a:cubicBezTo>
                <a:lnTo>
                  <a:pt x="311814" y="5179068"/>
                </a:lnTo>
                <a:lnTo>
                  <a:pt x="314362" y="5172091"/>
                </a:lnTo>
                <a:cubicBezTo>
                  <a:pt x="315243" y="5169781"/>
                  <a:pt x="315814" y="5167638"/>
                  <a:pt x="315052" y="5166114"/>
                </a:cubicBezTo>
                <a:lnTo>
                  <a:pt x="315052" y="5166114"/>
                </a:lnTo>
                <a:lnTo>
                  <a:pt x="315052" y="5166113"/>
                </a:lnTo>
                <a:lnTo>
                  <a:pt x="308337" y="5133225"/>
                </a:lnTo>
                <a:lnTo>
                  <a:pt x="315482" y="5102461"/>
                </a:lnTo>
                <a:cubicBezTo>
                  <a:pt x="322817" y="5082339"/>
                  <a:pt x="333247" y="5062669"/>
                  <a:pt x="334485" y="5041522"/>
                </a:cubicBezTo>
                <a:cubicBezTo>
                  <a:pt x="335627" y="5022853"/>
                  <a:pt x="349725" y="5003802"/>
                  <a:pt x="360964" y="4987038"/>
                </a:cubicBezTo>
                <a:cubicBezTo>
                  <a:pt x="372538" y="4969748"/>
                  <a:pt x="383790" y="4953853"/>
                  <a:pt x="385799" y="4933805"/>
                </a:cubicBezTo>
                <a:lnTo>
                  <a:pt x="385799" y="4933805"/>
                </a:lnTo>
                <a:lnTo>
                  <a:pt x="385799" y="4933805"/>
                </a:lnTo>
                <a:cubicBezTo>
                  <a:pt x="386468" y="4927122"/>
                  <a:pt x="386111" y="4919979"/>
                  <a:pt x="384396" y="4912168"/>
                </a:cubicBezTo>
                <a:lnTo>
                  <a:pt x="382691" y="4889275"/>
                </a:lnTo>
                <a:lnTo>
                  <a:pt x="387469" y="4867614"/>
                </a:lnTo>
                <a:cubicBezTo>
                  <a:pt x="392589" y="4853636"/>
                  <a:pt x="401352" y="4840633"/>
                  <a:pt x="412401" y="4828917"/>
                </a:cubicBezTo>
                <a:cubicBezTo>
                  <a:pt x="420784" y="4819964"/>
                  <a:pt x="425356" y="4810581"/>
                  <a:pt x="427237" y="4800484"/>
                </a:cubicBezTo>
                <a:lnTo>
                  <a:pt x="427237" y="4800483"/>
                </a:lnTo>
                <a:lnTo>
                  <a:pt x="427237" y="4800483"/>
                </a:lnTo>
                <a:cubicBezTo>
                  <a:pt x="429119" y="4790386"/>
                  <a:pt x="428309" y="4779575"/>
                  <a:pt x="425928" y="4767764"/>
                </a:cubicBezTo>
                <a:cubicBezTo>
                  <a:pt x="420022" y="4738235"/>
                  <a:pt x="419640" y="4707564"/>
                  <a:pt x="416021" y="4677655"/>
                </a:cubicBezTo>
                <a:cubicBezTo>
                  <a:pt x="415259" y="4671176"/>
                  <a:pt x="412591" y="4662986"/>
                  <a:pt x="408019" y="4659174"/>
                </a:cubicBezTo>
                <a:cubicBezTo>
                  <a:pt x="351249" y="4612500"/>
                  <a:pt x="350677" y="4546776"/>
                  <a:pt x="348009" y="4482004"/>
                </a:cubicBezTo>
                <a:lnTo>
                  <a:pt x="347247" y="4363891"/>
                </a:lnTo>
                <a:lnTo>
                  <a:pt x="356201" y="4324646"/>
                </a:lnTo>
                <a:cubicBezTo>
                  <a:pt x="368204" y="4300071"/>
                  <a:pt x="383824" y="4277402"/>
                  <a:pt x="396017" y="4253015"/>
                </a:cubicBezTo>
                <a:cubicBezTo>
                  <a:pt x="400781" y="4243873"/>
                  <a:pt x="400971" y="4232061"/>
                  <a:pt x="401733" y="4221392"/>
                </a:cubicBezTo>
                <a:lnTo>
                  <a:pt x="401733" y="4221391"/>
                </a:lnTo>
                <a:lnTo>
                  <a:pt x="401733" y="4221391"/>
                </a:lnTo>
                <a:lnTo>
                  <a:pt x="401638" y="4192388"/>
                </a:lnTo>
                <a:lnTo>
                  <a:pt x="405543" y="4165384"/>
                </a:lnTo>
                <a:cubicBezTo>
                  <a:pt x="414402" y="4144333"/>
                  <a:pt x="417831" y="4123948"/>
                  <a:pt x="416855" y="4103826"/>
                </a:cubicBezTo>
                <a:lnTo>
                  <a:pt x="416855" y="4103826"/>
                </a:lnTo>
                <a:lnTo>
                  <a:pt x="416855" y="4103825"/>
                </a:lnTo>
                <a:cubicBezTo>
                  <a:pt x="415879" y="4083702"/>
                  <a:pt x="410497" y="4063842"/>
                  <a:pt x="401733" y="4043839"/>
                </a:cubicBezTo>
                <a:cubicBezTo>
                  <a:pt x="395590" y="4029837"/>
                  <a:pt x="391101" y="4016025"/>
                  <a:pt x="388431" y="4002410"/>
                </a:cubicBezTo>
                <a:lnTo>
                  <a:pt x="386040" y="3962160"/>
                </a:lnTo>
                <a:lnTo>
                  <a:pt x="395544" y="3923125"/>
                </a:lnTo>
                <a:cubicBezTo>
                  <a:pt x="400804" y="3910319"/>
                  <a:pt x="408210" y="3897722"/>
                  <a:pt x="417925" y="3885339"/>
                </a:cubicBezTo>
                <a:cubicBezTo>
                  <a:pt x="426689" y="3874195"/>
                  <a:pt x="428975" y="3863193"/>
                  <a:pt x="427308" y="3852620"/>
                </a:cubicBezTo>
                <a:lnTo>
                  <a:pt x="427308" y="3852620"/>
                </a:lnTo>
                <a:lnTo>
                  <a:pt x="427308" y="3852619"/>
                </a:lnTo>
                <a:cubicBezTo>
                  <a:pt x="425642" y="3842046"/>
                  <a:pt x="420022" y="3831902"/>
                  <a:pt x="412973" y="3822472"/>
                </a:cubicBezTo>
                <a:lnTo>
                  <a:pt x="398042" y="3789776"/>
                </a:lnTo>
                <a:lnTo>
                  <a:pt x="404399" y="3754653"/>
                </a:lnTo>
                <a:cubicBezTo>
                  <a:pt x="407067" y="3749126"/>
                  <a:pt x="405733" y="3741316"/>
                  <a:pt x="404781" y="3734838"/>
                </a:cubicBezTo>
                <a:lnTo>
                  <a:pt x="404781" y="3734838"/>
                </a:lnTo>
                <a:lnTo>
                  <a:pt x="404781" y="3734837"/>
                </a:lnTo>
                <a:lnTo>
                  <a:pt x="400733" y="3680164"/>
                </a:lnTo>
                <a:lnTo>
                  <a:pt x="407246" y="3654416"/>
                </a:lnTo>
                <a:cubicBezTo>
                  <a:pt x="411056" y="3646123"/>
                  <a:pt x="416735" y="3638158"/>
                  <a:pt x="424974" y="3630633"/>
                </a:cubicBezTo>
                <a:cubicBezTo>
                  <a:pt x="431452" y="3624726"/>
                  <a:pt x="434118" y="3614820"/>
                  <a:pt x="438500" y="3606818"/>
                </a:cubicBezTo>
                <a:cubicBezTo>
                  <a:pt x="447455" y="3590054"/>
                  <a:pt x="451503" y="3582005"/>
                  <a:pt x="450598" y="3574409"/>
                </a:cubicBezTo>
                <a:lnTo>
                  <a:pt x="450598" y="3574408"/>
                </a:lnTo>
                <a:lnTo>
                  <a:pt x="450598" y="3574408"/>
                </a:lnTo>
                <a:cubicBezTo>
                  <a:pt x="449693" y="3566811"/>
                  <a:pt x="443835" y="3559668"/>
                  <a:pt x="432976" y="3544713"/>
                </a:cubicBezTo>
                <a:cubicBezTo>
                  <a:pt x="421546" y="3529090"/>
                  <a:pt x="409925" y="3507563"/>
                  <a:pt x="410877" y="3489467"/>
                </a:cubicBezTo>
                <a:cubicBezTo>
                  <a:pt x="416591" y="3380305"/>
                  <a:pt x="389159" y="3276480"/>
                  <a:pt x="363250" y="3172654"/>
                </a:cubicBezTo>
                <a:lnTo>
                  <a:pt x="350796" y="3077402"/>
                </a:lnTo>
                <a:lnTo>
                  <a:pt x="362488" y="2982149"/>
                </a:lnTo>
                <a:cubicBezTo>
                  <a:pt x="365441" y="2970576"/>
                  <a:pt x="366442" y="2959157"/>
                  <a:pt x="366072" y="2947863"/>
                </a:cubicBezTo>
                <a:lnTo>
                  <a:pt x="366072" y="2947863"/>
                </a:lnTo>
                <a:lnTo>
                  <a:pt x="366072" y="2947862"/>
                </a:lnTo>
                <a:cubicBezTo>
                  <a:pt x="364965" y="2913982"/>
                  <a:pt x="351534" y="2881226"/>
                  <a:pt x="341533" y="2848793"/>
                </a:cubicBezTo>
                <a:close/>
                <a:moveTo>
                  <a:pt x="817328" y="1508458"/>
                </a:moveTo>
                <a:lnTo>
                  <a:pt x="845421" y="1596213"/>
                </a:lnTo>
                <a:cubicBezTo>
                  <a:pt x="847898" y="1604978"/>
                  <a:pt x="846373" y="1615836"/>
                  <a:pt x="843517" y="1624980"/>
                </a:cubicBezTo>
                <a:cubicBezTo>
                  <a:pt x="833801" y="1656223"/>
                  <a:pt x="809415" y="1676036"/>
                  <a:pt x="786935" y="1697753"/>
                </a:cubicBezTo>
                <a:cubicBezTo>
                  <a:pt x="777029" y="1707279"/>
                  <a:pt x="769981" y="1720423"/>
                  <a:pt x="764267" y="1733188"/>
                </a:cubicBezTo>
                <a:cubicBezTo>
                  <a:pt x="749595" y="1766335"/>
                  <a:pt x="736452" y="1800246"/>
                  <a:pt x="722546" y="1833775"/>
                </a:cubicBezTo>
                <a:cubicBezTo>
                  <a:pt x="721212" y="1837013"/>
                  <a:pt x="717783" y="1839679"/>
                  <a:pt x="714925" y="1842158"/>
                </a:cubicBezTo>
                <a:cubicBezTo>
                  <a:pt x="684824" y="1866922"/>
                  <a:pt x="654535" y="1891497"/>
                  <a:pt x="624434" y="1916454"/>
                </a:cubicBezTo>
                <a:cubicBezTo>
                  <a:pt x="618720" y="1921216"/>
                  <a:pt x="614528" y="1928076"/>
                  <a:pt x="609004" y="1933219"/>
                </a:cubicBezTo>
                <a:cubicBezTo>
                  <a:pt x="601384" y="1940459"/>
                  <a:pt x="594143" y="1949603"/>
                  <a:pt x="584999" y="1953413"/>
                </a:cubicBezTo>
                <a:cubicBezTo>
                  <a:pt x="556234" y="1965224"/>
                  <a:pt x="543850" y="1987894"/>
                  <a:pt x="538516" y="2016469"/>
                </a:cubicBezTo>
                <a:cubicBezTo>
                  <a:pt x="533563" y="2042570"/>
                  <a:pt x="529371" y="2068669"/>
                  <a:pt x="523657" y="2094578"/>
                </a:cubicBezTo>
                <a:cubicBezTo>
                  <a:pt x="516799" y="2126201"/>
                  <a:pt x="509369" y="2157636"/>
                  <a:pt x="500986" y="2188879"/>
                </a:cubicBezTo>
                <a:cubicBezTo>
                  <a:pt x="497366" y="2202404"/>
                  <a:pt x="493176" y="2216692"/>
                  <a:pt x="485746" y="2228314"/>
                </a:cubicBezTo>
                <a:cubicBezTo>
                  <a:pt x="465171" y="2260890"/>
                  <a:pt x="451265" y="2295753"/>
                  <a:pt x="456789" y="2334044"/>
                </a:cubicBezTo>
                <a:cubicBezTo>
                  <a:pt x="461171" y="2364715"/>
                  <a:pt x="449931" y="2390434"/>
                  <a:pt x="432404" y="2409485"/>
                </a:cubicBezTo>
                <a:cubicBezTo>
                  <a:pt x="416497" y="2426822"/>
                  <a:pt x="410353" y="2444777"/>
                  <a:pt x="409472" y="2463017"/>
                </a:cubicBezTo>
                <a:lnTo>
                  <a:pt x="409472" y="2463018"/>
                </a:lnTo>
                <a:lnTo>
                  <a:pt x="409472" y="2463018"/>
                </a:lnTo>
                <a:cubicBezTo>
                  <a:pt x="408591" y="2481259"/>
                  <a:pt x="412972" y="2499786"/>
                  <a:pt x="418115" y="2518265"/>
                </a:cubicBezTo>
                <a:lnTo>
                  <a:pt x="421759" y="2545007"/>
                </a:lnTo>
                <a:lnTo>
                  <a:pt x="417545" y="2571034"/>
                </a:lnTo>
                <a:cubicBezTo>
                  <a:pt x="405543" y="2612945"/>
                  <a:pt x="372966" y="2640950"/>
                  <a:pt x="344391" y="2668001"/>
                </a:cubicBezTo>
                <a:cubicBezTo>
                  <a:pt x="320006" y="2691054"/>
                  <a:pt x="306290" y="2716963"/>
                  <a:pt x="296001" y="2745348"/>
                </a:cubicBezTo>
                <a:lnTo>
                  <a:pt x="296001" y="2745352"/>
                </a:lnTo>
                <a:lnTo>
                  <a:pt x="289670" y="2770758"/>
                </a:lnTo>
                <a:lnTo>
                  <a:pt x="290080" y="2778006"/>
                </a:lnTo>
                <a:lnTo>
                  <a:pt x="289301" y="2782305"/>
                </a:lnTo>
                <a:lnTo>
                  <a:pt x="290501" y="2785440"/>
                </a:lnTo>
                <a:lnTo>
                  <a:pt x="290929" y="2793023"/>
                </a:lnTo>
                <a:lnTo>
                  <a:pt x="300579" y="2811780"/>
                </a:lnTo>
                <a:lnTo>
                  <a:pt x="300582" y="2811787"/>
                </a:lnTo>
                <a:lnTo>
                  <a:pt x="300583" y="2811787"/>
                </a:lnTo>
                <a:lnTo>
                  <a:pt x="300579" y="2811780"/>
                </a:lnTo>
                <a:lnTo>
                  <a:pt x="290501" y="2785440"/>
                </a:lnTo>
                <a:lnTo>
                  <a:pt x="290080" y="2778006"/>
                </a:lnTo>
                <a:lnTo>
                  <a:pt x="296001" y="2745352"/>
                </a:lnTo>
                <a:lnTo>
                  <a:pt x="296001" y="2745349"/>
                </a:lnTo>
                <a:cubicBezTo>
                  <a:pt x="306290" y="2716964"/>
                  <a:pt x="320006" y="2691055"/>
                  <a:pt x="344391" y="2668002"/>
                </a:cubicBezTo>
                <a:cubicBezTo>
                  <a:pt x="372966" y="2640951"/>
                  <a:pt x="405543" y="2612946"/>
                  <a:pt x="417545" y="2571035"/>
                </a:cubicBezTo>
                <a:cubicBezTo>
                  <a:pt x="420117" y="2561986"/>
                  <a:pt x="421593" y="2553556"/>
                  <a:pt x="421760" y="2545007"/>
                </a:cubicBezTo>
                <a:lnTo>
                  <a:pt x="421759" y="2545007"/>
                </a:lnTo>
                <a:lnTo>
                  <a:pt x="421760" y="2545006"/>
                </a:lnTo>
                <a:cubicBezTo>
                  <a:pt x="421926" y="2536457"/>
                  <a:pt x="420783" y="2527790"/>
                  <a:pt x="418115" y="2518264"/>
                </a:cubicBezTo>
                <a:cubicBezTo>
                  <a:pt x="415544" y="2509025"/>
                  <a:pt x="413163" y="2499773"/>
                  <a:pt x="411535" y="2490551"/>
                </a:cubicBezTo>
                <a:lnTo>
                  <a:pt x="409472" y="2463018"/>
                </a:lnTo>
                <a:lnTo>
                  <a:pt x="415303" y="2435913"/>
                </a:lnTo>
                <a:cubicBezTo>
                  <a:pt x="418938" y="2426977"/>
                  <a:pt x="424451" y="2418154"/>
                  <a:pt x="432404" y="2409486"/>
                </a:cubicBezTo>
                <a:cubicBezTo>
                  <a:pt x="449931" y="2390435"/>
                  <a:pt x="461171" y="2364716"/>
                  <a:pt x="456789" y="2334045"/>
                </a:cubicBezTo>
                <a:cubicBezTo>
                  <a:pt x="451265" y="2295754"/>
                  <a:pt x="465171" y="2260891"/>
                  <a:pt x="485746" y="2228315"/>
                </a:cubicBezTo>
                <a:cubicBezTo>
                  <a:pt x="493176" y="2216693"/>
                  <a:pt x="497366" y="2202405"/>
                  <a:pt x="500986" y="2188880"/>
                </a:cubicBezTo>
                <a:cubicBezTo>
                  <a:pt x="509369" y="2157637"/>
                  <a:pt x="516799" y="2126202"/>
                  <a:pt x="523657" y="2094579"/>
                </a:cubicBezTo>
                <a:cubicBezTo>
                  <a:pt x="529371" y="2068670"/>
                  <a:pt x="533563" y="2042571"/>
                  <a:pt x="538516" y="2016470"/>
                </a:cubicBezTo>
                <a:cubicBezTo>
                  <a:pt x="543850" y="1987895"/>
                  <a:pt x="556234" y="1965225"/>
                  <a:pt x="584999" y="1953414"/>
                </a:cubicBezTo>
                <a:cubicBezTo>
                  <a:pt x="594143" y="1949604"/>
                  <a:pt x="601384" y="1940460"/>
                  <a:pt x="609004" y="1933220"/>
                </a:cubicBezTo>
                <a:cubicBezTo>
                  <a:pt x="614528" y="1928077"/>
                  <a:pt x="618720" y="1921217"/>
                  <a:pt x="624434" y="1916455"/>
                </a:cubicBezTo>
                <a:cubicBezTo>
                  <a:pt x="654535" y="1891498"/>
                  <a:pt x="684824" y="1866923"/>
                  <a:pt x="714925" y="1842159"/>
                </a:cubicBezTo>
                <a:cubicBezTo>
                  <a:pt x="717783" y="1839680"/>
                  <a:pt x="721212" y="1837014"/>
                  <a:pt x="722546" y="1833776"/>
                </a:cubicBezTo>
                <a:cubicBezTo>
                  <a:pt x="736452" y="1800247"/>
                  <a:pt x="749596" y="1766336"/>
                  <a:pt x="764267" y="1733189"/>
                </a:cubicBezTo>
                <a:cubicBezTo>
                  <a:pt x="769981" y="1720424"/>
                  <a:pt x="777029" y="1707280"/>
                  <a:pt x="786936" y="1697754"/>
                </a:cubicBezTo>
                <a:cubicBezTo>
                  <a:pt x="809416" y="1676037"/>
                  <a:pt x="833801" y="1656224"/>
                  <a:pt x="843517" y="1624981"/>
                </a:cubicBezTo>
                <a:cubicBezTo>
                  <a:pt x="846374" y="1615837"/>
                  <a:pt x="847899" y="1604979"/>
                  <a:pt x="845422" y="1596214"/>
                </a:cubicBezTo>
                <a:close/>
                <a:moveTo>
                  <a:pt x="792926" y="1453958"/>
                </a:moveTo>
                <a:lnTo>
                  <a:pt x="798723" y="1459073"/>
                </a:lnTo>
                <a:lnTo>
                  <a:pt x="807941" y="1481572"/>
                </a:lnTo>
                <a:lnTo>
                  <a:pt x="798724" y="1459074"/>
                </a:lnTo>
                <a:lnTo>
                  <a:pt x="798723" y="1459073"/>
                </a:lnTo>
                <a:lnTo>
                  <a:pt x="798723" y="1459073"/>
                </a:lnTo>
                <a:close/>
                <a:moveTo>
                  <a:pt x="779530" y="1268758"/>
                </a:moveTo>
                <a:lnTo>
                  <a:pt x="774363" y="1286069"/>
                </a:lnTo>
                <a:cubicBezTo>
                  <a:pt x="759789" y="1306930"/>
                  <a:pt x="753550" y="1328552"/>
                  <a:pt x="752025" y="1350627"/>
                </a:cubicBezTo>
                <a:lnTo>
                  <a:pt x="757620" y="1413840"/>
                </a:lnTo>
                <a:lnTo>
                  <a:pt x="752026" y="1350628"/>
                </a:lnTo>
                <a:cubicBezTo>
                  <a:pt x="753550" y="1328553"/>
                  <a:pt x="759790" y="1306930"/>
                  <a:pt x="774363" y="1286070"/>
                </a:cubicBezTo>
                <a:cubicBezTo>
                  <a:pt x="777506" y="1281689"/>
                  <a:pt x="779078" y="1275402"/>
                  <a:pt x="779530" y="1268758"/>
                </a:cubicBezTo>
                <a:close/>
                <a:moveTo>
                  <a:pt x="837801" y="773035"/>
                </a:moveTo>
                <a:lnTo>
                  <a:pt x="829801" y="854379"/>
                </a:lnTo>
                <a:cubicBezTo>
                  <a:pt x="827515" y="878956"/>
                  <a:pt x="826753" y="903722"/>
                  <a:pt x="798747" y="915343"/>
                </a:cubicBezTo>
                <a:cubicBezTo>
                  <a:pt x="794365" y="917059"/>
                  <a:pt x="791127" y="922773"/>
                  <a:pt x="788269" y="927155"/>
                </a:cubicBezTo>
                <a:cubicBezTo>
                  <a:pt x="744261" y="994785"/>
                  <a:pt x="745405" y="1030980"/>
                  <a:pt x="791889" y="1097087"/>
                </a:cubicBezTo>
                <a:cubicBezTo>
                  <a:pt x="796651" y="1103945"/>
                  <a:pt x="800081" y="1118613"/>
                  <a:pt x="796271" y="1123185"/>
                </a:cubicBezTo>
                <a:cubicBezTo>
                  <a:pt x="780459" y="1142617"/>
                  <a:pt x="773411" y="1162954"/>
                  <a:pt x="771553" y="1184029"/>
                </a:cubicBezTo>
                <a:cubicBezTo>
                  <a:pt x="773411" y="1162954"/>
                  <a:pt x="780460" y="1142618"/>
                  <a:pt x="796272" y="1123186"/>
                </a:cubicBezTo>
                <a:cubicBezTo>
                  <a:pt x="800082" y="1118614"/>
                  <a:pt x="796652" y="1103946"/>
                  <a:pt x="791890" y="1097088"/>
                </a:cubicBezTo>
                <a:cubicBezTo>
                  <a:pt x="745406" y="1030981"/>
                  <a:pt x="744262" y="994786"/>
                  <a:pt x="788270" y="927156"/>
                </a:cubicBezTo>
                <a:cubicBezTo>
                  <a:pt x="791128" y="922774"/>
                  <a:pt x="794366" y="917060"/>
                  <a:pt x="798748" y="915344"/>
                </a:cubicBezTo>
                <a:cubicBezTo>
                  <a:pt x="826753" y="903723"/>
                  <a:pt x="827515" y="878957"/>
                  <a:pt x="829801" y="854380"/>
                </a:cubicBezTo>
                <a:cubicBezTo>
                  <a:pt x="832277" y="827330"/>
                  <a:pt x="835515" y="800277"/>
                  <a:pt x="837801" y="773036"/>
                </a:cubicBezTo>
                <a:close/>
                <a:moveTo>
                  <a:pt x="782400" y="517851"/>
                </a:moveTo>
                <a:lnTo>
                  <a:pt x="791317" y="556047"/>
                </a:lnTo>
                <a:cubicBezTo>
                  <a:pt x="793413" y="564048"/>
                  <a:pt x="798937" y="572622"/>
                  <a:pt x="797795" y="580050"/>
                </a:cubicBezTo>
                <a:cubicBezTo>
                  <a:pt x="794461" y="601578"/>
                  <a:pt x="796890" y="622201"/>
                  <a:pt x="801176" y="642537"/>
                </a:cubicBezTo>
                <a:lnTo>
                  <a:pt x="813700" y="694928"/>
                </a:lnTo>
                <a:lnTo>
                  <a:pt x="801177" y="642538"/>
                </a:lnTo>
                <a:cubicBezTo>
                  <a:pt x="796891" y="622201"/>
                  <a:pt x="794462" y="601579"/>
                  <a:pt x="797796" y="580051"/>
                </a:cubicBezTo>
                <a:cubicBezTo>
                  <a:pt x="798938" y="572623"/>
                  <a:pt x="793414" y="564049"/>
                  <a:pt x="791318" y="556048"/>
                </a:cubicBezTo>
                <a:close/>
                <a:moveTo>
                  <a:pt x="769105" y="298169"/>
                </a:moveTo>
                <a:lnTo>
                  <a:pt x="783887" y="313533"/>
                </a:lnTo>
                <a:lnTo>
                  <a:pt x="786245" y="324058"/>
                </a:lnTo>
                <a:cubicBezTo>
                  <a:pt x="786031" y="328964"/>
                  <a:pt x="785126" y="334584"/>
                  <a:pt x="784459" y="338870"/>
                </a:cubicBezTo>
                <a:cubicBezTo>
                  <a:pt x="781601" y="357921"/>
                  <a:pt x="774363" y="376781"/>
                  <a:pt x="774553" y="395640"/>
                </a:cubicBezTo>
                <a:lnTo>
                  <a:pt x="778363" y="367328"/>
                </a:lnTo>
                <a:cubicBezTo>
                  <a:pt x="780506" y="357874"/>
                  <a:pt x="783031" y="348396"/>
                  <a:pt x="784460" y="338871"/>
                </a:cubicBezTo>
                <a:cubicBezTo>
                  <a:pt x="785794" y="330299"/>
                  <a:pt x="788080" y="316390"/>
                  <a:pt x="783888" y="313534"/>
                </a:cubicBezTo>
                <a:lnTo>
                  <a:pt x="783887" y="313533"/>
                </a:lnTo>
                <a:lnTo>
                  <a:pt x="783887" y="313533"/>
                </a:lnTo>
                <a:close/>
                <a:moveTo>
                  <a:pt x="761560" y="281568"/>
                </a:moveTo>
                <a:lnTo>
                  <a:pt x="766454" y="295415"/>
                </a:lnTo>
                <a:lnTo>
                  <a:pt x="766455" y="295415"/>
                </a:lnTo>
                <a:close/>
                <a:moveTo>
                  <a:pt x="774880" y="24486"/>
                </a:moveTo>
                <a:lnTo>
                  <a:pt x="777142" y="74129"/>
                </a:lnTo>
                <a:cubicBezTo>
                  <a:pt x="775758" y="100174"/>
                  <a:pt x="771253" y="125876"/>
                  <a:pt x="767023" y="151569"/>
                </a:cubicBezTo>
                <a:lnTo>
                  <a:pt x="766824" y="153388"/>
                </a:lnTo>
                <a:lnTo>
                  <a:pt x="763010" y="177271"/>
                </a:lnTo>
                <a:lnTo>
                  <a:pt x="758551" y="228944"/>
                </a:lnTo>
                <a:lnTo>
                  <a:pt x="758551" y="228948"/>
                </a:lnTo>
                <a:lnTo>
                  <a:pt x="758551" y="228949"/>
                </a:lnTo>
                <a:lnTo>
                  <a:pt x="758551" y="228944"/>
                </a:lnTo>
                <a:lnTo>
                  <a:pt x="766824" y="153388"/>
                </a:lnTo>
                <a:lnTo>
                  <a:pt x="771220" y="125861"/>
                </a:lnTo>
                <a:cubicBezTo>
                  <a:pt x="773910" y="108703"/>
                  <a:pt x="776220" y="91492"/>
                  <a:pt x="777143" y="74129"/>
                </a:cubicBezTo>
                <a:close/>
                <a:moveTo>
                  <a:pt x="313353" y="0"/>
                </a:moveTo>
                <a:lnTo>
                  <a:pt x="777461" y="0"/>
                </a:lnTo>
                <a:lnTo>
                  <a:pt x="774743" y="21486"/>
                </a:lnTo>
                <a:lnTo>
                  <a:pt x="777461" y="1"/>
                </a:lnTo>
                <a:lnTo>
                  <a:pt x="4543953" y="2"/>
                </a:lnTo>
                <a:lnTo>
                  <a:pt x="4543953" y="6858002"/>
                </a:lnTo>
                <a:lnTo>
                  <a:pt x="284400" y="6858002"/>
                </a:lnTo>
                <a:lnTo>
                  <a:pt x="284400" y="6858001"/>
                </a:lnTo>
                <a:lnTo>
                  <a:pt x="284400" y="6858001"/>
                </a:lnTo>
                <a:lnTo>
                  <a:pt x="278237" y="6812064"/>
                </a:lnTo>
                <a:lnTo>
                  <a:pt x="283011" y="6776800"/>
                </a:lnTo>
                <a:cubicBezTo>
                  <a:pt x="286107" y="6765164"/>
                  <a:pt x="290857" y="6753698"/>
                  <a:pt x="297715" y="6742553"/>
                </a:cubicBezTo>
                <a:cubicBezTo>
                  <a:pt x="306003" y="6729219"/>
                  <a:pt x="311147" y="6716169"/>
                  <a:pt x="311551" y="6702977"/>
                </a:cubicBezTo>
                <a:lnTo>
                  <a:pt x="311551" y="6702976"/>
                </a:lnTo>
                <a:lnTo>
                  <a:pt x="311551" y="6702976"/>
                </a:lnTo>
                <a:cubicBezTo>
                  <a:pt x="311956" y="6689783"/>
                  <a:pt x="307622" y="6676448"/>
                  <a:pt x="296953" y="6662541"/>
                </a:cubicBezTo>
                <a:cubicBezTo>
                  <a:pt x="293286" y="6657825"/>
                  <a:pt x="290989" y="6651967"/>
                  <a:pt x="289870" y="6645552"/>
                </a:cubicBezTo>
                <a:lnTo>
                  <a:pt x="289858" y="6625225"/>
                </a:lnTo>
                <a:lnTo>
                  <a:pt x="306480" y="6588626"/>
                </a:lnTo>
                <a:cubicBezTo>
                  <a:pt x="312576" y="6582147"/>
                  <a:pt x="318672" y="6575479"/>
                  <a:pt x="328959" y="6564621"/>
                </a:cubicBezTo>
                <a:lnTo>
                  <a:pt x="328959" y="6564620"/>
                </a:lnTo>
                <a:lnTo>
                  <a:pt x="306480" y="6588625"/>
                </a:lnTo>
                <a:cubicBezTo>
                  <a:pt x="298003" y="6597578"/>
                  <a:pt x="291954" y="6611342"/>
                  <a:pt x="289858" y="6625224"/>
                </a:cubicBezTo>
                <a:lnTo>
                  <a:pt x="289858" y="6625225"/>
                </a:lnTo>
                <a:lnTo>
                  <a:pt x="289858" y="6625225"/>
                </a:lnTo>
                <a:cubicBezTo>
                  <a:pt x="287762" y="6639108"/>
                  <a:pt x="289619" y="6653111"/>
                  <a:pt x="296953" y="6662542"/>
                </a:cubicBezTo>
                <a:cubicBezTo>
                  <a:pt x="302288" y="6669496"/>
                  <a:pt x="306038" y="6676306"/>
                  <a:pt x="308405" y="6683027"/>
                </a:cubicBezTo>
                <a:lnTo>
                  <a:pt x="311551" y="6702976"/>
                </a:lnTo>
                <a:lnTo>
                  <a:pt x="297715" y="6742552"/>
                </a:lnTo>
                <a:cubicBezTo>
                  <a:pt x="283999" y="6764841"/>
                  <a:pt x="278713" y="6788417"/>
                  <a:pt x="278237" y="6812063"/>
                </a:cubicBezTo>
                <a:lnTo>
                  <a:pt x="278237" y="6812064"/>
                </a:lnTo>
                <a:lnTo>
                  <a:pt x="278237" y="6812064"/>
                </a:lnTo>
                <a:lnTo>
                  <a:pt x="284400" y="6858001"/>
                </a:lnTo>
                <a:lnTo>
                  <a:pt x="112147" y="6858001"/>
                </a:lnTo>
                <a:lnTo>
                  <a:pt x="102447" y="6815516"/>
                </a:lnTo>
                <a:cubicBezTo>
                  <a:pt x="96923" y="6793035"/>
                  <a:pt x="87016" y="6771319"/>
                  <a:pt x="83396" y="6748458"/>
                </a:cubicBezTo>
                <a:cubicBezTo>
                  <a:pt x="74824" y="6694164"/>
                  <a:pt x="68728" y="6639488"/>
                  <a:pt x="61870" y="6584812"/>
                </a:cubicBezTo>
                <a:cubicBezTo>
                  <a:pt x="54821" y="6528424"/>
                  <a:pt x="47391" y="6472225"/>
                  <a:pt x="41105" y="6415833"/>
                </a:cubicBezTo>
                <a:cubicBezTo>
                  <a:pt x="37865" y="6384972"/>
                  <a:pt x="37295" y="6353919"/>
                  <a:pt x="34247" y="6323058"/>
                </a:cubicBezTo>
                <a:cubicBezTo>
                  <a:pt x="31579" y="6296005"/>
                  <a:pt x="26626" y="6269144"/>
                  <a:pt x="23386" y="6242093"/>
                </a:cubicBezTo>
                <a:cubicBezTo>
                  <a:pt x="20720" y="6218660"/>
                  <a:pt x="19196" y="6195037"/>
                  <a:pt x="16528" y="6171605"/>
                </a:cubicBezTo>
                <a:cubicBezTo>
                  <a:pt x="12148" y="6134075"/>
                  <a:pt x="7194" y="6096736"/>
                  <a:pt x="2622" y="6059397"/>
                </a:cubicBezTo>
                <a:lnTo>
                  <a:pt x="0" y="6041769"/>
                </a:lnTo>
                <a:lnTo>
                  <a:pt x="0" y="6000937"/>
                </a:lnTo>
                <a:lnTo>
                  <a:pt x="3670" y="5957595"/>
                </a:lnTo>
                <a:lnTo>
                  <a:pt x="0" y="5912511"/>
                </a:lnTo>
                <a:lnTo>
                  <a:pt x="0" y="5886401"/>
                </a:lnTo>
                <a:lnTo>
                  <a:pt x="1098" y="5864318"/>
                </a:lnTo>
                <a:cubicBezTo>
                  <a:pt x="7576" y="5839361"/>
                  <a:pt x="16720" y="5815169"/>
                  <a:pt x="24720" y="5790592"/>
                </a:cubicBezTo>
                <a:cubicBezTo>
                  <a:pt x="25672" y="5787924"/>
                  <a:pt x="25864" y="5784686"/>
                  <a:pt x="26434" y="5781830"/>
                </a:cubicBezTo>
                <a:cubicBezTo>
                  <a:pt x="29675" y="5765635"/>
                  <a:pt x="32913" y="5749634"/>
                  <a:pt x="35771" y="5733440"/>
                </a:cubicBezTo>
                <a:cubicBezTo>
                  <a:pt x="37295" y="5724678"/>
                  <a:pt x="37485" y="5715723"/>
                  <a:pt x="38819" y="5706959"/>
                </a:cubicBezTo>
                <a:cubicBezTo>
                  <a:pt x="44153" y="5673050"/>
                  <a:pt x="35199" y="5635711"/>
                  <a:pt x="58250" y="5606372"/>
                </a:cubicBezTo>
                <a:cubicBezTo>
                  <a:pt x="73110" y="5587321"/>
                  <a:pt x="69680" y="5568842"/>
                  <a:pt x="67394" y="5548460"/>
                </a:cubicBezTo>
                <a:cubicBezTo>
                  <a:pt x="65680" y="5533027"/>
                  <a:pt x="66252" y="5517215"/>
                  <a:pt x="66060" y="5501594"/>
                </a:cubicBezTo>
                <a:cubicBezTo>
                  <a:pt x="65490" y="5474161"/>
                  <a:pt x="65298" y="5446728"/>
                  <a:pt x="64346" y="5419295"/>
                </a:cubicBezTo>
                <a:cubicBezTo>
                  <a:pt x="63966" y="5410531"/>
                  <a:pt x="59202" y="5401579"/>
                  <a:pt x="59964" y="5393005"/>
                </a:cubicBezTo>
                <a:cubicBezTo>
                  <a:pt x="63584" y="5353379"/>
                  <a:pt x="69300" y="5313754"/>
                  <a:pt x="72538" y="5274129"/>
                </a:cubicBezTo>
                <a:cubicBezTo>
                  <a:pt x="74442" y="5251650"/>
                  <a:pt x="70824" y="5228597"/>
                  <a:pt x="73490" y="5206308"/>
                </a:cubicBezTo>
                <a:cubicBezTo>
                  <a:pt x="76538" y="5180591"/>
                  <a:pt x="84348" y="5155445"/>
                  <a:pt x="89113" y="5129916"/>
                </a:cubicBezTo>
                <a:cubicBezTo>
                  <a:pt x="90445" y="5122867"/>
                  <a:pt x="88731" y="5115057"/>
                  <a:pt x="88351" y="5107627"/>
                </a:cubicBezTo>
                <a:cubicBezTo>
                  <a:pt x="87968" y="5099245"/>
                  <a:pt x="87206" y="5091052"/>
                  <a:pt x="87016" y="5082670"/>
                </a:cubicBezTo>
                <a:cubicBezTo>
                  <a:pt x="86634" y="5057141"/>
                  <a:pt x="87206" y="5031614"/>
                  <a:pt x="85872" y="5006086"/>
                </a:cubicBezTo>
                <a:cubicBezTo>
                  <a:pt x="85110" y="4990465"/>
                  <a:pt x="77300" y="4974082"/>
                  <a:pt x="80158" y="4959602"/>
                </a:cubicBezTo>
                <a:cubicBezTo>
                  <a:pt x="85682" y="4930075"/>
                  <a:pt x="73300" y="4900546"/>
                  <a:pt x="83586" y="4871019"/>
                </a:cubicBezTo>
                <a:cubicBezTo>
                  <a:pt x="86634" y="4861873"/>
                  <a:pt x="79014" y="4849300"/>
                  <a:pt x="78634" y="4838250"/>
                </a:cubicBezTo>
                <a:cubicBezTo>
                  <a:pt x="77682" y="4810627"/>
                  <a:pt x="77872" y="4783004"/>
                  <a:pt x="78062" y="4755381"/>
                </a:cubicBezTo>
                <a:cubicBezTo>
                  <a:pt x="78252" y="4730614"/>
                  <a:pt x="75586" y="4704895"/>
                  <a:pt x="80920" y="4681083"/>
                </a:cubicBezTo>
                <a:cubicBezTo>
                  <a:pt x="86634" y="4656126"/>
                  <a:pt x="85872" y="4633647"/>
                  <a:pt x="79396" y="4609452"/>
                </a:cubicBezTo>
                <a:cubicBezTo>
                  <a:pt x="75014" y="4592878"/>
                  <a:pt x="74442" y="4575351"/>
                  <a:pt x="73110" y="4558207"/>
                </a:cubicBezTo>
                <a:cubicBezTo>
                  <a:pt x="71586" y="4539728"/>
                  <a:pt x="75586" y="4519343"/>
                  <a:pt x="69300" y="4502579"/>
                </a:cubicBezTo>
                <a:cubicBezTo>
                  <a:pt x="50629" y="4452665"/>
                  <a:pt x="46629" y="4401419"/>
                  <a:pt x="46629" y="4349222"/>
                </a:cubicBezTo>
                <a:cubicBezTo>
                  <a:pt x="46629" y="4339695"/>
                  <a:pt x="49295" y="4329979"/>
                  <a:pt x="52153" y="4320837"/>
                </a:cubicBezTo>
                <a:cubicBezTo>
                  <a:pt x="69300" y="4267493"/>
                  <a:pt x="67776" y="4213961"/>
                  <a:pt x="57297" y="4159667"/>
                </a:cubicBezTo>
                <a:cubicBezTo>
                  <a:pt x="55011" y="4148427"/>
                  <a:pt x="54629" y="4135854"/>
                  <a:pt x="56915" y="4124614"/>
                </a:cubicBezTo>
                <a:cubicBezTo>
                  <a:pt x="63584" y="4092989"/>
                  <a:pt x="74634" y="4062318"/>
                  <a:pt x="79396" y="4030503"/>
                </a:cubicBezTo>
                <a:cubicBezTo>
                  <a:pt x="87206" y="3977925"/>
                  <a:pt x="60918" y="3932394"/>
                  <a:pt x="43771" y="3885338"/>
                </a:cubicBezTo>
                <a:cubicBezTo>
                  <a:pt x="31627" y="3851761"/>
                  <a:pt x="8016" y="3821935"/>
                  <a:pt x="426" y="3786777"/>
                </a:cubicBezTo>
                <a:lnTo>
                  <a:pt x="0" y="3773897"/>
                </a:lnTo>
                <a:lnTo>
                  <a:pt x="0" y="3393882"/>
                </a:lnTo>
                <a:lnTo>
                  <a:pt x="11838" y="3359516"/>
                </a:lnTo>
                <a:cubicBezTo>
                  <a:pt x="14434" y="3346205"/>
                  <a:pt x="14910" y="3332774"/>
                  <a:pt x="12910" y="3318771"/>
                </a:cubicBezTo>
                <a:cubicBezTo>
                  <a:pt x="12243" y="3314104"/>
                  <a:pt x="9909" y="3308770"/>
                  <a:pt x="6718" y="3304079"/>
                </a:cubicBezTo>
                <a:lnTo>
                  <a:pt x="0" y="3297657"/>
                </a:lnTo>
                <a:lnTo>
                  <a:pt x="0" y="3207867"/>
                </a:lnTo>
                <a:lnTo>
                  <a:pt x="15553" y="3186771"/>
                </a:lnTo>
                <a:cubicBezTo>
                  <a:pt x="28483" y="3162329"/>
                  <a:pt x="30484" y="3134647"/>
                  <a:pt x="36341" y="3107500"/>
                </a:cubicBezTo>
                <a:cubicBezTo>
                  <a:pt x="41105" y="3085403"/>
                  <a:pt x="41295" y="3064827"/>
                  <a:pt x="38057" y="3042728"/>
                </a:cubicBezTo>
                <a:cubicBezTo>
                  <a:pt x="30817" y="2994722"/>
                  <a:pt x="41105" y="2948047"/>
                  <a:pt x="54249" y="2901943"/>
                </a:cubicBezTo>
                <a:cubicBezTo>
                  <a:pt x="63012" y="2871462"/>
                  <a:pt x="68346" y="2840219"/>
                  <a:pt x="77300" y="2809930"/>
                </a:cubicBezTo>
                <a:cubicBezTo>
                  <a:pt x="84158" y="2787259"/>
                  <a:pt x="92351" y="2764590"/>
                  <a:pt x="103399" y="2743826"/>
                </a:cubicBezTo>
                <a:cubicBezTo>
                  <a:pt x="119594" y="2713723"/>
                  <a:pt x="143978" y="2687436"/>
                  <a:pt x="137500" y="2649143"/>
                </a:cubicBezTo>
                <a:cubicBezTo>
                  <a:pt x="131786" y="2615421"/>
                  <a:pt x="143786" y="2584942"/>
                  <a:pt x="155217" y="2554079"/>
                </a:cubicBezTo>
                <a:cubicBezTo>
                  <a:pt x="163599" y="2531409"/>
                  <a:pt x="172173" y="2508742"/>
                  <a:pt x="177507" y="2485307"/>
                </a:cubicBezTo>
                <a:cubicBezTo>
                  <a:pt x="183794" y="2457492"/>
                  <a:pt x="181126" y="2426059"/>
                  <a:pt x="192748" y="2401292"/>
                </a:cubicBezTo>
                <a:cubicBezTo>
                  <a:pt x="204940" y="2375383"/>
                  <a:pt x="196748" y="2353859"/>
                  <a:pt x="193318" y="2330806"/>
                </a:cubicBezTo>
                <a:cubicBezTo>
                  <a:pt x="187984" y="2294039"/>
                  <a:pt x="178077" y="2257459"/>
                  <a:pt x="190652" y="2220312"/>
                </a:cubicBezTo>
                <a:cubicBezTo>
                  <a:pt x="205892" y="2175163"/>
                  <a:pt x="222275" y="2130393"/>
                  <a:pt x="236753" y="2085054"/>
                </a:cubicBezTo>
                <a:cubicBezTo>
                  <a:pt x="242280" y="2067525"/>
                  <a:pt x="244566" y="2048668"/>
                  <a:pt x="247042" y="2030378"/>
                </a:cubicBezTo>
                <a:cubicBezTo>
                  <a:pt x="249138" y="2013043"/>
                  <a:pt x="243804" y="1992279"/>
                  <a:pt x="251804" y="1978940"/>
                </a:cubicBezTo>
                <a:cubicBezTo>
                  <a:pt x="272379" y="1944649"/>
                  <a:pt x="282475" y="1909408"/>
                  <a:pt x="282475" y="1869780"/>
                </a:cubicBezTo>
                <a:cubicBezTo>
                  <a:pt x="282475" y="1854920"/>
                  <a:pt x="291049" y="1840441"/>
                  <a:pt x="292573" y="1825393"/>
                </a:cubicBezTo>
                <a:cubicBezTo>
                  <a:pt x="294477" y="1804816"/>
                  <a:pt x="299622" y="1781194"/>
                  <a:pt x="292381" y="1763287"/>
                </a:cubicBezTo>
                <a:cubicBezTo>
                  <a:pt x="275237" y="1721185"/>
                  <a:pt x="289525" y="1687086"/>
                  <a:pt x="306480" y="1650317"/>
                </a:cubicBezTo>
                <a:cubicBezTo>
                  <a:pt x="323244" y="1614120"/>
                  <a:pt x="336579" y="1576019"/>
                  <a:pt x="347629" y="1537537"/>
                </a:cubicBezTo>
                <a:cubicBezTo>
                  <a:pt x="351629" y="1523059"/>
                  <a:pt x="344961" y="1505724"/>
                  <a:pt x="343629" y="1489720"/>
                </a:cubicBezTo>
                <a:cubicBezTo>
                  <a:pt x="343247" y="1484004"/>
                  <a:pt x="342675" y="1477717"/>
                  <a:pt x="344581" y="1472575"/>
                </a:cubicBezTo>
                <a:cubicBezTo>
                  <a:pt x="362870" y="1422854"/>
                  <a:pt x="376776" y="1372368"/>
                  <a:pt x="367252" y="1318456"/>
                </a:cubicBezTo>
                <a:cubicBezTo>
                  <a:pt x="366298" y="1313504"/>
                  <a:pt x="368394" y="1307978"/>
                  <a:pt x="369728" y="1303024"/>
                </a:cubicBezTo>
                <a:cubicBezTo>
                  <a:pt x="376586" y="1278829"/>
                  <a:pt x="387444" y="1255206"/>
                  <a:pt x="389921" y="1230633"/>
                </a:cubicBezTo>
                <a:cubicBezTo>
                  <a:pt x="396017" y="1170051"/>
                  <a:pt x="398495" y="1109091"/>
                  <a:pt x="402495" y="1048125"/>
                </a:cubicBezTo>
                <a:cubicBezTo>
                  <a:pt x="402685" y="1044315"/>
                  <a:pt x="402685" y="1040315"/>
                  <a:pt x="404019" y="1036887"/>
                </a:cubicBezTo>
                <a:cubicBezTo>
                  <a:pt x="412211" y="1014406"/>
                  <a:pt x="409543" y="994785"/>
                  <a:pt x="393923" y="975733"/>
                </a:cubicBezTo>
                <a:cubicBezTo>
                  <a:pt x="387064" y="967350"/>
                  <a:pt x="383444" y="955920"/>
                  <a:pt x="379634" y="945444"/>
                </a:cubicBezTo>
                <a:cubicBezTo>
                  <a:pt x="373918" y="930011"/>
                  <a:pt x="368394" y="914200"/>
                  <a:pt x="364774" y="898198"/>
                </a:cubicBezTo>
                <a:cubicBezTo>
                  <a:pt x="361346" y="882384"/>
                  <a:pt x="356583" y="865430"/>
                  <a:pt x="359250" y="850189"/>
                </a:cubicBezTo>
                <a:cubicBezTo>
                  <a:pt x="364012" y="822756"/>
                  <a:pt x="374680" y="796655"/>
                  <a:pt x="381730" y="769605"/>
                </a:cubicBezTo>
                <a:cubicBezTo>
                  <a:pt x="384206" y="760270"/>
                  <a:pt x="383824" y="749982"/>
                  <a:pt x="384016" y="740268"/>
                </a:cubicBezTo>
                <a:cubicBezTo>
                  <a:pt x="384586" y="717977"/>
                  <a:pt x="379062" y="695116"/>
                  <a:pt x="394875" y="674923"/>
                </a:cubicBezTo>
                <a:cubicBezTo>
                  <a:pt x="409733" y="656255"/>
                  <a:pt x="405353" y="637392"/>
                  <a:pt x="394113" y="617772"/>
                </a:cubicBezTo>
                <a:cubicBezTo>
                  <a:pt x="386110" y="603673"/>
                  <a:pt x="379824" y="587672"/>
                  <a:pt x="376776" y="571860"/>
                </a:cubicBezTo>
                <a:cubicBezTo>
                  <a:pt x="372586" y="550141"/>
                  <a:pt x="370870" y="528615"/>
                  <a:pt x="373348" y="505182"/>
                </a:cubicBezTo>
                <a:cubicBezTo>
                  <a:pt x="375062" y="488607"/>
                  <a:pt x="375824" y="475081"/>
                  <a:pt x="385920" y="462126"/>
                </a:cubicBezTo>
                <a:cubicBezTo>
                  <a:pt x="387444" y="460032"/>
                  <a:pt x="387826" y="456222"/>
                  <a:pt x="387634" y="453364"/>
                </a:cubicBezTo>
                <a:cubicBezTo>
                  <a:pt x="384396" y="415835"/>
                  <a:pt x="386110" y="378686"/>
                  <a:pt x="388399" y="340774"/>
                </a:cubicBezTo>
                <a:cubicBezTo>
                  <a:pt x="391445" y="292579"/>
                  <a:pt x="382492" y="241901"/>
                  <a:pt x="350487" y="200182"/>
                </a:cubicBezTo>
                <a:cubicBezTo>
                  <a:pt x="345723" y="194085"/>
                  <a:pt x="343629" y="184941"/>
                  <a:pt x="342485" y="176939"/>
                </a:cubicBezTo>
                <a:cubicBezTo>
                  <a:pt x="337533" y="139219"/>
                  <a:pt x="334103" y="101308"/>
                  <a:pt x="328579" y="63587"/>
                </a:cubicBezTo>
                <a:cubicBezTo>
                  <a:pt x="325530" y="43012"/>
                  <a:pt x="322862" y="21486"/>
                  <a:pt x="314480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grpSp>
        <p:nvGrpSpPr>
          <p:cNvPr id="28" name="Group 17">
            <a:extLst>
              <a:ext uri="{FF2B5EF4-FFF2-40B4-BE49-F238E27FC236}">
                <a16:creationId xmlns:a16="http://schemas.microsoft.com/office/drawing/2014/main" id="{564DEED3-BC52-4F15-8426-D33275CB0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874716" cy="6858001"/>
            <a:chOff x="7620000" y="-1"/>
            <a:chExt cx="874716" cy="685800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7D94AD-9CD7-4F7F-B13A-399B37840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DF6D3FDC-6FDD-4615-B246-1FC651E95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75417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53282-C083-A044-A1E2-151FE8257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2286000"/>
            <a:ext cx="3810000" cy="3810000"/>
          </a:xfrm>
        </p:spPr>
        <p:txBody>
          <a:bodyPr>
            <a:normAutofit/>
          </a:bodyPr>
          <a:lstStyle/>
          <a:p>
            <a:pPr algn="r"/>
            <a:r>
              <a:rPr lang="en-TR" dirty="0"/>
              <a:t>“Why I wrote the Yellow Wallpaper?” by Gilman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2A239-A182-A946-A48A-9CEB5570F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2286001"/>
            <a:ext cx="6095999" cy="3810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TR" sz="2200" dirty="0"/>
              <a:t>What was the main idea behind “The Yellow Wallpaper?”</a:t>
            </a:r>
          </a:p>
          <a:p>
            <a:pPr>
              <a:buFont typeface="Wingdings" pitchFamily="2" charset="2"/>
              <a:buChar char="§"/>
            </a:pPr>
            <a:r>
              <a:rPr lang="en-TR" sz="2200" dirty="0"/>
              <a:t>What are the biographical facts in TYW?</a:t>
            </a:r>
          </a:p>
          <a:p>
            <a:pPr>
              <a:buFont typeface="Wingdings" pitchFamily="2" charset="2"/>
              <a:buChar char="§"/>
            </a:pPr>
            <a:r>
              <a:rPr lang="en-TR" sz="2200" dirty="0"/>
              <a:t>What was the endresult/effect of TYW?</a:t>
            </a:r>
          </a:p>
          <a:p>
            <a:pPr>
              <a:buFont typeface="Wingdings" pitchFamily="2" charset="2"/>
              <a:buChar char="§"/>
            </a:pPr>
            <a:r>
              <a:rPr lang="en-TR" sz="2200" dirty="0"/>
              <a:t>Is everything in the story autobiographical? What are the things that are fictionalized?</a:t>
            </a:r>
          </a:p>
          <a:p>
            <a:pPr>
              <a:buFont typeface="Wingdings" pitchFamily="2" charset="2"/>
              <a:buChar char="§"/>
            </a:pPr>
            <a:r>
              <a:rPr lang="en-TR" sz="2200" dirty="0"/>
              <a:t>What does it tell us about gender roles?</a:t>
            </a:r>
          </a:p>
          <a:p>
            <a:pPr marL="0" indent="0">
              <a:buNone/>
            </a:pPr>
            <a:endParaRPr lang="en-TR" sz="2200" dirty="0"/>
          </a:p>
        </p:txBody>
      </p:sp>
    </p:spTree>
    <p:extLst>
      <p:ext uri="{BB962C8B-B14F-4D97-AF65-F5344CB8AC3E}">
        <p14:creationId xmlns:p14="http://schemas.microsoft.com/office/powerpoint/2010/main" val="85456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large building&#10;&#10;Description automatically generated">
            <a:extLst>
              <a:ext uri="{FF2B5EF4-FFF2-40B4-BE49-F238E27FC236}">
                <a16:creationId xmlns:a16="http://schemas.microsoft.com/office/drawing/2014/main" id="{676B1A22-1670-C64C-B3B7-C86476D92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819" r="1" b="6969"/>
          <a:stretch/>
        </p:blipFill>
        <p:spPr>
          <a:xfrm>
            <a:off x="20" y="10"/>
            <a:ext cx="12191435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B1A9B2-C051-494A-A1E0-2E4EF693C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24000"/>
            <a:ext cx="12192001" cy="4571998"/>
          </a:xfrm>
          <a:prstGeom prst="rect">
            <a:avLst/>
          </a:prstGeom>
          <a:gradFill flip="none" rotWithShape="1">
            <a:gsLst>
              <a:gs pos="41000">
                <a:srgbClr val="000000">
                  <a:alpha val="30000"/>
                </a:srgbClr>
              </a:gs>
              <a:gs pos="75000">
                <a:srgbClr val="000000">
                  <a:alpha val="3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C3332-0C23-CA43-ACF8-FCB95C92D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5334000" cy="4271962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The Panopticon</a:t>
            </a:r>
          </a:p>
        </p:txBody>
      </p:sp>
    </p:spTree>
    <p:extLst>
      <p:ext uri="{BB962C8B-B14F-4D97-AF65-F5344CB8AC3E}">
        <p14:creationId xmlns:p14="http://schemas.microsoft.com/office/powerpoint/2010/main" val="3360250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81ED05-F0D0-9B44-AEAA-8DE3735A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61999" y="2286001"/>
            <a:ext cx="3810002" cy="2285999"/>
          </a:xfrm>
        </p:spPr>
        <p:txBody>
          <a:bodyPr anchor="b">
            <a:normAutofit/>
          </a:bodyPr>
          <a:lstStyle/>
          <a:p>
            <a:r>
              <a:rPr lang="en-TR" sz="4100"/>
              <a:t>From </a:t>
            </a:r>
            <a:r>
              <a:rPr lang="en-TR" sz="4100" i="1"/>
              <a:t>Discipline and Punish</a:t>
            </a:r>
            <a:r>
              <a:rPr lang="en-TR" sz="4100"/>
              <a:t>, Michel Foucault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A99E-74E3-304C-83B5-183C50D7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1" y="1524001"/>
            <a:ext cx="7619999" cy="381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1800" dirty="0"/>
              <a:t>“All that is needed, then, is to place a supervisor in a central tower and to shut up in each cell a madman, a patient, a condemned man, a worker or a schoolboy.By the effect of backligthing, one can observe from the tower, standing out precisely against the light, the small captive shadows in the cells of the periphery. </a:t>
            </a:r>
            <a:r>
              <a:rPr lang="en-US" sz="1800" dirty="0"/>
              <a:t>They are like so many cages, so many small theatres, in which each actor is alone, perfectly individualized and constantly visible. [...] In short, it reverses the principle of the dungeon; or rather of its three functions—to enclose, to deprive of light and to hide—it preserves only the first and eliminates the other two. […] Visibility is a trap.”</a:t>
            </a:r>
            <a:endParaRPr lang="en-TR" sz="1800" dirty="0"/>
          </a:p>
        </p:txBody>
      </p:sp>
    </p:spTree>
    <p:extLst>
      <p:ext uri="{BB962C8B-B14F-4D97-AF65-F5344CB8AC3E}">
        <p14:creationId xmlns:p14="http://schemas.microsoft.com/office/powerpoint/2010/main" val="48239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08A50D7-294B-1A44-80B1-41CEA16B7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61999" y="2286001"/>
            <a:ext cx="3810002" cy="2285999"/>
          </a:xfrm>
        </p:spPr>
        <p:txBody>
          <a:bodyPr anchor="b">
            <a:normAutofit/>
          </a:bodyPr>
          <a:lstStyle/>
          <a:p>
            <a:r>
              <a:rPr lang="en-TR" sz="4100"/>
              <a:t>Charlotte Perkins Gilman (1860-1935)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AA099A-3C8B-D542-8DF0-C6CC82110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1" y="1524001"/>
            <a:ext cx="7619999" cy="3810000"/>
          </a:xfrm>
        </p:spPr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TR" dirty="0"/>
              <a:t>roduced feminist fiction</a:t>
            </a:r>
          </a:p>
          <a:p>
            <a:r>
              <a:rPr lang="en-US" dirty="0"/>
              <a:t>R</a:t>
            </a:r>
            <a:r>
              <a:rPr lang="en-TR" dirty="0"/>
              <a:t>efused the role the society designated for women</a:t>
            </a:r>
          </a:p>
          <a:p>
            <a:r>
              <a:rPr lang="en-US" dirty="0"/>
              <a:t>B</a:t>
            </a:r>
            <a:r>
              <a:rPr lang="en-TR" dirty="0"/>
              <a:t>ecame a leading feminist theoretician and writer of her period</a:t>
            </a:r>
          </a:p>
        </p:txBody>
      </p:sp>
    </p:spTree>
    <p:extLst>
      <p:ext uri="{BB962C8B-B14F-4D97-AF65-F5344CB8AC3E}">
        <p14:creationId xmlns:p14="http://schemas.microsoft.com/office/powerpoint/2010/main" val="81884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2C0F6-9F26-2B45-A536-8D0337BDD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2286000"/>
            <a:ext cx="4201886" cy="3048000"/>
          </a:xfrm>
        </p:spPr>
        <p:txBody>
          <a:bodyPr anchor="b">
            <a:normAutofit/>
          </a:bodyPr>
          <a:lstStyle/>
          <a:p>
            <a:r>
              <a:rPr lang="en-TR" dirty="0"/>
              <a:t>A Personal Note…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61E74-D02D-7945-B075-16374EBB3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2285999"/>
            <a:ext cx="6095999" cy="3048001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TR" dirty="0"/>
              <a:t>When she became depressed following the birth of her daughter, her husband suggested that Gilman should be treated by Dr. S. Weir Mitchell.</a:t>
            </a:r>
          </a:p>
        </p:txBody>
      </p:sp>
    </p:spTree>
    <p:extLst>
      <p:ext uri="{BB962C8B-B14F-4D97-AF65-F5344CB8AC3E}">
        <p14:creationId xmlns:p14="http://schemas.microsoft.com/office/powerpoint/2010/main" val="275288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0075DF-9D02-D649-9C0C-7A1855EF8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19523" y="1478281"/>
            <a:ext cx="2540477" cy="45719"/>
          </a:xfrm>
        </p:spPr>
        <p:txBody>
          <a:bodyPr vert="horz" lIns="91440" tIns="45720" rIns="91440" bIns="45720" rtlCol="0" anchorCtr="0">
            <a:normAutofit fontScale="90000"/>
          </a:bodyPr>
          <a:lstStyle/>
          <a:p>
            <a:endParaRPr lang="en-US" sz="4100" dirty="0"/>
          </a:p>
        </p:txBody>
      </p:sp>
      <p:pic>
        <p:nvPicPr>
          <p:cNvPr id="6" name="Picture 5" descr="A vintage photo of a group of people in a room&#10;&#10;Description automatically generated">
            <a:extLst>
              <a:ext uri="{FF2B5EF4-FFF2-40B4-BE49-F238E27FC236}">
                <a16:creationId xmlns:a16="http://schemas.microsoft.com/office/drawing/2014/main" id="{CF488348-D333-7444-A087-162CE96B2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7" r="3" b="4"/>
          <a:stretch/>
        </p:blipFill>
        <p:spPr>
          <a:xfrm>
            <a:off x="762000" y="762001"/>
            <a:ext cx="6095524" cy="4707593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44BC6-BBB8-C34B-905D-029F3B06D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524" y="1676401"/>
            <a:ext cx="38100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1100" dirty="0"/>
              <a:t>“Mitchell developed the Rest Cure, a treatment for …neurasthenia (physical and mental exhaustion) and hysteria. Women most often received the Rest Cure, which typically involved six-to-eight weeks of isolation, bed rest, a high-calorie diet, massage and electrotheraphy. </a:t>
            </a:r>
          </a:p>
          <a:p>
            <a:pPr marL="0" indent="0">
              <a:buNone/>
            </a:pPr>
            <a:r>
              <a:rPr lang="en-TR" sz="1100" dirty="0"/>
              <a:t>…</a:t>
            </a:r>
          </a:p>
          <a:p>
            <a:pPr marL="0" indent="0">
              <a:buNone/>
            </a:pPr>
            <a:r>
              <a:rPr lang="en-TR" sz="1100" dirty="0"/>
              <a:t>[…] Mitchell developed the West Cure. Men-including Walt Whitman and Theodore Roosevelt-were sent to West to “engage in vigorous physical activity … and to write about the experience.”</a:t>
            </a:r>
          </a:p>
          <a:p>
            <a:pPr marL="0" indent="0">
              <a:buNone/>
            </a:pPr>
            <a:endParaRPr lang="en-TR" sz="1100" dirty="0"/>
          </a:p>
          <a:p>
            <a:pPr marL="0" indent="0">
              <a:buNone/>
            </a:pPr>
            <a:r>
              <a:rPr lang="en-TR" sz="1100" dirty="0"/>
              <a:t>From “Beyond the Yellow Wallpaper: Silas Weir Mitchell, Doctor and Poet” by Joanna Goldberg*</a:t>
            </a:r>
          </a:p>
          <a:p>
            <a:pPr marL="0" indent="0">
              <a:buNone/>
            </a:pPr>
            <a:endParaRPr lang="en-TR" sz="1100" dirty="0"/>
          </a:p>
        </p:txBody>
      </p:sp>
    </p:spTree>
    <p:extLst>
      <p:ext uri="{BB962C8B-B14F-4D97-AF65-F5344CB8AC3E}">
        <p14:creationId xmlns:p14="http://schemas.microsoft.com/office/powerpoint/2010/main" val="374218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D46B9-E1EF-4F46-80CD-14A45FE14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0"/>
            <a:ext cx="3810001" cy="1524000"/>
          </a:xfrm>
        </p:spPr>
        <p:txBody>
          <a:bodyPr>
            <a:normAutofit/>
          </a:bodyPr>
          <a:lstStyle/>
          <a:p>
            <a:endParaRPr lang="en-TR" dirty="0"/>
          </a:p>
        </p:txBody>
      </p:sp>
      <p:pic>
        <p:nvPicPr>
          <p:cNvPr id="5" name="Picture 4" descr="Close up of an open book">
            <a:extLst>
              <a:ext uri="{FF2B5EF4-FFF2-40B4-BE49-F238E27FC236}">
                <a16:creationId xmlns:a16="http://schemas.microsoft.com/office/drawing/2014/main" id="{6697F481-6CC6-764D-B2D5-B8E6FA82F2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026" r="1" b="31186"/>
          <a:stretch/>
        </p:blipFill>
        <p:spPr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1B38C-E3D8-534E-B8E8-73373BD17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4572000"/>
            <a:ext cx="4571999" cy="1524000"/>
          </a:xfrm>
        </p:spPr>
        <p:txBody>
          <a:bodyPr>
            <a:normAutofit/>
          </a:bodyPr>
          <a:lstStyle/>
          <a:p>
            <a:r>
              <a:rPr lang="en-TR" sz="2400"/>
              <a:t>The Yellow Wallpaper was first published in the </a:t>
            </a:r>
            <a:r>
              <a:rPr lang="en-TR" sz="2400" i="1"/>
              <a:t>New England Magazine </a:t>
            </a:r>
            <a:r>
              <a:rPr lang="en-TR" sz="2400"/>
              <a:t>in January 1892.</a:t>
            </a:r>
          </a:p>
        </p:txBody>
      </p:sp>
    </p:spTree>
    <p:extLst>
      <p:ext uri="{BB962C8B-B14F-4D97-AF65-F5344CB8AC3E}">
        <p14:creationId xmlns:p14="http://schemas.microsoft.com/office/powerpoint/2010/main" val="276117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F7782-B2ED-3945-AC75-48A43F7A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R" sz="3600" dirty="0"/>
              <a:t>What does the term “gender roles”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F8A1B-1B73-B74D-B2C4-B4C6DDFD6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TR" dirty="0"/>
              <a:t>The role or behavior learned by a person as appropriate to their gender, determined by the culture norms.</a:t>
            </a:r>
          </a:p>
        </p:txBody>
      </p:sp>
    </p:spTree>
    <p:extLst>
      <p:ext uri="{BB962C8B-B14F-4D97-AF65-F5344CB8AC3E}">
        <p14:creationId xmlns:p14="http://schemas.microsoft.com/office/powerpoint/2010/main" val="2631505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580054-DEC3-1441-8AE1-532E7F6A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According to traditional gender roles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015408-00FB-C34B-87E4-DE00CBBA3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TR" dirty="0"/>
              <a:t>Women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FA026-F6A7-B743-8AC1-5A43B90CED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TR" dirty="0"/>
              <a:t>Irrational</a:t>
            </a:r>
          </a:p>
          <a:p>
            <a:r>
              <a:rPr lang="en-TR" dirty="0"/>
              <a:t>Powerless</a:t>
            </a:r>
          </a:p>
          <a:p>
            <a:r>
              <a:rPr lang="en-TR" dirty="0"/>
              <a:t>Unassertive</a:t>
            </a:r>
          </a:p>
          <a:p>
            <a:r>
              <a:rPr lang="en-TR" dirty="0"/>
              <a:t>Passionate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148757-025F-9B49-BBDD-942379BDD9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TR" dirty="0"/>
              <a:t>Men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1599763-F34F-3342-95CB-9AF79111D11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TR" dirty="0"/>
              <a:t>Logical</a:t>
            </a:r>
          </a:p>
          <a:p>
            <a:r>
              <a:rPr lang="en-TR" dirty="0"/>
              <a:t>Powerful</a:t>
            </a:r>
          </a:p>
          <a:p>
            <a:r>
              <a:rPr lang="en-TR" dirty="0"/>
              <a:t>Defensive</a:t>
            </a:r>
          </a:p>
          <a:p>
            <a:r>
              <a:rPr lang="en-TR" dirty="0"/>
              <a:t>Strong-minded</a:t>
            </a:r>
          </a:p>
        </p:txBody>
      </p:sp>
    </p:spTree>
    <p:extLst>
      <p:ext uri="{BB962C8B-B14F-4D97-AF65-F5344CB8AC3E}">
        <p14:creationId xmlns:p14="http://schemas.microsoft.com/office/powerpoint/2010/main" val="2804240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D14C1EB-955C-9341-9B8F-F44BBD8EE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6095998" cy="1263649"/>
          </a:xfrm>
        </p:spPr>
        <p:txBody>
          <a:bodyPr>
            <a:normAutofit/>
          </a:bodyPr>
          <a:lstStyle/>
          <a:p>
            <a:r>
              <a:rPr lang="en-TR"/>
              <a:t>The True Womanhood</a:t>
            </a:r>
          </a:p>
        </p:txBody>
      </p:sp>
      <p:pic>
        <p:nvPicPr>
          <p:cNvPr id="12" name="Picture 11" descr="A group of people sitting around a statue&#10;&#10;Description automatically generated">
            <a:extLst>
              <a:ext uri="{FF2B5EF4-FFF2-40B4-BE49-F238E27FC236}">
                <a16:creationId xmlns:a16="http://schemas.microsoft.com/office/drawing/2014/main" id="{B5707106-7D05-954F-992A-D4598A965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2" r="7619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3B0BAB-C7A5-0640-9E40-72CBE32D6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3047999"/>
            <a:ext cx="6095998" cy="3048001"/>
          </a:xfrm>
        </p:spPr>
        <p:txBody>
          <a:bodyPr>
            <a:normAutofit/>
          </a:bodyPr>
          <a:lstStyle/>
          <a:p>
            <a:r>
              <a:rPr lang="en-TR" sz="1700"/>
              <a:t>Coined in the 19th century US and UK.</a:t>
            </a:r>
          </a:p>
          <a:p>
            <a:r>
              <a:rPr lang="en-TR" sz="1700"/>
              <a:t>A woman was expected to have</a:t>
            </a:r>
          </a:p>
          <a:p>
            <a:pPr lvl="1"/>
            <a:r>
              <a:rPr lang="en-TR" sz="1700"/>
              <a:t>Piety</a:t>
            </a:r>
          </a:p>
          <a:p>
            <a:pPr lvl="1"/>
            <a:r>
              <a:rPr lang="en-US" sz="1700"/>
              <a:t>P</a:t>
            </a:r>
            <a:r>
              <a:rPr lang="en-TR" sz="1700"/>
              <a:t>urity</a:t>
            </a:r>
          </a:p>
          <a:p>
            <a:pPr lvl="1"/>
            <a:r>
              <a:rPr lang="en-US" sz="1700"/>
              <a:t>S</a:t>
            </a:r>
            <a:r>
              <a:rPr lang="en-TR" sz="1700"/>
              <a:t>ubmissiveness</a:t>
            </a:r>
          </a:p>
          <a:p>
            <a:pPr lvl="1"/>
            <a:r>
              <a:rPr lang="en-TR" sz="1700"/>
              <a:t>domesticity</a:t>
            </a:r>
          </a:p>
          <a:p>
            <a:endParaRPr lang="en-TR" sz="17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79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60DB02BD-FF61-4042-BC21-4EFF543EC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27AA1-2083-D54D-B88B-4DD76B1AC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1"/>
            <a:ext cx="3047999" cy="3810000"/>
          </a:xfrm>
        </p:spPr>
        <p:txBody>
          <a:bodyPr anchor="ctr">
            <a:normAutofit/>
          </a:bodyPr>
          <a:lstStyle/>
          <a:p>
            <a:r>
              <a:rPr lang="en-TR" sz="2400" dirty="0"/>
              <a:t>From “The Cult of True Womanhood: 1820-1860” by Barbara Welter</a:t>
            </a: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5811A85E-38EA-465A-84F9-6230CF743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866290A3-7E80-441D-AA1E-5263326B1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CBE22CA1-D5D2-42F0-9336-F8A52283A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464098"/>
              </p:ext>
            </p:extLst>
          </p:nvPr>
        </p:nvGraphicFramePr>
        <p:xfrm>
          <a:off x="5334000" y="766719"/>
          <a:ext cx="6096000" cy="532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4353924"/>
      </p:ext>
    </p:extLst>
  </p:cSld>
  <p:clrMapOvr>
    <a:masterClrMapping/>
  </p:clrMapOvr>
</p:sld>
</file>

<file path=ppt/theme/theme1.xml><?xml version="1.0" encoding="utf-8"?>
<a:theme xmlns:a="http://schemas.openxmlformats.org/drawingml/2006/main" name="TornVTI">
  <a:themeElements>
    <a:clrScheme name="Custom 1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3FB96C"/>
      </a:accent1>
      <a:accent2>
        <a:srgbClr val="699EFA"/>
      </a:accent2>
      <a:accent3>
        <a:srgbClr val="8039C1"/>
      </a:accent3>
      <a:accent4>
        <a:srgbClr val="D1971A"/>
      </a:accent4>
      <a:accent5>
        <a:srgbClr val="E62B59"/>
      </a:accent5>
      <a:accent6>
        <a:srgbClr val="9CA2AB"/>
      </a:accent6>
      <a:hlink>
        <a:srgbClr val="FFFFFF"/>
      </a:hlink>
      <a:folHlink>
        <a:srgbClr val="57618E"/>
      </a:folHlink>
    </a:clrScheme>
    <a:fontScheme name="Torn">
      <a:majorFont>
        <a:latin typeface="Verdana Pro Cond SemiBold"/>
        <a:ea typeface=""/>
        <a:cs typeface=""/>
      </a:majorFont>
      <a:minorFont>
        <a:latin typeface="Verdan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nVTI" id="{D93270A2-BAD7-4DCC-9D1D-3427EACCFA88}" vid="{1B17486C-9B79-43FC-98F9-5BF7AA5600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567</Words>
  <Application>Microsoft Macintosh PowerPoint</Application>
  <PresentationFormat>Widescreen</PresentationFormat>
  <Paragraphs>57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Verdana Pro</vt:lpstr>
      <vt:lpstr>Verdana Pro Cond SemiBold</vt:lpstr>
      <vt:lpstr>Wingdings</vt:lpstr>
      <vt:lpstr>TornVTI</vt:lpstr>
      <vt:lpstr>The Yellow Wallpaper Charlotte Perkins Gilman</vt:lpstr>
      <vt:lpstr>Charlotte Perkins Gilman (1860-1935)</vt:lpstr>
      <vt:lpstr>A Personal Note…</vt:lpstr>
      <vt:lpstr>PowerPoint Presentation</vt:lpstr>
      <vt:lpstr>PowerPoint Presentation</vt:lpstr>
      <vt:lpstr>What does the term “gender roles” mean?</vt:lpstr>
      <vt:lpstr>According to traditional gender roles</vt:lpstr>
      <vt:lpstr>The True Womanhood</vt:lpstr>
      <vt:lpstr>From “The Cult of True Womanhood: 1820-1860” by Barbara Welter</vt:lpstr>
      <vt:lpstr>“Why I wrote the Yellow Wallpaper?” by Gilman</vt:lpstr>
      <vt:lpstr>The Panopticon</vt:lpstr>
      <vt:lpstr>From Discipline and Punish, Michel Foucault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Yellow Wallpaper Charlotte Perkins Gilman</dc:title>
  <dc:creator>Gamze Katı Gümüş</dc:creator>
  <cp:lastModifiedBy>Gamze Katı Gümüş</cp:lastModifiedBy>
  <cp:revision>5</cp:revision>
  <dcterms:created xsi:type="dcterms:W3CDTF">2020-10-20T17:07:07Z</dcterms:created>
  <dcterms:modified xsi:type="dcterms:W3CDTF">2020-10-23T19:04:50Z</dcterms:modified>
</cp:coreProperties>
</file>