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79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2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1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1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4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43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4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26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07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9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98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4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97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6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0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2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2734886"/>
            <a:ext cx="9839700" cy="103077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smtClean="0">
                <a:solidFill>
                  <a:schemeClr val="accent5">
                    <a:lumMod val="50000"/>
                  </a:schemeClr>
                </a:solidFill>
                <a:latin typeface="Bodoni MT Poster Compressed" panose="02070706080601050204" pitchFamily="18" charset="-94"/>
              </a:rPr>
              <a:t>SU ÜRÜNLERİ YETİŞTİRİCİLİĞİNİN TEMEL ESASLARI</a:t>
            </a:r>
            <a:endParaRPr lang="tr-TR" sz="5400" dirty="0">
              <a:solidFill>
                <a:schemeClr val="accent5">
                  <a:lumMod val="50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494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96145" y="1812575"/>
            <a:ext cx="8395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Türkiye’nin su ürünleri üretimindeki yeri</a:t>
            </a:r>
            <a:endParaRPr lang="tr-TR" sz="3200" dirty="0" smtClean="0">
              <a:latin typeface="Bodoni MT Poster Compressed" panose="02070706080601050204" pitchFamily="18" charset="-94"/>
            </a:endParaRPr>
          </a:p>
          <a:p>
            <a:endParaRPr lang="tr-TR" sz="3200" dirty="0" smtClean="0">
              <a:latin typeface="Bodoni MT Poster Compressed" panose="02070706080601050204" pitchFamily="18" charset="-9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4862" y="2912805"/>
            <a:ext cx="7408862" cy="28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Türkiye’nin Su Ürünleri Üretim ve Tüketim Değerleri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386" y="1845940"/>
            <a:ext cx="6984775" cy="392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19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13" y="1654437"/>
            <a:ext cx="5166052" cy="423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5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44146" y="1281325"/>
            <a:ext cx="7980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solidFill>
                  <a:schemeClr val="accent5">
                    <a:lumMod val="50000"/>
                  </a:schemeClr>
                </a:solidFill>
                <a:latin typeface="Bodoni MT Poster Compressed" panose="02070706080601050204" pitchFamily="18" charset="-94"/>
              </a:rPr>
              <a:t>Su ürünleri yetiştiriciliğinde çevresel faktörler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08672" y="2198366"/>
            <a:ext cx="8321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Ürünleri Yetiştiriciliğinde su temini ve kalitesi önemli bir faktördür.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Yetiştiricilik açısından ihtiyaç duyulan su, buharlaşma ve sızıntı ile sistemden uzaklaşacak su kayıpları ve yağışlar-akarsu kaynakları ile sisteme giriş yapacak suyun dengesi dikkate alınarak temin edilmelidir.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89709" y="1238596"/>
            <a:ext cx="798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600" dirty="0" smtClean="0">
                <a:latin typeface="Bodoni MT Poster Compressed" panose="02070706080601050204" pitchFamily="18" charset="-94"/>
              </a:rPr>
              <a:t> Balık üretim sistem ve tesislerinin sınıflandırılması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881847" y="1830276"/>
            <a:ext cx="66584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 tesisleri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Damızlık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alım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Larva Yetiştirme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Yavru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Besleme Üniteleri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Kafesler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65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91643" y="1489842"/>
            <a:ext cx="7980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solidFill>
                  <a:schemeClr val="accent5">
                    <a:lumMod val="50000"/>
                  </a:schemeClr>
                </a:solidFill>
                <a:latin typeface="Bodoni MT Poster Compressed" panose="02070706080601050204" pitchFamily="18" charset="-94"/>
              </a:rPr>
              <a:t>Balık üretiminde yetiştirme sistemleri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  <a:p>
            <a:r>
              <a:rPr lang="tr-TR" sz="3200" dirty="0" smtClean="0">
                <a:latin typeface="Bodoni MT Poster Compressed" panose="02070706080601050204" pitchFamily="18" charset="-94"/>
              </a:rPr>
              <a:t>	-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Ekstansif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yetiştiricilik: Gübreleme, 0-1 ton/yıl ürün</a:t>
            </a:r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982663" indent="-85725"/>
            <a:r>
              <a:rPr lang="tr-TR" sz="3200" dirty="0" smtClean="0">
                <a:latin typeface="Bodoni MT Poster Compressed" panose="02070706080601050204" pitchFamily="18" charset="-94"/>
              </a:rPr>
              <a:t>	-Yarı-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entansif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yetiştiricilik:Gübreleme+Tamamlayıcı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yemleme, 1-20    ton/yıl</a:t>
            </a:r>
          </a:p>
          <a:p>
            <a:r>
              <a:rPr lang="tr-TR" sz="3200" dirty="0" smtClean="0">
                <a:latin typeface="Bodoni MT Poster Compressed" panose="02070706080601050204" pitchFamily="18" charset="-94"/>
              </a:rPr>
              <a:t>	-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Entansif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yetiştiricilik: Karma yem, 20-1000 </a:t>
            </a:r>
            <a:r>
              <a:rPr lang="tr-TR" sz="3200" dirty="0">
                <a:latin typeface="Bodoni MT Poster Compressed" panose="02070706080601050204" pitchFamily="18" charset="-94"/>
              </a:rPr>
              <a:t>t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on/yıl ürün</a:t>
            </a:r>
            <a:endParaRPr lang="tr-TR" sz="3200" dirty="0" smtClean="0">
              <a:latin typeface="Bodoni MT Poster Compressed" panose="02070706080601050204" pitchFamily="18" charset="-94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30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659</TotalTime>
  <Words>104</Words>
  <Application>Microsoft Office PowerPoint</Application>
  <PresentationFormat>Geniş ekran</PresentationFormat>
  <Paragraphs>25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Bodoni MT Poster Compressed</vt:lpstr>
      <vt:lpstr>Garamond</vt:lpstr>
      <vt:lpstr>Times New Roman</vt:lpstr>
      <vt:lpstr>Wingdings</vt:lpstr>
      <vt:lpstr>Organik</vt:lpstr>
      <vt:lpstr>SU ÜRÜNLERİ YETİŞTİRİCİLİĞİNİN TEMEL ESASLARI</vt:lpstr>
      <vt:lpstr>PowerPoint Sunusu</vt:lpstr>
      <vt:lpstr>Türkiye’nin Su Ürünleri Üretim ve Tüketim Değerleri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59</cp:revision>
  <dcterms:created xsi:type="dcterms:W3CDTF">2017-06-01T08:33:22Z</dcterms:created>
  <dcterms:modified xsi:type="dcterms:W3CDTF">2018-04-26T12:04:01Z</dcterms:modified>
</cp:coreProperties>
</file>