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9"/>
  </p:normalViewPr>
  <p:slideViewPr>
    <p:cSldViewPr snapToGrid="0" snapToObjects="1" showGuides="1">
      <p:cViewPr varScale="1">
        <p:scale>
          <a:sx n="101" d="100"/>
          <a:sy n="101" d="100"/>
        </p:scale>
        <p:origin x="90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89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112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1556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868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8265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589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1279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101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3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9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305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962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79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06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83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78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9821C-0347-764B-99EB-A18797920B94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CDC2155-45C8-0546-82F1-A9CB9411B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551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403A69-A874-3746-A73B-460501E2B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5413" y="1320800"/>
            <a:ext cx="8915399" cy="2262781"/>
          </a:xfrm>
        </p:spPr>
        <p:txBody>
          <a:bodyPr/>
          <a:lstStyle/>
          <a:p>
            <a:r>
              <a:rPr lang="tr-TR" b="1" dirty="0">
                <a:solidFill>
                  <a:srgbClr val="C00000"/>
                </a:solidFill>
              </a:rPr>
              <a:t>KERAHET VAKİTLERİ</a:t>
            </a:r>
          </a:p>
        </p:txBody>
      </p:sp>
    </p:spTree>
    <p:extLst>
      <p:ext uri="{BB962C8B-B14F-4D97-AF65-F5344CB8AC3E}">
        <p14:creationId xmlns:p14="http://schemas.microsoft.com/office/powerpoint/2010/main" val="2821970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5D1791-5D64-AB47-979E-A697E1D0B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912" y="1384300"/>
            <a:ext cx="8915400" cy="377762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b="1" dirty="0"/>
              <a:t>Farz namazlar için </a:t>
            </a:r>
            <a:r>
              <a:rPr lang="tr-TR" b="1" dirty="0" err="1"/>
              <a:t>müstehap</a:t>
            </a:r>
            <a:r>
              <a:rPr lang="tr-TR" b="1" dirty="0"/>
              <a:t> vakitler olduğu gibi, genel olarak namaz kılmak için uygun olmayan, yani namaz kılmanın mekruh olduğu vakitler de vardır.</a:t>
            </a:r>
          </a:p>
          <a:p>
            <a:pPr algn="just">
              <a:lnSpc>
                <a:spcPct val="150000"/>
              </a:lnSpc>
            </a:pPr>
            <a:r>
              <a:rPr lang="tr-TR" b="1" dirty="0"/>
              <a:t>Mekruh vakitler iki kısımdır. </a:t>
            </a:r>
            <a:r>
              <a:rPr lang="tr-TR" b="1" u="sng" dirty="0"/>
              <a:t>Bir kısmında </a:t>
            </a:r>
            <a:r>
              <a:rPr lang="tr-TR" b="1" dirty="0">
                <a:solidFill>
                  <a:srgbClr val="C00000"/>
                </a:solidFill>
              </a:rPr>
              <a:t>hiçbir namaz kılınmaz</a:t>
            </a:r>
            <a:r>
              <a:rPr lang="tr-TR" b="1" dirty="0"/>
              <a:t>, </a:t>
            </a:r>
            <a:r>
              <a:rPr lang="tr-TR" b="1" u="sng" dirty="0"/>
              <a:t>bir kısmında </a:t>
            </a:r>
            <a:r>
              <a:rPr lang="tr-TR" b="1" dirty="0"/>
              <a:t>ise özellikle </a:t>
            </a:r>
            <a:r>
              <a:rPr lang="tr-TR" b="1" dirty="0">
                <a:solidFill>
                  <a:srgbClr val="C00000"/>
                </a:solidFill>
              </a:rPr>
              <a:t>nafile namaz kılınmaz</a:t>
            </a:r>
            <a:r>
              <a:rPr lang="tr-TR" b="1" dirty="0"/>
              <a:t>, </a:t>
            </a:r>
            <a:r>
              <a:rPr lang="tr-TR" b="1" dirty="0">
                <a:solidFill>
                  <a:srgbClr val="C00000"/>
                </a:solidFill>
              </a:rPr>
              <a:t>kaza namazı kılınabilir</a:t>
            </a:r>
            <a:r>
              <a:rPr lang="tr-TR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5330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39A59A-FEBB-1C42-A4AF-76EF0A9EE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2212" y="1028700"/>
            <a:ext cx="8915400" cy="44323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b="1" dirty="0"/>
              <a:t>FARZ, VACİP, SÜNNET, EDA VE KAZA HİÇBİR NAMAZIN KILINAMAYACAĞI VAKİTLER</a:t>
            </a:r>
          </a:p>
          <a:p>
            <a:pPr indent="58738">
              <a:lnSpc>
                <a:spcPct val="150000"/>
              </a:lnSpc>
              <a:buFont typeface="Wingdings" pitchFamily="2" charset="2"/>
              <a:buChar char="ü"/>
            </a:pPr>
            <a:r>
              <a:rPr lang="tr-TR" b="1" dirty="0"/>
              <a:t>   Güneşin doğmasından yükselmesine kadar olan vakit (yaklaşık 40-45 dakika)</a:t>
            </a:r>
          </a:p>
          <a:p>
            <a:pPr indent="58738">
              <a:lnSpc>
                <a:spcPct val="150000"/>
              </a:lnSpc>
              <a:buFont typeface="Wingdings" pitchFamily="2" charset="2"/>
              <a:buChar char="ü"/>
            </a:pPr>
            <a:r>
              <a:rPr lang="tr-TR" b="1" dirty="0"/>
              <a:t>   İstiva vaktine (güneşin tepe noktasına ulaşmasına) yaklaşık 10 </a:t>
            </a:r>
            <a:r>
              <a:rPr lang="tr-TR" b="1" dirty="0" err="1"/>
              <a:t>dk</a:t>
            </a:r>
            <a:r>
              <a:rPr lang="tr-TR" b="1" dirty="0"/>
              <a:t> kalmasından itibaren öğle vakti girinceye kadar olan vakit</a:t>
            </a:r>
          </a:p>
          <a:p>
            <a:pPr indent="58738">
              <a:lnSpc>
                <a:spcPct val="150000"/>
              </a:lnSpc>
              <a:buFont typeface="Wingdings" pitchFamily="2" charset="2"/>
              <a:buChar char="ü"/>
            </a:pPr>
            <a:r>
              <a:rPr lang="tr-TR" b="1" dirty="0"/>
              <a:t>   Güneşin batmasına 45-50 dakika kalmasından itibaren akşam namazı vakti girinceye kadar olan vakit</a:t>
            </a:r>
          </a:p>
        </p:txBody>
      </p:sp>
    </p:spTree>
    <p:extLst>
      <p:ext uri="{BB962C8B-B14F-4D97-AF65-F5344CB8AC3E}">
        <p14:creationId xmlns:p14="http://schemas.microsoft.com/office/powerpoint/2010/main" val="518753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B0D514-5893-EA4E-AEE7-F06350559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8712" y="1270000"/>
            <a:ext cx="8915400" cy="377762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b="1" dirty="0"/>
              <a:t>Güneş batmasından önceki kerahet vaktinde, o günün ikindi namazının farzı kılınabilir. Fakat mazeretsiz olarak ikindi namazını bu vakte kadar geciktirmek mekruhtur.</a:t>
            </a:r>
          </a:p>
          <a:p>
            <a:pPr algn="just">
              <a:lnSpc>
                <a:spcPct val="150000"/>
              </a:lnSpc>
            </a:pPr>
            <a:r>
              <a:rPr lang="tr-TR" b="1" dirty="0"/>
              <a:t>Bu üç vakit, ateşe tapanların ibadet zamanlarıdır. Ateşperestlere benzememek için bu vakitlerde namaz kılınmaz.</a:t>
            </a:r>
          </a:p>
          <a:p>
            <a:pPr algn="just">
              <a:lnSpc>
                <a:spcPct val="150000"/>
              </a:lnSpc>
            </a:pPr>
            <a:r>
              <a:rPr lang="tr-TR" b="1" dirty="0"/>
              <a:t>Güneşin doğması ile başlayan kerahet vaktinde, güneş doğmadan önce namaza başlanmış, bitmeden güneş doğmuş ise Hanefîlere göre namaz fasit olur. İmam </a:t>
            </a:r>
            <a:r>
              <a:rPr lang="tr-TR" b="1" dirty="0" err="1"/>
              <a:t>Şâfiî’ye</a:t>
            </a:r>
            <a:r>
              <a:rPr lang="tr-TR" b="1" dirty="0"/>
              <a:t> göre fasit olmaz.</a:t>
            </a:r>
          </a:p>
        </p:txBody>
      </p:sp>
    </p:spTree>
    <p:extLst>
      <p:ext uri="{BB962C8B-B14F-4D97-AF65-F5344CB8AC3E}">
        <p14:creationId xmlns:p14="http://schemas.microsoft.com/office/powerpoint/2010/main" val="2882483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F9EA1A-C82B-5F4A-83FF-B724A5F31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912" y="1308100"/>
            <a:ext cx="8915400" cy="377762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b="1" dirty="0"/>
              <a:t>NAFİLE NAMAZ KILMANIN MEKRUH OLDUĞU VAKİTLER</a:t>
            </a:r>
          </a:p>
          <a:p>
            <a:pPr indent="20638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tr-TR" b="1" dirty="0"/>
              <a:t>   Sabah namazının vaktinde sabah namazının sünneti hariç nafile namaz kılınmaz.</a:t>
            </a:r>
          </a:p>
          <a:p>
            <a:pPr marL="314325" indent="11113" algn="just">
              <a:lnSpc>
                <a:spcPct val="150000"/>
              </a:lnSpc>
              <a:buFont typeface="Wingdings" pitchFamily="2" charset="2"/>
              <a:buChar char="ü"/>
              <a:tabLst>
                <a:tab pos="703263" algn="l"/>
              </a:tabLst>
            </a:pPr>
            <a:r>
              <a:rPr lang="tr-TR" b="1" dirty="0"/>
              <a:t>   İkindi namazını kıldıktan sonra güneş batıncaya kadar</a:t>
            </a:r>
          </a:p>
          <a:p>
            <a:pPr marL="314325" indent="0" algn="just">
              <a:lnSpc>
                <a:spcPct val="150000"/>
              </a:lnSpc>
              <a:buNone/>
              <a:tabLst>
                <a:tab pos="703263" algn="l"/>
              </a:tabLst>
            </a:pPr>
            <a:r>
              <a:rPr lang="tr-TR" dirty="0"/>
              <a:t>’</a:t>
            </a:r>
            <a:r>
              <a:rPr lang="tr-TR" dirty="0" err="1"/>
              <a:t>Resûlullah</a:t>
            </a:r>
            <a:r>
              <a:rPr lang="tr-TR" dirty="0"/>
              <a:t> (</a:t>
            </a:r>
            <a:r>
              <a:rPr lang="tr-TR" dirty="0" err="1"/>
              <a:t>sas</a:t>
            </a:r>
            <a:r>
              <a:rPr lang="tr-TR" dirty="0"/>
              <a:t>), iki namazdan; sabah namazı vakti girdikten sonra, (sabahın sünneti hariç) güneş doğup yükselinceye kadar, ikindi namazını kıldıktan sonra güneş batıncaya kadar nafile namaz kılmayı men etmiştir.’ (</a:t>
            </a:r>
            <a:r>
              <a:rPr lang="tr-TR" dirty="0" err="1"/>
              <a:t>Buhârî</a:t>
            </a:r>
            <a:r>
              <a:rPr lang="tr-TR" dirty="0"/>
              <a:t>, </a:t>
            </a:r>
            <a:r>
              <a:rPr lang="tr-TR" dirty="0" err="1"/>
              <a:t>Mevâkît</a:t>
            </a:r>
            <a:r>
              <a:rPr lang="tr-TR" dirty="0"/>
              <a:t>, 30)</a:t>
            </a:r>
          </a:p>
          <a:p>
            <a:pPr marL="314325" indent="11113" algn="just">
              <a:lnSpc>
                <a:spcPct val="150000"/>
              </a:lnSpc>
              <a:buFont typeface="Wingdings" pitchFamily="2" charset="2"/>
              <a:buChar char="ü"/>
              <a:tabLst>
                <a:tab pos="703263" algn="l"/>
              </a:tabLst>
            </a:pPr>
            <a:r>
              <a:rPr lang="tr-TR" b="1" dirty="0"/>
              <a:t>   Akşam namazının farzından önce</a:t>
            </a:r>
          </a:p>
          <a:p>
            <a:pPr marL="314325" indent="0" algn="just">
              <a:buNone/>
              <a:tabLst>
                <a:tab pos="703263" algn="l"/>
              </a:tabLst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334182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3BE839-3CCD-AB4E-AF3D-9DFA69650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6012" y="1181100"/>
            <a:ext cx="8915400" cy="3777622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b="1" dirty="0"/>
              <a:t> Bayram namazlarından önce ne evde ne de camide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tabLst>
                <a:tab pos="388938" algn="l"/>
              </a:tabLst>
            </a:pPr>
            <a:r>
              <a:rPr lang="tr-TR" b="1" dirty="0"/>
              <a:t> Bayram namazlarından sonra camide</a:t>
            </a:r>
          </a:p>
          <a:p>
            <a:pPr marL="401638" indent="-401638">
              <a:lnSpc>
                <a:spcPct val="150000"/>
              </a:lnSpc>
              <a:buFont typeface="Wingdings" pitchFamily="2" charset="2"/>
              <a:buChar char="ü"/>
            </a:pPr>
            <a:r>
              <a:rPr lang="tr-TR" b="1" dirty="0"/>
              <a:t>Farz namazın vaktinin daralması durumunda </a:t>
            </a:r>
          </a:p>
          <a:p>
            <a:pPr marL="401638" indent="-401638">
              <a:lnSpc>
                <a:spcPct val="150000"/>
              </a:lnSpc>
              <a:buFont typeface="Wingdings" pitchFamily="2" charset="2"/>
              <a:buChar char="ü"/>
            </a:pPr>
            <a:r>
              <a:rPr lang="tr-TR" b="1" dirty="0"/>
              <a:t>Farza  durulmak üzere kamet getirilirken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b="1" dirty="0"/>
              <a:t>	İmam, farzı bitirmeden yetiştirebilecek olan kimse sabah namazının sünnetini kılabilir.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8073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94B414-57B8-A042-AEAF-CAB161B34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1112" y="1435100"/>
            <a:ext cx="8915400" cy="3777622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b="1" dirty="0"/>
              <a:t>Cuma günü hatibin minbere çıkmasından Cuma namazı sona erinceye kadar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b="1" dirty="0"/>
              <a:t>Cem edilen namazlar arasında nafile namaz kılınmaz.</a:t>
            </a:r>
          </a:p>
        </p:txBody>
      </p:sp>
    </p:spTree>
    <p:extLst>
      <p:ext uri="{BB962C8B-B14F-4D97-AF65-F5344CB8AC3E}">
        <p14:creationId xmlns:p14="http://schemas.microsoft.com/office/powerpoint/2010/main" val="178588751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{0DA05C7F-19FE-0E41-864F-5C0F803EA858}tf10001069</Template>
  <TotalTime>79</TotalTime>
  <Words>308</Words>
  <Application>Microsoft Macintosh PowerPoint</Application>
  <PresentationFormat>Geniş ekran</PresentationFormat>
  <Paragraphs>22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Wingdings 3</vt:lpstr>
      <vt:lpstr>Duman</vt:lpstr>
      <vt:lpstr>KERAHET VAKİTLERİ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alime çelik</dc:creator>
  <cp:lastModifiedBy>alime çelik</cp:lastModifiedBy>
  <cp:revision>7</cp:revision>
  <dcterms:created xsi:type="dcterms:W3CDTF">2020-03-26T12:55:38Z</dcterms:created>
  <dcterms:modified xsi:type="dcterms:W3CDTF">2020-03-26T14:15:22Z</dcterms:modified>
</cp:coreProperties>
</file>