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57" r:id="rId4"/>
    <p:sldId id="261" r:id="rId5"/>
    <p:sldId id="263" r:id="rId6"/>
    <p:sldId id="262" r:id="rId7"/>
    <p:sldId id="264" r:id="rId8"/>
    <p:sldId id="265" r:id="rId9"/>
    <p:sldId id="267" r:id="rId10"/>
    <p:sldId id="260" r:id="rId11"/>
    <p:sldId id="256" r:id="rId12"/>
    <p:sldId id="271" r:id="rId13"/>
    <p:sldId id="272" r:id="rId14"/>
    <p:sldId id="273" r:id="rId15"/>
    <p:sldId id="274" r:id="rId16"/>
  </p:sldIdLst>
  <p:sldSz cx="1259998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6" autoAdjust="0"/>
    <p:restoredTop sz="94660"/>
  </p:normalViewPr>
  <p:slideViewPr>
    <p:cSldViewPr snapToGrid="0">
      <p:cViewPr varScale="1">
        <p:scale>
          <a:sx n="91" d="100"/>
          <a:sy n="91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kan Y�lmaz" userId="7cbadba3-b2be-4fba-b34c-3fb8946a6dcf" providerId="ADAL" clId="{C330E052-7BBA-4606-9DBC-9C8CE32C7F6C}"/>
    <pc:docChg chg="undo custSel addSld delSld modSld sldOrd">
      <pc:chgData name="Erkan Y�lmaz" userId="7cbadba3-b2be-4fba-b34c-3fb8946a6dcf" providerId="ADAL" clId="{C330E052-7BBA-4606-9DBC-9C8CE32C7F6C}" dt="2017-11-28T08:59:25.238" v="831" actId="1076"/>
      <pc:docMkLst>
        <pc:docMk/>
      </pc:docMkLst>
      <pc:sldChg chg="addSp delSp modSp modAnim">
        <pc:chgData name="Erkan Y�lmaz" userId="7cbadba3-b2be-4fba-b34c-3fb8946a6dcf" providerId="ADAL" clId="{C330E052-7BBA-4606-9DBC-9C8CE32C7F6C}" dt="2017-11-22T18:43:16.589" v="630" actId="20577"/>
        <pc:sldMkLst>
          <pc:docMk/>
          <pc:sldMk cId="2528156528" sldId="260"/>
        </pc:sldMkLst>
        <pc:spChg chg="del mod ord topLvl">
          <ac:chgData name="Erkan Y�lmaz" userId="7cbadba3-b2be-4fba-b34c-3fb8946a6dcf" providerId="ADAL" clId="{C330E052-7BBA-4606-9DBC-9C8CE32C7F6C}" dt="2017-11-22T18:34:13.263" v="213" actId="478"/>
          <ac:spMkLst>
            <pc:docMk/>
            <pc:sldMk cId="2528156528" sldId="260"/>
            <ac:spMk id="35" creationId="{371C824A-9CE4-4E9C-B0DE-113C5BD2BBFB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37" creationId="{799435AE-6952-4B0E-9CB7-4FF176B79D2B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38" creationId="{2973A0E2-4FA7-4B38-ADAA-79F493C7FFAC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39" creationId="{F7221E52-3ED3-4385-9A73-29FCE1DBF174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40" creationId="{02A68E18-33A5-43E7-BDDE-686AE72C2395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41" creationId="{1D8E84A4-D741-4B04-B2C4-A853DA144E48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42" creationId="{68CFEF92-9B18-4A1B-BA30-ADACE9AAAF96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43" creationId="{0B22C3CE-22F3-4BF1-AE47-66674FBE6C18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44" creationId="{9A186911-C279-41D5-B43D-0D9020CE5BBF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45" creationId="{1B558668-D666-401C-80F0-232F1FADC4C8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46" creationId="{52094CAA-FFD0-4719-AD03-0E8DCBF957C6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47" creationId="{E7918D9C-1A02-4A7E-9507-EF2362A09B49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48" creationId="{09D5BAFB-D6C1-4BDF-B7D7-4D66C3D61D50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49" creationId="{4C87615F-561E-497D-896C-A03F6F316A66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50" creationId="{D90843BA-BEB1-4565-B5F6-5765161F8EC6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51" creationId="{3EC85EE9-B6BD-4B24-89B3-5F36A2E2785D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52" creationId="{91C1443D-0850-4133-9688-DE0E6FDBACCA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53" creationId="{BF02E64A-2C6C-4F2B-89BB-1F6132D4F191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54" creationId="{49BBF61A-9EBA-4185-A825-10591BD5AB45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55" creationId="{67830CAA-BEE0-4EF3-9A83-6C549A18D9A9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56" creationId="{667C3AA1-0A4B-4AFD-8A5E-40B892AB685F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57" creationId="{F839A341-753C-4C72-BEB1-F30FD244792F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58" creationId="{A9332607-2909-40AA-9770-51AEE6472B32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59" creationId="{ECFEB382-A771-4618-847A-72B38E4BA14D}"/>
          </ac:spMkLst>
        </pc:spChg>
        <pc:spChg chg="mod topLvl">
          <ac:chgData name="Erkan Y�lmaz" userId="7cbadba3-b2be-4fba-b34c-3fb8946a6dcf" providerId="ADAL" clId="{C330E052-7BBA-4606-9DBC-9C8CE32C7F6C}" dt="2017-11-22T18:32:26.679" v="204" actId="164"/>
          <ac:spMkLst>
            <pc:docMk/>
            <pc:sldMk cId="2528156528" sldId="260"/>
            <ac:spMk id="60" creationId="{65B8E818-BF02-43D4-9380-347706B4D63B}"/>
          </ac:spMkLst>
        </pc:spChg>
        <pc:spChg chg="mod topLvl">
          <ac:chgData name="Erkan Y�lmaz" userId="7cbadba3-b2be-4fba-b34c-3fb8946a6dcf" providerId="ADAL" clId="{C330E052-7BBA-4606-9DBC-9C8CE32C7F6C}" dt="2017-11-22T18:32:26.679" v="204" actId="164"/>
          <ac:spMkLst>
            <pc:docMk/>
            <pc:sldMk cId="2528156528" sldId="260"/>
            <ac:spMk id="61" creationId="{4FC8FD14-66F2-434D-8E54-97A18DEB7A09}"/>
          </ac:spMkLst>
        </pc:spChg>
        <pc:spChg chg="mod topLvl">
          <ac:chgData name="Erkan Y�lmaz" userId="7cbadba3-b2be-4fba-b34c-3fb8946a6dcf" providerId="ADAL" clId="{C330E052-7BBA-4606-9DBC-9C8CE32C7F6C}" dt="2017-11-22T18:32:26.679" v="204" actId="164"/>
          <ac:spMkLst>
            <pc:docMk/>
            <pc:sldMk cId="2528156528" sldId="260"/>
            <ac:spMk id="62" creationId="{058028F8-5EA8-46BB-ABA5-FA444A747D04}"/>
          </ac:spMkLst>
        </pc:spChg>
        <pc:spChg chg="mod topLvl">
          <ac:chgData name="Erkan Y�lmaz" userId="7cbadba3-b2be-4fba-b34c-3fb8946a6dcf" providerId="ADAL" clId="{C330E052-7BBA-4606-9DBC-9C8CE32C7F6C}" dt="2017-11-22T18:32:26.679" v="204" actId="164"/>
          <ac:spMkLst>
            <pc:docMk/>
            <pc:sldMk cId="2528156528" sldId="260"/>
            <ac:spMk id="63" creationId="{A5E979A4-B2F5-490E-A8F2-0723BE02FD16}"/>
          </ac:spMkLst>
        </pc:spChg>
        <pc:spChg chg="mod topLvl">
          <ac:chgData name="Erkan Y�lmaz" userId="7cbadba3-b2be-4fba-b34c-3fb8946a6dcf" providerId="ADAL" clId="{C330E052-7BBA-4606-9DBC-9C8CE32C7F6C}" dt="2017-11-22T18:32:26.679" v="204" actId="164"/>
          <ac:spMkLst>
            <pc:docMk/>
            <pc:sldMk cId="2528156528" sldId="260"/>
            <ac:spMk id="64" creationId="{C10CB911-9F25-4B11-97A2-B0158D9A7D37}"/>
          </ac:spMkLst>
        </pc:spChg>
        <pc:spChg chg="mod topLvl">
          <ac:chgData name="Erkan Y�lmaz" userId="7cbadba3-b2be-4fba-b34c-3fb8946a6dcf" providerId="ADAL" clId="{C330E052-7BBA-4606-9DBC-9C8CE32C7F6C}" dt="2017-11-22T18:39:34.077" v="525" actId="1076"/>
          <ac:spMkLst>
            <pc:docMk/>
            <pc:sldMk cId="2528156528" sldId="260"/>
            <ac:spMk id="65" creationId="{825B8028-6F54-4230-8973-8586A1D90C94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66" creationId="{EC9706EE-7978-4843-8E39-CEAAE16ED1F7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67" creationId="{8AE6A33C-DDB7-46CA-AD6E-D5929E33342D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68" creationId="{8252B156-CB8A-48B9-8AE1-6A8FA142956C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69" creationId="{31821897-24BF-4F42-BC25-43747E540616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70" creationId="{60AED51E-9496-458E-8512-36C22FA9599F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71" creationId="{4B8D8A52-501C-4EDB-949B-428DE35E4CE6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72" creationId="{7D8B0FA5-0F10-49C1-8998-D1922C826AA0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73" creationId="{2E258943-7528-49D1-AE50-24596F4F2331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74" creationId="{48D8E221-72EF-4837-8154-851CA87DB804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75" creationId="{FE56DCFA-9540-4D68-BAB3-15EB53D57865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76" creationId="{F5F179D5-94D8-4FAA-8F7C-16A46E465EFE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77" creationId="{36A2A8C0-170B-4394-A446-B64034D45B07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78" creationId="{D26AC1DE-DD34-46FA-A864-F67DCC335097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79" creationId="{BC6AA39B-AF4E-49FF-9D65-58C398F307AD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80" creationId="{885BE21A-E92C-4614-84E4-8304B151EED7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81" creationId="{CE99081D-554F-43B5-A4EA-227CD43CE923}"/>
          </ac:spMkLst>
        </pc:spChg>
        <pc:spChg chg="mod topLvl">
          <ac:chgData name="Erkan Y�lmaz" userId="7cbadba3-b2be-4fba-b34c-3fb8946a6dcf" providerId="ADAL" clId="{C330E052-7BBA-4606-9DBC-9C8CE32C7F6C}" dt="2017-11-22T18:31:08.726" v="202" actId="164"/>
          <ac:spMkLst>
            <pc:docMk/>
            <pc:sldMk cId="2528156528" sldId="260"/>
            <ac:spMk id="82" creationId="{7AA6C5FE-B914-4C13-A04E-B1E7E55BD8F2}"/>
          </ac:spMkLst>
        </pc:spChg>
        <pc:spChg chg="mod topLvl">
          <ac:chgData name="Erkan Y�lmaz" userId="7cbadba3-b2be-4fba-b34c-3fb8946a6dcf" providerId="ADAL" clId="{C330E052-7BBA-4606-9DBC-9C8CE32C7F6C}" dt="2017-11-22T18:31:08.726" v="202" actId="164"/>
          <ac:spMkLst>
            <pc:docMk/>
            <pc:sldMk cId="2528156528" sldId="260"/>
            <ac:spMk id="83" creationId="{071643F1-D0BF-4AC4-9AB2-22AF9814C15B}"/>
          </ac:spMkLst>
        </pc:spChg>
        <pc:spChg chg="mod topLvl">
          <ac:chgData name="Erkan Y�lmaz" userId="7cbadba3-b2be-4fba-b34c-3fb8946a6dcf" providerId="ADAL" clId="{C330E052-7BBA-4606-9DBC-9C8CE32C7F6C}" dt="2017-11-22T18:31:08.726" v="202" actId="164"/>
          <ac:spMkLst>
            <pc:docMk/>
            <pc:sldMk cId="2528156528" sldId="260"/>
            <ac:spMk id="84" creationId="{0C60426D-FDEE-4199-B883-9147FC47782C}"/>
          </ac:spMkLst>
        </pc:spChg>
        <pc:spChg chg="mod topLvl">
          <ac:chgData name="Erkan Y�lmaz" userId="7cbadba3-b2be-4fba-b34c-3fb8946a6dcf" providerId="ADAL" clId="{C330E052-7BBA-4606-9DBC-9C8CE32C7F6C}" dt="2017-11-22T18:31:08.726" v="202" actId="164"/>
          <ac:spMkLst>
            <pc:docMk/>
            <pc:sldMk cId="2528156528" sldId="260"/>
            <ac:spMk id="85" creationId="{AC76C480-6E74-4DA0-9781-ED0421644AAE}"/>
          </ac:spMkLst>
        </pc:spChg>
        <pc:spChg chg="mod topLvl">
          <ac:chgData name="Erkan Y�lmaz" userId="7cbadba3-b2be-4fba-b34c-3fb8946a6dcf" providerId="ADAL" clId="{C330E052-7BBA-4606-9DBC-9C8CE32C7F6C}" dt="2017-11-22T18:31:08.726" v="202" actId="164"/>
          <ac:spMkLst>
            <pc:docMk/>
            <pc:sldMk cId="2528156528" sldId="260"/>
            <ac:spMk id="86" creationId="{20A89D51-CB88-4D2B-8B1A-0389C0AD8314}"/>
          </ac:spMkLst>
        </pc:spChg>
        <pc:spChg chg="mod topLvl">
          <ac:chgData name="Erkan Y�lmaz" userId="7cbadba3-b2be-4fba-b34c-3fb8946a6dcf" providerId="ADAL" clId="{C330E052-7BBA-4606-9DBC-9C8CE32C7F6C}" dt="2017-11-22T18:31:08.726" v="202" actId="164"/>
          <ac:spMkLst>
            <pc:docMk/>
            <pc:sldMk cId="2528156528" sldId="260"/>
            <ac:spMk id="87" creationId="{73A2C3D2-ACC8-4ADF-818B-21617B1796AA}"/>
          </ac:spMkLst>
        </pc:spChg>
        <pc:spChg chg="mod topLvl">
          <ac:chgData name="Erkan Y�lmaz" userId="7cbadba3-b2be-4fba-b34c-3fb8946a6dcf" providerId="ADAL" clId="{C330E052-7BBA-4606-9DBC-9C8CE32C7F6C}" dt="2017-11-22T18:31:08.726" v="202" actId="164"/>
          <ac:spMkLst>
            <pc:docMk/>
            <pc:sldMk cId="2528156528" sldId="260"/>
            <ac:spMk id="88" creationId="{ABC91E24-A0FD-494E-96D9-FB8B5F95B599}"/>
          </ac:spMkLst>
        </pc:spChg>
        <pc:spChg chg="mod topLvl">
          <ac:chgData name="Erkan Y�lmaz" userId="7cbadba3-b2be-4fba-b34c-3fb8946a6dcf" providerId="ADAL" clId="{C330E052-7BBA-4606-9DBC-9C8CE32C7F6C}" dt="2017-11-22T18:31:08.726" v="202" actId="164"/>
          <ac:spMkLst>
            <pc:docMk/>
            <pc:sldMk cId="2528156528" sldId="260"/>
            <ac:spMk id="89" creationId="{7F203CEA-D69C-4A88-A54F-12D66929EF72}"/>
          </ac:spMkLst>
        </pc:spChg>
        <pc:spChg chg="mod topLvl">
          <ac:chgData name="Erkan Y�lmaz" userId="7cbadba3-b2be-4fba-b34c-3fb8946a6dcf" providerId="ADAL" clId="{C330E052-7BBA-4606-9DBC-9C8CE32C7F6C}" dt="2017-11-22T18:31:08.726" v="202" actId="164"/>
          <ac:spMkLst>
            <pc:docMk/>
            <pc:sldMk cId="2528156528" sldId="260"/>
            <ac:spMk id="90" creationId="{8C4B2451-5F0B-480E-92C7-1AD462807CB8}"/>
          </ac:spMkLst>
        </pc:spChg>
        <pc:spChg chg="mod topLvl">
          <ac:chgData name="Erkan Y�lmaz" userId="7cbadba3-b2be-4fba-b34c-3fb8946a6dcf" providerId="ADAL" clId="{C330E052-7BBA-4606-9DBC-9C8CE32C7F6C}" dt="2017-11-22T18:31:08.726" v="202" actId="164"/>
          <ac:spMkLst>
            <pc:docMk/>
            <pc:sldMk cId="2528156528" sldId="260"/>
            <ac:spMk id="91" creationId="{9C3C8B83-1E54-45A5-9ADE-71968DCB5C67}"/>
          </ac:spMkLst>
        </pc:spChg>
        <pc:spChg chg="mod topLvl">
          <ac:chgData name="Erkan Y�lmaz" userId="7cbadba3-b2be-4fba-b34c-3fb8946a6dcf" providerId="ADAL" clId="{C330E052-7BBA-4606-9DBC-9C8CE32C7F6C}" dt="2017-11-22T18:31:08.726" v="202" actId="164"/>
          <ac:spMkLst>
            <pc:docMk/>
            <pc:sldMk cId="2528156528" sldId="260"/>
            <ac:spMk id="92" creationId="{39F8A82E-8B65-47D6-8790-0346AC56BCD1}"/>
          </ac:spMkLst>
        </pc:spChg>
        <pc:spChg chg="mod topLvl">
          <ac:chgData name="Erkan Y�lmaz" userId="7cbadba3-b2be-4fba-b34c-3fb8946a6dcf" providerId="ADAL" clId="{C330E052-7BBA-4606-9DBC-9C8CE32C7F6C}" dt="2017-11-22T18:31:08.726" v="202" actId="164"/>
          <ac:spMkLst>
            <pc:docMk/>
            <pc:sldMk cId="2528156528" sldId="260"/>
            <ac:spMk id="93" creationId="{E995FAD8-DED0-4191-9A17-07ABCA1EBB82}"/>
          </ac:spMkLst>
        </pc:spChg>
        <pc:spChg chg="mod topLvl">
          <ac:chgData name="Erkan Y�lmaz" userId="7cbadba3-b2be-4fba-b34c-3fb8946a6dcf" providerId="ADAL" clId="{C330E052-7BBA-4606-9DBC-9C8CE32C7F6C}" dt="2017-11-22T18:31:08.726" v="202" actId="164"/>
          <ac:spMkLst>
            <pc:docMk/>
            <pc:sldMk cId="2528156528" sldId="260"/>
            <ac:spMk id="94" creationId="{22374096-3850-4FA5-81F5-81E11272666B}"/>
          </ac:spMkLst>
        </pc:spChg>
        <pc:spChg chg="mod topLvl">
          <ac:chgData name="Erkan Y�lmaz" userId="7cbadba3-b2be-4fba-b34c-3fb8946a6dcf" providerId="ADAL" clId="{C330E052-7BBA-4606-9DBC-9C8CE32C7F6C}" dt="2017-11-22T18:31:08.726" v="202" actId="164"/>
          <ac:spMkLst>
            <pc:docMk/>
            <pc:sldMk cId="2528156528" sldId="260"/>
            <ac:spMk id="95" creationId="{0529E5FE-5E09-4722-8D39-D61744A5722B}"/>
          </ac:spMkLst>
        </pc:spChg>
        <pc:spChg chg="mod topLvl">
          <ac:chgData name="Erkan Y�lmaz" userId="7cbadba3-b2be-4fba-b34c-3fb8946a6dcf" providerId="ADAL" clId="{C330E052-7BBA-4606-9DBC-9C8CE32C7F6C}" dt="2017-11-22T18:31:08.726" v="202" actId="164"/>
          <ac:spMkLst>
            <pc:docMk/>
            <pc:sldMk cId="2528156528" sldId="260"/>
            <ac:spMk id="96" creationId="{B039E268-4974-4F94-BC33-D0FB148BBBA2}"/>
          </ac:spMkLst>
        </pc:spChg>
        <pc:spChg chg="mod topLvl">
          <ac:chgData name="Erkan Y�lmaz" userId="7cbadba3-b2be-4fba-b34c-3fb8946a6dcf" providerId="ADAL" clId="{C330E052-7BBA-4606-9DBC-9C8CE32C7F6C}" dt="2017-11-22T18:31:08.726" v="202" actId="164"/>
          <ac:spMkLst>
            <pc:docMk/>
            <pc:sldMk cId="2528156528" sldId="260"/>
            <ac:spMk id="97" creationId="{280E9019-E338-4948-8B72-037B41CD31C9}"/>
          </ac:spMkLst>
        </pc:spChg>
        <pc:spChg chg="mod topLvl">
          <ac:chgData name="Erkan Y�lmaz" userId="7cbadba3-b2be-4fba-b34c-3fb8946a6dcf" providerId="ADAL" clId="{C330E052-7BBA-4606-9DBC-9C8CE32C7F6C}" dt="2017-11-22T18:31:08.726" v="202" actId="164"/>
          <ac:spMkLst>
            <pc:docMk/>
            <pc:sldMk cId="2528156528" sldId="260"/>
            <ac:spMk id="98" creationId="{D7A01E83-CDE1-4568-8A6C-DBFFE3330635}"/>
          </ac:spMkLst>
        </pc:spChg>
        <pc:spChg chg="mod topLvl">
          <ac:chgData name="Erkan Y�lmaz" userId="7cbadba3-b2be-4fba-b34c-3fb8946a6dcf" providerId="ADAL" clId="{C330E052-7BBA-4606-9DBC-9C8CE32C7F6C}" dt="2017-11-22T18:31:08.726" v="202" actId="164"/>
          <ac:spMkLst>
            <pc:docMk/>
            <pc:sldMk cId="2528156528" sldId="260"/>
            <ac:spMk id="99" creationId="{8238D282-E25E-458F-AFD9-8136CF2E7FED}"/>
          </ac:spMkLst>
        </pc:spChg>
        <pc:spChg chg="mod topLvl">
          <ac:chgData name="Erkan Y�lmaz" userId="7cbadba3-b2be-4fba-b34c-3fb8946a6dcf" providerId="ADAL" clId="{C330E052-7BBA-4606-9DBC-9C8CE32C7F6C}" dt="2017-11-22T18:31:08.726" v="202" actId="164"/>
          <ac:spMkLst>
            <pc:docMk/>
            <pc:sldMk cId="2528156528" sldId="260"/>
            <ac:spMk id="100" creationId="{09A57BD1-120D-4DE2-9249-D9E9F089D546}"/>
          </ac:spMkLst>
        </pc:spChg>
        <pc:spChg chg="mod topLvl">
          <ac:chgData name="Erkan Y�lmaz" userId="7cbadba3-b2be-4fba-b34c-3fb8946a6dcf" providerId="ADAL" clId="{C330E052-7BBA-4606-9DBC-9C8CE32C7F6C}" dt="2017-11-22T18:31:08.726" v="202" actId="164"/>
          <ac:spMkLst>
            <pc:docMk/>
            <pc:sldMk cId="2528156528" sldId="260"/>
            <ac:spMk id="101" creationId="{1FA0CE73-2688-4C47-B841-62A6FA7CD1CF}"/>
          </ac:spMkLst>
        </pc:spChg>
        <pc:spChg chg="mod topLvl">
          <ac:chgData name="Erkan Y�lmaz" userId="7cbadba3-b2be-4fba-b34c-3fb8946a6dcf" providerId="ADAL" clId="{C330E052-7BBA-4606-9DBC-9C8CE32C7F6C}" dt="2017-11-22T18:31:08.726" v="202" actId="164"/>
          <ac:spMkLst>
            <pc:docMk/>
            <pc:sldMk cId="2528156528" sldId="260"/>
            <ac:spMk id="102" creationId="{2B336A67-C6BF-416E-ACF1-06AE17F20421}"/>
          </ac:spMkLst>
        </pc:spChg>
        <pc:spChg chg="mod topLvl">
          <ac:chgData name="Erkan Y�lmaz" userId="7cbadba3-b2be-4fba-b34c-3fb8946a6dcf" providerId="ADAL" clId="{C330E052-7BBA-4606-9DBC-9C8CE32C7F6C}" dt="2017-11-22T18:31:08.726" v="202" actId="164"/>
          <ac:spMkLst>
            <pc:docMk/>
            <pc:sldMk cId="2528156528" sldId="260"/>
            <ac:spMk id="103" creationId="{06D2B89F-E346-42EE-87EB-978122617DC4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104" creationId="{A4EA7271-F441-4D16-95F8-3B06123E3EC8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105" creationId="{7D24C046-E730-4CCA-9BAD-256A8983C51E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106" creationId="{8B8E4C74-F2D8-4FB0-803A-AB1AAD23C7FD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107" creationId="{BEECCD05-4A24-4131-BE28-206352CAA66E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108" creationId="{273D4D69-B210-4128-87AE-8F5D679786C4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109" creationId="{C09748BE-D1EC-4EF6-9320-DB7BF81E65A6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110" creationId="{08145FFA-4CD8-4477-AD5F-695036683081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111" creationId="{D2623481-16DC-4CFB-9367-0679AAC4B6A6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112" creationId="{954D2E8B-2E13-4CF2-857C-948CA645553B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113" creationId="{465C68F8-ED17-4574-B141-AB526E0A6CC9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114" creationId="{6A84C16E-E30F-4A58-A4DA-ADB1155A54DA}"/>
          </ac:spMkLst>
        </pc:spChg>
        <pc:spChg chg="mod topLvl">
          <ac:chgData name="Erkan Y�lmaz" userId="7cbadba3-b2be-4fba-b34c-3fb8946a6dcf" providerId="ADAL" clId="{C330E052-7BBA-4606-9DBC-9C8CE32C7F6C}" dt="2017-11-22T18:30:53.926" v="201" actId="164"/>
          <ac:spMkLst>
            <pc:docMk/>
            <pc:sldMk cId="2528156528" sldId="260"/>
            <ac:spMk id="115" creationId="{B80A9831-1BC5-407E-94C1-C844DAF35359}"/>
          </ac:spMkLst>
        </pc:spChg>
        <pc:spChg chg="mod topLvl">
          <ac:chgData name="Erkan Y�lmaz" userId="7cbadba3-b2be-4fba-b34c-3fb8946a6dcf" providerId="ADAL" clId="{C330E052-7BBA-4606-9DBC-9C8CE32C7F6C}" dt="2017-11-22T18:32:41.528" v="205" actId="164"/>
          <ac:spMkLst>
            <pc:docMk/>
            <pc:sldMk cId="2528156528" sldId="260"/>
            <ac:spMk id="116" creationId="{A5EB6B7A-EC38-4983-9A42-71619104485E}"/>
          </ac:spMkLst>
        </pc:spChg>
        <pc:spChg chg="mod topLvl">
          <ac:chgData name="Erkan Y�lmaz" userId="7cbadba3-b2be-4fba-b34c-3fb8946a6dcf" providerId="ADAL" clId="{C330E052-7BBA-4606-9DBC-9C8CE32C7F6C}" dt="2017-11-22T18:32:41.528" v="205" actId="164"/>
          <ac:spMkLst>
            <pc:docMk/>
            <pc:sldMk cId="2528156528" sldId="260"/>
            <ac:spMk id="117" creationId="{40DE0D0E-4169-4240-A624-509A5EEE3D6E}"/>
          </ac:spMkLst>
        </pc:spChg>
        <pc:spChg chg="mod topLvl">
          <ac:chgData name="Erkan Y�lmaz" userId="7cbadba3-b2be-4fba-b34c-3fb8946a6dcf" providerId="ADAL" clId="{C330E052-7BBA-4606-9DBC-9C8CE32C7F6C}" dt="2017-11-22T18:32:41.528" v="205" actId="164"/>
          <ac:spMkLst>
            <pc:docMk/>
            <pc:sldMk cId="2528156528" sldId="260"/>
            <ac:spMk id="118" creationId="{7E5DB941-23AB-42CD-9650-D2F0F4B4C8C1}"/>
          </ac:spMkLst>
        </pc:spChg>
        <pc:spChg chg="mod topLvl">
          <ac:chgData name="Erkan Y�lmaz" userId="7cbadba3-b2be-4fba-b34c-3fb8946a6dcf" providerId="ADAL" clId="{C330E052-7BBA-4606-9DBC-9C8CE32C7F6C}" dt="2017-11-22T18:32:41.528" v="205" actId="164"/>
          <ac:spMkLst>
            <pc:docMk/>
            <pc:sldMk cId="2528156528" sldId="260"/>
            <ac:spMk id="119" creationId="{A7882E37-3B99-4351-A553-BA6BD2965674}"/>
          </ac:spMkLst>
        </pc:spChg>
        <pc:spChg chg="mod topLvl">
          <ac:chgData name="Erkan Y�lmaz" userId="7cbadba3-b2be-4fba-b34c-3fb8946a6dcf" providerId="ADAL" clId="{C330E052-7BBA-4606-9DBC-9C8CE32C7F6C}" dt="2017-11-22T18:32:41.528" v="205" actId="164"/>
          <ac:spMkLst>
            <pc:docMk/>
            <pc:sldMk cId="2528156528" sldId="260"/>
            <ac:spMk id="120" creationId="{ED3D15D2-13FC-401A-A8F4-897A87DD5820}"/>
          </ac:spMkLst>
        </pc:spChg>
        <pc:spChg chg="mod topLvl">
          <ac:chgData name="Erkan Y�lmaz" userId="7cbadba3-b2be-4fba-b34c-3fb8946a6dcf" providerId="ADAL" clId="{C330E052-7BBA-4606-9DBC-9C8CE32C7F6C}" dt="2017-11-22T18:32:41.528" v="205" actId="164"/>
          <ac:spMkLst>
            <pc:docMk/>
            <pc:sldMk cId="2528156528" sldId="260"/>
            <ac:spMk id="121" creationId="{46D42781-FA50-45F8-89EA-790E5BB023B3}"/>
          </ac:spMkLst>
        </pc:spChg>
        <pc:spChg chg="mod topLvl">
          <ac:chgData name="Erkan Y�lmaz" userId="7cbadba3-b2be-4fba-b34c-3fb8946a6dcf" providerId="ADAL" clId="{C330E052-7BBA-4606-9DBC-9C8CE32C7F6C}" dt="2017-11-22T18:32:41.528" v="205" actId="164"/>
          <ac:spMkLst>
            <pc:docMk/>
            <pc:sldMk cId="2528156528" sldId="260"/>
            <ac:spMk id="122" creationId="{0910FD63-7DB1-4162-8FDA-91BD930CAFB9}"/>
          </ac:spMkLst>
        </pc:spChg>
        <pc:spChg chg="mod topLvl">
          <ac:chgData name="Erkan Y�lmaz" userId="7cbadba3-b2be-4fba-b34c-3fb8946a6dcf" providerId="ADAL" clId="{C330E052-7BBA-4606-9DBC-9C8CE32C7F6C}" dt="2017-11-22T18:32:41.528" v="205" actId="164"/>
          <ac:spMkLst>
            <pc:docMk/>
            <pc:sldMk cId="2528156528" sldId="260"/>
            <ac:spMk id="123" creationId="{2DE1F98E-A4DC-4673-B253-845A44FC361D}"/>
          </ac:spMkLst>
        </pc:spChg>
        <pc:spChg chg="mod topLvl">
          <ac:chgData name="Erkan Y�lmaz" userId="7cbadba3-b2be-4fba-b34c-3fb8946a6dcf" providerId="ADAL" clId="{C330E052-7BBA-4606-9DBC-9C8CE32C7F6C}" dt="2017-11-22T18:32:41.528" v="205" actId="164"/>
          <ac:spMkLst>
            <pc:docMk/>
            <pc:sldMk cId="2528156528" sldId="260"/>
            <ac:spMk id="124" creationId="{4CF68EDA-15C3-44D0-9B94-75A8D77FB64A}"/>
          </ac:spMkLst>
        </pc:spChg>
        <pc:spChg chg="mod topLvl">
          <ac:chgData name="Erkan Y�lmaz" userId="7cbadba3-b2be-4fba-b34c-3fb8946a6dcf" providerId="ADAL" clId="{C330E052-7BBA-4606-9DBC-9C8CE32C7F6C}" dt="2017-11-22T18:32:41.528" v="205" actId="164"/>
          <ac:spMkLst>
            <pc:docMk/>
            <pc:sldMk cId="2528156528" sldId="260"/>
            <ac:spMk id="125" creationId="{D02C5911-05E9-49EC-8367-BB844A565E7A}"/>
          </ac:spMkLst>
        </pc:spChg>
        <pc:spChg chg="mod topLvl">
          <ac:chgData name="Erkan Y�lmaz" userId="7cbadba3-b2be-4fba-b34c-3fb8946a6dcf" providerId="ADAL" clId="{C330E052-7BBA-4606-9DBC-9C8CE32C7F6C}" dt="2017-11-22T18:32:41.528" v="205" actId="164"/>
          <ac:spMkLst>
            <pc:docMk/>
            <pc:sldMk cId="2528156528" sldId="260"/>
            <ac:spMk id="126" creationId="{D556CB2F-425B-4803-8432-B305C0B9EEE0}"/>
          </ac:spMkLst>
        </pc:spChg>
        <pc:spChg chg="mod topLvl">
          <ac:chgData name="Erkan Y�lmaz" userId="7cbadba3-b2be-4fba-b34c-3fb8946a6dcf" providerId="ADAL" clId="{C330E052-7BBA-4606-9DBC-9C8CE32C7F6C}" dt="2017-11-22T18:32:41.528" v="205" actId="164"/>
          <ac:spMkLst>
            <pc:docMk/>
            <pc:sldMk cId="2528156528" sldId="260"/>
            <ac:spMk id="127" creationId="{2B3FB8E8-CB83-4787-83EF-B2462366CC48}"/>
          </ac:spMkLst>
        </pc:spChg>
        <pc:spChg chg="mod topLvl">
          <ac:chgData name="Erkan Y�lmaz" userId="7cbadba3-b2be-4fba-b34c-3fb8946a6dcf" providerId="ADAL" clId="{C330E052-7BBA-4606-9DBC-9C8CE32C7F6C}" dt="2017-11-22T18:32:41.528" v="205" actId="164"/>
          <ac:spMkLst>
            <pc:docMk/>
            <pc:sldMk cId="2528156528" sldId="260"/>
            <ac:spMk id="128" creationId="{1C9B1A9B-9C92-4FC0-9E01-9C038F3EB566}"/>
          </ac:spMkLst>
        </pc:spChg>
        <pc:spChg chg="mod topLvl">
          <ac:chgData name="Erkan Y�lmaz" userId="7cbadba3-b2be-4fba-b34c-3fb8946a6dcf" providerId="ADAL" clId="{C330E052-7BBA-4606-9DBC-9C8CE32C7F6C}" dt="2017-11-22T18:32:41.528" v="205" actId="164"/>
          <ac:spMkLst>
            <pc:docMk/>
            <pc:sldMk cId="2528156528" sldId="260"/>
            <ac:spMk id="129" creationId="{46CDF409-D6FB-405B-BA49-DCF721B039F1}"/>
          </ac:spMkLst>
        </pc:spChg>
        <pc:spChg chg="mod topLvl">
          <ac:chgData name="Erkan Y�lmaz" userId="7cbadba3-b2be-4fba-b34c-3fb8946a6dcf" providerId="ADAL" clId="{C330E052-7BBA-4606-9DBC-9C8CE32C7F6C}" dt="2017-11-22T18:32:41.528" v="205" actId="164"/>
          <ac:spMkLst>
            <pc:docMk/>
            <pc:sldMk cId="2528156528" sldId="260"/>
            <ac:spMk id="130" creationId="{615D4D2F-98D2-4431-9BFF-F684F1402FDA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31" creationId="{B3FE943B-6FEB-4812-9B5B-B82FAACFC4CB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32" creationId="{BCD272F9-F700-4774-8EF6-166145B25B78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33" creationId="{213C9D08-5F15-47C1-BB6E-4F07E442FD7D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34" creationId="{8D04D0A0-74B3-4C6E-917B-268AD7592985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35" creationId="{2FD01214-EC1A-4CB4-A7C3-290E0E9B8F19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36" creationId="{534049FB-6412-4919-AE12-B34BA91E2BE5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37" creationId="{FE6AFEF3-B065-4861-941D-4E88414903AB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38" creationId="{EAB9C6BC-94CC-42CA-81E8-331060C63EEA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39" creationId="{48B0A5A2-7970-411F-B549-4C8E63BB7EED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40" creationId="{230C7340-E4E4-4CB6-B2ED-1B728047DEFB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41" creationId="{3C8987EE-D54C-458C-9BCC-AA78EC4C3D70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42" creationId="{95EE975C-A8CB-4FF1-9262-4082A89F27CA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43" creationId="{15D7908E-9499-46B9-91D6-0E8AF12DBC2E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44" creationId="{2AE1A856-CA18-4E66-AEED-2A39EC5A1957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45" creationId="{EBAEC849-799B-436D-BEFF-3EEDA234205C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46" creationId="{B0BB5593-F403-49F8-A5A0-E3EDEDAEE3E9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47" creationId="{AEE8F920-4537-4A95-9D62-9A9DDE109690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48" creationId="{24D89D5D-4290-44F8-B670-A08087D6D304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49" creationId="{7684279E-EB84-484D-BB52-EC6B1B401DDF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50" creationId="{24A8AEAE-2B1A-44AC-B301-28875E5C6A4C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51" creationId="{55953CA1-29F9-4233-8712-16CFA611D994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52" creationId="{2596165F-2237-47C5-A5E0-78453E53F828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53" creationId="{2D8FBBF1-5561-4E51-B91B-A805EDD44DDE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54" creationId="{A19BFBE7-9AAD-4110-A18D-7139482CECC9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55" creationId="{FB40949C-DF9C-4D10-A4F3-2DA6C4CDD431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56" creationId="{9BD1B4E9-1866-4748-9C00-E8572FC2D459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57" creationId="{12B509E2-6333-456E-8310-787DC23A3B58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58" creationId="{9746D025-6A26-42F2-A6E0-DDC9A8AA370C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59" creationId="{6EB3F084-01E5-4481-B73C-B7CBDA5A47AE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60" creationId="{765EBD2F-166E-4C40-B891-D26727CA0451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61" creationId="{94E5D061-5033-4D2D-9334-B4F40F1A1D7A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62" creationId="{7DC7C211-2EE5-4922-A76B-04614EF8F069}"/>
          </ac:spMkLst>
        </pc:spChg>
        <pc:spChg chg="mod topLvl">
          <ac:chgData name="Erkan Y�lmaz" userId="7cbadba3-b2be-4fba-b34c-3fb8946a6dcf" providerId="ADAL" clId="{C330E052-7BBA-4606-9DBC-9C8CE32C7F6C}" dt="2017-11-22T18:31:54.500" v="203" actId="164"/>
          <ac:spMkLst>
            <pc:docMk/>
            <pc:sldMk cId="2528156528" sldId="260"/>
            <ac:spMk id="163" creationId="{AB8EC604-CC58-4CC9-8D94-834D09438016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64" creationId="{A78CBB5A-A803-4DBD-8B4D-45565C602F57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65" creationId="{90F5903C-6F75-4DE9-B6F7-101CA93057E2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66" creationId="{A0F4D10E-0D18-4B98-9FD9-C19FB29775EC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67" creationId="{C609299F-6640-43C6-9423-C5E3D5E2A8D6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68" creationId="{D4515FDD-4762-4A13-BF1B-8FFFE930F7C2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69" creationId="{4FB694FB-4FF6-49A6-A96F-A66FDBC0F985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70" creationId="{A7E7C894-A7D9-407B-9A31-A128341BE499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71" creationId="{27787372-1A61-45A3-B580-D9DA43F59B4A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72" creationId="{3AC10718-C86F-4E0A-AE9F-4F728A86F952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73" creationId="{E9967F53-BAF6-480D-9A4A-3CEA6355EFF2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74" creationId="{2332B86A-B415-4525-A184-77EB1AEC8F9C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75" creationId="{81F3E517-B3DE-4475-838E-15D0A67D6BC5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76" creationId="{A86FE1A0-3DD6-4F6D-B33F-CA0C92FF9E3C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77" creationId="{9B15C86D-6E75-482B-9591-18C10685258B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78" creationId="{B10C3EDC-948F-4FC4-95A1-C8BB6243DD27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79" creationId="{79EF51C3-87C0-4C14-963D-D46CB110E896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80" creationId="{D5617E03-4469-46F0-B223-7731E89D99ED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81" creationId="{A5EB0DB0-AE3E-4E5F-B917-C9391759261A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82" creationId="{E85D61CE-5EE0-4C7E-8C4E-FC118DB7918C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83" creationId="{FCCDAE8F-BD22-446F-A310-0B36F426E744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84" creationId="{F7124A43-90C2-4551-A38D-327022E0DA75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85" creationId="{B75C2302-1049-4D17-9BDD-2C4EB83C6222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86" creationId="{9018FD19-9DE9-49F4-BBF3-DAFE2DB5E441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87" creationId="{0468B322-3EA5-4016-81E7-4A1402452628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88" creationId="{1A0B2CA8-316C-4B72-830D-86F49002B6DF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89" creationId="{2EA17AE1-B37A-4A99-ABBE-C2783364872A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90" creationId="{7F9BC227-4B5A-484A-91E4-C1C2D692EE27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91" creationId="{B95CE848-FA84-41CF-9B1B-61E8BBFE4536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92" creationId="{60EB584F-84CE-4211-968A-E9D2D6033B2D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93" creationId="{E4520E3A-D849-43C8-A667-01B3B090CFC4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94" creationId="{7DA3658A-75FE-4DE1-A758-BE073A38FF57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95" creationId="{4C7B01B5-4AB0-433F-AEAB-6D58F3BAB48E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96" creationId="{DE8EF5D0-C69A-4C77-BE4E-381AFB7C22A0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97" creationId="{07242213-E094-4B1F-9331-0E7D5794AA31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98" creationId="{8CC2051D-CFDB-4487-BEC4-4AADDC7DD1FE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199" creationId="{BB503784-5D40-4919-95C1-0624ABD5700A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00" creationId="{290DF155-8608-4EFA-A370-C7287FB67D2A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01" creationId="{BECC61B4-00F0-484A-8D60-2BC598726A87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02" creationId="{0FD8B4E4-7869-42C1-AA1D-8DE7DCE1091E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03" creationId="{C928047E-F305-499E-B9E8-B56C5260D2F5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04" creationId="{631A2BC0-0814-4AF2-AB98-A9992EC4284F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05" creationId="{14840D68-F938-417E-B03E-569B678DDBE1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06" creationId="{2C265650-2AE3-490A-973F-58081A36B0E2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07" creationId="{1E5D197D-C83C-4881-8296-360197976360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08" creationId="{EEFD50D0-0DFB-40DC-94D1-FC404DE833EF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09" creationId="{2107144C-5E48-42CB-9181-602ED4EC9058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10" creationId="{F8C0CB59-20BF-4230-ACD3-73C2F36341A7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11" creationId="{D2616D7B-0A82-4D14-9468-10BFBE1559CD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12" creationId="{9FA6718D-43E0-41BD-A891-67D0731C1E8E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13" creationId="{BF2E7F03-7B45-4E78-85CF-A7FE84079179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14" creationId="{36597DB1-E243-4541-8B91-9AF5CEC37AC3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15" creationId="{9945498B-DC2C-43A6-BCE1-438539FCC9D1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16" creationId="{1029519D-58E3-4444-B3EF-343D737F9E34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17" creationId="{9697394F-98A4-4513-BD1A-204F2500A83A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18" creationId="{6995E59D-E8CD-4FBE-861F-49AC3B98A89B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19" creationId="{6AB6DCA3-B68C-478C-B891-61F0A0A3F78E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20" creationId="{024CD960-1942-4AC6-8897-181A04520B0A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21" creationId="{7EFC29E3-8CD1-417B-A912-43824F0CAF7E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22" creationId="{695B5A21-DEAD-40D4-8FEB-C9E9FCD80F58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23" creationId="{586202C4-6169-4588-AE28-9FFAE1BC32B9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24" creationId="{C74C6C3C-CDF3-44AF-A813-85FCA74C81D1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25" creationId="{39281DC1-DCEB-448C-94E4-9E533A74A153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26" creationId="{EC8B08A4-C0A1-44AA-8EC6-E2B1F146C618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27" creationId="{A7DC8D97-14CD-4501-88A6-98F248D8421D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28" creationId="{5D5DD4AE-170C-4149-8D54-1BF56A07FB93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29" creationId="{09ECB53F-0C76-4418-BE1B-6AC181478CEC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30" creationId="{E719BF62-8621-4B65-B12E-1B21354B72D4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31" creationId="{38733CF3-0E83-49E0-BE81-6F22E2A8E974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32" creationId="{3B0A16EB-51CF-4A9E-9460-7B2E24AA39E9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33" creationId="{725A9A05-3178-4740-B7AF-2DF2A615E7C6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34" creationId="{23D7C2FA-0A42-4FB0-92AD-04D79BC05F8A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35" creationId="{0088E13D-683B-4F2F-B796-3ACD71BF2E87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36" creationId="{D1A07CD1-1A67-4405-B5B5-EBFC14735274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37" creationId="{A8AFA163-5ADB-4AAE-9DE6-D218173B27C9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38" creationId="{7ADA4289-9A8E-4C20-B12D-B08F242D9E13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39" creationId="{99236122-31EC-4A52-906B-A806105A9690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40" creationId="{F866F58D-1E15-4DBD-AC85-9E5495E4419A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41" creationId="{DEFC00F0-3F5A-413A-9C62-12F52DB47D33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42" creationId="{ED2764D4-A3AB-48AC-95F5-04C33DAA0FB3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43" creationId="{8D484EDF-5EE3-450B-91EA-F4D75107C4E9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44" creationId="{A3B4E08F-8DEA-4E2D-95CF-F4B2FE5B20A7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45" creationId="{D31A70DC-2B8C-4A60-8E5B-2AB6C1A86A88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46" creationId="{15146BD8-B905-4485-813F-77331F3058B3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47" creationId="{D906A738-1B09-4020-9A09-20B5ABF083FD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48" creationId="{3AAEF4F2-55FC-43DE-AB40-3A9D66263A45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49" creationId="{2AB696E3-240F-4942-85F3-45097906BF18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50" creationId="{0518E268-AC89-41C0-8450-66EC48E26F5C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51" creationId="{89D72FC8-18A9-4035-A5CB-873D7DFDD5C0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52" creationId="{0D604A92-719F-4062-A2CD-0472CA4EF56F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53" creationId="{48C7E00C-8569-4B3F-9001-428851C4E272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54" creationId="{F8A412CA-54EF-438C-B83F-5A68FD7176D6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55" creationId="{3ED68310-01C7-4691-9B79-BEC50F6BC2E3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56" creationId="{4CE3BF44-A37E-444B-B2D9-06B4F04091E4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57" creationId="{1B3FC5A0-37F1-43B5-8375-92C62B2F4681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58" creationId="{474590EB-E768-4650-9C32-B9B3E5A60BC4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59" creationId="{37E873FF-8EC6-432B-9F12-B27EC1D3B20B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60" creationId="{AA3B1519-E194-4E84-9AF8-E9560605823E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61" creationId="{A5C23E24-1839-428B-88CA-A6B9624EE985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62" creationId="{1501D67B-1CBD-4E7C-AE0A-7644903F9CAF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63" creationId="{66FF810D-BF40-406D-A0CE-6B1DB5E75FD3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64" creationId="{7E7E334F-4B42-4C3D-9D1E-06B43B20DAAB}"/>
          </ac:spMkLst>
        </pc:spChg>
        <pc:spChg chg="mod topLvl">
          <ac:chgData name="Erkan Y�lmaz" userId="7cbadba3-b2be-4fba-b34c-3fb8946a6dcf" providerId="ADAL" clId="{C330E052-7BBA-4606-9DBC-9C8CE32C7F6C}" dt="2017-11-22T18:33:00.500" v="206" actId="164"/>
          <ac:spMkLst>
            <pc:docMk/>
            <pc:sldMk cId="2528156528" sldId="260"/>
            <ac:spMk id="265" creationId="{918009F4-E0D7-4098-A5D8-519F3EFCAEB5}"/>
          </ac:spMkLst>
        </pc:spChg>
        <pc:spChg chg="add mod">
          <ac:chgData name="Erkan Y�lmaz" userId="7cbadba3-b2be-4fba-b34c-3fb8946a6dcf" providerId="ADAL" clId="{C330E052-7BBA-4606-9DBC-9C8CE32C7F6C}" dt="2017-11-22T18:43:02.982" v="611" actId="208"/>
          <ac:spMkLst>
            <pc:docMk/>
            <pc:sldMk cId="2528156528" sldId="260"/>
            <ac:spMk id="273" creationId="{893CED99-3E2E-4AFB-940E-1757D63EF468}"/>
          </ac:spMkLst>
        </pc:spChg>
        <pc:spChg chg="add mod">
          <ac:chgData name="Erkan Y�lmaz" userId="7cbadba3-b2be-4fba-b34c-3fb8946a6dcf" providerId="ADAL" clId="{C330E052-7BBA-4606-9DBC-9C8CE32C7F6C}" dt="2017-11-22T18:41:06.861" v="554" actId="20577"/>
          <ac:spMkLst>
            <pc:docMk/>
            <pc:sldMk cId="2528156528" sldId="260"/>
            <ac:spMk id="274" creationId="{4CD41615-B0D6-4AC6-B9BF-2B5ECB46A1BB}"/>
          </ac:spMkLst>
        </pc:spChg>
        <pc:spChg chg="add mod">
          <ac:chgData name="Erkan Y�lmaz" userId="7cbadba3-b2be-4fba-b34c-3fb8946a6dcf" providerId="ADAL" clId="{C330E052-7BBA-4606-9DBC-9C8CE32C7F6C}" dt="2017-11-22T18:40:52.843" v="550" actId="20577"/>
          <ac:spMkLst>
            <pc:docMk/>
            <pc:sldMk cId="2528156528" sldId="260"/>
            <ac:spMk id="275" creationId="{4AF8056F-BA3D-441A-86A2-391A19580E1B}"/>
          </ac:spMkLst>
        </pc:spChg>
        <pc:spChg chg="add mod">
          <ac:chgData name="Erkan Y�lmaz" userId="7cbadba3-b2be-4fba-b34c-3fb8946a6dcf" providerId="ADAL" clId="{C330E052-7BBA-4606-9DBC-9C8CE32C7F6C}" dt="2017-11-22T18:40:37.824" v="546" actId="20577"/>
          <ac:spMkLst>
            <pc:docMk/>
            <pc:sldMk cId="2528156528" sldId="260"/>
            <ac:spMk id="276" creationId="{FCE18AC3-2C95-454C-9F05-811051372E39}"/>
          </ac:spMkLst>
        </pc:spChg>
        <pc:spChg chg="add mod">
          <ac:chgData name="Erkan Y�lmaz" userId="7cbadba3-b2be-4fba-b34c-3fb8946a6dcf" providerId="ADAL" clId="{C330E052-7BBA-4606-9DBC-9C8CE32C7F6C}" dt="2017-11-22T18:40:17.357" v="541" actId="20577"/>
          <ac:spMkLst>
            <pc:docMk/>
            <pc:sldMk cId="2528156528" sldId="260"/>
            <ac:spMk id="277" creationId="{A8B35E74-162F-4196-8499-9406DDDE38AA}"/>
          </ac:spMkLst>
        </pc:spChg>
        <pc:spChg chg="add mod">
          <ac:chgData name="Erkan Y�lmaz" userId="7cbadba3-b2be-4fba-b34c-3fb8946a6dcf" providerId="ADAL" clId="{C330E052-7BBA-4606-9DBC-9C8CE32C7F6C}" dt="2017-11-22T18:41:35.860" v="571" actId="1076"/>
          <ac:spMkLst>
            <pc:docMk/>
            <pc:sldMk cId="2528156528" sldId="260"/>
            <ac:spMk id="278" creationId="{0C11D59A-A3E6-4D97-8441-978903217C37}"/>
          </ac:spMkLst>
        </pc:spChg>
        <pc:spChg chg="add mod">
          <ac:chgData name="Erkan Y�lmaz" userId="7cbadba3-b2be-4fba-b34c-3fb8946a6dcf" providerId="ADAL" clId="{C330E052-7BBA-4606-9DBC-9C8CE32C7F6C}" dt="2017-11-22T18:41:47.655" v="581" actId="20577"/>
          <ac:spMkLst>
            <pc:docMk/>
            <pc:sldMk cId="2528156528" sldId="260"/>
            <ac:spMk id="279" creationId="{3759CE37-02D6-4537-94B3-88C4A819F4C5}"/>
          </ac:spMkLst>
        </pc:spChg>
        <pc:spChg chg="add mod">
          <ac:chgData name="Erkan Y�lmaz" userId="7cbadba3-b2be-4fba-b34c-3fb8946a6dcf" providerId="ADAL" clId="{C330E052-7BBA-4606-9DBC-9C8CE32C7F6C}" dt="2017-11-22T18:41:56.034" v="588" actId="20577"/>
          <ac:spMkLst>
            <pc:docMk/>
            <pc:sldMk cId="2528156528" sldId="260"/>
            <ac:spMk id="280" creationId="{29D2A345-25F7-428C-B239-0264C6AF307B}"/>
          </ac:spMkLst>
        </pc:spChg>
        <pc:spChg chg="add mod">
          <ac:chgData name="Erkan Y�lmaz" userId="7cbadba3-b2be-4fba-b34c-3fb8946a6dcf" providerId="ADAL" clId="{C330E052-7BBA-4606-9DBC-9C8CE32C7F6C}" dt="2017-11-22T18:42:11.220" v="602" actId="1076"/>
          <ac:spMkLst>
            <pc:docMk/>
            <pc:sldMk cId="2528156528" sldId="260"/>
            <ac:spMk id="281" creationId="{92503AFD-3060-4130-8297-B1DBF0C6FC60}"/>
          </ac:spMkLst>
        </pc:spChg>
        <pc:spChg chg="add mod">
          <ac:chgData name="Erkan Y�lmaz" userId="7cbadba3-b2be-4fba-b34c-3fb8946a6dcf" providerId="ADAL" clId="{C330E052-7BBA-4606-9DBC-9C8CE32C7F6C}" dt="2017-11-22T18:43:02.982" v="611" actId="208"/>
          <ac:spMkLst>
            <pc:docMk/>
            <pc:sldMk cId="2528156528" sldId="260"/>
            <ac:spMk id="282" creationId="{3BE66EDC-1917-48C5-BC55-ADF399108E15}"/>
          </ac:spMkLst>
        </pc:spChg>
        <pc:spChg chg="add mod">
          <ac:chgData name="Erkan Y�lmaz" userId="7cbadba3-b2be-4fba-b34c-3fb8946a6dcf" providerId="ADAL" clId="{C330E052-7BBA-4606-9DBC-9C8CE32C7F6C}" dt="2017-11-22T18:43:02.982" v="611" actId="208"/>
          <ac:spMkLst>
            <pc:docMk/>
            <pc:sldMk cId="2528156528" sldId="260"/>
            <ac:spMk id="283" creationId="{FDF0A2BA-4681-4767-B035-6AF82075EC0D}"/>
          </ac:spMkLst>
        </pc:spChg>
        <pc:spChg chg="add mod">
          <ac:chgData name="Erkan Y�lmaz" userId="7cbadba3-b2be-4fba-b34c-3fb8946a6dcf" providerId="ADAL" clId="{C330E052-7BBA-4606-9DBC-9C8CE32C7F6C}" dt="2017-11-22T18:43:16.589" v="630" actId="20577"/>
          <ac:spMkLst>
            <pc:docMk/>
            <pc:sldMk cId="2528156528" sldId="260"/>
            <ac:spMk id="293" creationId="{46DD6B04-622D-44FD-B9E4-50CBA1D66D77}"/>
          </ac:spMkLst>
        </pc:spChg>
        <pc:grpChg chg="add mod ord topLvl">
          <ac:chgData name="Erkan Y�lmaz" userId="7cbadba3-b2be-4fba-b34c-3fb8946a6dcf" providerId="ADAL" clId="{C330E052-7BBA-4606-9DBC-9C8CE32C7F6C}" dt="2017-11-22T18:38:29.146" v="518" actId="165"/>
          <ac:grpSpMkLst>
            <pc:docMk/>
            <pc:sldMk cId="2528156528" sldId="260"/>
            <ac:grpSpMk id="2" creationId="{9013C45D-FBEA-4772-85B6-55174BFBFD59}"/>
          </ac:grpSpMkLst>
        </pc:grpChg>
        <pc:grpChg chg="add mod topLvl">
          <ac:chgData name="Erkan Y�lmaz" userId="7cbadba3-b2be-4fba-b34c-3fb8946a6dcf" providerId="ADAL" clId="{C330E052-7BBA-4606-9DBC-9C8CE32C7F6C}" dt="2017-11-22T18:38:29.146" v="518" actId="165"/>
          <ac:grpSpMkLst>
            <pc:docMk/>
            <pc:sldMk cId="2528156528" sldId="260"/>
            <ac:grpSpMk id="18" creationId="{861EF0F8-26A4-401A-8587-9C4514E7ED1F}"/>
          </ac:grpSpMkLst>
        </pc:grpChg>
        <pc:grpChg chg="add del mod ord">
          <ac:chgData name="Erkan Y�lmaz" userId="7cbadba3-b2be-4fba-b34c-3fb8946a6dcf" providerId="ADAL" clId="{C330E052-7BBA-4606-9DBC-9C8CE32C7F6C}" dt="2017-11-22T18:30:34.728" v="198" actId="165"/>
          <ac:grpSpMkLst>
            <pc:docMk/>
            <pc:sldMk cId="2528156528" sldId="260"/>
            <ac:grpSpMk id="34" creationId="{6BECFF59-F047-4D79-B4FF-FD5C99183E55}"/>
          </ac:grpSpMkLst>
        </pc:grpChg>
        <pc:grpChg chg="del mod topLvl">
          <ac:chgData name="Erkan Y�lmaz" userId="7cbadba3-b2be-4fba-b34c-3fb8946a6dcf" providerId="ADAL" clId="{C330E052-7BBA-4606-9DBC-9C8CE32C7F6C}" dt="2017-11-22T18:30:38.413" v="199" actId="165"/>
          <ac:grpSpMkLst>
            <pc:docMk/>
            <pc:sldMk cId="2528156528" sldId="260"/>
            <ac:grpSpMk id="36" creationId="{DEEFBAD3-515E-455E-B177-C7A129BF36C8}"/>
          </ac:grpSpMkLst>
        </pc:grpChg>
        <pc:grpChg chg="add mod">
          <ac:chgData name="Erkan Y�lmaz" userId="7cbadba3-b2be-4fba-b34c-3fb8946a6dcf" providerId="ADAL" clId="{C330E052-7BBA-4606-9DBC-9C8CE32C7F6C}" dt="2017-11-22T18:39:34.077" v="525" actId="1076"/>
          <ac:grpSpMkLst>
            <pc:docMk/>
            <pc:sldMk cId="2528156528" sldId="260"/>
            <ac:grpSpMk id="266" creationId="{90181F34-A173-4032-86A4-988589B998EE}"/>
          </ac:grpSpMkLst>
        </pc:grpChg>
        <pc:grpChg chg="add mod">
          <ac:chgData name="Erkan Y�lmaz" userId="7cbadba3-b2be-4fba-b34c-3fb8946a6dcf" providerId="ADAL" clId="{C330E052-7BBA-4606-9DBC-9C8CE32C7F6C}" dt="2017-11-22T18:39:34.077" v="525" actId="1076"/>
          <ac:grpSpMkLst>
            <pc:docMk/>
            <pc:sldMk cId="2528156528" sldId="260"/>
            <ac:grpSpMk id="267" creationId="{7A6D912E-3941-4C84-8A82-56ACA2AA4ECC}"/>
          </ac:grpSpMkLst>
        </pc:grpChg>
        <pc:grpChg chg="add mod">
          <ac:chgData name="Erkan Y�lmaz" userId="7cbadba3-b2be-4fba-b34c-3fb8946a6dcf" providerId="ADAL" clId="{C330E052-7BBA-4606-9DBC-9C8CE32C7F6C}" dt="2017-11-22T18:39:34.077" v="525" actId="1076"/>
          <ac:grpSpMkLst>
            <pc:docMk/>
            <pc:sldMk cId="2528156528" sldId="260"/>
            <ac:grpSpMk id="268" creationId="{C50A4199-0DA2-4BE5-A257-ACA158D2D216}"/>
          </ac:grpSpMkLst>
        </pc:grpChg>
        <pc:grpChg chg="add mod">
          <ac:chgData name="Erkan Y�lmaz" userId="7cbadba3-b2be-4fba-b34c-3fb8946a6dcf" providerId="ADAL" clId="{C330E052-7BBA-4606-9DBC-9C8CE32C7F6C}" dt="2017-11-22T18:39:34.077" v="525" actId="1076"/>
          <ac:grpSpMkLst>
            <pc:docMk/>
            <pc:sldMk cId="2528156528" sldId="260"/>
            <ac:grpSpMk id="269" creationId="{5BA8457E-C69B-41B7-A6A0-673F002CF66A}"/>
          </ac:grpSpMkLst>
        </pc:grpChg>
        <pc:grpChg chg="add mod">
          <ac:chgData name="Erkan Y�lmaz" userId="7cbadba3-b2be-4fba-b34c-3fb8946a6dcf" providerId="ADAL" clId="{C330E052-7BBA-4606-9DBC-9C8CE32C7F6C}" dt="2017-11-22T18:39:34.077" v="525" actId="1076"/>
          <ac:grpSpMkLst>
            <pc:docMk/>
            <pc:sldMk cId="2528156528" sldId="260"/>
            <ac:grpSpMk id="270" creationId="{6522FECE-25FB-4BE2-9C82-EA41C11B579C}"/>
          </ac:grpSpMkLst>
        </pc:grpChg>
        <pc:grpChg chg="add mod">
          <ac:chgData name="Erkan Y�lmaz" userId="7cbadba3-b2be-4fba-b34c-3fb8946a6dcf" providerId="ADAL" clId="{C330E052-7BBA-4606-9DBC-9C8CE32C7F6C}" dt="2017-11-22T18:39:34.077" v="525" actId="1076"/>
          <ac:grpSpMkLst>
            <pc:docMk/>
            <pc:sldMk cId="2528156528" sldId="260"/>
            <ac:grpSpMk id="271" creationId="{4D49B5D2-94C0-4992-95F0-684C9ED0F245}"/>
          </ac:grpSpMkLst>
        </pc:grpChg>
        <pc:grpChg chg="add del mod ord">
          <ac:chgData name="Erkan Y�lmaz" userId="7cbadba3-b2be-4fba-b34c-3fb8946a6dcf" providerId="ADAL" clId="{C330E052-7BBA-4606-9DBC-9C8CE32C7F6C}" dt="2017-11-22T18:40:27.089" v="542" actId="20577"/>
          <ac:grpSpMkLst>
            <pc:docMk/>
            <pc:sldMk cId="2528156528" sldId="260"/>
            <ac:grpSpMk id="272" creationId="{DE4029B0-FFDD-45B5-9DD5-279F7838F3BC}"/>
          </ac:grpSpMkLst>
        </pc:grpChg>
        <pc:picChg chg="add del mod">
          <ac:chgData name="Erkan Y�lmaz" userId="7cbadba3-b2be-4fba-b34c-3fb8946a6dcf" providerId="ADAL" clId="{C330E052-7BBA-4606-9DBC-9C8CE32C7F6C}" dt="2017-11-22T18:30:06.639" v="192" actId="338"/>
          <ac:picMkLst>
            <pc:docMk/>
            <pc:sldMk cId="2528156528" sldId="260"/>
            <ac:picMk id="33" creationId="{6E5DE3C0-38E7-4874-8A16-97B417F8D241}"/>
          </ac:picMkLst>
        </pc:picChg>
        <pc:cxnChg chg="add mod">
          <ac:chgData name="Erkan Y�lmaz" userId="7cbadba3-b2be-4fba-b34c-3fb8946a6dcf" providerId="ADAL" clId="{C330E052-7BBA-4606-9DBC-9C8CE32C7F6C}" dt="2017-11-22T18:43:02.982" v="611" actId="208"/>
          <ac:cxnSpMkLst>
            <pc:docMk/>
            <pc:sldMk cId="2528156528" sldId="260"/>
            <ac:cxnSpMk id="285" creationId="{FEA0371C-2B1A-493F-A96A-52668E772A43}"/>
          </ac:cxnSpMkLst>
        </pc:cxnChg>
        <pc:cxnChg chg="add mod">
          <ac:chgData name="Erkan Y�lmaz" userId="7cbadba3-b2be-4fba-b34c-3fb8946a6dcf" providerId="ADAL" clId="{C330E052-7BBA-4606-9DBC-9C8CE32C7F6C}" dt="2017-11-22T18:43:02.982" v="611" actId="208"/>
          <ac:cxnSpMkLst>
            <pc:docMk/>
            <pc:sldMk cId="2528156528" sldId="260"/>
            <ac:cxnSpMk id="287" creationId="{63C58DBC-BD67-47BD-8A43-410B33752B6E}"/>
          </ac:cxnSpMkLst>
        </pc:cxnChg>
        <pc:cxnChg chg="add mod">
          <ac:chgData name="Erkan Y�lmaz" userId="7cbadba3-b2be-4fba-b34c-3fb8946a6dcf" providerId="ADAL" clId="{C330E052-7BBA-4606-9DBC-9C8CE32C7F6C}" dt="2017-11-22T18:43:02.982" v="611" actId="208"/>
          <ac:cxnSpMkLst>
            <pc:docMk/>
            <pc:sldMk cId="2528156528" sldId="260"/>
            <ac:cxnSpMk id="289" creationId="{74122E47-9AF8-4FE5-A87E-47171D0AAFDE}"/>
          </ac:cxnSpMkLst>
        </pc:cxnChg>
        <pc:cxnChg chg="add mod">
          <ac:chgData name="Erkan Y�lmaz" userId="7cbadba3-b2be-4fba-b34c-3fb8946a6dcf" providerId="ADAL" clId="{C330E052-7BBA-4606-9DBC-9C8CE32C7F6C}" dt="2017-11-22T18:43:02.982" v="611" actId="208"/>
          <ac:cxnSpMkLst>
            <pc:docMk/>
            <pc:sldMk cId="2528156528" sldId="260"/>
            <ac:cxnSpMk id="291" creationId="{DCE34C1B-D088-4E1C-8AE4-41C45D73FFDC}"/>
          </ac:cxnSpMkLst>
        </pc:cxnChg>
      </pc:sldChg>
      <pc:sldChg chg="addSp delSp modSp modAnim">
        <pc:chgData name="Erkan Y�lmaz" userId="7cbadba3-b2be-4fba-b34c-3fb8946a6dcf" providerId="ADAL" clId="{C330E052-7BBA-4606-9DBC-9C8CE32C7F6C}" dt="2017-11-22T18:13:55.920" v="14" actId="1076"/>
        <pc:sldMkLst>
          <pc:docMk/>
          <pc:sldMk cId="2530355356" sldId="261"/>
        </pc:sldMkLst>
        <pc:picChg chg="del mod">
          <ac:chgData name="Erkan Y�lmaz" userId="7cbadba3-b2be-4fba-b34c-3fb8946a6dcf" providerId="ADAL" clId="{C330E052-7BBA-4606-9DBC-9C8CE32C7F6C}" dt="2017-11-22T18:13:50.945" v="12" actId="1076"/>
          <ac:picMkLst>
            <pc:docMk/>
            <pc:sldMk cId="2530355356" sldId="261"/>
            <ac:picMk id="3" creationId="{DD9F69AC-2941-4A02-ABE7-64EE2B19F853}"/>
          </ac:picMkLst>
        </pc:picChg>
        <pc:picChg chg="mod">
          <ac:chgData name="Erkan Y�lmaz" userId="7cbadba3-b2be-4fba-b34c-3fb8946a6dcf" providerId="ADAL" clId="{C330E052-7BBA-4606-9DBC-9C8CE32C7F6C}" dt="2017-11-22T18:13:39.090" v="10" actId="1076"/>
          <ac:picMkLst>
            <pc:docMk/>
            <pc:sldMk cId="2530355356" sldId="261"/>
            <ac:picMk id="4" creationId="{739E63A0-2C64-4050-83BB-E10FF86587AD}"/>
          </ac:picMkLst>
        </pc:picChg>
        <pc:picChg chg="mod">
          <ac:chgData name="Erkan Y�lmaz" userId="7cbadba3-b2be-4fba-b34c-3fb8946a6dcf" providerId="ADAL" clId="{C330E052-7BBA-4606-9DBC-9C8CE32C7F6C}" dt="2017-11-22T18:13:36.423" v="9" actId="1076"/>
          <ac:picMkLst>
            <pc:docMk/>
            <pc:sldMk cId="2530355356" sldId="261"/>
            <ac:picMk id="6" creationId="{CBE28CEA-58CC-44A7-B288-5C2B67449F86}"/>
          </ac:picMkLst>
        </pc:picChg>
        <pc:picChg chg="add mod">
          <ac:chgData name="Erkan Y�lmaz" userId="7cbadba3-b2be-4fba-b34c-3fb8946a6dcf" providerId="ADAL" clId="{C330E052-7BBA-4606-9DBC-9C8CE32C7F6C}" dt="2017-11-22T18:13:55.920" v="14" actId="1076"/>
          <ac:picMkLst>
            <pc:docMk/>
            <pc:sldMk cId="2530355356" sldId="261"/>
            <ac:picMk id="148" creationId="{B4CADB50-83CC-4FF2-A29E-253FCD0F398E}"/>
          </ac:picMkLst>
        </pc:picChg>
      </pc:sldChg>
      <pc:sldChg chg="modSp modAnim">
        <pc:chgData name="Erkan Y�lmaz" userId="7cbadba3-b2be-4fba-b34c-3fb8946a6dcf" providerId="ADAL" clId="{C330E052-7BBA-4606-9DBC-9C8CE32C7F6C}" dt="2017-11-22T18:44:32.698" v="638"/>
        <pc:sldMkLst>
          <pc:docMk/>
          <pc:sldMk cId="3969133128" sldId="262"/>
        </pc:sldMkLst>
        <pc:spChg chg="mod">
          <ac:chgData name="Erkan Y�lmaz" userId="7cbadba3-b2be-4fba-b34c-3fb8946a6dcf" providerId="ADAL" clId="{C330E052-7BBA-4606-9DBC-9C8CE32C7F6C}" dt="2017-11-22T18:44:22.794" v="636"/>
          <ac:spMkLst>
            <pc:docMk/>
            <pc:sldMk cId="3969133128" sldId="262"/>
            <ac:spMk id="7" creationId="{BBFE4BC0-9A51-47C9-BEAE-7D6B84D19298}"/>
          </ac:spMkLst>
        </pc:spChg>
        <pc:spChg chg="mod">
          <ac:chgData name="Erkan Y�lmaz" userId="7cbadba3-b2be-4fba-b34c-3fb8946a6dcf" providerId="ADAL" clId="{C330E052-7BBA-4606-9DBC-9C8CE32C7F6C}" dt="2017-11-22T18:44:22.794" v="636"/>
          <ac:spMkLst>
            <pc:docMk/>
            <pc:sldMk cId="3969133128" sldId="262"/>
            <ac:spMk id="8" creationId="{DBB77E89-624E-44EC-83F0-E9897E77461C}"/>
          </ac:spMkLst>
        </pc:spChg>
        <pc:spChg chg="mod">
          <ac:chgData name="Erkan Y�lmaz" userId="7cbadba3-b2be-4fba-b34c-3fb8946a6dcf" providerId="ADAL" clId="{C330E052-7BBA-4606-9DBC-9C8CE32C7F6C}" dt="2017-11-22T18:44:32.698" v="638"/>
          <ac:spMkLst>
            <pc:docMk/>
            <pc:sldMk cId="3969133128" sldId="262"/>
            <ac:spMk id="9" creationId="{9EAAD93C-D3CE-4A86-82D9-9A6B993C5836}"/>
          </ac:spMkLst>
        </pc:spChg>
        <pc:spChg chg="mod">
          <ac:chgData name="Erkan Y�lmaz" userId="7cbadba3-b2be-4fba-b34c-3fb8946a6dcf" providerId="ADAL" clId="{C330E052-7BBA-4606-9DBC-9C8CE32C7F6C}" dt="2017-11-22T18:44:32.698" v="638"/>
          <ac:spMkLst>
            <pc:docMk/>
            <pc:sldMk cId="3969133128" sldId="262"/>
            <ac:spMk id="10" creationId="{95BF8144-E560-4845-A6D0-8ED574F03B9D}"/>
          </ac:spMkLst>
        </pc:spChg>
        <pc:picChg chg="mod ord">
          <ac:chgData name="Erkan Y�lmaz" userId="7cbadba3-b2be-4fba-b34c-3fb8946a6dcf" providerId="ADAL" clId="{C330E052-7BBA-4606-9DBC-9C8CE32C7F6C}" dt="2017-11-22T18:20:36.065" v="86" actId="1076"/>
          <ac:picMkLst>
            <pc:docMk/>
            <pc:sldMk cId="3969133128" sldId="262"/>
            <ac:picMk id="22" creationId="{84B139D2-D964-46BE-B031-3D4ACD2B7E29}"/>
          </ac:picMkLst>
        </pc:picChg>
      </pc:sldChg>
      <pc:sldChg chg="addSp delSp modSp">
        <pc:chgData name="Erkan Y�lmaz" userId="7cbadba3-b2be-4fba-b34c-3fb8946a6dcf" providerId="ADAL" clId="{C330E052-7BBA-4606-9DBC-9C8CE32C7F6C}" dt="2017-11-22T18:19:51.238" v="82"/>
        <pc:sldMkLst>
          <pc:docMk/>
          <pc:sldMk cId="129688591" sldId="263"/>
        </pc:sldMkLst>
        <pc:spChg chg="add del mod topLvl">
          <ac:chgData name="Erkan Y�lmaz" userId="7cbadba3-b2be-4fba-b34c-3fb8946a6dcf" providerId="ADAL" clId="{C330E052-7BBA-4606-9DBC-9C8CE32C7F6C}" dt="2017-11-22T18:18:21.499" v="56"/>
          <ac:spMkLst>
            <pc:docMk/>
            <pc:sldMk cId="129688591" sldId="263"/>
            <ac:spMk id="5" creationId="{24FEF884-8197-44CF-9F89-B21227A58485}"/>
          </ac:spMkLst>
        </pc:spChg>
        <pc:spChg chg="mod topLvl">
          <ac:chgData name="Erkan Y�lmaz" userId="7cbadba3-b2be-4fba-b34c-3fb8946a6dcf" providerId="ADAL" clId="{C330E052-7BBA-4606-9DBC-9C8CE32C7F6C}" dt="2017-11-22T18:18:07.286" v="52"/>
          <ac:spMkLst>
            <pc:docMk/>
            <pc:sldMk cId="129688591" sldId="263"/>
            <ac:spMk id="6" creationId="{85A3006C-4D31-44FB-AFAD-04C83DC7B6B3}"/>
          </ac:spMkLst>
        </pc:spChg>
        <pc:spChg chg="mod topLvl">
          <ac:chgData name="Erkan Y�lmaz" userId="7cbadba3-b2be-4fba-b34c-3fb8946a6dcf" providerId="ADAL" clId="{C330E052-7BBA-4606-9DBC-9C8CE32C7F6C}" dt="2017-11-22T18:19:51.238" v="82"/>
          <ac:spMkLst>
            <pc:docMk/>
            <pc:sldMk cId="129688591" sldId="263"/>
            <ac:spMk id="7" creationId="{1E877C7D-A554-4405-8D73-15B3BAF3D822}"/>
          </ac:spMkLst>
        </pc:spChg>
        <pc:spChg chg="mod topLvl">
          <ac:chgData name="Erkan Y�lmaz" userId="7cbadba3-b2be-4fba-b34c-3fb8946a6dcf" providerId="ADAL" clId="{C330E052-7BBA-4606-9DBC-9C8CE32C7F6C}" dt="2017-11-22T18:19:29.037" v="74"/>
          <ac:spMkLst>
            <pc:docMk/>
            <pc:sldMk cId="129688591" sldId="263"/>
            <ac:spMk id="8" creationId="{78AB74B1-E388-4D1A-A292-165D261961E0}"/>
          </ac:spMkLst>
        </pc:spChg>
        <pc:spChg chg="mod topLvl">
          <ac:chgData name="Erkan Y�lmaz" userId="7cbadba3-b2be-4fba-b34c-3fb8946a6dcf" providerId="ADAL" clId="{C330E052-7BBA-4606-9DBC-9C8CE32C7F6C}" dt="2017-11-22T18:15:43.602" v="23" actId="962"/>
          <ac:spMkLst>
            <pc:docMk/>
            <pc:sldMk cId="129688591" sldId="263"/>
            <ac:spMk id="9" creationId="{49EDDED7-2846-485B-972F-DF4A0E1E937F}"/>
          </ac:spMkLst>
        </pc:spChg>
        <pc:spChg chg="mod topLvl">
          <ac:chgData name="Erkan Y�lmaz" userId="7cbadba3-b2be-4fba-b34c-3fb8946a6dcf" providerId="ADAL" clId="{C330E052-7BBA-4606-9DBC-9C8CE32C7F6C}" dt="2017-11-22T18:19:18.612" v="73"/>
          <ac:spMkLst>
            <pc:docMk/>
            <pc:sldMk cId="129688591" sldId="263"/>
            <ac:spMk id="10" creationId="{C4BD70FB-F36A-4690-95C0-C6C93A71AFD0}"/>
          </ac:spMkLst>
        </pc:spChg>
        <pc:spChg chg="add del mod topLvl">
          <ac:chgData name="Erkan Y�lmaz" userId="7cbadba3-b2be-4fba-b34c-3fb8946a6dcf" providerId="ADAL" clId="{C330E052-7BBA-4606-9DBC-9C8CE32C7F6C}" dt="2017-11-22T18:18:33.965" v="59" actId="208"/>
          <ac:spMkLst>
            <pc:docMk/>
            <pc:sldMk cId="129688591" sldId="263"/>
            <ac:spMk id="11" creationId="{16C909A4-4E11-4612-986E-8828205CEDDD}"/>
          </ac:spMkLst>
        </pc:spChg>
        <pc:grpChg chg="del">
          <ac:chgData name="Erkan Y�lmaz" userId="7cbadba3-b2be-4fba-b34c-3fb8946a6dcf" providerId="ADAL" clId="{C330E052-7BBA-4606-9DBC-9C8CE32C7F6C}" dt="2017-11-22T18:14:25.947" v="15" actId="165"/>
          <ac:grpSpMkLst>
            <pc:docMk/>
            <pc:sldMk cId="129688591" sldId="263"/>
            <ac:grpSpMk id="4" creationId="{7CEF7A18-2B90-4F52-BF46-B67F5FC7A01C}"/>
          </ac:grpSpMkLst>
        </pc:grpChg>
      </pc:sldChg>
      <pc:sldChg chg="delSp modSp modAnim">
        <pc:chgData name="Erkan Y�lmaz" userId="7cbadba3-b2be-4fba-b34c-3fb8946a6dcf" providerId="ADAL" clId="{C330E052-7BBA-4606-9DBC-9C8CE32C7F6C}" dt="2017-11-22T18:26:38.611" v="128"/>
        <pc:sldMkLst>
          <pc:docMk/>
          <pc:sldMk cId="2668301714" sldId="264"/>
        </pc:sldMkLst>
        <pc:spChg chg="del mod topLvl">
          <ac:chgData name="Erkan Y�lmaz" userId="7cbadba3-b2be-4fba-b34c-3fb8946a6dcf" providerId="ADAL" clId="{C330E052-7BBA-4606-9DBC-9C8CE32C7F6C}" dt="2017-11-22T18:24:42.388" v="114" actId="478"/>
          <ac:spMkLst>
            <pc:docMk/>
            <pc:sldMk cId="2668301714" sldId="264"/>
            <ac:spMk id="4" creationId="{416AAED1-1768-4010-A70A-B2DB21FD3E0A}"/>
          </ac:spMkLst>
        </pc:spChg>
        <pc:spChg chg="mod topLvl">
          <ac:chgData name="Erkan Y�lmaz" userId="7cbadba3-b2be-4fba-b34c-3fb8946a6dcf" providerId="ADAL" clId="{C330E052-7BBA-4606-9DBC-9C8CE32C7F6C}" dt="2017-11-22T18:25:07.644" v="116" actId="1582"/>
          <ac:spMkLst>
            <pc:docMk/>
            <pc:sldMk cId="2668301714" sldId="264"/>
            <ac:spMk id="5" creationId="{C104DD63-5EC9-41D8-AED6-379175322059}"/>
          </ac:spMkLst>
        </pc:spChg>
        <pc:spChg chg="mod topLvl">
          <ac:chgData name="Erkan Y�lmaz" userId="7cbadba3-b2be-4fba-b34c-3fb8946a6dcf" providerId="ADAL" clId="{C330E052-7BBA-4606-9DBC-9C8CE32C7F6C}" dt="2017-11-22T18:25:07.644" v="116" actId="1582"/>
          <ac:spMkLst>
            <pc:docMk/>
            <pc:sldMk cId="2668301714" sldId="264"/>
            <ac:spMk id="6" creationId="{7F80FDE2-30C0-48A1-8675-0F2EDA25B7BD}"/>
          </ac:spMkLst>
        </pc:spChg>
        <pc:spChg chg="mod topLvl">
          <ac:chgData name="Erkan Y�lmaz" userId="7cbadba3-b2be-4fba-b34c-3fb8946a6dcf" providerId="ADAL" clId="{C330E052-7BBA-4606-9DBC-9C8CE32C7F6C}" dt="2017-11-22T18:25:07.644" v="116" actId="1582"/>
          <ac:spMkLst>
            <pc:docMk/>
            <pc:sldMk cId="2668301714" sldId="264"/>
            <ac:spMk id="7" creationId="{306AD84A-782E-44AE-8F85-04DB20EFEEA4}"/>
          </ac:spMkLst>
        </pc:spChg>
        <pc:spChg chg="mod topLvl">
          <ac:chgData name="Erkan Y�lmaz" userId="7cbadba3-b2be-4fba-b34c-3fb8946a6dcf" providerId="ADAL" clId="{C330E052-7BBA-4606-9DBC-9C8CE32C7F6C}" dt="2017-11-22T18:25:07.644" v="116" actId="1582"/>
          <ac:spMkLst>
            <pc:docMk/>
            <pc:sldMk cId="2668301714" sldId="264"/>
            <ac:spMk id="8" creationId="{7AA4A718-C6AF-44B6-9736-09F4135F1D2E}"/>
          </ac:spMkLst>
        </pc:spChg>
        <pc:spChg chg="mod topLvl">
          <ac:chgData name="Erkan Y�lmaz" userId="7cbadba3-b2be-4fba-b34c-3fb8946a6dcf" providerId="ADAL" clId="{C330E052-7BBA-4606-9DBC-9C8CE32C7F6C}" dt="2017-11-22T18:25:07.644" v="116" actId="1582"/>
          <ac:spMkLst>
            <pc:docMk/>
            <pc:sldMk cId="2668301714" sldId="264"/>
            <ac:spMk id="9" creationId="{6A413F32-D9C4-42CA-A207-DB43E193CDF4}"/>
          </ac:spMkLst>
        </pc:spChg>
        <pc:spChg chg="mod topLvl">
          <ac:chgData name="Erkan Y�lmaz" userId="7cbadba3-b2be-4fba-b34c-3fb8946a6dcf" providerId="ADAL" clId="{C330E052-7BBA-4606-9DBC-9C8CE32C7F6C}" dt="2017-11-22T18:25:07.644" v="116" actId="1582"/>
          <ac:spMkLst>
            <pc:docMk/>
            <pc:sldMk cId="2668301714" sldId="264"/>
            <ac:spMk id="10" creationId="{F003F5DF-77BD-4494-B765-FB7D4127CF50}"/>
          </ac:spMkLst>
        </pc:spChg>
        <pc:spChg chg="mod topLvl">
          <ac:chgData name="Erkan Y�lmaz" userId="7cbadba3-b2be-4fba-b34c-3fb8946a6dcf" providerId="ADAL" clId="{C330E052-7BBA-4606-9DBC-9C8CE32C7F6C}" dt="2017-11-22T18:25:07.644" v="116" actId="1582"/>
          <ac:spMkLst>
            <pc:docMk/>
            <pc:sldMk cId="2668301714" sldId="264"/>
            <ac:spMk id="11" creationId="{B1612A00-5091-4B1F-A980-34610AE752E7}"/>
          </ac:spMkLst>
        </pc:spChg>
        <pc:spChg chg="mod topLvl">
          <ac:chgData name="Erkan Y�lmaz" userId="7cbadba3-b2be-4fba-b34c-3fb8946a6dcf" providerId="ADAL" clId="{C330E052-7BBA-4606-9DBC-9C8CE32C7F6C}" dt="2017-11-22T18:25:07.644" v="116" actId="1582"/>
          <ac:spMkLst>
            <pc:docMk/>
            <pc:sldMk cId="2668301714" sldId="264"/>
            <ac:spMk id="12" creationId="{501DAE12-ACCD-45A6-BC4D-453F37BE5569}"/>
          </ac:spMkLst>
        </pc:spChg>
        <pc:spChg chg="mod topLvl">
          <ac:chgData name="Erkan Y�lmaz" userId="7cbadba3-b2be-4fba-b34c-3fb8946a6dcf" providerId="ADAL" clId="{C330E052-7BBA-4606-9DBC-9C8CE32C7F6C}" dt="2017-11-22T18:25:07.644" v="116" actId="1582"/>
          <ac:spMkLst>
            <pc:docMk/>
            <pc:sldMk cId="2668301714" sldId="264"/>
            <ac:spMk id="13" creationId="{4C691488-D2ED-4B45-99C3-AFF0FF6A23B3}"/>
          </ac:spMkLst>
        </pc:spChg>
        <pc:spChg chg="mod topLvl">
          <ac:chgData name="Erkan Y�lmaz" userId="7cbadba3-b2be-4fba-b34c-3fb8946a6dcf" providerId="ADAL" clId="{C330E052-7BBA-4606-9DBC-9C8CE32C7F6C}" dt="2017-11-22T18:25:07.644" v="116" actId="1582"/>
          <ac:spMkLst>
            <pc:docMk/>
            <pc:sldMk cId="2668301714" sldId="264"/>
            <ac:spMk id="14" creationId="{A7D473D8-4B41-4B81-A4BB-42435F3ADC8C}"/>
          </ac:spMkLst>
        </pc:spChg>
        <pc:spChg chg="mod topLvl">
          <ac:chgData name="Erkan Y�lmaz" userId="7cbadba3-b2be-4fba-b34c-3fb8946a6dcf" providerId="ADAL" clId="{C330E052-7BBA-4606-9DBC-9C8CE32C7F6C}" dt="2017-11-22T18:25:07.644" v="116" actId="1582"/>
          <ac:spMkLst>
            <pc:docMk/>
            <pc:sldMk cId="2668301714" sldId="264"/>
            <ac:spMk id="15" creationId="{D7D45F9C-DA7D-4B86-ABC1-3784F52D4D93}"/>
          </ac:spMkLst>
        </pc:spChg>
        <pc:spChg chg="mod topLvl">
          <ac:chgData name="Erkan Y�lmaz" userId="7cbadba3-b2be-4fba-b34c-3fb8946a6dcf" providerId="ADAL" clId="{C330E052-7BBA-4606-9DBC-9C8CE32C7F6C}" dt="2017-11-22T18:25:07.644" v="116" actId="1582"/>
          <ac:spMkLst>
            <pc:docMk/>
            <pc:sldMk cId="2668301714" sldId="264"/>
            <ac:spMk id="16" creationId="{E68936DB-15E3-47CE-A3FB-4CDDB8602BA3}"/>
          </ac:spMkLst>
        </pc:spChg>
        <pc:spChg chg="del mod topLvl">
          <ac:chgData name="Erkan Y�lmaz" userId="7cbadba3-b2be-4fba-b34c-3fb8946a6dcf" providerId="ADAL" clId="{C330E052-7BBA-4606-9DBC-9C8CE32C7F6C}" dt="2017-11-22T18:22:09.442" v="97" actId="478"/>
          <ac:spMkLst>
            <pc:docMk/>
            <pc:sldMk cId="2668301714" sldId="264"/>
            <ac:spMk id="17" creationId="{8A5176FE-E6B4-4AE8-A8D6-CBE40031CC42}"/>
          </ac:spMkLst>
        </pc:spChg>
        <pc:grpChg chg="del mod">
          <ac:chgData name="Erkan Y�lmaz" userId="7cbadba3-b2be-4fba-b34c-3fb8946a6dcf" providerId="ADAL" clId="{C330E052-7BBA-4606-9DBC-9C8CE32C7F6C}" dt="2017-11-22T18:22:03.232" v="96" actId="165"/>
          <ac:grpSpMkLst>
            <pc:docMk/>
            <pc:sldMk cId="2668301714" sldId="264"/>
            <ac:grpSpMk id="3" creationId="{AC7973B3-1379-4321-9273-CD7E9FD912C4}"/>
          </ac:grpSpMkLst>
        </pc:grpChg>
        <pc:picChg chg="mod">
          <ac:chgData name="Erkan Y�lmaz" userId="7cbadba3-b2be-4fba-b34c-3fb8946a6dcf" providerId="ADAL" clId="{C330E052-7BBA-4606-9DBC-9C8CE32C7F6C}" dt="2017-11-22T18:21:37.960" v="95" actId="1038"/>
          <ac:picMkLst>
            <pc:docMk/>
            <pc:sldMk cId="2668301714" sldId="264"/>
            <ac:picMk id="435" creationId="{1D033A88-A04B-4F0D-A79A-8D739F170D27}"/>
          </ac:picMkLst>
        </pc:picChg>
      </pc:sldChg>
      <pc:sldChg chg="modSp">
        <pc:chgData name="Erkan Y�lmaz" userId="7cbadba3-b2be-4fba-b34c-3fb8946a6dcf" providerId="ADAL" clId="{C330E052-7BBA-4606-9DBC-9C8CE32C7F6C}" dt="2017-11-22T18:28:21.570" v="161" actId="208"/>
        <pc:sldMkLst>
          <pc:docMk/>
          <pc:sldMk cId="3287059598" sldId="265"/>
        </pc:sldMkLst>
        <pc:spChg chg="mod">
          <ac:chgData name="Erkan Y�lmaz" userId="7cbadba3-b2be-4fba-b34c-3fb8946a6dcf" providerId="ADAL" clId="{C330E052-7BBA-4606-9DBC-9C8CE32C7F6C}" dt="2017-11-22T18:28:21.570" v="161" actId="208"/>
          <ac:spMkLst>
            <pc:docMk/>
            <pc:sldMk cId="3287059598" sldId="265"/>
            <ac:spMk id="24" creationId="{EC039A26-B7FC-4D02-A9D4-DFA78AEB5E5A}"/>
          </ac:spMkLst>
        </pc:spChg>
        <pc:grpChg chg="mod">
          <ac:chgData name="Erkan Y�lmaz" userId="7cbadba3-b2be-4fba-b34c-3fb8946a6dcf" providerId="ADAL" clId="{C330E052-7BBA-4606-9DBC-9C8CE32C7F6C}" dt="2017-11-22T18:27:35.824" v="133" actId="1037"/>
          <ac:grpSpMkLst>
            <pc:docMk/>
            <pc:sldMk cId="3287059598" sldId="265"/>
            <ac:grpSpMk id="3" creationId="{AC7973B3-1379-4321-9273-CD7E9FD912C4}"/>
          </ac:grpSpMkLst>
        </pc:grpChg>
        <pc:grpChg chg="mod">
          <ac:chgData name="Erkan Y�lmaz" userId="7cbadba3-b2be-4fba-b34c-3fb8946a6dcf" providerId="ADAL" clId="{C330E052-7BBA-4606-9DBC-9C8CE32C7F6C}" dt="2017-11-22T18:27:45.734" v="157" actId="1038"/>
          <ac:grpSpMkLst>
            <pc:docMk/>
            <pc:sldMk cId="3287059598" sldId="265"/>
            <ac:grpSpMk id="18" creationId="{A65B5A9E-8C87-48E6-A023-13570F8FDC97}"/>
          </ac:grpSpMkLst>
        </pc:grpChg>
      </pc:sldChg>
      <pc:sldChg chg="addSp delSp modSp delAnim modAnim">
        <pc:chgData name="Erkan Y�lmaz" userId="7cbadba3-b2be-4fba-b34c-3fb8946a6dcf" providerId="ADAL" clId="{C330E052-7BBA-4606-9DBC-9C8CE32C7F6C}" dt="2017-11-22T18:39:03.521" v="523" actId="1076"/>
        <pc:sldMkLst>
          <pc:docMk/>
          <pc:sldMk cId="778892861" sldId="267"/>
        </pc:sldMkLst>
        <pc:spChg chg="add mod">
          <ac:chgData name="Erkan Y�lmaz" userId="7cbadba3-b2be-4fba-b34c-3fb8946a6dcf" providerId="ADAL" clId="{C330E052-7BBA-4606-9DBC-9C8CE32C7F6C}" dt="2017-11-22T18:39:03.521" v="523" actId="1076"/>
          <ac:spMkLst>
            <pc:docMk/>
            <pc:sldMk cId="778892861" sldId="267"/>
            <ac:spMk id="615" creationId="{BB2D070C-D777-40F0-8EF9-A38E2B059A8F}"/>
          </ac:spMkLst>
        </pc:spChg>
        <pc:grpChg chg="mod">
          <ac:chgData name="Erkan Y�lmaz" userId="7cbadba3-b2be-4fba-b34c-3fb8946a6dcf" providerId="ADAL" clId="{C330E052-7BBA-4606-9DBC-9C8CE32C7F6C}" dt="2017-11-22T18:28:43.734" v="169" actId="1036"/>
          <ac:grpSpMkLst>
            <pc:docMk/>
            <pc:sldMk cId="778892861" sldId="267"/>
            <ac:grpSpMk id="3" creationId="{AC7973B3-1379-4321-9273-CD7E9FD912C4}"/>
          </ac:grpSpMkLst>
        </pc:grpChg>
        <pc:grpChg chg="del mod">
          <ac:chgData name="Erkan Y�lmaz" userId="7cbadba3-b2be-4fba-b34c-3fb8946a6dcf" providerId="ADAL" clId="{C330E052-7BBA-4606-9DBC-9C8CE32C7F6C}" dt="2017-11-22T18:38:56.373" v="521" actId="478"/>
          <ac:grpSpMkLst>
            <pc:docMk/>
            <pc:sldMk cId="778892861" sldId="267"/>
            <ac:grpSpMk id="18" creationId="{A65B5A9E-8C87-48E6-A023-13570F8FDC97}"/>
          </ac:grpSpMkLst>
        </pc:grpChg>
        <pc:grpChg chg="add mod">
          <ac:chgData name="Erkan Y�lmaz" userId="7cbadba3-b2be-4fba-b34c-3fb8946a6dcf" providerId="ADAL" clId="{C330E052-7BBA-4606-9DBC-9C8CE32C7F6C}" dt="2017-11-22T18:39:03.521" v="523" actId="1076"/>
          <ac:grpSpMkLst>
            <pc:docMk/>
            <pc:sldMk cId="778892861" sldId="267"/>
            <ac:grpSpMk id="191" creationId="{3D69C51B-E64C-4F1E-878C-1BFF7E80CD95}"/>
          </ac:grpSpMkLst>
        </pc:grpChg>
        <pc:grpChg chg="del mod">
          <ac:chgData name="Erkan Y�lmaz" userId="7cbadba3-b2be-4fba-b34c-3fb8946a6dcf" providerId="ADAL" clId="{C330E052-7BBA-4606-9DBC-9C8CE32C7F6C}" dt="2017-11-22T18:38:56.373" v="521" actId="478"/>
          <ac:grpSpMkLst>
            <pc:docMk/>
            <pc:sldMk cId="778892861" sldId="267"/>
            <ac:grpSpMk id="192" creationId="{689A3688-F36F-4673-9557-398FBB98AAE1}"/>
          </ac:grpSpMkLst>
        </pc:grpChg>
        <pc:grpChg chg="add mod">
          <ac:chgData name="Erkan Y�lmaz" userId="7cbadba3-b2be-4fba-b34c-3fb8946a6dcf" providerId="ADAL" clId="{C330E052-7BBA-4606-9DBC-9C8CE32C7F6C}" dt="2017-11-22T18:39:03.521" v="523" actId="1076"/>
          <ac:grpSpMkLst>
            <pc:docMk/>
            <pc:sldMk cId="778892861" sldId="267"/>
            <ac:grpSpMk id="239" creationId="{87EA3E3B-2E43-43DF-A565-46FA741A691D}"/>
          </ac:grpSpMkLst>
        </pc:grpChg>
        <pc:grpChg chg="add mod">
          <ac:chgData name="Erkan Y�lmaz" userId="7cbadba3-b2be-4fba-b34c-3fb8946a6dcf" providerId="ADAL" clId="{C330E052-7BBA-4606-9DBC-9C8CE32C7F6C}" dt="2017-11-22T18:39:03.521" v="523" actId="1076"/>
          <ac:grpSpMkLst>
            <pc:docMk/>
            <pc:sldMk cId="778892861" sldId="267"/>
            <ac:grpSpMk id="262" creationId="{A20E6A69-2584-4492-B216-45910CFFE2BC}"/>
          </ac:grpSpMkLst>
        </pc:grpChg>
        <pc:grpChg chg="add mod">
          <ac:chgData name="Erkan Y�lmaz" userId="7cbadba3-b2be-4fba-b34c-3fb8946a6dcf" providerId="ADAL" clId="{C330E052-7BBA-4606-9DBC-9C8CE32C7F6C}" dt="2017-11-22T18:39:03.521" v="523" actId="1076"/>
          <ac:grpSpMkLst>
            <pc:docMk/>
            <pc:sldMk cId="778892861" sldId="267"/>
            <ac:grpSpMk id="291" creationId="{03F63FA4-BF51-42F2-8438-DA576FB70A3F}"/>
          </ac:grpSpMkLst>
        </pc:grpChg>
        <pc:grpChg chg="add mod">
          <ac:chgData name="Erkan Y�lmaz" userId="7cbadba3-b2be-4fba-b34c-3fb8946a6dcf" providerId="ADAL" clId="{C330E052-7BBA-4606-9DBC-9C8CE32C7F6C}" dt="2017-11-22T18:39:03.521" v="523" actId="1076"/>
          <ac:grpSpMkLst>
            <pc:docMk/>
            <pc:sldMk cId="778892861" sldId="267"/>
            <ac:grpSpMk id="449" creationId="{2033EFDD-0626-4BA9-9707-34DE3F4B4516}"/>
          </ac:grpSpMkLst>
        </pc:grpChg>
        <pc:grpChg chg="add mod">
          <ac:chgData name="Erkan Y�lmaz" userId="7cbadba3-b2be-4fba-b34c-3fb8946a6dcf" providerId="ADAL" clId="{C330E052-7BBA-4606-9DBC-9C8CE32C7F6C}" dt="2017-11-22T18:39:03.521" v="523" actId="1076"/>
          <ac:grpSpMkLst>
            <pc:docMk/>
            <pc:sldMk cId="778892861" sldId="267"/>
            <ac:grpSpMk id="483" creationId="{F55648AF-8611-494F-A096-E598DF5FC726}"/>
          </ac:grpSpMkLst>
        </pc:grpChg>
        <pc:grpChg chg="add mod">
          <ac:chgData name="Erkan Y�lmaz" userId="7cbadba3-b2be-4fba-b34c-3fb8946a6dcf" providerId="ADAL" clId="{C330E052-7BBA-4606-9DBC-9C8CE32C7F6C}" dt="2017-11-22T18:39:03.521" v="523" actId="1076"/>
          <ac:grpSpMkLst>
            <pc:docMk/>
            <pc:sldMk cId="778892861" sldId="267"/>
            <ac:grpSpMk id="609" creationId="{4205E747-78CC-4B04-9A17-3DF0ED6370EE}"/>
          </ac:grpSpMkLst>
        </pc:grpChg>
        <pc:picChg chg="del mod">
          <ac:chgData name="Erkan Y�lmaz" userId="7cbadba3-b2be-4fba-b34c-3fb8946a6dcf" providerId="ADAL" clId="{C330E052-7BBA-4606-9DBC-9C8CE32C7F6C}" dt="2017-11-22T18:38:56.373" v="521" actId="478"/>
          <ac:picMkLst>
            <pc:docMk/>
            <pc:sldMk cId="778892861" sldId="267"/>
            <ac:picMk id="236" creationId="{153CE103-5426-46A0-AB8E-AE6D6CF2F404}"/>
          </ac:picMkLst>
        </pc:picChg>
      </pc:sldChg>
      <pc:sldChg chg="addSp modSp add ord setBg">
        <pc:chgData name="Erkan Y�lmaz" userId="7cbadba3-b2be-4fba-b34c-3fb8946a6dcf" providerId="ADAL" clId="{C330E052-7BBA-4606-9DBC-9C8CE32C7F6C}" dt="2017-11-28T08:59:25.238" v="831" actId="1076"/>
        <pc:sldMkLst>
          <pc:docMk/>
          <pc:sldMk cId="1500054717" sldId="268"/>
        </pc:sldMkLst>
        <pc:spChg chg="add mod">
          <ac:chgData name="Erkan Y�lmaz" userId="7cbadba3-b2be-4fba-b34c-3fb8946a6dcf" providerId="ADAL" clId="{C330E052-7BBA-4606-9DBC-9C8CE32C7F6C}" dt="2017-11-28T08:58:22.359" v="746" actId="113"/>
          <ac:spMkLst>
            <pc:docMk/>
            <pc:sldMk cId="1500054717" sldId="268"/>
            <ac:spMk id="2" creationId="{54AE26D1-ED70-4F35-9AC9-304BF65B37F0}"/>
          </ac:spMkLst>
        </pc:spChg>
        <pc:spChg chg="add mod">
          <ac:chgData name="Erkan Y�lmaz" userId="7cbadba3-b2be-4fba-b34c-3fb8946a6dcf" providerId="ADAL" clId="{C330E052-7BBA-4606-9DBC-9C8CE32C7F6C}" dt="2017-11-28T08:59:16.755" v="828" actId="1076"/>
          <ac:spMkLst>
            <pc:docMk/>
            <pc:sldMk cId="1500054717" sldId="268"/>
            <ac:spMk id="3" creationId="{3E0EBB79-BEF5-481B-9892-405C8EAC72FE}"/>
          </ac:spMkLst>
        </pc:spChg>
        <pc:spChg chg="add mod">
          <ac:chgData name="Erkan Y�lmaz" userId="7cbadba3-b2be-4fba-b34c-3fb8946a6dcf" providerId="ADAL" clId="{C330E052-7BBA-4606-9DBC-9C8CE32C7F6C}" dt="2017-11-28T08:59:25.238" v="831" actId="1076"/>
          <ac:spMkLst>
            <pc:docMk/>
            <pc:sldMk cId="1500054717" sldId="268"/>
            <ac:spMk id="4" creationId="{E35F12D0-D095-4272-952D-701352D9315C}"/>
          </ac:spMkLst>
        </pc:spChg>
      </pc:sldChg>
      <pc:sldChg chg="addSp delSp modSp add del">
        <pc:chgData name="Erkan Y�lmaz" userId="7cbadba3-b2be-4fba-b34c-3fb8946a6dcf" providerId="ADAL" clId="{C330E052-7BBA-4606-9DBC-9C8CE32C7F6C}" dt="2017-11-28T08:58:33.015" v="750" actId="2696"/>
        <pc:sldMkLst>
          <pc:docMk/>
          <pc:sldMk cId="1552490339" sldId="269"/>
        </pc:sldMkLst>
        <pc:spChg chg="add mod">
          <ac:chgData name="Erkan Y�lmaz" userId="7cbadba3-b2be-4fba-b34c-3fb8946a6dcf" providerId="ADAL" clId="{C330E052-7BBA-4606-9DBC-9C8CE32C7F6C}" dt="2017-11-28T08:57:02.886" v="732" actId="3062"/>
          <ac:spMkLst>
            <pc:docMk/>
            <pc:sldMk cId="1552490339" sldId="269"/>
            <ac:spMk id="3" creationId="{D9A9BB60-6C5C-46AC-A024-2D6C9DC8F52E}"/>
          </ac:spMkLst>
        </pc:spChg>
        <pc:spChg chg="add del mod">
          <ac:chgData name="Erkan Y�lmaz" userId="7cbadba3-b2be-4fba-b34c-3fb8946a6dcf" providerId="ADAL" clId="{C330E052-7BBA-4606-9DBC-9C8CE32C7F6C}" dt="2017-11-28T08:56:57.415" v="731" actId="478"/>
          <ac:spMkLst>
            <pc:docMk/>
            <pc:sldMk cId="1552490339" sldId="269"/>
            <ac:spMk id="4" creationId="{01E2AC5B-1621-4E2F-B5E3-79998FBE9745}"/>
          </ac:spMkLst>
        </pc:spChg>
        <pc:picChg chg="add mod">
          <ac:chgData name="Erkan Y�lmaz" userId="7cbadba3-b2be-4fba-b34c-3fb8946a6dcf" providerId="ADAL" clId="{C330E052-7BBA-4606-9DBC-9C8CE32C7F6C}" dt="2017-11-28T08:55:21.393" v="710" actId="14100"/>
          <ac:picMkLst>
            <pc:docMk/>
            <pc:sldMk cId="1552490339" sldId="269"/>
            <ac:picMk id="2" creationId="{5D37D54E-0E37-4392-A36C-286B4DCAF50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999" y="1178222"/>
            <a:ext cx="9449991" cy="2506427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3781306"/>
            <a:ext cx="9449991" cy="1738167"/>
          </a:xfrm>
        </p:spPr>
        <p:txBody>
          <a:bodyPr/>
          <a:lstStyle>
            <a:lvl1pPr marL="0" indent="0" algn="ctr">
              <a:buNone/>
              <a:defRPr sz="2480"/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603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38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383297"/>
            <a:ext cx="2716872" cy="610108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9" y="383297"/>
            <a:ext cx="7993117" cy="610108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63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060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1794830"/>
            <a:ext cx="10867490" cy="2994714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4817875"/>
            <a:ext cx="10867490" cy="1574849"/>
          </a:xfrm>
        </p:spPr>
        <p:txBody>
          <a:bodyPr/>
          <a:lstStyle>
            <a:lvl1pPr marL="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1pPr>
            <a:lvl2pPr marL="472516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50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54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9006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58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50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6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8013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698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1916484"/>
            <a:ext cx="5354995" cy="45678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1916484"/>
            <a:ext cx="5354995" cy="45678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69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383297"/>
            <a:ext cx="10867490" cy="139153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1" y="1764832"/>
            <a:ext cx="5330385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1" y="2629749"/>
            <a:ext cx="5330385" cy="386796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1764832"/>
            <a:ext cx="5356636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2629749"/>
            <a:ext cx="5356636" cy="386796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67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22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58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036569"/>
            <a:ext cx="6378744" cy="5116178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0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919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036569"/>
            <a:ext cx="6378744" cy="5116178"/>
          </a:xfrm>
        </p:spPr>
        <p:txBody>
          <a:bodyPr anchor="t"/>
          <a:lstStyle>
            <a:lvl1pPr marL="0" indent="0">
              <a:buNone/>
              <a:defRPr sz="3307"/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16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383297"/>
            <a:ext cx="1086749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1916484"/>
            <a:ext cx="1086749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00569-41FC-49E5-B2D4-D3D1AB23C11D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6672697"/>
            <a:ext cx="425249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772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1">
            <a:extLst>
              <a:ext uri="{FF2B5EF4-FFF2-40B4-BE49-F238E27FC236}">
                <a16:creationId xmlns:a16="http://schemas.microsoft.com/office/drawing/2014/main" id="{6DFA1C43-53E9-406B-AD8C-CBE337C9DC2C}"/>
              </a:ext>
            </a:extLst>
          </p:cNvPr>
          <p:cNvSpPr txBox="1"/>
          <p:nvPr/>
        </p:nvSpPr>
        <p:spPr>
          <a:xfrm>
            <a:off x="2511083" y="1579099"/>
            <a:ext cx="5499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/>
              <a:t>JEOMORFOLOİK ANALİZ I</a:t>
            </a:r>
          </a:p>
        </p:txBody>
      </p:sp>
      <p:sp>
        <p:nvSpPr>
          <p:cNvPr id="6" name="Metin kutusu 2">
            <a:extLst>
              <a:ext uri="{FF2B5EF4-FFF2-40B4-BE49-F238E27FC236}">
                <a16:creationId xmlns:a16="http://schemas.microsoft.com/office/drawing/2014/main" id="{D7AC7FF5-C7CA-4FBC-B0F5-D0DA035E016A}"/>
              </a:ext>
            </a:extLst>
          </p:cNvPr>
          <p:cNvSpPr txBox="1"/>
          <p:nvPr/>
        </p:nvSpPr>
        <p:spPr>
          <a:xfrm>
            <a:off x="9950527" y="2523422"/>
            <a:ext cx="23074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b="1" dirty="0"/>
              <a:t>Dr. Erkan Yılmaz</a:t>
            </a:r>
          </a:p>
        </p:txBody>
      </p:sp>
      <p:sp>
        <p:nvSpPr>
          <p:cNvPr id="7" name="Metin kutusu 3">
            <a:extLst>
              <a:ext uri="{FF2B5EF4-FFF2-40B4-BE49-F238E27FC236}">
                <a16:creationId xmlns:a16="http://schemas.microsoft.com/office/drawing/2014/main" id="{64C0F145-B8B2-4D76-9965-0644D3B6AFB3}"/>
              </a:ext>
            </a:extLst>
          </p:cNvPr>
          <p:cNvSpPr txBox="1"/>
          <p:nvPr/>
        </p:nvSpPr>
        <p:spPr>
          <a:xfrm>
            <a:off x="163515" y="3168769"/>
            <a:ext cx="77231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/>
              <a:t>Yatay Yapılar Üzerindeki Jeomorfolojik Şekiller</a:t>
            </a:r>
          </a:p>
          <a:p>
            <a:r>
              <a:rPr lang="tr-TR" sz="2500" b="1" dirty="0"/>
              <a:t>(Teorik)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F4FC66-AA14-451C-9752-EE007137AB81}"/>
              </a:ext>
            </a:extLst>
          </p:cNvPr>
          <p:cNvSpPr/>
          <p:nvPr/>
        </p:nvSpPr>
        <p:spPr>
          <a:xfrm>
            <a:off x="414262" y="4174758"/>
            <a:ext cx="62992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/>
              <a:t>Topografya Haritası</a:t>
            </a:r>
          </a:p>
          <a:p>
            <a:pPr lvl="1"/>
            <a:r>
              <a:rPr lang="tr-TR" dirty="0"/>
              <a:t>a)Ölçek </a:t>
            </a:r>
          </a:p>
          <a:p>
            <a:pPr lvl="1"/>
            <a:r>
              <a:rPr lang="tr-TR" dirty="0"/>
              <a:t>b)</a:t>
            </a:r>
            <a:r>
              <a:rPr lang="tr-TR" dirty="0" err="1"/>
              <a:t>Eşaralık</a:t>
            </a:r>
            <a:endParaRPr lang="tr-TR" dirty="0"/>
          </a:p>
          <a:p>
            <a:pPr lvl="1"/>
            <a:r>
              <a:rPr lang="tr-TR" dirty="0"/>
              <a:t>c)Akarsu ve Derece Çizimi</a:t>
            </a:r>
          </a:p>
          <a:p>
            <a:r>
              <a:rPr lang="tr-TR" b="1" dirty="0"/>
              <a:t>Jeolojik Analiz</a:t>
            </a:r>
          </a:p>
          <a:p>
            <a:r>
              <a:rPr lang="tr-TR" b="1" dirty="0"/>
              <a:t>Jeomorfolojik Analiz</a:t>
            </a:r>
          </a:p>
          <a:p>
            <a:pPr lvl="1"/>
            <a:r>
              <a:rPr lang="tr-TR" dirty="0"/>
              <a:t>a)Profil Analizleri</a:t>
            </a:r>
          </a:p>
          <a:p>
            <a:pPr lvl="1"/>
            <a:r>
              <a:rPr lang="tr-TR" dirty="0"/>
              <a:t>b)Kesit Oluşturma</a:t>
            </a:r>
          </a:p>
          <a:p>
            <a:pPr lvl="1"/>
            <a:r>
              <a:rPr lang="tr-TR" dirty="0"/>
              <a:t>c)İç ve Dış Bükey eğim Kırıklıkları</a:t>
            </a:r>
          </a:p>
          <a:p>
            <a:pPr lvl="1"/>
            <a:r>
              <a:rPr lang="tr-TR" dirty="0"/>
              <a:t>d)Jeomorfoloji Haritası</a:t>
            </a:r>
          </a:p>
        </p:txBody>
      </p:sp>
    </p:spTree>
    <p:extLst>
      <p:ext uri="{BB962C8B-B14F-4D97-AF65-F5344CB8AC3E}">
        <p14:creationId xmlns:p14="http://schemas.microsoft.com/office/powerpoint/2010/main" val="150005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rup 271">
            <a:extLst>
              <a:ext uri="{FF2B5EF4-FFF2-40B4-BE49-F238E27FC236}">
                <a16:creationId xmlns:a16="http://schemas.microsoft.com/office/drawing/2014/main" id="{DE4029B0-FFDD-45B5-9DD5-279F7838F3BC}"/>
              </a:ext>
            </a:extLst>
          </p:cNvPr>
          <p:cNvGrpSpPr/>
          <p:nvPr/>
        </p:nvGrpSpPr>
        <p:grpSpPr>
          <a:xfrm>
            <a:off x="1513248" y="0"/>
            <a:ext cx="5526955" cy="7213316"/>
            <a:chOff x="632492" y="-15495"/>
            <a:chExt cx="5526955" cy="7213316"/>
          </a:xfrm>
        </p:grpSpPr>
        <p:grpSp>
          <p:nvGrpSpPr>
            <p:cNvPr id="2" name="Group 5">
              <a:extLst>
                <a:ext uri="{FF2B5EF4-FFF2-40B4-BE49-F238E27FC236}">
                  <a16:creationId xmlns:a16="http://schemas.microsoft.com/office/drawing/2014/main" id="{9013C45D-FBEA-4772-85B6-55174BFBFD5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32492" y="-1492"/>
              <a:ext cx="5513388" cy="7199313"/>
              <a:chOff x="4300" y="0"/>
              <a:chExt cx="3473" cy="4535"/>
            </a:xfrm>
          </p:grpSpPr>
          <p:sp>
            <p:nvSpPr>
              <p:cNvPr id="3" name="AutoShape 4">
                <a:extLst>
                  <a:ext uri="{FF2B5EF4-FFF2-40B4-BE49-F238E27FC236}">
                    <a16:creationId xmlns:a16="http://schemas.microsoft.com/office/drawing/2014/main" id="{EAC226F9-FF31-4047-9C85-9A3AF22613C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300" y="0"/>
                <a:ext cx="3473" cy="453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dirty="0"/>
              </a:p>
            </p:txBody>
          </p:sp>
          <p:sp>
            <p:nvSpPr>
              <p:cNvPr id="4" name="Rectangle 19">
                <a:extLst>
                  <a:ext uri="{FF2B5EF4-FFF2-40B4-BE49-F238E27FC236}">
                    <a16:creationId xmlns:a16="http://schemas.microsoft.com/office/drawing/2014/main" id="{DBEC92ED-5FCF-4B10-991F-27A495E05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10"/>
                <a:ext cx="3453" cy="4515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" name="Freeform 6">
                <a:extLst>
                  <a:ext uri="{FF2B5EF4-FFF2-40B4-BE49-F238E27FC236}">
                    <a16:creationId xmlns:a16="http://schemas.microsoft.com/office/drawing/2014/main" id="{01F15BFD-388E-4CC6-9D22-FF7AC339C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2838"/>
                <a:ext cx="129" cy="725"/>
              </a:xfrm>
              <a:custGeom>
                <a:avLst/>
                <a:gdLst>
                  <a:gd name="T0" fmla="*/ 0 w 745"/>
                  <a:gd name="T1" fmla="*/ 4165 h 4165"/>
                  <a:gd name="T2" fmla="*/ 0 w 745"/>
                  <a:gd name="T3" fmla="*/ 0 h 4165"/>
                  <a:gd name="T4" fmla="*/ 262 w 745"/>
                  <a:gd name="T5" fmla="*/ 372 h 4165"/>
                  <a:gd name="T6" fmla="*/ 474 w 745"/>
                  <a:gd name="T7" fmla="*/ 1083 h 4165"/>
                  <a:gd name="T8" fmla="*/ 660 w 745"/>
                  <a:gd name="T9" fmla="*/ 1820 h 4165"/>
                  <a:gd name="T10" fmla="*/ 745 w 745"/>
                  <a:gd name="T11" fmla="*/ 2361 h 4165"/>
                  <a:gd name="T12" fmla="*/ 703 w 745"/>
                  <a:gd name="T13" fmla="*/ 3047 h 4165"/>
                  <a:gd name="T14" fmla="*/ 364 w 745"/>
                  <a:gd name="T15" fmla="*/ 3716 h 4165"/>
                  <a:gd name="T16" fmla="*/ 0 w 745"/>
                  <a:gd name="T17" fmla="*/ 4165 h 4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5" h="4165">
                    <a:moveTo>
                      <a:pt x="0" y="4165"/>
                    </a:moveTo>
                    <a:lnTo>
                      <a:pt x="0" y="0"/>
                    </a:lnTo>
                    <a:lnTo>
                      <a:pt x="262" y="372"/>
                    </a:lnTo>
                    <a:lnTo>
                      <a:pt x="474" y="1083"/>
                    </a:lnTo>
                    <a:lnTo>
                      <a:pt x="660" y="1820"/>
                    </a:lnTo>
                    <a:lnTo>
                      <a:pt x="745" y="2361"/>
                    </a:lnTo>
                    <a:lnTo>
                      <a:pt x="703" y="3047"/>
                    </a:lnTo>
                    <a:lnTo>
                      <a:pt x="364" y="3716"/>
                    </a:lnTo>
                    <a:lnTo>
                      <a:pt x="0" y="4165"/>
                    </a:lnTo>
                    <a:close/>
                  </a:path>
                </a:pathLst>
              </a:custGeom>
              <a:noFill/>
              <a:ln w="4763" cap="rnd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" name="Freeform 7">
                <a:extLst>
                  <a:ext uri="{FF2B5EF4-FFF2-40B4-BE49-F238E27FC236}">
                    <a16:creationId xmlns:a16="http://schemas.microsoft.com/office/drawing/2014/main" id="{456F703A-63AB-4D98-8048-6475EBB9D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10"/>
                <a:ext cx="1299" cy="2098"/>
              </a:xfrm>
              <a:custGeom>
                <a:avLst/>
                <a:gdLst>
                  <a:gd name="T0" fmla="*/ 7450 w 7467"/>
                  <a:gd name="T1" fmla="*/ 0 h 12054"/>
                  <a:gd name="T2" fmla="*/ 7467 w 7467"/>
                  <a:gd name="T3" fmla="*/ 576 h 12054"/>
                  <a:gd name="T4" fmla="*/ 7425 w 7467"/>
                  <a:gd name="T5" fmla="*/ 1295 h 12054"/>
                  <a:gd name="T6" fmla="*/ 7365 w 7467"/>
                  <a:gd name="T7" fmla="*/ 2751 h 12054"/>
                  <a:gd name="T8" fmla="*/ 7264 w 7467"/>
                  <a:gd name="T9" fmla="*/ 3208 h 12054"/>
                  <a:gd name="T10" fmla="*/ 6688 w 7467"/>
                  <a:gd name="T11" fmla="*/ 4283 h 12054"/>
                  <a:gd name="T12" fmla="*/ 6172 w 7467"/>
                  <a:gd name="T13" fmla="*/ 5282 h 12054"/>
                  <a:gd name="T14" fmla="*/ 4733 w 7467"/>
                  <a:gd name="T15" fmla="*/ 6501 h 12054"/>
                  <a:gd name="T16" fmla="*/ 3497 w 7467"/>
                  <a:gd name="T17" fmla="*/ 7475 h 12054"/>
                  <a:gd name="T18" fmla="*/ 3039 w 7467"/>
                  <a:gd name="T19" fmla="*/ 8355 h 12054"/>
                  <a:gd name="T20" fmla="*/ 2938 w 7467"/>
                  <a:gd name="T21" fmla="*/ 9015 h 12054"/>
                  <a:gd name="T22" fmla="*/ 2658 w 7467"/>
                  <a:gd name="T23" fmla="*/ 9371 h 12054"/>
                  <a:gd name="T24" fmla="*/ 1778 w 7467"/>
                  <a:gd name="T25" fmla="*/ 9828 h 12054"/>
                  <a:gd name="T26" fmla="*/ 1143 w 7467"/>
                  <a:gd name="T27" fmla="*/ 10234 h 12054"/>
                  <a:gd name="T28" fmla="*/ 821 w 7467"/>
                  <a:gd name="T29" fmla="*/ 11149 h 12054"/>
                  <a:gd name="T30" fmla="*/ 508 w 7467"/>
                  <a:gd name="T31" fmla="*/ 11724 h 12054"/>
                  <a:gd name="T32" fmla="*/ 0 w 7467"/>
                  <a:gd name="T33" fmla="*/ 12054 h 12054"/>
                  <a:gd name="T34" fmla="*/ 0 w 7467"/>
                  <a:gd name="T35" fmla="*/ 0 h 12054"/>
                  <a:gd name="T36" fmla="*/ 7450 w 7467"/>
                  <a:gd name="T37" fmla="*/ 0 h 12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67" h="12054">
                    <a:moveTo>
                      <a:pt x="7450" y="0"/>
                    </a:moveTo>
                    <a:lnTo>
                      <a:pt x="7467" y="576"/>
                    </a:lnTo>
                    <a:lnTo>
                      <a:pt x="7425" y="1295"/>
                    </a:lnTo>
                    <a:lnTo>
                      <a:pt x="7365" y="2751"/>
                    </a:lnTo>
                    <a:lnTo>
                      <a:pt x="7264" y="3208"/>
                    </a:lnTo>
                    <a:lnTo>
                      <a:pt x="6688" y="4283"/>
                    </a:lnTo>
                    <a:lnTo>
                      <a:pt x="6172" y="5282"/>
                    </a:lnTo>
                    <a:lnTo>
                      <a:pt x="4733" y="6501"/>
                    </a:lnTo>
                    <a:lnTo>
                      <a:pt x="3497" y="7475"/>
                    </a:lnTo>
                    <a:lnTo>
                      <a:pt x="3039" y="8355"/>
                    </a:lnTo>
                    <a:lnTo>
                      <a:pt x="2938" y="9015"/>
                    </a:lnTo>
                    <a:lnTo>
                      <a:pt x="2658" y="9371"/>
                    </a:lnTo>
                    <a:lnTo>
                      <a:pt x="1778" y="9828"/>
                    </a:lnTo>
                    <a:lnTo>
                      <a:pt x="1143" y="10234"/>
                    </a:lnTo>
                    <a:lnTo>
                      <a:pt x="821" y="11149"/>
                    </a:lnTo>
                    <a:lnTo>
                      <a:pt x="508" y="11724"/>
                    </a:lnTo>
                    <a:lnTo>
                      <a:pt x="0" y="12054"/>
                    </a:lnTo>
                    <a:lnTo>
                      <a:pt x="0" y="0"/>
                    </a:lnTo>
                    <a:lnTo>
                      <a:pt x="7450" y="0"/>
                    </a:lnTo>
                    <a:close/>
                  </a:path>
                </a:pathLst>
              </a:custGeom>
              <a:pattFill prst="smGrid">
                <a:fgClr>
                  <a:schemeClr val="tx1"/>
                </a:fgClr>
                <a:bgClr>
                  <a:schemeClr val="bg1"/>
                </a:bgClr>
              </a:pattFill>
              <a:ln w="4763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" name="Freeform 8">
                <a:extLst>
                  <a:ext uri="{FF2B5EF4-FFF2-40B4-BE49-F238E27FC236}">
                    <a16:creationId xmlns:a16="http://schemas.microsoft.com/office/drawing/2014/main" id="{7FD94E82-FC0F-47FE-B988-410BEF28D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9" y="10"/>
                <a:ext cx="1274" cy="940"/>
              </a:xfrm>
              <a:custGeom>
                <a:avLst/>
                <a:gdLst>
                  <a:gd name="T0" fmla="*/ 76 w 7323"/>
                  <a:gd name="T1" fmla="*/ 0 h 5401"/>
                  <a:gd name="T2" fmla="*/ 7323 w 7323"/>
                  <a:gd name="T3" fmla="*/ 0 h 5401"/>
                  <a:gd name="T4" fmla="*/ 7323 w 7323"/>
                  <a:gd name="T5" fmla="*/ 4258 h 5401"/>
                  <a:gd name="T6" fmla="*/ 7239 w 7323"/>
                  <a:gd name="T7" fmla="*/ 4326 h 5401"/>
                  <a:gd name="T8" fmla="*/ 5884 w 7323"/>
                  <a:gd name="T9" fmla="*/ 4918 h 5401"/>
                  <a:gd name="T10" fmla="*/ 4081 w 7323"/>
                  <a:gd name="T11" fmla="*/ 5401 h 5401"/>
                  <a:gd name="T12" fmla="*/ 2896 w 7323"/>
                  <a:gd name="T13" fmla="*/ 5223 h 5401"/>
                  <a:gd name="T14" fmla="*/ 2074 w 7323"/>
                  <a:gd name="T15" fmla="*/ 4207 h 5401"/>
                  <a:gd name="T16" fmla="*/ 1329 w 7323"/>
                  <a:gd name="T17" fmla="*/ 3318 h 5401"/>
                  <a:gd name="T18" fmla="*/ 788 w 7323"/>
                  <a:gd name="T19" fmla="*/ 2929 h 5401"/>
                  <a:gd name="T20" fmla="*/ 407 w 7323"/>
                  <a:gd name="T21" fmla="*/ 2455 h 5401"/>
                  <a:gd name="T22" fmla="*/ 195 w 7323"/>
                  <a:gd name="T23" fmla="*/ 1955 h 5401"/>
                  <a:gd name="T24" fmla="*/ 0 w 7323"/>
                  <a:gd name="T25" fmla="*/ 1007 h 5401"/>
                  <a:gd name="T26" fmla="*/ 51 w 7323"/>
                  <a:gd name="T27" fmla="*/ 415 h 5401"/>
                  <a:gd name="T28" fmla="*/ 76 w 7323"/>
                  <a:gd name="T29" fmla="*/ 0 h 5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323" h="5401">
                    <a:moveTo>
                      <a:pt x="76" y="0"/>
                    </a:moveTo>
                    <a:lnTo>
                      <a:pt x="7323" y="0"/>
                    </a:lnTo>
                    <a:lnTo>
                      <a:pt x="7323" y="4258"/>
                    </a:lnTo>
                    <a:lnTo>
                      <a:pt x="7239" y="4326"/>
                    </a:lnTo>
                    <a:lnTo>
                      <a:pt x="5884" y="4918"/>
                    </a:lnTo>
                    <a:lnTo>
                      <a:pt x="4081" y="5401"/>
                    </a:lnTo>
                    <a:lnTo>
                      <a:pt x="2896" y="5223"/>
                    </a:lnTo>
                    <a:lnTo>
                      <a:pt x="2074" y="4207"/>
                    </a:lnTo>
                    <a:lnTo>
                      <a:pt x="1329" y="3318"/>
                    </a:lnTo>
                    <a:lnTo>
                      <a:pt x="788" y="2929"/>
                    </a:lnTo>
                    <a:lnTo>
                      <a:pt x="407" y="2455"/>
                    </a:lnTo>
                    <a:lnTo>
                      <a:pt x="195" y="1955"/>
                    </a:lnTo>
                    <a:lnTo>
                      <a:pt x="0" y="1007"/>
                    </a:lnTo>
                    <a:lnTo>
                      <a:pt x="51" y="415"/>
                    </a:lnTo>
                    <a:lnTo>
                      <a:pt x="76" y="0"/>
                    </a:lnTo>
                    <a:close/>
                  </a:path>
                </a:pathLst>
              </a:custGeom>
              <a:pattFill prst="smGrid">
                <a:fgClr>
                  <a:schemeClr val="tx1"/>
                </a:fgClr>
                <a:bgClr>
                  <a:schemeClr val="bg1"/>
                </a:bgClr>
              </a:pattFill>
              <a:ln w="4763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6EF974E5-28D3-45E9-ACBF-9256D260A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1" y="3072"/>
                <a:ext cx="1192" cy="1453"/>
              </a:xfrm>
              <a:custGeom>
                <a:avLst/>
                <a:gdLst>
                  <a:gd name="T0" fmla="*/ 6849 w 6849"/>
                  <a:gd name="T1" fmla="*/ 228 h 8346"/>
                  <a:gd name="T2" fmla="*/ 6849 w 6849"/>
                  <a:gd name="T3" fmla="*/ 8346 h 8346"/>
                  <a:gd name="T4" fmla="*/ 153 w 6849"/>
                  <a:gd name="T5" fmla="*/ 8346 h 8346"/>
                  <a:gd name="T6" fmla="*/ 0 w 6849"/>
                  <a:gd name="T7" fmla="*/ 7957 h 8346"/>
                  <a:gd name="T8" fmla="*/ 17 w 6849"/>
                  <a:gd name="T9" fmla="*/ 7449 h 8346"/>
                  <a:gd name="T10" fmla="*/ 263 w 6849"/>
                  <a:gd name="T11" fmla="*/ 7246 h 8346"/>
                  <a:gd name="T12" fmla="*/ 915 w 6849"/>
                  <a:gd name="T13" fmla="*/ 7051 h 8346"/>
                  <a:gd name="T14" fmla="*/ 1668 w 6849"/>
                  <a:gd name="T15" fmla="*/ 6865 h 8346"/>
                  <a:gd name="T16" fmla="*/ 1981 w 6849"/>
                  <a:gd name="T17" fmla="*/ 6586 h 8346"/>
                  <a:gd name="T18" fmla="*/ 2015 w 6849"/>
                  <a:gd name="T19" fmla="*/ 6281 h 8346"/>
                  <a:gd name="T20" fmla="*/ 1948 w 6849"/>
                  <a:gd name="T21" fmla="*/ 5951 h 8346"/>
                  <a:gd name="T22" fmla="*/ 1778 w 6849"/>
                  <a:gd name="T23" fmla="*/ 5392 h 8346"/>
                  <a:gd name="T24" fmla="*/ 1753 w 6849"/>
                  <a:gd name="T25" fmla="*/ 4892 h 8346"/>
                  <a:gd name="T26" fmla="*/ 2125 w 6849"/>
                  <a:gd name="T27" fmla="*/ 4698 h 8346"/>
                  <a:gd name="T28" fmla="*/ 3023 w 6849"/>
                  <a:gd name="T29" fmla="*/ 4545 h 8346"/>
                  <a:gd name="T30" fmla="*/ 3742 w 6849"/>
                  <a:gd name="T31" fmla="*/ 4249 h 8346"/>
                  <a:gd name="T32" fmla="*/ 3979 w 6849"/>
                  <a:gd name="T33" fmla="*/ 3665 h 8346"/>
                  <a:gd name="T34" fmla="*/ 3937 w 6849"/>
                  <a:gd name="T35" fmla="*/ 2793 h 8346"/>
                  <a:gd name="T36" fmla="*/ 3836 w 6849"/>
                  <a:gd name="T37" fmla="*/ 1430 h 8346"/>
                  <a:gd name="T38" fmla="*/ 3920 w 6849"/>
                  <a:gd name="T39" fmla="*/ 753 h 8346"/>
                  <a:gd name="T40" fmla="*/ 4276 w 6849"/>
                  <a:gd name="T41" fmla="*/ 220 h 8346"/>
                  <a:gd name="T42" fmla="*/ 4970 w 6849"/>
                  <a:gd name="T43" fmla="*/ 0 h 8346"/>
                  <a:gd name="T44" fmla="*/ 5910 w 6849"/>
                  <a:gd name="T45" fmla="*/ 50 h 8346"/>
                  <a:gd name="T46" fmla="*/ 6536 w 6849"/>
                  <a:gd name="T47" fmla="*/ 203 h 8346"/>
                  <a:gd name="T48" fmla="*/ 6849 w 6849"/>
                  <a:gd name="T49" fmla="*/ 228 h 8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49" h="8346">
                    <a:moveTo>
                      <a:pt x="6849" y="228"/>
                    </a:moveTo>
                    <a:lnTo>
                      <a:pt x="6849" y="8346"/>
                    </a:lnTo>
                    <a:lnTo>
                      <a:pt x="153" y="8346"/>
                    </a:lnTo>
                    <a:lnTo>
                      <a:pt x="0" y="7957"/>
                    </a:lnTo>
                    <a:lnTo>
                      <a:pt x="17" y="7449"/>
                    </a:lnTo>
                    <a:lnTo>
                      <a:pt x="263" y="7246"/>
                    </a:lnTo>
                    <a:lnTo>
                      <a:pt x="915" y="7051"/>
                    </a:lnTo>
                    <a:lnTo>
                      <a:pt x="1668" y="6865"/>
                    </a:lnTo>
                    <a:lnTo>
                      <a:pt x="1981" y="6586"/>
                    </a:lnTo>
                    <a:lnTo>
                      <a:pt x="2015" y="6281"/>
                    </a:lnTo>
                    <a:lnTo>
                      <a:pt x="1948" y="5951"/>
                    </a:lnTo>
                    <a:lnTo>
                      <a:pt x="1778" y="5392"/>
                    </a:lnTo>
                    <a:lnTo>
                      <a:pt x="1753" y="4892"/>
                    </a:lnTo>
                    <a:lnTo>
                      <a:pt x="2125" y="4698"/>
                    </a:lnTo>
                    <a:lnTo>
                      <a:pt x="3023" y="4545"/>
                    </a:lnTo>
                    <a:lnTo>
                      <a:pt x="3742" y="4249"/>
                    </a:lnTo>
                    <a:lnTo>
                      <a:pt x="3979" y="3665"/>
                    </a:lnTo>
                    <a:lnTo>
                      <a:pt x="3937" y="2793"/>
                    </a:lnTo>
                    <a:lnTo>
                      <a:pt x="3836" y="1430"/>
                    </a:lnTo>
                    <a:lnTo>
                      <a:pt x="3920" y="753"/>
                    </a:lnTo>
                    <a:lnTo>
                      <a:pt x="4276" y="220"/>
                    </a:lnTo>
                    <a:lnTo>
                      <a:pt x="4970" y="0"/>
                    </a:lnTo>
                    <a:lnTo>
                      <a:pt x="5910" y="50"/>
                    </a:lnTo>
                    <a:lnTo>
                      <a:pt x="6536" y="203"/>
                    </a:lnTo>
                    <a:lnTo>
                      <a:pt x="6849" y="228"/>
                    </a:lnTo>
                    <a:close/>
                  </a:path>
                </a:pathLst>
              </a:custGeom>
              <a:pattFill prst="smGrid">
                <a:fgClr>
                  <a:schemeClr val="tx1"/>
                </a:fgClr>
                <a:bgClr>
                  <a:schemeClr val="bg1"/>
                </a:bgClr>
              </a:pattFill>
              <a:ln w="4763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" name="Freeform 10">
                <a:extLst>
                  <a:ext uri="{FF2B5EF4-FFF2-40B4-BE49-F238E27FC236}">
                    <a16:creationId xmlns:a16="http://schemas.microsoft.com/office/drawing/2014/main" id="{135999A2-BF4C-4859-9728-C5B9942BC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3327"/>
                <a:ext cx="1433" cy="1198"/>
              </a:xfrm>
              <a:custGeom>
                <a:avLst/>
                <a:gdLst>
                  <a:gd name="T0" fmla="*/ 965 w 8237"/>
                  <a:gd name="T1" fmla="*/ 6882 h 6882"/>
                  <a:gd name="T2" fmla="*/ 0 w 8237"/>
                  <a:gd name="T3" fmla="*/ 6882 h 6882"/>
                  <a:gd name="T4" fmla="*/ 0 w 8237"/>
                  <a:gd name="T5" fmla="*/ 5663 h 6882"/>
                  <a:gd name="T6" fmla="*/ 34 w 8237"/>
                  <a:gd name="T7" fmla="*/ 5663 h 6882"/>
                  <a:gd name="T8" fmla="*/ 567 w 8237"/>
                  <a:gd name="T9" fmla="*/ 5274 h 6882"/>
                  <a:gd name="T10" fmla="*/ 1270 w 8237"/>
                  <a:gd name="T11" fmla="*/ 4935 h 6882"/>
                  <a:gd name="T12" fmla="*/ 2328 w 8237"/>
                  <a:gd name="T13" fmla="*/ 4283 h 6882"/>
                  <a:gd name="T14" fmla="*/ 2912 w 8237"/>
                  <a:gd name="T15" fmla="*/ 3801 h 6882"/>
                  <a:gd name="T16" fmla="*/ 3708 w 8237"/>
                  <a:gd name="T17" fmla="*/ 3268 h 6882"/>
                  <a:gd name="T18" fmla="*/ 4343 w 8237"/>
                  <a:gd name="T19" fmla="*/ 2802 h 6882"/>
                  <a:gd name="T20" fmla="*/ 4800 w 8237"/>
                  <a:gd name="T21" fmla="*/ 2294 h 6882"/>
                  <a:gd name="T22" fmla="*/ 4868 w 8237"/>
                  <a:gd name="T23" fmla="*/ 1812 h 6882"/>
                  <a:gd name="T24" fmla="*/ 4868 w 8237"/>
                  <a:gd name="T25" fmla="*/ 1498 h 6882"/>
                  <a:gd name="T26" fmla="*/ 4724 w 8237"/>
                  <a:gd name="T27" fmla="*/ 1134 h 6882"/>
                  <a:gd name="T28" fmla="*/ 4724 w 8237"/>
                  <a:gd name="T29" fmla="*/ 703 h 6882"/>
                  <a:gd name="T30" fmla="*/ 5020 w 8237"/>
                  <a:gd name="T31" fmla="*/ 584 h 6882"/>
                  <a:gd name="T32" fmla="*/ 5545 w 8237"/>
                  <a:gd name="T33" fmla="*/ 753 h 6882"/>
                  <a:gd name="T34" fmla="*/ 6053 w 8237"/>
                  <a:gd name="T35" fmla="*/ 821 h 6882"/>
                  <a:gd name="T36" fmla="*/ 6561 w 8237"/>
                  <a:gd name="T37" fmla="*/ 677 h 6882"/>
                  <a:gd name="T38" fmla="*/ 7001 w 8237"/>
                  <a:gd name="T39" fmla="*/ 483 h 6882"/>
                  <a:gd name="T40" fmla="*/ 7459 w 8237"/>
                  <a:gd name="T41" fmla="*/ 169 h 6882"/>
                  <a:gd name="T42" fmla="*/ 7873 w 8237"/>
                  <a:gd name="T43" fmla="*/ 0 h 6882"/>
                  <a:gd name="T44" fmla="*/ 8136 w 8237"/>
                  <a:gd name="T45" fmla="*/ 93 h 6882"/>
                  <a:gd name="T46" fmla="*/ 8237 w 8237"/>
                  <a:gd name="T47" fmla="*/ 339 h 6882"/>
                  <a:gd name="T48" fmla="*/ 8237 w 8237"/>
                  <a:gd name="T49" fmla="*/ 796 h 6882"/>
                  <a:gd name="T50" fmla="*/ 7823 w 8237"/>
                  <a:gd name="T51" fmla="*/ 1329 h 6882"/>
                  <a:gd name="T52" fmla="*/ 7408 w 8237"/>
                  <a:gd name="T53" fmla="*/ 1719 h 6882"/>
                  <a:gd name="T54" fmla="*/ 5283 w 8237"/>
                  <a:gd name="T55" fmla="*/ 3581 h 6882"/>
                  <a:gd name="T56" fmla="*/ 4072 w 8237"/>
                  <a:gd name="T57" fmla="*/ 4351 h 6882"/>
                  <a:gd name="T58" fmla="*/ 3175 w 8237"/>
                  <a:gd name="T59" fmla="*/ 5054 h 6882"/>
                  <a:gd name="T60" fmla="*/ 2260 w 8237"/>
                  <a:gd name="T61" fmla="*/ 5875 h 6882"/>
                  <a:gd name="T62" fmla="*/ 1295 w 8237"/>
                  <a:gd name="T63" fmla="*/ 6654 h 6882"/>
                  <a:gd name="T64" fmla="*/ 965 w 8237"/>
                  <a:gd name="T65" fmla="*/ 6882 h 6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37" h="6882">
                    <a:moveTo>
                      <a:pt x="965" y="6882"/>
                    </a:moveTo>
                    <a:lnTo>
                      <a:pt x="0" y="6882"/>
                    </a:lnTo>
                    <a:lnTo>
                      <a:pt x="0" y="5663"/>
                    </a:lnTo>
                    <a:lnTo>
                      <a:pt x="34" y="5663"/>
                    </a:lnTo>
                    <a:lnTo>
                      <a:pt x="567" y="5274"/>
                    </a:lnTo>
                    <a:lnTo>
                      <a:pt x="1270" y="4935"/>
                    </a:lnTo>
                    <a:lnTo>
                      <a:pt x="2328" y="4283"/>
                    </a:lnTo>
                    <a:lnTo>
                      <a:pt x="2912" y="3801"/>
                    </a:lnTo>
                    <a:lnTo>
                      <a:pt x="3708" y="3268"/>
                    </a:lnTo>
                    <a:lnTo>
                      <a:pt x="4343" y="2802"/>
                    </a:lnTo>
                    <a:lnTo>
                      <a:pt x="4800" y="2294"/>
                    </a:lnTo>
                    <a:lnTo>
                      <a:pt x="4868" y="1812"/>
                    </a:lnTo>
                    <a:lnTo>
                      <a:pt x="4868" y="1498"/>
                    </a:lnTo>
                    <a:lnTo>
                      <a:pt x="4724" y="1134"/>
                    </a:lnTo>
                    <a:lnTo>
                      <a:pt x="4724" y="703"/>
                    </a:lnTo>
                    <a:lnTo>
                      <a:pt x="5020" y="584"/>
                    </a:lnTo>
                    <a:lnTo>
                      <a:pt x="5545" y="753"/>
                    </a:lnTo>
                    <a:lnTo>
                      <a:pt x="6053" y="821"/>
                    </a:lnTo>
                    <a:lnTo>
                      <a:pt x="6561" y="677"/>
                    </a:lnTo>
                    <a:lnTo>
                      <a:pt x="7001" y="483"/>
                    </a:lnTo>
                    <a:lnTo>
                      <a:pt x="7459" y="169"/>
                    </a:lnTo>
                    <a:lnTo>
                      <a:pt x="7873" y="0"/>
                    </a:lnTo>
                    <a:lnTo>
                      <a:pt x="8136" y="93"/>
                    </a:lnTo>
                    <a:lnTo>
                      <a:pt x="8237" y="339"/>
                    </a:lnTo>
                    <a:lnTo>
                      <a:pt x="8237" y="796"/>
                    </a:lnTo>
                    <a:lnTo>
                      <a:pt x="7823" y="1329"/>
                    </a:lnTo>
                    <a:lnTo>
                      <a:pt x="7408" y="1719"/>
                    </a:lnTo>
                    <a:lnTo>
                      <a:pt x="5283" y="3581"/>
                    </a:lnTo>
                    <a:lnTo>
                      <a:pt x="4072" y="4351"/>
                    </a:lnTo>
                    <a:lnTo>
                      <a:pt x="3175" y="5054"/>
                    </a:lnTo>
                    <a:lnTo>
                      <a:pt x="2260" y="5875"/>
                    </a:lnTo>
                    <a:lnTo>
                      <a:pt x="1295" y="6654"/>
                    </a:lnTo>
                    <a:lnTo>
                      <a:pt x="965" y="6882"/>
                    </a:lnTo>
                    <a:close/>
                  </a:path>
                </a:pathLst>
              </a:custGeom>
              <a:pattFill prst="pct10">
                <a:fgClr>
                  <a:schemeClr val="tx1"/>
                </a:fgClr>
                <a:bgClr>
                  <a:schemeClr val="bg1"/>
                </a:bgClr>
              </a:pattFill>
              <a:ln w="4763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" name="Freeform 11">
                <a:extLst>
                  <a:ext uri="{FF2B5EF4-FFF2-40B4-BE49-F238E27FC236}">
                    <a16:creationId xmlns:a16="http://schemas.microsoft.com/office/drawing/2014/main" id="{BDE7A4B3-69E4-452F-85A6-D5C37157B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10"/>
                <a:ext cx="1461" cy="2268"/>
              </a:xfrm>
              <a:custGeom>
                <a:avLst/>
                <a:gdLst>
                  <a:gd name="T0" fmla="*/ 0 w 8398"/>
                  <a:gd name="T1" fmla="*/ 12054 h 13028"/>
                  <a:gd name="T2" fmla="*/ 508 w 8398"/>
                  <a:gd name="T3" fmla="*/ 11724 h 13028"/>
                  <a:gd name="T4" fmla="*/ 821 w 8398"/>
                  <a:gd name="T5" fmla="*/ 11149 h 13028"/>
                  <a:gd name="T6" fmla="*/ 1143 w 8398"/>
                  <a:gd name="T7" fmla="*/ 10234 h 13028"/>
                  <a:gd name="T8" fmla="*/ 1778 w 8398"/>
                  <a:gd name="T9" fmla="*/ 9828 h 13028"/>
                  <a:gd name="T10" fmla="*/ 2658 w 8398"/>
                  <a:gd name="T11" fmla="*/ 9371 h 13028"/>
                  <a:gd name="T12" fmla="*/ 2938 w 8398"/>
                  <a:gd name="T13" fmla="*/ 9015 h 13028"/>
                  <a:gd name="T14" fmla="*/ 3039 w 8398"/>
                  <a:gd name="T15" fmla="*/ 8355 h 13028"/>
                  <a:gd name="T16" fmla="*/ 3497 w 8398"/>
                  <a:gd name="T17" fmla="*/ 7475 h 13028"/>
                  <a:gd name="T18" fmla="*/ 4733 w 8398"/>
                  <a:gd name="T19" fmla="*/ 6501 h 13028"/>
                  <a:gd name="T20" fmla="*/ 6172 w 8398"/>
                  <a:gd name="T21" fmla="*/ 5282 h 13028"/>
                  <a:gd name="T22" fmla="*/ 6688 w 8398"/>
                  <a:gd name="T23" fmla="*/ 4283 h 13028"/>
                  <a:gd name="T24" fmla="*/ 7264 w 8398"/>
                  <a:gd name="T25" fmla="*/ 3208 h 13028"/>
                  <a:gd name="T26" fmla="*/ 7365 w 8398"/>
                  <a:gd name="T27" fmla="*/ 2751 h 13028"/>
                  <a:gd name="T28" fmla="*/ 7425 w 8398"/>
                  <a:gd name="T29" fmla="*/ 1295 h 13028"/>
                  <a:gd name="T30" fmla="*/ 7467 w 8398"/>
                  <a:gd name="T31" fmla="*/ 576 h 13028"/>
                  <a:gd name="T32" fmla="*/ 7450 w 8398"/>
                  <a:gd name="T33" fmla="*/ 0 h 13028"/>
                  <a:gd name="T34" fmla="*/ 8398 w 8398"/>
                  <a:gd name="T35" fmla="*/ 0 h 13028"/>
                  <a:gd name="T36" fmla="*/ 8297 w 8398"/>
                  <a:gd name="T37" fmla="*/ 508 h 13028"/>
                  <a:gd name="T38" fmla="*/ 8178 w 8398"/>
                  <a:gd name="T39" fmla="*/ 1642 h 13028"/>
                  <a:gd name="T40" fmla="*/ 7746 w 8398"/>
                  <a:gd name="T41" fmla="*/ 3725 h 13028"/>
                  <a:gd name="T42" fmla="*/ 7069 w 8398"/>
                  <a:gd name="T43" fmla="*/ 5248 h 13028"/>
                  <a:gd name="T44" fmla="*/ 5859 w 8398"/>
                  <a:gd name="T45" fmla="*/ 6501 h 13028"/>
                  <a:gd name="T46" fmla="*/ 5080 w 8398"/>
                  <a:gd name="T47" fmla="*/ 7128 h 13028"/>
                  <a:gd name="T48" fmla="*/ 4199 w 8398"/>
                  <a:gd name="T49" fmla="*/ 7729 h 13028"/>
                  <a:gd name="T50" fmla="*/ 3818 w 8398"/>
                  <a:gd name="T51" fmla="*/ 8203 h 13028"/>
                  <a:gd name="T52" fmla="*/ 3657 w 8398"/>
                  <a:gd name="T53" fmla="*/ 9286 h 13028"/>
                  <a:gd name="T54" fmla="*/ 3327 w 8398"/>
                  <a:gd name="T55" fmla="*/ 9828 h 13028"/>
                  <a:gd name="T56" fmla="*/ 1981 w 8398"/>
                  <a:gd name="T57" fmla="*/ 10539 h 13028"/>
                  <a:gd name="T58" fmla="*/ 1626 w 8398"/>
                  <a:gd name="T59" fmla="*/ 11360 h 13028"/>
                  <a:gd name="T60" fmla="*/ 1245 w 8398"/>
                  <a:gd name="T61" fmla="*/ 12114 h 13028"/>
                  <a:gd name="T62" fmla="*/ 246 w 8398"/>
                  <a:gd name="T63" fmla="*/ 12850 h 13028"/>
                  <a:gd name="T64" fmla="*/ 0 w 8398"/>
                  <a:gd name="T65" fmla="*/ 13028 h 13028"/>
                  <a:gd name="T66" fmla="*/ 0 w 8398"/>
                  <a:gd name="T67" fmla="*/ 12054 h 13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398" h="13028">
                    <a:moveTo>
                      <a:pt x="0" y="12054"/>
                    </a:moveTo>
                    <a:lnTo>
                      <a:pt x="508" y="11724"/>
                    </a:lnTo>
                    <a:lnTo>
                      <a:pt x="821" y="11149"/>
                    </a:lnTo>
                    <a:lnTo>
                      <a:pt x="1143" y="10234"/>
                    </a:lnTo>
                    <a:lnTo>
                      <a:pt x="1778" y="9828"/>
                    </a:lnTo>
                    <a:lnTo>
                      <a:pt x="2658" y="9371"/>
                    </a:lnTo>
                    <a:lnTo>
                      <a:pt x="2938" y="9015"/>
                    </a:lnTo>
                    <a:lnTo>
                      <a:pt x="3039" y="8355"/>
                    </a:lnTo>
                    <a:lnTo>
                      <a:pt x="3497" y="7475"/>
                    </a:lnTo>
                    <a:lnTo>
                      <a:pt x="4733" y="6501"/>
                    </a:lnTo>
                    <a:lnTo>
                      <a:pt x="6172" y="5282"/>
                    </a:lnTo>
                    <a:lnTo>
                      <a:pt x="6688" y="4283"/>
                    </a:lnTo>
                    <a:lnTo>
                      <a:pt x="7264" y="3208"/>
                    </a:lnTo>
                    <a:lnTo>
                      <a:pt x="7365" y="2751"/>
                    </a:lnTo>
                    <a:lnTo>
                      <a:pt x="7425" y="1295"/>
                    </a:lnTo>
                    <a:lnTo>
                      <a:pt x="7467" y="576"/>
                    </a:lnTo>
                    <a:lnTo>
                      <a:pt x="7450" y="0"/>
                    </a:lnTo>
                    <a:lnTo>
                      <a:pt x="8398" y="0"/>
                    </a:lnTo>
                    <a:lnTo>
                      <a:pt x="8297" y="508"/>
                    </a:lnTo>
                    <a:lnTo>
                      <a:pt x="8178" y="1642"/>
                    </a:lnTo>
                    <a:lnTo>
                      <a:pt x="7746" y="3725"/>
                    </a:lnTo>
                    <a:lnTo>
                      <a:pt x="7069" y="5248"/>
                    </a:lnTo>
                    <a:lnTo>
                      <a:pt x="5859" y="6501"/>
                    </a:lnTo>
                    <a:lnTo>
                      <a:pt x="5080" y="7128"/>
                    </a:lnTo>
                    <a:lnTo>
                      <a:pt x="4199" y="7729"/>
                    </a:lnTo>
                    <a:lnTo>
                      <a:pt x="3818" y="8203"/>
                    </a:lnTo>
                    <a:lnTo>
                      <a:pt x="3657" y="9286"/>
                    </a:lnTo>
                    <a:lnTo>
                      <a:pt x="3327" y="9828"/>
                    </a:lnTo>
                    <a:lnTo>
                      <a:pt x="1981" y="10539"/>
                    </a:lnTo>
                    <a:lnTo>
                      <a:pt x="1626" y="11360"/>
                    </a:lnTo>
                    <a:lnTo>
                      <a:pt x="1245" y="12114"/>
                    </a:lnTo>
                    <a:lnTo>
                      <a:pt x="246" y="12850"/>
                    </a:lnTo>
                    <a:lnTo>
                      <a:pt x="0" y="13028"/>
                    </a:lnTo>
                    <a:lnTo>
                      <a:pt x="0" y="12054"/>
                    </a:lnTo>
                    <a:close/>
                  </a:path>
                </a:pathLst>
              </a:custGeom>
              <a:noFill/>
              <a:ln w="4763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" name="Freeform 12">
                <a:extLst>
                  <a:ext uri="{FF2B5EF4-FFF2-40B4-BE49-F238E27FC236}">
                    <a16:creationId xmlns:a16="http://schemas.microsoft.com/office/drawing/2014/main" id="{7F2EB59D-6D36-4C02-89CB-74B22F669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4" y="10"/>
                <a:ext cx="1399" cy="1095"/>
              </a:xfrm>
              <a:custGeom>
                <a:avLst/>
                <a:gdLst>
                  <a:gd name="T0" fmla="*/ 0 w 8042"/>
                  <a:gd name="T1" fmla="*/ 0 h 6290"/>
                  <a:gd name="T2" fmla="*/ 795 w 8042"/>
                  <a:gd name="T3" fmla="*/ 0 h 6290"/>
                  <a:gd name="T4" fmla="*/ 770 w 8042"/>
                  <a:gd name="T5" fmla="*/ 415 h 6290"/>
                  <a:gd name="T6" fmla="*/ 719 w 8042"/>
                  <a:gd name="T7" fmla="*/ 1007 h 6290"/>
                  <a:gd name="T8" fmla="*/ 914 w 8042"/>
                  <a:gd name="T9" fmla="*/ 1955 h 6290"/>
                  <a:gd name="T10" fmla="*/ 1126 w 8042"/>
                  <a:gd name="T11" fmla="*/ 2455 h 6290"/>
                  <a:gd name="T12" fmla="*/ 1507 w 8042"/>
                  <a:gd name="T13" fmla="*/ 2929 h 6290"/>
                  <a:gd name="T14" fmla="*/ 2048 w 8042"/>
                  <a:gd name="T15" fmla="*/ 3318 h 6290"/>
                  <a:gd name="T16" fmla="*/ 2793 w 8042"/>
                  <a:gd name="T17" fmla="*/ 4207 h 6290"/>
                  <a:gd name="T18" fmla="*/ 3615 w 8042"/>
                  <a:gd name="T19" fmla="*/ 5223 h 6290"/>
                  <a:gd name="T20" fmla="*/ 4800 w 8042"/>
                  <a:gd name="T21" fmla="*/ 5401 h 6290"/>
                  <a:gd name="T22" fmla="*/ 6603 w 8042"/>
                  <a:gd name="T23" fmla="*/ 4918 h 6290"/>
                  <a:gd name="T24" fmla="*/ 7958 w 8042"/>
                  <a:gd name="T25" fmla="*/ 4326 h 6290"/>
                  <a:gd name="T26" fmla="*/ 8042 w 8042"/>
                  <a:gd name="T27" fmla="*/ 4258 h 6290"/>
                  <a:gd name="T28" fmla="*/ 8042 w 8042"/>
                  <a:gd name="T29" fmla="*/ 5130 h 6290"/>
                  <a:gd name="T30" fmla="*/ 7416 w 8042"/>
                  <a:gd name="T31" fmla="*/ 5316 h 6290"/>
                  <a:gd name="T32" fmla="*/ 5299 w 8042"/>
                  <a:gd name="T33" fmla="*/ 5993 h 6290"/>
                  <a:gd name="T34" fmla="*/ 3767 w 8042"/>
                  <a:gd name="T35" fmla="*/ 6290 h 6290"/>
                  <a:gd name="T36" fmla="*/ 3166 w 8042"/>
                  <a:gd name="T37" fmla="*/ 6290 h 6290"/>
                  <a:gd name="T38" fmla="*/ 2836 w 8042"/>
                  <a:gd name="T39" fmla="*/ 5960 h 6290"/>
                  <a:gd name="T40" fmla="*/ 2556 w 8042"/>
                  <a:gd name="T41" fmla="*/ 5384 h 6290"/>
                  <a:gd name="T42" fmla="*/ 2353 w 8042"/>
                  <a:gd name="T43" fmla="*/ 4707 h 6290"/>
                  <a:gd name="T44" fmla="*/ 1947 w 8042"/>
                  <a:gd name="T45" fmla="*/ 4055 h 6290"/>
                  <a:gd name="T46" fmla="*/ 1354 w 8042"/>
                  <a:gd name="T47" fmla="*/ 3564 h 6290"/>
                  <a:gd name="T48" fmla="*/ 948 w 8042"/>
                  <a:gd name="T49" fmla="*/ 3251 h 6290"/>
                  <a:gd name="T50" fmla="*/ 584 w 8042"/>
                  <a:gd name="T51" fmla="*/ 2777 h 6290"/>
                  <a:gd name="T52" fmla="*/ 347 w 8042"/>
                  <a:gd name="T53" fmla="*/ 1922 h 6290"/>
                  <a:gd name="T54" fmla="*/ 0 w 8042"/>
                  <a:gd name="T55" fmla="*/ 0 h 6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042" h="6290">
                    <a:moveTo>
                      <a:pt x="0" y="0"/>
                    </a:moveTo>
                    <a:lnTo>
                      <a:pt x="795" y="0"/>
                    </a:lnTo>
                    <a:lnTo>
                      <a:pt x="770" y="415"/>
                    </a:lnTo>
                    <a:lnTo>
                      <a:pt x="719" y="1007"/>
                    </a:lnTo>
                    <a:lnTo>
                      <a:pt x="914" y="1955"/>
                    </a:lnTo>
                    <a:lnTo>
                      <a:pt x="1126" y="2455"/>
                    </a:lnTo>
                    <a:lnTo>
                      <a:pt x="1507" y="2929"/>
                    </a:lnTo>
                    <a:lnTo>
                      <a:pt x="2048" y="3318"/>
                    </a:lnTo>
                    <a:lnTo>
                      <a:pt x="2793" y="4207"/>
                    </a:lnTo>
                    <a:lnTo>
                      <a:pt x="3615" y="5223"/>
                    </a:lnTo>
                    <a:lnTo>
                      <a:pt x="4800" y="5401"/>
                    </a:lnTo>
                    <a:lnTo>
                      <a:pt x="6603" y="4918"/>
                    </a:lnTo>
                    <a:lnTo>
                      <a:pt x="7958" y="4326"/>
                    </a:lnTo>
                    <a:lnTo>
                      <a:pt x="8042" y="4258"/>
                    </a:lnTo>
                    <a:lnTo>
                      <a:pt x="8042" y="5130"/>
                    </a:lnTo>
                    <a:lnTo>
                      <a:pt x="7416" y="5316"/>
                    </a:lnTo>
                    <a:lnTo>
                      <a:pt x="5299" y="5993"/>
                    </a:lnTo>
                    <a:lnTo>
                      <a:pt x="3767" y="6290"/>
                    </a:lnTo>
                    <a:lnTo>
                      <a:pt x="3166" y="6290"/>
                    </a:lnTo>
                    <a:lnTo>
                      <a:pt x="2836" y="5960"/>
                    </a:lnTo>
                    <a:lnTo>
                      <a:pt x="2556" y="5384"/>
                    </a:lnTo>
                    <a:lnTo>
                      <a:pt x="2353" y="4707"/>
                    </a:lnTo>
                    <a:lnTo>
                      <a:pt x="1947" y="4055"/>
                    </a:lnTo>
                    <a:lnTo>
                      <a:pt x="1354" y="3564"/>
                    </a:lnTo>
                    <a:lnTo>
                      <a:pt x="948" y="3251"/>
                    </a:lnTo>
                    <a:lnTo>
                      <a:pt x="584" y="2777"/>
                    </a:lnTo>
                    <a:lnTo>
                      <a:pt x="347" y="19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rnd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" name="Freeform 13">
                <a:extLst>
                  <a:ext uri="{FF2B5EF4-FFF2-40B4-BE49-F238E27FC236}">
                    <a16:creationId xmlns:a16="http://schemas.microsoft.com/office/drawing/2014/main" id="{54DB983D-1CB1-4C8B-A303-B40660AF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8" y="2949"/>
                <a:ext cx="1345" cy="1576"/>
              </a:xfrm>
              <a:custGeom>
                <a:avLst/>
                <a:gdLst>
                  <a:gd name="T0" fmla="*/ 7729 w 7729"/>
                  <a:gd name="T1" fmla="*/ 127 h 9057"/>
                  <a:gd name="T2" fmla="*/ 7729 w 7729"/>
                  <a:gd name="T3" fmla="*/ 939 h 9057"/>
                  <a:gd name="T4" fmla="*/ 7416 w 7729"/>
                  <a:gd name="T5" fmla="*/ 914 h 9057"/>
                  <a:gd name="T6" fmla="*/ 6790 w 7729"/>
                  <a:gd name="T7" fmla="*/ 761 h 9057"/>
                  <a:gd name="T8" fmla="*/ 5850 w 7729"/>
                  <a:gd name="T9" fmla="*/ 711 h 9057"/>
                  <a:gd name="T10" fmla="*/ 5156 w 7729"/>
                  <a:gd name="T11" fmla="*/ 931 h 9057"/>
                  <a:gd name="T12" fmla="*/ 4800 w 7729"/>
                  <a:gd name="T13" fmla="*/ 1464 h 9057"/>
                  <a:gd name="T14" fmla="*/ 4716 w 7729"/>
                  <a:gd name="T15" fmla="*/ 2141 h 9057"/>
                  <a:gd name="T16" fmla="*/ 4817 w 7729"/>
                  <a:gd name="T17" fmla="*/ 3504 h 9057"/>
                  <a:gd name="T18" fmla="*/ 4859 w 7729"/>
                  <a:gd name="T19" fmla="*/ 4376 h 9057"/>
                  <a:gd name="T20" fmla="*/ 4622 w 7729"/>
                  <a:gd name="T21" fmla="*/ 4960 h 9057"/>
                  <a:gd name="T22" fmla="*/ 3903 w 7729"/>
                  <a:gd name="T23" fmla="*/ 5256 h 9057"/>
                  <a:gd name="T24" fmla="*/ 3005 w 7729"/>
                  <a:gd name="T25" fmla="*/ 5409 h 9057"/>
                  <a:gd name="T26" fmla="*/ 2633 w 7729"/>
                  <a:gd name="T27" fmla="*/ 5603 h 9057"/>
                  <a:gd name="T28" fmla="*/ 2658 w 7729"/>
                  <a:gd name="T29" fmla="*/ 6103 h 9057"/>
                  <a:gd name="T30" fmla="*/ 2828 w 7729"/>
                  <a:gd name="T31" fmla="*/ 6662 h 9057"/>
                  <a:gd name="T32" fmla="*/ 2895 w 7729"/>
                  <a:gd name="T33" fmla="*/ 6992 h 9057"/>
                  <a:gd name="T34" fmla="*/ 2861 w 7729"/>
                  <a:gd name="T35" fmla="*/ 7297 h 9057"/>
                  <a:gd name="T36" fmla="*/ 2548 w 7729"/>
                  <a:gd name="T37" fmla="*/ 7576 h 9057"/>
                  <a:gd name="T38" fmla="*/ 1795 w 7729"/>
                  <a:gd name="T39" fmla="*/ 7762 h 9057"/>
                  <a:gd name="T40" fmla="*/ 1143 w 7729"/>
                  <a:gd name="T41" fmla="*/ 7957 h 9057"/>
                  <a:gd name="T42" fmla="*/ 897 w 7729"/>
                  <a:gd name="T43" fmla="*/ 8160 h 9057"/>
                  <a:gd name="T44" fmla="*/ 880 w 7729"/>
                  <a:gd name="T45" fmla="*/ 8668 h 9057"/>
                  <a:gd name="T46" fmla="*/ 1033 w 7729"/>
                  <a:gd name="T47" fmla="*/ 9057 h 9057"/>
                  <a:gd name="T48" fmla="*/ 118 w 7729"/>
                  <a:gd name="T49" fmla="*/ 9057 h 9057"/>
                  <a:gd name="T50" fmla="*/ 0 w 7729"/>
                  <a:gd name="T51" fmla="*/ 8397 h 9057"/>
                  <a:gd name="T52" fmla="*/ 161 w 7729"/>
                  <a:gd name="T53" fmla="*/ 7948 h 9057"/>
                  <a:gd name="T54" fmla="*/ 271 w 7729"/>
                  <a:gd name="T55" fmla="*/ 7754 h 9057"/>
                  <a:gd name="T56" fmla="*/ 787 w 7729"/>
                  <a:gd name="T57" fmla="*/ 7449 h 9057"/>
                  <a:gd name="T58" fmla="*/ 1465 w 7729"/>
                  <a:gd name="T59" fmla="*/ 7271 h 9057"/>
                  <a:gd name="T60" fmla="*/ 2218 w 7729"/>
                  <a:gd name="T61" fmla="*/ 7059 h 9057"/>
                  <a:gd name="T62" fmla="*/ 2294 w 7729"/>
                  <a:gd name="T63" fmla="*/ 6772 h 9057"/>
                  <a:gd name="T64" fmla="*/ 2023 w 7729"/>
                  <a:gd name="T65" fmla="*/ 6247 h 9057"/>
                  <a:gd name="T66" fmla="*/ 1947 w 7729"/>
                  <a:gd name="T67" fmla="*/ 5730 h 9057"/>
                  <a:gd name="T68" fmla="*/ 1905 w 7729"/>
                  <a:gd name="T69" fmla="*/ 5434 h 9057"/>
                  <a:gd name="T70" fmla="*/ 2142 w 7729"/>
                  <a:gd name="T71" fmla="*/ 5062 h 9057"/>
                  <a:gd name="T72" fmla="*/ 3014 w 7729"/>
                  <a:gd name="T73" fmla="*/ 4706 h 9057"/>
                  <a:gd name="T74" fmla="*/ 3818 w 7729"/>
                  <a:gd name="T75" fmla="*/ 4401 h 9057"/>
                  <a:gd name="T76" fmla="*/ 4072 w 7729"/>
                  <a:gd name="T77" fmla="*/ 4266 h 9057"/>
                  <a:gd name="T78" fmla="*/ 4182 w 7729"/>
                  <a:gd name="T79" fmla="*/ 4020 h 9057"/>
                  <a:gd name="T80" fmla="*/ 4106 w 7729"/>
                  <a:gd name="T81" fmla="*/ 3335 h 9057"/>
                  <a:gd name="T82" fmla="*/ 4030 w 7729"/>
                  <a:gd name="T83" fmla="*/ 2421 h 9057"/>
                  <a:gd name="T84" fmla="*/ 4267 w 7729"/>
                  <a:gd name="T85" fmla="*/ 1024 h 9057"/>
                  <a:gd name="T86" fmla="*/ 4504 w 7729"/>
                  <a:gd name="T87" fmla="*/ 592 h 9057"/>
                  <a:gd name="T88" fmla="*/ 4851 w 7729"/>
                  <a:gd name="T89" fmla="*/ 355 h 9057"/>
                  <a:gd name="T90" fmla="*/ 5731 w 7729"/>
                  <a:gd name="T91" fmla="*/ 59 h 9057"/>
                  <a:gd name="T92" fmla="*/ 6874 w 7729"/>
                  <a:gd name="T93" fmla="*/ 0 h 9057"/>
                  <a:gd name="T94" fmla="*/ 7729 w 7729"/>
                  <a:gd name="T95" fmla="*/ 127 h 9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729" h="9057">
                    <a:moveTo>
                      <a:pt x="7729" y="127"/>
                    </a:moveTo>
                    <a:lnTo>
                      <a:pt x="7729" y="939"/>
                    </a:lnTo>
                    <a:lnTo>
                      <a:pt x="7416" y="914"/>
                    </a:lnTo>
                    <a:lnTo>
                      <a:pt x="6790" y="761"/>
                    </a:lnTo>
                    <a:lnTo>
                      <a:pt x="5850" y="711"/>
                    </a:lnTo>
                    <a:lnTo>
                      <a:pt x="5156" y="931"/>
                    </a:lnTo>
                    <a:lnTo>
                      <a:pt x="4800" y="1464"/>
                    </a:lnTo>
                    <a:lnTo>
                      <a:pt x="4716" y="2141"/>
                    </a:lnTo>
                    <a:lnTo>
                      <a:pt x="4817" y="3504"/>
                    </a:lnTo>
                    <a:lnTo>
                      <a:pt x="4859" y="4376"/>
                    </a:lnTo>
                    <a:lnTo>
                      <a:pt x="4622" y="4960"/>
                    </a:lnTo>
                    <a:lnTo>
                      <a:pt x="3903" y="5256"/>
                    </a:lnTo>
                    <a:lnTo>
                      <a:pt x="3005" y="5409"/>
                    </a:lnTo>
                    <a:lnTo>
                      <a:pt x="2633" y="5603"/>
                    </a:lnTo>
                    <a:lnTo>
                      <a:pt x="2658" y="6103"/>
                    </a:lnTo>
                    <a:lnTo>
                      <a:pt x="2828" y="6662"/>
                    </a:lnTo>
                    <a:lnTo>
                      <a:pt x="2895" y="6992"/>
                    </a:lnTo>
                    <a:lnTo>
                      <a:pt x="2861" y="7297"/>
                    </a:lnTo>
                    <a:lnTo>
                      <a:pt x="2548" y="7576"/>
                    </a:lnTo>
                    <a:lnTo>
                      <a:pt x="1795" y="7762"/>
                    </a:lnTo>
                    <a:lnTo>
                      <a:pt x="1143" y="7957"/>
                    </a:lnTo>
                    <a:lnTo>
                      <a:pt x="897" y="8160"/>
                    </a:lnTo>
                    <a:lnTo>
                      <a:pt x="880" y="8668"/>
                    </a:lnTo>
                    <a:lnTo>
                      <a:pt x="1033" y="9057"/>
                    </a:lnTo>
                    <a:lnTo>
                      <a:pt x="118" y="9057"/>
                    </a:lnTo>
                    <a:lnTo>
                      <a:pt x="0" y="8397"/>
                    </a:lnTo>
                    <a:lnTo>
                      <a:pt x="161" y="7948"/>
                    </a:lnTo>
                    <a:lnTo>
                      <a:pt x="271" y="7754"/>
                    </a:lnTo>
                    <a:lnTo>
                      <a:pt x="787" y="7449"/>
                    </a:lnTo>
                    <a:lnTo>
                      <a:pt x="1465" y="7271"/>
                    </a:lnTo>
                    <a:lnTo>
                      <a:pt x="2218" y="7059"/>
                    </a:lnTo>
                    <a:lnTo>
                      <a:pt x="2294" y="6772"/>
                    </a:lnTo>
                    <a:lnTo>
                      <a:pt x="2023" y="6247"/>
                    </a:lnTo>
                    <a:lnTo>
                      <a:pt x="1947" y="5730"/>
                    </a:lnTo>
                    <a:lnTo>
                      <a:pt x="1905" y="5434"/>
                    </a:lnTo>
                    <a:lnTo>
                      <a:pt x="2142" y="5062"/>
                    </a:lnTo>
                    <a:lnTo>
                      <a:pt x="3014" y="4706"/>
                    </a:lnTo>
                    <a:lnTo>
                      <a:pt x="3818" y="4401"/>
                    </a:lnTo>
                    <a:lnTo>
                      <a:pt x="4072" y="4266"/>
                    </a:lnTo>
                    <a:lnTo>
                      <a:pt x="4182" y="4020"/>
                    </a:lnTo>
                    <a:lnTo>
                      <a:pt x="4106" y="3335"/>
                    </a:lnTo>
                    <a:lnTo>
                      <a:pt x="4030" y="2421"/>
                    </a:lnTo>
                    <a:lnTo>
                      <a:pt x="4267" y="1024"/>
                    </a:lnTo>
                    <a:lnTo>
                      <a:pt x="4504" y="592"/>
                    </a:lnTo>
                    <a:lnTo>
                      <a:pt x="4851" y="355"/>
                    </a:lnTo>
                    <a:lnTo>
                      <a:pt x="5731" y="59"/>
                    </a:lnTo>
                    <a:lnTo>
                      <a:pt x="6874" y="0"/>
                    </a:lnTo>
                    <a:lnTo>
                      <a:pt x="7729" y="127"/>
                    </a:lnTo>
                    <a:close/>
                  </a:path>
                </a:pathLst>
              </a:custGeom>
              <a:noFill/>
              <a:ln w="4763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263AE777-D530-45F8-AA86-00C176A44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1" y="1937"/>
                <a:ext cx="227" cy="417"/>
              </a:xfrm>
              <a:custGeom>
                <a:avLst/>
                <a:gdLst>
                  <a:gd name="T0" fmla="*/ 737 w 1304"/>
                  <a:gd name="T1" fmla="*/ 1245 h 2396"/>
                  <a:gd name="T2" fmla="*/ 720 w 1304"/>
                  <a:gd name="T3" fmla="*/ 1524 h 2396"/>
                  <a:gd name="T4" fmla="*/ 626 w 1304"/>
                  <a:gd name="T5" fmla="*/ 1939 h 2396"/>
                  <a:gd name="T6" fmla="*/ 483 w 1304"/>
                  <a:gd name="T7" fmla="*/ 2176 h 2396"/>
                  <a:gd name="T8" fmla="*/ 220 w 1304"/>
                  <a:gd name="T9" fmla="*/ 2396 h 2396"/>
                  <a:gd name="T10" fmla="*/ 76 w 1304"/>
                  <a:gd name="T11" fmla="*/ 2388 h 2396"/>
                  <a:gd name="T12" fmla="*/ 0 w 1304"/>
                  <a:gd name="T13" fmla="*/ 2066 h 2396"/>
                  <a:gd name="T14" fmla="*/ 68 w 1304"/>
                  <a:gd name="T15" fmla="*/ 1677 h 2396"/>
                  <a:gd name="T16" fmla="*/ 220 w 1304"/>
                  <a:gd name="T17" fmla="*/ 1177 h 2396"/>
                  <a:gd name="T18" fmla="*/ 313 w 1304"/>
                  <a:gd name="T19" fmla="*/ 796 h 2396"/>
                  <a:gd name="T20" fmla="*/ 212 w 1304"/>
                  <a:gd name="T21" fmla="*/ 474 h 2396"/>
                  <a:gd name="T22" fmla="*/ 186 w 1304"/>
                  <a:gd name="T23" fmla="*/ 212 h 2396"/>
                  <a:gd name="T24" fmla="*/ 212 w 1304"/>
                  <a:gd name="T25" fmla="*/ 102 h 2396"/>
                  <a:gd name="T26" fmla="*/ 491 w 1304"/>
                  <a:gd name="T27" fmla="*/ 0 h 2396"/>
                  <a:gd name="T28" fmla="*/ 1024 w 1304"/>
                  <a:gd name="T29" fmla="*/ 110 h 2396"/>
                  <a:gd name="T30" fmla="*/ 1304 w 1304"/>
                  <a:gd name="T31" fmla="*/ 356 h 2396"/>
                  <a:gd name="T32" fmla="*/ 1228 w 1304"/>
                  <a:gd name="T33" fmla="*/ 635 h 2396"/>
                  <a:gd name="T34" fmla="*/ 737 w 1304"/>
                  <a:gd name="T35" fmla="*/ 1245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04" h="2396">
                    <a:moveTo>
                      <a:pt x="737" y="1245"/>
                    </a:moveTo>
                    <a:lnTo>
                      <a:pt x="720" y="1524"/>
                    </a:lnTo>
                    <a:lnTo>
                      <a:pt x="626" y="1939"/>
                    </a:lnTo>
                    <a:lnTo>
                      <a:pt x="483" y="2176"/>
                    </a:lnTo>
                    <a:lnTo>
                      <a:pt x="220" y="2396"/>
                    </a:lnTo>
                    <a:lnTo>
                      <a:pt x="76" y="2388"/>
                    </a:lnTo>
                    <a:lnTo>
                      <a:pt x="0" y="2066"/>
                    </a:lnTo>
                    <a:lnTo>
                      <a:pt x="68" y="1677"/>
                    </a:lnTo>
                    <a:lnTo>
                      <a:pt x="220" y="1177"/>
                    </a:lnTo>
                    <a:lnTo>
                      <a:pt x="313" y="796"/>
                    </a:lnTo>
                    <a:lnTo>
                      <a:pt x="212" y="474"/>
                    </a:lnTo>
                    <a:lnTo>
                      <a:pt x="186" y="212"/>
                    </a:lnTo>
                    <a:lnTo>
                      <a:pt x="212" y="102"/>
                    </a:lnTo>
                    <a:lnTo>
                      <a:pt x="491" y="0"/>
                    </a:lnTo>
                    <a:lnTo>
                      <a:pt x="1024" y="110"/>
                    </a:lnTo>
                    <a:lnTo>
                      <a:pt x="1304" y="356"/>
                    </a:lnTo>
                    <a:lnTo>
                      <a:pt x="1228" y="635"/>
                    </a:lnTo>
                    <a:lnTo>
                      <a:pt x="737" y="1245"/>
                    </a:lnTo>
                    <a:close/>
                  </a:path>
                </a:pathLst>
              </a:custGeom>
              <a:pattFill prst="smGrid">
                <a:fgClr>
                  <a:schemeClr val="tx1"/>
                </a:fgClr>
                <a:bgClr>
                  <a:schemeClr val="bg1"/>
                </a:bgClr>
              </a:pattFill>
              <a:ln w="4763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E36219A8-D883-4335-B9E9-6D0D8D2155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10" y="10"/>
                <a:ext cx="3453" cy="4515"/>
              </a:xfrm>
              <a:custGeom>
                <a:avLst/>
                <a:gdLst>
                  <a:gd name="T0" fmla="*/ 364 w 19844"/>
                  <a:gd name="T1" fmla="*/ 19961 h 25937"/>
                  <a:gd name="T2" fmla="*/ 660 w 19844"/>
                  <a:gd name="T3" fmla="*/ 18065 h 25937"/>
                  <a:gd name="T4" fmla="*/ 0 w 19844"/>
                  <a:gd name="T5" fmla="*/ 16245 h 25937"/>
                  <a:gd name="T6" fmla="*/ 1245 w 19844"/>
                  <a:gd name="T7" fmla="*/ 12114 h 25937"/>
                  <a:gd name="T8" fmla="*/ 3327 w 19844"/>
                  <a:gd name="T9" fmla="*/ 9828 h 25937"/>
                  <a:gd name="T10" fmla="*/ 4199 w 19844"/>
                  <a:gd name="T11" fmla="*/ 7729 h 25937"/>
                  <a:gd name="T12" fmla="*/ 7069 w 19844"/>
                  <a:gd name="T13" fmla="*/ 5248 h 25937"/>
                  <a:gd name="T14" fmla="*/ 8297 w 19844"/>
                  <a:gd name="T15" fmla="*/ 508 h 25937"/>
                  <a:gd name="T16" fmla="*/ 12149 w 19844"/>
                  <a:gd name="T17" fmla="*/ 1922 h 25937"/>
                  <a:gd name="T18" fmla="*/ 13156 w 19844"/>
                  <a:gd name="T19" fmla="*/ 3564 h 25937"/>
                  <a:gd name="T20" fmla="*/ 14358 w 19844"/>
                  <a:gd name="T21" fmla="*/ 5384 h 25937"/>
                  <a:gd name="T22" fmla="*/ 15569 w 19844"/>
                  <a:gd name="T23" fmla="*/ 6290 h 25937"/>
                  <a:gd name="T24" fmla="*/ 19844 w 19844"/>
                  <a:gd name="T25" fmla="*/ 5130 h 25937"/>
                  <a:gd name="T26" fmla="*/ 17846 w 19844"/>
                  <a:gd name="T27" fmla="*/ 16939 h 25937"/>
                  <a:gd name="T28" fmla="*/ 16382 w 19844"/>
                  <a:gd name="T29" fmla="*/ 17904 h 25937"/>
                  <a:gd name="T30" fmla="*/ 16297 w 19844"/>
                  <a:gd name="T31" fmla="*/ 20900 h 25937"/>
                  <a:gd name="T32" fmla="*/ 15129 w 19844"/>
                  <a:gd name="T33" fmla="*/ 21586 h 25937"/>
                  <a:gd name="T34" fmla="*/ 14062 w 19844"/>
                  <a:gd name="T35" fmla="*/ 22610 h 25937"/>
                  <a:gd name="T36" fmla="*/ 14333 w 19844"/>
                  <a:gd name="T37" fmla="*/ 23939 h 25937"/>
                  <a:gd name="T38" fmla="*/ 12386 w 19844"/>
                  <a:gd name="T39" fmla="*/ 24634 h 25937"/>
                  <a:gd name="T40" fmla="*/ 12233 w 19844"/>
                  <a:gd name="T41" fmla="*/ 25937 h 25937"/>
                  <a:gd name="T42" fmla="*/ 4970 w 19844"/>
                  <a:gd name="T43" fmla="*/ 25150 h 25937"/>
                  <a:gd name="T44" fmla="*/ 7713 w 19844"/>
                  <a:gd name="T45" fmla="*/ 22712 h 25937"/>
                  <a:gd name="T46" fmla="*/ 9457 w 19844"/>
                  <a:gd name="T47" fmla="*/ 21899 h 25937"/>
                  <a:gd name="T48" fmla="*/ 10701 w 19844"/>
                  <a:gd name="T49" fmla="*/ 20198 h 25937"/>
                  <a:gd name="T50" fmla="*/ 12411 w 19844"/>
                  <a:gd name="T51" fmla="*/ 17489 h 25937"/>
                  <a:gd name="T52" fmla="*/ 14706 w 19844"/>
                  <a:gd name="T53" fmla="*/ 15068 h 25937"/>
                  <a:gd name="T54" fmla="*/ 18583 w 19844"/>
                  <a:gd name="T55" fmla="*/ 13282 h 25937"/>
                  <a:gd name="T56" fmla="*/ 16111 w 19844"/>
                  <a:gd name="T57" fmla="*/ 12004 h 25937"/>
                  <a:gd name="T58" fmla="*/ 16509 w 19844"/>
                  <a:gd name="T59" fmla="*/ 10226 h 25937"/>
                  <a:gd name="T60" fmla="*/ 14223 w 19844"/>
                  <a:gd name="T61" fmla="*/ 10929 h 25937"/>
                  <a:gd name="T62" fmla="*/ 11988 w 19844"/>
                  <a:gd name="T63" fmla="*/ 8872 h 25937"/>
                  <a:gd name="T64" fmla="*/ 10777 w 19844"/>
                  <a:gd name="T65" fmla="*/ 5799 h 25937"/>
                  <a:gd name="T66" fmla="*/ 9998 w 19844"/>
                  <a:gd name="T67" fmla="*/ 5079 h 25937"/>
                  <a:gd name="T68" fmla="*/ 9744 w 19844"/>
                  <a:gd name="T69" fmla="*/ 6688 h 25937"/>
                  <a:gd name="T70" fmla="*/ 8187 w 19844"/>
                  <a:gd name="T71" fmla="*/ 7780 h 25937"/>
                  <a:gd name="T72" fmla="*/ 9685 w 19844"/>
                  <a:gd name="T73" fmla="*/ 8888 h 25937"/>
                  <a:gd name="T74" fmla="*/ 9922 w 19844"/>
                  <a:gd name="T75" fmla="*/ 11056 h 25937"/>
                  <a:gd name="T76" fmla="*/ 9406 w 19844"/>
                  <a:gd name="T77" fmla="*/ 12876 h 25937"/>
                  <a:gd name="T78" fmla="*/ 8398 w 19844"/>
                  <a:gd name="T79" fmla="*/ 14306 h 25937"/>
                  <a:gd name="T80" fmla="*/ 7738 w 19844"/>
                  <a:gd name="T81" fmla="*/ 15745 h 25937"/>
                  <a:gd name="T82" fmla="*/ 6333 w 19844"/>
                  <a:gd name="T83" fmla="*/ 17599 h 25937"/>
                  <a:gd name="T84" fmla="*/ 4876 w 19844"/>
                  <a:gd name="T85" fmla="*/ 17684 h 25937"/>
                  <a:gd name="T86" fmla="*/ 3158 w 19844"/>
                  <a:gd name="T87" fmla="*/ 15051 h 25937"/>
                  <a:gd name="T88" fmla="*/ 2912 w 19844"/>
                  <a:gd name="T89" fmla="*/ 13705 h 25937"/>
                  <a:gd name="T90" fmla="*/ 1990 w 19844"/>
                  <a:gd name="T91" fmla="*/ 14839 h 25937"/>
                  <a:gd name="T92" fmla="*/ 872 w 19844"/>
                  <a:gd name="T93" fmla="*/ 15034 h 25937"/>
                  <a:gd name="T94" fmla="*/ 2023 w 19844"/>
                  <a:gd name="T95" fmla="*/ 16050 h 25937"/>
                  <a:gd name="T96" fmla="*/ 3395 w 19844"/>
                  <a:gd name="T97" fmla="*/ 18285 h 25937"/>
                  <a:gd name="T98" fmla="*/ 3319 w 19844"/>
                  <a:gd name="T99" fmla="*/ 21027 h 25937"/>
                  <a:gd name="T100" fmla="*/ 322 w 19844"/>
                  <a:gd name="T101" fmla="*/ 22238 h 25937"/>
                  <a:gd name="T102" fmla="*/ 7873 w 19844"/>
                  <a:gd name="T103" fmla="*/ 10632 h 25937"/>
                  <a:gd name="T104" fmla="*/ 5986 w 19844"/>
                  <a:gd name="T105" fmla="*/ 10251 h 25937"/>
                  <a:gd name="T106" fmla="*/ 5308 w 19844"/>
                  <a:gd name="T107" fmla="*/ 11902 h 25937"/>
                  <a:gd name="T108" fmla="*/ 5503 w 19844"/>
                  <a:gd name="T109" fmla="*/ 14459 h 25937"/>
                  <a:gd name="T110" fmla="*/ 7264 w 19844"/>
                  <a:gd name="T111" fmla="*/ 12859 h 25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44" h="25937">
                    <a:moveTo>
                      <a:pt x="0" y="22196"/>
                    </a:moveTo>
                    <a:lnTo>
                      <a:pt x="0" y="20410"/>
                    </a:lnTo>
                    <a:lnTo>
                      <a:pt x="364" y="19961"/>
                    </a:lnTo>
                    <a:lnTo>
                      <a:pt x="703" y="19292"/>
                    </a:lnTo>
                    <a:lnTo>
                      <a:pt x="745" y="18606"/>
                    </a:lnTo>
                    <a:lnTo>
                      <a:pt x="660" y="18065"/>
                    </a:lnTo>
                    <a:lnTo>
                      <a:pt x="474" y="17328"/>
                    </a:lnTo>
                    <a:lnTo>
                      <a:pt x="262" y="16617"/>
                    </a:lnTo>
                    <a:lnTo>
                      <a:pt x="0" y="16245"/>
                    </a:lnTo>
                    <a:lnTo>
                      <a:pt x="0" y="13028"/>
                    </a:lnTo>
                    <a:lnTo>
                      <a:pt x="246" y="12850"/>
                    </a:lnTo>
                    <a:lnTo>
                      <a:pt x="1245" y="12114"/>
                    </a:lnTo>
                    <a:lnTo>
                      <a:pt x="1626" y="11360"/>
                    </a:lnTo>
                    <a:lnTo>
                      <a:pt x="1981" y="10539"/>
                    </a:lnTo>
                    <a:lnTo>
                      <a:pt x="3327" y="9828"/>
                    </a:lnTo>
                    <a:lnTo>
                      <a:pt x="3657" y="9286"/>
                    </a:lnTo>
                    <a:lnTo>
                      <a:pt x="3818" y="8203"/>
                    </a:lnTo>
                    <a:lnTo>
                      <a:pt x="4199" y="7729"/>
                    </a:lnTo>
                    <a:lnTo>
                      <a:pt x="5080" y="7128"/>
                    </a:lnTo>
                    <a:lnTo>
                      <a:pt x="5859" y="6501"/>
                    </a:lnTo>
                    <a:lnTo>
                      <a:pt x="7069" y="5248"/>
                    </a:lnTo>
                    <a:lnTo>
                      <a:pt x="7746" y="3725"/>
                    </a:lnTo>
                    <a:lnTo>
                      <a:pt x="8178" y="1642"/>
                    </a:lnTo>
                    <a:lnTo>
                      <a:pt x="8297" y="508"/>
                    </a:lnTo>
                    <a:lnTo>
                      <a:pt x="8398" y="0"/>
                    </a:lnTo>
                    <a:lnTo>
                      <a:pt x="11802" y="0"/>
                    </a:lnTo>
                    <a:lnTo>
                      <a:pt x="12149" y="1922"/>
                    </a:lnTo>
                    <a:lnTo>
                      <a:pt x="12386" y="2777"/>
                    </a:lnTo>
                    <a:lnTo>
                      <a:pt x="12750" y="3251"/>
                    </a:lnTo>
                    <a:lnTo>
                      <a:pt x="13156" y="3564"/>
                    </a:lnTo>
                    <a:lnTo>
                      <a:pt x="13749" y="4055"/>
                    </a:lnTo>
                    <a:lnTo>
                      <a:pt x="14155" y="4707"/>
                    </a:lnTo>
                    <a:lnTo>
                      <a:pt x="14358" y="5384"/>
                    </a:lnTo>
                    <a:lnTo>
                      <a:pt x="14638" y="5960"/>
                    </a:lnTo>
                    <a:lnTo>
                      <a:pt x="14968" y="6290"/>
                    </a:lnTo>
                    <a:lnTo>
                      <a:pt x="15569" y="6290"/>
                    </a:lnTo>
                    <a:lnTo>
                      <a:pt x="17101" y="5993"/>
                    </a:lnTo>
                    <a:lnTo>
                      <a:pt x="19218" y="5316"/>
                    </a:lnTo>
                    <a:lnTo>
                      <a:pt x="19844" y="5130"/>
                    </a:lnTo>
                    <a:lnTo>
                      <a:pt x="19844" y="17007"/>
                    </a:lnTo>
                    <a:lnTo>
                      <a:pt x="18989" y="16880"/>
                    </a:lnTo>
                    <a:lnTo>
                      <a:pt x="17846" y="16939"/>
                    </a:lnTo>
                    <a:lnTo>
                      <a:pt x="16966" y="17235"/>
                    </a:lnTo>
                    <a:lnTo>
                      <a:pt x="16619" y="17472"/>
                    </a:lnTo>
                    <a:lnTo>
                      <a:pt x="16382" y="17904"/>
                    </a:lnTo>
                    <a:lnTo>
                      <a:pt x="16145" y="19301"/>
                    </a:lnTo>
                    <a:lnTo>
                      <a:pt x="16221" y="20215"/>
                    </a:lnTo>
                    <a:lnTo>
                      <a:pt x="16297" y="20900"/>
                    </a:lnTo>
                    <a:lnTo>
                      <a:pt x="16187" y="21146"/>
                    </a:lnTo>
                    <a:lnTo>
                      <a:pt x="15933" y="21281"/>
                    </a:lnTo>
                    <a:lnTo>
                      <a:pt x="15129" y="21586"/>
                    </a:lnTo>
                    <a:lnTo>
                      <a:pt x="14257" y="21942"/>
                    </a:lnTo>
                    <a:lnTo>
                      <a:pt x="14020" y="22314"/>
                    </a:lnTo>
                    <a:lnTo>
                      <a:pt x="14062" y="22610"/>
                    </a:lnTo>
                    <a:lnTo>
                      <a:pt x="14138" y="23127"/>
                    </a:lnTo>
                    <a:lnTo>
                      <a:pt x="14409" y="23652"/>
                    </a:lnTo>
                    <a:lnTo>
                      <a:pt x="14333" y="23939"/>
                    </a:lnTo>
                    <a:lnTo>
                      <a:pt x="13580" y="24151"/>
                    </a:lnTo>
                    <a:lnTo>
                      <a:pt x="12902" y="24329"/>
                    </a:lnTo>
                    <a:lnTo>
                      <a:pt x="12386" y="24634"/>
                    </a:lnTo>
                    <a:lnTo>
                      <a:pt x="12276" y="24828"/>
                    </a:lnTo>
                    <a:lnTo>
                      <a:pt x="12115" y="25277"/>
                    </a:lnTo>
                    <a:lnTo>
                      <a:pt x="12233" y="25937"/>
                    </a:lnTo>
                    <a:lnTo>
                      <a:pt x="4131" y="25937"/>
                    </a:lnTo>
                    <a:lnTo>
                      <a:pt x="4292" y="25607"/>
                    </a:lnTo>
                    <a:lnTo>
                      <a:pt x="4970" y="25150"/>
                    </a:lnTo>
                    <a:lnTo>
                      <a:pt x="6366" y="23931"/>
                    </a:lnTo>
                    <a:lnTo>
                      <a:pt x="7044" y="23195"/>
                    </a:lnTo>
                    <a:lnTo>
                      <a:pt x="7713" y="22712"/>
                    </a:lnTo>
                    <a:lnTo>
                      <a:pt x="8407" y="22695"/>
                    </a:lnTo>
                    <a:lnTo>
                      <a:pt x="9363" y="22585"/>
                    </a:lnTo>
                    <a:lnTo>
                      <a:pt x="9457" y="21899"/>
                    </a:lnTo>
                    <a:lnTo>
                      <a:pt x="9617" y="21214"/>
                    </a:lnTo>
                    <a:lnTo>
                      <a:pt x="10159" y="20655"/>
                    </a:lnTo>
                    <a:lnTo>
                      <a:pt x="10701" y="20198"/>
                    </a:lnTo>
                    <a:lnTo>
                      <a:pt x="11776" y="19351"/>
                    </a:lnTo>
                    <a:lnTo>
                      <a:pt x="12115" y="18209"/>
                    </a:lnTo>
                    <a:lnTo>
                      <a:pt x="12411" y="17489"/>
                    </a:lnTo>
                    <a:lnTo>
                      <a:pt x="12835" y="16786"/>
                    </a:lnTo>
                    <a:lnTo>
                      <a:pt x="13216" y="16041"/>
                    </a:lnTo>
                    <a:lnTo>
                      <a:pt x="14706" y="15068"/>
                    </a:lnTo>
                    <a:lnTo>
                      <a:pt x="17203" y="14069"/>
                    </a:lnTo>
                    <a:lnTo>
                      <a:pt x="18278" y="13722"/>
                    </a:lnTo>
                    <a:lnTo>
                      <a:pt x="18583" y="13282"/>
                    </a:lnTo>
                    <a:lnTo>
                      <a:pt x="18041" y="13163"/>
                    </a:lnTo>
                    <a:lnTo>
                      <a:pt x="16483" y="12520"/>
                    </a:lnTo>
                    <a:lnTo>
                      <a:pt x="16111" y="12004"/>
                    </a:lnTo>
                    <a:lnTo>
                      <a:pt x="16255" y="11394"/>
                    </a:lnTo>
                    <a:lnTo>
                      <a:pt x="16627" y="10666"/>
                    </a:lnTo>
                    <a:lnTo>
                      <a:pt x="16509" y="10226"/>
                    </a:lnTo>
                    <a:lnTo>
                      <a:pt x="16085" y="10234"/>
                    </a:lnTo>
                    <a:lnTo>
                      <a:pt x="15205" y="10768"/>
                    </a:lnTo>
                    <a:lnTo>
                      <a:pt x="14223" y="10929"/>
                    </a:lnTo>
                    <a:lnTo>
                      <a:pt x="13275" y="10548"/>
                    </a:lnTo>
                    <a:lnTo>
                      <a:pt x="12691" y="10023"/>
                    </a:lnTo>
                    <a:lnTo>
                      <a:pt x="11988" y="8872"/>
                    </a:lnTo>
                    <a:lnTo>
                      <a:pt x="11675" y="8033"/>
                    </a:lnTo>
                    <a:lnTo>
                      <a:pt x="11285" y="7255"/>
                    </a:lnTo>
                    <a:lnTo>
                      <a:pt x="10777" y="5799"/>
                    </a:lnTo>
                    <a:lnTo>
                      <a:pt x="10312" y="5062"/>
                    </a:lnTo>
                    <a:lnTo>
                      <a:pt x="10159" y="4918"/>
                    </a:lnTo>
                    <a:lnTo>
                      <a:pt x="9998" y="5079"/>
                    </a:lnTo>
                    <a:lnTo>
                      <a:pt x="9855" y="5452"/>
                    </a:lnTo>
                    <a:lnTo>
                      <a:pt x="9744" y="5985"/>
                    </a:lnTo>
                    <a:lnTo>
                      <a:pt x="9744" y="6688"/>
                    </a:lnTo>
                    <a:lnTo>
                      <a:pt x="9490" y="7204"/>
                    </a:lnTo>
                    <a:lnTo>
                      <a:pt x="9042" y="7534"/>
                    </a:lnTo>
                    <a:lnTo>
                      <a:pt x="8187" y="7780"/>
                    </a:lnTo>
                    <a:lnTo>
                      <a:pt x="7899" y="8067"/>
                    </a:lnTo>
                    <a:lnTo>
                      <a:pt x="8271" y="8372"/>
                    </a:lnTo>
                    <a:lnTo>
                      <a:pt x="9685" y="8888"/>
                    </a:lnTo>
                    <a:lnTo>
                      <a:pt x="10049" y="9329"/>
                    </a:lnTo>
                    <a:lnTo>
                      <a:pt x="10058" y="10057"/>
                    </a:lnTo>
                    <a:lnTo>
                      <a:pt x="9922" y="11056"/>
                    </a:lnTo>
                    <a:lnTo>
                      <a:pt x="9948" y="11910"/>
                    </a:lnTo>
                    <a:lnTo>
                      <a:pt x="9770" y="12334"/>
                    </a:lnTo>
                    <a:lnTo>
                      <a:pt x="9406" y="12876"/>
                    </a:lnTo>
                    <a:lnTo>
                      <a:pt x="8923" y="13070"/>
                    </a:lnTo>
                    <a:lnTo>
                      <a:pt x="8466" y="13578"/>
                    </a:lnTo>
                    <a:lnTo>
                      <a:pt x="8398" y="14306"/>
                    </a:lnTo>
                    <a:lnTo>
                      <a:pt x="8204" y="14772"/>
                    </a:lnTo>
                    <a:lnTo>
                      <a:pt x="8017" y="15305"/>
                    </a:lnTo>
                    <a:lnTo>
                      <a:pt x="7738" y="15745"/>
                    </a:lnTo>
                    <a:lnTo>
                      <a:pt x="7128" y="16338"/>
                    </a:lnTo>
                    <a:lnTo>
                      <a:pt x="6731" y="16719"/>
                    </a:lnTo>
                    <a:lnTo>
                      <a:pt x="6333" y="17599"/>
                    </a:lnTo>
                    <a:lnTo>
                      <a:pt x="5960" y="18073"/>
                    </a:lnTo>
                    <a:lnTo>
                      <a:pt x="5461" y="18022"/>
                    </a:lnTo>
                    <a:lnTo>
                      <a:pt x="4876" y="17684"/>
                    </a:lnTo>
                    <a:lnTo>
                      <a:pt x="4004" y="16888"/>
                    </a:lnTo>
                    <a:lnTo>
                      <a:pt x="3437" y="15965"/>
                    </a:lnTo>
                    <a:lnTo>
                      <a:pt x="3158" y="15051"/>
                    </a:lnTo>
                    <a:lnTo>
                      <a:pt x="2989" y="14408"/>
                    </a:lnTo>
                    <a:lnTo>
                      <a:pt x="2955" y="14095"/>
                    </a:lnTo>
                    <a:lnTo>
                      <a:pt x="2912" y="13705"/>
                    </a:lnTo>
                    <a:lnTo>
                      <a:pt x="2751" y="13663"/>
                    </a:lnTo>
                    <a:lnTo>
                      <a:pt x="2320" y="14315"/>
                    </a:lnTo>
                    <a:lnTo>
                      <a:pt x="1990" y="14839"/>
                    </a:lnTo>
                    <a:lnTo>
                      <a:pt x="1609" y="14975"/>
                    </a:lnTo>
                    <a:lnTo>
                      <a:pt x="1092" y="14907"/>
                    </a:lnTo>
                    <a:lnTo>
                      <a:pt x="872" y="15034"/>
                    </a:lnTo>
                    <a:lnTo>
                      <a:pt x="830" y="15212"/>
                    </a:lnTo>
                    <a:lnTo>
                      <a:pt x="1084" y="15534"/>
                    </a:lnTo>
                    <a:lnTo>
                      <a:pt x="2023" y="16050"/>
                    </a:lnTo>
                    <a:lnTo>
                      <a:pt x="2413" y="16448"/>
                    </a:lnTo>
                    <a:lnTo>
                      <a:pt x="2997" y="17176"/>
                    </a:lnTo>
                    <a:lnTo>
                      <a:pt x="3395" y="18285"/>
                    </a:lnTo>
                    <a:lnTo>
                      <a:pt x="3522" y="18970"/>
                    </a:lnTo>
                    <a:lnTo>
                      <a:pt x="3590" y="20003"/>
                    </a:lnTo>
                    <a:lnTo>
                      <a:pt x="3319" y="21027"/>
                    </a:lnTo>
                    <a:lnTo>
                      <a:pt x="2802" y="21358"/>
                    </a:lnTo>
                    <a:lnTo>
                      <a:pt x="1609" y="21806"/>
                    </a:lnTo>
                    <a:lnTo>
                      <a:pt x="322" y="22238"/>
                    </a:lnTo>
                    <a:lnTo>
                      <a:pt x="0" y="22196"/>
                    </a:lnTo>
                    <a:close/>
                    <a:moveTo>
                      <a:pt x="7967" y="11030"/>
                    </a:moveTo>
                    <a:lnTo>
                      <a:pt x="7873" y="10632"/>
                    </a:lnTo>
                    <a:lnTo>
                      <a:pt x="7476" y="10260"/>
                    </a:lnTo>
                    <a:lnTo>
                      <a:pt x="6951" y="10023"/>
                    </a:lnTo>
                    <a:lnTo>
                      <a:pt x="5986" y="10251"/>
                    </a:lnTo>
                    <a:lnTo>
                      <a:pt x="5334" y="10454"/>
                    </a:lnTo>
                    <a:lnTo>
                      <a:pt x="5181" y="11013"/>
                    </a:lnTo>
                    <a:lnTo>
                      <a:pt x="5308" y="11902"/>
                    </a:lnTo>
                    <a:lnTo>
                      <a:pt x="5274" y="12994"/>
                    </a:lnTo>
                    <a:lnTo>
                      <a:pt x="5181" y="13976"/>
                    </a:lnTo>
                    <a:lnTo>
                      <a:pt x="5503" y="14459"/>
                    </a:lnTo>
                    <a:lnTo>
                      <a:pt x="6079" y="14391"/>
                    </a:lnTo>
                    <a:lnTo>
                      <a:pt x="6781" y="13731"/>
                    </a:lnTo>
                    <a:lnTo>
                      <a:pt x="7264" y="12859"/>
                    </a:lnTo>
                    <a:lnTo>
                      <a:pt x="7763" y="11758"/>
                    </a:lnTo>
                    <a:lnTo>
                      <a:pt x="7967" y="11030"/>
                    </a:lnTo>
                    <a:close/>
                  </a:path>
                </a:pathLst>
              </a:custGeom>
              <a:pattFill prst="lgGrid">
                <a:fgClr>
                  <a:schemeClr val="tx1"/>
                </a:fgClr>
                <a:bgClr>
                  <a:schemeClr val="bg1"/>
                </a:bgClr>
              </a:pattFill>
              <a:ln w="4763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2C57942A-360C-41EE-81F7-71C4EE0937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11" y="1755"/>
                <a:ext cx="485" cy="772"/>
              </a:xfrm>
              <a:custGeom>
                <a:avLst/>
                <a:gdLst>
                  <a:gd name="T0" fmla="*/ 2786 w 2786"/>
                  <a:gd name="T1" fmla="*/ 1007 h 4436"/>
                  <a:gd name="T2" fmla="*/ 2582 w 2786"/>
                  <a:gd name="T3" fmla="*/ 1735 h 4436"/>
                  <a:gd name="T4" fmla="*/ 2083 w 2786"/>
                  <a:gd name="T5" fmla="*/ 2836 h 4436"/>
                  <a:gd name="T6" fmla="*/ 1600 w 2786"/>
                  <a:gd name="T7" fmla="*/ 3708 h 4436"/>
                  <a:gd name="T8" fmla="*/ 898 w 2786"/>
                  <a:gd name="T9" fmla="*/ 4368 h 4436"/>
                  <a:gd name="T10" fmla="*/ 322 w 2786"/>
                  <a:gd name="T11" fmla="*/ 4436 h 4436"/>
                  <a:gd name="T12" fmla="*/ 0 w 2786"/>
                  <a:gd name="T13" fmla="*/ 3953 h 4436"/>
                  <a:gd name="T14" fmla="*/ 93 w 2786"/>
                  <a:gd name="T15" fmla="*/ 2971 h 4436"/>
                  <a:gd name="T16" fmla="*/ 127 w 2786"/>
                  <a:gd name="T17" fmla="*/ 1879 h 4436"/>
                  <a:gd name="T18" fmla="*/ 0 w 2786"/>
                  <a:gd name="T19" fmla="*/ 990 h 4436"/>
                  <a:gd name="T20" fmla="*/ 153 w 2786"/>
                  <a:gd name="T21" fmla="*/ 431 h 4436"/>
                  <a:gd name="T22" fmla="*/ 805 w 2786"/>
                  <a:gd name="T23" fmla="*/ 228 h 4436"/>
                  <a:gd name="T24" fmla="*/ 1770 w 2786"/>
                  <a:gd name="T25" fmla="*/ 0 h 4436"/>
                  <a:gd name="T26" fmla="*/ 2295 w 2786"/>
                  <a:gd name="T27" fmla="*/ 237 h 4436"/>
                  <a:gd name="T28" fmla="*/ 2692 w 2786"/>
                  <a:gd name="T29" fmla="*/ 609 h 4436"/>
                  <a:gd name="T30" fmla="*/ 2786 w 2786"/>
                  <a:gd name="T31" fmla="*/ 1007 h 4436"/>
                  <a:gd name="T32" fmla="*/ 1990 w 2786"/>
                  <a:gd name="T33" fmla="*/ 1405 h 4436"/>
                  <a:gd name="T34" fmla="*/ 1710 w 2786"/>
                  <a:gd name="T35" fmla="*/ 1159 h 4436"/>
                  <a:gd name="T36" fmla="*/ 1177 w 2786"/>
                  <a:gd name="T37" fmla="*/ 1049 h 4436"/>
                  <a:gd name="T38" fmla="*/ 898 w 2786"/>
                  <a:gd name="T39" fmla="*/ 1151 h 4436"/>
                  <a:gd name="T40" fmla="*/ 872 w 2786"/>
                  <a:gd name="T41" fmla="*/ 1261 h 4436"/>
                  <a:gd name="T42" fmla="*/ 898 w 2786"/>
                  <a:gd name="T43" fmla="*/ 1523 h 4436"/>
                  <a:gd name="T44" fmla="*/ 999 w 2786"/>
                  <a:gd name="T45" fmla="*/ 1845 h 4436"/>
                  <a:gd name="T46" fmla="*/ 906 w 2786"/>
                  <a:gd name="T47" fmla="*/ 2226 h 4436"/>
                  <a:gd name="T48" fmla="*/ 754 w 2786"/>
                  <a:gd name="T49" fmla="*/ 2726 h 4436"/>
                  <a:gd name="T50" fmla="*/ 686 w 2786"/>
                  <a:gd name="T51" fmla="*/ 3115 h 4436"/>
                  <a:gd name="T52" fmla="*/ 762 w 2786"/>
                  <a:gd name="T53" fmla="*/ 3437 h 4436"/>
                  <a:gd name="T54" fmla="*/ 906 w 2786"/>
                  <a:gd name="T55" fmla="*/ 3445 h 4436"/>
                  <a:gd name="T56" fmla="*/ 1169 w 2786"/>
                  <a:gd name="T57" fmla="*/ 3225 h 4436"/>
                  <a:gd name="T58" fmla="*/ 1312 w 2786"/>
                  <a:gd name="T59" fmla="*/ 2988 h 4436"/>
                  <a:gd name="T60" fmla="*/ 1406 w 2786"/>
                  <a:gd name="T61" fmla="*/ 2573 h 4436"/>
                  <a:gd name="T62" fmla="*/ 1423 w 2786"/>
                  <a:gd name="T63" fmla="*/ 2294 h 4436"/>
                  <a:gd name="T64" fmla="*/ 1914 w 2786"/>
                  <a:gd name="T65" fmla="*/ 1684 h 4436"/>
                  <a:gd name="T66" fmla="*/ 1990 w 2786"/>
                  <a:gd name="T67" fmla="*/ 1405 h 4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86" h="4436">
                    <a:moveTo>
                      <a:pt x="2786" y="1007"/>
                    </a:moveTo>
                    <a:lnTo>
                      <a:pt x="2582" y="1735"/>
                    </a:lnTo>
                    <a:lnTo>
                      <a:pt x="2083" y="2836"/>
                    </a:lnTo>
                    <a:lnTo>
                      <a:pt x="1600" y="3708"/>
                    </a:lnTo>
                    <a:lnTo>
                      <a:pt x="898" y="4368"/>
                    </a:lnTo>
                    <a:lnTo>
                      <a:pt x="322" y="4436"/>
                    </a:lnTo>
                    <a:lnTo>
                      <a:pt x="0" y="3953"/>
                    </a:lnTo>
                    <a:lnTo>
                      <a:pt x="93" y="2971"/>
                    </a:lnTo>
                    <a:lnTo>
                      <a:pt x="127" y="1879"/>
                    </a:lnTo>
                    <a:lnTo>
                      <a:pt x="0" y="990"/>
                    </a:lnTo>
                    <a:lnTo>
                      <a:pt x="153" y="431"/>
                    </a:lnTo>
                    <a:lnTo>
                      <a:pt x="805" y="228"/>
                    </a:lnTo>
                    <a:lnTo>
                      <a:pt x="1770" y="0"/>
                    </a:lnTo>
                    <a:lnTo>
                      <a:pt x="2295" y="237"/>
                    </a:lnTo>
                    <a:lnTo>
                      <a:pt x="2692" y="609"/>
                    </a:lnTo>
                    <a:lnTo>
                      <a:pt x="2786" y="1007"/>
                    </a:lnTo>
                    <a:close/>
                    <a:moveTo>
                      <a:pt x="1990" y="1405"/>
                    </a:moveTo>
                    <a:lnTo>
                      <a:pt x="1710" y="1159"/>
                    </a:lnTo>
                    <a:lnTo>
                      <a:pt x="1177" y="1049"/>
                    </a:lnTo>
                    <a:lnTo>
                      <a:pt x="898" y="1151"/>
                    </a:lnTo>
                    <a:lnTo>
                      <a:pt x="872" y="1261"/>
                    </a:lnTo>
                    <a:lnTo>
                      <a:pt x="898" y="1523"/>
                    </a:lnTo>
                    <a:lnTo>
                      <a:pt x="999" y="1845"/>
                    </a:lnTo>
                    <a:lnTo>
                      <a:pt x="906" y="2226"/>
                    </a:lnTo>
                    <a:lnTo>
                      <a:pt x="754" y="2726"/>
                    </a:lnTo>
                    <a:lnTo>
                      <a:pt x="686" y="3115"/>
                    </a:lnTo>
                    <a:lnTo>
                      <a:pt x="762" y="3437"/>
                    </a:lnTo>
                    <a:lnTo>
                      <a:pt x="906" y="3445"/>
                    </a:lnTo>
                    <a:lnTo>
                      <a:pt x="1169" y="3225"/>
                    </a:lnTo>
                    <a:lnTo>
                      <a:pt x="1312" y="2988"/>
                    </a:lnTo>
                    <a:lnTo>
                      <a:pt x="1406" y="2573"/>
                    </a:lnTo>
                    <a:lnTo>
                      <a:pt x="1423" y="2294"/>
                    </a:lnTo>
                    <a:lnTo>
                      <a:pt x="1914" y="1684"/>
                    </a:lnTo>
                    <a:lnTo>
                      <a:pt x="1990" y="1405"/>
                    </a:lnTo>
                    <a:close/>
                  </a:path>
                </a:pathLst>
              </a:custGeom>
              <a:noFill/>
              <a:ln w="4763" cap="rnd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" name="Freeform 17">
                <a:extLst>
                  <a:ext uri="{FF2B5EF4-FFF2-40B4-BE49-F238E27FC236}">
                    <a16:creationId xmlns:a16="http://schemas.microsoft.com/office/drawing/2014/main" id="{7B7E66D5-D5A0-466D-9926-E13DA4429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1074"/>
                <a:ext cx="2933" cy="3451"/>
              </a:xfrm>
              <a:custGeom>
                <a:avLst/>
                <a:gdLst>
                  <a:gd name="T0" fmla="*/ 965 w 16856"/>
                  <a:gd name="T1" fmla="*/ 19825 h 19825"/>
                  <a:gd name="T2" fmla="*/ 2260 w 16856"/>
                  <a:gd name="T3" fmla="*/ 18818 h 19825"/>
                  <a:gd name="T4" fmla="*/ 4072 w 16856"/>
                  <a:gd name="T5" fmla="*/ 17294 h 19825"/>
                  <a:gd name="T6" fmla="*/ 7408 w 16856"/>
                  <a:gd name="T7" fmla="*/ 14662 h 19825"/>
                  <a:gd name="T8" fmla="*/ 8237 w 16856"/>
                  <a:gd name="T9" fmla="*/ 13739 h 19825"/>
                  <a:gd name="T10" fmla="*/ 8136 w 16856"/>
                  <a:gd name="T11" fmla="*/ 13036 h 19825"/>
                  <a:gd name="T12" fmla="*/ 7459 w 16856"/>
                  <a:gd name="T13" fmla="*/ 13112 h 19825"/>
                  <a:gd name="T14" fmla="*/ 6561 w 16856"/>
                  <a:gd name="T15" fmla="*/ 13620 h 19825"/>
                  <a:gd name="T16" fmla="*/ 5545 w 16856"/>
                  <a:gd name="T17" fmla="*/ 13696 h 19825"/>
                  <a:gd name="T18" fmla="*/ 4724 w 16856"/>
                  <a:gd name="T19" fmla="*/ 13646 h 19825"/>
                  <a:gd name="T20" fmla="*/ 4868 w 16856"/>
                  <a:gd name="T21" fmla="*/ 14441 h 19825"/>
                  <a:gd name="T22" fmla="*/ 4800 w 16856"/>
                  <a:gd name="T23" fmla="*/ 15237 h 19825"/>
                  <a:gd name="T24" fmla="*/ 3708 w 16856"/>
                  <a:gd name="T25" fmla="*/ 16211 h 19825"/>
                  <a:gd name="T26" fmla="*/ 2328 w 16856"/>
                  <a:gd name="T27" fmla="*/ 17226 h 19825"/>
                  <a:gd name="T28" fmla="*/ 567 w 16856"/>
                  <a:gd name="T29" fmla="*/ 18217 h 19825"/>
                  <a:gd name="T30" fmla="*/ 0 w 16856"/>
                  <a:gd name="T31" fmla="*/ 18606 h 19825"/>
                  <a:gd name="T32" fmla="*/ 423 w 16856"/>
                  <a:gd name="T33" fmla="*/ 16609 h 19825"/>
                  <a:gd name="T34" fmla="*/ 3480 w 16856"/>
                  <a:gd name="T35" fmla="*/ 15381 h 19825"/>
                  <a:gd name="T36" fmla="*/ 4199 w 16856"/>
                  <a:gd name="T37" fmla="*/ 14120 h 19825"/>
                  <a:gd name="T38" fmla="*/ 3640 w 16856"/>
                  <a:gd name="T39" fmla="*/ 11453 h 19825"/>
                  <a:gd name="T40" fmla="*/ 4360 w 16856"/>
                  <a:gd name="T41" fmla="*/ 11800 h 19825"/>
                  <a:gd name="T42" fmla="*/ 5384 w 16856"/>
                  <a:gd name="T43" fmla="*/ 12410 h 19825"/>
                  <a:gd name="T44" fmla="*/ 6629 w 16856"/>
                  <a:gd name="T45" fmla="*/ 12240 h 19825"/>
                  <a:gd name="T46" fmla="*/ 7323 w 16856"/>
                  <a:gd name="T47" fmla="*/ 10717 h 19825"/>
                  <a:gd name="T48" fmla="*/ 8652 w 16856"/>
                  <a:gd name="T49" fmla="*/ 9100 h 19825"/>
                  <a:gd name="T50" fmla="*/ 9033 w 16856"/>
                  <a:gd name="T51" fmla="*/ 7813 h 19825"/>
                  <a:gd name="T52" fmla="*/ 10329 w 16856"/>
                  <a:gd name="T53" fmla="*/ 5722 h 19825"/>
                  <a:gd name="T54" fmla="*/ 10625 w 16856"/>
                  <a:gd name="T55" fmla="*/ 3242 h 19825"/>
                  <a:gd name="T56" fmla="*/ 10176 w 16856"/>
                  <a:gd name="T57" fmla="*/ 2319 h 19825"/>
                  <a:gd name="T58" fmla="*/ 9245 w 16856"/>
                  <a:gd name="T59" fmla="*/ 2074 h 19825"/>
                  <a:gd name="T60" fmla="*/ 10100 w 16856"/>
                  <a:gd name="T61" fmla="*/ 1727 h 19825"/>
                  <a:gd name="T62" fmla="*/ 10227 w 16856"/>
                  <a:gd name="T63" fmla="*/ 770 h 19825"/>
                  <a:gd name="T64" fmla="*/ 10312 w 16856"/>
                  <a:gd name="T65" fmla="*/ 0 h 19825"/>
                  <a:gd name="T66" fmla="*/ 10870 w 16856"/>
                  <a:gd name="T67" fmla="*/ 1456 h 19825"/>
                  <a:gd name="T68" fmla="*/ 11455 w 16856"/>
                  <a:gd name="T69" fmla="*/ 3208 h 19825"/>
                  <a:gd name="T70" fmla="*/ 12928 w 16856"/>
                  <a:gd name="T71" fmla="*/ 5045 h 19825"/>
                  <a:gd name="T72" fmla="*/ 14079 w 16856"/>
                  <a:gd name="T73" fmla="*/ 5324 h 19825"/>
                  <a:gd name="T74" fmla="*/ 15586 w 16856"/>
                  <a:gd name="T75" fmla="*/ 4850 h 19825"/>
                  <a:gd name="T76" fmla="*/ 15518 w 16856"/>
                  <a:gd name="T77" fmla="*/ 6764 h 19825"/>
                  <a:gd name="T78" fmla="*/ 16856 w 16856"/>
                  <a:gd name="T79" fmla="*/ 7280 h 19825"/>
                  <a:gd name="T80" fmla="*/ 14316 w 16856"/>
                  <a:gd name="T81" fmla="*/ 8338 h 19825"/>
                  <a:gd name="T82" fmla="*/ 12708 w 16856"/>
                  <a:gd name="T83" fmla="*/ 9557 h 19825"/>
                  <a:gd name="T84" fmla="*/ 11446 w 16856"/>
                  <a:gd name="T85" fmla="*/ 12664 h 19825"/>
                  <a:gd name="T86" fmla="*/ 9490 w 16856"/>
                  <a:gd name="T87" fmla="*/ 14365 h 19825"/>
                  <a:gd name="T88" fmla="*/ 8915 w 16856"/>
                  <a:gd name="T89" fmla="*/ 15161 h 19825"/>
                  <a:gd name="T90" fmla="*/ 8491 w 16856"/>
                  <a:gd name="T91" fmla="*/ 15855 h 19825"/>
                  <a:gd name="T92" fmla="*/ 6849 w 16856"/>
                  <a:gd name="T93" fmla="*/ 16668 h 19825"/>
                  <a:gd name="T94" fmla="*/ 3573 w 16856"/>
                  <a:gd name="T95" fmla="*/ 19529 h 19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856" h="19825">
                    <a:moveTo>
                      <a:pt x="3353" y="19825"/>
                    </a:moveTo>
                    <a:lnTo>
                      <a:pt x="965" y="19825"/>
                    </a:lnTo>
                    <a:lnTo>
                      <a:pt x="1295" y="19597"/>
                    </a:lnTo>
                    <a:lnTo>
                      <a:pt x="2260" y="18818"/>
                    </a:lnTo>
                    <a:lnTo>
                      <a:pt x="3175" y="17997"/>
                    </a:lnTo>
                    <a:lnTo>
                      <a:pt x="4072" y="17294"/>
                    </a:lnTo>
                    <a:lnTo>
                      <a:pt x="5283" y="16524"/>
                    </a:lnTo>
                    <a:lnTo>
                      <a:pt x="7408" y="14662"/>
                    </a:lnTo>
                    <a:lnTo>
                      <a:pt x="7823" y="14272"/>
                    </a:lnTo>
                    <a:lnTo>
                      <a:pt x="8237" y="13739"/>
                    </a:lnTo>
                    <a:lnTo>
                      <a:pt x="8237" y="13282"/>
                    </a:lnTo>
                    <a:lnTo>
                      <a:pt x="8136" y="13036"/>
                    </a:lnTo>
                    <a:lnTo>
                      <a:pt x="7873" y="12943"/>
                    </a:lnTo>
                    <a:lnTo>
                      <a:pt x="7459" y="13112"/>
                    </a:lnTo>
                    <a:lnTo>
                      <a:pt x="7001" y="13426"/>
                    </a:lnTo>
                    <a:lnTo>
                      <a:pt x="6561" y="13620"/>
                    </a:lnTo>
                    <a:lnTo>
                      <a:pt x="6053" y="13764"/>
                    </a:lnTo>
                    <a:lnTo>
                      <a:pt x="5545" y="13696"/>
                    </a:lnTo>
                    <a:lnTo>
                      <a:pt x="5020" y="13527"/>
                    </a:lnTo>
                    <a:lnTo>
                      <a:pt x="4724" y="13646"/>
                    </a:lnTo>
                    <a:lnTo>
                      <a:pt x="4724" y="14077"/>
                    </a:lnTo>
                    <a:lnTo>
                      <a:pt x="4868" y="14441"/>
                    </a:lnTo>
                    <a:lnTo>
                      <a:pt x="4868" y="14755"/>
                    </a:lnTo>
                    <a:lnTo>
                      <a:pt x="4800" y="15237"/>
                    </a:lnTo>
                    <a:lnTo>
                      <a:pt x="4343" y="15745"/>
                    </a:lnTo>
                    <a:lnTo>
                      <a:pt x="3708" y="16211"/>
                    </a:lnTo>
                    <a:lnTo>
                      <a:pt x="2912" y="16744"/>
                    </a:lnTo>
                    <a:lnTo>
                      <a:pt x="2328" y="17226"/>
                    </a:lnTo>
                    <a:lnTo>
                      <a:pt x="1270" y="17878"/>
                    </a:lnTo>
                    <a:lnTo>
                      <a:pt x="567" y="18217"/>
                    </a:lnTo>
                    <a:lnTo>
                      <a:pt x="34" y="18606"/>
                    </a:lnTo>
                    <a:lnTo>
                      <a:pt x="0" y="18606"/>
                    </a:lnTo>
                    <a:lnTo>
                      <a:pt x="0" y="16693"/>
                    </a:lnTo>
                    <a:lnTo>
                      <a:pt x="423" y="16609"/>
                    </a:lnTo>
                    <a:lnTo>
                      <a:pt x="1863" y="15957"/>
                    </a:lnTo>
                    <a:lnTo>
                      <a:pt x="3480" y="15381"/>
                    </a:lnTo>
                    <a:lnTo>
                      <a:pt x="4013" y="14678"/>
                    </a:lnTo>
                    <a:lnTo>
                      <a:pt x="4199" y="14120"/>
                    </a:lnTo>
                    <a:lnTo>
                      <a:pt x="3886" y="12088"/>
                    </a:lnTo>
                    <a:lnTo>
                      <a:pt x="3640" y="11453"/>
                    </a:lnTo>
                    <a:lnTo>
                      <a:pt x="3734" y="11208"/>
                    </a:lnTo>
                    <a:lnTo>
                      <a:pt x="4360" y="11800"/>
                    </a:lnTo>
                    <a:lnTo>
                      <a:pt x="4834" y="12224"/>
                    </a:lnTo>
                    <a:lnTo>
                      <a:pt x="5384" y="12410"/>
                    </a:lnTo>
                    <a:lnTo>
                      <a:pt x="6113" y="12494"/>
                    </a:lnTo>
                    <a:lnTo>
                      <a:pt x="6629" y="12240"/>
                    </a:lnTo>
                    <a:lnTo>
                      <a:pt x="6985" y="11512"/>
                    </a:lnTo>
                    <a:lnTo>
                      <a:pt x="7323" y="10717"/>
                    </a:lnTo>
                    <a:lnTo>
                      <a:pt x="8043" y="9828"/>
                    </a:lnTo>
                    <a:lnTo>
                      <a:pt x="8652" y="9100"/>
                    </a:lnTo>
                    <a:lnTo>
                      <a:pt x="8796" y="8651"/>
                    </a:lnTo>
                    <a:lnTo>
                      <a:pt x="9033" y="7813"/>
                    </a:lnTo>
                    <a:lnTo>
                      <a:pt x="9829" y="6814"/>
                    </a:lnTo>
                    <a:lnTo>
                      <a:pt x="10329" y="5722"/>
                    </a:lnTo>
                    <a:lnTo>
                      <a:pt x="10489" y="4122"/>
                    </a:lnTo>
                    <a:lnTo>
                      <a:pt x="10625" y="3242"/>
                    </a:lnTo>
                    <a:lnTo>
                      <a:pt x="10337" y="2607"/>
                    </a:lnTo>
                    <a:lnTo>
                      <a:pt x="10176" y="2319"/>
                    </a:lnTo>
                    <a:lnTo>
                      <a:pt x="9516" y="2235"/>
                    </a:lnTo>
                    <a:lnTo>
                      <a:pt x="9245" y="2074"/>
                    </a:lnTo>
                    <a:lnTo>
                      <a:pt x="9524" y="1921"/>
                    </a:lnTo>
                    <a:lnTo>
                      <a:pt x="10100" y="1727"/>
                    </a:lnTo>
                    <a:lnTo>
                      <a:pt x="10219" y="1337"/>
                    </a:lnTo>
                    <a:lnTo>
                      <a:pt x="10227" y="770"/>
                    </a:lnTo>
                    <a:lnTo>
                      <a:pt x="10134" y="322"/>
                    </a:lnTo>
                    <a:lnTo>
                      <a:pt x="10312" y="0"/>
                    </a:lnTo>
                    <a:lnTo>
                      <a:pt x="10473" y="347"/>
                    </a:lnTo>
                    <a:lnTo>
                      <a:pt x="10870" y="1456"/>
                    </a:lnTo>
                    <a:lnTo>
                      <a:pt x="11311" y="2455"/>
                    </a:lnTo>
                    <a:lnTo>
                      <a:pt x="11455" y="3208"/>
                    </a:lnTo>
                    <a:lnTo>
                      <a:pt x="12242" y="4630"/>
                    </a:lnTo>
                    <a:lnTo>
                      <a:pt x="12928" y="5045"/>
                    </a:lnTo>
                    <a:lnTo>
                      <a:pt x="13410" y="5324"/>
                    </a:lnTo>
                    <a:lnTo>
                      <a:pt x="14079" y="5324"/>
                    </a:lnTo>
                    <a:lnTo>
                      <a:pt x="15010" y="5130"/>
                    </a:lnTo>
                    <a:lnTo>
                      <a:pt x="15586" y="4850"/>
                    </a:lnTo>
                    <a:lnTo>
                      <a:pt x="15256" y="6273"/>
                    </a:lnTo>
                    <a:lnTo>
                      <a:pt x="15518" y="6764"/>
                    </a:lnTo>
                    <a:lnTo>
                      <a:pt x="16712" y="7238"/>
                    </a:lnTo>
                    <a:lnTo>
                      <a:pt x="16856" y="7280"/>
                    </a:lnTo>
                    <a:lnTo>
                      <a:pt x="15256" y="8076"/>
                    </a:lnTo>
                    <a:lnTo>
                      <a:pt x="14316" y="8338"/>
                    </a:lnTo>
                    <a:lnTo>
                      <a:pt x="13266" y="9100"/>
                    </a:lnTo>
                    <a:lnTo>
                      <a:pt x="12708" y="9557"/>
                    </a:lnTo>
                    <a:lnTo>
                      <a:pt x="12208" y="10234"/>
                    </a:lnTo>
                    <a:lnTo>
                      <a:pt x="11446" y="12664"/>
                    </a:lnTo>
                    <a:lnTo>
                      <a:pt x="10439" y="13544"/>
                    </a:lnTo>
                    <a:lnTo>
                      <a:pt x="9490" y="14365"/>
                    </a:lnTo>
                    <a:lnTo>
                      <a:pt x="9059" y="14822"/>
                    </a:lnTo>
                    <a:lnTo>
                      <a:pt x="8915" y="15161"/>
                    </a:lnTo>
                    <a:lnTo>
                      <a:pt x="8872" y="15635"/>
                    </a:lnTo>
                    <a:lnTo>
                      <a:pt x="8491" y="15855"/>
                    </a:lnTo>
                    <a:lnTo>
                      <a:pt x="7941" y="15974"/>
                    </a:lnTo>
                    <a:lnTo>
                      <a:pt x="6849" y="16668"/>
                    </a:lnTo>
                    <a:lnTo>
                      <a:pt x="4766" y="18412"/>
                    </a:lnTo>
                    <a:lnTo>
                      <a:pt x="3573" y="19529"/>
                    </a:lnTo>
                    <a:lnTo>
                      <a:pt x="3353" y="19825"/>
                    </a:lnTo>
                    <a:close/>
                  </a:path>
                </a:pathLst>
              </a:custGeom>
              <a:pattFill prst="ltHorz">
                <a:fgClr>
                  <a:schemeClr val="tx1"/>
                </a:fgClr>
                <a:bgClr>
                  <a:schemeClr val="bg1"/>
                </a:bgClr>
              </a:pattFill>
              <a:ln w="3175" cap="rnd" cmpd="dbl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E5AC5D40-5904-4A54-8709-1EC91688E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866"/>
                <a:ext cx="3234" cy="3659"/>
              </a:xfrm>
              <a:custGeom>
                <a:avLst/>
                <a:gdLst>
                  <a:gd name="T0" fmla="*/ 3573 w 18583"/>
                  <a:gd name="T1" fmla="*/ 20723 h 21019"/>
                  <a:gd name="T2" fmla="*/ 7941 w 18583"/>
                  <a:gd name="T3" fmla="*/ 17168 h 21019"/>
                  <a:gd name="T4" fmla="*/ 8915 w 18583"/>
                  <a:gd name="T5" fmla="*/ 16355 h 21019"/>
                  <a:gd name="T6" fmla="*/ 10439 w 18583"/>
                  <a:gd name="T7" fmla="*/ 14738 h 21019"/>
                  <a:gd name="T8" fmla="*/ 12708 w 18583"/>
                  <a:gd name="T9" fmla="*/ 10751 h 21019"/>
                  <a:gd name="T10" fmla="*/ 15256 w 18583"/>
                  <a:gd name="T11" fmla="*/ 9270 h 21019"/>
                  <a:gd name="T12" fmla="*/ 15518 w 18583"/>
                  <a:gd name="T13" fmla="*/ 7958 h 21019"/>
                  <a:gd name="T14" fmla="*/ 15010 w 18583"/>
                  <a:gd name="T15" fmla="*/ 6324 h 21019"/>
                  <a:gd name="T16" fmla="*/ 12928 w 18583"/>
                  <a:gd name="T17" fmla="*/ 6239 h 21019"/>
                  <a:gd name="T18" fmla="*/ 11311 w 18583"/>
                  <a:gd name="T19" fmla="*/ 3649 h 21019"/>
                  <a:gd name="T20" fmla="*/ 10312 w 18583"/>
                  <a:gd name="T21" fmla="*/ 1194 h 21019"/>
                  <a:gd name="T22" fmla="*/ 10219 w 18583"/>
                  <a:gd name="T23" fmla="*/ 2531 h 21019"/>
                  <a:gd name="T24" fmla="*/ 9245 w 18583"/>
                  <a:gd name="T25" fmla="*/ 3268 h 21019"/>
                  <a:gd name="T26" fmla="*/ 10337 w 18583"/>
                  <a:gd name="T27" fmla="*/ 3801 h 21019"/>
                  <a:gd name="T28" fmla="*/ 10329 w 18583"/>
                  <a:gd name="T29" fmla="*/ 6916 h 21019"/>
                  <a:gd name="T30" fmla="*/ 8796 w 18583"/>
                  <a:gd name="T31" fmla="*/ 9845 h 21019"/>
                  <a:gd name="T32" fmla="*/ 7323 w 18583"/>
                  <a:gd name="T33" fmla="*/ 11911 h 21019"/>
                  <a:gd name="T34" fmla="*/ 6113 w 18583"/>
                  <a:gd name="T35" fmla="*/ 13688 h 21019"/>
                  <a:gd name="T36" fmla="*/ 4360 w 18583"/>
                  <a:gd name="T37" fmla="*/ 12994 h 21019"/>
                  <a:gd name="T38" fmla="*/ 3886 w 18583"/>
                  <a:gd name="T39" fmla="*/ 13282 h 21019"/>
                  <a:gd name="T40" fmla="*/ 3480 w 18583"/>
                  <a:gd name="T41" fmla="*/ 16575 h 21019"/>
                  <a:gd name="T42" fmla="*/ 0 w 18583"/>
                  <a:gd name="T43" fmla="*/ 17887 h 21019"/>
                  <a:gd name="T44" fmla="*/ 1609 w 18583"/>
                  <a:gd name="T45" fmla="*/ 16888 h 21019"/>
                  <a:gd name="T46" fmla="*/ 3590 w 18583"/>
                  <a:gd name="T47" fmla="*/ 15085 h 21019"/>
                  <a:gd name="T48" fmla="*/ 2997 w 18583"/>
                  <a:gd name="T49" fmla="*/ 12258 h 21019"/>
                  <a:gd name="T50" fmla="*/ 1084 w 18583"/>
                  <a:gd name="T51" fmla="*/ 10616 h 21019"/>
                  <a:gd name="T52" fmla="*/ 1092 w 18583"/>
                  <a:gd name="T53" fmla="*/ 9989 h 21019"/>
                  <a:gd name="T54" fmla="*/ 2320 w 18583"/>
                  <a:gd name="T55" fmla="*/ 9397 h 21019"/>
                  <a:gd name="T56" fmla="*/ 2955 w 18583"/>
                  <a:gd name="T57" fmla="*/ 9177 h 21019"/>
                  <a:gd name="T58" fmla="*/ 3437 w 18583"/>
                  <a:gd name="T59" fmla="*/ 11047 h 21019"/>
                  <a:gd name="T60" fmla="*/ 5461 w 18583"/>
                  <a:gd name="T61" fmla="*/ 13104 h 21019"/>
                  <a:gd name="T62" fmla="*/ 6731 w 18583"/>
                  <a:gd name="T63" fmla="*/ 11801 h 21019"/>
                  <a:gd name="T64" fmla="*/ 8017 w 18583"/>
                  <a:gd name="T65" fmla="*/ 10387 h 21019"/>
                  <a:gd name="T66" fmla="*/ 8466 w 18583"/>
                  <a:gd name="T67" fmla="*/ 8660 h 21019"/>
                  <a:gd name="T68" fmla="*/ 9770 w 18583"/>
                  <a:gd name="T69" fmla="*/ 7416 h 21019"/>
                  <a:gd name="T70" fmla="*/ 10058 w 18583"/>
                  <a:gd name="T71" fmla="*/ 5139 h 21019"/>
                  <a:gd name="T72" fmla="*/ 8271 w 18583"/>
                  <a:gd name="T73" fmla="*/ 3454 h 21019"/>
                  <a:gd name="T74" fmla="*/ 9042 w 18583"/>
                  <a:gd name="T75" fmla="*/ 2616 h 21019"/>
                  <a:gd name="T76" fmla="*/ 9744 w 18583"/>
                  <a:gd name="T77" fmla="*/ 1067 h 21019"/>
                  <a:gd name="T78" fmla="*/ 10159 w 18583"/>
                  <a:gd name="T79" fmla="*/ 0 h 21019"/>
                  <a:gd name="T80" fmla="*/ 11285 w 18583"/>
                  <a:gd name="T81" fmla="*/ 2337 h 21019"/>
                  <a:gd name="T82" fmla="*/ 12691 w 18583"/>
                  <a:gd name="T83" fmla="*/ 5105 h 21019"/>
                  <a:gd name="T84" fmla="*/ 15205 w 18583"/>
                  <a:gd name="T85" fmla="*/ 5850 h 21019"/>
                  <a:gd name="T86" fmla="*/ 16627 w 18583"/>
                  <a:gd name="T87" fmla="*/ 5748 h 21019"/>
                  <a:gd name="T88" fmla="*/ 16483 w 18583"/>
                  <a:gd name="T89" fmla="*/ 7602 h 21019"/>
                  <a:gd name="T90" fmla="*/ 18278 w 18583"/>
                  <a:gd name="T91" fmla="*/ 8804 h 21019"/>
                  <a:gd name="T92" fmla="*/ 13216 w 18583"/>
                  <a:gd name="T93" fmla="*/ 11123 h 21019"/>
                  <a:gd name="T94" fmla="*/ 12115 w 18583"/>
                  <a:gd name="T95" fmla="*/ 13291 h 21019"/>
                  <a:gd name="T96" fmla="*/ 10159 w 18583"/>
                  <a:gd name="T97" fmla="*/ 15737 h 21019"/>
                  <a:gd name="T98" fmla="*/ 9363 w 18583"/>
                  <a:gd name="T99" fmla="*/ 17667 h 21019"/>
                  <a:gd name="T100" fmla="*/ 7044 w 18583"/>
                  <a:gd name="T101" fmla="*/ 18277 h 21019"/>
                  <a:gd name="T102" fmla="*/ 4292 w 18583"/>
                  <a:gd name="T103" fmla="*/ 20689 h 2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583" h="21019">
                    <a:moveTo>
                      <a:pt x="4131" y="21019"/>
                    </a:moveTo>
                    <a:lnTo>
                      <a:pt x="3353" y="21019"/>
                    </a:lnTo>
                    <a:lnTo>
                      <a:pt x="3573" y="20723"/>
                    </a:lnTo>
                    <a:lnTo>
                      <a:pt x="4766" y="19606"/>
                    </a:lnTo>
                    <a:lnTo>
                      <a:pt x="6849" y="17862"/>
                    </a:lnTo>
                    <a:lnTo>
                      <a:pt x="7941" y="17168"/>
                    </a:lnTo>
                    <a:lnTo>
                      <a:pt x="8491" y="17049"/>
                    </a:lnTo>
                    <a:lnTo>
                      <a:pt x="8872" y="16829"/>
                    </a:lnTo>
                    <a:lnTo>
                      <a:pt x="8915" y="16355"/>
                    </a:lnTo>
                    <a:lnTo>
                      <a:pt x="9059" y="16016"/>
                    </a:lnTo>
                    <a:lnTo>
                      <a:pt x="9490" y="15559"/>
                    </a:lnTo>
                    <a:lnTo>
                      <a:pt x="10439" y="14738"/>
                    </a:lnTo>
                    <a:lnTo>
                      <a:pt x="11446" y="13858"/>
                    </a:lnTo>
                    <a:lnTo>
                      <a:pt x="12208" y="11428"/>
                    </a:lnTo>
                    <a:lnTo>
                      <a:pt x="12708" y="10751"/>
                    </a:lnTo>
                    <a:lnTo>
                      <a:pt x="13266" y="10294"/>
                    </a:lnTo>
                    <a:lnTo>
                      <a:pt x="14316" y="9532"/>
                    </a:lnTo>
                    <a:lnTo>
                      <a:pt x="15256" y="9270"/>
                    </a:lnTo>
                    <a:lnTo>
                      <a:pt x="16856" y="8474"/>
                    </a:lnTo>
                    <a:lnTo>
                      <a:pt x="16712" y="8432"/>
                    </a:lnTo>
                    <a:lnTo>
                      <a:pt x="15518" y="7958"/>
                    </a:lnTo>
                    <a:lnTo>
                      <a:pt x="15256" y="7467"/>
                    </a:lnTo>
                    <a:lnTo>
                      <a:pt x="15586" y="6044"/>
                    </a:lnTo>
                    <a:lnTo>
                      <a:pt x="15010" y="6324"/>
                    </a:lnTo>
                    <a:lnTo>
                      <a:pt x="14079" y="6518"/>
                    </a:lnTo>
                    <a:lnTo>
                      <a:pt x="13410" y="6518"/>
                    </a:lnTo>
                    <a:lnTo>
                      <a:pt x="12928" y="6239"/>
                    </a:lnTo>
                    <a:lnTo>
                      <a:pt x="12242" y="5824"/>
                    </a:lnTo>
                    <a:lnTo>
                      <a:pt x="11455" y="4402"/>
                    </a:lnTo>
                    <a:lnTo>
                      <a:pt x="11311" y="3649"/>
                    </a:lnTo>
                    <a:lnTo>
                      <a:pt x="10870" y="2650"/>
                    </a:lnTo>
                    <a:lnTo>
                      <a:pt x="10473" y="1541"/>
                    </a:lnTo>
                    <a:lnTo>
                      <a:pt x="10312" y="1194"/>
                    </a:lnTo>
                    <a:lnTo>
                      <a:pt x="10134" y="1516"/>
                    </a:lnTo>
                    <a:lnTo>
                      <a:pt x="10227" y="1964"/>
                    </a:lnTo>
                    <a:lnTo>
                      <a:pt x="10219" y="2531"/>
                    </a:lnTo>
                    <a:lnTo>
                      <a:pt x="10100" y="2921"/>
                    </a:lnTo>
                    <a:lnTo>
                      <a:pt x="9524" y="3115"/>
                    </a:lnTo>
                    <a:lnTo>
                      <a:pt x="9245" y="3268"/>
                    </a:lnTo>
                    <a:lnTo>
                      <a:pt x="9516" y="3429"/>
                    </a:lnTo>
                    <a:lnTo>
                      <a:pt x="10176" y="3513"/>
                    </a:lnTo>
                    <a:lnTo>
                      <a:pt x="10337" y="3801"/>
                    </a:lnTo>
                    <a:lnTo>
                      <a:pt x="10625" y="4436"/>
                    </a:lnTo>
                    <a:lnTo>
                      <a:pt x="10489" y="5316"/>
                    </a:lnTo>
                    <a:lnTo>
                      <a:pt x="10329" y="6916"/>
                    </a:lnTo>
                    <a:lnTo>
                      <a:pt x="9829" y="8008"/>
                    </a:lnTo>
                    <a:lnTo>
                      <a:pt x="9033" y="9007"/>
                    </a:lnTo>
                    <a:lnTo>
                      <a:pt x="8796" y="9845"/>
                    </a:lnTo>
                    <a:lnTo>
                      <a:pt x="8652" y="10294"/>
                    </a:lnTo>
                    <a:lnTo>
                      <a:pt x="8043" y="11022"/>
                    </a:lnTo>
                    <a:lnTo>
                      <a:pt x="7323" y="11911"/>
                    </a:lnTo>
                    <a:lnTo>
                      <a:pt x="6985" y="12706"/>
                    </a:lnTo>
                    <a:lnTo>
                      <a:pt x="6629" y="13434"/>
                    </a:lnTo>
                    <a:lnTo>
                      <a:pt x="6113" y="13688"/>
                    </a:lnTo>
                    <a:lnTo>
                      <a:pt x="5384" y="13604"/>
                    </a:lnTo>
                    <a:lnTo>
                      <a:pt x="4834" y="13418"/>
                    </a:lnTo>
                    <a:lnTo>
                      <a:pt x="4360" y="12994"/>
                    </a:lnTo>
                    <a:lnTo>
                      <a:pt x="3734" y="12402"/>
                    </a:lnTo>
                    <a:lnTo>
                      <a:pt x="3640" y="12647"/>
                    </a:lnTo>
                    <a:lnTo>
                      <a:pt x="3886" y="13282"/>
                    </a:lnTo>
                    <a:lnTo>
                      <a:pt x="4199" y="15314"/>
                    </a:lnTo>
                    <a:lnTo>
                      <a:pt x="4013" y="15872"/>
                    </a:lnTo>
                    <a:lnTo>
                      <a:pt x="3480" y="16575"/>
                    </a:lnTo>
                    <a:lnTo>
                      <a:pt x="1863" y="17151"/>
                    </a:lnTo>
                    <a:lnTo>
                      <a:pt x="423" y="17803"/>
                    </a:lnTo>
                    <a:lnTo>
                      <a:pt x="0" y="17887"/>
                    </a:lnTo>
                    <a:lnTo>
                      <a:pt x="0" y="17278"/>
                    </a:lnTo>
                    <a:lnTo>
                      <a:pt x="322" y="17320"/>
                    </a:lnTo>
                    <a:lnTo>
                      <a:pt x="1609" y="16888"/>
                    </a:lnTo>
                    <a:lnTo>
                      <a:pt x="2802" y="16440"/>
                    </a:lnTo>
                    <a:lnTo>
                      <a:pt x="3319" y="16109"/>
                    </a:lnTo>
                    <a:lnTo>
                      <a:pt x="3590" y="15085"/>
                    </a:lnTo>
                    <a:lnTo>
                      <a:pt x="3522" y="14052"/>
                    </a:lnTo>
                    <a:lnTo>
                      <a:pt x="3395" y="13367"/>
                    </a:lnTo>
                    <a:lnTo>
                      <a:pt x="2997" y="12258"/>
                    </a:lnTo>
                    <a:lnTo>
                      <a:pt x="2413" y="11530"/>
                    </a:lnTo>
                    <a:lnTo>
                      <a:pt x="2023" y="11132"/>
                    </a:lnTo>
                    <a:lnTo>
                      <a:pt x="1084" y="10616"/>
                    </a:lnTo>
                    <a:lnTo>
                      <a:pt x="830" y="10294"/>
                    </a:lnTo>
                    <a:lnTo>
                      <a:pt x="872" y="10116"/>
                    </a:lnTo>
                    <a:lnTo>
                      <a:pt x="1092" y="9989"/>
                    </a:lnTo>
                    <a:lnTo>
                      <a:pt x="1609" y="10057"/>
                    </a:lnTo>
                    <a:lnTo>
                      <a:pt x="1990" y="9921"/>
                    </a:lnTo>
                    <a:lnTo>
                      <a:pt x="2320" y="9397"/>
                    </a:lnTo>
                    <a:lnTo>
                      <a:pt x="2751" y="8745"/>
                    </a:lnTo>
                    <a:lnTo>
                      <a:pt x="2912" y="8787"/>
                    </a:lnTo>
                    <a:lnTo>
                      <a:pt x="2955" y="9177"/>
                    </a:lnTo>
                    <a:lnTo>
                      <a:pt x="2989" y="9490"/>
                    </a:lnTo>
                    <a:lnTo>
                      <a:pt x="3158" y="10133"/>
                    </a:lnTo>
                    <a:lnTo>
                      <a:pt x="3437" y="11047"/>
                    </a:lnTo>
                    <a:lnTo>
                      <a:pt x="4004" y="11970"/>
                    </a:lnTo>
                    <a:lnTo>
                      <a:pt x="4876" y="12766"/>
                    </a:lnTo>
                    <a:lnTo>
                      <a:pt x="5461" y="13104"/>
                    </a:lnTo>
                    <a:lnTo>
                      <a:pt x="5960" y="13155"/>
                    </a:lnTo>
                    <a:lnTo>
                      <a:pt x="6333" y="12681"/>
                    </a:lnTo>
                    <a:lnTo>
                      <a:pt x="6731" y="11801"/>
                    </a:lnTo>
                    <a:lnTo>
                      <a:pt x="7128" y="11420"/>
                    </a:lnTo>
                    <a:lnTo>
                      <a:pt x="7738" y="10827"/>
                    </a:lnTo>
                    <a:lnTo>
                      <a:pt x="8017" y="10387"/>
                    </a:lnTo>
                    <a:lnTo>
                      <a:pt x="8204" y="9854"/>
                    </a:lnTo>
                    <a:lnTo>
                      <a:pt x="8398" y="9388"/>
                    </a:lnTo>
                    <a:lnTo>
                      <a:pt x="8466" y="8660"/>
                    </a:lnTo>
                    <a:lnTo>
                      <a:pt x="8923" y="8152"/>
                    </a:lnTo>
                    <a:lnTo>
                      <a:pt x="9406" y="7958"/>
                    </a:lnTo>
                    <a:lnTo>
                      <a:pt x="9770" y="7416"/>
                    </a:lnTo>
                    <a:lnTo>
                      <a:pt x="9948" y="6992"/>
                    </a:lnTo>
                    <a:lnTo>
                      <a:pt x="9922" y="6138"/>
                    </a:lnTo>
                    <a:lnTo>
                      <a:pt x="10058" y="5139"/>
                    </a:lnTo>
                    <a:lnTo>
                      <a:pt x="10049" y="4411"/>
                    </a:lnTo>
                    <a:lnTo>
                      <a:pt x="9685" y="3970"/>
                    </a:lnTo>
                    <a:lnTo>
                      <a:pt x="8271" y="3454"/>
                    </a:lnTo>
                    <a:lnTo>
                      <a:pt x="7899" y="3149"/>
                    </a:lnTo>
                    <a:lnTo>
                      <a:pt x="8187" y="2862"/>
                    </a:lnTo>
                    <a:lnTo>
                      <a:pt x="9042" y="2616"/>
                    </a:lnTo>
                    <a:lnTo>
                      <a:pt x="9490" y="2286"/>
                    </a:lnTo>
                    <a:lnTo>
                      <a:pt x="9744" y="1770"/>
                    </a:lnTo>
                    <a:lnTo>
                      <a:pt x="9744" y="1067"/>
                    </a:lnTo>
                    <a:lnTo>
                      <a:pt x="9855" y="534"/>
                    </a:lnTo>
                    <a:lnTo>
                      <a:pt x="9998" y="161"/>
                    </a:lnTo>
                    <a:lnTo>
                      <a:pt x="10159" y="0"/>
                    </a:lnTo>
                    <a:lnTo>
                      <a:pt x="10312" y="144"/>
                    </a:lnTo>
                    <a:lnTo>
                      <a:pt x="10777" y="881"/>
                    </a:lnTo>
                    <a:lnTo>
                      <a:pt x="11285" y="2337"/>
                    </a:lnTo>
                    <a:lnTo>
                      <a:pt x="11675" y="3115"/>
                    </a:lnTo>
                    <a:lnTo>
                      <a:pt x="11988" y="3954"/>
                    </a:lnTo>
                    <a:lnTo>
                      <a:pt x="12691" y="5105"/>
                    </a:lnTo>
                    <a:lnTo>
                      <a:pt x="13275" y="5630"/>
                    </a:lnTo>
                    <a:lnTo>
                      <a:pt x="14223" y="6011"/>
                    </a:lnTo>
                    <a:lnTo>
                      <a:pt x="15205" y="5850"/>
                    </a:lnTo>
                    <a:lnTo>
                      <a:pt x="16085" y="5316"/>
                    </a:lnTo>
                    <a:lnTo>
                      <a:pt x="16509" y="5308"/>
                    </a:lnTo>
                    <a:lnTo>
                      <a:pt x="16627" y="5748"/>
                    </a:lnTo>
                    <a:lnTo>
                      <a:pt x="16255" y="6476"/>
                    </a:lnTo>
                    <a:lnTo>
                      <a:pt x="16111" y="7086"/>
                    </a:lnTo>
                    <a:lnTo>
                      <a:pt x="16483" y="7602"/>
                    </a:lnTo>
                    <a:lnTo>
                      <a:pt x="18041" y="8245"/>
                    </a:lnTo>
                    <a:lnTo>
                      <a:pt x="18583" y="8364"/>
                    </a:lnTo>
                    <a:lnTo>
                      <a:pt x="18278" y="8804"/>
                    </a:lnTo>
                    <a:lnTo>
                      <a:pt x="17203" y="9151"/>
                    </a:lnTo>
                    <a:lnTo>
                      <a:pt x="14706" y="10150"/>
                    </a:lnTo>
                    <a:lnTo>
                      <a:pt x="13216" y="11123"/>
                    </a:lnTo>
                    <a:lnTo>
                      <a:pt x="12835" y="11868"/>
                    </a:lnTo>
                    <a:lnTo>
                      <a:pt x="12411" y="12571"/>
                    </a:lnTo>
                    <a:lnTo>
                      <a:pt x="12115" y="13291"/>
                    </a:lnTo>
                    <a:lnTo>
                      <a:pt x="11776" y="14433"/>
                    </a:lnTo>
                    <a:lnTo>
                      <a:pt x="10701" y="15280"/>
                    </a:lnTo>
                    <a:lnTo>
                      <a:pt x="10159" y="15737"/>
                    </a:lnTo>
                    <a:lnTo>
                      <a:pt x="9617" y="16296"/>
                    </a:lnTo>
                    <a:lnTo>
                      <a:pt x="9457" y="16981"/>
                    </a:lnTo>
                    <a:lnTo>
                      <a:pt x="9363" y="17667"/>
                    </a:lnTo>
                    <a:lnTo>
                      <a:pt x="8407" y="17777"/>
                    </a:lnTo>
                    <a:lnTo>
                      <a:pt x="7713" y="17794"/>
                    </a:lnTo>
                    <a:lnTo>
                      <a:pt x="7044" y="18277"/>
                    </a:lnTo>
                    <a:lnTo>
                      <a:pt x="6366" y="19013"/>
                    </a:lnTo>
                    <a:lnTo>
                      <a:pt x="4970" y="20232"/>
                    </a:lnTo>
                    <a:lnTo>
                      <a:pt x="4292" y="20689"/>
                    </a:lnTo>
                    <a:lnTo>
                      <a:pt x="4131" y="21019"/>
                    </a:lnTo>
                    <a:close/>
                  </a:path>
                </a:pathLst>
              </a:custGeom>
              <a:noFill/>
              <a:ln w="4763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8" name="Grup 17">
              <a:extLst>
                <a:ext uri="{FF2B5EF4-FFF2-40B4-BE49-F238E27FC236}">
                  <a16:creationId xmlns:a16="http://schemas.microsoft.com/office/drawing/2014/main" id="{861EF0F8-26A4-401A-8587-9C4514E7ED1F}"/>
                </a:ext>
              </a:extLst>
            </p:cNvPr>
            <p:cNvGrpSpPr/>
            <p:nvPr/>
          </p:nvGrpSpPr>
          <p:grpSpPr>
            <a:xfrm>
              <a:off x="646059" y="-15495"/>
              <a:ext cx="5513388" cy="7199313"/>
              <a:chOff x="257175" y="193675"/>
              <a:chExt cx="5513388" cy="7199313"/>
            </a:xfrm>
          </p:grpSpPr>
          <p:sp>
            <p:nvSpPr>
              <p:cNvPr id="19" name="AutoShape 4">
                <a:extLst>
                  <a:ext uri="{FF2B5EF4-FFF2-40B4-BE49-F238E27FC236}">
                    <a16:creationId xmlns:a16="http://schemas.microsoft.com/office/drawing/2014/main" id="{02F5E84F-5550-402F-967B-1176516A11E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57175" y="193675"/>
                <a:ext cx="5513388" cy="7199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DFDACD23-26AB-4C25-8213-A05B9749E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50" y="209550"/>
                <a:ext cx="2062163" cy="3330575"/>
              </a:xfrm>
              <a:custGeom>
                <a:avLst/>
                <a:gdLst>
                  <a:gd name="T0" fmla="*/ 0 w 7467"/>
                  <a:gd name="T1" fmla="*/ 12054 h 12054"/>
                  <a:gd name="T2" fmla="*/ 508 w 7467"/>
                  <a:gd name="T3" fmla="*/ 11724 h 12054"/>
                  <a:gd name="T4" fmla="*/ 821 w 7467"/>
                  <a:gd name="T5" fmla="*/ 11149 h 12054"/>
                  <a:gd name="T6" fmla="*/ 1143 w 7467"/>
                  <a:gd name="T7" fmla="*/ 10234 h 12054"/>
                  <a:gd name="T8" fmla="*/ 1778 w 7467"/>
                  <a:gd name="T9" fmla="*/ 9828 h 12054"/>
                  <a:gd name="T10" fmla="*/ 2658 w 7467"/>
                  <a:gd name="T11" fmla="*/ 9371 h 12054"/>
                  <a:gd name="T12" fmla="*/ 2938 w 7467"/>
                  <a:gd name="T13" fmla="*/ 9015 h 12054"/>
                  <a:gd name="T14" fmla="*/ 3039 w 7467"/>
                  <a:gd name="T15" fmla="*/ 8355 h 12054"/>
                  <a:gd name="T16" fmla="*/ 3497 w 7467"/>
                  <a:gd name="T17" fmla="*/ 7475 h 12054"/>
                  <a:gd name="T18" fmla="*/ 4733 w 7467"/>
                  <a:gd name="T19" fmla="*/ 6501 h 12054"/>
                  <a:gd name="T20" fmla="*/ 6172 w 7467"/>
                  <a:gd name="T21" fmla="*/ 5282 h 12054"/>
                  <a:gd name="T22" fmla="*/ 6688 w 7467"/>
                  <a:gd name="T23" fmla="*/ 4283 h 12054"/>
                  <a:gd name="T24" fmla="*/ 7264 w 7467"/>
                  <a:gd name="T25" fmla="*/ 3208 h 12054"/>
                  <a:gd name="T26" fmla="*/ 7365 w 7467"/>
                  <a:gd name="T27" fmla="*/ 2751 h 12054"/>
                  <a:gd name="T28" fmla="*/ 7425 w 7467"/>
                  <a:gd name="T29" fmla="*/ 1295 h 12054"/>
                  <a:gd name="T30" fmla="*/ 7467 w 7467"/>
                  <a:gd name="T31" fmla="*/ 576 h 12054"/>
                  <a:gd name="T32" fmla="*/ 7450 w 7467"/>
                  <a:gd name="T33" fmla="*/ 0 h 12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67" h="12054">
                    <a:moveTo>
                      <a:pt x="0" y="12054"/>
                    </a:moveTo>
                    <a:lnTo>
                      <a:pt x="508" y="11724"/>
                    </a:lnTo>
                    <a:lnTo>
                      <a:pt x="821" y="11149"/>
                    </a:lnTo>
                    <a:lnTo>
                      <a:pt x="1143" y="10234"/>
                    </a:lnTo>
                    <a:lnTo>
                      <a:pt x="1778" y="9828"/>
                    </a:lnTo>
                    <a:lnTo>
                      <a:pt x="2658" y="9371"/>
                    </a:lnTo>
                    <a:lnTo>
                      <a:pt x="2938" y="9015"/>
                    </a:lnTo>
                    <a:lnTo>
                      <a:pt x="3039" y="8355"/>
                    </a:lnTo>
                    <a:lnTo>
                      <a:pt x="3497" y="7475"/>
                    </a:lnTo>
                    <a:lnTo>
                      <a:pt x="4733" y="6501"/>
                    </a:lnTo>
                    <a:lnTo>
                      <a:pt x="6172" y="5282"/>
                    </a:lnTo>
                    <a:lnTo>
                      <a:pt x="6688" y="4283"/>
                    </a:lnTo>
                    <a:lnTo>
                      <a:pt x="7264" y="3208"/>
                    </a:lnTo>
                    <a:lnTo>
                      <a:pt x="7365" y="2751"/>
                    </a:lnTo>
                    <a:lnTo>
                      <a:pt x="7425" y="1295"/>
                    </a:lnTo>
                    <a:lnTo>
                      <a:pt x="7467" y="576"/>
                    </a:lnTo>
                    <a:lnTo>
                      <a:pt x="7450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482B73C9-868F-4998-8D94-4CD9A8652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50" y="209550"/>
                <a:ext cx="2319338" cy="3600450"/>
              </a:xfrm>
              <a:custGeom>
                <a:avLst/>
                <a:gdLst>
                  <a:gd name="T0" fmla="*/ 0 w 8398"/>
                  <a:gd name="T1" fmla="*/ 13028 h 13028"/>
                  <a:gd name="T2" fmla="*/ 246 w 8398"/>
                  <a:gd name="T3" fmla="*/ 12850 h 13028"/>
                  <a:gd name="T4" fmla="*/ 1245 w 8398"/>
                  <a:gd name="T5" fmla="*/ 12114 h 13028"/>
                  <a:gd name="T6" fmla="*/ 1626 w 8398"/>
                  <a:gd name="T7" fmla="*/ 11360 h 13028"/>
                  <a:gd name="T8" fmla="*/ 1981 w 8398"/>
                  <a:gd name="T9" fmla="*/ 10539 h 13028"/>
                  <a:gd name="T10" fmla="*/ 3327 w 8398"/>
                  <a:gd name="T11" fmla="*/ 9828 h 13028"/>
                  <a:gd name="T12" fmla="*/ 3657 w 8398"/>
                  <a:gd name="T13" fmla="*/ 9286 h 13028"/>
                  <a:gd name="T14" fmla="*/ 3818 w 8398"/>
                  <a:gd name="T15" fmla="*/ 8203 h 13028"/>
                  <a:gd name="T16" fmla="*/ 4199 w 8398"/>
                  <a:gd name="T17" fmla="*/ 7729 h 13028"/>
                  <a:gd name="T18" fmla="*/ 5080 w 8398"/>
                  <a:gd name="T19" fmla="*/ 7128 h 13028"/>
                  <a:gd name="T20" fmla="*/ 5859 w 8398"/>
                  <a:gd name="T21" fmla="*/ 6501 h 13028"/>
                  <a:gd name="T22" fmla="*/ 7069 w 8398"/>
                  <a:gd name="T23" fmla="*/ 5248 h 13028"/>
                  <a:gd name="T24" fmla="*/ 7746 w 8398"/>
                  <a:gd name="T25" fmla="*/ 3725 h 13028"/>
                  <a:gd name="T26" fmla="*/ 8178 w 8398"/>
                  <a:gd name="T27" fmla="*/ 1642 h 13028"/>
                  <a:gd name="T28" fmla="*/ 8297 w 8398"/>
                  <a:gd name="T29" fmla="*/ 508 h 13028"/>
                  <a:gd name="T30" fmla="*/ 8398 w 8398"/>
                  <a:gd name="T31" fmla="*/ 0 h 13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398" h="13028">
                    <a:moveTo>
                      <a:pt x="0" y="13028"/>
                    </a:moveTo>
                    <a:lnTo>
                      <a:pt x="246" y="12850"/>
                    </a:lnTo>
                    <a:lnTo>
                      <a:pt x="1245" y="12114"/>
                    </a:lnTo>
                    <a:lnTo>
                      <a:pt x="1626" y="11360"/>
                    </a:lnTo>
                    <a:lnTo>
                      <a:pt x="1981" y="10539"/>
                    </a:lnTo>
                    <a:lnTo>
                      <a:pt x="3327" y="9828"/>
                    </a:lnTo>
                    <a:lnTo>
                      <a:pt x="3657" y="9286"/>
                    </a:lnTo>
                    <a:lnTo>
                      <a:pt x="3818" y="8203"/>
                    </a:lnTo>
                    <a:lnTo>
                      <a:pt x="4199" y="7729"/>
                    </a:lnTo>
                    <a:lnTo>
                      <a:pt x="5080" y="7128"/>
                    </a:lnTo>
                    <a:lnTo>
                      <a:pt x="5859" y="6501"/>
                    </a:lnTo>
                    <a:lnTo>
                      <a:pt x="7069" y="5248"/>
                    </a:lnTo>
                    <a:lnTo>
                      <a:pt x="7746" y="3725"/>
                    </a:lnTo>
                    <a:lnTo>
                      <a:pt x="8178" y="1642"/>
                    </a:lnTo>
                    <a:lnTo>
                      <a:pt x="8297" y="508"/>
                    </a:lnTo>
                    <a:lnTo>
                      <a:pt x="8398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136B55EE-4902-4971-BC91-072BCC7E8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3775" y="209550"/>
                <a:ext cx="2220913" cy="1738313"/>
              </a:xfrm>
              <a:custGeom>
                <a:avLst/>
                <a:gdLst>
                  <a:gd name="T0" fmla="*/ 0 w 8042"/>
                  <a:gd name="T1" fmla="*/ 0 h 6290"/>
                  <a:gd name="T2" fmla="*/ 347 w 8042"/>
                  <a:gd name="T3" fmla="*/ 1922 h 6290"/>
                  <a:gd name="T4" fmla="*/ 584 w 8042"/>
                  <a:gd name="T5" fmla="*/ 2777 h 6290"/>
                  <a:gd name="T6" fmla="*/ 948 w 8042"/>
                  <a:gd name="T7" fmla="*/ 3251 h 6290"/>
                  <a:gd name="T8" fmla="*/ 1354 w 8042"/>
                  <a:gd name="T9" fmla="*/ 3564 h 6290"/>
                  <a:gd name="T10" fmla="*/ 1947 w 8042"/>
                  <a:gd name="T11" fmla="*/ 4055 h 6290"/>
                  <a:gd name="T12" fmla="*/ 2353 w 8042"/>
                  <a:gd name="T13" fmla="*/ 4707 h 6290"/>
                  <a:gd name="T14" fmla="*/ 2556 w 8042"/>
                  <a:gd name="T15" fmla="*/ 5384 h 6290"/>
                  <a:gd name="T16" fmla="*/ 2836 w 8042"/>
                  <a:gd name="T17" fmla="*/ 5960 h 6290"/>
                  <a:gd name="T18" fmla="*/ 3166 w 8042"/>
                  <a:gd name="T19" fmla="*/ 6290 h 6290"/>
                  <a:gd name="T20" fmla="*/ 3767 w 8042"/>
                  <a:gd name="T21" fmla="*/ 6290 h 6290"/>
                  <a:gd name="T22" fmla="*/ 5299 w 8042"/>
                  <a:gd name="T23" fmla="*/ 5993 h 6290"/>
                  <a:gd name="T24" fmla="*/ 7416 w 8042"/>
                  <a:gd name="T25" fmla="*/ 5316 h 6290"/>
                  <a:gd name="T26" fmla="*/ 8042 w 8042"/>
                  <a:gd name="T27" fmla="*/ 5130 h 6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42" h="6290">
                    <a:moveTo>
                      <a:pt x="0" y="0"/>
                    </a:moveTo>
                    <a:lnTo>
                      <a:pt x="347" y="1922"/>
                    </a:lnTo>
                    <a:lnTo>
                      <a:pt x="584" y="2777"/>
                    </a:lnTo>
                    <a:lnTo>
                      <a:pt x="948" y="3251"/>
                    </a:lnTo>
                    <a:lnTo>
                      <a:pt x="1354" y="3564"/>
                    </a:lnTo>
                    <a:lnTo>
                      <a:pt x="1947" y="4055"/>
                    </a:lnTo>
                    <a:lnTo>
                      <a:pt x="2353" y="4707"/>
                    </a:lnTo>
                    <a:lnTo>
                      <a:pt x="2556" y="5384"/>
                    </a:lnTo>
                    <a:lnTo>
                      <a:pt x="2836" y="5960"/>
                    </a:lnTo>
                    <a:lnTo>
                      <a:pt x="3166" y="6290"/>
                    </a:lnTo>
                    <a:lnTo>
                      <a:pt x="3767" y="6290"/>
                    </a:lnTo>
                    <a:lnTo>
                      <a:pt x="5299" y="5993"/>
                    </a:lnTo>
                    <a:lnTo>
                      <a:pt x="7416" y="5316"/>
                    </a:lnTo>
                    <a:lnTo>
                      <a:pt x="8042" y="513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BD2E4DD4-C091-4457-8A47-5665CB8C4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2213" y="209550"/>
                <a:ext cx="2022475" cy="1492250"/>
              </a:xfrm>
              <a:custGeom>
                <a:avLst/>
                <a:gdLst>
                  <a:gd name="T0" fmla="*/ 7323 w 7323"/>
                  <a:gd name="T1" fmla="*/ 4258 h 5401"/>
                  <a:gd name="T2" fmla="*/ 7239 w 7323"/>
                  <a:gd name="T3" fmla="*/ 4326 h 5401"/>
                  <a:gd name="T4" fmla="*/ 5884 w 7323"/>
                  <a:gd name="T5" fmla="*/ 4918 h 5401"/>
                  <a:gd name="T6" fmla="*/ 4081 w 7323"/>
                  <a:gd name="T7" fmla="*/ 5401 h 5401"/>
                  <a:gd name="T8" fmla="*/ 2896 w 7323"/>
                  <a:gd name="T9" fmla="*/ 5223 h 5401"/>
                  <a:gd name="T10" fmla="*/ 2074 w 7323"/>
                  <a:gd name="T11" fmla="*/ 4207 h 5401"/>
                  <a:gd name="T12" fmla="*/ 1329 w 7323"/>
                  <a:gd name="T13" fmla="*/ 3318 h 5401"/>
                  <a:gd name="T14" fmla="*/ 788 w 7323"/>
                  <a:gd name="T15" fmla="*/ 2929 h 5401"/>
                  <a:gd name="T16" fmla="*/ 407 w 7323"/>
                  <a:gd name="T17" fmla="*/ 2455 h 5401"/>
                  <a:gd name="T18" fmla="*/ 195 w 7323"/>
                  <a:gd name="T19" fmla="*/ 1955 h 5401"/>
                  <a:gd name="T20" fmla="*/ 0 w 7323"/>
                  <a:gd name="T21" fmla="*/ 1007 h 5401"/>
                  <a:gd name="T22" fmla="*/ 51 w 7323"/>
                  <a:gd name="T23" fmla="*/ 415 h 5401"/>
                  <a:gd name="T24" fmla="*/ 76 w 7323"/>
                  <a:gd name="T25" fmla="*/ 0 h 5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23" h="5401">
                    <a:moveTo>
                      <a:pt x="7323" y="4258"/>
                    </a:moveTo>
                    <a:lnTo>
                      <a:pt x="7239" y="4326"/>
                    </a:lnTo>
                    <a:lnTo>
                      <a:pt x="5884" y="4918"/>
                    </a:lnTo>
                    <a:lnTo>
                      <a:pt x="4081" y="5401"/>
                    </a:lnTo>
                    <a:lnTo>
                      <a:pt x="2896" y="5223"/>
                    </a:lnTo>
                    <a:lnTo>
                      <a:pt x="2074" y="4207"/>
                    </a:lnTo>
                    <a:lnTo>
                      <a:pt x="1329" y="3318"/>
                    </a:lnTo>
                    <a:lnTo>
                      <a:pt x="788" y="2929"/>
                    </a:lnTo>
                    <a:lnTo>
                      <a:pt x="407" y="2455"/>
                    </a:lnTo>
                    <a:lnTo>
                      <a:pt x="195" y="1955"/>
                    </a:lnTo>
                    <a:lnTo>
                      <a:pt x="0" y="1007"/>
                    </a:lnTo>
                    <a:lnTo>
                      <a:pt x="51" y="415"/>
                    </a:lnTo>
                    <a:lnTo>
                      <a:pt x="76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A940539C-1065-472C-8632-BBE7E9E98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388" y="5070475"/>
                <a:ext cx="1892300" cy="2306638"/>
              </a:xfrm>
              <a:custGeom>
                <a:avLst/>
                <a:gdLst>
                  <a:gd name="T0" fmla="*/ 153 w 6849"/>
                  <a:gd name="T1" fmla="*/ 8346 h 8346"/>
                  <a:gd name="T2" fmla="*/ 0 w 6849"/>
                  <a:gd name="T3" fmla="*/ 7957 h 8346"/>
                  <a:gd name="T4" fmla="*/ 17 w 6849"/>
                  <a:gd name="T5" fmla="*/ 7449 h 8346"/>
                  <a:gd name="T6" fmla="*/ 263 w 6849"/>
                  <a:gd name="T7" fmla="*/ 7246 h 8346"/>
                  <a:gd name="T8" fmla="*/ 915 w 6849"/>
                  <a:gd name="T9" fmla="*/ 7051 h 8346"/>
                  <a:gd name="T10" fmla="*/ 1668 w 6849"/>
                  <a:gd name="T11" fmla="*/ 6865 h 8346"/>
                  <a:gd name="T12" fmla="*/ 1981 w 6849"/>
                  <a:gd name="T13" fmla="*/ 6586 h 8346"/>
                  <a:gd name="T14" fmla="*/ 2015 w 6849"/>
                  <a:gd name="T15" fmla="*/ 6281 h 8346"/>
                  <a:gd name="T16" fmla="*/ 1948 w 6849"/>
                  <a:gd name="T17" fmla="*/ 5951 h 8346"/>
                  <a:gd name="T18" fmla="*/ 1778 w 6849"/>
                  <a:gd name="T19" fmla="*/ 5392 h 8346"/>
                  <a:gd name="T20" fmla="*/ 1753 w 6849"/>
                  <a:gd name="T21" fmla="*/ 4892 h 8346"/>
                  <a:gd name="T22" fmla="*/ 2125 w 6849"/>
                  <a:gd name="T23" fmla="*/ 4698 h 8346"/>
                  <a:gd name="T24" fmla="*/ 3023 w 6849"/>
                  <a:gd name="T25" fmla="*/ 4545 h 8346"/>
                  <a:gd name="T26" fmla="*/ 3742 w 6849"/>
                  <a:gd name="T27" fmla="*/ 4249 h 8346"/>
                  <a:gd name="T28" fmla="*/ 3979 w 6849"/>
                  <a:gd name="T29" fmla="*/ 3665 h 8346"/>
                  <a:gd name="T30" fmla="*/ 3937 w 6849"/>
                  <a:gd name="T31" fmla="*/ 2793 h 8346"/>
                  <a:gd name="T32" fmla="*/ 3836 w 6849"/>
                  <a:gd name="T33" fmla="*/ 1430 h 8346"/>
                  <a:gd name="T34" fmla="*/ 3920 w 6849"/>
                  <a:gd name="T35" fmla="*/ 753 h 8346"/>
                  <a:gd name="T36" fmla="*/ 4276 w 6849"/>
                  <a:gd name="T37" fmla="*/ 220 h 8346"/>
                  <a:gd name="T38" fmla="*/ 4970 w 6849"/>
                  <a:gd name="T39" fmla="*/ 0 h 8346"/>
                  <a:gd name="T40" fmla="*/ 5910 w 6849"/>
                  <a:gd name="T41" fmla="*/ 50 h 8346"/>
                  <a:gd name="T42" fmla="*/ 6536 w 6849"/>
                  <a:gd name="T43" fmla="*/ 203 h 8346"/>
                  <a:gd name="T44" fmla="*/ 6849 w 6849"/>
                  <a:gd name="T45" fmla="*/ 228 h 8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49" h="8346">
                    <a:moveTo>
                      <a:pt x="153" y="8346"/>
                    </a:moveTo>
                    <a:lnTo>
                      <a:pt x="0" y="7957"/>
                    </a:lnTo>
                    <a:lnTo>
                      <a:pt x="17" y="7449"/>
                    </a:lnTo>
                    <a:lnTo>
                      <a:pt x="263" y="7246"/>
                    </a:lnTo>
                    <a:lnTo>
                      <a:pt x="915" y="7051"/>
                    </a:lnTo>
                    <a:lnTo>
                      <a:pt x="1668" y="6865"/>
                    </a:lnTo>
                    <a:lnTo>
                      <a:pt x="1981" y="6586"/>
                    </a:lnTo>
                    <a:lnTo>
                      <a:pt x="2015" y="6281"/>
                    </a:lnTo>
                    <a:lnTo>
                      <a:pt x="1948" y="5951"/>
                    </a:lnTo>
                    <a:lnTo>
                      <a:pt x="1778" y="5392"/>
                    </a:lnTo>
                    <a:lnTo>
                      <a:pt x="1753" y="4892"/>
                    </a:lnTo>
                    <a:lnTo>
                      <a:pt x="2125" y="4698"/>
                    </a:lnTo>
                    <a:lnTo>
                      <a:pt x="3023" y="4545"/>
                    </a:lnTo>
                    <a:lnTo>
                      <a:pt x="3742" y="4249"/>
                    </a:lnTo>
                    <a:lnTo>
                      <a:pt x="3979" y="3665"/>
                    </a:lnTo>
                    <a:lnTo>
                      <a:pt x="3937" y="2793"/>
                    </a:lnTo>
                    <a:lnTo>
                      <a:pt x="3836" y="1430"/>
                    </a:lnTo>
                    <a:lnTo>
                      <a:pt x="3920" y="753"/>
                    </a:lnTo>
                    <a:lnTo>
                      <a:pt x="4276" y="220"/>
                    </a:lnTo>
                    <a:lnTo>
                      <a:pt x="4970" y="0"/>
                    </a:lnTo>
                    <a:lnTo>
                      <a:pt x="5910" y="50"/>
                    </a:lnTo>
                    <a:lnTo>
                      <a:pt x="6536" y="203"/>
                    </a:lnTo>
                    <a:lnTo>
                      <a:pt x="6849" y="228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BA46DBED-541A-496F-9CE7-C93838FFA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500" y="4875213"/>
                <a:ext cx="2135188" cy="2501900"/>
              </a:xfrm>
              <a:custGeom>
                <a:avLst/>
                <a:gdLst>
                  <a:gd name="T0" fmla="*/ 7729 w 7729"/>
                  <a:gd name="T1" fmla="*/ 127 h 9057"/>
                  <a:gd name="T2" fmla="*/ 6874 w 7729"/>
                  <a:gd name="T3" fmla="*/ 0 h 9057"/>
                  <a:gd name="T4" fmla="*/ 5731 w 7729"/>
                  <a:gd name="T5" fmla="*/ 59 h 9057"/>
                  <a:gd name="T6" fmla="*/ 4851 w 7729"/>
                  <a:gd name="T7" fmla="*/ 355 h 9057"/>
                  <a:gd name="T8" fmla="*/ 4504 w 7729"/>
                  <a:gd name="T9" fmla="*/ 592 h 9057"/>
                  <a:gd name="T10" fmla="*/ 4267 w 7729"/>
                  <a:gd name="T11" fmla="*/ 1024 h 9057"/>
                  <a:gd name="T12" fmla="*/ 4030 w 7729"/>
                  <a:gd name="T13" fmla="*/ 2421 h 9057"/>
                  <a:gd name="T14" fmla="*/ 4106 w 7729"/>
                  <a:gd name="T15" fmla="*/ 3335 h 9057"/>
                  <a:gd name="T16" fmla="*/ 4182 w 7729"/>
                  <a:gd name="T17" fmla="*/ 4020 h 9057"/>
                  <a:gd name="T18" fmla="*/ 4072 w 7729"/>
                  <a:gd name="T19" fmla="*/ 4266 h 9057"/>
                  <a:gd name="T20" fmla="*/ 3818 w 7729"/>
                  <a:gd name="T21" fmla="*/ 4401 h 9057"/>
                  <a:gd name="T22" fmla="*/ 3014 w 7729"/>
                  <a:gd name="T23" fmla="*/ 4706 h 9057"/>
                  <a:gd name="T24" fmla="*/ 2142 w 7729"/>
                  <a:gd name="T25" fmla="*/ 5062 h 9057"/>
                  <a:gd name="T26" fmla="*/ 1905 w 7729"/>
                  <a:gd name="T27" fmla="*/ 5434 h 9057"/>
                  <a:gd name="T28" fmla="*/ 1947 w 7729"/>
                  <a:gd name="T29" fmla="*/ 5730 h 9057"/>
                  <a:gd name="T30" fmla="*/ 2023 w 7729"/>
                  <a:gd name="T31" fmla="*/ 6247 h 9057"/>
                  <a:gd name="T32" fmla="*/ 2294 w 7729"/>
                  <a:gd name="T33" fmla="*/ 6772 h 9057"/>
                  <a:gd name="T34" fmla="*/ 2218 w 7729"/>
                  <a:gd name="T35" fmla="*/ 7059 h 9057"/>
                  <a:gd name="T36" fmla="*/ 1465 w 7729"/>
                  <a:gd name="T37" fmla="*/ 7271 h 9057"/>
                  <a:gd name="T38" fmla="*/ 787 w 7729"/>
                  <a:gd name="T39" fmla="*/ 7449 h 9057"/>
                  <a:gd name="T40" fmla="*/ 271 w 7729"/>
                  <a:gd name="T41" fmla="*/ 7754 h 9057"/>
                  <a:gd name="T42" fmla="*/ 161 w 7729"/>
                  <a:gd name="T43" fmla="*/ 7948 h 9057"/>
                  <a:gd name="T44" fmla="*/ 0 w 7729"/>
                  <a:gd name="T45" fmla="*/ 8397 h 9057"/>
                  <a:gd name="T46" fmla="*/ 118 w 7729"/>
                  <a:gd name="T47" fmla="*/ 9057 h 9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29" h="9057">
                    <a:moveTo>
                      <a:pt x="7729" y="127"/>
                    </a:moveTo>
                    <a:lnTo>
                      <a:pt x="6874" y="0"/>
                    </a:lnTo>
                    <a:lnTo>
                      <a:pt x="5731" y="59"/>
                    </a:lnTo>
                    <a:lnTo>
                      <a:pt x="4851" y="355"/>
                    </a:lnTo>
                    <a:lnTo>
                      <a:pt x="4504" y="592"/>
                    </a:lnTo>
                    <a:lnTo>
                      <a:pt x="4267" y="1024"/>
                    </a:lnTo>
                    <a:lnTo>
                      <a:pt x="4030" y="2421"/>
                    </a:lnTo>
                    <a:lnTo>
                      <a:pt x="4106" y="3335"/>
                    </a:lnTo>
                    <a:lnTo>
                      <a:pt x="4182" y="4020"/>
                    </a:lnTo>
                    <a:lnTo>
                      <a:pt x="4072" y="4266"/>
                    </a:lnTo>
                    <a:lnTo>
                      <a:pt x="3818" y="4401"/>
                    </a:lnTo>
                    <a:lnTo>
                      <a:pt x="3014" y="4706"/>
                    </a:lnTo>
                    <a:lnTo>
                      <a:pt x="2142" y="5062"/>
                    </a:lnTo>
                    <a:lnTo>
                      <a:pt x="1905" y="5434"/>
                    </a:lnTo>
                    <a:lnTo>
                      <a:pt x="1947" y="5730"/>
                    </a:lnTo>
                    <a:lnTo>
                      <a:pt x="2023" y="6247"/>
                    </a:lnTo>
                    <a:lnTo>
                      <a:pt x="2294" y="6772"/>
                    </a:lnTo>
                    <a:lnTo>
                      <a:pt x="2218" y="7059"/>
                    </a:lnTo>
                    <a:lnTo>
                      <a:pt x="1465" y="7271"/>
                    </a:lnTo>
                    <a:lnTo>
                      <a:pt x="787" y="7449"/>
                    </a:lnTo>
                    <a:lnTo>
                      <a:pt x="271" y="7754"/>
                    </a:lnTo>
                    <a:lnTo>
                      <a:pt x="161" y="7948"/>
                    </a:lnTo>
                    <a:lnTo>
                      <a:pt x="0" y="8397"/>
                    </a:lnTo>
                    <a:lnTo>
                      <a:pt x="118" y="9057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47C43960-836F-4FAB-B400-4203C6303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50" y="4699000"/>
                <a:ext cx="204788" cy="1150938"/>
              </a:xfrm>
              <a:custGeom>
                <a:avLst/>
                <a:gdLst>
                  <a:gd name="T0" fmla="*/ 0 w 745"/>
                  <a:gd name="T1" fmla="*/ 4165 h 4165"/>
                  <a:gd name="T2" fmla="*/ 364 w 745"/>
                  <a:gd name="T3" fmla="*/ 3716 h 4165"/>
                  <a:gd name="T4" fmla="*/ 703 w 745"/>
                  <a:gd name="T5" fmla="*/ 3047 h 4165"/>
                  <a:gd name="T6" fmla="*/ 745 w 745"/>
                  <a:gd name="T7" fmla="*/ 2361 h 4165"/>
                  <a:gd name="T8" fmla="*/ 660 w 745"/>
                  <a:gd name="T9" fmla="*/ 1820 h 4165"/>
                  <a:gd name="T10" fmla="*/ 474 w 745"/>
                  <a:gd name="T11" fmla="*/ 1083 h 4165"/>
                  <a:gd name="T12" fmla="*/ 262 w 745"/>
                  <a:gd name="T13" fmla="*/ 372 h 4165"/>
                  <a:gd name="T14" fmla="*/ 0 w 745"/>
                  <a:gd name="T15" fmla="*/ 0 h 4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5" h="4165">
                    <a:moveTo>
                      <a:pt x="0" y="4165"/>
                    </a:moveTo>
                    <a:lnTo>
                      <a:pt x="364" y="3716"/>
                    </a:lnTo>
                    <a:lnTo>
                      <a:pt x="703" y="3047"/>
                    </a:lnTo>
                    <a:lnTo>
                      <a:pt x="745" y="2361"/>
                    </a:lnTo>
                    <a:lnTo>
                      <a:pt x="660" y="1820"/>
                    </a:lnTo>
                    <a:lnTo>
                      <a:pt x="474" y="1083"/>
                    </a:lnTo>
                    <a:lnTo>
                      <a:pt x="262" y="372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CCC1ADB2-01BD-4CD4-9B2B-4535D7A95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50" y="1898650"/>
                <a:ext cx="4656138" cy="5478463"/>
              </a:xfrm>
              <a:custGeom>
                <a:avLst/>
                <a:gdLst>
                  <a:gd name="T0" fmla="*/ 3573 w 16856"/>
                  <a:gd name="T1" fmla="*/ 19529 h 19825"/>
                  <a:gd name="T2" fmla="*/ 6849 w 16856"/>
                  <a:gd name="T3" fmla="*/ 16668 h 19825"/>
                  <a:gd name="T4" fmla="*/ 8491 w 16856"/>
                  <a:gd name="T5" fmla="*/ 15855 h 19825"/>
                  <a:gd name="T6" fmla="*/ 8915 w 16856"/>
                  <a:gd name="T7" fmla="*/ 15161 h 19825"/>
                  <a:gd name="T8" fmla="*/ 9490 w 16856"/>
                  <a:gd name="T9" fmla="*/ 14365 h 19825"/>
                  <a:gd name="T10" fmla="*/ 11446 w 16856"/>
                  <a:gd name="T11" fmla="*/ 12664 h 19825"/>
                  <a:gd name="T12" fmla="*/ 12708 w 16856"/>
                  <a:gd name="T13" fmla="*/ 9557 h 19825"/>
                  <a:gd name="T14" fmla="*/ 14316 w 16856"/>
                  <a:gd name="T15" fmla="*/ 8338 h 19825"/>
                  <a:gd name="T16" fmla="*/ 16856 w 16856"/>
                  <a:gd name="T17" fmla="*/ 7280 h 19825"/>
                  <a:gd name="T18" fmla="*/ 15518 w 16856"/>
                  <a:gd name="T19" fmla="*/ 6764 h 19825"/>
                  <a:gd name="T20" fmla="*/ 15586 w 16856"/>
                  <a:gd name="T21" fmla="*/ 4850 h 19825"/>
                  <a:gd name="T22" fmla="*/ 14079 w 16856"/>
                  <a:gd name="T23" fmla="*/ 5324 h 19825"/>
                  <a:gd name="T24" fmla="*/ 12928 w 16856"/>
                  <a:gd name="T25" fmla="*/ 5045 h 19825"/>
                  <a:gd name="T26" fmla="*/ 11455 w 16856"/>
                  <a:gd name="T27" fmla="*/ 3208 h 19825"/>
                  <a:gd name="T28" fmla="*/ 10870 w 16856"/>
                  <a:gd name="T29" fmla="*/ 1456 h 19825"/>
                  <a:gd name="T30" fmla="*/ 10312 w 16856"/>
                  <a:gd name="T31" fmla="*/ 0 h 19825"/>
                  <a:gd name="T32" fmla="*/ 10227 w 16856"/>
                  <a:gd name="T33" fmla="*/ 770 h 19825"/>
                  <a:gd name="T34" fmla="*/ 10100 w 16856"/>
                  <a:gd name="T35" fmla="*/ 1727 h 19825"/>
                  <a:gd name="T36" fmla="*/ 9245 w 16856"/>
                  <a:gd name="T37" fmla="*/ 2074 h 19825"/>
                  <a:gd name="T38" fmla="*/ 10176 w 16856"/>
                  <a:gd name="T39" fmla="*/ 2319 h 19825"/>
                  <a:gd name="T40" fmla="*/ 10625 w 16856"/>
                  <a:gd name="T41" fmla="*/ 3242 h 19825"/>
                  <a:gd name="T42" fmla="*/ 10329 w 16856"/>
                  <a:gd name="T43" fmla="*/ 5722 h 19825"/>
                  <a:gd name="T44" fmla="*/ 9033 w 16856"/>
                  <a:gd name="T45" fmla="*/ 7813 h 19825"/>
                  <a:gd name="T46" fmla="*/ 8652 w 16856"/>
                  <a:gd name="T47" fmla="*/ 9100 h 19825"/>
                  <a:gd name="T48" fmla="*/ 7323 w 16856"/>
                  <a:gd name="T49" fmla="*/ 10717 h 19825"/>
                  <a:gd name="T50" fmla="*/ 6629 w 16856"/>
                  <a:gd name="T51" fmla="*/ 12240 h 19825"/>
                  <a:gd name="T52" fmla="*/ 5384 w 16856"/>
                  <a:gd name="T53" fmla="*/ 12410 h 19825"/>
                  <a:gd name="T54" fmla="*/ 4360 w 16856"/>
                  <a:gd name="T55" fmla="*/ 11800 h 19825"/>
                  <a:gd name="T56" fmla="*/ 3640 w 16856"/>
                  <a:gd name="T57" fmla="*/ 11453 h 19825"/>
                  <a:gd name="T58" fmla="*/ 4199 w 16856"/>
                  <a:gd name="T59" fmla="*/ 14120 h 19825"/>
                  <a:gd name="T60" fmla="*/ 3480 w 16856"/>
                  <a:gd name="T61" fmla="*/ 15381 h 19825"/>
                  <a:gd name="T62" fmla="*/ 423 w 16856"/>
                  <a:gd name="T63" fmla="*/ 16609 h 19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56" h="19825">
                    <a:moveTo>
                      <a:pt x="3353" y="19825"/>
                    </a:moveTo>
                    <a:lnTo>
                      <a:pt x="3573" y="19529"/>
                    </a:lnTo>
                    <a:lnTo>
                      <a:pt x="4766" y="18412"/>
                    </a:lnTo>
                    <a:lnTo>
                      <a:pt x="6849" y="16668"/>
                    </a:lnTo>
                    <a:lnTo>
                      <a:pt x="7941" y="15974"/>
                    </a:lnTo>
                    <a:lnTo>
                      <a:pt x="8491" y="15855"/>
                    </a:lnTo>
                    <a:lnTo>
                      <a:pt x="8872" y="15635"/>
                    </a:lnTo>
                    <a:lnTo>
                      <a:pt x="8915" y="15161"/>
                    </a:lnTo>
                    <a:lnTo>
                      <a:pt x="9059" y="14822"/>
                    </a:lnTo>
                    <a:lnTo>
                      <a:pt x="9490" y="14365"/>
                    </a:lnTo>
                    <a:lnTo>
                      <a:pt x="10439" y="13544"/>
                    </a:lnTo>
                    <a:lnTo>
                      <a:pt x="11446" y="12664"/>
                    </a:lnTo>
                    <a:lnTo>
                      <a:pt x="12208" y="10234"/>
                    </a:lnTo>
                    <a:lnTo>
                      <a:pt x="12708" y="9557"/>
                    </a:lnTo>
                    <a:lnTo>
                      <a:pt x="13266" y="9100"/>
                    </a:lnTo>
                    <a:lnTo>
                      <a:pt x="14316" y="8338"/>
                    </a:lnTo>
                    <a:lnTo>
                      <a:pt x="15256" y="8076"/>
                    </a:lnTo>
                    <a:lnTo>
                      <a:pt x="16856" y="7280"/>
                    </a:lnTo>
                    <a:lnTo>
                      <a:pt x="16712" y="7238"/>
                    </a:lnTo>
                    <a:lnTo>
                      <a:pt x="15518" y="6764"/>
                    </a:lnTo>
                    <a:lnTo>
                      <a:pt x="15256" y="6273"/>
                    </a:lnTo>
                    <a:lnTo>
                      <a:pt x="15586" y="4850"/>
                    </a:lnTo>
                    <a:lnTo>
                      <a:pt x="15010" y="5130"/>
                    </a:lnTo>
                    <a:lnTo>
                      <a:pt x="14079" y="5324"/>
                    </a:lnTo>
                    <a:lnTo>
                      <a:pt x="13410" y="5324"/>
                    </a:lnTo>
                    <a:lnTo>
                      <a:pt x="12928" y="5045"/>
                    </a:lnTo>
                    <a:lnTo>
                      <a:pt x="12242" y="4630"/>
                    </a:lnTo>
                    <a:lnTo>
                      <a:pt x="11455" y="3208"/>
                    </a:lnTo>
                    <a:lnTo>
                      <a:pt x="11311" y="2455"/>
                    </a:lnTo>
                    <a:lnTo>
                      <a:pt x="10870" y="1456"/>
                    </a:lnTo>
                    <a:lnTo>
                      <a:pt x="10473" y="347"/>
                    </a:lnTo>
                    <a:lnTo>
                      <a:pt x="10312" y="0"/>
                    </a:lnTo>
                    <a:lnTo>
                      <a:pt x="10134" y="322"/>
                    </a:lnTo>
                    <a:lnTo>
                      <a:pt x="10227" y="770"/>
                    </a:lnTo>
                    <a:lnTo>
                      <a:pt x="10219" y="1337"/>
                    </a:lnTo>
                    <a:lnTo>
                      <a:pt x="10100" y="1727"/>
                    </a:lnTo>
                    <a:lnTo>
                      <a:pt x="9524" y="1921"/>
                    </a:lnTo>
                    <a:lnTo>
                      <a:pt x="9245" y="2074"/>
                    </a:lnTo>
                    <a:lnTo>
                      <a:pt x="9516" y="2235"/>
                    </a:lnTo>
                    <a:lnTo>
                      <a:pt x="10176" y="2319"/>
                    </a:lnTo>
                    <a:lnTo>
                      <a:pt x="10337" y="2607"/>
                    </a:lnTo>
                    <a:lnTo>
                      <a:pt x="10625" y="3242"/>
                    </a:lnTo>
                    <a:lnTo>
                      <a:pt x="10489" y="4122"/>
                    </a:lnTo>
                    <a:lnTo>
                      <a:pt x="10329" y="5722"/>
                    </a:lnTo>
                    <a:lnTo>
                      <a:pt x="9829" y="6814"/>
                    </a:lnTo>
                    <a:lnTo>
                      <a:pt x="9033" y="7813"/>
                    </a:lnTo>
                    <a:lnTo>
                      <a:pt x="8796" y="8651"/>
                    </a:lnTo>
                    <a:lnTo>
                      <a:pt x="8652" y="9100"/>
                    </a:lnTo>
                    <a:lnTo>
                      <a:pt x="8043" y="9828"/>
                    </a:lnTo>
                    <a:lnTo>
                      <a:pt x="7323" y="10717"/>
                    </a:lnTo>
                    <a:lnTo>
                      <a:pt x="6985" y="11512"/>
                    </a:lnTo>
                    <a:lnTo>
                      <a:pt x="6629" y="12240"/>
                    </a:lnTo>
                    <a:lnTo>
                      <a:pt x="6113" y="12494"/>
                    </a:lnTo>
                    <a:lnTo>
                      <a:pt x="5384" y="12410"/>
                    </a:lnTo>
                    <a:lnTo>
                      <a:pt x="4834" y="12224"/>
                    </a:lnTo>
                    <a:lnTo>
                      <a:pt x="4360" y="11800"/>
                    </a:lnTo>
                    <a:lnTo>
                      <a:pt x="3734" y="11208"/>
                    </a:lnTo>
                    <a:lnTo>
                      <a:pt x="3640" y="11453"/>
                    </a:lnTo>
                    <a:lnTo>
                      <a:pt x="3886" y="12088"/>
                    </a:lnTo>
                    <a:lnTo>
                      <a:pt x="4199" y="14120"/>
                    </a:lnTo>
                    <a:lnTo>
                      <a:pt x="4013" y="14678"/>
                    </a:lnTo>
                    <a:lnTo>
                      <a:pt x="3480" y="15381"/>
                    </a:lnTo>
                    <a:lnTo>
                      <a:pt x="1863" y="15957"/>
                    </a:lnTo>
                    <a:lnTo>
                      <a:pt x="423" y="16609"/>
                    </a:lnTo>
                    <a:lnTo>
                      <a:pt x="0" y="16693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20D39F37-CCDF-4F34-9C30-579327BE7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50" y="1568450"/>
                <a:ext cx="5133975" cy="5808663"/>
              </a:xfrm>
              <a:custGeom>
                <a:avLst/>
                <a:gdLst>
                  <a:gd name="T0" fmla="*/ 4292 w 18583"/>
                  <a:gd name="T1" fmla="*/ 20689 h 21019"/>
                  <a:gd name="T2" fmla="*/ 6366 w 18583"/>
                  <a:gd name="T3" fmla="*/ 19013 h 21019"/>
                  <a:gd name="T4" fmla="*/ 7713 w 18583"/>
                  <a:gd name="T5" fmla="*/ 17794 h 21019"/>
                  <a:gd name="T6" fmla="*/ 9363 w 18583"/>
                  <a:gd name="T7" fmla="*/ 17667 h 21019"/>
                  <a:gd name="T8" fmla="*/ 9617 w 18583"/>
                  <a:gd name="T9" fmla="*/ 16296 h 21019"/>
                  <a:gd name="T10" fmla="*/ 10701 w 18583"/>
                  <a:gd name="T11" fmla="*/ 15280 h 21019"/>
                  <a:gd name="T12" fmla="*/ 12115 w 18583"/>
                  <a:gd name="T13" fmla="*/ 13291 h 21019"/>
                  <a:gd name="T14" fmla="*/ 12835 w 18583"/>
                  <a:gd name="T15" fmla="*/ 11868 h 21019"/>
                  <a:gd name="T16" fmla="*/ 14706 w 18583"/>
                  <a:gd name="T17" fmla="*/ 10150 h 21019"/>
                  <a:gd name="T18" fmla="*/ 18278 w 18583"/>
                  <a:gd name="T19" fmla="*/ 8804 h 21019"/>
                  <a:gd name="T20" fmla="*/ 18041 w 18583"/>
                  <a:gd name="T21" fmla="*/ 8245 h 21019"/>
                  <a:gd name="T22" fmla="*/ 16111 w 18583"/>
                  <a:gd name="T23" fmla="*/ 7086 h 21019"/>
                  <a:gd name="T24" fmla="*/ 16627 w 18583"/>
                  <a:gd name="T25" fmla="*/ 5748 h 21019"/>
                  <a:gd name="T26" fmla="*/ 16085 w 18583"/>
                  <a:gd name="T27" fmla="*/ 5316 h 21019"/>
                  <a:gd name="T28" fmla="*/ 14223 w 18583"/>
                  <a:gd name="T29" fmla="*/ 6011 h 21019"/>
                  <a:gd name="T30" fmla="*/ 12691 w 18583"/>
                  <a:gd name="T31" fmla="*/ 5105 h 21019"/>
                  <a:gd name="T32" fmla="*/ 11675 w 18583"/>
                  <a:gd name="T33" fmla="*/ 3115 h 21019"/>
                  <a:gd name="T34" fmla="*/ 10777 w 18583"/>
                  <a:gd name="T35" fmla="*/ 881 h 21019"/>
                  <a:gd name="T36" fmla="*/ 10159 w 18583"/>
                  <a:gd name="T37" fmla="*/ 0 h 21019"/>
                  <a:gd name="T38" fmla="*/ 9855 w 18583"/>
                  <a:gd name="T39" fmla="*/ 534 h 21019"/>
                  <a:gd name="T40" fmla="*/ 9744 w 18583"/>
                  <a:gd name="T41" fmla="*/ 1770 h 21019"/>
                  <a:gd name="T42" fmla="*/ 9042 w 18583"/>
                  <a:gd name="T43" fmla="*/ 2616 h 21019"/>
                  <a:gd name="T44" fmla="*/ 7899 w 18583"/>
                  <a:gd name="T45" fmla="*/ 3149 h 21019"/>
                  <a:gd name="T46" fmla="*/ 9685 w 18583"/>
                  <a:gd name="T47" fmla="*/ 3970 h 21019"/>
                  <a:gd name="T48" fmla="*/ 10058 w 18583"/>
                  <a:gd name="T49" fmla="*/ 5139 h 21019"/>
                  <a:gd name="T50" fmla="*/ 9948 w 18583"/>
                  <a:gd name="T51" fmla="*/ 6992 h 21019"/>
                  <a:gd name="T52" fmla="*/ 9406 w 18583"/>
                  <a:gd name="T53" fmla="*/ 7958 h 21019"/>
                  <a:gd name="T54" fmla="*/ 8466 w 18583"/>
                  <a:gd name="T55" fmla="*/ 8660 h 21019"/>
                  <a:gd name="T56" fmla="*/ 8204 w 18583"/>
                  <a:gd name="T57" fmla="*/ 9854 h 21019"/>
                  <a:gd name="T58" fmla="*/ 7738 w 18583"/>
                  <a:gd name="T59" fmla="*/ 10827 h 21019"/>
                  <a:gd name="T60" fmla="*/ 6731 w 18583"/>
                  <a:gd name="T61" fmla="*/ 11801 h 21019"/>
                  <a:gd name="T62" fmla="*/ 5960 w 18583"/>
                  <a:gd name="T63" fmla="*/ 13155 h 21019"/>
                  <a:gd name="T64" fmla="*/ 4876 w 18583"/>
                  <a:gd name="T65" fmla="*/ 12766 h 21019"/>
                  <a:gd name="T66" fmla="*/ 3437 w 18583"/>
                  <a:gd name="T67" fmla="*/ 11047 h 21019"/>
                  <a:gd name="T68" fmla="*/ 2989 w 18583"/>
                  <a:gd name="T69" fmla="*/ 9490 h 21019"/>
                  <a:gd name="T70" fmla="*/ 2912 w 18583"/>
                  <a:gd name="T71" fmla="*/ 8787 h 21019"/>
                  <a:gd name="T72" fmla="*/ 2320 w 18583"/>
                  <a:gd name="T73" fmla="*/ 9397 h 21019"/>
                  <a:gd name="T74" fmla="*/ 1609 w 18583"/>
                  <a:gd name="T75" fmla="*/ 10057 h 21019"/>
                  <a:gd name="T76" fmla="*/ 872 w 18583"/>
                  <a:gd name="T77" fmla="*/ 10116 h 21019"/>
                  <a:gd name="T78" fmla="*/ 1084 w 18583"/>
                  <a:gd name="T79" fmla="*/ 10616 h 21019"/>
                  <a:gd name="T80" fmla="*/ 2413 w 18583"/>
                  <a:gd name="T81" fmla="*/ 11530 h 21019"/>
                  <a:gd name="T82" fmla="*/ 3395 w 18583"/>
                  <a:gd name="T83" fmla="*/ 13367 h 21019"/>
                  <a:gd name="T84" fmla="*/ 3590 w 18583"/>
                  <a:gd name="T85" fmla="*/ 15085 h 21019"/>
                  <a:gd name="T86" fmla="*/ 2802 w 18583"/>
                  <a:gd name="T87" fmla="*/ 16440 h 21019"/>
                  <a:gd name="T88" fmla="*/ 322 w 18583"/>
                  <a:gd name="T89" fmla="*/ 17320 h 2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583" h="21019">
                    <a:moveTo>
                      <a:pt x="4131" y="21019"/>
                    </a:moveTo>
                    <a:lnTo>
                      <a:pt x="4292" y="20689"/>
                    </a:lnTo>
                    <a:lnTo>
                      <a:pt x="4970" y="20232"/>
                    </a:lnTo>
                    <a:lnTo>
                      <a:pt x="6366" y="19013"/>
                    </a:lnTo>
                    <a:lnTo>
                      <a:pt x="7044" y="18277"/>
                    </a:lnTo>
                    <a:lnTo>
                      <a:pt x="7713" y="17794"/>
                    </a:lnTo>
                    <a:lnTo>
                      <a:pt x="8407" y="17777"/>
                    </a:lnTo>
                    <a:lnTo>
                      <a:pt x="9363" y="17667"/>
                    </a:lnTo>
                    <a:lnTo>
                      <a:pt x="9457" y="16981"/>
                    </a:lnTo>
                    <a:lnTo>
                      <a:pt x="9617" y="16296"/>
                    </a:lnTo>
                    <a:lnTo>
                      <a:pt x="10159" y="15737"/>
                    </a:lnTo>
                    <a:lnTo>
                      <a:pt x="10701" y="15280"/>
                    </a:lnTo>
                    <a:lnTo>
                      <a:pt x="11776" y="14433"/>
                    </a:lnTo>
                    <a:lnTo>
                      <a:pt x="12115" y="13291"/>
                    </a:lnTo>
                    <a:lnTo>
                      <a:pt x="12411" y="12571"/>
                    </a:lnTo>
                    <a:lnTo>
                      <a:pt x="12835" y="11868"/>
                    </a:lnTo>
                    <a:lnTo>
                      <a:pt x="13216" y="11123"/>
                    </a:lnTo>
                    <a:lnTo>
                      <a:pt x="14706" y="10150"/>
                    </a:lnTo>
                    <a:lnTo>
                      <a:pt x="17203" y="9151"/>
                    </a:lnTo>
                    <a:lnTo>
                      <a:pt x="18278" y="8804"/>
                    </a:lnTo>
                    <a:lnTo>
                      <a:pt x="18583" y="8364"/>
                    </a:lnTo>
                    <a:lnTo>
                      <a:pt x="18041" y="8245"/>
                    </a:lnTo>
                    <a:lnTo>
                      <a:pt x="16483" y="7602"/>
                    </a:lnTo>
                    <a:lnTo>
                      <a:pt x="16111" y="7086"/>
                    </a:lnTo>
                    <a:lnTo>
                      <a:pt x="16255" y="6476"/>
                    </a:lnTo>
                    <a:lnTo>
                      <a:pt x="16627" y="5748"/>
                    </a:lnTo>
                    <a:lnTo>
                      <a:pt x="16509" y="5308"/>
                    </a:lnTo>
                    <a:lnTo>
                      <a:pt x="16085" y="5316"/>
                    </a:lnTo>
                    <a:lnTo>
                      <a:pt x="15205" y="5850"/>
                    </a:lnTo>
                    <a:lnTo>
                      <a:pt x="14223" y="6011"/>
                    </a:lnTo>
                    <a:lnTo>
                      <a:pt x="13275" y="5630"/>
                    </a:lnTo>
                    <a:lnTo>
                      <a:pt x="12691" y="5105"/>
                    </a:lnTo>
                    <a:lnTo>
                      <a:pt x="11988" y="3954"/>
                    </a:lnTo>
                    <a:lnTo>
                      <a:pt x="11675" y="3115"/>
                    </a:lnTo>
                    <a:lnTo>
                      <a:pt x="11285" y="2337"/>
                    </a:lnTo>
                    <a:lnTo>
                      <a:pt x="10777" y="881"/>
                    </a:lnTo>
                    <a:lnTo>
                      <a:pt x="10312" y="144"/>
                    </a:lnTo>
                    <a:lnTo>
                      <a:pt x="10159" y="0"/>
                    </a:lnTo>
                    <a:lnTo>
                      <a:pt x="9998" y="161"/>
                    </a:lnTo>
                    <a:lnTo>
                      <a:pt x="9855" y="534"/>
                    </a:lnTo>
                    <a:lnTo>
                      <a:pt x="9744" y="1067"/>
                    </a:lnTo>
                    <a:lnTo>
                      <a:pt x="9744" y="1770"/>
                    </a:lnTo>
                    <a:lnTo>
                      <a:pt x="9490" y="2286"/>
                    </a:lnTo>
                    <a:lnTo>
                      <a:pt x="9042" y="2616"/>
                    </a:lnTo>
                    <a:lnTo>
                      <a:pt x="8187" y="2862"/>
                    </a:lnTo>
                    <a:lnTo>
                      <a:pt x="7899" y="3149"/>
                    </a:lnTo>
                    <a:lnTo>
                      <a:pt x="8271" y="3454"/>
                    </a:lnTo>
                    <a:lnTo>
                      <a:pt x="9685" y="3970"/>
                    </a:lnTo>
                    <a:lnTo>
                      <a:pt x="10049" y="4411"/>
                    </a:lnTo>
                    <a:lnTo>
                      <a:pt x="10058" y="5139"/>
                    </a:lnTo>
                    <a:lnTo>
                      <a:pt x="9922" y="6138"/>
                    </a:lnTo>
                    <a:lnTo>
                      <a:pt x="9948" y="6992"/>
                    </a:lnTo>
                    <a:lnTo>
                      <a:pt x="9770" y="7416"/>
                    </a:lnTo>
                    <a:lnTo>
                      <a:pt x="9406" y="7958"/>
                    </a:lnTo>
                    <a:lnTo>
                      <a:pt x="8923" y="8152"/>
                    </a:lnTo>
                    <a:lnTo>
                      <a:pt x="8466" y="8660"/>
                    </a:lnTo>
                    <a:lnTo>
                      <a:pt x="8398" y="9388"/>
                    </a:lnTo>
                    <a:lnTo>
                      <a:pt x="8204" y="9854"/>
                    </a:lnTo>
                    <a:lnTo>
                      <a:pt x="8017" y="10387"/>
                    </a:lnTo>
                    <a:lnTo>
                      <a:pt x="7738" y="10827"/>
                    </a:lnTo>
                    <a:lnTo>
                      <a:pt x="7128" y="11420"/>
                    </a:lnTo>
                    <a:lnTo>
                      <a:pt x="6731" y="11801"/>
                    </a:lnTo>
                    <a:lnTo>
                      <a:pt x="6333" y="12681"/>
                    </a:lnTo>
                    <a:lnTo>
                      <a:pt x="5960" y="13155"/>
                    </a:lnTo>
                    <a:lnTo>
                      <a:pt x="5461" y="13104"/>
                    </a:lnTo>
                    <a:lnTo>
                      <a:pt x="4876" y="12766"/>
                    </a:lnTo>
                    <a:lnTo>
                      <a:pt x="4004" y="11970"/>
                    </a:lnTo>
                    <a:lnTo>
                      <a:pt x="3437" y="11047"/>
                    </a:lnTo>
                    <a:lnTo>
                      <a:pt x="3158" y="10133"/>
                    </a:lnTo>
                    <a:lnTo>
                      <a:pt x="2989" y="9490"/>
                    </a:lnTo>
                    <a:lnTo>
                      <a:pt x="2955" y="9177"/>
                    </a:lnTo>
                    <a:lnTo>
                      <a:pt x="2912" y="8787"/>
                    </a:lnTo>
                    <a:lnTo>
                      <a:pt x="2751" y="8745"/>
                    </a:lnTo>
                    <a:lnTo>
                      <a:pt x="2320" y="9397"/>
                    </a:lnTo>
                    <a:lnTo>
                      <a:pt x="1990" y="9921"/>
                    </a:lnTo>
                    <a:lnTo>
                      <a:pt x="1609" y="10057"/>
                    </a:lnTo>
                    <a:lnTo>
                      <a:pt x="1092" y="9989"/>
                    </a:lnTo>
                    <a:lnTo>
                      <a:pt x="872" y="10116"/>
                    </a:lnTo>
                    <a:lnTo>
                      <a:pt x="830" y="10294"/>
                    </a:lnTo>
                    <a:lnTo>
                      <a:pt x="1084" y="10616"/>
                    </a:lnTo>
                    <a:lnTo>
                      <a:pt x="2023" y="11132"/>
                    </a:lnTo>
                    <a:lnTo>
                      <a:pt x="2413" y="11530"/>
                    </a:lnTo>
                    <a:lnTo>
                      <a:pt x="2997" y="12258"/>
                    </a:lnTo>
                    <a:lnTo>
                      <a:pt x="3395" y="13367"/>
                    </a:lnTo>
                    <a:lnTo>
                      <a:pt x="3522" y="14052"/>
                    </a:lnTo>
                    <a:lnTo>
                      <a:pt x="3590" y="15085"/>
                    </a:lnTo>
                    <a:lnTo>
                      <a:pt x="3319" y="16109"/>
                    </a:lnTo>
                    <a:lnTo>
                      <a:pt x="2802" y="16440"/>
                    </a:lnTo>
                    <a:lnTo>
                      <a:pt x="1609" y="16888"/>
                    </a:lnTo>
                    <a:lnTo>
                      <a:pt x="322" y="17320"/>
                    </a:lnTo>
                    <a:lnTo>
                      <a:pt x="0" y="17278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4EAF27F4-2A7C-4A98-AA4C-5F5735477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388" y="2979738"/>
                <a:ext cx="769938" cy="1225550"/>
              </a:xfrm>
              <a:custGeom>
                <a:avLst/>
                <a:gdLst>
                  <a:gd name="T0" fmla="*/ 898 w 2786"/>
                  <a:gd name="T1" fmla="*/ 4368 h 4436"/>
                  <a:gd name="T2" fmla="*/ 1600 w 2786"/>
                  <a:gd name="T3" fmla="*/ 3708 h 4436"/>
                  <a:gd name="T4" fmla="*/ 2083 w 2786"/>
                  <a:gd name="T5" fmla="*/ 2836 h 4436"/>
                  <a:gd name="T6" fmla="*/ 2582 w 2786"/>
                  <a:gd name="T7" fmla="*/ 1735 h 4436"/>
                  <a:gd name="T8" fmla="*/ 2786 w 2786"/>
                  <a:gd name="T9" fmla="*/ 1007 h 4436"/>
                  <a:gd name="T10" fmla="*/ 2692 w 2786"/>
                  <a:gd name="T11" fmla="*/ 609 h 4436"/>
                  <a:gd name="T12" fmla="*/ 2295 w 2786"/>
                  <a:gd name="T13" fmla="*/ 237 h 4436"/>
                  <a:gd name="T14" fmla="*/ 1770 w 2786"/>
                  <a:gd name="T15" fmla="*/ 0 h 4436"/>
                  <a:gd name="T16" fmla="*/ 805 w 2786"/>
                  <a:gd name="T17" fmla="*/ 228 h 4436"/>
                  <a:gd name="T18" fmla="*/ 153 w 2786"/>
                  <a:gd name="T19" fmla="*/ 431 h 4436"/>
                  <a:gd name="T20" fmla="*/ 0 w 2786"/>
                  <a:gd name="T21" fmla="*/ 990 h 4436"/>
                  <a:gd name="T22" fmla="*/ 127 w 2786"/>
                  <a:gd name="T23" fmla="*/ 1879 h 4436"/>
                  <a:gd name="T24" fmla="*/ 93 w 2786"/>
                  <a:gd name="T25" fmla="*/ 2971 h 4436"/>
                  <a:gd name="T26" fmla="*/ 0 w 2786"/>
                  <a:gd name="T27" fmla="*/ 3953 h 4436"/>
                  <a:gd name="T28" fmla="*/ 322 w 2786"/>
                  <a:gd name="T29" fmla="*/ 4436 h 4436"/>
                  <a:gd name="T30" fmla="*/ 898 w 2786"/>
                  <a:gd name="T31" fmla="*/ 4368 h 4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86" h="4436">
                    <a:moveTo>
                      <a:pt x="898" y="4368"/>
                    </a:moveTo>
                    <a:lnTo>
                      <a:pt x="1600" y="3708"/>
                    </a:lnTo>
                    <a:lnTo>
                      <a:pt x="2083" y="2836"/>
                    </a:lnTo>
                    <a:lnTo>
                      <a:pt x="2582" y="1735"/>
                    </a:lnTo>
                    <a:lnTo>
                      <a:pt x="2786" y="1007"/>
                    </a:lnTo>
                    <a:lnTo>
                      <a:pt x="2692" y="609"/>
                    </a:lnTo>
                    <a:lnTo>
                      <a:pt x="2295" y="237"/>
                    </a:lnTo>
                    <a:lnTo>
                      <a:pt x="1770" y="0"/>
                    </a:lnTo>
                    <a:lnTo>
                      <a:pt x="805" y="228"/>
                    </a:lnTo>
                    <a:lnTo>
                      <a:pt x="153" y="431"/>
                    </a:lnTo>
                    <a:lnTo>
                      <a:pt x="0" y="990"/>
                    </a:lnTo>
                    <a:lnTo>
                      <a:pt x="127" y="1879"/>
                    </a:lnTo>
                    <a:lnTo>
                      <a:pt x="93" y="2971"/>
                    </a:lnTo>
                    <a:lnTo>
                      <a:pt x="0" y="3953"/>
                    </a:lnTo>
                    <a:lnTo>
                      <a:pt x="322" y="4436"/>
                    </a:lnTo>
                    <a:lnTo>
                      <a:pt x="898" y="4368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A9AB5B6B-4539-4DB7-8303-3A1E5A7D6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888" y="3268663"/>
                <a:ext cx="360363" cy="661988"/>
              </a:xfrm>
              <a:custGeom>
                <a:avLst/>
                <a:gdLst>
                  <a:gd name="T0" fmla="*/ 220 w 1304"/>
                  <a:gd name="T1" fmla="*/ 2396 h 2396"/>
                  <a:gd name="T2" fmla="*/ 483 w 1304"/>
                  <a:gd name="T3" fmla="*/ 2176 h 2396"/>
                  <a:gd name="T4" fmla="*/ 626 w 1304"/>
                  <a:gd name="T5" fmla="*/ 1939 h 2396"/>
                  <a:gd name="T6" fmla="*/ 720 w 1304"/>
                  <a:gd name="T7" fmla="*/ 1524 h 2396"/>
                  <a:gd name="T8" fmla="*/ 737 w 1304"/>
                  <a:gd name="T9" fmla="*/ 1245 h 2396"/>
                  <a:gd name="T10" fmla="*/ 1228 w 1304"/>
                  <a:gd name="T11" fmla="*/ 635 h 2396"/>
                  <a:gd name="T12" fmla="*/ 1304 w 1304"/>
                  <a:gd name="T13" fmla="*/ 356 h 2396"/>
                  <a:gd name="T14" fmla="*/ 1024 w 1304"/>
                  <a:gd name="T15" fmla="*/ 110 h 2396"/>
                  <a:gd name="T16" fmla="*/ 491 w 1304"/>
                  <a:gd name="T17" fmla="*/ 0 h 2396"/>
                  <a:gd name="T18" fmla="*/ 212 w 1304"/>
                  <a:gd name="T19" fmla="*/ 102 h 2396"/>
                  <a:gd name="T20" fmla="*/ 186 w 1304"/>
                  <a:gd name="T21" fmla="*/ 212 h 2396"/>
                  <a:gd name="T22" fmla="*/ 212 w 1304"/>
                  <a:gd name="T23" fmla="*/ 474 h 2396"/>
                  <a:gd name="T24" fmla="*/ 313 w 1304"/>
                  <a:gd name="T25" fmla="*/ 796 h 2396"/>
                  <a:gd name="T26" fmla="*/ 220 w 1304"/>
                  <a:gd name="T27" fmla="*/ 1177 h 2396"/>
                  <a:gd name="T28" fmla="*/ 68 w 1304"/>
                  <a:gd name="T29" fmla="*/ 1677 h 2396"/>
                  <a:gd name="T30" fmla="*/ 0 w 1304"/>
                  <a:gd name="T31" fmla="*/ 2066 h 2396"/>
                  <a:gd name="T32" fmla="*/ 76 w 1304"/>
                  <a:gd name="T33" fmla="*/ 2388 h 2396"/>
                  <a:gd name="T34" fmla="*/ 220 w 1304"/>
                  <a:gd name="T35" fmla="*/ 2396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04" h="2396">
                    <a:moveTo>
                      <a:pt x="220" y="2396"/>
                    </a:moveTo>
                    <a:lnTo>
                      <a:pt x="483" y="2176"/>
                    </a:lnTo>
                    <a:lnTo>
                      <a:pt x="626" y="1939"/>
                    </a:lnTo>
                    <a:lnTo>
                      <a:pt x="720" y="1524"/>
                    </a:lnTo>
                    <a:lnTo>
                      <a:pt x="737" y="1245"/>
                    </a:lnTo>
                    <a:lnTo>
                      <a:pt x="1228" y="635"/>
                    </a:lnTo>
                    <a:lnTo>
                      <a:pt x="1304" y="356"/>
                    </a:lnTo>
                    <a:lnTo>
                      <a:pt x="1024" y="110"/>
                    </a:lnTo>
                    <a:lnTo>
                      <a:pt x="491" y="0"/>
                    </a:lnTo>
                    <a:lnTo>
                      <a:pt x="212" y="102"/>
                    </a:lnTo>
                    <a:lnTo>
                      <a:pt x="186" y="212"/>
                    </a:lnTo>
                    <a:lnTo>
                      <a:pt x="212" y="474"/>
                    </a:lnTo>
                    <a:lnTo>
                      <a:pt x="313" y="796"/>
                    </a:lnTo>
                    <a:lnTo>
                      <a:pt x="220" y="1177"/>
                    </a:lnTo>
                    <a:lnTo>
                      <a:pt x="68" y="1677"/>
                    </a:lnTo>
                    <a:lnTo>
                      <a:pt x="0" y="2066"/>
                    </a:lnTo>
                    <a:lnTo>
                      <a:pt x="76" y="2388"/>
                    </a:lnTo>
                    <a:lnTo>
                      <a:pt x="220" y="2396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17">
                <a:extLst>
                  <a:ext uri="{FF2B5EF4-FFF2-40B4-BE49-F238E27FC236}">
                    <a16:creationId xmlns:a16="http://schemas.microsoft.com/office/drawing/2014/main" id="{4F5A51BC-78EA-480A-B59B-CA79F7468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75" y="5475288"/>
                <a:ext cx="2265363" cy="1901825"/>
              </a:xfrm>
              <a:custGeom>
                <a:avLst/>
                <a:gdLst>
                  <a:gd name="T0" fmla="*/ 931 w 8203"/>
                  <a:gd name="T1" fmla="*/ 6882 h 6882"/>
                  <a:gd name="T2" fmla="*/ 1261 w 8203"/>
                  <a:gd name="T3" fmla="*/ 6654 h 6882"/>
                  <a:gd name="T4" fmla="*/ 2226 w 8203"/>
                  <a:gd name="T5" fmla="*/ 5875 h 6882"/>
                  <a:gd name="T6" fmla="*/ 3141 w 8203"/>
                  <a:gd name="T7" fmla="*/ 5054 h 6882"/>
                  <a:gd name="T8" fmla="*/ 4038 w 8203"/>
                  <a:gd name="T9" fmla="*/ 4351 h 6882"/>
                  <a:gd name="T10" fmla="*/ 5249 w 8203"/>
                  <a:gd name="T11" fmla="*/ 3581 h 6882"/>
                  <a:gd name="T12" fmla="*/ 7374 w 8203"/>
                  <a:gd name="T13" fmla="*/ 1719 h 6882"/>
                  <a:gd name="T14" fmla="*/ 7789 w 8203"/>
                  <a:gd name="T15" fmla="*/ 1329 h 6882"/>
                  <a:gd name="T16" fmla="*/ 8203 w 8203"/>
                  <a:gd name="T17" fmla="*/ 796 h 6882"/>
                  <a:gd name="T18" fmla="*/ 8203 w 8203"/>
                  <a:gd name="T19" fmla="*/ 339 h 6882"/>
                  <a:gd name="T20" fmla="*/ 8102 w 8203"/>
                  <a:gd name="T21" fmla="*/ 93 h 6882"/>
                  <a:gd name="T22" fmla="*/ 7839 w 8203"/>
                  <a:gd name="T23" fmla="*/ 0 h 6882"/>
                  <a:gd name="T24" fmla="*/ 7425 w 8203"/>
                  <a:gd name="T25" fmla="*/ 169 h 6882"/>
                  <a:gd name="T26" fmla="*/ 6967 w 8203"/>
                  <a:gd name="T27" fmla="*/ 483 h 6882"/>
                  <a:gd name="T28" fmla="*/ 6527 w 8203"/>
                  <a:gd name="T29" fmla="*/ 677 h 6882"/>
                  <a:gd name="T30" fmla="*/ 6019 w 8203"/>
                  <a:gd name="T31" fmla="*/ 821 h 6882"/>
                  <a:gd name="T32" fmla="*/ 5511 w 8203"/>
                  <a:gd name="T33" fmla="*/ 753 h 6882"/>
                  <a:gd name="T34" fmla="*/ 4986 w 8203"/>
                  <a:gd name="T35" fmla="*/ 584 h 6882"/>
                  <a:gd name="T36" fmla="*/ 4690 w 8203"/>
                  <a:gd name="T37" fmla="*/ 703 h 6882"/>
                  <a:gd name="T38" fmla="*/ 4690 w 8203"/>
                  <a:gd name="T39" fmla="*/ 1134 h 6882"/>
                  <a:gd name="T40" fmla="*/ 4834 w 8203"/>
                  <a:gd name="T41" fmla="*/ 1498 h 6882"/>
                  <a:gd name="T42" fmla="*/ 4834 w 8203"/>
                  <a:gd name="T43" fmla="*/ 1812 h 6882"/>
                  <a:gd name="T44" fmla="*/ 4766 w 8203"/>
                  <a:gd name="T45" fmla="*/ 2294 h 6882"/>
                  <a:gd name="T46" fmla="*/ 4309 w 8203"/>
                  <a:gd name="T47" fmla="*/ 2802 h 6882"/>
                  <a:gd name="T48" fmla="*/ 3674 w 8203"/>
                  <a:gd name="T49" fmla="*/ 3268 h 6882"/>
                  <a:gd name="T50" fmla="*/ 2878 w 8203"/>
                  <a:gd name="T51" fmla="*/ 3801 h 6882"/>
                  <a:gd name="T52" fmla="*/ 2294 w 8203"/>
                  <a:gd name="T53" fmla="*/ 4283 h 6882"/>
                  <a:gd name="T54" fmla="*/ 1236 w 8203"/>
                  <a:gd name="T55" fmla="*/ 4935 h 6882"/>
                  <a:gd name="T56" fmla="*/ 533 w 8203"/>
                  <a:gd name="T57" fmla="*/ 5274 h 6882"/>
                  <a:gd name="T58" fmla="*/ 0 w 8203"/>
                  <a:gd name="T59" fmla="*/ 5663 h 6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203" h="6882">
                    <a:moveTo>
                      <a:pt x="931" y="6882"/>
                    </a:moveTo>
                    <a:lnTo>
                      <a:pt x="1261" y="6654"/>
                    </a:lnTo>
                    <a:lnTo>
                      <a:pt x="2226" y="5875"/>
                    </a:lnTo>
                    <a:lnTo>
                      <a:pt x="3141" y="5054"/>
                    </a:lnTo>
                    <a:lnTo>
                      <a:pt x="4038" y="4351"/>
                    </a:lnTo>
                    <a:lnTo>
                      <a:pt x="5249" y="3581"/>
                    </a:lnTo>
                    <a:lnTo>
                      <a:pt x="7374" y="1719"/>
                    </a:lnTo>
                    <a:lnTo>
                      <a:pt x="7789" y="1329"/>
                    </a:lnTo>
                    <a:lnTo>
                      <a:pt x="8203" y="796"/>
                    </a:lnTo>
                    <a:lnTo>
                      <a:pt x="8203" y="339"/>
                    </a:lnTo>
                    <a:lnTo>
                      <a:pt x="8102" y="93"/>
                    </a:lnTo>
                    <a:lnTo>
                      <a:pt x="7839" y="0"/>
                    </a:lnTo>
                    <a:lnTo>
                      <a:pt x="7425" y="169"/>
                    </a:lnTo>
                    <a:lnTo>
                      <a:pt x="6967" y="483"/>
                    </a:lnTo>
                    <a:lnTo>
                      <a:pt x="6527" y="677"/>
                    </a:lnTo>
                    <a:lnTo>
                      <a:pt x="6019" y="821"/>
                    </a:lnTo>
                    <a:lnTo>
                      <a:pt x="5511" y="753"/>
                    </a:lnTo>
                    <a:lnTo>
                      <a:pt x="4986" y="584"/>
                    </a:lnTo>
                    <a:lnTo>
                      <a:pt x="4690" y="703"/>
                    </a:lnTo>
                    <a:lnTo>
                      <a:pt x="4690" y="1134"/>
                    </a:lnTo>
                    <a:lnTo>
                      <a:pt x="4834" y="1498"/>
                    </a:lnTo>
                    <a:lnTo>
                      <a:pt x="4834" y="1812"/>
                    </a:lnTo>
                    <a:lnTo>
                      <a:pt x="4766" y="2294"/>
                    </a:lnTo>
                    <a:lnTo>
                      <a:pt x="4309" y="2802"/>
                    </a:lnTo>
                    <a:lnTo>
                      <a:pt x="3674" y="3268"/>
                    </a:lnTo>
                    <a:lnTo>
                      <a:pt x="2878" y="3801"/>
                    </a:lnTo>
                    <a:lnTo>
                      <a:pt x="2294" y="4283"/>
                    </a:lnTo>
                    <a:lnTo>
                      <a:pt x="1236" y="4935"/>
                    </a:lnTo>
                    <a:lnTo>
                      <a:pt x="533" y="5274"/>
                    </a:lnTo>
                    <a:lnTo>
                      <a:pt x="0" y="5663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" name="Rectangle 18">
                <a:extLst>
                  <a:ext uri="{FF2B5EF4-FFF2-40B4-BE49-F238E27FC236}">
                    <a16:creationId xmlns:a16="http://schemas.microsoft.com/office/drawing/2014/main" id="{FB5A49DA-7652-4C55-B47B-8D52BCA34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050" y="209550"/>
                <a:ext cx="5481638" cy="7167563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</p:grpSp>
      <p:grpSp>
        <p:nvGrpSpPr>
          <p:cNvPr id="267" name="Grup 266">
            <a:extLst>
              <a:ext uri="{FF2B5EF4-FFF2-40B4-BE49-F238E27FC236}">
                <a16:creationId xmlns:a16="http://schemas.microsoft.com/office/drawing/2014/main" id="{7A6D912E-3941-4C84-8A82-56ACA2AA4ECC}"/>
              </a:ext>
            </a:extLst>
          </p:cNvPr>
          <p:cNvGrpSpPr/>
          <p:nvPr/>
        </p:nvGrpSpPr>
        <p:grpSpPr>
          <a:xfrm>
            <a:off x="4841876" y="70882"/>
            <a:ext cx="2073275" cy="1624013"/>
            <a:chOff x="10099676" y="55563"/>
            <a:chExt cx="2073275" cy="1624013"/>
          </a:xfrm>
        </p:grpSpPr>
        <p:sp>
          <p:nvSpPr>
            <p:cNvPr id="82" name="Line 21">
              <a:extLst>
                <a:ext uri="{FF2B5EF4-FFF2-40B4-BE49-F238E27FC236}">
                  <a16:creationId xmlns:a16="http://schemas.microsoft.com/office/drawing/2014/main" id="{7AA6C5FE-B914-4C13-A04E-B1E7E55BD8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99676" y="55563"/>
              <a:ext cx="153988" cy="63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3" name="Line 22">
              <a:extLst>
                <a:ext uri="{FF2B5EF4-FFF2-40B4-BE49-F238E27FC236}">
                  <a16:creationId xmlns:a16="http://schemas.microsoft.com/office/drawing/2014/main" id="{071643F1-D0BF-4AC4-9AB2-22AF9814C1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113963" y="141288"/>
              <a:ext cx="133350" cy="222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4" name="Line 23">
              <a:extLst>
                <a:ext uri="{FF2B5EF4-FFF2-40B4-BE49-F238E27FC236}">
                  <a16:creationId xmlns:a16="http://schemas.microsoft.com/office/drawing/2014/main" id="{0C60426D-FDEE-4199-B883-9147FC4778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29838" y="277813"/>
              <a:ext cx="107950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" name="Line 24">
              <a:extLst>
                <a:ext uri="{FF2B5EF4-FFF2-40B4-BE49-F238E27FC236}">
                  <a16:creationId xmlns:a16="http://schemas.microsoft.com/office/drawing/2014/main" id="{AC76C480-6E74-4DA0-9781-ED0421644A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44126" y="377826"/>
              <a:ext cx="114300" cy="269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" name="Line 25">
              <a:extLst>
                <a:ext uri="{FF2B5EF4-FFF2-40B4-BE49-F238E27FC236}">
                  <a16:creationId xmlns:a16="http://schemas.microsoft.com/office/drawing/2014/main" id="{20A89D51-CB88-4D2B-8B1A-0389C0AD83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72701" y="498476"/>
              <a:ext cx="109538" cy="508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" name="Line 26">
              <a:extLst>
                <a:ext uri="{FF2B5EF4-FFF2-40B4-BE49-F238E27FC236}">
                  <a16:creationId xmlns:a16="http://schemas.microsoft.com/office/drawing/2014/main" id="{73A2C3D2-ACC8-4ADF-818B-21617B1796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26676" y="627063"/>
              <a:ext cx="100013" cy="603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8" name="Line 27">
              <a:extLst>
                <a:ext uri="{FF2B5EF4-FFF2-40B4-BE49-F238E27FC236}">
                  <a16:creationId xmlns:a16="http://schemas.microsoft.com/office/drawing/2014/main" id="{ABC91E24-A0FD-494E-96D9-FB8B5F95B5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88588" y="728663"/>
              <a:ext cx="101600" cy="730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9" name="Line 28">
              <a:extLst>
                <a:ext uri="{FF2B5EF4-FFF2-40B4-BE49-F238E27FC236}">
                  <a16:creationId xmlns:a16="http://schemas.microsoft.com/office/drawing/2014/main" id="{7F203CEA-D69C-4A88-A54F-12D66929EF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77488" y="809626"/>
              <a:ext cx="77788" cy="952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0" name="Line 29">
              <a:extLst>
                <a:ext uri="{FF2B5EF4-FFF2-40B4-BE49-F238E27FC236}">
                  <a16:creationId xmlns:a16="http://schemas.microsoft.com/office/drawing/2014/main" id="{8C4B2451-5F0B-480E-92C7-1AD462807C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39613" y="1236663"/>
              <a:ext cx="33338" cy="1619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1" name="Line 30">
              <a:extLst>
                <a:ext uri="{FF2B5EF4-FFF2-40B4-BE49-F238E27FC236}">
                  <a16:creationId xmlns:a16="http://schemas.microsoft.com/office/drawing/2014/main" id="{9C3C8B83-1E54-45A5-9ADE-71968DCB5C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85626" y="1304926"/>
              <a:ext cx="36513" cy="1476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2" name="Line 31">
              <a:extLst>
                <a:ext uri="{FF2B5EF4-FFF2-40B4-BE49-F238E27FC236}">
                  <a16:creationId xmlns:a16="http://schemas.microsoft.com/office/drawing/2014/main" id="{39F8A82E-8B65-47D6-8790-0346AC56BC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63388" y="1358901"/>
              <a:ext cx="33338" cy="1206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" name="Line 32">
              <a:extLst>
                <a:ext uri="{FF2B5EF4-FFF2-40B4-BE49-F238E27FC236}">
                  <a16:creationId xmlns:a16="http://schemas.microsoft.com/office/drawing/2014/main" id="{E995FAD8-DED0-4191-9A17-07ABCA1EB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09401" y="1401763"/>
              <a:ext cx="34925" cy="1365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" name="Line 33">
              <a:extLst>
                <a:ext uri="{FF2B5EF4-FFF2-40B4-BE49-F238E27FC236}">
                  <a16:creationId xmlns:a16="http://schemas.microsoft.com/office/drawing/2014/main" id="{22374096-3850-4FA5-81F5-81E112726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8113" y="1438276"/>
              <a:ext cx="33338" cy="1492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" name="Line 34">
              <a:extLst>
                <a:ext uri="{FF2B5EF4-FFF2-40B4-BE49-F238E27FC236}">
                  <a16:creationId xmlns:a16="http://schemas.microsoft.com/office/drawing/2014/main" id="{0529E5FE-5E09-4722-8D39-D61744A57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52226" y="1468438"/>
              <a:ext cx="30163" cy="1619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" name="Line 35">
              <a:extLst>
                <a:ext uri="{FF2B5EF4-FFF2-40B4-BE49-F238E27FC236}">
                  <a16:creationId xmlns:a16="http://schemas.microsoft.com/office/drawing/2014/main" id="{B039E268-4974-4F94-BC33-D0FB148BBB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28401" y="1487488"/>
              <a:ext cx="7938" cy="1635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7" name="Line 36">
              <a:extLst>
                <a:ext uri="{FF2B5EF4-FFF2-40B4-BE49-F238E27FC236}">
                  <a16:creationId xmlns:a16="http://schemas.microsoft.com/office/drawing/2014/main" id="{280E9019-E338-4948-8B72-037B41CD31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07738" y="1466851"/>
              <a:ext cx="87313" cy="2127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" name="Line 37">
              <a:extLst>
                <a:ext uri="{FF2B5EF4-FFF2-40B4-BE49-F238E27FC236}">
                  <a16:creationId xmlns:a16="http://schemas.microsoft.com/office/drawing/2014/main" id="{D7A01E83-CDE1-4568-8A6C-DBFFE33306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09301" y="1443038"/>
              <a:ext cx="128588" cy="1873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9" name="Line 38">
              <a:extLst>
                <a:ext uri="{FF2B5EF4-FFF2-40B4-BE49-F238E27FC236}">
                  <a16:creationId xmlns:a16="http://schemas.microsoft.com/office/drawing/2014/main" id="{8238D282-E25E-458F-AFD9-8136CF2E7F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07701" y="1304926"/>
              <a:ext cx="117475" cy="1285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0" name="Line 39">
              <a:extLst>
                <a:ext uri="{FF2B5EF4-FFF2-40B4-BE49-F238E27FC236}">
                  <a16:creationId xmlns:a16="http://schemas.microsoft.com/office/drawing/2014/main" id="{09A57BD1-120D-4DE2-9249-D9E9F089D5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58488" y="1187451"/>
              <a:ext cx="73025" cy="1127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1" name="Line 40">
              <a:extLst>
                <a:ext uri="{FF2B5EF4-FFF2-40B4-BE49-F238E27FC236}">
                  <a16:creationId xmlns:a16="http://schemas.microsoft.com/office/drawing/2014/main" id="{1FA0CE73-2688-4C47-B841-62A6FA7CD1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6413" y="1077913"/>
              <a:ext cx="74613" cy="793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2" name="Line 41">
              <a:extLst>
                <a:ext uri="{FF2B5EF4-FFF2-40B4-BE49-F238E27FC236}">
                  <a16:creationId xmlns:a16="http://schemas.microsoft.com/office/drawing/2014/main" id="{2B336A67-C6BF-416E-ACF1-06AE17F204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79101" y="987426"/>
              <a:ext cx="84138" cy="714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3" name="Line 42">
              <a:extLst>
                <a:ext uri="{FF2B5EF4-FFF2-40B4-BE49-F238E27FC236}">
                  <a16:creationId xmlns:a16="http://schemas.microsoft.com/office/drawing/2014/main" id="{06D2B89F-E346-42EE-87EB-978122617D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90201" y="889001"/>
              <a:ext cx="77788" cy="857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66" name="Grup 265">
            <a:extLst>
              <a:ext uri="{FF2B5EF4-FFF2-40B4-BE49-F238E27FC236}">
                <a16:creationId xmlns:a16="http://schemas.microsoft.com/office/drawing/2014/main" id="{90181F34-A173-4032-86A4-988589B998EE}"/>
              </a:ext>
            </a:extLst>
          </p:cNvPr>
          <p:cNvGrpSpPr/>
          <p:nvPr/>
        </p:nvGrpSpPr>
        <p:grpSpPr>
          <a:xfrm>
            <a:off x="1560513" y="99457"/>
            <a:ext cx="2224088" cy="3394076"/>
            <a:chOff x="6818313" y="84138"/>
            <a:chExt cx="2224088" cy="3394076"/>
          </a:xfrm>
        </p:grpSpPr>
        <p:sp>
          <p:nvSpPr>
            <p:cNvPr id="66" name="Line 5">
              <a:extLst>
                <a:ext uri="{FF2B5EF4-FFF2-40B4-BE49-F238E27FC236}">
                  <a16:creationId xmlns:a16="http://schemas.microsoft.com/office/drawing/2014/main" id="{EC9706EE-7978-4843-8E39-CEAAE16ED1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3826" y="2065338"/>
              <a:ext cx="119063" cy="1000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7" name="Line 6">
              <a:extLst>
                <a:ext uri="{FF2B5EF4-FFF2-40B4-BE49-F238E27FC236}">
                  <a16:creationId xmlns:a16="http://schemas.microsoft.com/office/drawing/2014/main" id="{8AE6A33C-DDB7-46CA-AD6E-D5929E3334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2888" y="1971676"/>
              <a:ext cx="103188" cy="1000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8" name="Line 7">
              <a:extLst>
                <a:ext uri="{FF2B5EF4-FFF2-40B4-BE49-F238E27FC236}">
                  <a16:creationId xmlns:a16="http://schemas.microsoft.com/office/drawing/2014/main" id="{8252B156-CB8A-48B9-8AE1-6A8FA1429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08938" y="1857376"/>
              <a:ext cx="98425" cy="1127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9" name="Line 8">
              <a:extLst>
                <a:ext uri="{FF2B5EF4-FFF2-40B4-BE49-F238E27FC236}">
                  <a16:creationId xmlns:a16="http://schemas.microsoft.com/office/drawing/2014/main" id="{31821897-24BF-4F42-BC25-43747E5406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39113" y="1749426"/>
              <a:ext cx="104775" cy="1143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0" name="Line 9">
              <a:extLst>
                <a:ext uri="{FF2B5EF4-FFF2-40B4-BE49-F238E27FC236}">
                  <a16:creationId xmlns:a16="http://schemas.microsoft.com/office/drawing/2014/main" id="{60AED51E-9496-458E-8512-36C22FA959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3888" y="1660526"/>
              <a:ext cx="112713" cy="1031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1" name="Line 10">
              <a:extLst>
                <a:ext uri="{FF2B5EF4-FFF2-40B4-BE49-F238E27FC236}">
                  <a16:creationId xmlns:a16="http://schemas.microsoft.com/office/drawing/2014/main" id="{4B8D8A52-501C-4EDB-949B-428DE35E4C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6126" y="1560513"/>
              <a:ext cx="98425" cy="1095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2" name="Line 11">
              <a:extLst>
                <a:ext uri="{FF2B5EF4-FFF2-40B4-BE49-F238E27FC236}">
                  <a16:creationId xmlns:a16="http://schemas.microsoft.com/office/drawing/2014/main" id="{7D8B0FA5-0F10-49C1-8998-D1922C826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601" y="1458913"/>
              <a:ext cx="98425" cy="968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3" name="Line 12">
              <a:extLst>
                <a:ext uri="{FF2B5EF4-FFF2-40B4-BE49-F238E27FC236}">
                  <a16:creationId xmlns:a16="http://schemas.microsoft.com/office/drawing/2014/main" id="{2E258943-7528-49D1-AE50-24596F4F23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0276" y="1330326"/>
              <a:ext cx="150813" cy="889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4" name="Line 13">
              <a:extLst>
                <a:ext uri="{FF2B5EF4-FFF2-40B4-BE49-F238E27FC236}">
                  <a16:creationId xmlns:a16="http://schemas.microsoft.com/office/drawing/2014/main" id="{48D8E221-72EF-4837-8154-851CA87DB8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6476" y="1182688"/>
              <a:ext cx="150813" cy="841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5" name="Line 14">
              <a:extLst>
                <a:ext uri="{FF2B5EF4-FFF2-40B4-BE49-F238E27FC236}">
                  <a16:creationId xmlns:a16="http://schemas.microsoft.com/office/drawing/2014/main" id="{FE56DCFA-9540-4D68-BAB3-15EB53D578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02676" y="1039813"/>
              <a:ext cx="133350" cy="809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6" name="Line 15">
              <a:extLst>
                <a:ext uri="{FF2B5EF4-FFF2-40B4-BE49-F238E27FC236}">
                  <a16:creationId xmlns:a16="http://schemas.microsoft.com/office/drawing/2014/main" id="{F5F179D5-94D8-4FAA-8F7C-16A46E465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5226" y="885826"/>
              <a:ext cx="114300" cy="381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7" name="Line 16">
              <a:extLst>
                <a:ext uri="{FF2B5EF4-FFF2-40B4-BE49-F238E27FC236}">
                  <a16:creationId xmlns:a16="http://schemas.microsoft.com/office/drawing/2014/main" id="{36A2A8C0-170B-4394-A446-B64034D45B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12213" y="760413"/>
              <a:ext cx="130175" cy="174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8" name="Line 17">
              <a:extLst>
                <a:ext uri="{FF2B5EF4-FFF2-40B4-BE49-F238E27FC236}">
                  <a16:creationId xmlns:a16="http://schemas.microsoft.com/office/drawing/2014/main" id="{D26AC1DE-DD34-46FA-A864-F67DCC3350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0151" y="588963"/>
              <a:ext cx="142875" cy="47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9" name="Line 18">
              <a:extLst>
                <a:ext uri="{FF2B5EF4-FFF2-40B4-BE49-F238E27FC236}">
                  <a16:creationId xmlns:a16="http://schemas.microsoft.com/office/drawing/2014/main" id="{BC6AA39B-AF4E-49FF-9D65-58C398F307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26501" y="406401"/>
              <a:ext cx="166688" cy="142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0" name="Line 19">
              <a:extLst>
                <a:ext uri="{FF2B5EF4-FFF2-40B4-BE49-F238E27FC236}">
                  <a16:creationId xmlns:a16="http://schemas.microsoft.com/office/drawing/2014/main" id="{885BE21A-E92C-4614-84E4-8304B151E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36026" y="238126"/>
              <a:ext cx="177800" cy="190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" name="Line 20">
              <a:extLst>
                <a:ext uri="{FF2B5EF4-FFF2-40B4-BE49-F238E27FC236}">
                  <a16:creationId xmlns:a16="http://schemas.microsoft.com/office/drawing/2014/main" id="{CE99081D-554F-43B5-A4EA-227CD43CE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9201" y="84138"/>
              <a:ext cx="203200" cy="15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4" name="Line 43">
              <a:extLst>
                <a:ext uri="{FF2B5EF4-FFF2-40B4-BE49-F238E27FC236}">
                  <a16:creationId xmlns:a16="http://schemas.microsoft.com/office/drawing/2014/main" id="{A4EA7271-F441-4D16-95F8-3B06123E3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4451" y="2217738"/>
              <a:ext cx="98425" cy="603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5" name="Line 44">
              <a:extLst>
                <a:ext uri="{FF2B5EF4-FFF2-40B4-BE49-F238E27FC236}">
                  <a16:creationId xmlns:a16="http://schemas.microsoft.com/office/drawing/2014/main" id="{7D24C046-E730-4CCA-9BAD-256A8983C5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0476" y="2347913"/>
              <a:ext cx="133350" cy="444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6" name="Line 45">
              <a:extLst>
                <a:ext uri="{FF2B5EF4-FFF2-40B4-BE49-F238E27FC236}">
                  <a16:creationId xmlns:a16="http://schemas.microsoft.com/office/drawing/2014/main" id="{8B8E4C74-F2D8-4FB0-803A-AB1AAD23C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9838" y="2490788"/>
              <a:ext cx="144463" cy="428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7" name="Line 46">
              <a:extLst>
                <a:ext uri="{FF2B5EF4-FFF2-40B4-BE49-F238E27FC236}">
                  <a16:creationId xmlns:a16="http://schemas.microsoft.com/office/drawing/2014/main" id="{BEECCD05-4A24-4131-BE28-206352CAA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35863" y="2560638"/>
              <a:ext cx="112713" cy="889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8" name="Line 47">
              <a:extLst>
                <a:ext uri="{FF2B5EF4-FFF2-40B4-BE49-F238E27FC236}">
                  <a16:creationId xmlns:a16="http://schemas.microsoft.com/office/drawing/2014/main" id="{273D4D69-B210-4128-87AE-8F5D67978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77126" y="2608263"/>
              <a:ext cx="69850" cy="1285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9" name="Line 48">
              <a:extLst>
                <a:ext uri="{FF2B5EF4-FFF2-40B4-BE49-F238E27FC236}">
                  <a16:creationId xmlns:a16="http://schemas.microsoft.com/office/drawing/2014/main" id="{C09748BE-D1EC-4EF6-9320-DB7BF81E65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8063" y="2671763"/>
              <a:ext cx="79375" cy="1206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0" name="Line 49">
              <a:extLst>
                <a:ext uri="{FF2B5EF4-FFF2-40B4-BE49-F238E27FC236}">
                  <a16:creationId xmlns:a16="http://schemas.microsoft.com/office/drawing/2014/main" id="{08145FFA-4CD8-4477-AD5F-695036683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7888" y="2744788"/>
              <a:ext cx="76200" cy="1063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1" name="Line 50">
              <a:extLst>
                <a:ext uri="{FF2B5EF4-FFF2-40B4-BE49-F238E27FC236}">
                  <a16:creationId xmlns:a16="http://schemas.microsoft.com/office/drawing/2014/main" id="{D2623481-16DC-4CFB-9367-0679AAC4B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94538" y="2827338"/>
              <a:ext cx="133350" cy="1508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2" name="Line 51">
              <a:extLst>
                <a:ext uri="{FF2B5EF4-FFF2-40B4-BE49-F238E27FC236}">
                  <a16:creationId xmlns:a16="http://schemas.microsoft.com/office/drawing/2014/main" id="{954D2E8B-2E13-4CF2-857C-948CA6455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3101" y="3027363"/>
              <a:ext cx="147638" cy="1095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3" name="Line 52">
              <a:extLst>
                <a:ext uri="{FF2B5EF4-FFF2-40B4-BE49-F238E27FC236}">
                  <a16:creationId xmlns:a16="http://schemas.microsoft.com/office/drawing/2014/main" id="{465C68F8-ED17-4574-B141-AB526E0A6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7063" y="3130551"/>
              <a:ext cx="119063" cy="1349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4" name="Line 53">
              <a:extLst>
                <a:ext uri="{FF2B5EF4-FFF2-40B4-BE49-F238E27FC236}">
                  <a16:creationId xmlns:a16="http://schemas.microsoft.com/office/drawing/2014/main" id="{6A84C16E-E30F-4A58-A4DA-ADB1155A54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8326" y="3240088"/>
              <a:ext cx="104775" cy="1143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5" name="Line 54">
              <a:extLst>
                <a:ext uri="{FF2B5EF4-FFF2-40B4-BE49-F238E27FC236}">
                  <a16:creationId xmlns:a16="http://schemas.microsoft.com/office/drawing/2014/main" id="{B80A9831-1BC5-407E-94C1-C844DAF35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13" y="3308351"/>
              <a:ext cx="34925" cy="1698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70" name="Grup 269">
            <a:extLst>
              <a:ext uri="{FF2B5EF4-FFF2-40B4-BE49-F238E27FC236}">
                <a16:creationId xmlns:a16="http://schemas.microsoft.com/office/drawing/2014/main" id="{6522FECE-25FB-4BE2-9C82-EA41C11B579C}"/>
              </a:ext>
            </a:extLst>
          </p:cNvPr>
          <p:cNvGrpSpPr/>
          <p:nvPr/>
        </p:nvGrpSpPr>
        <p:grpSpPr>
          <a:xfrm>
            <a:off x="3017838" y="2879170"/>
            <a:ext cx="647701" cy="1022350"/>
            <a:chOff x="8275638" y="2863851"/>
            <a:chExt cx="647701" cy="1022350"/>
          </a:xfrm>
        </p:grpSpPr>
        <p:sp>
          <p:nvSpPr>
            <p:cNvPr id="116" name="Line 55">
              <a:extLst>
                <a:ext uri="{FF2B5EF4-FFF2-40B4-BE49-F238E27FC236}">
                  <a16:creationId xmlns:a16="http://schemas.microsoft.com/office/drawing/2014/main" id="{A5EB6B7A-EC38-4983-9A42-7161910448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312151" y="2935288"/>
              <a:ext cx="146050" cy="1524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7" name="Line 56">
              <a:extLst>
                <a:ext uri="{FF2B5EF4-FFF2-40B4-BE49-F238E27FC236}">
                  <a16:creationId xmlns:a16="http://schemas.microsoft.com/office/drawing/2014/main" id="{40DE0D0E-4169-4240-A624-509A5EEE3D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64563" y="2863851"/>
              <a:ext cx="7938" cy="2032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8" name="Line 57">
              <a:extLst>
                <a:ext uri="{FF2B5EF4-FFF2-40B4-BE49-F238E27FC236}">
                  <a16:creationId xmlns:a16="http://schemas.microsoft.com/office/drawing/2014/main" id="{7E5DB941-23AB-42CD-9650-D2F0F4B4C8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82038" y="2889251"/>
              <a:ext cx="95250" cy="2000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9" name="Line 58">
              <a:extLst>
                <a:ext uri="{FF2B5EF4-FFF2-40B4-BE49-F238E27FC236}">
                  <a16:creationId xmlns:a16="http://schemas.microsoft.com/office/drawing/2014/main" id="{A7882E37-3B99-4351-A553-BA6BD29656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59826" y="3052763"/>
              <a:ext cx="163513" cy="1047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0" name="Line 59">
              <a:extLst>
                <a:ext uri="{FF2B5EF4-FFF2-40B4-BE49-F238E27FC236}">
                  <a16:creationId xmlns:a16="http://schemas.microsoft.com/office/drawing/2014/main" id="{ED3D15D2-13FC-401A-A8F4-897A87DD5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37601" y="3235326"/>
              <a:ext cx="133350" cy="301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1" name="Line 60">
              <a:extLst>
                <a:ext uri="{FF2B5EF4-FFF2-40B4-BE49-F238E27FC236}">
                  <a16:creationId xmlns:a16="http://schemas.microsoft.com/office/drawing/2014/main" id="{46D42781-FA50-45F8-89EA-790E5BB02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75688" y="3314701"/>
              <a:ext cx="123825" cy="841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2" name="Line 61">
              <a:extLst>
                <a:ext uri="{FF2B5EF4-FFF2-40B4-BE49-F238E27FC236}">
                  <a16:creationId xmlns:a16="http://schemas.microsoft.com/office/drawing/2014/main" id="{0910FD63-7DB1-4162-8FDA-91BD930CA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02663" y="3403601"/>
              <a:ext cx="142875" cy="746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3" name="Line 62">
              <a:extLst>
                <a:ext uri="{FF2B5EF4-FFF2-40B4-BE49-F238E27FC236}">
                  <a16:creationId xmlns:a16="http://schemas.microsoft.com/office/drawing/2014/main" id="{2DE1F98E-A4DC-4673-B253-845A44FC36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78851" y="3565526"/>
              <a:ext cx="111125" cy="508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4" name="Line 63">
              <a:extLst>
                <a:ext uri="{FF2B5EF4-FFF2-40B4-BE49-F238E27FC236}">
                  <a16:creationId xmlns:a16="http://schemas.microsoft.com/office/drawing/2014/main" id="{4CF68EDA-15C3-44D0-9B94-75A8D77FB6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2813" y="3660776"/>
              <a:ext cx="95250" cy="968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5" name="Line 64">
              <a:extLst>
                <a:ext uri="{FF2B5EF4-FFF2-40B4-BE49-F238E27FC236}">
                  <a16:creationId xmlns:a16="http://schemas.microsoft.com/office/drawing/2014/main" id="{D02C5911-05E9-49EC-8367-BB844A565E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59788" y="3721101"/>
              <a:ext cx="4763" cy="1651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6" name="Line 65">
              <a:extLst>
                <a:ext uri="{FF2B5EF4-FFF2-40B4-BE49-F238E27FC236}">
                  <a16:creationId xmlns:a16="http://schemas.microsoft.com/office/drawing/2014/main" id="{D556CB2F-425B-4803-8432-B305C0B9EE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96276" y="3719513"/>
              <a:ext cx="123825" cy="1285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7" name="Line 66">
              <a:extLst>
                <a:ext uri="{FF2B5EF4-FFF2-40B4-BE49-F238E27FC236}">
                  <a16:creationId xmlns:a16="http://schemas.microsoft.com/office/drawing/2014/main" id="{2B3FB8E8-CB83-4787-83EF-B2462366CC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5638" y="3630613"/>
              <a:ext cx="123825" cy="285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8" name="Line 67">
              <a:extLst>
                <a:ext uri="{FF2B5EF4-FFF2-40B4-BE49-F238E27FC236}">
                  <a16:creationId xmlns:a16="http://schemas.microsoft.com/office/drawing/2014/main" id="{1C9B1A9B-9C92-4FC0-9E01-9C038F3EB5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285163" y="3482976"/>
              <a:ext cx="133350" cy="396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9" name="Line 68">
              <a:extLst>
                <a:ext uri="{FF2B5EF4-FFF2-40B4-BE49-F238E27FC236}">
                  <a16:creationId xmlns:a16="http://schemas.microsoft.com/office/drawing/2014/main" id="{46CDF409-D6FB-405B-BA49-DCF721B039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10563" y="3328988"/>
              <a:ext cx="163513" cy="15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0" name="Line 69">
              <a:extLst>
                <a:ext uri="{FF2B5EF4-FFF2-40B4-BE49-F238E27FC236}">
                  <a16:creationId xmlns:a16="http://schemas.microsoft.com/office/drawing/2014/main" id="{615D4D2F-98D2-4431-9BFF-F684F1402F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288338" y="3155951"/>
              <a:ext cx="180975" cy="777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68" name="Grup 267">
            <a:extLst>
              <a:ext uri="{FF2B5EF4-FFF2-40B4-BE49-F238E27FC236}">
                <a16:creationId xmlns:a16="http://schemas.microsoft.com/office/drawing/2014/main" id="{C50A4199-0DA2-4BE5-A257-ACA158D2D216}"/>
              </a:ext>
            </a:extLst>
          </p:cNvPr>
          <p:cNvGrpSpPr/>
          <p:nvPr/>
        </p:nvGrpSpPr>
        <p:grpSpPr>
          <a:xfrm>
            <a:off x="4902201" y="4727020"/>
            <a:ext cx="2028825" cy="2416175"/>
            <a:chOff x="10160001" y="4711701"/>
            <a:chExt cx="2028825" cy="2416175"/>
          </a:xfrm>
        </p:grpSpPr>
        <p:sp>
          <p:nvSpPr>
            <p:cNvPr id="131" name="Line 70">
              <a:extLst>
                <a:ext uri="{FF2B5EF4-FFF2-40B4-BE49-F238E27FC236}">
                  <a16:creationId xmlns:a16="http://schemas.microsoft.com/office/drawing/2014/main" id="{B3FE943B-6FEB-4812-9B5B-B82FAACFC4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74538" y="4745038"/>
              <a:ext cx="14288" cy="1730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2" name="Line 71">
              <a:extLst>
                <a:ext uri="{FF2B5EF4-FFF2-40B4-BE49-F238E27FC236}">
                  <a16:creationId xmlns:a16="http://schemas.microsoft.com/office/drawing/2014/main" id="{BCD272F9-F700-4774-8EF6-166145B25B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034838" y="4716463"/>
              <a:ext cx="26988" cy="1730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3" name="Line 72">
              <a:extLst>
                <a:ext uri="{FF2B5EF4-FFF2-40B4-BE49-F238E27FC236}">
                  <a16:creationId xmlns:a16="http://schemas.microsoft.com/office/drawing/2014/main" id="{213C9D08-5F15-47C1-BB6E-4F07E442FD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858626" y="4711701"/>
              <a:ext cx="58738" cy="1587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4" name="Line 73">
              <a:extLst>
                <a:ext uri="{FF2B5EF4-FFF2-40B4-BE49-F238E27FC236}">
                  <a16:creationId xmlns:a16="http://schemas.microsoft.com/office/drawing/2014/main" id="{8D04D0A0-74B3-4C6E-917B-268AD75929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680826" y="4732338"/>
              <a:ext cx="60325" cy="1285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5" name="Line 74">
              <a:extLst>
                <a:ext uri="{FF2B5EF4-FFF2-40B4-BE49-F238E27FC236}">
                  <a16:creationId xmlns:a16="http://schemas.microsoft.com/office/drawing/2014/main" id="{2FD01214-EC1A-4CB4-A7C3-290E0E9B8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571288" y="4765676"/>
              <a:ext cx="63500" cy="1301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6" name="Line 75">
              <a:extLst>
                <a:ext uri="{FF2B5EF4-FFF2-40B4-BE49-F238E27FC236}">
                  <a16:creationId xmlns:a16="http://schemas.microsoft.com/office/drawing/2014/main" id="{534049FB-6412-4919-AE12-B34BA91E2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458576" y="4802188"/>
              <a:ext cx="92075" cy="1206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7" name="Line 76">
              <a:extLst>
                <a:ext uri="{FF2B5EF4-FFF2-40B4-BE49-F238E27FC236}">
                  <a16:creationId xmlns:a16="http://schemas.microsoft.com/office/drawing/2014/main" id="{FE6AFEF3-B065-4861-941D-4E88414903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72851" y="4910138"/>
              <a:ext cx="130175" cy="825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8" name="Line 77">
              <a:extLst>
                <a:ext uri="{FF2B5EF4-FFF2-40B4-BE49-F238E27FC236}">
                  <a16:creationId xmlns:a16="http://schemas.microsoft.com/office/drawing/2014/main" id="{EAB9C6BC-94CC-42CA-81E8-331060C63E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28401" y="5027613"/>
              <a:ext cx="123825" cy="412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9" name="Line 78">
              <a:extLst>
                <a:ext uri="{FF2B5EF4-FFF2-40B4-BE49-F238E27FC236}">
                  <a16:creationId xmlns:a16="http://schemas.microsoft.com/office/drawing/2014/main" id="{48B0A5A2-7970-411F-B549-4C8E63BB7E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01413" y="5140326"/>
              <a:ext cx="136525" cy="317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0" name="Line 79">
              <a:extLst>
                <a:ext uri="{FF2B5EF4-FFF2-40B4-BE49-F238E27FC236}">
                  <a16:creationId xmlns:a16="http://schemas.microsoft.com/office/drawing/2014/main" id="{230C7340-E4E4-4CB6-B2ED-1B728047D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291888" y="5254626"/>
              <a:ext cx="136525" cy="15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1" name="Line 80">
              <a:extLst>
                <a:ext uri="{FF2B5EF4-FFF2-40B4-BE49-F238E27FC236}">
                  <a16:creationId xmlns:a16="http://schemas.microsoft.com/office/drawing/2014/main" id="{3C8987EE-D54C-458C-9BCC-AA78EC4C3D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276013" y="5357813"/>
              <a:ext cx="161925" cy="95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2" name="Line 81">
              <a:extLst>
                <a:ext uri="{FF2B5EF4-FFF2-40B4-BE49-F238E27FC236}">
                  <a16:creationId xmlns:a16="http://schemas.microsoft.com/office/drawing/2014/main" id="{95EE975C-A8CB-4FF1-9262-4082A89F27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79188" y="5453063"/>
              <a:ext cx="163513" cy="79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3" name="Line 82">
              <a:extLst>
                <a:ext uri="{FF2B5EF4-FFF2-40B4-BE49-F238E27FC236}">
                  <a16:creationId xmlns:a16="http://schemas.microsoft.com/office/drawing/2014/main" id="{15D7908E-9499-46B9-91D6-0E8AF12DBC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299826" y="5553076"/>
              <a:ext cx="152400" cy="47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4" name="Line 83">
              <a:extLst>
                <a:ext uri="{FF2B5EF4-FFF2-40B4-BE49-F238E27FC236}">
                  <a16:creationId xmlns:a16="http://schemas.microsoft.com/office/drawing/2014/main" id="{2AE1A856-CA18-4E66-AEED-2A39EC5A19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10938" y="5668963"/>
              <a:ext cx="147638" cy="111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Line 84">
              <a:extLst>
                <a:ext uri="{FF2B5EF4-FFF2-40B4-BE49-F238E27FC236}">
                  <a16:creationId xmlns:a16="http://schemas.microsoft.com/office/drawing/2014/main" id="{EBAEC849-799B-436D-BEFF-3EEDA23420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25226" y="5784851"/>
              <a:ext cx="141288" cy="269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6" name="Line 85">
              <a:extLst>
                <a:ext uri="{FF2B5EF4-FFF2-40B4-BE49-F238E27FC236}">
                  <a16:creationId xmlns:a16="http://schemas.microsoft.com/office/drawing/2014/main" id="{B0BB5593-F403-49F8-A5A0-E3EDEDAEE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296651" y="5857876"/>
              <a:ext cx="152400" cy="603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7" name="Line 86">
              <a:extLst>
                <a:ext uri="{FF2B5EF4-FFF2-40B4-BE49-F238E27FC236}">
                  <a16:creationId xmlns:a16="http://schemas.microsoft.com/office/drawing/2014/main" id="{AEE8F920-4537-4A95-9D62-9A9DDE1096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261726" y="5922963"/>
              <a:ext cx="141288" cy="1127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8" name="Line 87">
              <a:extLst>
                <a:ext uri="{FF2B5EF4-FFF2-40B4-BE49-F238E27FC236}">
                  <a16:creationId xmlns:a16="http://schemas.microsoft.com/office/drawing/2014/main" id="{24D89D5D-4290-44F8-B670-A08087D6D3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161713" y="5951538"/>
              <a:ext cx="93663" cy="1444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9" name="Line 88">
              <a:extLst>
                <a:ext uri="{FF2B5EF4-FFF2-40B4-BE49-F238E27FC236}">
                  <a16:creationId xmlns:a16="http://schemas.microsoft.com/office/drawing/2014/main" id="{7684279E-EB84-484D-BB52-EC6B1B401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056938" y="5984876"/>
              <a:ext cx="65088" cy="1476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0" name="Line 89">
              <a:extLst>
                <a:ext uri="{FF2B5EF4-FFF2-40B4-BE49-F238E27FC236}">
                  <a16:creationId xmlns:a16="http://schemas.microsoft.com/office/drawing/2014/main" id="{24A8AEAE-2B1A-44AC-B301-28875E5C6A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929938" y="6029326"/>
              <a:ext cx="68263" cy="1206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1" name="Line 90">
              <a:extLst>
                <a:ext uri="{FF2B5EF4-FFF2-40B4-BE49-F238E27FC236}">
                  <a16:creationId xmlns:a16="http://schemas.microsoft.com/office/drawing/2014/main" id="{55953CA1-29F9-4233-8712-16CFA611D9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817226" y="6070601"/>
              <a:ext cx="96838" cy="1111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2" name="Line 91">
              <a:extLst>
                <a:ext uri="{FF2B5EF4-FFF2-40B4-BE49-F238E27FC236}">
                  <a16:creationId xmlns:a16="http://schemas.microsoft.com/office/drawing/2014/main" id="{2596165F-2237-47C5-A5E0-78453E53F8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693401" y="6164263"/>
              <a:ext cx="158750" cy="492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3" name="Line 92">
              <a:extLst>
                <a:ext uri="{FF2B5EF4-FFF2-40B4-BE49-F238E27FC236}">
                  <a16:creationId xmlns:a16="http://schemas.microsoft.com/office/drawing/2014/main" id="{2D8FBBF1-5561-4E51-B91B-A805EDD44D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07688" y="6305551"/>
              <a:ext cx="149225" cy="47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4" name="Line 93">
              <a:extLst>
                <a:ext uri="{FF2B5EF4-FFF2-40B4-BE49-F238E27FC236}">
                  <a16:creationId xmlns:a16="http://schemas.microsoft.com/office/drawing/2014/main" id="{A19BFBE7-9AAD-4110-A18D-7139482CEC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58488" y="6391276"/>
              <a:ext cx="112713" cy="396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5" name="Line 94">
              <a:extLst>
                <a:ext uri="{FF2B5EF4-FFF2-40B4-BE49-F238E27FC236}">
                  <a16:creationId xmlns:a16="http://schemas.microsoft.com/office/drawing/2014/main" id="{FB40949C-DF9C-4D10-A4F3-2DA6C4CDD4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87063" y="6505576"/>
              <a:ext cx="119063" cy="269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6" name="Line 95">
              <a:extLst>
                <a:ext uri="{FF2B5EF4-FFF2-40B4-BE49-F238E27FC236}">
                  <a16:creationId xmlns:a16="http://schemas.microsoft.com/office/drawing/2014/main" id="{9BD1B4E9-1866-4748-9C00-E8572FC2D4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780713" y="6604001"/>
              <a:ext cx="139700" cy="396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7" name="Line 96">
              <a:extLst>
                <a:ext uri="{FF2B5EF4-FFF2-40B4-BE49-F238E27FC236}">
                  <a16:creationId xmlns:a16="http://schemas.microsoft.com/office/drawing/2014/main" id="{12B509E2-6333-456E-8310-787DC23A3B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756901" y="6656388"/>
              <a:ext cx="73025" cy="1031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8" name="Line 97">
              <a:extLst>
                <a:ext uri="{FF2B5EF4-FFF2-40B4-BE49-F238E27FC236}">
                  <a16:creationId xmlns:a16="http://schemas.microsoft.com/office/drawing/2014/main" id="{9746D025-6A26-42F2-A6E0-DDC9A8AA37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636251" y="6696076"/>
              <a:ext cx="55563" cy="984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9" name="Line 98">
              <a:extLst>
                <a:ext uri="{FF2B5EF4-FFF2-40B4-BE49-F238E27FC236}">
                  <a16:creationId xmlns:a16="http://schemas.microsoft.com/office/drawing/2014/main" id="{6EB3F084-01E5-4481-B73C-B7CBDA5A47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514013" y="6716713"/>
              <a:ext cx="53975" cy="1095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0" name="Line 99">
              <a:extLst>
                <a:ext uri="{FF2B5EF4-FFF2-40B4-BE49-F238E27FC236}">
                  <a16:creationId xmlns:a16="http://schemas.microsoft.com/office/drawing/2014/main" id="{765EBD2F-166E-4C40-B891-D26727CA0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361613" y="6746876"/>
              <a:ext cx="79375" cy="1174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1" name="Line 100">
              <a:extLst>
                <a:ext uri="{FF2B5EF4-FFF2-40B4-BE49-F238E27FC236}">
                  <a16:creationId xmlns:a16="http://schemas.microsoft.com/office/drawing/2014/main" id="{94E5D061-5033-4D2D-9334-B4F40F1A1D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199688" y="6883401"/>
              <a:ext cx="173038" cy="365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2" name="Line 101">
              <a:extLst>
                <a:ext uri="{FF2B5EF4-FFF2-40B4-BE49-F238E27FC236}">
                  <a16:creationId xmlns:a16="http://schemas.microsoft.com/office/drawing/2014/main" id="{7DC7C211-2EE5-4922-A76B-04614EF8F0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60001" y="7008813"/>
              <a:ext cx="211138" cy="174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3" name="Line 102">
              <a:extLst>
                <a:ext uri="{FF2B5EF4-FFF2-40B4-BE49-F238E27FC236}">
                  <a16:creationId xmlns:a16="http://schemas.microsoft.com/office/drawing/2014/main" id="{AB8EC604-CC58-4CC9-8D94-834D094380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93338" y="7121526"/>
              <a:ext cx="198438" cy="63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71" name="Grup 270">
            <a:extLst>
              <a:ext uri="{FF2B5EF4-FFF2-40B4-BE49-F238E27FC236}">
                <a16:creationId xmlns:a16="http://schemas.microsoft.com/office/drawing/2014/main" id="{4D49B5D2-94C0-4992-95F0-684C9ED0F245}"/>
              </a:ext>
            </a:extLst>
          </p:cNvPr>
          <p:cNvGrpSpPr/>
          <p:nvPr/>
        </p:nvGrpSpPr>
        <p:grpSpPr>
          <a:xfrm>
            <a:off x="1574800" y="1374220"/>
            <a:ext cx="5080001" cy="5778500"/>
            <a:chOff x="6832600" y="1358901"/>
            <a:chExt cx="5080001" cy="5778500"/>
          </a:xfrm>
        </p:grpSpPr>
        <p:sp>
          <p:nvSpPr>
            <p:cNvPr id="164" name="Line 103">
              <a:extLst>
                <a:ext uri="{FF2B5EF4-FFF2-40B4-BE49-F238E27FC236}">
                  <a16:creationId xmlns:a16="http://schemas.microsoft.com/office/drawing/2014/main" id="{A78CBB5A-A803-4DBD-8B4D-45565C602F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12088" y="7092951"/>
              <a:ext cx="120650" cy="444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5" name="Line 104">
              <a:extLst>
                <a:ext uri="{FF2B5EF4-FFF2-40B4-BE49-F238E27FC236}">
                  <a16:creationId xmlns:a16="http://schemas.microsoft.com/office/drawing/2014/main" id="{90F5903C-6F75-4DE9-B6F7-101CA93057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35913" y="6981826"/>
              <a:ext cx="74613" cy="650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6" name="Line 105">
              <a:extLst>
                <a:ext uri="{FF2B5EF4-FFF2-40B4-BE49-F238E27FC236}">
                  <a16:creationId xmlns:a16="http://schemas.microsoft.com/office/drawing/2014/main" id="{A0F4D10E-0D18-4B98-9FD9-C19FB29775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31163" y="6883401"/>
              <a:ext cx="101600" cy="793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7" name="Line 106">
              <a:extLst>
                <a:ext uri="{FF2B5EF4-FFF2-40B4-BE49-F238E27FC236}">
                  <a16:creationId xmlns:a16="http://schemas.microsoft.com/office/drawing/2014/main" id="{C609299F-6640-43C6-9423-C5E3D5E2A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32763" y="6786563"/>
              <a:ext cx="104775" cy="889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8" name="Line 107">
              <a:extLst>
                <a:ext uri="{FF2B5EF4-FFF2-40B4-BE49-F238E27FC236}">
                  <a16:creationId xmlns:a16="http://schemas.microsoft.com/office/drawing/2014/main" id="{D4515FDD-4762-4A13-BF1B-8FFFE930F7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253413" y="6705601"/>
              <a:ext cx="96838" cy="714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9" name="Line 108">
              <a:extLst>
                <a:ext uri="{FF2B5EF4-FFF2-40B4-BE49-F238E27FC236}">
                  <a16:creationId xmlns:a16="http://schemas.microsoft.com/office/drawing/2014/main" id="{4FB694FB-4FF6-49A6-A96F-A66FDBC0F9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351838" y="6611938"/>
              <a:ext cx="107950" cy="698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0" name="Line 109">
              <a:extLst>
                <a:ext uri="{FF2B5EF4-FFF2-40B4-BE49-F238E27FC236}">
                  <a16:creationId xmlns:a16="http://schemas.microsoft.com/office/drawing/2014/main" id="{A7E7C894-A7D9-407B-9A31-A128341BE4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469313" y="6510338"/>
              <a:ext cx="98425" cy="714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1" name="Line 110">
              <a:extLst>
                <a:ext uri="{FF2B5EF4-FFF2-40B4-BE49-F238E27FC236}">
                  <a16:creationId xmlns:a16="http://schemas.microsoft.com/office/drawing/2014/main" id="{27787372-1A61-45A3-B580-D9DA43F59B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577263" y="6411913"/>
              <a:ext cx="76200" cy="762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2" name="Line 111">
              <a:extLst>
                <a:ext uri="{FF2B5EF4-FFF2-40B4-BE49-F238E27FC236}">
                  <a16:creationId xmlns:a16="http://schemas.microsoft.com/office/drawing/2014/main" id="{3AC10718-C86F-4E0A-AE9F-4F728A86F9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66163" y="6346826"/>
              <a:ext cx="58738" cy="635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3" name="Line 112">
              <a:extLst>
                <a:ext uri="{FF2B5EF4-FFF2-40B4-BE49-F238E27FC236}">
                  <a16:creationId xmlns:a16="http://schemas.microsoft.com/office/drawing/2014/main" id="{E9967F53-BAF6-480D-9A4A-3CEA6355EF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764588" y="6265863"/>
              <a:ext cx="66675" cy="666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4" name="Line 113">
              <a:extLst>
                <a:ext uri="{FF2B5EF4-FFF2-40B4-BE49-F238E27FC236}">
                  <a16:creationId xmlns:a16="http://schemas.microsoft.com/office/drawing/2014/main" id="{2332B86A-B415-4525-A184-77EB1AEC8F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878888" y="6207126"/>
              <a:ext cx="30163" cy="698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5" name="Line 114">
              <a:extLst>
                <a:ext uri="{FF2B5EF4-FFF2-40B4-BE49-F238E27FC236}">
                  <a16:creationId xmlns:a16="http://schemas.microsoft.com/office/drawing/2014/main" id="{81F3E517-B3DE-4475-838E-15D0A67D6B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74138" y="6154738"/>
              <a:ext cx="30163" cy="1206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6" name="Line 115">
              <a:extLst>
                <a:ext uri="{FF2B5EF4-FFF2-40B4-BE49-F238E27FC236}">
                  <a16:creationId xmlns:a16="http://schemas.microsoft.com/office/drawing/2014/main" id="{A86FE1A0-3DD6-4F6D-B33F-CA0C92FF9E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101138" y="6148388"/>
              <a:ext cx="30163" cy="1190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7" name="Line 116">
              <a:extLst>
                <a:ext uri="{FF2B5EF4-FFF2-40B4-BE49-F238E27FC236}">
                  <a16:creationId xmlns:a16="http://schemas.microsoft.com/office/drawing/2014/main" id="{9B15C86D-6E75-482B-9591-18C1068525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226551" y="6148388"/>
              <a:ext cx="44450" cy="1047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8" name="Line 117">
              <a:extLst>
                <a:ext uri="{FF2B5EF4-FFF2-40B4-BE49-F238E27FC236}">
                  <a16:creationId xmlns:a16="http://schemas.microsoft.com/office/drawing/2014/main" id="{B10C3EDC-948F-4FC4-95A1-C8BB6243D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283701" y="6084888"/>
              <a:ext cx="103188" cy="111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9" name="Line 118">
              <a:extLst>
                <a:ext uri="{FF2B5EF4-FFF2-40B4-BE49-F238E27FC236}">
                  <a16:creationId xmlns:a16="http://schemas.microsoft.com/office/drawing/2014/main" id="{79EF51C3-87C0-4C14-963D-D46CB110E8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275763" y="5930901"/>
              <a:ext cx="138113" cy="238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0" name="Line 119">
              <a:extLst>
                <a:ext uri="{FF2B5EF4-FFF2-40B4-BE49-F238E27FC236}">
                  <a16:creationId xmlns:a16="http://schemas.microsoft.com/office/drawing/2014/main" id="{D5617E03-4469-46F0-B223-7731E89D99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309101" y="5822951"/>
              <a:ext cx="125413" cy="396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1" name="Line 120">
              <a:extLst>
                <a:ext uri="{FF2B5EF4-FFF2-40B4-BE49-F238E27FC236}">
                  <a16:creationId xmlns:a16="http://schemas.microsoft.com/office/drawing/2014/main" id="{A5EB0DB0-AE3E-4E5F-B917-C939175926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383713" y="5727701"/>
              <a:ext cx="123825" cy="603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2" name="Line 121">
              <a:extLst>
                <a:ext uri="{FF2B5EF4-FFF2-40B4-BE49-F238E27FC236}">
                  <a16:creationId xmlns:a16="http://schemas.microsoft.com/office/drawing/2014/main" id="{E85D61CE-5EE0-4C7E-8C4E-FC118DB791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491663" y="5634038"/>
              <a:ext cx="93663" cy="746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3" name="Line 122">
              <a:extLst>
                <a:ext uri="{FF2B5EF4-FFF2-40B4-BE49-F238E27FC236}">
                  <a16:creationId xmlns:a16="http://schemas.microsoft.com/office/drawing/2014/main" id="{FCCDAE8F-BD22-446F-A310-0B36F426E7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613901" y="5540376"/>
              <a:ext cx="84138" cy="746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4" name="Line 123">
              <a:extLst>
                <a:ext uri="{FF2B5EF4-FFF2-40B4-BE49-F238E27FC236}">
                  <a16:creationId xmlns:a16="http://schemas.microsoft.com/office/drawing/2014/main" id="{F7124A43-90C2-4551-A38D-327022E0DA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07563" y="5437188"/>
              <a:ext cx="101600" cy="857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5" name="Line 124">
              <a:extLst>
                <a:ext uri="{FF2B5EF4-FFF2-40B4-BE49-F238E27FC236}">
                  <a16:creationId xmlns:a16="http://schemas.microsoft.com/office/drawing/2014/main" id="{B75C2302-1049-4D17-9BDD-2C4EB83C6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818688" y="5354638"/>
              <a:ext cx="93663" cy="873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6" name="Line 125">
              <a:extLst>
                <a:ext uri="{FF2B5EF4-FFF2-40B4-BE49-F238E27FC236}">
                  <a16:creationId xmlns:a16="http://schemas.microsoft.com/office/drawing/2014/main" id="{9018FD19-9DE9-49F4-BBF3-DAFE2DB5E4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928226" y="5294313"/>
              <a:ext cx="103188" cy="539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7" name="Line 126">
              <a:extLst>
                <a:ext uri="{FF2B5EF4-FFF2-40B4-BE49-F238E27FC236}">
                  <a16:creationId xmlns:a16="http://schemas.microsoft.com/office/drawing/2014/main" id="{0468B322-3EA5-4016-81E7-4A14024526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986963" y="5226051"/>
              <a:ext cx="77788" cy="95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8" name="Line 127">
              <a:extLst>
                <a:ext uri="{FF2B5EF4-FFF2-40B4-BE49-F238E27FC236}">
                  <a16:creationId xmlns:a16="http://schemas.microsoft.com/office/drawing/2014/main" id="{1A0B2CA8-316C-4B72-830D-86F49002B6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15538" y="5132388"/>
              <a:ext cx="77788" cy="127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9" name="Line 128">
              <a:extLst>
                <a:ext uri="{FF2B5EF4-FFF2-40B4-BE49-F238E27FC236}">
                  <a16:creationId xmlns:a16="http://schemas.microsoft.com/office/drawing/2014/main" id="{2EA17AE1-B37A-4A99-ABBE-C278336487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48876" y="4978401"/>
              <a:ext cx="90488" cy="206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0" name="Line 129">
              <a:extLst>
                <a:ext uri="{FF2B5EF4-FFF2-40B4-BE49-F238E27FC236}">
                  <a16:creationId xmlns:a16="http://schemas.microsoft.com/office/drawing/2014/main" id="{7F9BC227-4B5A-484A-91E4-C1C2D692EE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83801" y="4845051"/>
              <a:ext cx="106363" cy="301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1" name="Line 130">
              <a:extLst>
                <a:ext uri="{FF2B5EF4-FFF2-40B4-BE49-F238E27FC236}">
                  <a16:creationId xmlns:a16="http://schemas.microsoft.com/office/drawing/2014/main" id="{B95CE848-FA84-41CF-9B1B-61E8BBFE45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129838" y="4718051"/>
              <a:ext cx="127000" cy="349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2" name="Line 131">
              <a:extLst>
                <a:ext uri="{FF2B5EF4-FFF2-40B4-BE49-F238E27FC236}">
                  <a16:creationId xmlns:a16="http://schemas.microsoft.com/office/drawing/2014/main" id="{60EB584F-84CE-4211-968A-E9D2D6033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188576" y="4573588"/>
              <a:ext cx="152400" cy="349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3" name="Line 132">
              <a:extLst>
                <a:ext uri="{FF2B5EF4-FFF2-40B4-BE49-F238E27FC236}">
                  <a16:creationId xmlns:a16="http://schemas.microsoft.com/office/drawing/2014/main" id="{E4520E3A-D849-43C8-A667-01B3B090CF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272713" y="4446588"/>
              <a:ext cx="122238" cy="539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4" name="Line 133">
              <a:extLst>
                <a:ext uri="{FF2B5EF4-FFF2-40B4-BE49-F238E27FC236}">
                  <a16:creationId xmlns:a16="http://schemas.microsoft.com/office/drawing/2014/main" id="{7DA3658A-75FE-4DE1-A758-BE073A38FF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355263" y="4313238"/>
              <a:ext cx="101600" cy="984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5" name="Line 134">
              <a:extLst>
                <a:ext uri="{FF2B5EF4-FFF2-40B4-BE49-F238E27FC236}">
                  <a16:creationId xmlns:a16="http://schemas.microsoft.com/office/drawing/2014/main" id="{4C7B01B5-4AB0-433F-AEAB-6D58F3BAB4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506076" y="4208463"/>
              <a:ext cx="87313" cy="1174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6" name="Line 135">
              <a:extLst>
                <a:ext uri="{FF2B5EF4-FFF2-40B4-BE49-F238E27FC236}">
                  <a16:creationId xmlns:a16="http://schemas.microsoft.com/office/drawing/2014/main" id="{DE8EF5D0-C69A-4C77-BE4E-381AFB7C22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639426" y="4127501"/>
              <a:ext cx="74613" cy="1190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7" name="Line 136">
              <a:extLst>
                <a:ext uri="{FF2B5EF4-FFF2-40B4-BE49-F238E27FC236}">
                  <a16:creationId xmlns:a16="http://schemas.microsoft.com/office/drawing/2014/main" id="{07242213-E094-4B1F-9331-0E7D5794AA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780713" y="4038601"/>
              <a:ext cx="60325" cy="1254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8" name="Line 137">
              <a:extLst>
                <a:ext uri="{FF2B5EF4-FFF2-40B4-BE49-F238E27FC236}">
                  <a16:creationId xmlns:a16="http://schemas.microsoft.com/office/drawing/2014/main" id="{8CC2051D-CFDB-4487-BEC4-4AADDC7DD1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953751" y="3990976"/>
              <a:ext cx="50800" cy="1079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9" name="Line 138">
              <a:extLst>
                <a:ext uri="{FF2B5EF4-FFF2-40B4-BE49-F238E27FC236}">
                  <a16:creationId xmlns:a16="http://schemas.microsoft.com/office/drawing/2014/main" id="{BB503784-5D40-4919-95C1-0624ABD570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118851" y="3898901"/>
              <a:ext cx="92075" cy="1174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0" name="Line 139">
              <a:extLst>
                <a:ext uri="{FF2B5EF4-FFF2-40B4-BE49-F238E27FC236}">
                  <a16:creationId xmlns:a16="http://schemas.microsoft.com/office/drawing/2014/main" id="{290DF155-8608-4EFA-A370-C7287FB67D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296651" y="3819526"/>
              <a:ext cx="98425" cy="1238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1" name="Line 140">
              <a:extLst>
                <a:ext uri="{FF2B5EF4-FFF2-40B4-BE49-F238E27FC236}">
                  <a16:creationId xmlns:a16="http://schemas.microsoft.com/office/drawing/2014/main" id="{BECC61B4-00F0-484A-8D60-2BC598726A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449051" y="3784601"/>
              <a:ext cx="82550" cy="1031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2" name="Line 141">
              <a:extLst>
                <a:ext uri="{FF2B5EF4-FFF2-40B4-BE49-F238E27FC236}">
                  <a16:creationId xmlns:a16="http://schemas.microsoft.com/office/drawing/2014/main" id="{0FD8B4E4-7869-42C1-AA1D-8DE7DCE109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590338" y="3773488"/>
              <a:ext cx="66675" cy="730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3" name="Line 142">
              <a:extLst>
                <a:ext uri="{FF2B5EF4-FFF2-40B4-BE49-F238E27FC236}">
                  <a16:creationId xmlns:a16="http://schemas.microsoft.com/office/drawing/2014/main" id="{C928047E-F305-499E-B9E8-B56C5260D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44326" y="3670301"/>
              <a:ext cx="168275" cy="349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4" name="Line 143">
              <a:extLst>
                <a:ext uri="{FF2B5EF4-FFF2-40B4-BE49-F238E27FC236}">
                  <a16:creationId xmlns:a16="http://schemas.microsoft.com/office/drawing/2014/main" id="{631A2BC0-0814-4AF2-AB98-A9992EC428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52238" y="3589338"/>
              <a:ext cx="90488" cy="873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5" name="Line 144">
              <a:extLst>
                <a:ext uri="{FF2B5EF4-FFF2-40B4-BE49-F238E27FC236}">
                  <a16:creationId xmlns:a16="http://schemas.microsoft.com/office/drawing/2014/main" id="{14840D68-F938-417E-B03E-569B678DDB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74438" y="3513138"/>
              <a:ext cx="87313" cy="968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6" name="Line 145">
              <a:extLst>
                <a:ext uri="{FF2B5EF4-FFF2-40B4-BE49-F238E27FC236}">
                  <a16:creationId xmlns:a16="http://schemas.microsoft.com/office/drawing/2014/main" id="{2C265650-2AE3-490A-973F-58081A36B0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90288" y="3459163"/>
              <a:ext cx="141288" cy="873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7" name="Line 146">
              <a:extLst>
                <a:ext uri="{FF2B5EF4-FFF2-40B4-BE49-F238E27FC236}">
                  <a16:creationId xmlns:a16="http://schemas.microsoft.com/office/drawing/2014/main" id="{1E5D197D-C83C-4881-8296-3601979763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72813" y="3317876"/>
              <a:ext cx="157163" cy="571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8" name="Line 147">
              <a:extLst>
                <a:ext uri="{FF2B5EF4-FFF2-40B4-BE49-F238E27FC236}">
                  <a16:creationId xmlns:a16="http://schemas.microsoft.com/office/drawing/2014/main" id="{EEFD50D0-0DFB-40DC-94D1-FC404DE833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18851" y="3148013"/>
              <a:ext cx="150813" cy="333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9" name="Line 148">
              <a:extLst>
                <a:ext uri="{FF2B5EF4-FFF2-40B4-BE49-F238E27FC236}">
                  <a16:creationId xmlns:a16="http://schemas.microsoft.com/office/drawing/2014/main" id="{2107144C-5E48-42CB-9181-602ED4EC90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09338" y="2947988"/>
              <a:ext cx="163513" cy="587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0" name="Line 149">
              <a:extLst>
                <a:ext uri="{FF2B5EF4-FFF2-40B4-BE49-F238E27FC236}">
                  <a16:creationId xmlns:a16="http://schemas.microsoft.com/office/drawing/2014/main" id="{F8C0CB59-20BF-4230-ACD3-73C2F36341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45838" y="2827338"/>
              <a:ext cx="76200" cy="1206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1" name="Line 150">
              <a:extLst>
                <a:ext uri="{FF2B5EF4-FFF2-40B4-BE49-F238E27FC236}">
                  <a16:creationId xmlns:a16="http://schemas.microsoft.com/office/drawing/2014/main" id="{D2616D7B-0A82-4D14-9468-10BFBE1559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25188" y="2935288"/>
              <a:ext cx="19050" cy="873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2" name="Line 151">
              <a:extLst>
                <a:ext uri="{FF2B5EF4-FFF2-40B4-BE49-F238E27FC236}">
                  <a16:creationId xmlns:a16="http://schemas.microsoft.com/office/drawing/2014/main" id="{9FA6718D-43E0-41BD-A891-67D0731C1E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04538" y="2987676"/>
              <a:ext cx="0" cy="841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3" name="Line 152">
              <a:extLst>
                <a:ext uri="{FF2B5EF4-FFF2-40B4-BE49-F238E27FC236}">
                  <a16:creationId xmlns:a16="http://schemas.microsoft.com/office/drawing/2014/main" id="{BF2E7F03-7B45-4E78-85CF-A7FE84079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50551" y="3013076"/>
              <a:ext cx="1588" cy="984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4" name="Line 153">
              <a:extLst>
                <a:ext uri="{FF2B5EF4-FFF2-40B4-BE49-F238E27FC236}">
                  <a16:creationId xmlns:a16="http://schemas.microsoft.com/office/drawing/2014/main" id="{36597DB1-E243-4541-8B91-9AF5CEC37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87038" y="2989263"/>
              <a:ext cx="44450" cy="1412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5" name="Line 154">
              <a:extLst>
                <a:ext uri="{FF2B5EF4-FFF2-40B4-BE49-F238E27FC236}">
                  <a16:creationId xmlns:a16="http://schemas.microsoft.com/office/drawing/2014/main" id="{9945498B-DC2C-43A6-BCE1-438539FCC9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10826" y="2933701"/>
              <a:ext cx="82550" cy="1254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6" name="Line 155">
              <a:extLst>
                <a:ext uri="{FF2B5EF4-FFF2-40B4-BE49-F238E27FC236}">
                  <a16:creationId xmlns:a16="http://schemas.microsoft.com/office/drawing/2014/main" id="{1029519D-58E3-4444-B3EF-343D737F9E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44138" y="2820988"/>
              <a:ext cx="96838" cy="1047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7" name="Line 156">
              <a:extLst>
                <a:ext uri="{FF2B5EF4-FFF2-40B4-BE49-F238E27FC236}">
                  <a16:creationId xmlns:a16="http://schemas.microsoft.com/office/drawing/2014/main" id="{9697394F-98A4-4513-BD1A-204F2500A8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94913" y="2682876"/>
              <a:ext cx="136525" cy="635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8" name="Line 157">
              <a:extLst>
                <a:ext uri="{FF2B5EF4-FFF2-40B4-BE49-F238E27FC236}">
                  <a16:creationId xmlns:a16="http://schemas.microsoft.com/office/drawing/2014/main" id="{6995E59D-E8CD-4FBE-861F-49AC3B98A8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85376" y="2514601"/>
              <a:ext cx="144463" cy="603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9" name="Line 158">
              <a:extLst>
                <a:ext uri="{FF2B5EF4-FFF2-40B4-BE49-F238E27FC236}">
                  <a16:creationId xmlns:a16="http://schemas.microsoft.com/office/drawing/2014/main" id="{6AB6DCA3-B68C-478C-B891-61F0A0A3F7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40926" y="2317751"/>
              <a:ext cx="100013" cy="428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0" name="Line 159">
              <a:extLst>
                <a:ext uri="{FF2B5EF4-FFF2-40B4-BE49-F238E27FC236}">
                  <a16:creationId xmlns:a16="http://schemas.microsoft.com/office/drawing/2014/main" id="{024CD960-1942-4AC6-8897-181A04520B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71076" y="2179638"/>
              <a:ext cx="114300" cy="396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1" name="Line 160">
              <a:extLst>
                <a:ext uri="{FF2B5EF4-FFF2-40B4-BE49-F238E27FC236}">
                  <a16:creationId xmlns:a16="http://schemas.microsoft.com/office/drawing/2014/main" id="{7EFC29E3-8CD1-417B-A912-43824F0CAF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23451" y="2049463"/>
              <a:ext cx="96838" cy="317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2" name="Line 161">
              <a:extLst>
                <a:ext uri="{FF2B5EF4-FFF2-40B4-BE49-F238E27FC236}">
                  <a16:creationId xmlns:a16="http://schemas.microsoft.com/office/drawing/2014/main" id="{695B5A21-DEAD-40D4-8FEB-C9E9FCD80F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67888" y="1881188"/>
              <a:ext cx="85725" cy="317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3" name="Line 162">
              <a:extLst>
                <a:ext uri="{FF2B5EF4-FFF2-40B4-BE49-F238E27FC236}">
                  <a16:creationId xmlns:a16="http://schemas.microsoft.com/office/drawing/2014/main" id="{586202C4-6169-4588-AE28-9FFAE1BC32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09151" y="1698626"/>
              <a:ext cx="80963" cy="619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4" name="Line 163">
              <a:extLst>
                <a:ext uri="{FF2B5EF4-FFF2-40B4-BE49-F238E27FC236}">
                  <a16:creationId xmlns:a16="http://schemas.microsoft.com/office/drawing/2014/main" id="{C74C6C3C-CDF3-44AF-A813-85FCA74C81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50413" y="1546226"/>
              <a:ext cx="69850" cy="1079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5" name="Line 164">
              <a:extLst>
                <a:ext uri="{FF2B5EF4-FFF2-40B4-BE49-F238E27FC236}">
                  <a16:creationId xmlns:a16="http://schemas.microsoft.com/office/drawing/2014/main" id="{39281DC1-DCEB-448C-94E4-9E533A74A1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82151" y="1358901"/>
              <a:ext cx="3175" cy="1682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6" name="Line 165">
              <a:extLst>
                <a:ext uri="{FF2B5EF4-FFF2-40B4-BE49-F238E27FC236}">
                  <a16:creationId xmlns:a16="http://schemas.microsoft.com/office/drawing/2014/main" id="{EC8B08A4-C0A1-44AA-8EC6-E2B1F146C6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83726" y="1577976"/>
              <a:ext cx="66675" cy="1031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7" name="Line 166">
              <a:extLst>
                <a:ext uri="{FF2B5EF4-FFF2-40B4-BE49-F238E27FC236}">
                  <a16:creationId xmlns:a16="http://schemas.microsoft.com/office/drawing/2014/main" id="{A7DC8D97-14CD-4501-88A6-98F248D84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1026" y="1779588"/>
              <a:ext cx="76200" cy="635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8" name="Line 167">
              <a:extLst>
                <a:ext uri="{FF2B5EF4-FFF2-40B4-BE49-F238E27FC236}">
                  <a16:creationId xmlns:a16="http://schemas.microsoft.com/office/drawing/2014/main" id="{5D5DD4AE-170C-4149-8D54-1BF56A07F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53563" y="1878013"/>
              <a:ext cx="112713" cy="1174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9" name="Line 168">
              <a:extLst>
                <a:ext uri="{FF2B5EF4-FFF2-40B4-BE49-F238E27FC236}">
                  <a16:creationId xmlns:a16="http://schemas.microsoft.com/office/drawing/2014/main" id="{09ECB53F-0C76-4418-BE1B-6AC181478C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99588" y="1990726"/>
              <a:ext cx="136525" cy="1444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0" name="Line 169">
              <a:extLst>
                <a:ext uri="{FF2B5EF4-FFF2-40B4-BE49-F238E27FC236}">
                  <a16:creationId xmlns:a16="http://schemas.microsoft.com/office/drawing/2014/main" id="{E719BF62-8621-4B65-B12E-1B21354B72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5763" y="2081213"/>
              <a:ext cx="111125" cy="1031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1" name="Line 170">
              <a:extLst>
                <a:ext uri="{FF2B5EF4-FFF2-40B4-BE49-F238E27FC236}">
                  <a16:creationId xmlns:a16="http://schemas.microsoft.com/office/drawing/2014/main" id="{38733CF3-0E83-49E0-BE81-6F22E2A8E9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15426" y="2128838"/>
              <a:ext cx="133350" cy="809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2" name="Line 171">
              <a:extLst>
                <a:ext uri="{FF2B5EF4-FFF2-40B4-BE49-F238E27FC236}">
                  <a16:creationId xmlns:a16="http://schemas.microsoft.com/office/drawing/2014/main" id="{3B0A16EB-51CF-4A9E-9460-7B2E24AA3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9851" y="2228851"/>
              <a:ext cx="217488" cy="333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3" name="Line 172">
              <a:extLst>
                <a:ext uri="{FF2B5EF4-FFF2-40B4-BE49-F238E27FC236}">
                  <a16:creationId xmlns:a16="http://schemas.microsoft.com/office/drawing/2014/main" id="{725A9A05-3178-4740-B7AF-2DF2A615E7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39251" y="2330451"/>
              <a:ext cx="114300" cy="460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4" name="Line 173">
              <a:extLst>
                <a:ext uri="{FF2B5EF4-FFF2-40B4-BE49-F238E27FC236}">
                  <a16:creationId xmlns:a16="http://schemas.microsoft.com/office/drawing/2014/main" id="{23D7C2FA-0A42-4FB0-92AD-04D79BC05F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13876" y="2365376"/>
              <a:ext cx="117475" cy="762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5" name="Line 174">
              <a:extLst>
                <a:ext uri="{FF2B5EF4-FFF2-40B4-BE49-F238E27FC236}">
                  <a16:creationId xmlns:a16="http://schemas.microsoft.com/office/drawing/2014/main" id="{0088E13D-683B-4F2F-B796-3ACD71BF2E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02776" y="2490788"/>
              <a:ext cx="123825" cy="269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6" name="Line 175">
              <a:extLst>
                <a:ext uri="{FF2B5EF4-FFF2-40B4-BE49-F238E27FC236}">
                  <a16:creationId xmlns:a16="http://schemas.microsoft.com/office/drawing/2014/main" id="{D1A07CD1-1A67-4405-B5B5-EBFC147352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55163" y="2667001"/>
              <a:ext cx="114300" cy="15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7" name="Line 176">
              <a:extLst>
                <a:ext uri="{FF2B5EF4-FFF2-40B4-BE49-F238E27FC236}">
                  <a16:creationId xmlns:a16="http://schemas.microsoft.com/office/drawing/2014/main" id="{A8AFA163-5ADB-4AAE-9DE6-D218173B27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56751" y="2779713"/>
              <a:ext cx="88900" cy="174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8" name="Line 177">
              <a:extLst>
                <a:ext uri="{FF2B5EF4-FFF2-40B4-BE49-F238E27FC236}">
                  <a16:creationId xmlns:a16="http://schemas.microsoft.com/office/drawing/2014/main" id="{7ADA4289-9A8E-4C20-B12D-B08F242D9E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36113" y="2924176"/>
              <a:ext cx="88900" cy="158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9" name="Line 178">
              <a:extLst>
                <a:ext uri="{FF2B5EF4-FFF2-40B4-BE49-F238E27FC236}">
                  <a16:creationId xmlns:a16="http://schemas.microsoft.com/office/drawing/2014/main" id="{99236122-31EC-4A52-906B-A806105A9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0238" y="3055938"/>
              <a:ext cx="90488" cy="127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0" name="Line 179">
              <a:extLst>
                <a:ext uri="{FF2B5EF4-FFF2-40B4-BE49-F238E27FC236}">
                  <a16:creationId xmlns:a16="http://schemas.microsoft.com/office/drawing/2014/main" id="{F866F58D-1E15-4DBD-AC85-9E5495E441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3413" y="3197226"/>
              <a:ext cx="77788" cy="317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1" name="Line 180">
              <a:extLst>
                <a:ext uri="{FF2B5EF4-FFF2-40B4-BE49-F238E27FC236}">
                  <a16:creationId xmlns:a16="http://schemas.microsoft.com/office/drawing/2014/main" id="{DEFC00F0-3F5A-413A-9C62-12F52DB47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98013" y="3354388"/>
              <a:ext cx="53975" cy="190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2" name="Line 181">
              <a:extLst>
                <a:ext uri="{FF2B5EF4-FFF2-40B4-BE49-F238E27FC236}">
                  <a16:creationId xmlns:a16="http://schemas.microsoft.com/office/drawing/2014/main" id="{ED2764D4-A3AB-48AC-95F5-04C33DAA0F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44038" y="3457576"/>
              <a:ext cx="52388" cy="254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3" name="Line 182">
              <a:extLst>
                <a:ext uri="{FF2B5EF4-FFF2-40B4-BE49-F238E27FC236}">
                  <a16:creationId xmlns:a16="http://schemas.microsoft.com/office/drawing/2014/main" id="{8D484EDF-5EE3-450B-91EA-F4D75107C4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7363" y="3557588"/>
              <a:ext cx="49213" cy="492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4" name="Line 183">
              <a:extLst>
                <a:ext uri="{FF2B5EF4-FFF2-40B4-BE49-F238E27FC236}">
                  <a16:creationId xmlns:a16="http://schemas.microsoft.com/office/drawing/2014/main" id="{A3B4E08F-8DEA-4E2D-95CF-F4B2FE5B2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4013" y="3611563"/>
              <a:ext cx="100013" cy="841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5" name="Line 184">
              <a:extLst>
                <a:ext uri="{FF2B5EF4-FFF2-40B4-BE49-F238E27FC236}">
                  <a16:creationId xmlns:a16="http://schemas.microsoft.com/office/drawing/2014/main" id="{D31A70DC-2B8C-4A60-8E5B-2AB6C1A86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2413" y="3721101"/>
              <a:ext cx="101600" cy="777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6" name="Line 185">
              <a:extLst>
                <a:ext uri="{FF2B5EF4-FFF2-40B4-BE49-F238E27FC236}">
                  <a16:creationId xmlns:a16="http://schemas.microsoft.com/office/drawing/2014/main" id="{15146BD8-B905-4485-813F-77331F305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2726" y="3898901"/>
              <a:ext cx="96838" cy="428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7" name="Line 186">
              <a:extLst>
                <a:ext uri="{FF2B5EF4-FFF2-40B4-BE49-F238E27FC236}">
                  <a16:creationId xmlns:a16="http://schemas.microsoft.com/office/drawing/2014/main" id="{D906A738-1B09-4020-9A09-20B5ABF08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72563" y="4014788"/>
              <a:ext cx="87313" cy="762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8" name="Line 187">
              <a:extLst>
                <a:ext uri="{FF2B5EF4-FFF2-40B4-BE49-F238E27FC236}">
                  <a16:creationId xmlns:a16="http://schemas.microsoft.com/office/drawing/2014/main" id="{3AAEF4F2-55FC-43DE-AB40-3A9D66263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18588" y="4154488"/>
              <a:ext cx="66675" cy="793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9" name="Line 188">
              <a:extLst>
                <a:ext uri="{FF2B5EF4-FFF2-40B4-BE49-F238E27FC236}">
                  <a16:creationId xmlns:a16="http://schemas.microsoft.com/office/drawing/2014/main" id="{2AB696E3-240F-4942-85F3-45097906B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3501" y="4292601"/>
              <a:ext cx="49213" cy="492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0" name="Line 189">
              <a:extLst>
                <a:ext uri="{FF2B5EF4-FFF2-40B4-BE49-F238E27FC236}">
                  <a16:creationId xmlns:a16="http://schemas.microsoft.com/office/drawing/2014/main" id="{0518E268-AC89-41C0-8450-66EC48E26F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83651" y="4381501"/>
              <a:ext cx="44450" cy="603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1" name="Line 190">
              <a:extLst>
                <a:ext uri="{FF2B5EF4-FFF2-40B4-BE49-F238E27FC236}">
                  <a16:creationId xmlns:a16="http://schemas.microsoft.com/office/drawing/2014/main" id="{89D72FC8-18A9-4035-A5CB-873D7DFDD5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0463" y="4484688"/>
              <a:ext cx="63500" cy="650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2" name="Line 191">
              <a:extLst>
                <a:ext uri="{FF2B5EF4-FFF2-40B4-BE49-F238E27FC236}">
                  <a16:creationId xmlns:a16="http://schemas.microsoft.com/office/drawing/2014/main" id="{0D604A92-719F-4062-A2CD-0472CA4EF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91563" y="4568826"/>
              <a:ext cx="68263" cy="1000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3" name="Line 192">
              <a:extLst>
                <a:ext uri="{FF2B5EF4-FFF2-40B4-BE49-F238E27FC236}">
                  <a16:creationId xmlns:a16="http://schemas.microsoft.com/office/drawing/2014/main" id="{48C7E00C-8569-4B3F-9001-428851C4E2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9488" y="4702176"/>
              <a:ext cx="92075" cy="1127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4" name="Line 193">
              <a:extLst>
                <a:ext uri="{FF2B5EF4-FFF2-40B4-BE49-F238E27FC236}">
                  <a16:creationId xmlns:a16="http://schemas.microsoft.com/office/drawing/2014/main" id="{F8A412CA-54EF-438C-B83F-5A68FD717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3926" y="4826001"/>
              <a:ext cx="87313" cy="1238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5" name="Line 194">
              <a:extLst>
                <a:ext uri="{FF2B5EF4-FFF2-40B4-BE49-F238E27FC236}">
                  <a16:creationId xmlns:a16="http://schemas.microsoft.com/office/drawing/2014/main" id="{3ED68310-01C7-4691-9B79-BEC50F6BC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8838" y="4927601"/>
              <a:ext cx="71438" cy="1206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6" name="Line 195">
              <a:extLst>
                <a:ext uri="{FF2B5EF4-FFF2-40B4-BE49-F238E27FC236}">
                  <a16:creationId xmlns:a16="http://schemas.microsoft.com/office/drawing/2014/main" id="{4CE3BF44-A37E-444B-B2D9-06B4F04091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66126" y="4989513"/>
              <a:ext cx="4763" cy="841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7" name="Line 196">
              <a:extLst>
                <a:ext uri="{FF2B5EF4-FFF2-40B4-BE49-F238E27FC236}">
                  <a16:creationId xmlns:a16="http://schemas.microsoft.com/office/drawing/2014/main" id="{1B3FC5A0-37F1-43B5-8375-92C62B2F46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16901" y="4954588"/>
              <a:ext cx="25400" cy="841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8" name="Line 197">
              <a:extLst>
                <a:ext uri="{FF2B5EF4-FFF2-40B4-BE49-F238E27FC236}">
                  <a16:creationId xmlns:a16="http://schemas.microsoft.com/office/drawing/2014/main" id="{474590EB-E768-4650-9C32-B9B3E5A60B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59738" y="4865688"/>
              <a:ext cx="39688" cy="1047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9" name="Line 198">
              <a:extLst>
                <a:ext uri="{FF2B5EF4-FFF2-40B4-BE49-F238E27FC236}">
                  <a16:creationId xmlns:a16="http://schemas.microsoft.com/office/drawing/2014/main" id="{37E873FF-8EC6-432B-9F12-B27EC1D3B2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37501" y="4745038"/>
              <a:ext cx="31750" cy="904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0" name="Line 199">
              <a:extLst>
                <a:ext uri="{FF2B5EF4-FFF2-40B4-BE49-F238E27FC236}">
                  <a16:creationId xmlns:a16="http://schemas.microsoft.com/office/drawing/2014/main" id="{AA3B1519-E194-4E84-9AF8-E956060582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93038" y="4559301"/>
              <a:ext cx="25400" cy="1190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1" name="Line 200">
              <a:extLst>
                <a:ext uri="{FF2B5EF4-FFF2-40B4-BE49-F238E27FC236}">
                  <a16:creationId xmlns:a16="http://schemas.microsoft.com/office/drawing/2014/main" id="{A5C23E24-1839-428B-88CA-A6B9624EE9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12076" y="4411663"/>
              <a:ext cx="15875" cy="936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2" name="Line 201">
              <a:extLst>
                <a:ext uri="{FF2B5EF4-FFF2-40B4-BE49-F238E27FC236}">
                  <a16:creationId xmlns:a16="http://schemas.microsoft.com/office/drawing/2014/main" id="{1501D67B-1CBD-4E7C-AE0A-7644903F9C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91426" y="4159251"/>
              <a:ext cx="58738" cy="1365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3" name="Line 202">
              <a:extLst>
                <a:ext uri="{FF2B5EF4-FFF2-40B4-BE49-F238E27FC236}">
                  <a16:creationId xmlns:a16="http://schemas.microsoft.com/office/drawing/2014/main" id="{66FF810D-BF40-406D-A0CE-6B1DB5E75F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50151" y="3981451"/>
              <a:ext cx="53975" cy="1365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4" name="Line 203">
              <a:extLst>
                <a:ext uri="{FF2B5EF4-FFF2-40B4-BE49-F238E27FC236}">
                  <a16:creationId xmlns:a16="http://schemas.microsoft.com/office/drawing/2014/main" id="{7E7E334F-4B42-4C3D-9D1E-06B43B20DA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05701" y="3775076"/>
              <a:ext cx="31750" cy="1714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5" name="Line 204">
              <a:extLst>
                <a:ext uri="{FF2B5EF4-FFF2-40B4-BE49-F238E27FC236}">
                  <a16:creationId xmlns:a16="http://schemas.microsoft.com/office/drawing/2014/main" id="{918009F4-E0D7-4098-A5D8-519F3EFCAE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8388" y="3956051"/>
              <a:ext cx="26988" cy="1270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" name="Line 206">
              <a:extLst>
                <a:ext uri="{FF2B5EF4-FFF2-40B4-BE49-F238E27FC236}">
                  <a16:creationId xmlns:a16="http://schemas.microsoft.com/office/drawing/2014/main" id="{799435AE-6952-4B0E-9CB7-4FF176B79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7900" y="4100513"/>
              <a:ext cx="107950" cy="1222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" name="Line 207">
              <a:extLst>
                <a:ext uri="{FF2B5EF4-FFF2-40B4-BE49-F238E27FC236}">
                  <a16:creationId xmlns:a16="http://schemas.microsoft.com/office/drawing/2014/main" id="{2973A0E2-4FA7-4B38-ADAA-79F493C7FF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3125" y="4138613"/>
              <a:ext cx="57150" cy="714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" name="Line 208">
              <a:extLst>
                <a:ext uri="{FF2B5EF4-FFF2-40B4-BE49-F238E27FC236}">
                  <a16:creationId xmlns:a16="http://schemas.microsoft.com/office/drawing/2014/main" id="{F7221E52-3ED3-4385-9A73-29FCE1DBF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7225" y="4203700"/>
              <a:ext cx="107950" cy="190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" name="Line 209">
              <a:extLst>
                <a:ext uri="{FF2B5EF4-FFF2-40B4-BE49-F238E27FC236}">
                  <a16:creationId xmlns:a16="http://schemas.microsoft.com/office/drawing/2014/main" id="{02A68E18-33A5-43E7-BDDE-686AE72C23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5975" y="4316413"/>
              <a:ext cx="158750" cy="254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" name="Line 210">
              <a:extLst>
                <a:ext uri="{FF2B5EF4-FFF2-40B4-BE49-F238E27FC236}">
                  <a16:creationId xmlns:a16="http://schemas.microsoft.com/office/drawing/2014/main" id="{1D8E84A4-D741-4B04-B2C4-A853DA144E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37425" y="4406900"/>
              <a:ext cx="142875" cy="285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" name="Line 211">
              <a:extLst>
                <a:ext uri="{FF2B5EF4-FFF2-40B4-BE49-F238E27FC236}">
                  <a16:creationId xmlns:a16="http://schemas.microsoft.com/office/drawing/2014/main" id="{68CFEF92-9B18-4A1B-BA30-ADACE9AAAF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77125" y="4578350"/>
              <a:ext cx="168275" cy="95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Line 212">
              <a:extLst>
                <a:ext uri="{FF2B5EF4-FFF2-40B4-BE49-F238E27FC236}">
                  <a16:creationId xmlns:a16="http://schemas.microsoft.com/office/drawing/2014/main" id="{0B22C3CE-22F3-4BF1-AE47-66674FBE6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5713" y="4746625"/>
              <a:ext cx="117475" cy="15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" name="Line 213">
              <a:extLst>
                <a:ext uri="{FF2B5EF4-FFF2-40B4-BE49-F238E27FC236}">
                  <a16:creationId xmlns:a16="http://schemas.microsoft.com/office/drawing/2014/main" id="{9A186911-C279-41D5-B43D-0D9020CE5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100" y="4891088"/>
              <a:ext cx="114300" cy="412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" name="Line 214">
              <a:extLst>
                <a:ext uri="{FF2B5EF4-FFF2-40B4-BE49-F238E27FC236}">
                  <a16:creationId xmlns:a16="http://schemas.microsoft.com/office/drawing/2014/main" id="{1B558668-D666-401C-80F0-232F1FADC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6838" y="5053013"/>
              <a:ext cx="111125" cy="142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" name="Line 215">
              <a:extLst>
                <a:ext uri="{FF2B5EF4-FFF2-40B4-BE49-F238E27FC236}">
                  <a16:creationId xmlns:a16="http://schemas.microsoft.com/office/drawing/2014/main" id="{52094CAA-FFD0-4719-AD03-0E8DCBF957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9063" y="5181600"/>
              <a:ext cx="107950" cy="174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" name="Line 216">
              <a:extLst>
                <a:ext uri="{FF2B5EF4-FFF2-40B4-BE49-F238E27FC236}">
                  <a16:creationId xmlns:a16="http://schemas.microsoft.com/office/drawing/2014/main" id="{E7918D9C-1A02-4A7E-9507-EF2362A09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6525" y="5310188"/>
              <a:ext cx="115888" cy="79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" name="Line 217">
              <a:extLst>
                <a:ext uri="{FF2B5EF4-FFF2-40B4-BE49-F238E27FC236}">
                  <a16:creationId xmlns:a16="http://schemas.microsoft.com/office/drawing/2014/main" id="{09D5BAFB-D6C1-4BDF-B7D7-4D66C3D61D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1288" y="5411788"/>
              <a:ext cx="119063" cy="206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" name="Line 218">
              <a:extLst>
                <a:ext uri="{FF2B5EF4-FFF2-40B4-BE49-F238E27FC236}">
                  <a16:creationId xmlns:a16="http://schemas.microsoft.com/office/drawing/2014/main" id="{4C87615F-561E-497D-896C-A03F6F316A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2875" y="5556250"/>
              <a:ext cx="139700" cy="396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" name="Line 219">
              <a:extLst>
                <a:ext uri="{FF2B5EF4-FFF2-40B4-BE49-F238E27FC236}">
                  <a16:creationId xmlns:a16="http://schemas.microsoft.com/office/drawing/2014/main" id="{D90843BA-BEB1-4565-B5F6-5765161F8E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7950" y="5688013"/>
              <a:ext cx="119063" cy="650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" name="Line 220">
              <a:extLst>
                <a:ext uri="{FF2B5EF4-FFF2-40B4-BE49-F238E27FC236}">
                  <a16:creationId xmlns:a16="http://schemas.microsoft.com/office/drawing/2014/main" id="{3EC85EE9-B6BD-4B24-89B3-5F36A2E278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4925" y="5837238"/>
              <a:ext cx="58738" cy="730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" name="Line 221">
              <a:extLst>
                <a:ext uri="{FF2B5EF4-FFF2-40B4-BE49-F238E27FC236}">
                  <a16:creationId xmlns:a16="http://schemas.microsoft.com/office/drawing/2014/main" id="{91C1443D-0850-4133-9688-DE0E6FDBA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3963" y="5888038"/>
              <a:ext cx="34925" cy="666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" name="Line 222">
              <a:extLst>
                <a:ext uri="{FF2B5EF4-FFF2-40B4-BE49-F238E27FC236}">
                  <a16:creationId xmlns:a16="http://schemas.microsoft.com/office/drawing/2014/main" id="{BF02E64A-2C6C-4F2B-89BB-1F6132D4F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58075" y="5937250"/>
              <a:ext cx="31750" cy="666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" name="Line 223">
              <a:extLst>
                <a:ext uri="{FF2B5EF4-FFF2-40B4-BE49-F238E27FC236}">
                  <a16:creationId xmlns:a16="http://schemas.microsoft.com/office/drawing/2014/main" id="{49BBF61A-9EBA-4185-A825-10591BD5A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6475" y="5976938"/>
              <a:ext cx="25400" cy="682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" name="Line 224">
              <a:extLst>
                <a:ext uri="{FF2B5EF4-FFF2-40B4-BE49-F238E27FC236}">
                  <a16:creationId xmlns:a16="http://schemas.microsoft.com/office/drawing/2014/main" id="{67830CAA-BEE0-4EF3-9A83-6C549A18D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3125" y="6026150"/>
              <a:ext cx="31750" cy="730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" name="Line 225">
              <a:extLst>
                <a:ext uri="{FF2B5EF4-FFF2-40B4-BE49-F238E27FC236}">
                  <a16:creationId xmlns:a16="http://schemas.microsoft.com/office/drawing/2014/main" id="{667C3AA1-0A4B-4AFD-8A5E-40B892AB6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7238" y="6064250"/>
              <a:ext cx="23813" cy="857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" name="Line 226">
              <a:extLst>
                <a:ext uri="{FF2B5EF4-FFF2-40B4-BE49-F238E27FC236}">
                  <a16:creationId xmlns:a16="http://schemas.microsoft.com/office/drawing/2014/main" id="{F839A341-753C-4C72-BEB1-F30FD24479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2463" y="6099175"/>
              <a:ext cx="23813" cy="904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" name="Line 227">
              <a:extLst>
                <a:ext uri="{FF2B5EF4-FFF2-40B4-BE49-F238E27FC236}">
                  <a16:creationId xmlns:a16="http://schemas.microsoft.com/office/drawing/2014/main" id="{A9332607-2909-40AA-9770-51AEE6472B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7850" y="6124575"/>
              <a:ext cx="15875" cy="1016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" name="Line 228">
              <a:extLst>
                <a:ext uri="{FF2B5EF4-FFF2-40B4-BE49-F238E27FC236}">
                  <a16:creationId xmlns:a16="http://schemas.microsoft.com/office/drawing/2014/main" id="{ECFEB382-A771-4618-847A-72B38E4BA1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32600" y="6140450"/>
              <a:ext cx="11113" cy="1127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69" name="Grup 268">
            <a:extLst>
              <a:ext uri="{FF2B5EF4-FFF2-40B4-BE49-F238E27FC236}">
                <a16:creationId xmlns:a16="http://schemas.microsoft.com/office/drawing/2014/main" id="{5BA8457E-C69B-41B7-A6A0-673F002CF66A}"/>
              </a:ext>
            </a:extLst>
          </p:cNvPr>
          <p:cNvGrpSpPr/>
          <p:nvPr/>
        </p:nvGrpSpPr>
        <p:grpSpPr>
          <a:xfrm>
            <a:off x="1520825" y="4639707"/>
            <a:ext cx="174625" cy="796925"/>
            <a:chOff x="6778625" y="4624388"/>
            <a:chExt cx="174625" cy="796925"/>
          </a:xfrm>
        </p:grpSpPr>
        <p:sp>
          <p:nvSpPr>
            <p:cNvPr id="60" name="Line 229">
              <a:extLst>
                <a:ext uri="{FF2B5EF4-FFF2-40B4-BE49-F238E27FC236}">
                  <a16:creationId xmlns:a16="http://schemas.microsoft.com/office/drawing/2014/main" id="{65B8E818-BF02-43D4-9380-347706B4D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78625" y="5392738"/>
              <a:ext cx="104775" cy="285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" name="Line 230">
              <a:extLst>
                <a:ext uri="{FF2B5EF4-FFF2-40B4-BE49-F238E27FC236}">
                  <a16:creationId xmlns:a16="http://schemas.microsoft.com/office/drawing/2014/main" id="{4FC8FD14-66F2-434D-8E54-97A18DEB7A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78625" y="5205413"/>
              <a:ext cx="174625" cy="95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2" name="Line 231">
              <a:extLst>
                <a:ext uri="{FF2B5EF4-FFF2-40B4-BE49-F238E27FC236}">
                  <a16:creationId xmlns:a16="http://schemas.microsoft.com/office/drawing/2014/main" id="{058028F8-5EA8-46BB-ABA5-FA444A747D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78625" y="4978400"/>
              <a:ext cx="141288" cy="238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3" name="Line 232">
              <a:extLst>
                <a:ext uri="{FF2B5EF4-FFF2-40B4-BE49-F238E27FC236}">
                  <a16:creationId xmlns:a16="http://schemas.microsoft.com/office/drawing/2014/main" id="{A5E979A4-B2F5-490E-A8F2-0723BE02FD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78625" y="4745038"/>
              <a:ext cx="88900" cy="396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4" name="Line 233">
              <a:extLst>
                <a:ext uri="{FF2B5EF4-FFF2-40B4-BE49-F238E27FC236}">
                  <a16:creationId xmlns:a16="http://schemas.microsoft.com/office/drawing/2014/main" id="{C10CB911-9F25-4B11-97A2-B0158D9A7D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78625" y="4624388"/>
              <a:ext cx="44450" cy="333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5" name="Rectangle 234">
            <a:extLst>
              <a:ext uri="{FF2B5EF4-FFF2-40B4-BE49-F238E27FC236}">
                <a16:creationId xmlns:a16="http://schemas.microsoft.com/office/drawing/2014/main" id="{825B8028-6F54-4230-8973-8586A1D90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15319"/>
            <a:ext cx="5481638" cy="7167563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3" name="Dikdörtgen 272">
            <a:extLst>
              <a:ext uri="{FF2B5EF4-FFF2-40B4-BE49-F238E27FC236}">
                <a16:creationId xmlns:a16="http://schemas.microsoft.com/office/drawing/2014/main" id="{893CED99-3E2E-4AFB-940E-1757D63EF468}"/>
              </a:ext>
            </a:extLst>
          </p:cNvPr>
          <p:cNvSpPr/>
          <p:nvPr/>
        </p:nvSpPr>
        <p:spPr>
          <a:xfrm>
            <a:off x="7802563" y="4985782"/>
            <a:ext cx="851851" cy="447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4" name="Dikdörtgen 273">
            <a:extLst>
              <a:ext uri="{FF2B5EF4-FFF2-40B4-BE49-F238E27FC236}">
                <a16:creationId xmlns:a16="http://schemas.microsoft.com/office/drawing/2014/main" id="{4CD41615-B0D6-4AC6-B9BF-2B5ECB46A1BB}"/>
              </a:ext>
            </a:extLst>
          </p:cNvPr>
          <p:cNvSpPr/>
          <p:nvPr/>
        </p:nvSpPr>
        <p:spPr>
          <a:xfrm>
            <a:off x="7789229" y="2418602"/>
            <a:ext cx="851851" cy="447675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5" name="Dikdörtgen 274">
            <a:extLst>
              <a:ext uri="{FF2B5EF4-FFF2-40B4-BE49-F238E27FC236}">
                <a16:creationId xmlns:a16="http://schemas.microsoft.com/office/drawing/2014/main" id="{4AF8056F-BA3D-441A-86A2-391A19580E1B}"/>
              </a:ext>
            </a:extLst>
          </p:cNvPr>
          <p:cNvSpPr/>
          <p:nvPr/>
        </p:nvSpPr>
        <p:spPr>
          <a:xfrm>
            <a:off x="7802563" y="3045858"/>
            <a:ext cx="851851" cy="447675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6" name="Dikdörtgen 275">
            <a:extLst>
              <a:ext uri="{FF2B5EF4-FFF2-40B4-BE49-F238E27FC236}">
                <a16:creationId xmlns:a16="http://schemas.microsoft.com/office/drawing/2014/main" id="{FCE18AC3-2C95-454C-9F05-811051372E39}"/>
              </a:ext>
            </a:extLst>
          </p:cNvPr>
          <p:cNvSpPr/>
          <p:nvPr/>
        </p:nvSpPr>
        <p:spPr>
          <a:xfrm>
            <a:off x="7802563" y="3652282"/>
            <a:ext cx="851851" cy="447675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7" name="Dikdörtgen 276">
            <a:extLst>
              <a:ext uri="{FF2B5EF4-FFF2-40B4-BE49-F238E27FC236}">
                <a16:creationId xmlns:a16="http://schemas.microsoft.com/office/drawing/2014/main" id="{A8B35E74-162F-4196-8499-9406DDDE38AA}"/>
              </a:ext>
            </a:extLst>
          </p:cNvPr>
          <p:cNvSpPr/>
          <p:nvPr/>
        </p:nvSpPr>
        <p:spPr>
          <a:xfrm>
            <a:off x="7802562" y="4312682"/>
            <a:ext cx="851851" cy="447675"/>
          </a:xfrm>
          <a:prstGeom prst="rect">
            <a:avLst/>
          </a:prstGeom>
          <a:pattFill prst="dotDmnd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8" name="Metin kutusu 277">
            <a:extLst>
              <a:ext uri="{FF2B5EF4-FFF2-40B4-BE49-F238E27FC236}">
                <a16:creationId xmlns:a16="http://schemas.microsoft.com/office/drawing/2014/main" id="{0C11D59A-A3E6-4D97-8441-978903217C37}"/>
              </a:ext>
            </a:extLst>
          </p:cNvPr>
          <p:cNvSpPr txBox="1"/>
          <p:nvPr/>
        </p:nvSpPr>
        <p:spPr>
          <a:xfrm>
            <a:off x="8736048" y="2435741"/>
            <a:ext cx="1308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Yapı Platosu</a:t>
            </a:r>
          </a:p>
        </p:txBody>
      </p:sp>
      <p:sp>
        <p:nvSpPr>
          <p:cNvPr id="279" name="Metin kutusu 278">
            <a:extLst>
              <a:ext uri="{FF2B5EF4-FFF2-40B4-BE49-F238E27FC236}">
                <a16:creationId xmlns:a16="http://schemas.microsoft.com/office/drawing/2014/main" id="{3759CE37-02D6-4537-94B3-88C4A819F4C5}"/>
              </a:ext>
            </a:extLst>
          </p:cNvPr>
          <p:cNvSpPr txBox="1"/>
          <p:nvPr/>
        </p:nvSpPr>
        <p:spPr>
          <a:xfrm>
            <a:off x="8736048" y="3065979"/>
            <a:ext cx="199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Yüksek Yapı Platosu</a:t>
            </a:r>
          </a:p>
        </p:txBody>
      </p:sp>
      <p:sp>
        <p:nvSpPr>
          <p:cNvPr id="280" name="Metin kutusu 279">
            <a:extLst>
              <a:ext uri="{FF2B5EF4-FFF2-40B4-BE49-F238E27FC236}">
                <a16:creationId xmlns:a16="http://schemas.microsoft.com/office/drawing/2014/main" id="{29D2A345-25F7-428C-B239-0264C6AF307B}"/>
              </a:ext>
            </a:extLst>
          </p:cNvPr>
          <p:cNvSpPr txBox="1"/>
          <p:nvPr/>
        </p:nvSpPr>
        <p:spPr>
          <a:xfrm>
            <a:off x="8748352" y="3736975"/>
            <a:ext cx="185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Alçak Yapı Platosu</a:t>
            </a:r>
          </a:p>
        </p:txBody>
      </p:sp>
      <p:sp>
        <p:nvSpPr>
          <p:cNvPr id="281" name="Metin kutusu 280">
            <a:extLst>
              <a:ext uri="{FF2B5EF4-FFF2-40B4-BE49-F238E27FC236}">
                <a16:creationId xmlns:a16="http://schemas.microsoft.com/office/drawing/2014/main" id="{92503AFD-3060-4130-8297-B1DBF0C6FC60}"/>
              </a:ext>
            </a:extLst>
          </p:cNvPr>
          <p:cNvSpPr txBox="1"/>
          <p:nvPr/>
        </p:nvSpPr>
        <p:spPr>
          <a:xfrm>
            <a:off x="8779516" y="4353117"/>
            <a:ext cx="125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Vadi Tabanı</a:t>
            </a:r>
          </a:p>
        </p:txBody>
      </p:sp>
      <p:sp>
        <p:nvSpPr>
          <p:cNvPr id="282" name="Serbest Form: Şekil 281">
            <a:extLst>
              <a:ext uri="{FF2B5EF4-FFF2-40B4-BE49-F238E27FC236}">
                <a16:creationId xmlns:a16="http://schemas.microsoft.com/office/drawing/2014/main" id="{3BE66EDC-1917-48C5-BC55-ADF399108E15}"/>
              </a:ext>
            </a:extLst>
          </p:cNvPr>
          <p:cNvSpPr/>
          <p:nvPr/>
        </p:nvSpPr>
        <p:spPr>
          <a:xfrm>
            <a:off x="7802880" y="5004816"/>
            <a:ext cx="451104" cy="121920"/>
          </a:xfrm>
          <a:custGeom>
            <a:avLst/>
            <a:gdLst>
              <a:gd name="connsiteX0" fmla="*/ 0 w 451104"/>
              <a:gd name="connsiteY0" fmla="*/ 121920 h 121920"/>
              <a:gd name="connsiteX1" fmla="*/ 304800 w 451104"/>
              <a:gd name="connsiteY1" fmla="*/ 79248 h 121920"/>
              <a:gd name="connsiteX2" fmla="*/ 451104 w 451104"/>
              <a:gd name="connsiteY2" fmla="*/ 0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104" h="121920">
                <a:moveTo>
                  <a:pt x="0" y="121920"/>
                </a:moveTo>
                <a:cubicBezTo>
                  <a:pt x="114808" y="110744"/>
                  <a:pt x="229616" y="99568"/>
                  <a:pt x="304800" y="79248"/>
                </a:cubicBezTo>
                <a:cubicBezTo>
                  <a:pt x="379984" y="58928"/>
                  <a:pt x="415544" y="29464"/>
                  <a:pt x="45110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3" name="Serbest Form: Şekil 282">
            <a:extLst>
              <a:ext uri="{FF2B5EF4-FFF2-40B4-BE49-F238E27FC236}">
                <a16:creationId xmlns:a16="http://schemas.microsoft.com/office/drawing/2014/main" id="{FDF0A2BA-4681-4767-B035-6AF82075EC0D}"/>
              </a:ext>
            </a:extLst>
          </p:cNvPr>
          <p:cNvSpPr/>
          <p:nvPr/>
        </p:nvSpPr>
        <p:spPr>
          <a:xfrm>
            <a:off x="8006881" y="5023104"/>
            <a:ext cx="649439" cy="399558"/>
          </a:xfrm>
          <a:custGeom>
            <a:avLst/>
            <a:gdLst>
              <a:gd name="connsiteX0" fmla="*/ 3263 w 649439"/>
              <a:gd name="connsiteY0" fmla="*/ 396240 h 399558"/>
              <a:gd name="connsiteX1" fmla="*/ 52031 w 649439"/>
              <a:gd name="connsiteY1" fmla="*/ 384048 h 399558"/>
              <a:gd name="connsiteX2" fmla="*/ 362927 w 649439"/>
              <a:gd name="connsiteY2" fmla="*/ 274320 h 399558"/>
              <a:gd name="connsiteX3" fmla="*/ 545807 w 649439"/>
              <a:gd name="connsiteY3" fmla="*/ 128016 h 399558"/>
              <a:gd name="connsiteX4" fmla="*/ 649439 w 649439"/>
              <a:gd name="connsiteY4" fmla="*/ 0 h 39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439" h="399558">
                <a:moveTo>
                  <a:pt x="3263" y="396240"/>
                </a:moveTo>
                <a:cubicBezTo>
                  <a:pt x="-2325" y="400304"/>
                  <a:pt x="-7913" y="404368"/>
                  <a:pt x="52031" y="384048"/>
                </a:cubicBezTo>
                <a:cubicBezTo>
                  <a:pt x="111975" y="363728"/>
                  <a:pt x="280631" y="316992"/>
                  <a:pt x="362927" y="274320"/>
                </a:cubicBezTo>
                <a:cubicBezTo>
                  <a:pt x="445223" y="231648"/>
                  <a:pt x="498055" y="173736"/>
                  <a:pt x="545807" y="128016"/>
                </a:cubicBezTo>
                <a:cubicBezTo>
                  <a:pt x="593559" y="82296"/>
                  <a:pt x="621499" y="41148"/>
                  <a:pt x="649439" y="0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85" name="Düz Bağlayıcı 284">
            <a:extLst>
              <a:ext uri="{FF2B5EF4-FFF2-40B4-BE49-F238E27FC236}">
                <a16:creationId xmlns:a16="http://schemas.microsoft.com/office/drawing/2014/main" id="{FEA0371C-2B1A-493F-A96A-52668E772A43}"/>
              </a:ext>
            </a:extLst>
          </p:cNvPr>
          <p:cNvCxnSpPr>
            <a:stCxn id="282" idx="0"/>
          </p:cNvCxnSpPr>
          <p:nvPr/>
        </p:nvCxnSpPr>
        <p:spPr>
          <a:xfrm>
            <a:off x="7802880" y="5126736"/>
            <a:ext cx="158496" cy="1828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Düz Bağlayıcı 286">
            <a:extLst>
              <a:ext uri="{FF2B5EF4-FFF2-40B4-BE49-F238E27FC236}">
                <a16:creationId xmlns:a16="http://schemas.microsoft.com/office/drawing/2014/main" id="{63C58DBC-BD67-47BD-8A43-410B33752B6E}"/>
              </a:ext>
            </a:extLst>
          </p:cNvPr>
          <p:cNvCxnSpPr>
            <a:cxnSpLocks/>
          </p:cNvCxnSpPr>
          <p:nvPr/>
        </p:nvCxnSpPr>
        <p:spPr>
          <a:xfrm>
            <a:off x="7972173" y="5121354"/>
            <a:ext cx="175724" cy="1295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Düz Bağlayıcı 288">
            <a:extLst>
              <a:ext uri="{FF2B5EF4-FFF2-40B4-BE49-F238E27FC236}">
                <a16:creationId xmlns:a16="http://schemas.microsoft.com/office/drawing/2014/main" id="{74122E47-9AF8-4FE5-A87E-47171D0AAFDE}"/>
              </a:ext>
            </a:extLst>
          </p:cNvPr>
          <p:cNvCxnSpPr>
            <a:stCxn id="282" idx="2"/>
          </p:cNvCxnSpPr>
          <p:nvPr/>
        </p:nvCxnSpPr>
        <p:spPr>
          <a:xfrm>
            <a:off x="8253984" y="5004816"/>
            <a:ext cx="171598" cy="121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Düz Bağlayıcı 290">
            <a:extLst>
              <a:ext uri="{FF2B5EF4-FFF2-40B4-BE49-F238E27FC236}">
                <a16:creationId xmlns:a16="http://schemas.microsoft.com/office/drawing/2014/main" id="{DCE34C1B-D088-4E1C-8AE4-41C45D73FFDC}"/>
              </a:ext>
            </a:extLst>
          </p:cNvPr>
          <p:cNvCxnSpPr>
            <a:stCxn id="282" idx="1"/>
          </p:cNvCxnSpPr>
          <p:nvPr/>
        </p:nvCxnSpPr>
        <p:spPr>
          <a:xfrm>
            <a:off x="8107680" y="5084064"/>
            <a:ext cx="167366" cy="112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Metin kutusu 292">
            <a:extLst>
              <a:ext uri="{FF2B5EF4-FFF2-40B4-BE49-F238E27FC236}">
                <a16:creationId xmlns:a16="http://schemas.microsoft.com/office/drawing/2014/main" id="{46DD6B04-622D-44FD-B9E4-50CBA1D66D77}"/>
              </a:ext>
            </a:extLst>
          </p:cNvPr>
          <p:cNvSpPr txBox="1"/>
          <p:nvPr/>
        </p:nvSpPr>
        <p:spPr>
          <a:xfrm>
            <a:off x="8768251" y="5038725"/>
            <a:ext cx="1805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Yamaçlar (Korniş)</a:t>
            </a:r>
          </a:p>
        </p:txBody>
      </p:sp>
    </p:spTree>
    <p:extLst>
      <p:ext uri="{BB962C8B-B14F-4D97-AF65-F5344CB8AC3E}">
        <p14:creationId xmlns:p14="http://schemas.microsoft.com/office/powerpoint/2010/main" val="252815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ontal layers landforms ile ilgili görsel sonucu">
            <a:extLst>
              <a:ext uri="{FF2B5EF4-FFF2-40B4-BE49-F238E27FC236}">
                <a16:creationId xmlns:a16="http://schemas.microsoft.com/office/drawing/2014/main" id="{31232EB5-C29B-4442-8323-BC06BAD2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44" y="1195957"/>
            <a:ext cx="8075419" cy="480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627CC19B-75C1-4E09-A5A2-5406B333BDA5}"/>
              </a:ext>
            </a:extLst>
          </p:cNvPr>
          <p:cNvSpPr/>
          <p:nvPr/>
        </p:nvSpPr>
        <p:spPr>
          <a:xfrm>
            <a:off x="1988025" y="6003355"/>
            <a:ext cx="8166838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90" dirty="0"/>
              <a:t>https://geography.name/wp-content/uploads/2016/08/556848-640x381.jpg</a:t>
            </a:r>
          </a:p>
        </p:txBody>
      </p:sp>
    </p:spTree>
    <p:extLst>
      <p:ext uri="{BB962C8B-B14F-4D97-AF65-F5344CB8AC3E}">
        <p14:creationId xmlns:p14="http://schemas.microsoft.com/office/powerpoint/2010/main" val="757153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rizontal layers landforms ile ilgili görsel sonucu">
            <a:extLst>
              <a:ext uri="{FF2B5EF4-FFF2-40B4-BE49-F238E27FC236}">
                <a16:creationId xmlns:a16="http://schemas.microsoft.com/office/drawing/2014/main" id="{45893276-7832-409F-B92E-07CC43AD8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793" y="1140130"/>
            <a:ext cx="8208344" cy="46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C0C78E09-6CC3-4881-9361-35E066E2AB11}"/>
              </a:ext>
            </a:extLst>
          </p:cNvPr>
          <p:cNvSpPr/>
          <p:nvPr/>
        </p:nvSpPr>
        <p:spPr>
          <a:xfrm>
            <a:off x="1922793" y="5719934"/>
            <a:ext cx="8399673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90" dirty="0"/>
              <a:t>https://www3.nd.edu/~cneal/planetearth/lab-deserts/12.3.jpg</a:t>
            </a:r>
          </a:p>
        </p:txBody>
      </p:sp>
    </p:spTree>
    <p:extLst>
      <p:ext uri="{BB962C8B-B14F-4D97-AF65-F5344CB8AC3E}">
        <p14:creationId xmlns:p14="http://schemas.microsoft.com/office/powerpoint/2010/main" val="1259694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CA2AD5E-F1CA-43AB-B225-BF9B59FE1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09" y="0"/>
            <a:ext cx="10798970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78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B26EC09-1862-49A6-9C9F-CF161FED0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09" y="0"/>
            <a:ext cx="10798970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47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EE93286-DC76-4175-90A7-234B45181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09" y="0"/>
            <a:ext cx="10798970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8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4AE26D1-ED70-4F35-9AC9-304BF65B37F0}"/>
              </a:ext>
            </a:extLst>
          </p:cNvPr>
          <p:cNvSpPr txBox="1"/>
          <p:nvPr/>
        </p:nvSpPr>
        <p:spPr>
          <a:xfrm>
            <a:off x="2511083" y="1579099"/>
            <a:ext cx="5499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/>
              <a:t>JEOMORFOLOİK ANALİZ 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E0EBB79-BEF5-481B-9892-405C8EAC72FE}"/>
              </a:ext>
            </a:extLst>
          </p:cNvPr>
          <p:cNvSpPr txBox="1"/>
          <p:nvPr/>
        </p:nvSpPr>
        <p:spPr>
          <a:xfrm>
            <a:off x="9950527" y="2523422"/>
            <a:ext cx="23074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b="1" dirty="0"/>
              <a:t>Dr. Erkan Yılmaz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35F12D0-D095-4272-952D-701352D9315C}"/>
              </a:ext>
            </a:extLst>
          </p:cNvPr>
          <p:cNvSpPr txBox="1"/>
          <p:nvPr/>
        </p:nvSpPr>
        <p:spPr>
          <a:xfrm>
            <a:off x="163515" y="3168769"/>
            <a:ext cx="77231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/>
              <a:t>Yatay Yapılar Üzerindeki Jeomorfolojik Şekiller</a:t>
            </a:r>
          </a:p>
          <a:p>
            <a:r>
              <a:rPr lang="tr-TR" sz="2500" b="1" dirty="0"/>
              <a:t>(Pratik)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E21758-FB06-4DAE-9E4D-D07A85D4F697}"/>
              </a:ext>
            </a:extLst>
          </p:cNvPr>
          <p:cNvSpPr/>
          <p:nvPr/>
        </p:nvSpPr>
        <p:spPr>
          <a:xfrm>
            <a:off x="414262" y="4174758"/>
            <a:ext cx="62992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/>
              <a:t>Topografya Haritası</a:t>
            </a:r>
          </a:p>
          <a:p>
            <a:pPr lvl="1"/>
            <a:r>
              <a:rPr lang="tr-TR" dirty="0"/>
              <a:t>a)Ölçek </a:t>
            </a:r>
          </a:p>
          <a:p>
            <a:pPr lvl="1"/>
            <a:r>
              <a:rPr lang="tr-TR" dirty="0"/>
              <a:t>b)</a:t>
            </a:r>
            <a:r>
              <a:rPr lang="tr-TR" dirty="0" err="1"/>
              <a:t>Eşaralık</a:t>
            </a:r>
            <a:endParaRPr lang="tr-TR" dirty="0"/>
          </a:p>
          <a:p>
            <a:pPr lvl="1"/>
            <a:r>
              <a:rPr lang="tr-TR" dirty="0"/>
              <a:t>c)Akarsu ve Derece Çizimi</a:t>
            </a:r>
          </a:p>
          <a:p>
            <a:r>
              <a:rPr lang="tr-TR" b="1" dirty="0"/>
              <a:t>Jeolojik Analiz</a:t>
            </a:r>
          </a:p>
          <a:p>
            <a:r>
              <a:rPr lang="tr-TR" b="1" dirty="0"/>
              <a:t>Jeomorfolojik Analiz</a:t>
            </a:r>
          </a:p>
          <a:p>
            <a:pPr lvl="1"/>
            <a:r>
              <a:rPr lang="tr-TR" dirty="0"/>
              <a:t>a)Profil Analizleri</a:t>
            </a:r>
          </a:p>
          <a:p>
            <a:pPr lvl="1"/>
            <a:r>
              <a:rPr lang="tr-TR" dirty="0"/>
              <a:t>b)Kesit Oluşturma</a:t>
            </a:r>
          </a:p>
          <a:p>
            <a:pPr lvl="1"/>
            <a:r>
              <a:rPr lang="tr-TR" dirty="0"/>
              <a:t>c)İç ve Dış Bükey eğim Kırıklıkları</a:t>
            </a:r>
          </a:p>
          <a:p>
            <a:pPr lvl="1"/>
            <a:r>
              <a:rPr lang="tr-TR" dirty="0"/>
              <a:t>d)Jeomorfoloji Haritası</a:t>
            </a:r>
          </a:p>
        </p:txBody>
      </p:sp>
    </p:spTree>
    <p:extLst>
      <p:ext uri="{BB962C8B-B14F-4D97-AF65-F5344CB8AC3E}">
        <p14:creationId xmlns:p14="http://schemas.microsoft.com/office/powerpoint/2010/main" val="162270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roup 290">
            <a:extLst>
              <a:ext uri="{FF2B5EF4-FFF2-40B4-BE49-F238E27FC236}">
                <a16:creationId xmlns:a16="http://schemas.microsoft.com/office/drawing/2014/main" id="{D4F6A91F-2385-476C-87AC-EC0EA56008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425" y="0"/>
            <a:ext cx="5513388" cy="7199313"/>
            <a:chOff x="62" y="0"/>
            <a:chExt cx="3473" cy="4535"/>
          </a:xfrm>
        </p:grpSpPr>
        <p:sp>
          <p:nvSpPr>
            <p:cNvPr id="294" name="AutoShape 289">
              <a:extLst>
                <a:ext uri="{FF2B5EF4-FFF2-40B4-BE49-F238E27FC236}">
                  <a16:creationId xmlns:a16="http://schemas.microsoft.com/office/drawing/2014/main" id="{73120A38-AF0E-4930-BF6E-DE49DEC1776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2" y="0"/>
              <a:ext cx="3473" cy="4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5" name="Freeform 291">
              <a:extLst>
                <a:ext uri="{FF2B5EF4-FFF2-40B4-BE49-F238E27FC236}">
                  <a16:creationId xmlns:a16="http://schemas.microsoft.com/office/drawing/2014/main" id="{E5D89E47-2015-4D0F-B161-7E1A4C763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946" cy="1544"/>
            </a:xfrm>
            <a:custGeom>
              <a:avLst/>
              <a:gdLst>
                <a:gd name="T0" fmla="*/ 3505 w 5435"/>
                <a:gd name="T1" fmla="*/ 0 h 8872"/>
                <a:gd name="T2" fmla="*/ 3827 w 5435"/>
                <a:gd name="T3" fmla="*/ 322 h 8872"/>
                <a:gd name="T4" fmla="*/ 3920 w 5435"/>
                <a:gd name="T5" fmla="*/ 457 h 8872"/>
                <a:gd name="T6" fmla="*/ 4098 w 5435"/>
                <a:gd name="T7" fmla="*/ 610 h 8872"/>
                <a:gd name="T8" fmla="*/ 4165 w 5435"/>
                <a:gd name="T9" fmla="*/ 796 h 8872"/>
                <a:gd name="T10" fmla="*/ 4174 w 5435"/>
                <a:gd name="T11" fmla="*/ 931 h 8872"/>
                <a:gd name="T12" fmla="*/ 4233 w 5435"/>
                <a:gd name="T13" fmla="*/ 1067 h 8872"/>
                <a:gd name="T14" fmla="*/ 4335 w 5435"/>
                <a:gd name="T15" fmla="*/ 1244 h 8872"/>
                <a:gd name="T16" fmla="*/ 4402 w 5435"/>
                <a:gd name="T17" fmla="*/ 1312 h 8872"/>
                <a:gd name="T18" fmla="*/ 4512 w 5435"/>
                <a:gd name="T19" fmla="*/ 1507 h 8872"/>
                <a:gd name="T20" fmla="*/ 4631 w 5435"/>
                <a:gd name="T21" fmla="*/ 1820 h 8872"/>
                <a:gd name="T22" fmla="*/ 4665 w 5435"/>
                <a:gd name="T23" fmla="*/ 1871 h 8872"/>
                <a:gd name="T24" fmla="*/ 4741 w 5435"/>
                <a:gd name="T25" fmla="*/ 1913 h 8872"/>
                <a:gd name="T26" fmla="*/ 4809 w 5435"/>
                <a:gd name="T27" fmla="*/ 1905 h 8872"/>
                <a:gd name="T28" fmla="*/ 4987 w 5435"/>
                <a:gd name="T29" fmla="*/ 1955 h 8872"/>
                <a:gd name="T30" fmla="*/ 5156 w 5435"/>
                <a:gd name="T31" fmla="*/ 2057 h 8872"/>
                <a:gd name="T32" fmla="*/ 5384 w 5435"/>
                <a:gd name="T33" fmla="*/ 2387 h 8872"/>
                <a:gd name="T34" fmla="*/ 5435 w 5435"/>
                <a:gd name="T35" fmla="*/ 2523 h 8872"/>
                <a:gd name="T36" fmla="*/ 5435 w 5435"/>
                <a:gd name="T37" fmla="*/ 2658 h 8872"/>
                <a:gd name="T38" fmla="*/ 5410 w 5435"/>
                <a:gd name="T39" fmla="*/ 2709 h 8872"/>
                <a:gd name="T40" fmla="*/ 5368 w 5435"/>
                <a:gd name="T41" fmla="*/ 3064 h 8872"/>
                <a:gd name="T42" fmla="*/ 5376 w 5435"/>
                <a:gd name="T43" fmla="*/ 3115 h 8872"/>
                <a:gd name="T44" fmla="*/ 5274 w 5435"/>
                <a:gd name="T45" fmla="*/ 3471 h 8872"/>
                <a:gd name="T46" fmla="*/ 5215 w 5435"/>
                <a:gd name="T47" fmla="*/ 3564 h 8872"/>
                <a:gd name="T48" fmla="*/ 5080 w 5435"/>
                <a:gd name="T49" fmla="*/ 3708 h 8872"/>
                <a:gd name="T50" fmla="*/ 5071 w 5435"/>
                <a:gd name="T51" fmla="*/ 3759 h 8872"/>
                <a:gd name="T52" fmla="*/ 4783 w 5435"/>
                <a:gd name="T53" fmla="*/ 3902 h 8872"/>
                <a:gd name="T54" fmla="*/ 4546 w 5435"/>
                <a:gd name="T55" fmla="*/ 4029 h 8872"/>
                <a:gd name="T56" fmla="*/ 4275 w 5435"/>
                <a:gd name="T57" fmla="*/ 4097 h 8872"/>
                <a:gd name="T58" fmla="*/ 3632 w 5435"/>
                <a:gd name="T59" fmla="*/ 4326 h 8872"/>
                <a:gd name="T60" fmla="*/ 3564 w 5435"/>
                <a:gd name="T61" fmla="*/ 4360 h 8872"/>
                <a:gd name="T62" fmla="*/ 3429 w 5435"/>
                <a:gd name="T63" fmla="*/ 4470 h 8872"/>
                <a:gd name="T64" fmla="*/ 3395 w 5435"/>
                <a:gd name="T65" fmla="*/ 4529 h 8872"/>
                <a:gd name="T66" fmla="*/ 3353 w 5435"/>
                <a:gd name="T67" fmla="*/ 4546 h 8872"/>
                <a:gd name="T68" fmla="*/ 3031 w 5435"/>
                <a:gd name="T69" fmla="*/ 4986 h 8872"/>
                <a:gd name="T70" fmla="*/ 2862 w 5435"/>
                <a:gd name="T71" fmla="*/ 5308 h 8872"/>
                <a:gd name="T72" fmla="*/ 2794 w 5435"/>
                <a:gd name="T73" fmla="*/ 5392 h 8872"/>
                <a:gd name="T74" fmla="*/ 2692 w 5435"/>
                <a:gd name="T75" fmla="*/ 5621 h 8872"/>
                <a:gd name="T76" fmla="*/ 2591 w 5435"/>
                <a:gd name="T77" fmla="*/ 5790 h 8872"/>
                <a:gd name="T78" fmla="*/ 2574 w 5435"/>
                <a:gd name="T79" fmla="*/ 5883 h 8872"/>
                <a:gd name="T80" fmla="*/ 2387 w 5435"/>
                <a:gd name="T81" fmla="*/ 6180 h 8872"/>
                <a:gd name="T82" fmla="*/ 2252 w 5435"/>
                <a:gd name="T83" fmla="*/ 6450 h 8872"/>
                <a:gd name="T84" fmla="*/ 2023 w 5435"/>
                <a:gd name="T85" fmla="*/ 6941 h 8872"/>
                <a:gd name="T86" fmla="*/ 1947 w 5435"/>
                <a:gd name="T87" fmla="*/ 7068 h 8872"/>
                <a:gd name="T88" fmla="*/ 1871 w 5435"/>
                <a:gd name="T89" fmla="*/ 7289 h 8872"/>
                <a:gd name="T90" fmla="*/ 1803 w 5435"/>
                <a:gd name="T91" fmla="*/ 7466 h 8872"/>
                <a:gd name="T92" fmla="*/ 1702 w 5435"/>
                <a:gd name="T93" fmla="*/ 7644 h 8872"/>
                <a:gd name="T94" fmla="*/ 1668 w 5435"/>
                <a:gd name="T95" fmla="*/ 7780 h 8872"/>
                <a:gd name="T96" fmla="*/ 923 w 5435"/>
                <a:gd name="T97" fmla="*/ 8753 h 8872"/>
                <a:gd name="T98" fmla="*/ 745 w 5435"/>
                <a:gd name="T99" fmla="*/ 8821 h 8872"/>
                <a:gd name="T100" fmla="*/ 576 w 5435"/>
                <a:gd name="T101" fmla="*/ 8846 h 8872"/>
                <a:gd name="T102" fmla="*/ 432 w 5435"/>
                <a:gd name="T103" fmla="*/ 8872 h 8872"/>
                <a:gd name="T104" fmla="*/ 330 w 5435"/>
                <a:gd name="T105" fmla="*/ 8872 h 8872"/>
                <a:gd name="T106" fmla="*/ 93 w 5435"/>
                <a:gd name="T107" fmla="*/ 8821 h 8872"/>
                <a:gd name="T108" fmla="*/ 0 w 5435"/>
                <a:gd name="T109" fmla="*/ 8821 h 8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35" h="8872">
                  <a:moveTo>
                    <a:pt x="3505" y="0"/>
                  </a:moveTo>
                  <a:lnTo>
                    <a:pt x="3827" y="322"/>
                  </a:lnTo>
                  <a:lnTo>
                    <a:pt x="3920" y="457"/>
                  </a:lnTo>
                  <a:lnTo>
                    <a:pt x="4098" y="610"/>
                  </a:lnTo>
                  <a:lnTo>
                    <a:pt x="4165" y="796"/>
                  </a:lnTo>
                  <a:lnTo>
                    <a:pt x="4174" y="931"/>
                  </a:lnTo>
                  <a:lnTo>
                    <a:pt x="4233" y="1067"/>
                  </a:lnTo>
                  <a:lnTo>
                    <a:pt x="4335" y="1244"/>
                  </a:lnTo>
                  <a:lnTo>
                    <a:pt x="4402" y="1312"/>
                  </a:lnTo>
                  <a:lnTo>
                    <a:pt x="4512" y="1507"/>
                  </a:lnTo>
                  <a:lnTo>
                    <a:pt x="4631" y="1820"/>
                  </a:lnTo>
                  <a:lnTo>
                    <a:pt x="4665" y="1871"/>
                  </a:lnTo>
                  <a:lnTo>
                    <a:pt x="4741" y="1913"/>
                  </a:lnTo>
                  <a:lnTo>
                    <a:pt x="4809" y="1905"/>
                  </a:lnTo>
                  <a:lnTo>
                    <a:pt x="4987" y="1955"/>
                  </a:lnTo>
                  <a:lnTo>
                    <a:pt x="5156" y="2057"/>
                  </a:lnTo>
                  <a:lnTo>
                    <a:pt x="5384" y="2387"/>
                  </a:lnTo>
                  <a:lnTo>
                    <a:pt x="5435" y="2523"/>
                  </a:lnTo>
                  <a:lnTo>
                    <a:pt x="5435" y="2658"/>
                  </a:lnTo>
                  <a:lnTo>
                    <a:pt x="5410" y="2709"/>
                  </a:lnTo>
                  <a:lnTo>
                    <a:pt x="5368" y="3064"/>
                  </a:lnTo>
                  <a:lnTo>
                    <a:pt x="5376" y="3115"/>
                  </a:lnTo>
                  <a:lnTo>
                    <a:pt x="5274" y="3471"/>
                  </a:lnTo>
                  <a:lnTo>
                    <a:pt x="5215" y="3564"/>
                  </a:lnTo>
                  <a:lnTo>
                    <a:pt x="5080" y="3708"/>
                  </a:lnTo>
                  <a:lnTo>
                    <a:pt x="5071" y="3759"/>
                  </a:lnTo>
                  <a:lnTo>
                    <a:pt x="4783" y="3902"/>
                  </a:lnTo>
                  <a:lnTo>
                    <a:pt x="4546" y="4029"/>
                  </a:lnTo>
                  <a:lnTo>
                    <a:pt x="4275" y="4097"/>
                  </a:lnTo>
                  <a:lnTo>
                    <a:pt x="3632" y="4326"/>
                  </a:lnTo>
                  <a:lnTo>
                    <a:pt x="3564" y="4360"/>
                  </a:lnTo>
                  <a:lnTo>
                    <a:pt x="3429" y="4470"/>
                  </a:lnTo>
                  <a:lnTo>
                    <a:pt x="3395" y="4529"/>
                  </a:lnTo>
                  <a:lnTo>
                    <a:pt x="3353" y="4546"/>
                  </a:lnTo>
                  <a:lnTo>
                    <a:pt x="3031" y="4986"/>
                  </a:lnTo>
                  <a:lnTo>
                    <a:pt x="2862" y="5308"/>
                  </a:lnTo>
                  <a:lnTo>
                    <a:pt x="2794" y="5392"/>
                  </a:lnTo>
                  <a:lnTo>
                    <a:pt x="2692" y="5621"/>
                  </a:lnTo>
                  <a:lnTo>
                    <a:pt x="2591" y="5790"/>
                  </a:lnTo>
                  <a:lnTo>
                    <a:pt x="2574" y="5883"/>
                  </a:lnTo>
                  <a:lnTo>
                    <a:pt x="2387" y="6180"/>
                  </a:lnTo>
                  <a:lnTo>
                    <a:pt x="2252" y="6450"/>
                  </a:lnTo>
                  <a:lnTo>
                    <a:pt x="2023" y="6941"/>
                  </a:lnTo>
                  <a:lnTo>
                    <a:pt x="1947" y="7068"/>
                  </a:lnTo>
                  <a:lnTo>
                    <a:pt x="1871" y="7289"/>
                  </a:lnTo>
                  <a:lnTo>
                    <a:pt x="1803" y="7466"/>
                  </a:lnTo>
                  <a:lnTo>
                    <a:pt x="1702" y="7644"/>
                  </a:lnTo>
                  <a:lnTo>
                    <a:pt x="1668" y="7780"/>
                  </a:lnTo>
                  <a:lnTo>
                    <a:pt x="923" y="8753"/>
                  </a:lnTo>
                  <a:lnTo>
                    <a:pt x="745" y="8821"/>
                  </a:lnTo>
                  <a:lnTo>
                    <a:pt x="576" y="8846"/>
                  </a:lnTo>
                  <a:lnTo>
                    <a:pt x="432" y="8872"/>
                  </a:lnTo>
                  <a:lnTo>
                    <a:pt x="330" y="8872"/>
                  </a:lnTo>
                  <a:lnTo>
                    <a:pt x="93" y="8821"/>
                  </a:lnTo>
                  <a:lnTo>
                    <a:pt x="0" y="882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6" name="Freeform 292">
              <a:extLst>
                <a:ext uri="{FF2B5EF4-FFF2-40B4-BE49-F238E27FC236}">
                  <a16:creationId xmlns:a16="http://schemas.microsoft.com/office/drawing/2014/main" id="{3FE7D7BE-92AB-433E-B734-78F70213E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3912"/>
              <a:ext cx="471" cy="613"/>
            </a:xfrm>
            <a:custGeom>
              <a:avLst/>
              <a:gdLst>
                <a:gd name="T0" fmla="*/ 415 w 2709"/>
                <a:gd name="T1" fmla="*/ 3521 h 3521"/>
                <a:gd name="T2" fmla="*/ 457 w 2709"/>
                <a:gd name="T3" fmla="*/ 3293 h 3521"/>
                <a:gd name="T4" fmla="*/ 322 w 2709"/>
                <a:gd name="T5" fmla="*/ 3039 h 3521"/>
                <a:gd name="T6" fmla="*/ 322 w 2709"/>
                <a:gd name="T7" fmla="*/ 3005 h 3521"/>
                <a:gd name="T8" fmla="*/ 195 w 2709"/>
                <a:gd name="T9" fmla="*/ 2734 h 3521"/>
                <a:gd name="T10" fmla="*/ 85 w 2709"/>
                <a:gd name="T11" fmla="*/ 2531 h 3521"/>
                <a:gd name="T12" fmla="*/ 60 w 2709"/>
                <a:gd name="T13" fmla="*/ 2395 h 3521"/>
                <a:gd name="T14" fmla="*/ 0 w 2709"/>
                <a:gd name="T15" fmla="*/ 2226 h 3521"/>
                <a:gd name="T16" fmla="*/ 17 w 2709"/>
                <a:gd name="T17" fmla="*/ 2125 h 3521"/>
                <a:gd name="T18" fmla="*/ 60 w 2709"/>
                <a:gd name="T19" fmla="*/ 2023 h 3521"/>
                <a:gd name="T20" fmla="*/ 170 w 2709"/>
                <a:gd name="T21" fmla="*/ 1913 h 3521"/>
                <a:gd name="T22" fmla="*/ 407 w 2709"/>
                <a:gd name="T23" fmla="*/ 1820 h 3521"/>
                <a:gd name="T24" fmla="*/ 635 w 2709"/>
                <a:gd name="T25" fmla="*/ 1761 h 3521"/>
                <a:gd name="T26" fmla="*/ 999 w 2709"/>
                <a:gd name="T27" fmla="*/ 1744 h 3521"/>
                <a:gd name="T28" fmla="*/ 1042 w 2709"/>
                <a:gd name="T29" fmla="*/ 1752 h 3521"/>
                <a:gd name="T30" fmla="*/ 1135 w 2709"/>
                <a:gd name="T31" fmla="*/ 1718 h 3521"/>
                <a:gd name="T32" fmla="*/ 1304 w 2709"/>
                <a:gd name="T33" fmla="*/ 1617 h 3521"/>
                <a:gd name="T34" fmla="*/ 1363 w 2709"/>
                <a:gd name="T35" fmla="*/ 1523 h 3521"/>
                <a:gd name="T36" fmla="*/ 1473 w 2709"/>
                <a:gd name="T37" fmla="*/ 1388 h 3521"/>
                <a:gd name="T38" fmla="*/ 1583 w 2709"/>
                <a:gd name="T39" fmla="*/ 1219 h 3521"/>
                <a:gd name="T40" fmla="*/ 1634 w 2709"/>
                <a:gd name="T41" fmla="*/ 1075 h 3521"/>
                <a:gd name="T42" fmla="*/ 1609 w 2709"/>
                <a:gd name="T43" fmla="*/ 736 h 3521"/>
                <a:gd name="T44" fmla="*/ 1634 w 2709"/>
                <a:gd name="T45" fmla="*/ 669 h 3521"/>
                <a:gd name="T46" fmla="*/ 1634 w 2709"/>
                <a:gd name="T47" fmla="*/ 431 h 3521"/>
                <a:gd name="T48" fmla="*/ 1702 w 2709"/>
                <a:gd name="T49" fmla="*/ 279 h 3521"/>
                <a:gd name="T50" fmla="*/ 1854 w 2709"/>
                <a:gd name="T51" fmla="*/ 169 h 3521"/>
                <a:gd name="T52" fmla="*/ 2049 w 2709"/>
                <a:gd name="T53" fmla="*/ 110 h 3521"/>
                <a:gd name="T54" fmla="*/ 2396 w 2709"/>
                <a:gd name="T55" fmla="*/ 34 h 3521"/>
                <a:gd name="T56" fmla="*/ 2582 w 2709"/>
                <a:gd name="T57" fmla="*/ 25 h 3521"/>
                <a:gd name="T58" fmla="*/ 2625 w 2709"/>
                <a:gd name="T59" fmla="*/ 0 h 3521"/>
                <a:gd name="T60" fmla="*/ 2709 w 2709"/>
                <a:gd name="T61" fmla="*/ 8 h 3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09" h="3521">
                  <a:moveTo>
                    <a:pt x="415" y="3521"/>
                  </a:moveTo>
                  <a:lnTo>
                    <a:pt x="457" y="3293"/>
                  </a:lnTo>
                  <a:lnTo>
                    <a:pt x="322" y="3039"/>
                  </a:lnTo>
                  <a:lnTo>
                    <a:pt x="322" y="3005"/>
                  </a:lnTo>
                  <a:lnTo>
                    <a:pt x="195" y="2734"/>
                  </a:lnTo>
                  <a:lnTo>
                    <a:pt x="85" y="2531"/>
                  </a:lnTo>
                  <a:lnTo>
                    <a:pt x="60" y="2395"/>
                  </a:lnTo>
                  <a:lnTo>
                    <a:pt x="0" y="2226"/>
                  </a:lnTo>
                  <a:lnTo>
                    <a:pt x="17" y="2125"/>
                  </a:lnTo>
                  <a:lnTo>
                    <a:pt x="60" y="2023"/>
                  </a:lnTo>
                  <a:lnTo>
                    <a:pt x="170" y="1913"/>
                  </a:lnTo>
                  <a:lnTo>
                    <a:pt x="407" y="1820"/>
                  </a:lnTo>
                  <a:lnTo>
                    <a:pt x="635" y="1761"/>
                  </a:lnTo>
                  <a:lnTo>
                    <a:pt x="999" y="1744"/>
                  </a:lnTo>
                  <a:lnTo>
                    <a:pt x="1042" y="1752"/>
                  </a:lnTo>
                  <a:lnTo>
                    <a:pt x="1135" y="1718"/>
                  </a:lnTo>
                  <a:lnTo>
                    <a:pt x="1304" y="1617"/>
                  </a:lnTo>
                  <a:lnTo>
                    <a:pt x="1363" y="1523"/>
                  </a:lnTo>
                  <a:lnTo>
                    <a:pt x="1473" y="1388"/>
                  </a:lnTo>
                  <a:lnTo>
                    <a:pt x="1583" y="1219"/>
                  </a:lnTo>
                  <a:lnTo>
                    <a:pt x="1634" y="1075"/>
                  </a:lnTo>
                  <a:lnTo>
                    <a:pt x="1609" y="736"/>
                  </a:lnTo>
                  <a:lnTo>
                    <a:pt x="1634" y="669"/>
                  </a:lnTo>
                  <a:lnTo>
                    <a:pt x="1634" y="431"/>
                  </a:lnTo>
                  <a:lnTo>
                    <a:pt x="1702" y="279"/>
                  </a:lnTo>
                  <a:lnTo>
                    <a:pt x="1854" y="169"/>
                  </a:lnTo>
                  <a:lnTo>
                    <a:pt x="2049" y="110"/>
                  </a:lnTo>
                  <a:lnTo>
                    <a:pt x="2396" y="34"/>
                  </a:lnTo>
                  <a:lnTo>
                    <a:pt x="2582" y="25"/>
                  </a:lnTo>
                  <a:lnTo>
                    <a:pt x="2625" y="0"/>
                  </a:lnTo>
                  <a:lnTo>
                    <a:pt x="2709" y="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7" name="Freeform 293">
              <a:extLst>
                <a:ext uri="{FF2B5EF4-FFF2-40B4-BE49-F238E27FC236}">
                  <a16:creationId xmlns:a16="http://schemas.microsoft.com/office/drawing/2014/main" id="{7C031451-BA4F-45E1-A4DE-C84A9950B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10"/>
              <a:ext cx="500" cy="387"/>
            </a:xfrm>
            <a:custGeom>
              <a:avLst/>
              <a:gdLst>
                <a:gd name="T0" fmla="*/ 2878 w 2878"/>
                <a:gd name="T1" fmla="*/ 1566 h 2226"/>
                <a:gd name="T2" fmla="*/ 2861 w 2878"/>
                <a:gd name="T3" fmla="*/ 1583 h 2226"/>
                <a:gd name="T4" fmla="*/ 2692 w 2878"/>
                <a:gd name="T5" fmla="*/ 1702 h 2226"/>
                <a:gd name="T6" fmla="*/ 2557 w 2878"/>
                <a:gd name="T7" fmla="*/ 1735 h 2226"/>
                <a:gd name="T8" fmla="*/ 2523 w 2878"/>
                <a:gd name="T9" fmla="*/ 1769 h 2226"/>
                <a:gd name="T10" fmla="*/ 2387 w 2878"/>
                <a:gd name="T11" fmla="*/ 1812 h 2226"/>
                <a:gd name="T12" fmla="*/ 2286 w 2878"/>
                <a:gd name="T13" fmla="*/ 1879 h 2226"/>
                <a:gd name="T14" fmla="*/ 2184 w 2878"/>
                <a:gd name="T15" fmla="*/ 1905 h 2226"/>
                <a:gd name="T16" fmla="*/ 2150 w 2878"/>
                <a:gd name="T17" fmla="*/ 1939 h 2226"/>
                <a:gd name="T18" fmla="*/ 1846 w 2878"/>
                <a:gd name="T19" fmla="*/ 2023 h 2226"/>
                <a:gd name="T20" fmla="*/ 1778 w 2878"/>
                <a:gd name="T21" fmla="*/ 2082 h 2226"/>
                <a:gd name="T22" fmla="*/ 1575 w 2878"/>
                <a:gd name="T23" fmla="*/ 2142 h 2226"/>
                <a:gd name="T24" fmla="*/ 1270 w 2878"/>
                <a:gd name="T25" fmla="*/ 2193 h 2226"/>
                <a:gd name="T26" fmla="*/ 1202 w 2878"/>
                <a:gd name="T27" fmla="*/ 2226 h 2226"/>
                <a:gd name="T28" fmla="*/ 1033 w 2878"/>
                <a:gd name="T29" fmla="*/ 2226 h 2226"/>
                <a:gd name="T30" fmla="*/ 897 w 2878"/>
                <a:gd name="T31" fmla="*/ 2184 h 2226"/>
                <a:gd name="T32" fmla="*/ 863 w 2878"/>
                <a:gd name="T33" fmla="*/ 2193 h 2226"/>
                <a:gd name="T34" fmla="*/ 593 w 2878"/>
                <a:gd name="T35" fmla="*/ 2108 h 2226"/>
                <a:gd name="T36" fmla="*/ 499 w 2878"/>
                <a:gd name="T37" fmla="*/ 2023 h 2226"/>
                <a:gd name="T38" fmla="*/ 457 w 2878"/>
                <a:gd name="T39" fmla="*/ 1947 h 2226"/>
                <a:gd name="T40" fmla="*/ 440 w 2878"/>
                <a:gd name="T41" fmla="*/ 1845 h 2226"/>
                <a:gd name="T42" fmla="*/ 508 w 2878"/>
                <a:gd name="T43" fmla="*/ 1642 h 2226"/>
                <a:gd name="T44" fmla="*/ 576 w 2878"/>
                <a:gd name="T45" fmla="*/ 1507 h 2226"/>
                <a:gd name="T46" fmla="*/ 610 w 2878"/>
                <a:gd name="T47" fmla="*/ 1371 h 2226"/>
                <a:gd name="T48" fmla="*/ 601 w 2878"/>
                <a:gd name="T49" fmla="*/ 1338 h 2226"/>
                <a:gd name="T50" fmla="*/ 626 w 2878"/>
                <a:gd name="T51" fmla="*/ 1270 h 2226"/>
                <a:gd name="T52" fmla="*/ 593 w 2878"/>
                <a:gd name="T53" fmla="*/ 1168 h 2226"/>
                <a:gd name="T54" fmla="*/ 601 w 2878"/>
                <a:gd name="T55" fmla="*/ 1134 h 2226"/>
                <a:gd name="T56" fmla="*/ 559 w 2878"/>
                <a:gd name="T57" fmla="*/ 999 h 2226"/>
                <a:gd name="T58" fmla="*/ 499 w 2878"/>
                <a:gd name="T59" fmla="*/ 897 h 2226"/>
                <a:gd name="T60" fmla="*/ 406 w 2878"/>
                <a:gd name="T61" fmla="*/ 762 h 2226"/>
                <a:gd name="T62" fmla="*/ 161 w 2878"/>
                <a:gd name="T63" fmla="*/ 466 h 2226"/>
                <a:gd name="T64" fmla="*/ 0 w 2878"/>
                <a:gd name="T65" fmla="*/ 0 h 2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78" h="2226">
                  <a:moveTo>
                    <a:pt x="2878" y="1566"/>
                  </a:moveTo>
                  <a:lnTo>
                    <a:pt x="2861" y="1583"/>
                  </a:lnTo>
                  <a:lnTo>
                    <a:pt x="2692" y="1702"/>
                  </a:lnTo>
                  <a:lnTo>
                    <a:pt x="2557" y="1735"/>
                  </a:lnTo>
                  <a:lnTo>
                    <a:pt x="2523" y="1769"/>
                  </a:lnTo>
                  <a:lnTo>
                    <a:pt x="2387" y="1812"/>
                  </a:lnTo>
                  <a:lnTo>
                    <a:pt x="2286" y="1879"/>
                  </a:lnTo>
                  <a:lnTo>
                    <a:pt x="2184" y="1905"/>
                  </a:lnTo>
                  <a:lnTo>
                    <a:pt x="2150" y="1939"/>
                  </a:lnTo>
                  <a:lnTo>
                    <a:pt x="1846" y="2023"/>
                  </a:lnTo>
                  <a:lnTo>
                    <a:pt x="1778" y="2082"/>
                  </a:lnTo>
                  <a:lnTo>
                    <a:pt x="1575" y="2142"/>
                  </a:lnTo>
                  <a:lnTo>
                    <a:pt x="1270" y="2193"/>
                  </a:lnTo>
                  <a:lnTo>
                    <a:pt x="1202" y="2226"/>
                  </a:lnTo>
                  <a:lnTo>
                    <a:pt x="1033" y="2226"/>
                  </a:lnTo>
                  <a:lnTo>
                    <a:pt x="897" y="2184"/>
                  </a:lnTo>
                  <a:lnTo>
                    <a:pt x="863" y="2193"/>
                  </a:lnTo>
                  <a:lnTo>
                    <a:pt x="593" y="2108"/>
                  </a:lnTo>
                  <a:lnTo>
                    <a:pt x="499" y="2023"/>
                  </a:lnTo>
                  <a:lnTo>
                    <a:pt x="457" y="1947"/>
                  </a:lnTo>
                  <a:lnTo>
                    <a:pt x="440" y="1845"/>
                  </a:lnTo>
                  <a:lnTo>
                    <a:pt x="508" y="1642"/>
                  </a:lnTo>
                  <a:lnTo>
                    <a:pt x="576" y="1507"/>
                  </a:lnTo>
                  <a:lnTo>
                    <a:pt x="610" y="1371"/>
                  </a:lnTo>
                  <a:lnTo>
                    <a:pt x="601" y="1338"/>
                  </a:lnTo>
                  <a:lnTo>
                    <a:pt x="626" y="1270"/>
                  </a:lnTo>
                  <a:lnTo>
                    <a:pt x="593" y="1168"/>
                  </a:lnTo>
                  <a:lnTo>
                    <a:pt x="601" y="1134"/>
                  </a:lnTo>
                  <a:lnTo>
                    <a:pt x="559" y="999"/>
                  </a:lnTo>
                  <a:lnTo>
                    <a:pt x="499" y="897"/>
                  </a:lnTo>
                  <a:lnTo>
                    <a:pt x="406" y="762"/>
                  </a:lnTo>
                  <a:lnTo>
                    <a:pt x="161" y="466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8" name="Freeform 294">
              <a:extLst>
                <a:ext uri="{FF2B5EF4-FFF2-40B4-BE49-F238E27FC236}">
                  <a16:creationId xmlns:a16="http://schemas.microsoft.com/office/drawing/2014/main" id="{4819DAF5-445B-4BC0-BE0C-574FADF06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005"/>
              <a:ext cx="2575" cy="2520"/>
            </a:xfrm>
            <a:custGeom>
              <a:avLst/>
              <a:gdLst>
                <a:gd name="T0" fmla="*/ 601 w 14799"/>
                <a:gd name="T1" fmla="*/ 12808 h 14475"/>
                <a:gd name="T2" fmla="*/ 1414 w 14799"/>
                <a:gd name="T3" fmla="*/ 12342 h 14475"/>
                <a:gd name="T4" fmla="*/ 2311 w 14799"/>
                <a:gd name="T5" fmla="*/ 11758 h 14475"/>
                <a:gd name="T6" fmla="*/ 3217 w 14799"/>
                <a:gd name="T7" fmla="*/ 11089 h 14475"/>
                <a:gd name="T8" fmla="*/ 4614 w 14799"/>
                <a:gd name="T9" fmla="*/ 9921 h 14475"/>
                <a:gd name="T10" fmla="*/ 4673 w 14799"/>
                <a:gd name="T11" fmla="*/ 9024 h 14475"/>
                <a:gd name="T12" fmla="*/ 4428 w 14799"/>
                <a:gd name="T13" fmla="*/ 8033 h 14475"/>
                <a:gd name="T14" fmla="*/ 4987 w 14799"/>
                <a:gd name="T15" fmla="*/ 7881 h 14475"/>
                <a:gd name="T16" fmla="*/ 5884 w 14799"/>
                <a:gd name="T17" fmla="*/ 8118 h 14475"/>
                <a:gd name="T18" fmla="*/ 6747 w 14799"/>
                <a:gd name="T19" fmla="*/ 8050 h 14475"/>
                <a:gd name="T20" fmla="*/ 7501 w 14799"/>
                <a:gd name="T21" fmla="*/ 7271 h 14475"/>
                <a:gd name="T22" fmla="*/ 8009 w 14799"/>
                <a:gd name="T23" fmla="*/ 6611 h 14475"/>
                <a:gd name="T24" fmla="*/ 8568 w 14799"/>
                <a:gd name="T25" fmla="*/ 5832 h 14475"/>
                <a:gd name="T26" fmla="*/ 9008 w 14799"/>
                <a:gd name="T27" fmla="*/ 5054 h 14475"/>
                <a:gd name="T28" fmla="*/ 9347 w 14799"/>
                <a:gd name="T29" fmla="*/ 4342 h 14475"/>
                <a:gd name="T30" fmla="*/ 9643 w 14799"/>
                <a:gd name="T31" fmla="*/ 3792 h 14475"/>
                <a:gd name="T32" fmla="*/ 9888 w 14799"/>
                <a:gd name="T33" fmla="*/ 3250 h 14475"/>
                <a:gd name="T34" fmla="*/ 10058 w 14799"/>
                <a:gd name="T35" fmla="*/ 2743 h 14475"/>
                <a:gd name="T36" fmla="*/ 10320 w 14799"/>
                <a:gd name="T37" fmla="*/ 2065 h 14475"/>
                <a:gd name="T38" fmla="*/ 10726 w 14799"/>
                <a:gd name="T39" fmla="*/ 812 h 14475"/>
                <a:gd name="T40" fmla="*/ 10862 w 14799"/>
                <a:gd name="T41" fmla="*/ 305 h 14475"/>
                <a:gd name="T42" fmla="*/ 11057 w 14799"/>
                <a:gd name="T43" fmla="*/ 8 h 14475"/>
                <a:gd name="T44" fmla="*/ 11404 w 14799"/>
                <a:gd name="T45" fmla="*/ 347 h 14475"/>
                <a:gd name="T46" fmla="*/ 11565 w 14799"/>
                <a:gd name="T47" fmla="*/ 889 h 14475"/>
                <a:gd name="T48" fmla="*/ 12386 w 14799"/>
                <a:gd name="T49" fmla="*/ 1126 h 14475"/>
                <a:gd name="T50" fmla="*/ 13427 w 14799"/>
                <a:gd name="T51" fmla="*/ 821 h 14475"/>
                <a:gd name="T52" fmla="*/ 14240 w 14799"/>
                <a:gd name="T53" fmla="*/ 626 h 14475"/>
                <a:gd name="T54" fmla="*/ 14088 w 14799"/>
                <a:gd name="T55" fmla="*/ 931 h 14475"/>
                <a:gd name="T56" fmla="*/ 13554 w 14799"/>
                <a:gd name="T57" fmla="*/ 1168 h 14475"/>
                <a:gd name="T58" fmla="*/ 13757 w 14799"/>
                <a:gd name="T59" fmla="*/ 1380 h 14475"/>
                <a:gd name="T60" fmla="*/ 14164 w 14799"/>
                <a:gd name="T61" fmla="*/ 1481 h 14475"/>
                <a:gd name="T62" fmla="*/ 14799 w 14799"/>
                <a:gd name="T63" fmla="*/ 1600 h 14475"/>
                <a:gd name="T64" fmla="*/ 14663 w 14799"/>
                <a:gd name="T65" fmla="*/ 1761 h 14475"/>
                <a:gd name="T66" fmla="*/ 14291 w 14799"/>
                <a:gd name="T67" fmla="*/ 1735 h 14475"/>
                <a:gd name="T68" fmla="*/ 13630 w 14799"/>
                <a:gd name="T69" fmla="*/ 1896 h 14475"/>
                <a:gd name="T70" fmla="*/ 12987 w 14799"/>
                <a:gd name="T71" fmla="*/ 2125 h 14475"/>
                <a:gd name="T72" fmla="*/ 12547 w 14799"/>
                <a:gd name="T73" fmla="*/ 2395 h 14475"/>
                <a:gd name="T74" fmla="*/ 12039 w 14799"/>
                <a:gd name="T75" fmla="*/ 2836 h 14475"/>
                <a:gd name="T76" fmla="*/ 11505 w 14799"/>
                <a:gd name="T77" fmla="*/ 3344 h 14475"/>
                <a:gd name="T78" fmla="*/ 11175 w 14799"/>
                <a:gd name="T79" fmla="*/ 4089 h 14475"/>
                <a:gd name="T80" fmla="*/ 11031 w 14799"/>
                <a:gd name="T81" fmla="*/ 4546 h 14475"/>
                <a:gd name="T82" fmla="*/ 11091 w 14799"/>
                <a:gd name="T83" fmla="*/ 5274 h 14475"/>
                <a:gd name="T84" fmla="*/ 11040 w 14799"/>
                <a:gd name="T85" fmla="*/ 6095 h 14475"/>
                <a:gd name="T86" fmla="*/ 10134 w 14799"/>
                <a:gd name="T87" fmla="*/ 6603 h 14475"/>
                <a:gd name="T88" fmla="*/ 9744 w 14799"/>
                <a:gd name="T89" fmla="*/ 6950 h 14475"/>
                <a:gd name="T90" fmla="*/ 9194 w 14799"/>
                <a:gd name="T91" fmla="*/ 7661 h 14475"/>
                <a:gd name="T92" fmla="*/ 8635 w 14799"/>
                <a:gd name="T93" fmla="*/ 8423 h 14475"/>
                <a:gd name="T94" fmla="*/ 8305 w 14799"/>
                <a:gd name="T95" fmla="*/ 8854 h 14475"/>
                <a:gd name="T96" fmla="*/ 8263 w 14799"/>
                <a:gd name="T97" fmla="*/ 9515 h 14475"/>
                <a:gd name="T98" fmla="*/ 7408 w 14799"/>
                <a:gd name="T99" fmla="*/ 9879 h 14475"/>
                <a:gd name="T100" fmla="*/ 6968 w 14799"/>
                <a:gd name="T101" fmla="*/ 10251 h 14475"/>
                <a:gd name="T102" fmla="*/ 6053 w 14799"/>
                <a:gd name="T103" fmla="*/ 10776 h 14475"/>
                <a:gd name="T104" fmla="*/ 5579 w 14799"/>
                <a:gd name="T105" fmla="*/ 11055 h 14475"/>
                <a:gd name="T106" fmla="*/ 5020 w 14799"/>
                <a:gd name="T107" fmla="*/ 11436 h 14475"/>
                <a:gd name="T108" fmla="*/ 4309 w 14799"/>
                <a:gd name="T109" fmla="*/ 11936 h 14475"/>
                <a:gd name="T110" fmla="*/ 3971 w 14799"/>
                <a:gd name="T111" fmla="*/ 12173 h 14475"/>
                <a:gd name="T112" fmla="*/ 3429 w 14799"/>
                <a:gd name="T113" fmla="*/ 12528 h 14475"/>
                <a:gd name="T114" fmla="*/ 2989 w 14799"/>
                <a:gd name="T115" fmla="*/ 12782 h 14475"/>
                <a:gd name="T116" fmla="*/ 2218 w 14799"/>
                <a:gd name="T117" fmla="*/ 13375 h 14475"/>
                <a:gd name="T118" fmla="*/ 1676 w 14799"/>
                <a:gd name="T119" fmla="*/ 13917 h 14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799" h="14475">
                  <a:moveTo>
                    <a:pt x="0" y="13138"/>
                  </a:moveTo>
                  <a:lnTo>
                    <a:pt x="195" y="12985"/>
                  </a:lnTo>
                  <a:lnTo>
                    <a:pt x="330" y="12943"/>
                  </a:lnTo>
                  <a:lnTo>
                    <a:pt x="601" y="12808"/>
                  </a:lnTo>
                  <a:lnTo>
                    <a:pt x="804" y="12681"/>
                  </a:lnTo>
                  <a:lnTo>
                    <a:pt x="1033" y="12571"/>
                  </a:lnTo>
                  <a:lnTo>
                    <a:pt x="1329" y="12376"/>
                  </a:lnTo>
                  <a:lnTo>
                    <a:pt x="1414" y="12342"/>
                  </a:lnTo>
                  <a:lnTo>
                    <a:pt x="1482" y="12274"/>
                  </a:lnTo>
                  <a:lnTo>
                    <a:pt x="1888" y="12037"/>
                  </a:lnTo>
                  <a:lnTo>
                    <a:pt x="2091" y="11885"/>
                  </a:lnTo>
                  <a:lnTo>
                    <a:pt x="2311" y="11758"/>
                  </a:lnTo>
                  <a:lnTo>
                    <a:pt x="2608" y="11521"/>
                  </a:lnTo>
                  <a:lnTo>
                    <a:pt x="2819" y="11385"/>
                  </a:lnTo>
                  <a:lnTo>
                    <a:pt x="2980" y="11250"/>
                  </a:lnTo>
                  <a:lnTo>
                    <a:pt x="3217" y="11089"/>
                  </a:lnTo>
                  <a:lnTo>
                    <a:pt x="3928" y="10556"/>
                  </a:lnTo>
                  <a:lnTo>
                    <a:pt x="4021" y="10514"/>
                  </a:lnTo>
                  <a:lnTo>
                    <a:pt x="4343" y="10243"/>
                  </a:lnTo>
                  <a:lnTo>
                    <a:pt x="4614" y="9921"/>
                  </a:lnTo>
                  <a:lnTo>
                    <a:pt x="4682" y="9769"/>
                  </a:lnTo>
                  <a:lnTo>
                    <a:pt x="4707" y="9667"/>
                  </a:lnTo>
                  <a:lnTo>
                    <a:pt x="4716" y="9396"/>
                  </a:lnTo>
                  <a:lnTo>
                    <a:pt x="4673" y="9024"/>
                  </a:lnTo>
                  <a:lnTo>
                    <a:pt x="4411" y="8270"/>
                  </a:lnTo>
                  <a:lnTo>
                    <a:pt x="4402" y="8203"/>
                  </a:lnTo>
                  <a:lnTo>
                    <a:pt x="4428" y="8169"/>
                  </a:lnTo>
                  <a:lnTo>
                    <a:pt x="4428" y="8033"/>
                  </a:lnTo>
                  <a:lnTo>
                    <a:pt x="4470" y="7932"/>
                  </a:lnTo>
                  <a:lnTo>
                    <a:pt x="4673" y="7822"/>
                  </a:lnTo>
                  <a:lnTo>
                    <a:pt x="4809" y="7830"/>
                  </a:lnTo>
                  <a:lnTo>
                    <a:pt x="4987" y="7881"/>
                  </a:lnTo>
                  <a:lnTo>
                    <a:pt x="5080" y="7932"/>
                  </a:lnTo>
                  <a:lnTo>
                    <a:pt x="5300" y="8025"/>
                  </a:lnTo>
                  <a:lnTo>
                    <a:pt x="5613" y="8118"/>
                  </a:lnTo>
                  <a:lnTo>
                    <a:pt x="5884" y="8118"/>
                  </a:lnTo>
                  <a:lnTo>
                    <a:pt x="6019" y="8160"/>
                  </a:lnTo>
                  <a:lnTo>
                    <a:pt x="6333" y="8160"/>
                  </a:lnTo>
                  <a:lnTo>
                    <a:pt x="6561" y="8126"/>
                  </a:lnTo>
                  <a:lnTo>
                    <a:pt x="6747" y="8050"/>
                  </a:lnTo>
                  <a:lnTo>
                    <a:pt x="7095" y="7729"/>
                  </a:lnTo>
                  <a:lnTo>
                    <a:pt x="7230" y="7551"/>
                  </a:lnTo>
                  <a:lnTo>
                    <a:pt x="7306" y="7483"/>
                  </a:lnTo>
                  <a:lnTo>
                    <a:pt x="7501" y="7271"/>
                  </a:lnTo>
                  <a:lnTo>
                    <a:pt x="7543" y="7187"/>
                  </a:lnTo>
                  <a:lnTo>
                    <a:pt x="7611" y="7128"/>
                  </a:lnTo>
                  <a:lnTo>
                    <a:pt x="7780" y="6882"/>
                  </a:lnTo>
                  <a:lnTo>
                    <a:pt x="8009" y="6611"/>
                  </a:lnTo>
                  <a:lnTo>
                    <a:pt x="8229" y="6306"/>
                  </a:lnTo>
                  <a:lnTo>
                    <a:pt x="8297" y="6247"/>
                  </a:lnTo>
                  <a:lnTo>
                    <a:pt x="8415" y="6035"/>
                  </a:lnTo>
                  <a:lnTo>
                    <a:pt x="8568" y="5832"/>
                  </a:lnTo>
                  <a:lnTo>
                    <a:pt x="8720" y="5494"/>
                  </a:lnTo>
                  <a:lnTo>
                    <a:pt x="8906" y="5223"/>
                  </a:lnTo>
                  <a:lnTo>
                    <a:pt x="8923" y="5155"/>
                  </a:lnTo>
                  <a:lnTo>
                    <a:pt x="9008" y="5054"/>
                  </a:lnTo>
                  <a:lnTo>
                    <a:pt x="9109" y="4783"/>
                  </a:lnTo>
                  <a:lnTo>
                    <a:pt x="9228" y="4546"/>
                  </a:lnTo>
                  <a:lnTo>
                    <a:pt x="9330" y="4410"/>
                  </a:lnTo>
                  <a:lnTo>
                    <a:pt x="9347" y="4342"/>
                  </a:lnTo>
                  <a:lnTo>
                    <a:pt x="9457" y="4131"/>
                  </a:lnTo>
                  <a:lnTo>
                    <a:pt x="9457" y="4097"/>
                  </a:lnTo>
                  <a:lnTo>
                    <a:pt x="9558" y="3894"/>
                  </a:lnTo>
                  <a:lnTo>
                    <a:pt x="9643" y="3792"/>
                  </a:lnTo>
                  <a:lnTo>
                    <a:pt x="9711" y="3657"/>
                  </a:lnTo>
                  <a:lnTo>
                    <a:pt x="9795" y="3454"/>
                  </a:lnTo>
                  <a:lnTo>
                    <a:pt x="9880" y="3318"/>
                  </a:lnTo>
                  <a:lnTo>
                    <a:pt x="9888" y="3250"/>
                  </a:lnTo>
                  <a:lnTo>
                    <a:pt x="9990" y="3047"/>
                  </a:lnTo>
                  <a:lnTo>
                    <a:pt x="9998" y="2946"/>
                  </a:lnTo>
                  <a:lnTo>
                    <a:pt x="10024" y="2912"/>
                  </a:lnTo>
                  <a:lnTo>
                    <a:pt x="10058" y="2743"/>
                  </a:lnTo>
                  <a:lnTo>
                    <a:pt x="10134" y="2506"/>
                  </a:lnTo>
                  <a:lnTo>
                    <a:pt x="10185" y="2438"/>
                  </a:lnTo>
                  <a:lnTo>
                    <a:pt x="10269" y="2133"/>
                  </a:lnTo>
                  <a:lnTo>
                    <a:pt x="10320" y="2065"/>
                  </a:lnTo>
                  <a:lnTo>
                    <a:pt x="10498" y="1591"/>
                  </a:lnTo>
                  <a:lnTo>
                    <a:pt x="10566" y="1320"/>
                  </a:lnTo>
                  <a:lnTo>
                    <a:pt x="10710" y="914"/>
                  </a:lnTo>
                  <a:lnTo>
                    <a:pt x="10726" y="812"/>
                  </a:lnTo>
                  <a:lnTo>
                    <a:pt x="10760" y="745"/>
                  </a:lnTo>
                  <a:lnTo>
                    <a:pt x="10794" y="575"/>
                  </a:lnTo>
                  <a:lnTo>
                    <a:pt x="10845" y="440"/>
                  </a:lnTo>
                  <a:lnTo>
                    <a:pt x="10862" y="305"/>
                  </a:lnTo>
                  <a:lnTo>
                    <a:pt x="10879" y="305"/>
                  </a:lnTo>
                  <a:lnTo>
                    <a:pt x="10913" y="237"/>
                  </a:lnTo>
                  <a:lnTo>
                    <a:pt x="10947" y="101"/>
                  </a:lnTo>
                  <a:lnTo>
                    <a:pt x="11057" y="8"/>
                  </a:lnTo>
                  <a:lnTo>
                    <a:pt x="11107" y="0"/>
                  </a:lnTo>
                  <a:lnTo>
                    <a:pt x="11243" y="51"/>
                  </a:lnTo>
                  <a:lnTo>
                    <a:pt x="11378" y="203"/>
                  </a:lnTo>
                  <a:lnTo>
                    <a:pt x="11404" y="347"/>
                  </a:lnTo>
                  <a:lnTo>
                    <a:pt x="11438" y="389"/>
                  </a:lnTo>
                  <a:lnTo>
                    <a:pt x="11505" y="660"/>
                  </a:lnTo>
                  <a:lnTo>
                    <a:pt x="11531" y="846"/>
                  </a:lnTo>
                  <a:lnTo>
                    <a:pt x="11565" y="889"/>
                  </a:lnTo>
                  <a:lnTo>
                    <a:pt x="11582" y="1016"/>
                  </a:lnTo>
                  <a:lnTo>
                    <a:pt x="11649" y="1100"/>
                  </a:lnTo>
                  <a:lnTo>
                    <a:pt x="11802" y="1160"/>
                  </a:lnTo>
                  <a:lnTo>
                    <a:pt x="12386" y="1126"/>
                  </a:lnTo>
                  <a:lnTo>
                    <a:pt x="12521" y="1092"/>
                  </a:lnTo>
                  <a:lnTo>
                    <a:pt x="12750" y="1066"/>
                  </a:lnTo>
                  <a:lnTo>
                    <a:pt x="13114" y="956"/>
                  </a:lnTo>
                  <a:lnTo>
                    <a:pt x="13427" y="821"/>
                  </a:lnTo>
                  <a:lnTo>
                    <a:pt x="13520" y="796"/>
                  </a:lnTo>
                  <a:lnTo>
                    <a:pt x="13563" y="762"/>
                  </a:lnTo>
                  <a:lnTo>
                    <a:pt x="14155" y="618"/>
                  </a:lnTo>
                  <a:lnTo>
                    <a:pt x="14240" y="626"/>
                  </a:lnTo>
                  <a:lnTo>
                    <a:pt x="14265" y="652"/>
                  </a:lnTo>
                  <a:lnTo>
                    <a:pt x="14265" y="812"/>
                  </a:lnTo>
                  <a:lnTo>
                    <a:pt x="14223" y="855"/>
                  </a:lnTo>
                  <a:lnTo>
                    <a:pt x="14088" y="931"/>
                  </a:lnTo>
                  <a:lnTo>
                    <a:pt x="13952" y="948"/>
                  </a:lnTo>
                  <a:lnTo>
                    <a:pt x="13740" y="1016"/>
                  </a:lnTo>
                  <a:lnTo>
                    <a:pt x="13605" y="1083"/>
                  </a:lnTo>
                  <a:lnTo>
                    <a:pt x="13554" y="1168"/>
                  </a:lnTo>
                  <a:lnTo>
                    <a:pt x="13554" y="1227"/>
                  </a:lnTo>
                  <a:lnTo>
                    <a:pt x="13571" y="1270"/>
                  </a:lnTo>
                  <a:lnTo>
                    <a:pt x="13656" y="1329"/>
                  </a:lnTo>
                  <a:lnTo>
                    <a:pt x="13757" y="1380"/>
                  </a:lnTo>
                  <a:lnTo>
                    <a:pt x="13800" y="1380"/>
                  </a:lnTo>
                  <a:lnTo>
                    <a:pt x="13935" y="1447"/>
                  </a:lnTo>
                  <a:lnTo>
                    <a:pt x="14071" y="1481"/>
                  </a:lnTo>
                  <a:lnTo>
                    <a:pt x="14164" y="1481"/>
                  </a:lnTo>
                  <a:lnTo>
                    <a:pt x="14299" y="1524"/>
                  </a:lnTo>
                  <a:lnTo>
                    <a:pt x="14341" y="1515"/>
                  </a:lnTo>
                  <a:lnTo>
                    <a:pt x="14748" y="1557"/>
                  </a:lnTo>
                  <a:lnTo>
                    <a:pt x="14799" y="1600"/>
                  </a:lnTo>
                  <a:lnTo>
                    <a:pt x="14799" y="1684"/>
                  </a:lnTo>
                  <a:lnTo>
                    <a:pt x="14765" y="1727"/>
                  </a:lnTo>
                  <a:lnTo>
                    <a:pt x="14731" y="1761"/>
                  </a:lnTo>
                  <a:lnTo>
                    <a:pt x="14663" y="1761"/>
                  </a:lnTo>
                  <a:lnTo>
                    <a:pt x="14570" y="1727"/>
                  </a:lnTo>
                  <a:lnTo>
                    <a:pt x="14494" y="1761"/>
                  </a:lnTo>
                  <a:lnTo>
                    <a:pt x="14358" y="1727"/>
                  </a:lnTo>
                  <a:lnTo>
                    <a:pt x="14291" y="1735"/>
                  </a:lnTo>
                  <a:lnTo>
                    <a:pt x="14240" y="1769"/>
                  </a:lnTo>
                  <a:lnTo>
                    <a:pt x="13969" y="1794"/>
                  </a:lnTo>
                  <a:lnTo>
                    <a:pt x="13732" y="1888"/>
                  </a:lnTo>
                  <a:lnTo>
                    <a:pt x="13630" y="1896"/>
                  </a:lnTo>
                  <a:lnTo>
                    <a:pt x="13495" y="1964"/>
                  </a:lnTo>
                  <a:lnTo>
                    <a:pt x="13224" y="2006"/>
                  </a:lnTo>
                  <a:lnTo>
                    <a:pt x="13089" y="2057"/>
                  </a:lnTo>
                  <a:lnTo>
                    <a:pt x="12987" y="2125"/>
                  </a:lnTo>
                  <a:lnTo>
                    <a:pt x="12851" y="2175"/>
                  </a:lnTo>
                  <a:lnTo>
                    <a:pt x="12784" y="2243"/>
                  </a:lnTo>
                  <a:lnTo>
                    <a:pt x="12682" y="2277"/>
                  </a:lnTo>
                  <a:lnTo>
                    <a:pt x="12547" y="2395"/>
                  </a:lnTo>
                  <a:lnTo>
                    <a:pt x="12479" y="2429"/>
                  </a:lnTo>
                  <a:lnTo>
                    <a:pt x="12411" y="2506"/>
                  </a:lnTo>
                  <a:lnTo>
                    <a:pt x="12140" y="2717"/>
                  </a:lnTo>
                  <a:lnTo>
                    <a:pt x="12039" y="2836"/>
                  </a:lnTo>
                  <a:lnTo>
                    <a:pt x="11971" y="2870"/>
                  </a:lnTo>
                  <a:lnTo>
                    <a:pt x="11675" y="3174"/>
                  </a:lnTo>
                  <a:lnTo>
                    <a:pt x="11565" y="3267"/>
                  </a:lnTo>
                  <a:lnTo>
                    <a:pt x="11505" y="3344"/>
                  </a:lnTo>
                  <a:lnTo>
                    <a:pt x="11378" y="3555"/>
                  </a:lnTo>
                  <a:lnTo>
                    <a:pt x="11336" y="3691"/>
                  </a:lnTo>
                  <a:lnTo>
                    <a:pt x="11201" y="3953"/>
                  </a:lnTo>
                  <a:lnTo>
                    <a:pt x="11175" y="4089"/>
                  </a:lnTo>
                  <a:lnTo>
                    <a:pt x="11133" y="4182"/>
                  </a:lnTo>
                  <a:lnTo>
                    <a:pt x="11099" y="4359"/>
                  </a:lnTo>
                  <a:lnTo>
                    <a:pt x="11065" y="4410"/>
                  </a:lnTo>
                  <a:lnTo>
                    <a:pt x="11031" y="4546"/>
                  </a:lnTo>
                  <a:lnTo>
                    <a:pt x="11040" y="4817"/>
                  </a:lnTo>
                  <a:lnTo>
                    <a:pt x="11057" y="5096"/>
                  </a:lnTo>
                  <a:lnTo>
                    <a:pt x="11057" y="5189"/>
                  </a:lnTo>
                  <a:lnTo>
                    <a:pt x="11091" y="5274"/>
                  </a:lnTo>
                  <a:lnTo>
                    <a:pt x="11107" y="5460"/>
                  </a:lnTo>
                  <a:lnTo>
                    <a:pt x="11107" y="5773"/>
                  </a:lnTo>
                  <a:lnTo>
                    <a:pt x="11057" y="5959"/>
                  </a:lnTo>
                  <a:lnTo>
                    <a:pt x="11040" y="6095"/>
                  </a:lnTo>
                  <a:lnTo>
                    <a:pt x="10980" y="6171"/>
                  </a:lnTo>
                  <a:lnTo>
                    <a:pt x="10947" y="6264"/>
                  </a:lnTo>
                  <a:lnTo>
                    <a:pt x="10710" y="6374"/>
                  </a:lnTo>
                  <a:lnTo>
                    <a:pt x="10134" y="6603"/>
                  </a:lnTo>
                  <a:lnTo>
                    <a:pt x="9965" y="6713"/>
                  </a:lnTo>
                  <a:lnTo>
                    <a:pt x="9897" y="6789"/>
                  </a:lnTo>
                  <a:lnTo>
                    <a:pt x="9761" y="6890"/>
                  </a:lnTo>
                  <a:lnTo>
                    <a:pt x="9744" y="6950"/>
                  </a:lnTo>
                  <a:lnTo>
                    <a:pt x="9609" y="7085"/>
                  </a:lnTo>
                  <a:lnTo>
                    <a:pt x="9533" y="7221"/>
                  </a:lnTo>
                  <a:lnTo>
                    <a:pt x="9397" y="7373"/>
                  </a:lnTo>
                  <a:lnTo>
                    <a:pt x="9194" y="7661"/>
                  </a:lnTo>
                  <a:lnTo>
                    <a:pt x="9042" y="7847"/>
                  </a:lnTo>
                  <a:lnTo>
                    <a:pt x="8872" y="8101"/>
                  </a:lnTo>
                  <a:lnTo>
                    <a:pt x="8745" y="8236"/>
                  </a:lnTo>
                  <a:lnTo>
                    <a:pt x="8635" y="8423"/>
                  </a:lnTo>
                  <a:lnTo>
                    <a:pt x="8500" y="8558"/>
                  </a:lnTo>
                  <a:lnTo>
                    <a:pt x="8415" y="8694"/>
                  </a:lnTo>
                  <a:lnTo>
                    <a:pt x="8348" y="8761"/>
                  </a:lnTo>
                  <a:lnTo>
                    <a:pt x="8305" y="8854"/>
                  </a:lnTo>
                  <a:lnTo>
                    <a:pt x="8263" y="9032"/>
                  </a:lnTo>
                  <a:lnTo>
                    <a:pt x="8263" y="9210"/>
                  </a:lnTo>
                  <a:lnTo>
                    <a:pt x="8305" y="9438"/>
                  </a:lnTo>
                  <a:lnTo>
                    <a:pt x="8263" y="9515"/>
                  </a:lnTo>
                  <a:lnTo>
                    <a:pt x="8085" y="9599"/>
                  </a:lnTo>
                  <a:lnTo>
                    <a:pt x="7780" y="9633"/>
                  </a:lnTo>
                  <a:lnTo>
                    <a:pt x="7679" y="9684"/>
                  </a:lnTo>
                  <a:lnTo>
                    <a:pt x="7408" y="9879"/>
                  </a:lnTo>
                  <a:lnTo>
                    <a:pt x="7365" y="9972"/>
                  </a:lnTo>
                  <a:lnTo>
                    <a:pt x="7272" y="10023"/>
                  </a:lnTo>
                  <a:lnTo>
                    <a:pt x="7238" y="10023"/>
                  </a:lnTo>
                  <a:lnTo>
                    <a:pt x="6968" y="10251"/>
                  </a:lnTo>
                  <a:lnTo>
                    <a:pt x="6798" y="10370"/>
                  </a:lnTo>
                  <a:lnTo>
                    <a:pt x="6426" y="10556"/>
                  </a:lnTo>
                  <a:lnTo>
                    <a:pt x="6290" y="10607"/>
                  </a:lnTo>
                  <a:lnTo>
                    <a:pt x="6053" y="10776"/>
                  </a:lnTo>
                  <a:lnTo>
                    <a:pt x="5850" y="10894"/>
                  </a:lnTo>
                  <a:lnTo>
                    <a:pt x="5816" y="10894"/>
                  </a:lnTo>
                  <a:lnTo>
                    <a:pt x="5681" y="11013"/>
                  </a:lnTo>
                  <a:lnTo>
                    <a:pt x="5579" y="11055"/>
                  </a:lnTo>
                  <a:lnTo>
                    <a:pt x="5503" y="11132"/>
                  </a:lnTo>
                  <a:lnTo>
                    <a:pt x="5190" y="11326"/>
                  </a:lnTo>
                  <a:lnTo>
                    <a:pt x="5122" y="11394"/>
                  </a:lnTo>
                  <a:lnTo>
                    <a:pt x="5020" y="11436"/>
                  </a:lnTo>
                  <a:lnTo>
                    <a:pt x="4987" y="11487"/>
                  </a:lnTo>
                  <a:lnTo>
                    <a:pt x="4851" y="11563"/>
                  </a:lnTo>
                  <a:lnTo>
                    <a:pt x="4682" y="11724"/>
                  </a:lnTo>
                  <a:lnTo>
                    <a:pt x="4309" y="11936"/>
                  </a:lnTo>
                  <a:lnTo>
                    <a:pt x="4174" y="12037"/>
                  </a:lnTo>
                  <a:lnTo>
                    <a:pt x="4140" y="12037"/>
                  </a:lnTo>
                  <a:lnTo>
                    <a:pt x="4038" y="12097"/>
                  </a:lnTo>
                  <a:lnTo>
                    <a:pt x="3971" y="12173"/>
                  </a:lnTo>
                  <a:lnTo>
                    <a:pt x="3937" y="12173"/>
                  </a:lnTo>
                  <a:lnTo>
                    <a:pt x="3835" y="12274"/>
                  </a:lnTo>
                  <a:lnTo>
                    <a:pt x="3530" y="12477"/>
                  </a:lnTo>
                  <a:lnTo>
                    <a:pt x="3429" y="12528"/>
                  </a:lnTo>
                  <a:lnTo>
                    <a:pt x="3293" y="12630"/>
                  </a:lnTo>
                  <a:lnTo>
                    <a:pt x="3192" y="12672"/>
                  </a:lnTo>
                  <a:lnTo>
                    <a:pt x="3090" y="12748"/>
                  </a:lnTo>
                  <a:lnTo>
                    <a:pt x="2989" y="12782"/>
                  </a:lnTo>
                  <a:lnTo>
                    <a:pt x="2955" y="12816"/>
                  </a:lnTo>
                  <a:lnTo>
                    <a:pt x="2819" y="12875"/>
                  </a:lnTo>
                  <a:lnTo>
                    <a:pt x="2244" y="13332"/>
                  </a:lnTo>
                  <a:lnTo>
                    <a:pt x="2218" y="13375"/>
                  </a:lnTo>
                  <a:lnTo>
                    <a:pt x="2142" y="13434"/>
                  </a:lnTo>
                  <a:lnTo>
                    <a:pt x="1973" y="13603"/>
                  </a:lnTo>
                  <a:lnTo>
                    <a:pt x="1812" y="13790"/>
                  </a:lnTo>
                  <a:lnTo>
                    <a:pt x="1676" y="13917"/>
                  </a:lnTo>
                  <a:lnTo>
                    <a:pt x="1532" y="14179"/>
                  </a:lnTo>
                  <a:lnTo>
                    <a:pt x="1499" y="14264"/>
                  </a:lnTo>
                  <a:lnTo>
                    <a:pt x="1287" y="1447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9" name="Freeform 295">
              <a:extLst>
                <a:ext uri="{FF2B5EF4-FFF2-40B4-BE49-F238E27FC236}">
                  <a16:creationId xmlns:a16="http://schemas.microsoft.com/office/drawing/2014/main" id="{01E7882F-4D66-4102-948A-7338EEA65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1304" cy="2115"/>
            </a:xfrm>
            <a:custGeom>
              <a:avLst/>
              <a:gdLst>
                <a:gd name="T0" fmla="*/ 0 w 7492"/>
                <a:gd name="T1" fmla="*/ 12148 h 12148"/>
                <a:gd name="T2" fmla="*/ 93 w 7492"/>
                <a:gd name="T3" fmla="*/ 12080 h 12148"/>
                <a:gd name="T4" fmla="*/ 229 w 7492"/>
                <a:gd name="T5" fmla="*/ 12037 h 12148"/>
                <a:gd name="T6" fmla="*/ 271 w 7492"/>
                <a:gd name="T7" fmla="*/ 12046 h 12148"/>
                <a:gd name="T8" fmla="*/ 364 w 7492"/>
                <a:gd name="T9" fmla="*/ 11978 h 12148"/>
                <a:gd name="T10" fmla="*/ 406 w 7492"/>
                <a:gd name="T11" fmla="*/ 11970 h 12148"/>
                <a:gd name="T12" fmla="*/ 643 w 7492"/>
                <a:gd name="T13" fmla="*/ 11775 h 12148"/>
                <a:gd name="T14" fmla="*/ 762 w 7492"/>
                <a:gd name="T15" fmla="*/ 11614 h 12148"/>
                <a:gd name="T16" fmla="*/ 923 w 7492"/>
                <a:gd name="T17" fmla="*/ 11301 h 12148"/>
                <a:gd name="T18" fmla="*/ 965 w 7492"/>
                <a:gd name="T19" fmla="*/ 11098 h 12148"/>
                <a:gd name="T20" fmla="*/ 1007 w 7492"/>
                <a:gd name="T21" fmla="*/ 11030 h 12148"/>
                <a:gd name="T22" fmla="*/ 1024 w 7492"/>
                <a:gd name="T23" fmla="*/ 10929 h 12148"/>
                <a:gd name="T24" fmla="*/ 1211 w 7492"/>
                <a:gd name="T25" fmla="*/ 10454 h 12148"/>
                <a:gd name="T26" fmla="*/ 1270 w 7492"/>
                <a:gd name="T27" fmla="*/ 10353 h 12148"/>
                <a:gd name="T28" fmla="*/ 1405 w 7492"/>
                <a:gd name="T29" fmla="*/ 10192 h 12148"/>
                <a:gd name="T30" fmla="*/ 1820 w 7492"/>
                <a:gd name="T31" fmla="*/ 9904 h 12148"/>
                <a:gd name="T32" fmla="*/ 2184 w 7492"/>
                <a:gd name="T33" fmla="*/ 9735 h 12148"/>
                <a:gd name="T34" fmla="*/ 2455 w 7492"/>
                <a:gd name="T35" fmla="*/ 9650 h 12148"/>
                <a:gd name="T36" fmla="*/ 2641 w 7492"/>
                <a:gd name="T37" fmla="*/ 9557 h 12148"/>
                <a:gd name="T38" fmla="*/ 2828 w 7492"/>
                <a:gd name="T39" fmla="*/ 9413 h 12148"/>
                <a:gd name="T40" fmla="*/ 3014 w 7492"/>
                <a:gd name="T41" fmla="*/ 9125 h 12148"/>
                <a:gd name="T42" fmla="*/ 3048 w 7492"/>
                <a:gd name="T43" fmla="*/ 8753 h 12148"/>
                <a:gd name="T44" fmla="*/ 3048 w 7492"/>
                <a:gd name="T45" fmla="*/ 8414 h 12148"/>
                <a:gd name="T46" fmla="*/ 3056 w 7492"/>
                <a:gd name="T47" fmla="*/ 8381 h 12148"/>
                <a:gd name="T48" fmla="*/ 3090 w 7492"/>
                <a:gd name="T49" fmla="*/ 8144 h 12148"/>
                <a:gd name="T50" fmla="*/ 3166 w 7492"/>
                <a:gd name="T51" fmla="*/ 7873 h 12148"/>
                <a:gd name="T52" fmla="*/ 3217 w 7492"/>
                <a:gd name="T53" fmla="*/ 7805 h 12148"/>
                <a:gd name="T54" fmla="*/ 3353 w 7492"/>
                <a:gd name="T55" fmla="*/ 7678 h 12148"/>
                <a:gd name="T56" fmla="*/ 3370 w 7492"/>
                <a:gd name="T57" fmla="*/ 7636 h 12148"/>
                <a:gd name="T58" fmla="*/ 3564 w 7492"/>
                <a:gd name="T59" fmla="*/ 7492 h 12148"/>
                <a:gd name="T60" fmla="*/ 3590 w 7492"/>
                <a:gd name="T61" fmla="*/ 7441 h 12148"/>
                <a:gd name="T62" fmla="*/ 4064 w 7492"/>
                <a:gd name="T63" fmla="*/ 7094 h 12148"/>
                <a:gd name="T64" fmla="*/ 4165 w 7492"/>
                <a:gd name="T65" fmla="*/ 6992 h 12148"/>
                <a:gd name="T66" fmla="*/ 4242 w 7492"/>
                <a:gd name="T67" fmla="*/ 6958 h 12148"/>
                <a:gd name="T68" fmla="*/ 4462 w 7492"/>
                <a:gd name="T69" fmla="*/ 6764 h 12148"/>
                <a:gd name="T70" fmla="*/ 4783 w 7492"/>
                <a:gd name="T71" fmla="*/ 6552 h 12148"/>
                <a:gd name="T72" fmla="*/ 5114 w 7492"/>
                <a:gd name="T73" fmla="*/ 6290 h 12148"/>
                <a:gd name="T74" fmla="*/ 5249 w 7492"/>
                <a:gd name="T75" fmla="*/ 6154 h 12148"/>
                <a:gd name="T76" fmla="*/ 5368 w 7492"/>
                <a:gd name="T77" fmla="*/ 6078 h 12148"/>
                <a:gd name="T78" fmla="*/ 5452 w 7492"/>
                <a:gd name="T79" fmla="*/ 5960 h 12148"/>
                <a:gd name="T80" fmla="*/ 5503 w 7492"/>
                <a:gd name="T81" fmla="*/ 5943 h 12148"/>
                <a:gd name="T82" fmla="*/ 6045 w 7492"/>
                <a:gd name="T83" fmla="*/ 5384 h 12148"/>
                <a:gd name="T84" fmla="*/ 6155 w 7492"/>
                <a:gd name="T85" fmla="*/ 5215 h 12148"/>
                <a:gd name="T86" fmla="*/ 6333 w 7492"/>
                <a:gd name="T87" fmla="*/ 5011 h 12148"/>
                <a:gd name="T88" fmla="*/ 6451 w 7492"/>
                <a:gd name="T89" fmla="*/ 4842 h 12148"/>
                <a:gd name="T90" fmla="*/ 6536 w 7492"/>
                <a:gd name="T91" fmla="*/ 4749 h 12148"/>
                <a:gd name="T92" fmla="*/ 6798 w 7492"/>
                <a:gd name="T93" fmla="*/ 4368 h 12148"/>
                <a:gd name="T94" fmla="*/ 6993 w 7492"/>
                <a:gd name="T95" fmla="*/ 3928 h 12148"/>
                <a:gd name="T96" fmla="*/ 7137 w 7492"/>
                <a:gd name="T97" fmla="*/ 3657 h 12148"/>
                <a:gd name="T98" fmla="*/ 7332 w 7492"/>
                <a:gd name="T99" fmla="*/ 3149 h 12148"/>
                <a:gd name="T100" fmla="*/ 7459 w 7492"/>
                <a:gd name="T101" fmla="*/ 2641 h 12148"/>
                <a:gd name="T102" fmla="*/ 7476 w 7492"/>
                <a:gd name="T103" fmla="*/ 2328 h 12148"/>
                <a:gd name="T104" fmla="*/ 7442 w 7492"/>
                <a:gd name="T105" fmla="*/ 2226 h 12148"/>
                <a:gd name="T106" fmla="*/ 7467 w 7492"/>
                <a:gd name="T107" fmla="*/ 1617 h 12148"/>
                <a:gd name="T108" fmla="*/ 7442 w 7492"/>
                <a:gd name="T109" fmla="*/ 1312 h 12148"/>
                <a:gd name="T110" fmla="*/ 7492 w 7492"/>
                <a:gd name="T111" fmla="*/ 1007 h 12148"/>
                <a:gd name="T112" fmla="*/ 7492 w 7492"/>
                <a:gd name="T113" fmla="*/ 703 h 12148"/>
                <a:gd name="T114" fmla="*/ 7459 w 7492"/>
                <a:gd name="T115" fmla="*/ 533 h 12148"/>
                <a:gd name="T116" fmla="*/ 7476 w 7492"/>
                <a:gd name="T117" fmla="*/ 0 h 1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92" h="12148">
                  <a:moveTo>
                    <a:pt x="0" y="12148"/>
                  </a:moveTo>
                  <a:lnTo>
                    <a:pt x="93" y="12080"/>
                  </a:lnTo>
                  <a:lnTo>
                    <a:pt x="229" y="12037"/>
                  </a:lnTo>
                  <a:lnTo>
                    <a:pt x="271" y="12046"/>
                  </a:lnTo>
                  <a:lnTo>
                    <a:pt x="364" y="11978"/>
                  </a:lnTo>
                  <a:lnTo>
                    <a:pt x="406" y="11970"/>
                  </a:lnTo>
                  <a:lnTo>
                    <a:pt x="643" y="11775"/>
                  </a:lnTo>
                  <a:lnTo>
                    <a:pt x="762" y="11614"/>
                  </a:lnTo>
                  <a:lnTo>
                    <a:pt x="923" y="11301"/>
                  </a:lnTo>
                  <a:lnTo>
                    <a:pt x="965" y="11098"/>
                  </a:lnTo>
                  <a:lnTo>
                    <a:pt x="1007" y="11030"/>
                  </a:lnTo>
                  <a:lnTo>
                    <a:pt x="1024" y="10929"/>
                  </a:lnTo>
                  <a:lnTo>
                    <a:pt x="1211" y="10454"/>
                  </a:lnTo>
                  <a:lnTo>
                    <a:pt x="1270" y="10353"/>
                  </a:lnTo>
                  <a:lnTo>
                    <a:pt x="1405" y="10192"/>
                  </a:lnTo>
                  <a:lnTo>
                    <a:pt x="1820" y="9904"/>
                  </a:lnTo>
                  <a:lnTo>
                    <a:pt x="2184" y="9735"/>
                  </a:lnTo>
                  <a:lnTo>
                    <a:pt x="2455" y="9650"/>
                  </a:lnTo>
                  <a:lnTo>
                    <a:pt x="2641" y="9557"/>
                  </a:lnTo>
                  <a:lnTo>
                    <a:pt x="2828" y="9413"/>
                  </a:lnTo>
                  <a:lnTo>
                    <a:pt x="3014" y="9125"/>
                  </a:lnTo>
                  <a:lnTo>
                    <a:pt x="3048" y="8753"/>
                  </a:lnTo>
                  <a:lnTo>
                    <a:pt x="3048" y="8414"/>
                  </a:lnTo>
                  <a:lnTo>
                    <a:pt x="3056" y="8381"/>
                  </a:lnTo>
                  <a:lnTo>
                    <a:pt x="3090" y="8144"/>
                  </a:lnTo>
                  <a:lnTo>
                    <a:pt x="3166" y="7873"/>
                  </a:lnTo>
                  <a:lnTo>
                    <a:pt x="3217" y="7805"/>
                  </a:lnTo>
                  <a:lnTo>
                    <a:pt x="3353" y="7678"/>
                  </a:lnTo>
                  <a:lnTo>
                    <a:pt x="3370" y="7636"/>
                  </a:lnTo>
                  <a:lnTo>
                    <a:pt x="3564" y="7492"/>
                  </a:lnTo>
                  <a:lnTo>
                    <a:pt x="3590" y="7441"/>
                  </a:lnTo>
                  <a:lnTo>
                    <a:pt x="4064" y="7094"/>
                  </a:lnTo>
                  <a:lnTo>
                    <a:pt x="4165" y="6992"/>
                  </a:lnTo>
                  <a:lnTo>
                    <a:pt x="4242" y="6958"/>
                  </a:lnTo>
                  <a:lnTo>
                    <a:pt x="4462" y="6764"/>
                  </a:lnTo>
                  <a:lnTo>
                    <a:pt x="4783" y="6552"/>
                  </a:lnTo>
                  <a:lnTo>
                    <a:pt x="5114" y="6290"/>
                  </a:lnTo>
                  <a:lnTo>
                    <a:pt x="5249" y="6154"/>
                  </a:lnTo>
                  <a:lnTo>
                    <a:pt x="5368" y="6078"/>
                  </a:lnTo>
                  <a:lnTo>
                    <a:pt x="5452" y="5960"/>
                  </a:lnTo>
                  <a:lnTo>
                    <a:pt x="5503" y="5943"/>
                  </a:lnTo>
                  <a:lnTo>
                    <a:pt x="6045" y="5384"/>
                  </a:lnTo>
                  <a:lnTo>
                    <a:pt x="6155" y="5215"/>
                  </a:lnTo>
                  <a:lnTo>
                    <a:pt x="6333" y="5011"/>
                  </a:lnTo>
                  <a:lnTo>
                    <a:pt x="6451" y="4842"/>
                  </a:lnTo>
                  <a:lnTo>
                    <a:pt x="6536" y="4749"/>
                  </a:lnTo>
                  <a:lnTo>
                    <a:pt x="6798" y="4368"/>
                  </a:lnTo>
                  <a:lnTo>
                    <a:pt x="6993" y="3928"/>
                  </a:lnTo>
                  <a:lnTo>
                    <a:pt x="7137" y="3657"/>
                  </a:lnTo>
                  <a:lnTo>
                    <a:pt x="7332" y="3149"/>
                  </a:lnTo>
                  <a:lnTo>
                    <a:pt x="7459" y="2641"/>
                  </a:lnTo>
                  <a:lnTo>
                    <a:pt x="7476" y="2328"/>
                  </a:lnTo>
                  <a:lnTo>
                    <a:pt x="7442" y="2226"/>
                  </a:lnTo>
                  <a:lnTo>
                    <a:pt x="7467" y="1617"/>
                  </a:lnTo>
                  <a:lnTo>
                    <a:pt x="7442" y="1312"/>
                  </a:lnTo>
                  <a:lnTo>
                    <a:pt x="7492" y="1007"/>
                  </a:lnTo>
                  <a:lnTo>
                    <a:pt x="7492" y="703"/>
                  </a:lnTo>
                  <a:lnTo>
                    <a:pt x="7459" y="533"/>
                  </a:lnTo>
                  <a:lnTo>
                    <a:pt x="7476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0" name="Freeform 296">
              <a:extLst>
                <a:ext uri="{FF2B5EF4-FFF2-40B4-BE49-F238E27FC236}">
                  <a16:creationId xmlns:a16="http://schemas.microsoft.com/office/drawing/2014/main" id="{1D1278CE-4EA5-41FC-BE3D-F2D7C6F9E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3072"/>
              <a:ext cx="1200" cy="1453"/>
            </a:xfrm>
            <a:custGeom>
              <a:avLst/>
              <a:gdLst>
                <a:gd name="T0" fmla="*/ 67 w 6899"/>
                <a:gd name="T1" fmla="*/ 8058 h 8346"/>
                <a:gd name="T2" fmla="*/ 0 w 6899"/>
                <a:gd name="T3" fmla="*/ 7855 h 8346"/>
                <a:gd name="T4" fmla="*/ 67 w 6899"/>
                <a:gd name="T5" fmla="*/ 7449 h 8346"/>
                <a:gd name="T6" fmla="*/ 313 w 6899"/>
                <a:gd name="T7" fmla="*/ 7246 h 8346"/>
                <a:gd name="T8" fmla="*/ 491 w 6899"/>
                <a:gd name="T9" fmla="*/ 7170 h 8346"/>
                <a:gd name="T10" fmla="*/ 719 w 6899"/>
                <a:gd name="T11" fmla="*/ 7076 h 8346"/>
                <a:gd name="T12" fmla="*/ 1176 w 6899"/>
                <a:gd name="T13" fmla="*/ 7009 h 8346"/>
                <a:gd name="T14" fmla="*/ 1659 w 6899"/>
                <a:gd name="T15" fmla="*/ 6848 h 8346"/>
                <a:gd name="T16" fmla="*/ 1921 w 6899"/>
                <a:gd name="T17" fmla="*/ 6712 h 8346"/>
                <a:gd name="T18" fmla="*/ 2091 w 6899"/>
                <a:gd name="T19" fmla="*/ 6442 h 8346"/>
                <a:gd name="T20" fmla="*/ 1998 w 6899"/>
                <a:gd name="T21" fmla="*/ 5900 h 8346"/>
                <a:gd name="T22" fmla="*/ 1828 w 6899"/>
                <a:gd name="T23" fmla="*/ 5392 h 8346"/>
                <a:gd name="T24" fmla="*/ 1794 w 6899"/>
                <a:gd name="T25" fmla="*/ 4986 h 8346"/>
                <a:gd name="T26" fmla="*/ 2023 w 6899"/>
                <a:gd name="T27" fmla="*/ 4732 h 8346"/>
                <a:gd name="T28" fmla="*/ 2379 w 6899"/>
                <a:gd name="T29" fmla="*/ 4647 h 8346"/>
                <a:gd name="T30" fmla="*/ 2522 w 6899"/>
                <a:gd name="T31" fmla="*/ 4613 h 8346"/>
                <a:gd name="T32" fmla="*/ 2692 w 6899"/>
                <a:gd name="T33" fmla="*/ 4588 h 8346"/>
                <a:gd name="T34" fmla="*/ 2870 w 6899"/>
                <a:gd name="T35" fmla="*/ 4554 h 8346"/>
                <a:gd name="T36" fmla="*/ 3140 w 6899"/>
                <a:gd name="T37" fmla="*/ 4478 h 8346"/>
                <a:gd name="T38" fmla="*/ 3369 w 6899"/>
                <a:gd name="T39" fmla="*/ 4444 h 8346"/>
                <a:gd name="T40" fmla="*/ 3538 w 6899"/>
                <a:gd name="T41" fmla="*/ 4359 h 8346"/>
                <a:gd name="T42" fmla="*/ 3818 w 6899"/>
                <a:gd name="T43" fmla="*/ 4122 h 8346"/>
                <a:gd name="T44" fmla="*/ 3945 w 6899"/>
                <a:gd name="T45" fmla="*/ 3784 h 8346"/>
                <a:gd name="T46" fmla="*/ 4012 w 6899"/>
                <a:gd name="T47" fmla="*/ 3343 h 8346"/>
                <a:gd name="T48" fmla="*/ 3987 w 6899"/>
                <a:gd name="T49" fmla="*/ 2971 h 8346"/>
                <a:gd name="T50" fmla="*/ 3987 w 6899"/>
                <a:gd name="T51" fmla="*/ 2793 h 8346"/>
                <a:gd name="T52" fmla="*/ 3936 w 6899"/>
                <a:gd name="T53" fmla="*/ 2446 h 8346"/>
                <a:gd name="T54" fmla="*/ 3886 w 6899"/>
                <a:gd name="T55" fmla="*/ 1430 h 8346"/>
                <a:gd name="T56" fmla="*/ 3911 w 6899"/>
                <a:gd name="T57" fmla="*/ 1092 h 8346"/>
                <a:gd name="T58" fmla="*/ 3970 w 6899"/>
                <a:gd name="T59" fmla="*/ 753 h 8346"/>
                <a:gd name="T60" fmla="*/ 4046 w 6899"/>
                <a:gd name="T61" fmla="*/ 550 h 8346"/>
                <a:gd name="T62" fmla="*/ 4326 w 6899"/>
                <a:gd name="T63" fmla="*/ 220 h 8346"/>
                <a:gd name="T64" fmla="*/ 4868 w 6899"/>
                <a:gd name="T65" fmla="*/ 17 h 8346"/>
                <a:gd name="T66" fmla="*/ 5232 w 6899"/>
                <a:gd name="T67" fmla="*/ 0 h 8346"/>
                <a:gd name="T68" fmla="*/ 6722 w 6899"/>
                <a:gd name="T69" fmla="*/ 220 h 8346"/>
                <a:gd name="T70" fmla="*/ 6899 w 6899"/>
                <a:gd name="T71" fmla="*/ 271 h 8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99" h="8346">
                  <a:moveTo>
                    <a:pt x="203" y="8346"/>
                  </a:moveTo>
                  <a:lnTo>
                    <a:pt x="67" y="8058"/>
                  </a:lnTo>
                  <a:lnTo>
                    <a:pt x="50" y="7957"/>
                  </a:lnTo>
                  <a:lnTo>
                    <a:pt x="0" y="7855"/>
                  </a:lnTo>
                  <a:lnTo>
                    <a:pt x="17" y="7584"/>
                  </a:lnTo>
                  <a:lnTo>
                    <a:pt x="67" y="7449"/>
                  </a:lnTo>
                  <a:lnTo>
                    <a:pt x="211" y="7288"/>
                  </a:lnTo>
                  <a:lnTo>
                    <a:pt x="313" y="7246"/>
                  </a:lnTo>
                  <a:lnTo>
                    <a:pt x="355" y="7246"/>
                  </a:lnTo>
                  <a:lnTo>
                    <a:pt x="491" y="7170"/>
                  </a:lnTo>
                  <a:lnTo>
                    <a:pt x="584" y="7144"/>
                  </a:lnTo>
                  <a:lnTo>
                    <a:pt x="719" y="7076"/>
                  </a:lnTo>
                  <a:lnTo>
                    <a:pt x="1083" y="7009"/>
                  </a:lnTo>
                  <a:lnTo>
                    <a:pt x="1176" y="7009"/>
                  </a:lnTo>
                  <a:lnTo>
                    <a:pt x="1583" y="6907"/>
                  </a:lnTo>
                  <a:lnTo>
                    <a:pt x="1659" y="6848"/>
                  </a:lnTo>
                  <a:lnTo>
                    <a:pt x="1752" y="6823"/>
                  </a:lnTo>
                  <a:lnTo>
                    <a:pt x="1921" y="6712"/>
                  </a:lnTo>
                  <a:lnTo>
                    <a:pt x="2065" y="6535"/>
                  </a:lnTo>
                  <a:lnTo>
                    <a:pt x="2091" y="6442"/>
                  </a:lnTo>
                  <a:lnTo>
                    <a:pt x="2091" y="6103"/>
                  </a:lnTo>
                  <a:lnTo>
                    <a:pt x="1998" y="5900"/>
                  </a:lnTo>
                  <a:lnTo>
                    <a:pt x="1964" y="5697"/>
                  </a:lnTo>
                  <a:lnTo>
                    <a:pt x="1828" y="5392"/>
                  </a:lnTo>
                  <a:lnTo>
                    <a:pt x="1786" y="5189"/>
                  </a:lnTo>
                  <a:lnTo>
                    <a:pt x="1794" y="4986"/>
                  </a:lnTo>
                  <a:lnTo>
                    <a:pt x="1871" y="4850"/>
                  </a:lnTo>
                  <a:lnTo>
                    <a:pt x="2023" y="4732"/>
                  </a:lnTo>
                  <a:lnTo>
                    <a:pt x="2108" y="4698"/>
                  </a:lnTo>
                  <a:lnTo>
                    <a:pt x="2379" y="4647"/>
                  </a:lnTo>
                  <a:lnTo>
                    <a:pt x="2472" y="4647"/>
                  </a:lnTo>
                  <a:lnTo>
                    <a:pt x="2522" y="4613"/>
                  </a:lnTo>
                  <a:lnTo>
                    <a:pt x="2556" y="4622"/>
                  </a:lnTo>
                  <a:lnTo>
                    <a:pt x="2692" y="4588"/>
                  </a:lnTo>
                  <a:lnTo>
                    <a:pt x="2827" y="4588"/>
                  </a:lnTo>
                  <a:lnTo>
                    <a:pt x="2870" y="4554"/>
                  </a:lnTo>
                  <a:lnTo>
                    <a:pt x="3005" y="4528"/>
                  </a:lnTo>
                  <a:lnTo>
                    <a:pt x="3140" y="4478"/>
                  </a:lnTo>
                  <a:lnTo>
                    <a:pt x="3318" y="4427"/>
                  </a:lnTo>
                  <a:lnTo>
                    <a:pt x="3369" y="4444"/>
                  </a:lnTo>
                  <a:lnTo>
                    <a:pt x="3505" y="4385"/>
                  </a:lnTo>
                  <a:lnTo>
                    <a:pt x="3538" y="4359"/>
                  </a:lnTo>
                  <a:lnTo>
                    <a:pt x="3691" y="4275"/>
                  </a:lnTo>
                  <a:lnTo>
                    <a:pt x="3818" y="4122"/>
                  </a:lnTo>
                  <a:lnTo>
                    <a:pt x="3886" y="3987"/>
                  </a:lnTo>
                  <a:lnTo>
                    <a:pt x="3945" y="3784"/>
                  </a:lnTo>
                  <a:lnTo>
                    <a:pt x="3953" y="3614"/>
                  </a:lnTo>
                  <a:lnTo>
                    <a:pt x="4012" y="3343"/>
                  </a:lnTo>
                  <a:lnTo>
                    <a:pt x="4012" y="3140"/>
                  </a:lnTo>
                  <a:lnTo>
                    <a:pt x="3987" y="2971"/>
                  </a:lnTo>
                  <a:lnTo>
                    <a:pt x="3970" y="2962"/>
                  </a:lnTo>
                  <a:lnTo>
                    <a:pt x="3987" y="2793"/>
                  </a:lnTo>
                  <a:lnTo>
                    <a:pt x="3945" y="2624"/>
                  </a:lnTo>
                  <a:lnTo>
                    <a:pt x="3936" y="2446"/>
                  </a:lnTo>
                  <a:lnTo>
                    <a:pt x="3945" y="1938"/>
                  </a:lnTo>
                  <a:lnTo>
                    <a:pt x="3886" y="1430"/>
                  </a:lnTo>
                  <a:lnTo>
                    <a:pt x="3886" y="1159"/>
                  </a:lnTo>
                  <a:lnTo>
                    <a:pt x="3911" y="1092"/>
                  </a:lnTo>
                  <a:lnTo>
                    <a:pt x="3919" y="922"/>
                  </a:lnTo>
                  <a:lnTo>
                    <a:pt x="3970" y="753"/>
                  </a:lnTo>
                  <a:lnTo>
                    <a:pt x="4038" y="618"/>
                  </a:lnTo>
                  <a:lnTo>
                    <a:pt x="4046" y="550"/>
                  </a:lnTo>
                  <a:lnTo>
                    <a:pt x="4182" y="347"/>
                  </a:lnTo>
                  <a:lnTo>
                    <a:pt x="4326" y="220"/>
                  </a:lnTo>
                  <a:lnTo>
                    <a:pt x="4597" y="84"/>
                  </a:lnTo>
                  <a:lnTo>
                    <a:pt x="4868" y="17"/>
                  </a:lnTo>
                  <a:lnTo>
                    <a:pt x="4961" y="33"/>
                  </a:lnTo>
                  <a:lnTo>
                    <a:pt x="5232" y="0"/>
                  </a:lnTo>
                  <a:lnTo>
                    <a:pt x="5824" y="42"/>
                  </a:lnTo>
                  <a:lnTo>
                    <a:pt x="6722" y="220"/>
                  </a:lnTo>
                  <a:lnTo>
                    <a:pt x="6866" y="271"/>
                  </a:lnTo>
                  <a:lnTo>
                    <a:pt x="6899" y="27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1" name="Freeform 297">
              <a:extLst>
                <a:ext uri="{FF2B5EF4-FFF2-40B4-BE49-F238E27FC236}">
                  <a16:creationId xmlns:a16="http://schemas.microsoft.com/office/drawing/2014/main" id="{1D9B1894-C4F7-4676-AFDC-D2EEB59ED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10"/>
              <a:ext cx="1277" cy="950"/>
            </a:xfrm>
            <a:custGeom>
              <a:avLst/>
              <a:gdLst>
                <a:gd name="T0" fmla="*/ 68 w 7340"/>
                <a:gd name="T1" fmla="*/ 0 h 5460"/>
                <a:gd name="T2" fmla="*/ 0 w 7340"/>
                <a:gd name="T3" fmla="*/ 559 h 5460"/>
                <a:gd name="T4" fmla="*/ 0 w 7340"/>
                <a:gd name="T5" fmla="*/ 1143 h 5460"/>
                <a:gd name="T6" fmla="*/ 17 w 7340"/>
                <a:gd name="T7" fmla="*/ 1236 h 5460"/>
                <a:gd name="T8" fmla="*/ 34 w 7340"/>
                <a:gd name="T9" fmla="*/ 1465 h 5460"/>
                <a:gd name="T10" fmla="*/ 136 w 7340"/>
                <a:gd name="T11" fmla="*/ 1939 h 5460"/>
                <a:gd name="T12" fmla="*/ 212 w 7340"/>
                <a:gd name="T13" fmla="*/ 2125 h 5460"/>
                <a:gd name="T14" fmla="*/ 407 w 7340"/>
                <a:gd name="T15" fmla="*/ 2497 h 5460"/>
                <a:gd name="T16" fmla="*/ 923 w 7340"/>
                <a:gd name="T17" fmla="*/ 2997 h 5460"/>
                <a:gd name="T18" fmla="*/ 1203 w 7340"/>
                <a:gd name="T19" fmla="*/ 3234 h 5460"/>
                <a:gd name="T20" fmla="*/ 1736 w 7340"/>
                <a:gd name="T21" fmla="*/ 3767 h 5460"/>
                <a:gd name="T22" fmla="*/ 2024 w 7340"/>
                <a:gd name="T23" fmla="*/ 4139 h 5460"/>
                <a:gd name="T24" fmla="*/ 2066 w 7340"/>
                <a:gd name="T25" fmla="*/ 4165 h 5460"/>
                <a:gd name="T26" fmla="*/ 2091 w 7340"/>
                <a:gd name="T27" fmla="*/ 4207 h 5460"/>
                <a:gd name="T28" fmla="*/ 2430 w 7340"/>
                <a:gd name="T29" fmla="*/ 4664 h 5460"/>
                <a:gd name="T30" fmla="*/ 2540 w 7340"/>
                <a:gd name="T31" fmla="*/ 4842 h 5460"/>
                <a:gd name="T32" fmla="*/ 2709 w 7340"/>
                <a:gd name="T33" fmla="*/ 5011 h 5460"/>
                <a:gd name="T34" fmla="*/ 2735 w 7340"/>
                <a:gd name="T35" fmla="*/ 5054 h 5460"/>
                <a:gd name="T36" fmla="*/ 2913 w 7340"/>
                <a:gd name="T37" fmla="*/ 5223 h 5460"/>
                <a:gd name="T38" fmla="*/ 3150 w 7340"/>
                <a:gd name="T39" fmla="*/ 5342 h 5460"/>
                <a:gd name="T40" fmla="*/ 3243 w 7340"/>
                <a:gd name="T41" fmla="*/ 5350 h 5460"/>
                <a:gd name="T42" fmla="*/ 3336 w 7340"/>
                <a:gd name="T43" fmla="*/ 5392 h 5460"/>
                <a:gd name="T44" fmla="*/ 3378 w 7340"/>
                <a:gd name="T45" fmla="*/ 5384 h 5460"/>
                <a:gd name="T46" fmla="*/ 3649 w 7340"/>
                <a:gd name="T47" fmla="*/ 5443 h 5460"/>
                <a:gd name="T48" fmla="*/ 3962 w 7340"/>
                <a:gd name="T49" fmla="*/ 5460 h 5460"/>
                <a:gd name="T50" fmla="*/ 4648 w 7340"/>
                <a:gd name="T51" fmla="*/ 5358 h 5460"/>
                <a:gd name="T52" fmla="*/ 5055 w 7340"/>
                <a:gd name="T53" fmla="*/ 5240 h 5460"/>
                <a:gd name="T54" fmla="*/ 5190 w 7340"/>
                <a:gd name="T55" fmla="*/ 5215 h 5460"/>
                <a:gd name="T56" fmla="*/ 5232 w 7340"/>
                <a:gd name="T57" fmla="*/ 5181 h 5460"/>
                <a:gd name="T58" fmla="*/ 5368 w 7340"/>
                <a:gd name="T59" fmla="*/ 5172 h 5460"/>
                <a:gd name="T60" fmla="*/ 5681 w 7340"/>
                <a:gd name="T61" fmla="*/ 5037 h 5460"/>
                <a:gd name="T62" fmla="*/ 5732 w 7340"/>
                <a:gd name="T63" fmla="*/ 5037 h 5460"/>
                <a:gd name="T64" fmla="*/ 5901 w 7340"/>
                <a:gd name="T65" fmla="*/ 4918 h 5460"/>
                <a:gd name="T66" fmla="*/ 6037 w 7340"/>
                <a:gd name="T67" fmla="*/ 4867 h 5460"/>
                <a:gd name="T68" fmla="*/ 6248 w 7340"/>
                <a:gd name="T69" fmla="*/ 4741 h 5460"/>
                <a:gd name="T70" fmla="*/ 6299 w 7340"/>
                <a:gd name="T71" fmla="*/ 4741 h 5460"/>
                <a:gd name="T72" fmla="*/ 6511 w 7340"/>
                <a:gd name="T73" fmla="*/ 4639 h 5460"/>
                <a:gd name="T74" fmla="*/ 6638 w 7340"/>
                <a:gd name="T75" fmla="*/ 4605 h 5460"/>
                <a:gd name="T76" fmla="*/ 6816 w 7340"/>
                <a:gd name="T77" fmla="*/ 4529 h 5460"/>
                <a:gd name="T78" fmla="*/ 6858 w 7340"/>
                <a:gd name="T79" fmla="*/ 4529 h 5460"/>
                <a:gd name="T80" fmla="*/ 6909 w 7340"/>
                <a:gd name="T81" fmla="*/ 4495 h 5460"/>
                <a:gd name="T82" fmla="*/ 7027 w 7340"/>
                <a:gd name="T83" fmla="*/ 4461 h 5460"/>
                <a:gd name="T84" fmla="*/ 7078 w 7340"/>
                <a:gd name="T85" fmla="*/ 4410 h 5460"/>
                <a:gd name="T86" fmla="*/ 7340 w 7340"/>
                <a:gd name="T87" fmla="*/ 4360 h 5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40" h="5460">
                  <a:moveTo>
                    <a:pt x="68" y="0"/>
                  </a:moveTo>
                  <a:lnTo>
                    <a:pt x="0" y="559"/>
                  </a:lnTo>
                  <a:lnTo>
                    <a:pt x="0" y="1143"/>
                  </a:lnTo>
                  <a:lnTo>
                    <a:pt x="17" y="1236"/>
                  </a:lnTo>
                  <a:lnTo>
                    <a:pt x="34" y="1465"/>
                  </a:lnTo>
                  <a:lnTo>
                    <a:pt x="136" y="1939"/>
                  </a:lnTo>
                  <a:lnTo>
                    <a:pt x="212" y="2125"/>
                  </a:lnTo>
                  <a:lnTo>
                    <a:pt x="407" y="2497"/>
                  </a:lnTo>
                  <a:lnTo>
                    <a:pt x="923" y="2997"/>
                  </a:lnTo>
                  <a:lnTo>
                    <a:pt x="1203" y="3234"/>
                  </a:lnTo>
                  <a:lnTo>
                    <a:pt x="1736" y="3767"/>
                  </a:lnTo>
                  <a:lnTo>
                    <a:pt x="2024" y="4139"/>
                  </a:lnTo>
                  <a:lnTo>
                    <a:pt x="2066" y="4165"/>
                  </a:lnTo>
                  <a:lnTo>
                    <a:pt x="2091" y="4207"/>
                  </a:lnTo>
                  <a:lnTo>
                    <a:pt x="2430" y="4664"/>
                  </a:lnTo>
                  <a:lnTo>
                    <a:pt x="2540" y="4842"/>
                  </a:lnTo>
                  <a:lnTo>
                    <a:pt x="2709" y="5011"/>
                  </a:lnTo>
                  <a:lnTo>
                    <a:pt x="2735" y="5054"/>
                  </a:lnTo>
                  <a:lnTo>
                    <a:pt x="2913" y="5223"/>
                  </a:lnTo>
                  <a:lnTo>
                    <a:pt x="3150" y="5342"/>
                  </a:lnTo>
                  <a:lnTo>
                    <a:pt x="3243" y="5350"/>
                  </a:lnTo>
                  <a:lnTo>
                    <a:pt x="3336" y="5392"/>
                  </a:lnTo>
                  <a:lnTo>
                    <a:pt x="3378" y="5384"/>
                  </a:lnTo>
                  <a:lnTo>
                    <a:pt x="3649" y="5443"/>
                  </a:lnTo>
                  <a:lnTo>
                    <a:pt x="3962" y="5460"/>
                  </a:lnTo>
                  <a:lnTo>
                    <a:pt x="4648" y="5358"/>
                  </a:lnTo>
                  <a:lnTo>
                    <a:pt x="5055" y="5240"/>
                  </a:lnTo>
                  <a:lnTo>
                    <a:pt x="5190" y="5215"/>
                  </a:lnTo>
                  <a:lnTo>
                    <a:pt x="5232" y="5181"/>
                  </a:lnTo>
                  <a:lnTo>
                    <a:pt x="5368" y="5172"/>
                  </a:lnTo>
                  <a:lnTo>
                    <a:pt x="5681" y="5037"/>
                  </a:lnTo>
                  <a:lnTo>
                    <a:pt x="5732" y="5037"/>
                  </a:lnTo>
                  <a:lnTo>
                    <a:pt x="5901" y="4918"/>
                  </a:lnTo>
                  <a:lnTo>
                    <a:pt x="6037" y="4867"/>
                  </a:lnTo>
                  <a:lnTo>
                    <a:pt x="6248" y="4741"/>
                  </a:lnTo>
                  <a:lnTo>
                    <a:pt x="6299" y="4741"/>
                  </a:lnTo>
                  <a:lnTo>
                    <a:pt x="6511" y="4639"/>
                  </a:lnTo>
                  <a:lnTo>
                    <a:pt x="6638" y="4605"/>
                  </a:lnTo>
                  <a:lnTo>
                    <a:pt x="6816" y="4529"/>
                  </a:lnTo>
                  <a:lnTo>
                    <a:pt x="6858" y="4529"/>
                  </a:lnTo>
                  <a:lnTo>
                    <a:pt x="6909" y="4495"/>
                  </a:lnTo>
                  <a:lnTo>
                    <a:pt x="7027" y="4461"/>
                  </a:lnTo>
                  <a:lnTo>
                    <a:pt x="7078" y="4410"/>
                  </a:lnTo>
                  <a:lnTo>
                    <a:pt x="7340" y="436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2" name="Freeform 298">
              <a:extLst>
                <a:ext uri="{FF2B5EF4-FFF2-40B4-BE49-F238E27FC236}">
                  <a16:creationId xmlns:a16="http://schemas.microsoft.com/office/drawing/2014/main" id="{BF800E2F-A48F-42A7-8E63-46241A324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582"/>
              <a:ext cx="455" cy="1190"/>
            </a:xfrm>
            <a:custGeom>
              <a:avLst/>
              <a:gdLst>
                <a:gd name="T0" fmla="*/ 0 w 2616"/>
                <a:gd name="T1" fmla="*/ 6840 h 6840"/>
                <a:gd name="T2" fmla="*/ 220 w 2616"/>
                <a:gd name="T3" fmla="*/ 6772 h 6840"/>
                <a:gd name="T4" fmla="*/ 389 w 2616"/>
                <a:gd name="T5" fmla="*/ 6730 h 6840"/>
                <a:gd name="T6" fmla="*/ 643 w 2616"/>
                <a:gd name="T7" fmla="*/ 6535 h 6840"/>
                <a:gd name="T8" fmla="*/ 779 w 2616"/>
                <a:gd name="T9" fmla="*/ 6501 h 6840"/>
                <a:gd name="T10" fmla="*/ 965 w 2616"/>
                <a:gd name="T11" fmla="*/ 6425 h 6840"/>
                <a:gd name="T12" fmla="*/ 1329 w 2616"/>
                <a:gd name="T13" fmla="*/ 6137 h 6840"/>
                <a:gd name="T14" fmla="*/ 1397 w 2616"/>
                <a:gd name="T15" fmla="*/ 6061 h 6840"/>
                <a:gd name="T16" fmla="*/ 1719 w 2616"/>
                <a:gd name="T17" fmla="*/ 5832 h 6840"/>
                <a:gd name="T18" fmla="*/ 1769 w 2616"/>
                <a:gd name="T19" fmla="*/ 5781 h 6840"/>
                <a:gd name="T20" fmla="*/ 1913 w 2616"/>
                <a:gd name="T21" fmla="*/ 5680 h 6840"/>
                <a:gd name="T22" fmla="*/ 1947 w 2616"/>
                <a:gd name="T23" fmla="*/ 5629 h 6840"/>
                <a:gd name="T24" fmla="*/ 2083 w 2616"/>
                <a:gd name="T25" fmla="*/ 5561 h 6840"/>
                <a:gd name="T26" fmla="*/ 2159 w 2616"/>
                <a:gd name="T27" fmla="*/ 5451 h 6840"/>
                <a:gd name="T28" fmla="*/ 2244 w 2616"/>
                <a:gd name="T29" fmla="*/ 5384 h 6840"/>
                <a:gd name="T30" fmla="*/ 2345 w 2616"/>
                <a:gd name="T31" fmla="*/ 5231 h 6840"/>
                <a:gd name="T32" fmla="*/ 2421 w 2616"/>
                <a:gd name="T33" fmla="*/ 5053 h 6840"/>
                <a:gd name="T34" fmla="*/ 2608 w 2616"/>
                <a:gd name="T35" fmla="*/ 4512 h 6840"/>
                <a:gd name="T36" fmla="*/ 2616 w 2616"/>
                <a:gd name="T37" fmla="*/ 4308 h 6840"/>
                <a:gd name="T38" fmla="*/ 2582 w 2616"/>
                <a:gd name="T39" fmla="*/ 4071 h 6840"/>
                <a:gd name="T40" fmla="*/ 2540 w 2616"/>
                <a:gd name="T41" fmla="*/ 3970 h 6840"/>
                <a:gd name="T42" fmla="*/ 2514 w 2616"/>
                <a:gd name="T43" fmla="*/ 3834 h 6840"/>
                <a:gd name="T44" fmla="*/ 2379 w 2616"/>
                <a:gd name="T45" fmla="*/ 3496 h 6840"/>
                <a:gd name="T46" fmla="*/ 2311 w 2616"/>
                <a:gd name="T47" fmla="*/ 3259 h 6840"/>
                <a:gd name="T48" fmla="*/ 2210 w 2616"/>
                <a:gd name="T49" fmla="*/ 3056 h 6840"/>
                <a:gd name="T50" fmla="*/ 2210 w 2616"/>
                <a:gd name="T51" fmla="*/ 3022 h 6840"/>
                <a:gd name="T52" fmla="*/ 2015 w 2616"/>
                <a:gd name="T53" fmla="*/ 2649 h 6840"/>
                <a:gd name="T54" fmla="*/ 1702 w 2616"/>
                <a:gd name="T55" fmla="*/ 2133 h 6840"/>
                <a:gd name="T56" fmla="*/ 1575 w 2616"/>
                <a:gd name="T57" fmla="*/ 1964 h 6840"/>
                <a:gd name="T58" fmla="*/ 1414 w 2616"/>
                <a:gd name="T59" fmla="*/ 1659 h 6840"/>
                <a:gd name="T60" fmla="*/ 1338 w 2616"/>
                <a:gd name="T61" fmla="*/ 1574 h 6840"/>
                <a:gd name="T62" fmla="*/ 1304 w 2616"/>
                <a:gd name="T63" fmla="*/ 1490 h 6840"/>
                <a:gd name="T64" fmla="*/ 1168 w 2616"/>
                <a:gd name="T65" fmla="*/ 1286 h 6840"/>
                <a:gd name="T66" fmla="*/ 855 w 2616"/>
                <a:gd name="T67" fmla="*/ 880 h 6840"/>
                <a:gd name="T68" fmla="*/ 711 w 2616"/>
                <a:gd name="T69" fmla="*/ 745 h 6840"/>
                <a:gd name="T70" fmla="*/ 669 w 2616"/>
                <a:gd name="T71" fmla="*/ 677 h 6840"/>
                <a:gd name="T72" fmla="*/ 660 w 2616"/>
                <a:gd name="T73" fmla="*/ 609 h 6840"/>
                <a:gd name="T74" fmla="*/ 398 w 2616"/>
                <a:gd name="T75" fmla="*/ 338 h 6840"/>
                <a:gd name="T76" fmla="*/ 305 w 2616"/>
                <a:gd name="T77" fmla="*/ 279 h 6840"/>
                <a:gd name="T78" fmla="*/ 51 w 2616"/>
                <a:gd name="T79" fmla="*/ 25 h 6840"/>
                <a:gd name="T80" fmla="*/ 17 w 2616"/>
                <a:gd name="T81" fmla="*/ 0 h 6840"/>
                <a:gd name="T82" fmla="*/ 0 w 2616"/>
                <a:gd name="T83" fmla="*/ 0 h 6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16" h="6840">
                  <a:moveTo>
                    <a:pt x="0" y="6840"/>
                  </a:moveTo>
                  <a:lnTo>
                    <a:pt x="220" y="6772"/>
                  </a:lnTo>
                  <a:lnTo>
                    <a:pt x="389" y="6730"/>
                  </a:lnTo>
                  <a:lnTo>
                    <a:pt x="643" y="6535"/>
                  </a:lnTo>
                  <a:lnTo>
                    <a:pt x="779" y="6501"/>
                  </a:lnTo>
                  <a:lnTo>
                    <a:pt x="965" y="6425"/>
                  </a:lnTo>
                  <a:lnTo>
                    <a:pt x="1329" y="6137"/>
                  </a:lnTo>
                  <a:lnTo>
                    <a:pt x="1397" y="6061"/>
                  </a:lnTo>
                  <a:lnTo>
                    <a:pt x="1719" y="5832"/>
                  </a:lnTo>
                  <a:lnTo>
                    <a:pt x="1769" y="5781"/>
                  </a:lnTo>
                  <a:lnTo>
                    <a:pt x="1913" y="5680"/>
                  </a:lnTo>
                  <a:lnTo>
                    <a:pt x="1947" y="5629"/>
                  </a:lnTo>
                  <a:lnTo>
                    <a:pt x="2083" y="5561"/>
                  </a:lnTo>
                  <a:lnTo>
                    <a:pt x="2159" y="5451"/>
                  </a:lnTo>
                  <a:lnTo>
                    <a:pt x="2244" y="5384"/>
                  </a:lnTo>
                  <a:lnTo>
                    <a:pt x="2345" y="5231"/>
                  </a:lnTo>
                  <a:lnTo>
                    <a:pt x="2421" y="5053"/>
                  </a:lnTo>
                  <a:lnTo>
                    <a:pt x="2608" y="4512"/>
                  </a:lnTo>
                  <a:lnTo>
                    <a:pt x="2616" y="4308"/>
                  </a:lnTo>
                  <a:lnTo>
                    <a:pt x="2582" y="4071"/>
                  </a:lnTo>
                  <a:lnTo>
                    <a:pt x="2540" y="3970"/>
                  </a:lnTo>
                  <a:lnTo>
                    <a:pt x="2514" y="3834"/>
                  </a:lnTo>
                  <a:lnTo>
                    <a:pt x="2379" y="3496"/>
                  </a:lnTo>
                  <a:lnTo>
                    <a:pt x="2311" y="3259"/>
                  </a:lnTo>
                  <a:lnTo>
                    <a:pt x="2210" y="3056"/>
                  </a:lnTo>
                  <a:lnTo>
                    <a:pt x="2210" y="3022"/>
                  </a:lnTo>
                  <a:lnTo>
                    <a:pt x="2015" y="2649"/>
                  </a:lnTo>
                  <a:lnTo>
                    <a:pt x="1702" y="2133"/>
                  </a:lnTo>
                  <a:lnTo>
                    <a:pt x="1575" y="1964"/>
                  </a:lnTo>
                  <a:lnTo>
                    <a:pt x="1414" y="1659"/>
                  </a:lnTo>
                  <a:lnTo>
                    <a:pt x="1338" y="1574"/>
                  </a:lnTo>
                  <a:lnTo>
                    <a:pt x="1304" y="1490"/>
                  </a:lnTo>
                  <a:lnTo>
                    <a:pt x="1168" y="1286"/>
                  </a:lnTo>
                  <a:lnTo>
                    <a:pt x="855" y="880"/>
                  </a:lnTo>
                  <a:lnTo>
                    <a:pt x="711" y="745"/>
                  </a:lnTo>
                  <a:lnTo>
                    <a:pt x="669" y="677"/>
                  </a:lnTo>
                  <a:lnTo>
                    <a:pt x="660" y="609"/>
                  </a:lnTo>
                  <a:lnTo>
                    <a:pt x="398" y="338"/>
                  </a:lnTo>
                  <a:lnTo>
                    <a:pt x="305" y="279"/>
                  </a:lnTo>
                  <a:lnTo>
                    <a:pt x="51" y="25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3" name="Freeform 299">
              <a:extLst>
                <a:ext uri="{FF2B5EF4-FFF2-40B4-BE49-F238E27FC236}">
                  <a16:creationId xmlns:a16="http://schemas.microsoft.com/office/drawing/2014/main" id="{533CB238-D657-4BA9-ACA1-7199E20D8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1354" cy="2148"/>
            </a:xfrm>
            <a:custGeom>
              <a:avLst/>
              <a:gdLst>
                <a:gd name="T0" fmla="*/ 7755 w 7780"/>
                <a:gd name="T1" fmla="*/ 0 h 12342"/>
                <a:gd name="T2" fmla="*/ 7730 w 7780"/>
                <a:gd name="T3" fmla="*/ 406 h 12342"/>
                <a:gd name="T4" fmla="*/ 7713 w 7780"/>
                <a:gd name="T5" fmla="*/ 593 h 12342"/>
                <a:gd name="T6" fmla="*/ 7780 w 7780"/>
                <a:gd name="T7" fmla="*/ 999 h 12342"/>
                <a:gd name="T8" fmla="*/ 7772 w 7780"/>
                <a:gd name="T9" fmla="*/ 1312 h 12342"/>
                <a:gd name="T10" fmla="*/ 7738 w 7780"/>
                <a:gd name="T11" fmla="*/ 1634 h 12342"/>
                <a:gd name="T12" fmla="*/ 7696 w 7780"/>
                <a:gd name="T13" fmla="*/ 1812 h 12342"/>
                <a:gd name="T14" fmla="*/ 7670 w 7780"/>
                <a:gd name="T15" fmla="*/ 2176 h 12342"/>
                <a:gd name="T16" fmla="*/ 7645 w 7780"/>
                <a:gd name="T17" fmla="*/ 2218 h 12342"/>
                <a:gd name="T18" fmla="*/ 7543 w 7780"/>
                <a:gd name="T19" fmla="*/ 2760 h 12342"/>
                <a:gd name="T20" fmla="*/ 7357 w 7780"/>
                <a:gd name="T21" fmla="*/ 3386 h 12342"/>
                <a:gd name="T22" fmla="*/ 7306 w 7780"/>
                <a:gd name="T23" fmla="*/ 3522 h 12342"/>
                <a:gd name="T24" fmla="*/ 7162 w 7780"/>
                <a:gd name="T25" fmla="*/ 3792 h 12342"/>
                <a:gd name="T26" fmla="*/ 6985 w 7780"/>
                <a:gd name="T27" fmla="*/ 4292 h 12342"/>
                <a:gd name="T28" fmla="*/ 6680 w 7780"/>
                <a:gd name="T29" fmla="*/ 4774 h 12342"/>
                <a:gd name="T30" fmla="*/ 6502 w 7780"/>
                <a:gd name="T31" fmla="*/ 5088 h 12342"/>
                <a:gd name="T32" fmla="*/ 6299 w 7780"/>
                <a:gd name="T33" fmla="*/ 5350 h 12342"/>
                <a:gd name="T34" fmla="*/ 6256 w 7780"/>
                <a:gd name="T35" fmla="*/ 5443 h 12342"/>
                <a:gd name="T36" fmla="*/ 6079 w 7780"/>
                <a:gd name="T37" fmla="*/ 5689 h 12342"/>
                <a:gd name="T38" fmla="*/ 5994 w 7780"/>
                <a:gd name="T39" fmla="*/ 5756 h 12342"/>
                <a:gd name="T40" fmla="*/ 5909 w 7780"/>
                <a:gd name="T41" fmla="*/ 5875 h 12342"/>
                <a:gd name="T42" fmla="*/ 5774 w 7780"/>
                <a:gd name="T43" fmla="*/ 5993 h 12342"/>
                <a:gd name="T44" fmla="*/ 5613 w 7780"/>
                <a:gd name="T45" fmla="*/ 6112 h 12342"/>
                <a:gd name="T46" fmla="*/ 5478 w 7780"/>
                <a:gd name="T47" fmla="*/ 6247 h 12342"/>
                <a:gd name="T48" fmla="*/ 5071 w 7780"/>
                <a:gd name="T49" fmla="*/ 6535 h 12342"/>
                <a:gd name="T50" fmla="*/ 5037 w 7780"/>
                <a:gd name="T51" fmla="*/ 6586 h 12342"/>
                <a:gd name="T52" fmla="*/ 4766 w 7780"/>
                <a:gd name="T53" fmla="*/ 6755 h 12342"/>
                <a:gd name="T54" fmla="*/ 4665 w 7780"/>
                <a:gd name="T55" fmla="*/ 6840 h 12342"/>
                <a:gd name="T56" fmla="*/ 4326 w 7780"/>
                <a:gd name="T57" fmla="*/ 7085 h 12342"/>
                <a:gd name="T58" fmla="*/ 4258 w 7780"/>
                <a:gd name="T59" fmla="*/ 7153 h 12342"/>
                <a:gd name="T60" fmla="*/ 3852 w 7780"/>
                <a:gd name="T61" fmla="*/ 7441 h 12342"/>
                <a:gd name="T62" fmla="*/ 3640 w 7780"/>
                <a:gd name="T63" fmla="*/ 7610 h 12342"/>
                <a:gd name="T64" fmla="*/ 3454 w 7780"/>
                <a:gd name="T65" fmla="*/ 7813 h 12342"/>
                <a:gd name="T66" fmla="*/ 3285 w 7780"/>
                <a:gd name="T67" fmla="*/ 8144 h 12342"/>
                <a:gd name="T68" fmla="*/ 3226 w 7780"/>
                <a:gd name="T69" fmla="*/ 8372 h 12342"/>
                <a:gd name="T70" fmla="*/ 3251 w 7780"/>
                <a:gd name="T71" fmla="*/ 8677 h 12342"/>
                <a:gd name="T72" fmla="*/ 3259 w 7780"/>
                <a:gd name="T73" fmla="*/ 8719 h 12342"/>
                <a:gd name="T74" fmla="*/ 3234 w 7780"/>
                <a:gd name="T75" fmla="*/ 8905 h 12342"/>
                <a:gd name="T76" fmla="*/ 3166 w 7780"/>
                <a:gd name="T77" fmla="*/ 9176 h 12342"/>
                <a:gd name="T78" fmla="*/ 2997 w 7780"/>
                <a:gd name="T79" fmla="*/ 9422 h 12342"/>
                <a:gd name="T80" fmla="*/ 2616 w 7780"/>
                <a:gd name="T81" fmla="*/ 9735 h 12342"/>
                <a:gd name="T82" fmla="*/ 2540 w 7780"/>
                <a:gd name="T83" fmla="*/ 9769 h 12342"/>
                <a:gd name="T84" fmla="*/ 2506 w 7780"/>
                <a:gd name="T85" fmla="*/ 9803 h 12342"/>
                <a:gd name="T86" fmla="*/ 2337 w 7780"/>
                <a:gd name="T87" fmla="*/ 9870 h 12342"/>
                <a:gd name="T88" fmla="*/ 2159 w 7780"/>
                <a:gd name="T89" fmla="*/ 9921 h 12342"/>
                <a:gd name="T90" fmla="*/ 1820 w 7780"/>
                <a:gd name="T91" fmla="*/ 10167 h 12342"/>
                <a:gd name="T92" fmla="*/ 1710 w 7780"/>
                <a:gd name="T93" fmla="*/ 10285 h 12342"/>
                <a:gd name="T94" fmla="*/ 1532 w 7780"/>
                <a:gd name="T95" fmla="*/ 10505 h 12342"/>
                <a:gd name="T96" fmla="*/ 1405 w 7780"/>
                <a:gd name="T97" fmla="*/ 10742 h 12342"/>
                <a:gd name="T98" fmla="*/ 1329 w 7780"/>
                <a:gd name="T99" fmla="*/ 11013 h 12342"/>
                <a:gd name="T100" fmla="*/ 1194 w 7780"/>
                <a:gd name="T101" fmla="*/ 11284 h 12342"/>
                <a:gd name="T102" fmla="*/ 897 w 7780"/>
                <a:gd name="T103" fmla="*/ 11699 h 12342"/>
                <a:gd name="T104" fmla="*/ 635 w 7780"/>
                <a:gd name="T105" fmla="*/ 11944 h 12342"/>
                <a:gd name="T106" fmla="*/ 610 w 7780"/>
                <a:gd name="T107" fmla="*/ 11987 h 12342"/>
                <a:gd name="T108" fmla="*/ 559 w 7780"/>
                <a:gd name="T109" fmla="*/ 12004 h 12342"/>
                <a:gd name="T110" fmla="*/ 423 w 7780"/>
                <a:gd name="T111" fmla="*/ 12122 h 12342"/>
                <a:gd name="T112" fmla="*/ 288 w 7780"/>
                <a:gd name="T113" fmla="*/ 12215 h 12342"/>
                <a:gd name="T114" fmla="*/ 152 w 7780"/>
                <a:gd name="T115" fmla="*/ 12258 h 12342"/>
                <a:gd name="T116" fmla="*/ 0 w 7780"/>
                <a:gd name="T117" fmla="*/ 12342 h 1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780" h="12342">
                  <a:moveTo>
                    <a:pt x="7755" y="0"/>
                  </a:moveTo>
                  <a:lnTo>
                    <a:pt x="7730" y="406"/>
                  </a:lnTo>
                  <a:lnTo>
                    <a:pt x="7713" y="593"/>
                  </a:lnTo>
                  <a:lnTo>
                    <a:pt x="7780" y="999"/>
                  </a:lnTo>
                  <a:lnTo>
                    <a:pt x="7772" y="1312"/>
                  </a:lnTo>
                  <a:lnTo>
                    <a:pt x="7738" y="1634"/>
                  </a:lnTo>
                  <a:lnTo>
                    <a:pt x="7696" y="1812"/>
                  </a:lnTo>
                  <a:lnTo>
                    <a:pt x="7670" y="2176"/>
                  </a:lnTo>
                  <a:lnTo>
                    <a:pt x="7645" y="2218"/>
                  </a:lnTo>
                  <a:lnTo>
                    <a:pt x="7543" y="2760"/>
                  </a:lnTo>
                  <a:lnTo>
                    <a:pt x="7357" y="3386"/>
                  </a:lnTo>
                  <a:lnTo>
                    <a:pt x="7306" y="3522"/>
                  </a:lnTo>
                  <a:lnTo>
                    <a:pt x="7162" y="3792"/>
                  </a:lnTo>
                  <a:lnTo>
                    <a:pt x="6985" y="4292"/>
                  </a:lnTo>
                  <a:lnTo>
                    <a:pt x="6680" y="4774"/>
                  </a:lnTo>
                  <a:lnTo>
                    <a:pt x="6502" y="5088"/>
                  </a:lnTo>
                  <a:lnTo>
                    <a:pt x="6299" y="5350"/>
                  </a:lnTo>
                  <a:lnTo>
                    <a:pt x="6256" y="5443"/>
                  </a:lnTo>
                  <a:lnTo>
                    <a:pt x="6079" y="5689"/>
                  </a:lnTo>
                  <a:lnTo>
                    <a:pt x="5994" y="5756"/>
                  </a:lnTo>
                  <a:lnTo>
                    <a:pt x="5909" y="5875"/>
                  </a:lnTo>
                  <a:lnTo>
                    <a:pt x="5774" y="5993"/>
                  </a:lnTo>
                  <a:lnTo>
                    <a:pt x="5613" y="6112"/>
                  </a:lnTo>
                  <a:lnTo>
                    <a:pt x="5478" y="6247"/>
                  </a:lnTo>
                  <a:lnTo>
                    <a:pt x="5071" y="6535"/>
                  </a:lnTo>
                  <a:lnTo>
                    <a:pt x="5037" y="6586"/>
                  </a:lnTo>
                  <a:lnTo>
                    <a:pt x="4766" y="6755"/>
                  </a:lnTo>
                  <a:lnTo>
                    <a:pt x="4665" y="6840"/>
                  </a:lnTo>
                  <a:lnTo>
                    <a:pt x="4326" y="7085"/>
                  </a:lnTo>
                  <a:lnTo>
                    <a:pt x="4258" y="7153"/>
                  </a:lnTo>
                  <a:lnTo>
                    <a:pt x="3852" y="7441"/>
                  </a:lnTo>
                  <a:lnTo>
                    <a:pt x="3640" y="7610"/>
                  </a:lnTo>
                  <a:lnTo>
                    <a:pt x="3454" y="7813"/>
                  </a:lnTo>
                  <a:lnTo>
                    <a:pt x="3285" y="8144"/>
                  </a:lnTo>
                  <a:lnTo>
                    <a:pt x="3226" y="8372"/>
                  </a:lnTo>
                  <a:lnTo>
                    <a:pt x="3251" y="8677"/>
                  </a:lnTo>
                  <a:lnTo>
                    <a:pt x="3259" y="8719"/>
                  </a:lnTo>
                  <a:lnTo>
                    <a:pt x="3234" y="8905"/>
                  </a:lnTo>
                  <a:lnTo>
                    <a:pt x="3166" y="9176"/>
                  </a:lnTo>
                  <a:lnTo>
                    <a:pt x="2997" y="9422"/>
                  </a:lnTo>
                  <a:lnTo>
                    <a:pt x="2616" y="9735"/>
                  </a:lnTo>
                  <a:lnTo>
                    <a:pt x="2540" y="9769"/>
                  </a:lnTo>
                  <a:lnTo>
                    <a:pt x="2506" y="9803"/>
                  </a:lnTo>
                  <a:lnTo>
                    <a:pt x="2337" y="9870"/>
                  </a:lnTo>
                  <a:lnTo>
                    <a:pt x="2159" y="9921"/>
                  </a:lnTo>
                  <a:lnTo>
                    <a:pt x="1820" y="10167"/>
                  </a:lnTo>
                  <a:lnTo>
                    <a:pt x="1710" y="10285"/>
                  </a:lnTo>
                  <a:lnTo>
                    <a:pt x="1532" y="10505"/>
                  </a:lnTo>
                  <a:lnTo>
                    <a:pt x="1405" y="10742"/>
                  </a:lnTo>
                  <a:lnTo>
                    <a:pt x="1329" y="11013"/>
                  </a:lnTo>
                  <a:lnTo>
                    <a:pt x="1194" y="11284"/>
                  </a:lnTo>
                  <a:lnTo>
                    <a:pt x="897" y="11699"/>
                  </a:lnTo>
                  <a:lnTo>
                    <a:pt x="635" y="11944"/>
                  </a:lnTo>
                  <a:lnTo>
                    <a:pt x="610" y="11987"/>
                  </a:lnTo>
                  <a:lnTo>
                    <a:pt x="559" y="12004"/>
                  </a:lnTo>
                  <a:lnTo>
                    <a:pt x="423" y="12122"/>
                  </a:lnTo>
                  <a:lnTo>
                    <a:pt x="288" y="12215"/>
                  </a:lnTo>
                  <a:lnTo>
                    <a:pt x="152" y="12258"/>
                  </a:lnTo>
                  <a:lnTo>
                    <a:pt x="0" y="1234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4" name="Freeform 300">
              <a:extLst>
                <a:ext uri="{FF2B5EF4-FFF2-40B4-BE49-F238E27FC236}">
                  <a16:creationId xmlns:a16="http://schemas.microsoft.com/office/drawing/2014/main" id="{79E0A335-758C-4E16-81C7-0D57162AA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3025"/>
              <a:ext cx="1242" cy="1500"/>
            </a:xfrm>
            <a:custGeom>
              <a:avLst/>
              <a:gdLst>
                <a:gd name="T0" fmla="*/ 7069 w 7136"/>
                <a:gd name="T1" fmla="*/ 271 h 8617"/>
                <a:gd name="T2" fmla="*/ 6688 w 7136"/>
                <a:gd name="T3" fmla="*/ 177 h 8617"/>
                <a:gd name="T4" fmla="*/ 6485 w 7136"/>
                <a:gd name="T5" fmla="*/ 135 h 8617"/>
                <a:gd name="T6" fmla="*/ 6078 w 7136"/>
                <a:gd name="T7" fmla="*/ 67 h 8617"/>
                <a:gd name="T8" fmla="*/ 5977 w 7136"/>
                <a:gd name="T9" fmla="*/ 51 h 8617"/>
                <a:gd name="T10" fmla="*/ 5265 w 7136"/>
                <a:gd name="T11" fmla="*/ 0 h 8617"/>
                <a:gd name="T12" fmla="*/ 4893 w 7136"/>
                <a:gd name="T13" fmla="*/ 51 h 8617"/>
                <a:gd name="T14" fmla="*/ 4520 w 7136"/>
                <a:gd name="T15" fmla="*/ 237 h 8617"/>
                <a:gd name="T16" fmla="*/ 4419 w 7136"/>
                <a:gd name="T17" fmla="*/ 313 h 8617"/>
                <a:gd name="T18" fmla="*/ 4131 w 7136"/>
                <a:gd name="T19" fmla="*/ 652 h 8617"/>
                <a:gd name="T20" fmla="*/ 4080 w 7136"/>
                <a:gd name="T21" fmla="*/ 787 h 8617"/>
                <a:gd name="T22" fmla="*/ 3877 w 7136"/>
                <a:gd name="T23" fmla="*/ 1735 h 8617"/>
                <a:gd name="T24" fmla="*/ 3953 w 7136"/>
                <a:gd name="T25" fmla="*/ 2235 h 8617"/>
                <a:gd name="T26" fmla="*/ 3962 w 7136"/>
                <a:gd name="T27" fmla="*/ 2599 h 8617"/>
                <a:gd name="T28" fmla="*/ 4012 w 7136"/>
                <a:gd name="T29" fmla="*/ 3047 h 8617"/>
                <a:gd name="T30" fmla="*/ 4012 w 7136"/>
                <a:gd name="T31" fmla="*/ 3369 h 8617"/>
                <a:gd name="T32" fmla="*/ 3979 w 7136"/>
                <a:gd name="T33" fmla="*/ 3860 h 8617"/>
                <a:gd name="T34" fmla="*/ 3919 w 7136"/>
                <a:gd name="T35" fmla="*/ 4088 h 8617"/>
                <a:gd name="T36" fmla="*/ 3657 w 7136"/>
                <a:gd name="T37" fmla="*/ 4376 h 8617"/>
                <a:gd name="T38" fmla="*/ 3276 w 7136"/>
                <a:gd name="T39" fmla="*/ 4486 h 8617"/>
                <a:gd name="T40" fmla="*/ 2836 w 7136"/>
                <a:gd name="T41" fmla="*/ 4588 h 8617"/>
                <a:gd name="T42" fmla="*/ 2700 w 7136"/>
                <a:gd name="T43" fmla="*/ 4622 h 8617"/>
                <a:gd name="T44" fmla="*/ 2497 w 7136"/>
                <a:gd name="T45" fmla="*/ 4664 h 8617"/>
                <a:gd name="T46" fmla="*/ 2362 w 7136"/>
                <a:gd name="T47" fmla="*/ 4689 h 8617"/>
                <a:gd name="T48" fmla="*/ 2192 w 7136"/>
                <a:gd name="T49" fmla="*/ 4766 h 8617"/>
                <a:gd name="T50" fmla="*/ 1871 w 7136"/>
                <a:gd name="T51" fmla="*/ 5087 h 8617"/>
                <a:gd name="T52" fmla="*/ 1828 w 7136"/>
                <a:gd name="T53" fmla="*/ 5307 h 8617"/>
                <a:gd name="T54" fmla="*/ 1930 w 7136"/>
                <a:gd name="T55" fmla="*/ 5807 h 8617"/>
                <a:gd name="T56" fmla="*/ 2125 w 7136"/>
                <a:gd name="T57" fmla="*/ 6349 h 8617"/>
                <a:gd name="T58" fmla="*/ 2108 w 7136"/>
                <a:gd name="T59" fmla="*/ 6619 h 8617"/>
                <a:gd name="T60" fmla="*/ 1583 w 7136"/>
                <a:gd name="T61" fmla="*/ 7043 h 8617"/>
                <a:gd name="T62" fmla="*/ 1168 w 7136"/>
                <a:gd name="T63" fmla="*/ 7178 h 8617"/>
                <a:gd name="T64" fmla="*/ 795 w 7136"/>
                <a:gd name="T65" fmla="*/ 7280 h 8617"/>
                <a:gd name="T66" fmla="*/ 389 w 7136"/>
                <a:gd name="T67" fmla="*/ 7415 h 8617"/>
                <a:gd name="T68" fmla="*/ 321 w 7136"/>
                <a:gd name="T69" fmla="*/ 7449 h 8617"/>
                <a:gd name="T70" fmla="*/ 76 w 7136"/>
                <a:gd name="T71" fmla="*/ 7678 h 8617"/>
                <a:gd name="T72" fmla="*/ 0 w 7136"/>
                <a:gd name="T73" fmla="*/ 8084 h 8617"/>
                <a:gd name="T74" fmla="*/ 143 w 7136"/>
                <a:gd name="T75" fmla="*/ 8617 h 8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36" h="8617">
                  <a:moveTo>
                    <a:pt x="7136" y="254"/>
                  </a:moveTo>
                  <a:lnTo>
                    <a:pt x="7069" y="271"/>
                  </a:lnTo>
                  <a:lnTo>
                    <a:pt x="6857" y="203"/>
                  </a:lnTo>
                  <a:lnTo>
                    <a:pt x="6688" y="177"/>
                  </a:lnTo>
                  <a:lnTo>
                    <a:pt x="6552" y="135"/>
                  </a:lnTo>
                  <a:lnTo>
                    <a:pt x="6485" y="135"/>
                  </a:lnTo>
                  <a:lnTo>
                    <a:pt x="6247" y="76"/>
                  </a:lnTo>
                  <a:lnTo>
                    <a:pt x="6078" y="67"/>
                  </a:lnTo>
                  <a:lnTo>
                    <a:pt x="6010" y="34"/>
                  </a:lnTo>
                  <a:lnTo>
                    <a:pt x="5977" y="51"/>
                  </a:lnTo>
                  <a:lnTo>
                    <a:pt x="5773" y="0"/>
                  </a:lnTo>
                  <a:lnTo>
                    <a:pt x="5265" y="0"/>
                  </a:lnTo>
                  <a:lnTo>
                    <a:pt x="5130" y="34"/>
                  </a:lnTo>
                  <a:lnTo>
                    <a:pt x="4893" y="51"/>
                  </a:lnTo>
                  <a:lnTo>
                    <a:pt x="4757" y="101"/>
                  </a:lnTo>
                  <a:lnTo>
                    <a:pt x="4520" y="237"/>
                  </a:lnTo>
                  <a:lnTo>
                    <a:pt x="4461" y="304"/>
                  </a:lnTo>
                  <a:lnTo>
                    <a:pt x="4419" y="313"/>
                  </a:lnTo>
                  <a:lnTo>
                    <a:pt x="4317" y="415"/>
                  </a:lnTo>
                  <a:lnTo>
                    <a:pt x="4131" y="652"/>
                  </a:lnTo>
                  <a:lnTo>
                    <a:pt x="4131" y="694"/>
                  </a:lnTo>
                  <a:lnTo>
                    <a:pt x="4080" y="787"/>
                  </a:lnTo>
                  <a:lnTo>
                    <a:pt x="4012" y="1286"/>
                  </a:lnTo>
                  <a:lnTo>
                    <a:pt x="3877" y="1735"/>
                  </a:lnTo>
                  <a:lnTo>
                    <a:pt x="3911" y="2099"/>
                  </a:lnTo>
                  <a:lnTo>
                    <a:pt x="3953" y="2235"/>
                  </a:lnTo>
                  <a:lnTo>
                    <a:pt x="3928" y="2463"/>
                  </a:lnTo>
                  <a:lnTo>
                    <a:pt x="3962" y="2599"/>
                  </a:lnTo>
                  <a:lnTo>
                    <a:pt x="3953" y="2641"/>
                  </a:lnTo>
                  <a:lnTo>
                    <a:pt x="4012" y="3047"/>
                  </a:lnTo>
                  <a:lnTo>
                    <a:pt x="3987" y="3233"/>
                  </a:lnTo>
                  <a:lnTo>
                    <a:pt x="4012" y="3369"/>
                  </a:lnTo>
                  <a:lnTo>
                    <a:pt x="4012" y="3724"/>
                  </a:lnTo>
                  <a:lnTo>
                    <a:pt x="3979" y="3860"/>
                  </a:lnTo>
                  <a:lnTo>
                    <a:pt x="3979" y="3953"/>
                  </a:lnTo>
                  <a:lnTo>
                    <a:pt x="3919" y="4088"/>
                  </a:lnTo>
                  <a:lnTo>
                    <a:pt x="3784" y="4308"/>
                  </a:lnTo>
                  <a:lnTo>
                    <a:pt x="3657" y="4376"/>
                  </a:lnTo>
                  <a:lnTo>
                    <a:pt x="3411" y="4444"/>
                  </a:lnTo>
                  <a:lnTo>
                    <a:pt x="3276" y="4486"/>
                  </a:lnTo>
                  <a:lnTo>
                    <a:pt x="3005" y="4529"/>
                  </a:lnTo>
                  <a:lnTo>
                    <a:pt x="2836" y="4588"/>
                  </a:lnTo>
                  <a:lnTo>
                    <a:pt x="2768" y="4588"/>
                  </a:lnTo>
                  <a:lnTo>
                    <a:pt x="2700" y="4622"/>
                  </a:lnTo>
                  <a:lnTo>
                    <a:pt x="2666" y="4613"/>
                  </a:lnTo>
                  <a:lnTo>
                    <a:pt x="2497" y="4664"/>
                  </a:lnTo>
                  <a:lnTo>
                    <a:pt x="2429" y="4664"/>
                  </a:lnTo>
                  <a:lnTo>
                    <a:pt x="2362" y="4689"/>
                  </a:lnTo>
                  <a:lnTo>
                    <a:pt x="2328" y="4723"/>
                  </a:lnTo>
                  <a:lnTo>
                    <a:pt x="2192" y="4766"/>
                  </a:lnTo>
                  <a:lnTo>
                    <a:pt x="1989" y="4901"/>
                  </a:lnTo>
                  <a:lnTo>
                    <a:pt x="1871" y="5087"/>
                  </a:lnTo>
                  <a:lnTo>
                    <a:pt x="1828" y="5223"/>
                  </a:lnTo>
                  <a:lnTo>
                    <a:pt x="1828" y="5307"/>
                  </a:lnTo>
                  <a:lnTo>
                    <a:pt x="1921" y="5671"/>
                  </a:lnTo>
                  <a:lnTo>
                    <a:pt x="1930" y="5807"/>
                  </a:lnTo>
                  <a:lnTo>
                    <a:pt x="1998" y="5942"/>
                  </a:lnTo>
                  <a:lnTo>
                    <a:pt x="2125" y="6349"/>
                  </a:lnTo>
                  <a:lnTo>
                    <a:pt x="2141" y="6535"/>
                  </a:lnTo>
                  <a:lnTo>
                    <a:pt x="2108" y="6619"/>
                  </a:lnTo>
                  <a:lnTo>
                    <a:pt x="1887" y="6873"/>
                  </a:lnTo>
                  <a:lnTo>
                    <a:pt x="1583" y="7043"/>
                  </a:lnTo>
                  <a:lnTo>
                    <a:pt x="1244" y="7178"/>
                  </a:lnTo>
                  <a:lnTo>
                    <a:pt x="1168" y="7178"/>
                  </a:lnTo>
                  <a:lnTo>
                    <a:pt x="863" y="7280"/>
                  </a:lnTo>
                  <a:lnTo>
                    <a:pt x="795" y="7280"/>
                  </a:lnTo>
                  <a:lnTo>
                    <a:pt x="558" y="7339"/>
                  </a:lnTo>
                  <a:lnTo>
                    <a:pt x="389" y="7415"/>
                  </a:lnTo>
                  <a:lnTo>
                    <a:pt x="355" y="7415"/>
                  </a:lnTo>
                  <a:lnTo>
                    <a:pt x="321" y="7449"/>
                  </a:lnTo>
                  <a:lnTo>
                    <a:pt x="186" y="7508"/>
                  </a:lnTo>
                  <a:lnTo>
                    <a:pt x="76" y="7678"/>
                  </a:lnTo>
                  <a:lnTo>
                    <a:pt x="16" y="7898"/>
                  </a:lnTo>
                  <a:lnTo>
                    <a:pt x="0" y="8084"/>
                  </a:lnTo>
                  <a:lnTo>
                    <a:pt x="0" y="8304"/>
                  </a:lnTo>
                  <a:lnTo>
                    <a:pt x="143" y="861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5" name="Freeform 301">
              <a:extLst>
                <a:ext uri="{FF2B5EF4-FFF2-40B4-BE49-F238E27FC236}">
                  <a16:creationId xmlns:a16="http://schemas.microsoft.com/office/drawing/2014/main" id="{1613FCE8-24C4-4FAF-B210-DFB089692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10"/>
              <a:ext cx="1320" cy="1002"/>
            </a:xfrm>
            <a:custGeom>
              <a:avLst/>
              <a:gdLst>
                <a:gd name="T0" fmla="*/ 7585 w 7585"/>
                <a:gd name="T1" fmla="*/ 4571 h 5756"/>
                <a:gd name="T2" fmla="*/ 7535 w 7585"/>
                <a:gd name="T3" fmla="*/ 4571 h 5756"/>
                <a:gd name="T4" fmla="*/ 7467 w 7585"/>
                <a:gd name="T5" fmla="*/ 4614 h 5756"/>
                <a:gd name="T6" fmla="*/ 7331 w 7585"/>
                <a:gd name="T7" fmla="*/ 4647 h 5756"/>
                <a:gd name="T8" fmla="*/ 7289 w 7585"/>
                <a:gd name="T9" fmla="*/ 4698 h 5756"/>
                <a:gd name="T10" fmla="*/ 7154 w 7585"/>
                <a:gd name="T11" fmla="*/ 4741 h 5756"/>
                <a:gd name="T12" fmla="*/ 7086 w 7585"/>
                <a:gd name="T13" fmla="*/ 4783 h 5756"/>
                <a:gd name="T14" fmla="*/ 6950 w 7585"/>
                <a:gd name="T15" fmla="*/ 4817 h 5756"/>
                <a:gd name="T16" fmla="*/ 6578 w 7585"/>
                <a:gd name="T17" fmla="*/ 4978 h 5756"/>
                <a:gd name="T18" fmla="*/ 6544 w 7585"/>
                <a:gd name="T19" fmla="*/ 5011 h 5756"/>
                <a:gd name="T20" fmla="*/ 6273 w 7585"/>
                <a:gd name="T21" fmla="*/ 5138 h 5756"/>
                <a:gd name="T22" fmla="*/ 6172 w 7585"/>
                <a:gd name="T23" fmla="*/ 5206 h 5756"/>
                <a:gd name="T24" fmla="*/ 6028 w 7585"/>
                <a:gd name="T25" fmla="*/ 5240 h 5756"/>
                <a:gd name="T26" fmla="*/ 5994 w 7585"/>
                <a:gd name="T27" fmla="*/ 5274 h 5756"/>
                <a:gd name="T28" fmla="*/ 5621 w 7585"/>
                <a:gd name="T29" fmla="*/ 5392 h 5756"/>
                <a:gd name="T30" fmla="*/ 5486 w 7585"/>
                <a:gd name="T31" fmla="*/ 5418 h 5756"/>
                <a:gd name="T32" fmla="*/ 5384 w 7585"/>
                <a:gd name="T33" fmla="*/ 5460 h 5756"/>
                <a:gd name="T34" fmla="*/ 5317 w 7585"/>
                <a:gd name="T35" fmla="*/ 5460 h 5756"/>
                <a:gd name="T36" fmla="*/ 4673 w 7585"/>
                <a:gd name="T37" fmla="*/ 5680 h 5756"/>
                <a:gd name="T38" fmla="*/ 4605 w 7585"/>
                <a:gd name="T39" fmla="*/ 5672 h 5756"/>
                <a:gd name="T40" fmla="*/ 4436 w 7585"/>
                <a:gd name="T41" fmla="*/ 5714 h 5756"/>
                <a:gd name="T42" fmla="*/ 4267 w 7585"/>
                <a:gd name="T43" fmla="*/ 5714 h 5756"/>
                <a:gd name="T44" fmla="*/ 4030 w 7585"/>
                <a:gd name="T45" fmla="*/ 5756 h 5756"/>
                <a:gd name="T46" fmla="*/ 3928 w 7585"/>
                <a:gd name="T47" fmla="*/ 5756 h 5756"/>
                <a:gd name="T48" fmla="*/ 3793 w 7585"/>
                <a:gd name="T49" fmla="*/ 5722 h 5756"/>
                <a:gd name="T50" fmla="*/ 3556 w 7585"/>
                <a:gd name="T51" fmla="*/ 5706 h 5756"/>
                <a:gd name="T52" fmla="*/ 3420 w 7585"/>
                <a:gd name="T53" fmla="*/ 5646 h 5756"/>
                <a:gd name="T54" fmla="*/ 3217 w 7585"/>
                <a:gd name="T55" fmla="*/ 5545 h 5756"/>
                <a:gd name="T56" fmla="*/ 3048 w 7585"/>
                <a:gd name="T57" fmla="*/ 5443 h 5756"/>
                <a:gd name="T58" fmla="*/ 2980 w 7585"/>
                <a:gd name="T59" fmla="*/ 5375 h 5756"/>
                <a:gd name="T60" fmla="*/ 2811 w 7585"/>
                <a:gd name="T61" fmla="*/ 5282 h 5756"/>
                <a:gd name="T62" fmla="*/ 2658 w 7585"/>
                <a:gd name="T63" fmla="*/ 5113 h 5756"/>
                <a:gd name="T64" fmla="*/ 2590 w 7585"/>
                <a:gd name="T65" fmla="*/ 4978 h 5756"/>
                <a:gd name="T66" fmla="*/ 2447 w 7585"/>
                <a:gd name="T67" fmla="*/ 4537 h 5756"/>
                <a:gd name="T68" fmla="*/ 2345 w 7585"/>
                <a:gd name="T69" fmla="*/ 4402 h 5756"/>
                <a:gd name="T70" fmla="*/ 2040 w 7585"/>
                <a:gd name="T71" fmla="*/ 4046 h 5756"/>
                <a:gd name="T72" fmla="*/ 1329 w 7585"/>
                <a:gd name="T73" fmla="*/ 3428 h 5756"/>
                <a:gd name="T74" fmla="*/ 1109 w 7585"/>
                <a:gd name="T75" fmla="*/ 3149 h 5756"/>
                <a:gd name="T76" fmla="*/ 906 w 7585"/>
                <a:gd name="T77" fmla="*/ 2929 h 5756"/>
                <a:gd name="T78" fmla="*/ 652 w 7585"/>
                <a:gd name="T79" fmla="*/ 2692 h 5756"/>
                <a:gd name="T80" fmla="*/ 626 w 7585"/>
                <a:gd name="T81" fmla="*/ 2650 h 5756"/>
                <a:gd name="T82" fmla="*/ 482 w 7585"/>
                <a:gd name="T83" fmla="*/ 2489 h 5756"/>
                <a:gd name="T84" fmla="*/ 415 w 7585"/>
                <a:gd name="T85" fmla="*/ 2379 h 5756"/>
                <a:gd name="T86" fmla="*/ 296 w 7585"/>
                <a:gd name="T87" fmla="*/ 2023 h 5756"/>
                <a:gd name="T88" fmla="*/ 228 w 7585"/>
                <a:gd name="T89" fmla="*/ 1905 h 5756"/>
                <a:gd name="T90" fmla="*/ 186 w 7585"/>
                <a:gd name="T91" fmla="*/ 1769 h 5756"/>
                <a:gd name="T92" fmla="*/ 186 w 7585"/>
                <a:gd name="T93" fmla="*/ 1634 h 5756"/>
                <a:gd name="T94" fmla="*/ 85 w 7585"/>
                <a:gd name="T95" fmla="*/ 1202 h 5756"/>
                <a:gd name="T96" fmla="*/ 85 w 7585"/>
                <a:gd name="T97" fmla="*/ 1033 h 5756"/>
                <a:gd name="T98" fmla="*/ 34 w 7585"/>
                <a:gd name="T99" fmla="*/ 830 h 5756"/>
                <a:gd name="T100" fmla="*/ 34 w 7585"/>
                <a:gd name="T101" fmla="*/ 660 h 5756"/>
                <a:gd name="T102" fmla="*/ 17 w 7585"/>
                <a:gd name="T103" fmla="*/ 559 h 5756"/>
                <a:gd name="T104" fmla="*/ 25 w 7585"/>
                <a:gd name="T105" fmla="*/ 491 h 5756"/>
                <a:gd name="T106" fmla="*/ 0 w 7585"/>
                <a:gd name="T107" fmla="*/ 389 h 5756"/>
                <a:gd name="T108" fmla="*/ 34 w 7585"/>
                <a:gd name="T109" fmla="*/ 0 h 5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585" h="5756">
                  <a:moveTo>
                    <a:pt x="7585" y="4571"/>
                  </a:moveTo>
                  <a:lnTo>
                    <a:pt x="7535" y="4571"/>
                  </a:lnTo>
                  <a:lnTo>
                    <a:pt x="7467" y="4614"/>
                  </a:lnTo>
                  <a:lnTo>
                    <a:pt x="7331" y="4647"/>
                  </a:lnTo>
                  <a:lnTo>
                    <a:pt x="7289" y="4698"/>
                  </a:lnTo>
                  <a:lnTo>
                    <a:pt x="7154" y="4741"/>
                  </a:lnTo>
                  <a:lnTo>
                    <a:pt x="7086" y="4783"/>
                  </a:lnTo>
                  <a:lnTo>
                    <a:pt x="6950" y="4817"/>
                  </a:lnTo>
                  <a:lnTo>
                    <a:pt x="6578" y="4978"/>
                  </a:lnTo>
                  <a:lnTo>
                    <a:pt x="6544" y="5011"/>
                  </a:lnTo>
                  <a:lnTo>
                    <a:pt x="6273" y="5138"/>
                  </a:lnTo>
                  <a:lnTo>
                    <a:pt x="6172" y="5206"/>
                  </a:lnTo>
                  <a:lnTo>
                    <a:pt x="6028" y="5240"/>
                  </a:lnTo>
                  <a:lnTo>
                    <a:pt x="5994" y="5274"/>
                  </a:lnTo>
                  <a:lnTo>
                    <a:pt x="5621" y="5392"/>
                  </a:lnTo>
                  <a:lnTo>
                    <a:pt x="5486" y="5418"/>
                  </a:lnTo>
                  <a:lnTo>
                    <a:pt x="5384" y="5460"/>
                  </a:lnTo>
                  <a:lnTo>
                    <a:pt x="5317" y="5460"/>
                  </a:lnTo>
                  <a:lnTo>
                    <a:pt x="4673" y="5680"/>
                  </a:lnTo>
                  <a:lnTo>
                    <a:pt x="4605" y="5672"/>
                  </a:lnTo>
                  <a:lnTo>
                    <a:pt x="4436" y="5714"/>
                  </a:lnTo>
                  <a:lnTo>
                    <a:pt x="4267" y="5714"/>
                  </a:lnTo>
                  <a:lnTo>
                    <a:pt x="4030" y="5756"/>
                  </a:lnTo>
                  <a:lnTo>
                    <a:pt x="3928" y="5756"/>
                  </a:lnTo>
                  <a:lnTo>
                    <a:pt x="3793" y="5722"/>
                  </a:lnTo>
                  <a:lnTo>
                    <a:pt x="3556" y="5706"/>
                  </a:lnTo>
                  <a:lnTo>
                    <a:pt x="3420" y="5646"/>
                  </a:lnTo>
                  <a:lnTo>
                    <a:pt x="3217" y="5545"/>
                  </a:lnTo>
                  <a:lnTo>
                    <a:pt x="3048" y="5443"/>
                  </a:lnTo>
                  <a:lnTo>
                    <a:pt x="2980" y="5375"/>
                  </a:lnTo>
                  <a:lnTo>
                    <a:pt x="2811" y="5282"/>
                  </a:lnTo>
                  <a:lnTo>
                    <a:pt x="2658" y="5113"/>
                  </a:lnTo>
                  <a:lnTo>
                    <a:pt x="2590" y="4978"/>
                  </a:lnTo>
                  <a:lnTo>
                    <a:pt x="2447" y="4537"/>
                  </a:lnTo>
                  <a:lnTo>
                    <a:pt x="2345" y="4402"/>
                  </a:lnTo>
                  <a:lnTo>
                    <a:pt x="2040" y="4046"/>
                  </a:lnTo>
                  <a:lnTo>
                    <a:pt x="1329" y="3428"/>
                  </a:lnTo>
                  <a:lnTo>
                    <a:pt x="1109" y="3149"/>
                  </a:lnTo>
                  <a:lnTo>
                    <a:pt x="906" y="2929"/>
                  </a:lnTo>
                  <a:lnTo>
                    <a:pt x="652" y="2692"/>
                  </a:lnTo>
                  <a:lnTo>
                    <a:pt x="626" y="2650"/>
                  </a:lnTo>
                  <a:lnTo>
                    <a:pt x="482" y="2489"/>
                  </a:lnTo>
                  <a:lnTo>
                    <a:pt x="415" y="2379"/>
                  </a:lnTo>
                  <a:lnTo>
                    <a:pt x="296" y="2023"/>
                  </a:lnTo>
                  <a:lnTo>
                    <a:pt x="228" y="1905"/>
                  </a:lnTo>
                  <a:lnTo>
                    <a:pt x="186" y="1769"/>
                  </a:lnTo>
                  <a:lnTo>
                    <a:pt x="186" y="1634"/>
                  </a:lnTo>
                  <a:lnTo>
                    <a:pt x="85" y="1202"/>
                  </a:lnTo>
                  <a:lnTo>
                    <a:pt x="85" y="1033"/>
                  </a:lnTo>
                  <a:lnTo>
                    <a:pt x="34" y="830"/>
                  </a:lnTo>
                  <a:lnTo>
                    <a:pt x="34" y="660"/>
                  </a:lnTo>
                  <a:lnTo>
                    <a:pt x="17" y="559"/>
                  </a:lnTo>
                  <a:lnTo>
                    <a:pt x="25" y="491"/>
                  </a:lnTo>
                  <a:lnTo>
                    <a:pt x="0" y="389"/>
                  </a:lnTo>
                  <a:lnTo>
                    <a:pt x="34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6" name="Freeform 302">
              <a:extLst>
                <a:ext uri="{FF2B5EF4-FFF2-40B4-BE49-F238E27FC236}">
                  <a16:creationId xmlns:a16="http://schemas.microsoft.com/office/drawing/2014/main" id="{01F48D44-2AC9-41E6-B546-AD5BEAF6A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835"/>
              <a:ext cx="134" cy="719"/>
            </a:xfrm>
            <a:custGeom>
              <a:avLst/>
              <a:gdLst>
                <a:gd name="T0" fmla="*/ 0 w 770"/>
                <a:gd name="T1" fmla="*/ 0 h 4131"/>
                <a:gd name="T2" fmla="*/ 34 w 770"/>
                <a:gd name="T3" fmla="*/ 59 h 4131"/>
                <a:gd name="T4" fmla="*/ 85 w 770"/>
                <a:gd name="T5" fmla="*/ 237 h 4131"/>
                <a:gd name="T6" fmla="*/ 195 w 770"/>
                <a:gd name="T7" fmla="*/ 508 h 4131"/>
                <a:gd name="T8" fmla="*/ 195 w 770"/>
                <a:gd name="T9" fmla="*/ 558 h 4131"/>
                <a:gd name="T10" fmla="*/ 330 w 770"/>
                <a:gd name="T11" fmla="*/ 812 h 4131"/>
                <a:gd name="T12" fmla="*/ 389 w 770"/>
                <a:gd name="T13" fmla="*/ 1041 h 4131"/>
                <a:gd name="T14" fmla="*/ 423 w 770"/>
                <a:gd name="T15" fmla="*/ 1092 h 4131"/>
                <a:gd name="T16" fmla="*/ 491 w 770"/>
                <a:gd name="T17" fmla="*/ 1312 h 4131"/>
                <a:gd name="T18" fmla="*/ 533 w 770"/>
                <a:gd name="T19" fmla="*/ 1405 h 4131"/>
                <a:gd name="T20" fmla="*/ 576 w 770"/>
                <a:gd name="T21" fmla="*/ 1634 h 4131"/>
                <a:gd name="T22" fmla="*/ 660 w 770"/>
                <a:gd name="T23" fmla="*/ 1837 h 4131"/>
                <a:gd name="T24" fmla="*/ 669 w 770"/>
                <a:gd name="T25" fmla="*/ 1972 h 4131"/>
                <a:gd name="T26" fmla="*/ 745 w 770"/>
                <a:gd name="T27" fmla="*/ 2285 h 4131"/>
                <a:gd name="T28" fmla="*/ 745 w 770"/>
                <a:gd name="T29" fmla="*/ 2378 h 4131"/>
                <a:gd name="T30" fmla="*/ 770 w 770"/>
                <a:gd name="T31" fmla="*/ 2421 h 4131"/>
                <a:gd name="T32" fmla="*/ 770 w 770"/>
                <a:gd name="T33" fmla="*/ 2514 h 4131"/>
                <a:gd name="T34" fmla="*/ 728 w 770"/>
                <a:gd name="T35" fmla="*/ 2649 h 4131"/>
                <a:gd name="T36" fmla="*/ 728 w 770"/>
                <a:gd name="T37" fmla="*/ 2785 h 4131"/>
                <a:gd name="T38" fmla="*/ 643 w 770"/>
                <a:gd name="T39" fmla="*/ 3191 h 4131"/>
                <a:gd name="T40" fmla="*/ 593 w 770"/>
                <a:gd name="T41" fmla="*/ 3267 h 4131"/>
                <a:gd name="T42" fmla="*/ 559 w 770"/>
                <a:gd name="T43" fmla="*/ 3454 h 4131"/>
                <a:gd name="T44" fmla="*/ 508 w 770"/>
                <a:gd name="T45" fmla="*/ 3530 h 4131"/>
                <a:gd name="T46" fmla="*/ 364 w 770"/>
                <a:gd name="T47" fmla="*/ 3733 h 4131"/>
                <a:gd name="T48" fmla="*/ 119 w 770"/>
                <a:gd name="T49" fmla="*/ 4004 h 4131"/>
                <a:gd name="T50" fmla="*/ 0 w 770"/>
                <a:gd name="T51" fmla="*/ 4131 h 4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0" h="4131">
                  <a:moveTo>
                    <a:pt x="0" y="0"/>
                  </a:moveTo>
                  <a:lnTo>
                    <a:pt x="34" y="59"/>
                  </a:lnTo>
                  <a:lnTo>
                    <a:pt x="85" y="237"/>
                  </a:lnTo>
                  <a:lnTo>
                    <a:pt x="195" y="508"/>
                  </a:lnTo>
                  <a:lnTo>
                    <a:pt x="195" y="558"/>
                  </a:lnTo>
                  <a:lnTo>
                    <a:pt x="330" y="812"/>
                  </a:lnTo>
                  <a:lnTo>
                    <a:pt x="389" y="1041"/>
                  </a:lnTo>
                  <a:lnTo>
                    <a:pt x="423" y="1092"/>
                  </a:lnTo>
                  <a:lnTo>
                    <a:pt x="491" y="1312"/>
                  </a:lnTo>
                  <a:lnTo>
                    <a:pt x="533" y="1405"/>
                  </a:lnTo>
                  <a:lnTo>
                    <a:pt x="576" y="1634"/>
                  </a:lnTo>
                  <a:lnTo>
                    <a:pt x="660" y="1837"/>
                  </a:lnTo>
                  <a:lnTo>
                    <a:pt x="669" y="1972"/>
                  </a:lnTo>
                  <a:lnTo>
                    <a:pt x="745" y="2285"/>
                  </a:lnTo>
                  <a:lnTo>
                    <a:pt x="745" y="2378"/>
                  </a:lnTo>
                  <a:lnTo>
                    <a:pt x="770" y="2421"/>
                  </a:lnTo>
                  <a:lnTo>
                    <a:pt x="770" y="2514"/>
                  </a:lnTo>
                  <a:lnTo>
                    <a:pt x="728" y="2649"/>
                  </a:lnTo>
                  <a:lnTo>
                    <a:pt x="728" y="2785"/>
                  </a:lnTo>
                  <a:lnTo>
                    <a:pt x="643" y="3191"/>
                  </a:lnTo>
                  <a:lnTo>
                    <a:pt x="593" y="3267"/>
                  </a:lnTo>
                  <a:lnTo>
                    <a:pt x="559" y="3454"/>
                  </a:lnTo>
                  <a:lnTo>
                    <a:pt x="508" y="3530"/>
                  </a:lnTo>
                  <a:lnTo>
                    <a:pt x="364" y="3733"/>
                  </a:lnTo>
                  <a:lnTo>
                    <a:pt x="119" y="4004"/>
                  </a:lnTo>
                  <a:lnTo>
                    <a:pt x="0" y="413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7" name="Freeform 303">
              <a:extLst>
                <a:ext uri="{FF2B5EF4-FFF2-40B4-BE49-F238E27FC236}">
                  <a16:creationId xmlns:a16="http://schemas.microsoft.com/office/drawing/2014/main" id="{BAE6D548-72A6-4DFA-B847-EF8EC1952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1404" cy="2191"/>
            </a:xfrm>
            <a:custGeom>
              <a:avLst/>
              <a:gdLst>
                <a:gd name="T0" fmla="*/ 0 w 8068"/>
                <a:gd name="T1" fmla="*/ 12588 h 12588"/>
                <a:gd name="T2" fmla="*/ 288 w 8068"/>
                <a:gd name="T3" fmla="*/ 12461 h 12588"/>
                <a:gd name="T4" fmla="*/ 508 w 8068"/>
                <a:gd name="T5" fmla="*/ 12325 h 12588"/>
                <a:gd name="T6" fmla="*/ 779 w 8068"/>
                <a:gd name="T7" fmla="*/ 12114 h 12588"/>
                <a:gd name="T8" fmla="*/ 1007 w 8068"/>
                <a:gd name="T9" fmla="*/ 11910 h 12588"/>
                <a:gd name="T10" fmla="*/ 1261 w 8068"/>
                <a:gd name="T11" fmla="*/ 11614 h 12588"/>
                <a:gd name="T12" fmla="*/ 1397 w 8068"/>
                <a:gd name="T13" fmla="*/ 11369 h 12588"/>
                <a:gd name="T14" fmla="*/ 1439 w 8068"/>
                <a:gd name="T15" fmla="*/ 11233 h 12588"/>
                <a:gd name="T16" fmla="*/ 1499 w 8068"/>
                <a:gd name="T17" fmla="*/ 11132 h 12588"/>
                <a:gd name="T18" fmla="*/ 1685 w 8068"/>
                <a:gd name="T19" fmla="*/ 10590 h 12588"/>
                <a:gd name="T20" fmla="*/ 1736 w 8068"/>
                <a:gd name="T21" fmla="*/ 10522 h 12588"/>
                <a:gd name="T22" fmla="*/ 1769 w 8068"/>
                <a:gd name="T23" fmla="*/ 10421 h 12588"/>
                <a:gd name="T24" fmla="*/ 1854 w 8068"/>
                <a:gd name="T25" fmla="*/ 10319 h 12588"/>
                <a:gd name="T26" fmla="*/ 2015 w 8068"/>
                <a:gd name="T27" fmla="*/ 10201 h 12588"/>
                <a:gd name="T28" fmla="*/ 2514 w 8068"/>
                <a:gd name="T29" fmla="*/ 10048 h 12588"/>
                <a:gd name="T30" fmla="*/ 2743 w 8068"/>
                <a:gd name="T31" fmla="*/ 9930 h 12588"/>
                <a:gd name="T32" fmla="*/ 2878 w 8068"/>
                <a:gd name="T33" fmla="*/ 9887 h 12588"/>
                <a:gd name="T34" fmla="*/ 2912 w 8068"/>
                <a:gd name="T35" fmla="*/ 9853 h 12588"/>
                <a:gd name="T36" fmla="*/ 2997 w 8068"/>
                <a:gd name="T37" fmla="*/ 9820 h 12588"/>
                <a:gd name="T38" fmla="*/ 3132 w 8068"/>
                <a:gd name="T39" fmla="*/ 9667 h 12588"/>
                <a:gd name="T40" fmla="*/ 3217 w 8068"/>
                <a:gd name="T41" fmla="*/ 9616 h 12588"/>
                <a:gd name="T42" fmla="*/ 3285 w 8068"/>
                <a:gd name="T43" fmla="*/ 9464 h 12588"/>
                <a:gd name="T44" fmla="*/ 3395 w 8068"/>
                <a:gd name="T45" fmla="*/ 9125 h 12588"/>
                <a:gd name="T46" fmla="*/ 3454 w 8068"/>
                <a:gd name="T47" fmla="*/ 8787 h 12588"/>
                <a:gd name="T48" fmla="*/ 3522 w 8068"/>
                <a:gd name="T49" fmla="*/ 8381 h 12588"/>
                <a:gd name="T50" fmla="*/ 3573 w 8068"/>
                <a:gd name="T51" fmla="*/ 8076 h 12588"/>
                <a:gd name="T52" fmla="*/ 3607 w 8068"/>
                <a:gd name="T53" fmla="*/ 8008 h 12588"/>
                <a:gd name="T54" fmla="*/ 3928 w 8068"/>
                <a:gd name="T55" fmla="*/ 7602 h 12588"/>
                <a:gd name="T56" fmla="*/ 4606 w 8068"/>
                <a:gd name="T57" fmla="*/ 7128 h 12588"/>
                <a:gd name="T58" fmla="*/ 4987 w 8068"/>
                <a:gd name="T59" fmla="*/ 6908 h 12588"/>
                <a:gd name="T60" fmla="*/ 5173 w 8068"/>
                <a:gd name="T61" fmla="*/ 6789 h 12588"/>
                <a:gd name="T62" fmla="*/ 5444 w 8068"/>
                <a:gd name="T63" fmla="*/ 6620 h 12588"/>
                <a:gd name="T64" fmla="*/ 5774 w 8068"/>
                <a:gd name="T65" fmla="*/ 6315 h 12588"/>
                <a:gd name="T66" fmla="*/ 5884 w 8068"/>
                <a:gd name="T67" fmla="*/ 6163 h 12588"/>
                <a:gd name="T68" fmla="*/ 6053 w 8068"/>
                <a:gd name="T69" fmla="*/ 5993 h 12588"/>
                <a:gd name="T70" fmla="*/ 6155 w 8068"/>
                <a:gd name="T71" fmla="*/ 5841 h 12588"/>
                <a:gd name="T72" fmla="*/ 6248 w 8068"/>
                <a:gd name="T73" fmla="*/ 5748 h 12588"/>
                <a:gd name="T74" fmla="*/ 6383 w 8068"/>
                <a:gd name="T75" fmla="*/ 5570 h 12588"/>
                <a:gd name="T76" fmla="*/ 6451 w 8068"/>
                <a:gd name="T77" fmla="*/ 5511 h 12588"/>
                <a:gd name="T78" fmla="*/ 6959 w 8068"/>
                <a:gd name="T79" fmla="*/ 4749 h 12588"/>
                <a:gd name="T80" fmla="*/ 7001 w 8068"/>
                <a:gd name="T81" fmla="*/ 4614 h 12588"/>
                <a:gd name="T82" fmla="*/ 7137 w 8068"/>
                <a:gd name="T83" fmla="*/ 4343 h 12588"/>
                <a:gd name="T84" fmla="*/ 7222 w 8068"/>
                <a:gd name="T85" fmla="*/ 4241 h 12588"/>
                <a:gd name="T86" fmla="*/ 7365 w 8068"/>
                <a:gd name="T87" fmla="*/ 3970 h 12588"/>
                <a:gd name="T88" fmla="*/ 7577 w 8068"/>
                <a:gd name="T89" fmla="*/ 3428 h 12588"/>
                <a:gd name="T90" fmla="*/ 7662 w 8068"/>
                <a:gd name="T91" fmla="*/ 3090 h 12588"/>
                <a:gd name="T92" fmla="*/ 7763 w 8068"/>
                <a:gd name="T93" fmla="*/ 2785 h 12588"/>
                <a:gd name="T94" fmla="*/ 7814 w 8068"/>
                <a:gd name="T95" fmla="*/ 2480 h 12588"/>
                <a:gd name="T96" fmla="*/ 7806 w 8068"/>
                <a:gd name="T97" fmla="*/ 2446 h 12588"/>
                <a:gd name="T98" fmla="*/ 7907 w 8068"/>
                <a:gd name="T99" fmla="*/ 2006 h 12588"/>
                <a:gd name="T100" fmla="*/ 7916 w 8068"/>
                <a:gd name="T101" fmla="*/ 1837 h 12588"/>
                <a:gd name="T102" fmla="*/ 7975 w 8068"/>
                <a:gd name="T103" fmla="*/ 1634 h 12588"/>
                <a:gd name="T104" fmla="*/ 8000 w 8068"/>
                <a:gd name="T105" fmla="*/ 1498 h 12588"/>
                <a:gd name="T106" fmla="*/ 7984 w 8068"/>
                <a:gd name="T107" fmla="*/ 1397 h 12588"/>
                <a:gd name="T108" fmla="*/ 8017 w 8068"/>
                <a:gd name="T109" fmla="*/ 1261 h 12588"/>
                <a:gd name="T110" fmla="*/ 8043 w 8068"/>
                <a:gd name="T111" fmla="*/ 847 h 12588"/>
                <a:gd name="T112" fmla="*/ 8068 w 8068"/>
                <a:gd name="T113" fmla="*/ 0 h 12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68" h="12588">
                  <a:moveTo>
                    <a:pt x="0" y="12588"/>
                  </a:moveTo>
                  <a:lnTo>
                    <a:pt x="288" y="12461"/>
                  </a:lnTo>
                  <a:lnTo>
                    <a:pt x="508" y="12325"/>
                  </a:lnTo>
                  <a:lnTo>
                    <a:pt x="779" y="12114"/>
                  </a:lnTo>
                  <a:lnTo>
                    <a:pt x="1007" y="11910"/>
                  </a:lnTo>
                  <a:lnTo>
                    <a:pt x="1261" y="11614"/>
                  </a:lnTo>
                  <a:lnTo>
                    <a:pt x="1397" y="11369"/>
                  </a:lnTo>
                  <a:lnTo>
                    <a:pt x="1439" y="11233"/>
                  </a:lnTo>
                  <a:lnTo>
                    <a:pt x="1499" y="11132"/>
                  </a:lnTo>
                  <a:lnTo>
                    <a:pt x="1685" y="10590"/>
                  </a:lnTo>
                  <a:lnTo>
                    <a:pt x="1736" y="10522"/>
                  </a:lnTo>
                  <a:lnTo>
                    <a:pt x="1769" y="10421"/>
                  </a:lnTo>
                  <a:lnTo>
                    <a:pt x="1854" y="10319"/>
                  </a:lnTo>
                  <a:lnTo>
                    <a:pt x="2015" y="10201"/>
                  </a:lnTo>
                  <a:lnTo>
                    <a:pt x="2514" y="10048"/>
                  </a:lnTo>
                  <a:lnTo>
                    <a:pt x="2743" y="9930"/>
                  </a:lnTo>
                  <a:lnTo>
                    <a:pt x="2878" y="9887"/>
                  </a:lnTo>
                  <a:lnTo>
                    <a:pt x="2912" y="9853"/>
                  </a:lnTo>
                  <a:lnTo>
                    <a:pt x="2997" y="9820"/>
                  </a:lnTo>
                  <a:lnTo>
                    <a:pt x="3132" y="9667"/>
                  </a:lnTo>
                  <a:lnTo>
                    <a:pt x="3217" y="9616"/>
                  </a:lnTo>
                  <a:lnTo>
                    <a:pt x="3285" y="9464"/>
                  </a:lnTo>
                  <a:lnTo>
                    <a:pt x="3395" y="9125"/>
                  </a:lnTo>
                  <a:lnTo>
                    <a:pt x="3454" y="8787"/>
                  </a:lnTo>
                  <a:lnTo>
                    <a:pt x="3522" y="8381"/>
                  </a:lnTo>
                  <a:lnTo>
                    <a:pt x="3573" y="8076"/>
                  </a:lnTo>
                  <a:lnTo>
                    <a:pt x="3607" y="8008"/>
                  </a:lnTo>
                  <a:lnTo>
                    <a:pt x="3928" y="7602"/>
                  </a:lnTo>
                  <a:lnTo>
                    <a:pt x="4606" y="7128"/>
                  </a:lnTo>
                  <a:lnTo>
                    <a:pt x="4987" y="6908"/>
                  </a:lnTo>
                  <a:lnTo>
                    <a:pt x="5173" y="6789"/>
                  </a:lnTo>
                  <a:lnTo>
                    <a:pt x="5444" y="6620"/>
                  </a:lnTo>
                  <a:lnTo>
                    <a:pt x="5774" y="6315"/>
                  </a:lnTo>
                  <a:lnTo>
                    <a:pt x="5884" y="6163"/>
                  </a:lnTo>
                  <a:lnTo>
                    <a:pt x="6053" y="5993"/>
                  </a:lnTo>
                  <a:lnTo>
                    <a:pt x="6155" y="5841"/>
                  </a:lnTo>
                  <a:lnTo>
                    <a:pt x="6248" y="5748"/>
                  </a:lnTo>
                  <a:lnTo>
                    <a:pt x="6383" y="5570"/>
                  </a:lnTo>
                  <a:lnTo>
                    <a:pt x="6451" y="5511"/>
                  </a:lnTo>
                  <a:lnTo>
                    <a:pt x="6959" y="4749"/>
                  </a:lnTo>
                  <a:lnTo>
                    <a:pt x="7001" y="4614"/>
                  </a:lnTo>
                  <a:lnTo>
                    <a:pt x="7137" y="4343"/>
                  </a:lnTo>
                  <a:lnTo>
                    <a:pt x="7222" y="4241"/>
                  </a:lnTo>
                  <a:lnTo>
                    <a:pt x="7365" y="3970"/>
                  </a:lnTo>
                  <a:lnTo>
                    <a:pt x="7577" y="3428"/>
                  </a:lnTo>
                  <a:lnTo>
                    <a:pt x="7662" y="3090"/>
                  </a:lnTo>
                  <a:lnTo>
                    <a:pt x="7763" y="2785"/>
                  </a:lnTo>
                  <a:lnTo>
                    <a:pt x="7814" y="2480"/>
                  </a:lnTo>
                  <a:lnTo>
                    <a:pt x="7806" y="2446"/>
                  </a:lnTo>
                  <a:lnTo>
                    <a:pt x="7907" y="2006"/>
                  </a:lnTo>
                  <a:lnTo>
                    <a:pt x="7916" y="1837"/>
                  </a:lnTo>
                  <a:lnTo>
                    <a:pt x="7975" y="1634"/>
                  </a:lnTo>
                  <a:lnTo>
                    <a:pt x="8000" y="1498"/>
                  </a:lnTo>
                  <a:lnTo>
                    <a:pt x="7984" y="1397"/>
                  </a:lnTo>
                  <a:lnTo>
                    <a:pt x="8017" y="1261"/>
                  </a:lnTo>
                  <a:lnTo>
                    <a:pt x="8043" y="847"/>
                  </a:lnTo>
                  <a:lnTo>
                    <a:pt x="8068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8" name="Freeform 304">
              <a:extLst>
                <a:ext uri="{FF2B5EF4-FFF2-40B4-BE49-F238E27FC236}">
                  <a16:creationId xmlns:a16="http://schemas.microsoft.com/office/drawing/2014/main" id="{2988605B-1D87-44E6-BCD1-C3ECA679E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2975"/>
              <a:ext cx="1293" cy="1550"/>
            </a:xfrm>
            <a:custGeom>
              <a:avLst/>
              <a:gdLst>
                <a:gd name="T0" fmla="*/ 102 w 7433"/>
                <a:gd name="T1" fmla="*/ 8643 h 8905"/>
                <a:gd name="T2" fmla="*/ 17 w 7433"/>
                <a:gd name="T3" fmla="*/ 8033 h 8905"/>
                <a:gd name="T4" fmla="*/ 237 w 7433"/>
                <a:gd name="T5" fmla="*/ 7695 h 8905"/>
                <a:gd name="T6" fmla="*/ 703 w 7433"/>
                <a:gd name="T7" fmla="*/ 7525 h 8905"/>
                <a:gd name="T8" fmla="*/ 974 w 7433"/>
                <a:gd name="T9" fmla="*/ 7441 h 8905"/>
                <a:gd name="T10" fmla="*/ 1194 w 7433"/>
                <a:gd name="T11" fmla="*/ 7373 h 8905"/>
                <a:gd name="T12" fmla="*/ 1321 w 7433"/>
                <a:gd name="T13" fmla="*/ 7331 h 8905"/>
                <a:gd name="T14" fmla="*/ 1685 w 7433"/>
                <a:gd name="T15" fmla="*/ 7204 h 8905"/>
                <a:gd name="T16" fmla="*/ 2083 w 7433"/>
                <a:gd name="T17" fmla="*/ 6992 h 8905"/>
                <a:gd name="T18" fmla="*/ 2193 w 7433"/>
                <a:gd name="T19" fmla="*/ 6594 h 8905"/>
                <a:gd name="T20" fmla="*/ 2066 w 7433"/>
                <a:gd name="T21" fmla="*/ 6188 h 8905"/>
                <a:gd name="T22" fmla="*/ 1854 w 7433"/>
                <a:gd name="T23" fmla="*/ 5612 h 8905"/>
                <a:gd name="T24" fmla="*/ 1880 w 7433"/>
                <a:gd name="T25" fmla="*/ 5274 h 8905"/>
                <a:gd name="T26" fmla="*/ 2151 w 7433"/>
                <a:gd name="T27" fmla="*/ 4977 h 8905"/>
                <a:gd name="T28" fmla="*/ 2913 w 7433"/>
                <a:gd name="T29" fmla="*/ 4647 h 8905"/>
                <a:gd name="T30" fmla="*/ 3505 w 7433"/>
                <a:gd name="T31" fmla="*/ 4546 h 8905"/>
                <a:gd name="T32" fmla="*/ 3818 w 7433"/>
                <a:gd name="T33" fmla="*/ 4402 h 8905"/>
                <a:gd name="T34" fmla="*/ 4047 w 7433"/>
                <a:gd name="T35" fmla="*/ 4232 h 8905"/>
                <a:gd name="T36" fmla="*/ 4149 w 7433"/>
                <a:gd name="T37" fmla="*/ 3911 h 8905"/>
                <a:gd name="T38" fmla="*/ 4106 w 7433"/>
                <a:gd name="T39" fmla="*/ 3538 h 8905"/>
                <a:gd name="T40" fmla="*/ 4081 w 7433"/>
                <a:gd name="T41" fmla="*/ 3234 h 8905"/>
                <a:gd name="T42" fmla="*/ 4072 w 7433"/>
                <a:gd name="T43" fmla="*/ 2895 h 8905"/>
                <a:gd name="T44" fmla="*/ 4055 w 7433"/>
                <a:gd name="T45" fmla="*/ 2116 h 8905"/>
                <a:gd name="T46" fmla="*/ 4055 w 7433"/>
                <a:gd name="T47" fmla="*/ 1642 h 8905"/>
                <a:gd name="T48" fmla="*/ 4081 w 7433"/>
                <a:gd name="T49" fmla="*/ 1067 h 8905"/>
                <a:gd name="T50" fmla="*/ 4242 w 7433"/>
                <a:gd name="T51" fmla="*/ 677 h 8905"/>
                <a:gd name="T52" fmla="*/ 4504 w 7433"/>
                <a:gd name="T53" fmla="*/ 398 h 8905"/>
                <a:gd name="T54" fmla="*/ 4961 w 7433"/>
                <a:gd name="T55" fmla="*/ 254 h 8905"/>
                <a:gd name="T56" fmla="*/ 5046 w 7433"/>
                <a:gd name="T57" fmla="*/ 220 h 8905"/>
                <a:gd name="T58" fmla="*/ 5402 w 7433"/>
                <a:gd name="T59" fmla="*/ 110 h 8905"/>
                <a:gd name="T60" fmla="*/ 5672 w 7433"/>
                <a:gd name="T61" fmla="*/ 68 h 8905"/>
                <a:gd name="T62" fmla="*/ 6265 w 7433"/>
                <a:gd name="T63" fmla="*/ 25 h 8905"/>
                <a:gd name="T64" fmla="*/ 6494 w 7433"/>
                <a:gd name="T65" fmla="*/ 8 h 8905"/>
                <a:gd name="T66" fmla="*/ 6849 w 7433"/>
                <a:gd name="T67" fmla="*/ 68 h 8905"/>
                <a:gd name="T68" fmla="*/ 7171 w 7433"/>
                <a:gd name="T69" fmla="*/ 220 h 8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33" h="8905">
                  <a:moveTo>
                    <a:pt x="195" y="8905"/>
                  </a:moveTo>
                  <a:lnTo>
                    <a:pt x="102" y="8643"/>
                  </a:lnTo>
                  <a:lnTo>
                    <a:pt x="0" y="8440"/>
                  </a:lnTo>
                  <a:lnTo>
                    <a:pt x="17" y="8033"/>
                  </a:lnTo>
                  <a:lnTo>
                    <a:pt x="110" y="7830"/>
                  </a:lnTo>
                  <a:lnTo>
                    <a:pt x="237" y="7695"/>
                  </a:lnTo>
                  <a:lnTo>
                    <a:pt x="474" y="7576"/>
                  </a:lnTo>
                  <a:lnTo>
                    <a:pt x="703" y="7525"/>
                  </a:lnTo>
                  <a:lnTo>
                    <a:pt x="788" y="7475"/>
                  </a:lnTo>
                  <a:lnTo>
                    <a:pt x="974" y="7441"/>
                  </a:lnTo>
                  <a:lnTo>
                    <a:pt x="1016" y="7407"/>
                  </a:lnTo>
                  <a:lnTo>
                    <a:pt x="1194" y="7373"/>
                  </a:lnTo>
                  <a:lnTo>
                    <a:pt x="1245" y="7339"/>
                  </a:lnTo>
                  <a:lnTo>
                    <a:pt x="1321" y="7331"/>
                  </a:lnTo>
                  <a:lnTo>
                    <a:pt x="1499" y="7238"/>
                  </a:lnTo>
                  <a:lnTo>
                    <a:pt x="1685" y="7204"/>
                  </a:lnTo>
                  <a:lnTo>
                    <a:pt x="1863" y="7128"/>
                  </a:lnTo>
                  <a:lnTo>
                    <a:pt x="2083" y="6992"/>
                  </a:lnTo>
                  <a:lnTo>
                    <a:pt x="2193" y="6831"/>
                  </a:lnTo>
                  <a:lnTo>
                    <a:pt x="2193" y="6594"/>
                  </a:lnTo>
                  <a:lnTo>
                    <a:pt x="2083" y="6323"/>
                  </a:lnTo>
                  <a:lnTo>
                    <a:pt x="2066" y="6188"/>
                  </a:lnTo>
                  <a:lnTo>
                    <a:pt x="1998" y="6053"/>
                  </a:lnTo>
                  <a:lnTo>
                    <a:pt x="1854" y="5612"/>
                  </a:lnTo>
                  <a:lnTo>
                    <a:pt x="1846" y="5409"/>
                  </a:lnTo>
                  <a:lnTo>
                    <a:pt x="1880" y="5274"/>
                  </a:lnTo>
                  <a:lnTo>
                    <a:pt x="1956" y="5138"/>
                  </a:lnTo>
                  <a:lnTo>
                    <a:pt x="2151" y="4977"/>
                  </a:lnTo>
                  <a:lnTo>
                    <a:pt x="2464" y="4800"/>
                  </a:lnTo>
                  <a:lnTo>
                    <a:pt x="2913" y="4647"/>
                  </a:lnTo>
                  <a:lnTo>
                    <a:pt x="3099" y="4639"/>
                  </a:lnTo>
                  <a:lnTo>
                    <a:pt x="3505" y="4546"/>
                  </a:lnTo>
                  <a:lnTo>
                    <a:pt x="3632" y="4470"/>
                  </a:lnTo>
                  <a:lnTo>
                    <a:pt x="3818" y="4402"/>
                  </a:lnTo>
                  <a:lnTo>
                    <a:pt x="3912" y="4351"/>
                  </a:lnTo>
                  <a:lnTo>
                    <a:pt x="4047" y="4232"/>
                  </a:lnTo>
                  <a:lnTo>
                    <a:pt x="4140" y="4046"/>
                  </a:lnTo>
                  <a:lnTo>
                    <a:pt x="4149" y="3911"/>
                  </a:lnTo>
                  <a:lnTo>
                    <a:pt x="4089" y="3572"/>
                  </a:lnTo>
                  <a:lnTo>
                    <a:pt x="4106" y="3538"/>
                  </a:lnTo>
                  <a:lnTo>
                    <a:pt x="4072" y="3335"/>
                  </a:lnTo>
                  <a:lnTo>
                    <a:pt x="4081" y="3234"/>
                  </a:lnTo>
                  <a:lnTo>
                    <a:pt x="4047" y="3030"/>
                  </a:lnTo>
                  <a:lnTo>
                    <a:pt x="4072" y="2895"/>
                  </a:lnTo>
                  <a:lnTo>
                    <a:pt x="4047" y="2692"/>
                  </a:lnTo>
                  <a:lnTo>
                    <a:pt x="4055" y="2116"/>
                  </a:lnTo>
                  <a:lnTo>
                    <a:pt x="4039" y="1981"/>
                  </a:lnTo>
                  <a:lnTo>
                    <a:pt x="4055" y="1642"/>
                  </a:lnTo>
                  <a:lnTo>
                    <a:pt x="4039" y="1371"/>
                  </a:lnTo>
                  <a:lnTo>
                    <a:pt x="4081" y="1067"/>
                  </a:lnTo>
                  <a:lnTo>
                    <a:pt x="4174" y="830"/>
                  </a:lnTo>
                  <a:lnTo>
                    <a:pt x="4242" y="677"/>
                  </a:lnTo>
                  <a:lnTo>
                    <a:pt x="4360" y="508"/>
                  </a:lnTo>
                  <a:lnTo>
                    <a:pt x="4504" y="398"/>
                  </a:lnTo>
                  <a:lnTo>
                    <a:pt x="4648" y="330"/>
                  </a:lnTo>
                  <a:lnTo>
                    <a:pt x="4961" y="254"/>
                  </a:lnTo>
                  <a:lnTo>
                    <a:pt x="4995" y="220"/>
                  </a:lnTo>
                  <a:lnTo>
                    <a:pt x="5046" y="220"/>
                  </a:lnTo>
                  <a:lnTo>
                    <a:pt x="5317" y="110"/>
                  </a:lnTo>
                  <a:lnTo>
                    <a:pt x="5402" y="110"/>
                  </a:lnTo>
                  <a:lnTo>
                    <a:pt x="5630" y="59"/>
                  </a:lnTo>
                  <a:lnTo>
                    <a:pt x="5672" y="68"/>
                  </a:lnTo>
                  <a:lnTo>
                    <a:pt x="5766" y="34"/>
                  </a:lnTo>
                  <a:lnTo>
                    <a:pt x="6265" y="25"/>
                  </a:lnTo>
                  <a:lnTo>
                    <a:pt x="6307" y="0"/>
                  </a:lnTo>
                  <a:lnTo>
                    <a:pt x="6494" y="8"/>
                  </a:lnTo>
                  <a:lnTo>
                    <a:pt x="6765" y="68"/>
                  </a:lnTo>
                  <a:lnTo>
                    <a:pt x="6849" y="68"/>
                  </a:lnTo>
                  <a:lnTo>
                    <a:pt x="6942" y="127"/>
                  </a:lnTo>
                  <a:lnTo>
                    <a:pt x="7171" y="220"/>
                  </a:lnTo>
                  <a:lnTo>
                    <a:pt x="7433" y="28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9" name="Freeform 305">
              <a:extLst>
                <a:ext uri="{FF2B5EF4-FFF2-40B4-BE49-F238E27FC236}">
                  <a16:creationId xmlns:a16="http://schemas.microsoft.com/office/drawing/2014/main" id="{701291D8-2BB7-4DBD-8BFA-6AB8160E7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10"/>
              <a:ext cx="1361" cy="1058"/>
            </a:xfrm>
            <a:custGeom>
              <a:avLst/>
              <a:gdLst>
                <a:gd name="T0" fmla="*/ 17 w 7822"/>
                <a:gd name="T1" fmla="*/ 0 h 6078"/>
                <a:gd name="T2" fmla="*/ 0 w 7822"/>
                <a:gd name="T3" fmla="*/ 356 h 6078"/>
                <a:gd name="T4" fmla="*/ 118 w 7822"/>
                <a:gd name="T5" fmla="*/ 847 h 6078"/>
                <a:gd name="T6" fmla="*/ 101 w 7822"/>
                <a:gd name="T7" fmla="*/ 982 h 6078"/>
                <a:gd name="T8" fmla="*/ 220 w 7822"/>
                <a:gd name="T9" fmla="*/ 1617 h 6078"/>
                <a:gd name="T10" fmla="*/ 228 w 7822"/>
                <a:gd name="T11" fmla="*/ 1803 h 6078"/>
                <a:gd name="T12" fmla="*/ 338 w 7822"/>
                <a:gd name="T13" fmla="*/ 2209 h 6078"/>
                <a:gd name="T14" fmla="*/ 440 w 7822"/>
                <a:gd name="T15" fmla="*/ 2430 h 6078"/>
                <a:gd name="T16" fmla="*/ 601 w 7822"/>
                <a:gd name="T17" fmla="*/ 2650 h 6078"/>
                <a:gd name="T18" fmla="*/ 872 w 7822"/>
                <a:gd name="T19" fmla="*/ 2946 h 6078"/>
                <a:gd name="T20" fmla="*/ 990 w 7822"/>
                <a:gd name="T21" fmla="*/ 3166 h 6078"/>
                <a:gd name="T22" fmla="*/ 1236 w 7822"/>
                <a:gd name="T23" fmla="*/ 3361 h 6078"/>
                <a:gd name="T24" fmla="*/ 1337 w 7822"/>
                <a:gd name="T25" fmla="*/ 3462 h 6078"/>
                <a:gd name="T26" fmla="*/ 1600 w 7822"/>
                <a:gd name="T27" fmla="*/ 3623 h 6078"/>
                <a:gd name="T28" fmla="*/ 1778 w 7822"/>
                <a:gd name="T29" fmla="*/ 3801 h 6078"/>
                <a:gd name="T30" fmla="*/ 1947 w 7822"/>
                <a:gd name="T31" fmla="*/ 4038 h 6078"/>
                <a:gd name="T32" fmla="*/ 2218 w 7822"/>
                <a:gd name="T33" fmla="*/ 4326 h 6078"/>
                <a:gd name="T34" fmla="*/ 2353 w 7822"/>
                <a:gd name="T35" fmla="*/ 4503 h 6078"/>
                <a:gd name="T36" fmla="*/ 2557 w 7822"/>
                <a:gd name="T37" fmla="*/ 4986 h 6078"/>
                <a:gd name="T38" fmla="*/ 2658 w 7822"/>
                <a:gd name="T39" fmla="*/ 5350 h 6078"/>
                <a:gd name="T40" fmla="*/ 2684 w 7822"/>
                <a:gd name="T41" fmla="*/ 5528 h 6078"/>
                <a:gd name="T42" fmla="*/ 2751 w 7822"/>
                <a:gd name="T43" fmla="*/ 5672 h 6078"/>
                <a:gd name="T44" fmla="*/ 2844 w 7822"/>
                <a:gd name="T45" fmla="*/ 5782 h 6078"/>
                <a:gd name="T46" fmla="*/ 2946 w 7822"/>
                <a:gd name="T47" fmla="*/ 5883 h 6078"/>
                <a:gd name="T48" fmla="*/ 3031 w 7822"/>
                <a:gd name="T49" fmla="*/ 5926 h 6078"/>
                <a:gd name="T50" fmla="*/ 3065 w 7822"/>
                <a:gd name="T51" fmla="*/ 5976 h 6078"/>
                <a:gd name="T52" fmla="*/ 3251 w 7822"/>
                <a:gd name="T53" fmla="*/ 6027 h 6078"/>
                <a:gd name="T54" fmla="*/ 3293 w 7822"/>
                <a:gd name="T55" fmla="*/ 6019 h 6078"/>
                <a:gd name="T56" fmla="*/ 3386 w 7822"/>
                <a:gd name="T57" fmla="*/ 6053 h 6078"/>
                <a:gd name="T58" fmla="*/ 3564 w 7822"/>
                <a:gd name="T59" fmla="*/ 6078 h 6078"/>
                <a:gd name="T60" fmla="*/ 3750 w 7822"/>
                <a:gd name="T61" fmla="*/ 6053 h 6078"/>
                <a:gd name="T62" fmla="*/ 3793 w 7822"/>
                <a:gd name="T63" fmla="*/ 6061 h 6078"/>
                <a:gd name="T64" fmla="*/ 4106 w 7822"/>
                <a:gd name="T65" fmla="*/ 5951 h 6078"/>
                <a:gd name="T66" fmla="*/ 4648 w 7822"/>
                <a:gd name="T67" fmla="*/ 5841 h 6078"/>
                <a:gd name="T68" fmla="*/ 4741 w 7822"/>
                <a:gd name="T69" fmla="*/ 5841 h 6078"/>
                <a:gd name="T70" fmla="*/ 5105 w 7822"/>
                <a:gd name="T71" fmla="*/ 5748 h 6078"/>
                <a:gd name="T72" fmla="*/ 5333 w 7822"/>
                <a:gd name="T73" fmla="*/ 5672 h 6078"/>
                <a:gd name="T74" fmla="*/ 5376 w 7822"/>
                <a:gd name="T75" fmla="*/ 5680 h 6078"/>
                <a:gd name="T76" fmla="*/ 5647 w 7822"/>
                <a:gd name="T77" fmla="*/ 5612 h 6078"/>
                <a:gd name="T78" fmla="*/ 5782 w 7822"/>
                <a:gd name="T79" fmla="*/ 5545 h 6078"/>
                <a:gd name="T80" fmla="*/ 5960 w 7822"/>
                <a:gd name="T81" fmla="*/ 5511 h 6078"/>
                <a:gd name="T82" fmla="*/ 6146 w 7822"/>
                <a:gd name="T83" fmla="*/ 5426 h 6078"/>
                <a:gd name="T84" fmla="*/ 6231 w 7822"/>
                <a:gd name="T85" fmla="*/ 5418 h 6078"/>
                <a:gd name="T86" fmla="*/ 6265 w 7822"/>
                <a:gd name="T87" fmla="*/ 5384 h 6078"/>
                <a:gd name="T88" fmla="*/ 6586 w 7822"/>
                <a:gd name="T89" fmla="*/ 5342 h 6078"/>
                <a:gd name="T90" fmla="*/ 6900 w 7822"/>
                <a:gd name="T91" fmla="*/ 5215 h 6078"/>
                <a:gd name="T92" fmla="*/ 6950 w 7822"/>
                <a:gd name="T93" fmla="*/ 5215 h 6078"/>
                <a:gd name="T94" fmla="*/ 6993 w 7822"/>
                <a:gd name="T95" fmla="*/ 5189 h 6078"/>
                <a:gd name="T96" fmla="*/ 7027 w 7822"/>
                <a:gd name="T97" fmla="*/ 5147 h 6078"/>
                <a:gd name="T98" fmla="*/ 7120 w 7822"/>
                <a:gd name="T99" fmla="*/ 5121 h 6078"/>
                <a:gd name="T100" fmla="*/ 7255 w 7822"/>
                <a:gd name="T101" fmla="*/ 5054 h 6078"/>
                <a:gd name="T102" fmla="*/ 7568 w 7822"/>
                <a:gd name="T103" fmla="*/ 4952 h 6078"/>
                <a:gd name="T104" fmla="*/ 7822 w 7822"/>
                <a:gd name="T105" fmla="*/ 4893 h 6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22" h="6078">
                  <a:moveTo>
                    <a:pt x="17" y="0"/>
                  </a:moveTo>
                  <a:lnTo>
                    <a:pt x="0" y="356"/>
                  </a:lnTo>
                  <a:lnTo>
                    <a:pt x="118" y="847"/>
                  </a:lnTo>
                  <a:lnTo>
                    <a:pt x="101" y="982"/>
                  </a:lnTo>
                  <a:lnTo>
                    <a:pt x="220" y="1617"/>
                  </a:lnTo>
                  <a:lnTo>
                    <a:pt x="228" y="1803"/>
                  </a:lnTo>
                  <a:lnTo>
                    <a:pt x="338" y="2209"/>
                  </a:lnTo>
                  <a:lnTo>
                    <a:pt x="440" y="2430"/>
                  </a:lnTo>
                  <a:lnTo>
                    <a:pt x="601" y="2650"/>
                  </a:lnTo>
                  <a:lnTo>
                    <a:pt x="872" y="2946"/>
                  </a:lnTo>
                  <a:lnTo>
                    <a:pt x="990" y="3166"/>
                  </a:lnTo>
                  <a:lnTo>
                    <a:pt x="1236" y="3361"/>
                  </a:lnTo>
                  <a:lnTo>
                    <a:pt x="1337" y="3462"/>
                  </a:lnTo>
                  <a:lnTo>
                    <a:pt x="1600" y="3623"/>
                  </a:lnTo>
                  <a:lnTo>
                    <a:pt x="1778" y="3801"/>
                  </a:lnTo>
                  <a:lnTo>
                    <a:pt x="1947" y="4038"/>
                  </a:lnTo>
                  <a:lnTo>
                    <a:pt x="2218" y="4326"/>
                  </a:lnTo>
                  <a:lnTo>
                    <a:pt x="2353" y="4503"/>
                  </a:lnTo>
                  <a:lnTo>
                    <a:pt x="2557" y="4986"/>
                  </a:lnTo>
                  <a:lnTo>
                    <a:pt x="2658" y="5350"/>
                  </a:lnTo>
                  <a:lnTo>
                    <a:pt x="2684" y="5528"/>
                  </a:lnTo>
                  <a:lnTo>
                    <a:pt x="2751" y="5672"/>
                  </a:lnTo>
                  <a:lnTo>
                    <a:pt x="2844" y="5782"/>
                  </a:lnTo>
                  <a:lnTo>
                    <a:pt x="2946" y="5883"/>
                  </a:lnTo>
                  <a:lnTo>
                    <a:pt x="3031" y="5926"/>
                  </a:lnTo>
                  <a:lnTo>
                    <a:pt x="3065" y="5976"/>
                  </a:lnTo>
                  <a:lnTo>
                    <a:pt x="3251" y="6027"/>
                  </a:lnTo>
                  <a:lnTo>
                    <a:pt x="3293" y="6019"/>
                  </a:lnTo>
                  <a:lnTo>
                    <a:pt x="3386" y="6053"/>
                  </a:lnTo>
                  <a:lnTo>
                    <a:pt x="3564" y="6078"/>
                  </a:lnTo>
                  <a:lnTo>
                    <a:pt x="3750" y="6053"/>
                  </a:lnTo>
                  <a:lnTo>
                    <a:pt x="3793" y="6061"/>
                  </a:lnTo>
                  <a:lnTo>
                    <a:pt x="4106" y="5951"/>
                  </a:lnTo>
                  <a:lnTo>
                    <a:pt x="4648" y="5841"/>
                  </a:lnTo>
                  <a:lnTo>
                    <a:pt x="4741" y="5841"/>
                  </a:lnTo>
                  <a:lnTo>
                    <a:pt x="5105" y="5748"/>
                  </a:lnTo>
                  <a:lnTo>
                    <a:pt x="5333" y="5672"/>
                  </a:lnTo>
                  <a:lnTo>
                    <a:pt x="5376" y="5680"/>
                  </a:lnTo>
                  <a:lnTo>
                    <a:pt x="5647" y="5612"/>
                  </a:lnTo>
                  <a:lnTo>
                    <a:pt x="5782" y="5545"/>
                  </a:lnTo>
                  <a:lnTo>
                    <a:pt x="5960" y="5511"/>
                  </a:lnTo>
                  <a:lnTo>
                    <a:pt x="6146" y="5426"/>
                  </a:lnTo>
                  <a:lnTo>
                    <a:pt x="6231" y="5418"/>
                  </a:lnTo>
                  <a:lnTo>
                    <a:pt x="6265" y="5384"/>
                  </a:lnTo>
                  <a:lnTo>
                    <a:pt x="6586" y="5342"/>
                  </a:lnTo>
                  <a:lnTo>
                    <a:pt x="6900" y="5215"/>
                  </a:lnTo>
                  <a:lnTo>
                    <a:pt x="6950" y="5215"/>
                  </a:lnTo>
                  <a:lnTo>
                    <a:pt x="6993" y="5189"/>
                  </a:lnTo>
                  <a:lnTo>
                    <a:pt x="7027" y="5147"/>
                  </a:lnTo>
                  <a:lnTo>
                    <a:pt x="7120" y="5121"/>
                  </a:lnTo>
                  <a:lnTo>
                    <a:pt x="7255" y="5054"/>
                  </a:lnTo>
                  <a:lnTo>
                    <a:pt x="7568" y="4952"/>
                  </a:lnTo>
                  <a:lnTo>
                    <a:pt x="7822" y="4893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0" name="Freeform 306">
              <a:extLst>
                <a:ext uri="{FF2B5EF4-FFF2-40B4-BE49-F238E27FC236}">
                  <a16:creationId xmlns:a16="http://schemas.microsoft.com/office/drawing/2014/main" id="{D8FC6A53-FB23-4853-ABEE-BDF27BF9F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975"/>
              <a:ext cx="91" cy="511"/>
            </a:xfrm>
            <a:custGeom>
              <a:avLst/>
              <a:gdLst>
                <a:gd name="T0" fmla="*/ 0 w 525"/>
                <a:gd name="T1" fmla="*/ 2937 h 2937"/>
                <a:gd name="T2" fmla="*/ 152 w 525"/>
                <a:gd name="T3" fmla="*/ 2819 h 2937"/>
                <a:gd name="T4" fmla="*/ 322 w 525"/>
                <a:gd name="T5" fmla="*/ 2616 h 2937"/>
                <a:gd name="T6" fmla="*/ 406 w 525"/>
                <a:gd name="T7" fmla="*/ 2446 h 2937"/>
                <a:gd name="T8" fmla="*/ 491 w 525"/>
                <a:gd name="T9" fmla="*/ 2108 h 2937"/>
                <a:gd name="T10" fmla="*/ 525 w 525"/>
                <a:gd name="T11" fmla="*/ 1735 h 2937"/>
                <a:gd name="T12" fmla="*/ 500 w 525"/>
                <a:gd name="T13" fmla="*/ 1668 h 2937"/>
                <a:gd name="T14" fmla="*/ 491 w 525"/>
                <a:gd name="T15" fmla="*/ 1490 h 2937"/>
                <a:gd name="T16" fmla="*/ 432 w 525"/>
                <a:gd name="T17" fmla="*/ 1354 h 2937"/>
                <a:gd name="T18" fmla="*/ 406 w 525"/>
                <a:gd name="T19" fmla="*/ 1016 h 2937"/>
                <a:gd name="T20" fmla="*/ 373 w 525"/>
                <a:gd name="T21" fmla="*/ 948 h 2937"/>
                <a:gd name="T22" fmla="*/ 356 w 525"/>
                <a:gd name="T23" fmla="*/ 779 h 2937"/>
                <a:gd name="T24" fmla="*/ 220 w 525"/>
                <a:gd name="T25" fmla="*/ 305 h 2937"/>
                <a:gd name="T26" fmla="*/ 119 w 525"/>
                <a:gd name="T27" fmla="*/ 68 h 2937"/>
                <a:gd name="T28" fmla="*/ 51 w 525"/>
                <a:gd name="T29" fmla="*/ 0 h 2937"/>
                <a:gd name="T30" fmla="*/ 0 w 525"/>
                <a:gd name="T31" fmla="*/ 0 h 2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5" h="2937">
                  <a:moveTo>
                    <a:pt x="0" y="2937"/>
                  </a:moveTo>
                  <a:lnTo>
                    <a:pt x="152" y="2819"/>
                  </a:lnTo>
                  <a:lnTo>
                    <a:pt x="322" y="2616"/>
                  </a:lnTo>
                  <a:lnTo>
                    <a:pt x="406" y="2446"/>
                  </a:lnTo>
                  <a:lnTo>
                    <a:pt x="491" y="2108"/>
                  </a:lnTo>
                  <a:lnTo>
                    <a:pt x="525" y="1735"/>
                  </a:lnTo>
                  <a:lnTo>
                    <a:pt x="500" y="1668"/>
                  </a:lnTo>
                  <a:lnTo>
                    <a:pt x="491" y="1490"/>
                  </a:lnTo>
                  <a:lnTo>
                    <a:pt x="432" y="1354"/>
                  </a:lnTo>
                  <a:lnTo>
                    <a:pt x="406" y="1016"/>
                  </a:lnTo>
                  <a:lnTo>
                    <a:pt x="373" y="948"/>
                  </a:lnTo>
                  <a:lnTo>
                    <a:pt x="356" y="779"/>
                  </a:lnTo>
                  <a:lnTo>
                    <a:pt x="220" y="305"/>
                  </a:lnTo>
                  <a:lnTo>
                    <a:pt x="119" y="68"/>
                  </a:lnTo>
                  <a:lnTo>
                    <a:pt x="51" y="0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1" name="Freeform 307">
              <a:extLst>
                <a:ext uri="{FF2B5EF4-FFF2-40B4-BE49-F238E27FC236}">
                  <a16:creationId xmlns:a16="http://schemas.microsoft.com/office/drawing/2014/main" id="{6271C028-C8AB-477B-9A2D-95719E773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1461" cy="2227"/>
            </a:xfrm>
            <a:custGeom>
              <a:avLst/>
              <a:gdLst>
                <a:gd name="T0" fmla="*/ 8331 w 8398"/>
                <a:gd name="T1" fmla="*/ 330 h 12791"/>
                <a:gd name="T2" fmla="*/ 8305 w 8398"/>
                <a:gd name="T3" fmla="*/ 830 h 12791"/>
                <a:gd name="T4" fmla="*/ 8229 w 8398"/>
                <a:gd name="T5" fmla="*/ 1507 h 12791"/>
                <a:gd name="T6" fmla="*/ 8110 w 8398"/>
                <a:gd name="T7" fmla="*/ 2049 h 12791"/>
                <a:gd name="T8" fmla="*/ 8077 w 8398"/>
                <a:gd name="T9" fmla="*/ 2226 h 12791"/>
                <a:gd name="T10" fmla="*/ 8034 w 8398"/>
                <a:gd name="T11" fmla="*/ 2590 h 12791"/>
                <a:gd name="T12" fmla="*/ 7967 w 8398"/>
                <a:gd name="T13" fmla="*/ 2997 h 12791"/>
                <a:gd name="T14" fmla="*/ 7899 w 8398"/>
                <a:gd name="T15" fmla="*/ 3361 h 12791"/>
                <a:gd name="T16" fmla="*/ 7730 w 8398"/>
                <a:gd name="T17" fmla="*/ 3860 h 12791"/>
                <a:gd name="T18" fmla="*/ 7408 w 8398"/>
                <a:gd name="T19" fmla="*/ 4673 h 12791"/>
                <a:gd name="T20" fmla="*/ 7069 w 8398"/>
                <a:gd name="T21" fmla="*/ 5248 h 12791"/>
                <a:gd name="T22" fmla="*/ 7001 w 8398"/>
                <a:gd name="T23" fmla="*/ 5375 h 12791"/>
                <a:gd name="T24" fmla="*/ 6637 w 8398"/>
                <a:gd name="T25" fmla="*/ 5773 h 12791"/>
                <a:gd name="T26" fmla="*/ 6146 w 8398"/>
                <a:gd name="T27" fmla="*/ 6230 h 12791"/>
                <a:gd name="T28" fmla="*/ 6019 w 8398"/>
                <a:gd name="T29" fmla="*/ 6391 h 12791"/>
                <a:gd name="T30" fmla="*/ 5351 w 8398"/>
                <a:gd name="T31" fmla="*/ 6941 h 12791"/>
                <a:gd name="T32" fmla="*/ 4851 w 8398"/>
                <a:gd name="T33" fmla="*/ 7289 h 12791"/>
                <a:gd name="T34" fmla="*/ 4208 w 8398"/>
                <a:gd name="T35" fmla="*/ 7610 h 12791"/>
                <a:gd name="T36" fmla="*/ 3886 w 8398"/>
                <a:gd name="T37" fmla="*/ 8017 h 12791"/>
                <a:gd name="T38" fmla="*/ 3742 w 8398"/>
                <a:gd name="T39" fmla="*/ 8567 h 12791"/>
                <a:gd name="T40" fmla="*/ 3674 w 8398"/>
                <a:gd name="T41" fmla="*/ 9151 h 12791"/>
                <a:gd name="T42" fmla="*/ 3522 w 8398"/>
                <a:gd name="T43" fmla="*/ 9600 h 12791"/>
                <a:gd name="T44" fmla="*/ 3327 w 8398"/>
                <a:gd name="T45" fmla="*/ 9828 h 12791"/>
                <a:gd name="T46" fmla="*/ 2895 w 8398"/>
                <a:gd name="T47" fmla="*/ 10057 h 12791"/>
                <a:gd name="T48" fmla="*/ 2489 w 8398"/>
                <a:gd name="T49" fmla="*/ 10234 h 12791"/>
                <a:gd name="T50" fmla="*/ 2150 w 8398"/>
                <a:gd name="T51" fmla="*/ 10404 h 12791"/>
                <a:gd name="T52" fmla="*/ 1922 w 8398"/>
                <a:gd name="T53" fmla="*/ 10624 h 12791"/>
                <a:gd name="T54" fmla="*/ 1668 w 8398"/>
                <a:gd name="T55" fmla="*/ 11208 h 12791"/>
                <a:gd name="T56" fmla="*/ 1295 w 8398"/>
                <a:gd name="T57" fmla="*/ 11809 h 12791"/>
                <a:gd name="T58" fmla="*/ 1092 w 8398"/>
                <a:gd name="T59" fmla="*/ 12080 h 12791"/>
                <a:gd name="T60" fmla="*/ 770 w 8398"/>
                <a:gd name="T61" fmla="*/ 12325 h 12791"/>
                <a:gd name="T62" fmla="*/ 508 w 8398"/>
                <a:gd name="T63" fmla="*/ 12520 h 12791"/>
                <a:gd name="T64" fmla="*/ 195 w 8398"/>
                <a:gd name="T65" fmla="*/ 12698 h 12791"/>
                <a:gd name="T66" fmla="*/ 59 w 8398"/>
                <a:gd name="T67" fmla="*/ 12757 h 12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98" h="12791">
                  <a:moveTo>
                    <a:pt x="8398" y="0"/>
                  </a:moveTo>
                  <a:lnTo>
                    <a:pt x="8331" y="330"/>
                  </a:lnTo>
                  <a:lnTo>
                    <a:pt x="8297" y="508"/>
                  </a:lnTo>
                  <a:lnTo>
                    <a:pt x="8305" y="830"/>
                  </a:lnTo>
                  <a:lnTo>
                    <a:pt x="8263" y="1050"/>
                  </a:lnTo>
                  <a:lnTo>
                    <a:pt x="8229" y="1507"/>
                  </a:lnTo>
                  <a:lnTo>
                    <a:pt x="8178" y="1642"/>
                  </a:lnTo>
                  <a:lnTo>
                    <a:pt x="8110" y="2049"/>
                  </a:lnTo>
                  <a:lnTo>
                    <a:pt x="8110" y="2142"/>
                  </a:lnTo>
                  <a:lnTo>
                    <a:pt x="8077" y="2226"/>
                  </a:lnTo>
                  <a:lnTo>
                    <a:pt x="8077" y="2413"/>
                  </a:lnTo>
                  <a:lnTo>
                    <a:pt x="8034" y="2590"/>
                  </a:lnTo>
                  <a:lnTo>
                    <a:pt x="8034" y="2726"/>
                  </a:lnTo>
                  <a:lnTo>
                    <a:pt x="7967" y="2997"/>
                  </a:lnTo>
                  <a:lnTo>
                    <a:pt x="7967" y="3090"/>
                  </a:lnTo>
                  <a:lnTo>
                    <a:pt x="7899" y="3361"/>
                  </a:lnTo>
                  <a:lnTo>
                    <a:pt x="7746" y="3725"/>
                  </a:lnTo>
                  <a:lnTo>
                    <a:pt x="7730" y="3860"/>
                  </a:lnTo>
                  <a:lnTo>
                    <a:pt x="7636" y="4038"/>
                  </a:lnTo>
                  <a:lnTo>
                    <a:pt x="7408" y="4673"/>
                  </a:lnTo>
                  <a:lnTo>
                    <a:pt x="7188" y="5121"/>
                  </a:lnTo>
                  <a:lnTo>
                    <a:pt x="7069" y="5248"/>
                  </a:lnTo>
                  <a:lnTo>
                    <a:pt x="7061" y="5291"/>
                  </a:lnTo>
                  <a:lnTo>
                    <a:pt x="7001" y="5375"/>
                  </a:lnTo>
                  <a:lnTo>
                    <a:pt x="6756" y="5612"/>
                  </a:lnTo>
                  <a:lnTo>
                    <a:pt x="6637" y="5773"/>
                  </a:lnTo>
                  <a:lnTo>
                    <a:pt x="6290" y="6120"/>
                  </a:lnTo>
                  <a:lnTo>
                    <a:pt x="6146" y="6230"/>
                  </a:lnTo>
                  <a:lnTo>
                    <a:pt x="6087" y="6324"/>
                  </a:lnTo>
                  <a:lnTo>
                    <a:pt x="6019" y="6391"/>
                  </a:lnTo>
                  <a:lnTo>
                    <a:pt x="5859" y="6501"/>
                  </a:lnTo>
                  <a:lnTo>
                    <a:pt x="5351" y="6941"/>
                  </a:lnTo>
                  <a:lnTo>
                    <a:pt x="5080" y="7128"/>
                  </a:lnTo>
                  <a:lnTo>
                    <a:pt x="4851" y="7289"/>
                  </a:lnTo>
                  <a:lnTo>
                    <a:pt x="4343" y="7526"/>
                  </a:lnTo>
                  <a:lnTo>
                    <a:pt x="4208" y="7610"/>
                  </a:lnTo>
                  <a:lnTo>
                    <a:pt x="3988" y="7839"/>
                  </a:lnTo>
                  <a:lnTo>
                    <a:pt x="3886" y="8017"/>
                  </a:lnTo>
                  <a:lnTo>
                    <a:pt x="3818" y="8203"/>
                  </a:lnTo>
                  <a:lnTo>
                    <a:pt x="3742" y="8567"/>
                  </a:lnTo>
                  <a:lnTo>
                    <a:pt x="3725" y="8838"/>
                  </a:lnTo>
                  <a:lnTo>
                    <a:pt x="3674" y="9151"/>
                  </a:lnTo>
                  <a:lnTo>
                    <a:pt x="3657" y="9286"/>
                  </a:lnTo>
                  <a:lnTo>
                    <a:pt x="3522" y="9600"/>
                  </a:lnTo>
                  <a:lnTo>
                    <a:pt x="3403" y="9760"/>
                  </a:lnTo>
                  <a:lnTo>
                    <a:pt x="3327" y="9828"/>
                  </a:lnTo>
                  <a:lnTo>
                    <a:pt x="3065" y="9997"/>
                  </a:lnTo>
                  <a:lnTo>
                    <a:pt x="2895" y="10057"/>
                  </a:lnTo>
                  <a:lnTo>
                    <a:pt x="2862" y="10090"/>
                  </a:lnTo>
                  <a:lnTo>
                    <a:pt x="2489" y="10234"/>
                  </a:lnTo>
                  <a:lnTo>
                    <a:pt x="2252" y="10370"/>
                  </a:lnTo>
                  <a:lnTo>
                    <a:pt x="2150" y="10404"/>
                  </a:lnTo>
                  <a:lnTo>
                    <a:pt x="1981" y="10539"/>
                  </a:lnTo>
                  <a:lnTo>
                    <a:pt x="1922" y="10624"/>
                  </a:lnTo>
                  <a:lnTo>
                    <a:pt x="1744" y="10979"/>
                  </a:lnTo>
                  <a:lnTo>
                    <a:pt x="1668" y="11208"/>
                  </a:lnTo>
                  <a:lnTo>
                    <a:pt x="1448" y="11614"/>
                  </a:lnTo>
                  <a:lnTo>
                    <a:pt x="1295" y="11809"/>
                  </a:lnTo>
                  <a:lnTo>
                    <a:pt x="1211" y="11944"/>
                  </a:lnTo>
                  <a:lnTo>
                    <a:pt x="1092" y="12080"/>
                  </a:lnTo>
                  <a:lnTo>
                    <a:pt x="999" y="12139"/>
                  </a:lnTo>
                  <a:lnTo>
                    <a:pt x="770" y="12325"/>
                  </a:lnTo>
                  <a:lnTo>
                    <a:pt x="533" y="12486"/>
                  </a:lnTo>
                  <a:lnTo>
                    <a:pt x="508" y="12520"/>
                  </a:lnTo>
                  <a:lnTo>
                    <a:pt x="330" y="12655"/>
                  </a:lnTo>
                  <a:lnTo>
                    <a:pt x="195" y="12698"/>
                  </a:lnTo>
                  <a:lnTo>
                    <a:pt x="127" y="12749"/>
                  </a:lnTo>
                  <a:lnTo>
                    <a:pt x="59" y="12757"/>
                  </a:lnTo>
                  <a:lnTo>
                    <a:pt x="0" y="1279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2" name="Freeform 308">
              <a:extLst>
                <a:ext uri="{FF2B5EF4-FFF2-40B4-BE49-F238E27FC236}">
                  <a16:creationId xmlns:a16="http://schemas.microsoft.com/office/drawing/2014/main" id="{D472D87C-837B-48D1-B3EB-28064037E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953"/>
              <a:ext cx="1340" cy="1572"/>
            </a:xfrm>
            <a:custGeom>
              <a:avLst/>
              <a:gdLst>
                <a:gd name="T0" fmla="*/ 7645 w 7704"/>
                <a:gd name="T1" fmla="*/ 169 h 9032"/>
                <a:gd name="T2" fmla="*/ 7205 w 7704"/>
                <a:gd name="T3" fmla="*/ 68 h 9032"/>
                <a:gd name="T4" fmla="*/ 6934 w 7704"/>
                <a:gd name="T5" fmla="*/ 25 h 9032"/>
                <a:gd name="T6" fmla="*/ 6765 w 7704"/>
                <a:gd name="T7" fmla="*/ 17 h 9032"/>
                <a:gd name="T8" fmla="*/ 6663 w 7704"/>
                <a:gd name="T9" fmla="*/ 0 h 9032"/>
                <a:gd name="T10" fmla="*/ 5706 w 7704"/>
                <a:gd name="T11" fmla="*/ 34 h 9032"/>
                <a:gd name="T12" fmla="*/ 5232 w 7704"/>
                <a:gd name="T13" fmla="*/ 152 h 9032"/>
                <a:gd name="T14" fmla="*/ 4826 w 7704"/>
                <a:gd name="T15" fmla="*/ 330 h 9032"/>
                <a:gd name="T16" fmla="*/ 4657 w 7704"/>
                <a:gd name="T17" fmla="*/ 423 h 9032"/>
                <a:gd name="T18" fmla="*/ 4479 w 7704"/>
                <a:gd name="T19" fmla="*/ 567 h 9032"/>
                <a:gd name="T20" fmla="*/ 4318 w 7704"/>
                <a:gd name="T21" fmla="*/ 762 h 9032"/>
                <a:gd name="T22" fmla="*/ 4106 w 7704"/>
                <a:gd name="T23" fmla="*/ 1676 h 9032"/>
                <a:gd name="T24" fmla="*/ 4056 w 7704"/>
                <a:gd name="T25" fmla="*/ 2133 h 9032"/>
                <a:gd name="T26" fmla="*/ 4039 w 7704"/>
                <a:gd name="T27" fmla="*/ 2446 h 9032"/>
                <a:gd name="T28" fmla="*/ 4106 w 7704"/>
                <a:gd name="T29" fmla="*/ 3081 h 9032"/>
                <a:gd name="T30" fmla="*/ 4115 w 7704"/>
                <a:gd name="T31" fmla="*/ 3445 h 9032"/>
                <a:gd name="T32" fmla="*/ 4149 w 7704"/>
                <a:gd name="T33" fmla="*/ 3716 h 9032"/>
                <a:gd name="T34" fmla="*/ 4191 w 7704"/>
                <a:gd name="T35" fmla="*/ 4029 h 9032"/>
                <a:gd name="T36" fmla="*/ 4039 w 7704"/>
                <a:gd name="T37" fmla="*/ 4326 h 9032"/>
                <a:gd name="T38" fmla="*/ 3734 w 7704"/>
                <a:gd name="T39" fmla="*/ 4495 h 9032"/>
                <a:gd name="T40" fmla="*/ 3116 w 7704"/>
                <a:gd name="T41" fmla="*/ 4673 h 9032"/>
                <a:gd name="T42" fmla="*/ 2947 w 7704"/>
                <a:gd name="T43" fmla="*/ 4732 h 9032"/>
                <a:gd name="T44" fmla="*/ 2574 w 7704"/>
                <a:gd name="T45" fmla="*/ 4842 h 9032"/>
                <a:gd name="T46" fmla="*/ 2032 w 7704"/>
                <a:gd name="T47" fmla="*/ 5138 h 9032"/>
                <a:gd name="T48" fmla="*/ 1880 w 7704"/>
                <a:gd name="T49" fmla="*/ 5545 h 9032"/>
                <a:gd name="T50" fmla="*/ 1990 w 7704"/>
                <a:gd name="T51" fmla="*/ 6137 h 9032"/>
                <a:gd name="T52" fmla="*/ 2185 w 7704"/>
                <a:gd name="T53" fmla="*/ 6544 h 9032"/>
                <a:gd name="T54" fmla="*/ 2235 w 7704"/>
                <a:gd name="T55" fmla="*/ 6814 h 9032"/>
                <a:gd name="T56" fmla="*/ 2100 w 7704"/>
                <a:gd name="T57" fmla="*/ 7051 h 9032"/>
                <a:gd name="T58" fmla="*/ 1465 w 7704"/>
                <a:gd name="T59" fmla="*/ 7297 h 9032"/>
                <a:gd name="T60" fmla="*/ 1092 w 7704"/>
                <a:gd name="T61" fmla="*/ 7407 h 9032"/>
                <a:gd name="T62" fmla="*/ 889 w 7704"/>
                <a:gd name="T63" fmla="*/ 7466 h 9032"/>
                <a:gd name="T64" fmla="*/ 618 w 7704"/>
                <a:gd name="T65" fmla="*/ 7525 h 9032"/>
                <a:gd name="T66" fmla="*/ 415 w 7704"/>
                <a:gd name="T67" fmla="*/ 7602 h 9032"/>
                <a:gd name="T68" fmla="*/ 119 w 7704"/>
                <a:gd name="T69" fmla="*/ 7873 h 9032"/>
                <a:gd name="T70" fmla="*/ 0 w 7704"/>
                <a:gd name="T71" fmla="*/ 8279 h 9032"/>
                <a:gd name="T72" fmla="*/ 153 w 7704"/>
                <a:gd name="T73" fmla="*/ 9032 h 9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04" h="9032">
                  <a:moveTo>
                    <a:pt x="7704" y="186"/>
                  </a:moveTo>
                  <a:lnTo>
                    <a:pt x="7645" y="169"/>
                  </a:lnTo>
                  <a:lnTo>
                    <a:pt x="7510" y="127"/>
                  </a:lnTo>
                  <a:lnTo>
                    <a:pt x="7205" y="68"/>
                  </a:lnTo>
                  <a:lnTo>
                    <a:pt x="7171" y="51"/>
                  </a:lnTo>
                  <a:lnTo>
                    <a:pt x="6934" y="25"/>
                  </a:lnTo>
                  <a:lnTo>
                    <a:pt x="6866" y="34"/>
                  </a:lnTo>
                  <a:lnTo>
                    <a:pt x="6765" y="17"/>
                  </a:lnTo>
                  <a:lnTo>
                    <a:pt x="6731" y="25"/>
                  </a:lnTo>
                  <a:lnTo>
                    <a:pt x="6663" y="0"/>
                  </a:lnTo>
                  <a:lnTo>
                    <a:pt x="6045" y="0"/>
                  </a:lnTo>
                  <a:lnTo>
                    <a:pt x="5706" y="34"/>
                  </a:lnTo>
                  <a:lnTo>
                    <a:pt x="5402" y="135"/>
                  </a:lnTo>
                  <a:lnTo>
                    <a:pt x="5232" y="152"/>
                  </a:lnTo>
                  <a:lnTo>
                    <a:pt x="5063" y="203"/>
                  </a:lnTo>
                  <a:lnTo>
                    <a:pt x="4826" y="330"/>
                  </a:lnTo>
                  <a:lnTo>
                    <a:pt x="4691" y="381"/>
                  </a:lnTo>
                  <a:lnTo>
                    <a:pt x="4657" y="423"/>
                  </a:lnTo>
                  <a:lnTo>
                    <a:pt x="4513" y="516"/>
                  </a:lnTo>
                  <a:lnTo>
                    <a:pt x="4479" y="567"/>
                  </a:lnTo>
                  <a:lnTo>
                    <a:pt x="4411" y="626"/>
                  </a:lnTo>
                  <a:lnTo>
                    <a:pt x="4318" y="762"/>
                  </a:lnTo>
                  <a:lnTo>
                    <a:pt x="4242" y="999"/>
                  </a:lnTo>
                  <a:lnTo>
                    <a:pt x="4106" y="1676"/>
                  </a:lnTo>
                  <a:lnTo>
                    <a:pt x="4106" y="1905"/>
                  </a:lnTo>
                  <a:lnTo>
                    <a:pt x="4056" y="2133"/>
                  </a:lnTo>
                  <a:lnTo>
                    <a:pt x="4056" y="2353"/>
                  </a:lnTo>
                  <a:lnTo>
                    <a:pt x="4039" y="2446"/>
                  </a:lnTo>
                  <a:lnTo>
                    <a:pt x="4047" y="2760"/>
                  </a:lnTo>
                  <a:lnTo>
                    <a:pt x="4106" y="3081"/>
                  </a:lnTo>
                  <a:lnTo>
                    <a:pt x="4081" y="3310"/>
                  </a:lnTo>
                  <a:lnTo>
                    <a:pt x="4115" y="3445"/>
                  </a:lnTo>
                  <a:lnTo>
                    <a:pt x="4123" y="3665"/>
                  </a:lnTo>
                  <a:lnTo>
                    <a:pt x="4149" y="3716"/>
                  </a:lnTo>
                  <a:lnTo>
                    <a:pt x="4149" y="3852"/>
                  </a:lnTo>
                  <a:lnTo>
                    <a:pt x="4191" y="4029"/>
                  </a:lnTo>
                  <a:lnTo>
                    <a:pt x="4106" y="4241"/>
                  </a:lnTo>
                  <a:lnTo>
                    <a:pt x="4039" y="4326"/>
                  </a:lnTo>
                  <a:lnTo>
                    <a:pt x="3903" y="4402"/>
                  </a:lnTo>
                  <a:lnTo>
                    <a:pt x="3734" y="4495"/>
                  </a:lnTo>
                  <a:lnTo>
                    <a:pt x="3260" y="4647"/>
                  </a:lnTo>
                  <a:lnTo>
                    <a:pt x="3116" y="4673"/>
                  </a:lnTo>
                  <a:lnTo>
                    <a:pt x="3048" y="4723"/>
                  </a:lnTo>
                  <a:lnTo>
                    <a:pt x="2947" y="4732"/>
                  </a:lnTo>
                  <a:lnTo>
                    <a:pt x="2879" y="4774"/>
                  </a:lnTo>
                  <a:lnTo>
                    <a:pt x="2574" y="4842"/>
                  </a:lnTo>
                  <a:lnTo>
                    <a:pt x="2235" y="4994"/>
                  </a:lnTo>
                  <a:lnTo>
                    <a:pt x="2032" y="5138"/>
                  </a:lnTo>
                  <a:lnTo>
                    <a:pt x="1931" y="5316"/>
                  </a:lnTo>
                  <a:lnTo>
                    <a:pt x="1880" y="5545"/>
                  </a:lnTo>
                  <a:lnTo>
                    <a:pt x="1888" y="5858"/>
                  </a:lnTo>
                  <a:lnTo>
                    <a:pt x="1990" y="6137"/>
                  </a:lnTo>
                  <a:lnTo>
                    <a:pt x="1998" y="6222"/>
                  </a:lnTo>
                  <a:lnTo>
                    <a:pt x="2185" y="6544"/>
                  </a:lnTo>
                  <a:lnTo>
                    <a:pt x="2227" y="6679"/>
                  </a:lnTo>
                  <a:lnTo>
                    <a:pt x="2235" y="6814"/>
                  </a:lnTo>
                  <a:lnTo>
                    <a:pt x="2201" y="6950"/>
                  </a:lnTo>
                  <a:lnTo>
                    <a:pt x="2100" y="7051"/>
                  </a:lnTo>
                  <a:lnTo>
                    <a:pt x="1812" y="7221"/>
                  </a:lnTo>
                  <a:lnTo>
                    <a:pt x="1465" y="7297"/>
                  </a:lnTo>
                  <a:lnTo>
                    <a:pt x="1431" y="7331"/>
                  </a:lnTo>
                  <a:lnTo>
                    <a:pt x="1092" y="7407"/>
                  </a:lnTo>
                  <a:lnTo>
                    <a:pt x="1025" y="7407"/>
                  </a:lnTo>
                  <a:lnTo>
                    <a:pt x="889" y="7466"/>
                  </a:lnTo>
                  <a:lnTo>
                    <a:pt x="822" y="7466"/>
                  </a:lnTo>
                  <a:lnTo>
                    <a:pt x="618" y="7525"/>
                  </a:lnTo>
                  <a:lnTo>
                    <a:pt x="483" y="7593"/>
                  </a:lnTo>
                  <a:lnTo>
                    <a:pt x="415" y="7602"/>
                  </a:lnTo>
                  <a:lnTo>
                    <a:pt x="246" y="7729"/>
                  </a:lnTo>
                  <a:lnTo>
                    <a:pt x="119" y="7873"/>
                  </a:lnTo>
                  <a:lnTo>
                    <a:pt x="77" y="7966"/>
                  </a:lnTo>
                  <a:lnTo>
                    <a:pt x="0" y="8279"/>
                  </a:lnTo>
                  <a:lnTo>
                    <a:pt x="0" y="8465"/>
                  </a:lnTo>
                  <a:lnTo>
                    <a:pt x="153" y="903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3" name="Freeform 309">
              <a:extLst>
                <a:ext uri="{FF2B5EF4-FFF2-40B4-BE49-F238E27FC236}">
                  <a16:creationId xmlns:a16="http://schemas.microsoft.com/office/drawing/2014/main" id="{085FCC5F-55C9-40A0-BFD6-AD631790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" y="10"/>
              <a:ext cx="1398" cy="1089"/>
            </a:xfrm>
            <a:custGeom>
              <a:avLst/>
              <a:gdLst>
                <a:gd name="T0" fmla="*/ 7890 w 8034"/>
                <a:gd name="T1" fmla="*/ 5147 h 6256"/>
                <a:gd name="T2" fmla="*/ 7145 w 8034"/>
                <a:gd name="T3" fmla="*/ 5418 h 6256"/>
                <a:gd name="T4" fmla="*/ 6942 w 8034"/>
                <a:gd name="T5" fmla="*/ 5477 h 6256"/>
                <a:gd name="T6" fmla="*/ 6604 w 8034"/>
                <a:gd name="T7" fmla="*/ 5570 h 6256"/>
                <a:gd name="T8" fmla="*/ 6265 w 8034"/>
                <a:gd name="T9" fmla="*/ 5672 h 6256"/>
                <a:gd name="T10" fmla="*/ 5893 w 8034"/>
                <a:gd name="T11" fmla="*/ 5782 h 6256"/>
                <a:gd name="T12" fmla="*/ 5655 w 8034"/>
                <a:gd name="T13" fmla="*/ 5849 h 6256"/>
                <a:gd name="T14" fmla="*/ 5520 w 8034"/>
                <a:gd name="T15" fmla="*/ 5883 h 6256"/>
                <a:gd name="T16" fmla="*/ 4944 w 8034"/>
                <a:gd name="T17" fmla="*/ 5985 h 6256"/>
                <a:gd name="T18" fmla="*/ 4369 w 8034"/>
                <a:gd name="T19" fmla="*/ 6120 h 6256"/>
                <a:gd name="T20" fmla="*/ 4064 w 8034"/>
                <a:gd name="T21" fmla="*/ 6180 h 6256"/>
                <a:gd name="T22" fmla="*/ 3691 w 8034"/>
                <a:gd name="T23" fmla="*/ 6197 h 6256"/>
                <a:gd name="T24" fmla="*/ 3480 w 8034"/>
                <a:gd name="T25" fmla="*/ 6256 h 6256"/>
                <a:gd name="T26" fmla="*/ 3141 w 8034"/>
                <a:gd name="T27" fmla="*/ 6163 h 6256"/>
                <a:gd name="T28" fmla="*/ 3090 w 8034"/>
                <a:gd name="T29" fmla="*/ 6129 h 6256"/>
                <a:gd name="T30" fmla="*/ 2701 w 8034"/>
                <a:gd name="T31" fmla="*/ 5824 h 6256"/>
                <a:gd name="T32" fmla="*/ 2557 w 8034"/>
                <a:gd name="T33" fmla="*/ 5485 h 6256"/>
                <a:gd name="T34" fmla="*/ 2388 w 8034"/>
                <a:gd name="T35" fmla="*/ 4944 h 6256"/>
                <a:gd name="T36" fmla="*/ 2345 w 8034"/>
                <a:gd name="T37" fmla="*/ 4707 h 6256"/>
                <a:gd name="T38" fmla="*/ 2066 w 8034"/>
                <a:gd name="T39" fmla="*/ 4165 h 6256"/>
                <a:gd name="T40" fmla="*/ 1643 w 8034"/>
                <a:gd name="T41" fmla="*/ 3767 h 6256"/>
                <a:gd name="T42" fmla="*/ 1524 w 8034"/>
                <a:gd name="T43" fmla="*/ 3691 h 6256"/>
                <a:gd name="T44" fmla="*/ 1346 w 8034"/>
                <a:gd name="T45" fmla="*/ 3564 h 6256"/>
                <a:gd name="T46" fmla="*/ 940 w 8034"/>
                <a:gd name="T47" fmla="*/ 3251 h 6256"/>
                <a:gd name="T48" fmla="*/ 644 w 8034"/>
                <a:gd name="T49" fmla="*/ 2929 h 6256"/>
                <a:gd name="T50" fmla="*/ 576 w 8034"/>
                <a:gd name="T51" fmla="*/ 2777 h 6256"/>
                <a:gd name="T52" fmla="*/ 440 w 8034"/>
                <a:gd name="T53" fmla="*/ 2396 h 6256"/>
                <a:gd name="T54" fmla="*/ 415 w 8034"/>
                <a:gd name="T55" fmla="*/ 2226 h 6256"/>
                <a:gd name="T56" fmla="*/ 296 w 8034"/>
                <a:gd name="T57" fmla="*/ 1617 h 6256"/>
                <a:gd name="T58" fmla="*/ 203 w 8034"/>
                <a:gd name="T59" fmla="*/ 1143 h 6256"/>
                <a:gd name="T60" fmla="*/ 161 w 8034"/>
                <a:gd name="T61" fmla="*/ 838 h 6256"/>
                <a:gd name="T62" fmla="*/ 127 w 8034"/>
                <a:gd name="T63" fmla="*/ 635 h 6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34" h="6256">
                  <a:moveTo>
                    <a:pt x="8034" y="5113"/>
                  </a:moveTo>
                  <a:lnTo>
                    <a:pt x="7890" y="5147"/>
                  </a:lnTo>
                  <a:lnTo>
                    <a:pt x="7586" y="5223"/>
                  </a:lnTo>
                  <a:lnTo>
                    <a:pt x="7145" y="5418"/>
                  </a:lnTo>
                  <a:lnTo>
                    <a:pt x="7044" y="5426"/>
                  </a:lnTo>
                  <a:lnTo>
                    <a:pt x="6942" y="5477"/>
                  </a:lnTo>
                  <a:lnTo>
                    <a:pt x="6875" y="5477"/>
                  </a:lnTo>
                  <a:lnTo>
                    <a:pt x="6604" y="5570"/>
                  </a:lnTo>
                  <a:lnTo>
                    <a:pt x="6536" y="5570"/>
                  </a:lnTo>
                  <a:lnTo>
                    <a:pt x="6265" y="5672"/>
                  </a:lnTo>
                  <a:lnTo>
                    <a:pt x="6130" y="5680"/>
                  </a:lnTo>
                  <a:lnTo>
                    <a:pt x="5893" y="5782"/>
                  </a:lnTo>
                  <a:lnTo>
                    <a:pt x="5791" y="5790"/>
                  </a:lnTo>
                  <a:lnTo>
                    <a:pt x="5655" y="5849"/>
                  </a:lnTo>
                  <a:lnTo>
                    <a:pt x="5554" y="5858"/>
                  </a:lnTo>
                  <a:lnTo>
                    <a:pt x="5520" y="5883"/>
                  </a:lnTo>
                  <a:lnTo>
                    <a:pt x="5012" y="5951"/>
                  </a:lnTo>
                  <a:lnTo>
                    <a:pt x="4944" y="5985"/>
                  </a:lnTo>
                  <a:lnTo>
                    <a:pt x="4707" y="6027"/>
                  </a:lnTo>
                  <a:lnTo>
                    <a:pt x="4369" y="6120"/>
                  </a:lnTo>
                  <a:lnTo>
                    <a:pt x="4335" y="6146"/>
                  </a:lnTo>
                  <a:lnTo>
                    <a:pt x="4064" y="6180"/>
                  </a:lnTo>
                  <a:lnTo>
                    <a:pt x="4030" y="6197"/>
                  </a:lnTo>
                  <a:lnTo>
                    <a:pt x="3691" y="6197"/>
                  </a:lnTo>
                  <a:lnTo>
                    <a:pt x="3547" y="6222"/>
                  </a:lnTo>
                  <a:lnTo>
                    <a:pt x="3480" y="6256"/>
                  </a:lnTo>
                  <a:lnTo>
                    <a:pt x="3277" y="6230"/>
                  </a:lnTo>
                  <a:lnTo>
                    <a:pt x="3141" y="6163"/>
                  </a:lnTo>
                  <a:lnTo>
                    <a:pt x="3107" y="6163"/>
                  </a:lnTo>
                  <a:lnTo>
                    <a:pt x="3090" y="6129"/>
                  </a:lnTo>
                  <a:lnTo>
                    <a:pt x="2828" y="5960"/>
                  </a:lnTo>
                  <a:lnTo>
                    <a:pt x="2701" y="5824"/>
                  </a:lnTo>
                  <a:lnTo>
                    <a:pt x="2692" y="5773"/>
                  </a:lnTo>
                  <a:lnTo>
                    <a:pt x="2557" y="5485"/>
                  </a:lnTo>
                  <a:lnTo>
                    <a:pt x="2548" y="5384"/>
                  </a:lnTo>
                  <a:lnTo>
                    <a:pt x="2388" y="4944"/>
                  </a:lnTo>
                  <a:lnTo>
                    <a:pt x="2388" y="4876"/>
                  </a:lnTo>
                  <a:lnTo>
                    <a:pt x="2345" y="4707"/>
                  </a:lnTo>
                  <a:lnTo>
                    <a:pt x="2193" y="4368"/>
                  </a:lnTo>
                  <a:lnTo>
                    <a:pt x="2066" y="4165"/>
                  </a:lnTo>
                  <a:lnTo>
                    <a:pt x="1829" y="3911"/>
                  </a:lnTo>
                  <a:lnTo>
                    <a:pt x="1643" y="3767"/>
                  </a:lnTo>
                  <a:lnTo>
                    <a:pt x="1549" y="3725"/>
                  </a:lnTo>
                  <a:lnTo>
                    <a:pt x="1524" y="3691"/>
                  </a:lnTo>
                  <a:lnTo>
                    <a:pt x="1380" y="3606"/>
                  </a:lnTo>
                  <a:lnTo>
                    <a:pt x="1346" y="3564"/>
                  </a:lnTo>
                  <a:lnTo>
                    <a:pt x="1075" y="3395"/>
                  </a:lnTo>
                  <a:lnTo>
                    <a:pt x="940" y="3251"/>
                  </a:lnTo>
                  <a:lnTo>
                    <a:pt x="830" y="3158"/>
                  </a:lnTo>
                  <a:lnTo>
                    <a:pt x="644" y="2929"/>
                  </a:lnTo>
                  <a:lnTo>
                    <a:pt x="635" y="2878"/>
                  </a:lnTo>
                  <a:lnTo>
                    <a:pt x="576" y="2777"/>
                  </a:lnTo>
                  <a:lnTo>
                    <a:pt x="534" y="2599"/>
                  </a:lnTo>
                  <a:lnTo>
                    <a:pt x="440" y="2396"/>
                  </a:lnTo>
                  <a:lnTo>
                    <a:pt x="415" y="2294"/>
                  </a:lnTo>
                  <a:lnTo>
                    <a:pt x="415" y="2226"/>
                  </a:lnTo>
                  <a:lnTo>
                    <a:pt x="339" y="1922"/>
                  </a:lnTo>
                  <a:lnTo>
                    <a:pt x="296" y="1617"/>
                  </a:lnTo>
                  <a:lnTo>
                    <a:pt x="212" y="1278"/>
                  </a:lnTo>
                  <a:lnTo>
                    <a:pt x="203" y="1143"/>
                  </a:lnTo>
                  <a:lnTo>
                    <a:pt x="169" y="1041"/>
                  </a:lnTo>
                  <a:lnTo>
                    <a:pt x="161" y="838"/>
                  </a:lnTo>
                  <a:lnTo>
                    <a:pt x="136" y="804"/>
                  </a:lnTo>
                  <a:lnTo>
                    <a:pt x="127" y="635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4" name="Freeform 310">
              <a:extLst>
                <a:ext uri="{FF2B5EF4-FFF2-40B4-BE49-F238E27FC236}">
                  <a16:creationId xmlns:a16="http://schemas.microsoft.com/office/drawing/2014/main" id="{5ACC2FA4-D2AD-48A9-BEAD-65CBCEDF5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3093"/>
              <a:ext cx="35" cy="337"/>
            </a:xfrm>
            <a:custGeom>
              <a:avLst/>
              <a:gdLst>
                <a:gd name="T0" fmla="*/ 0 w 203"/>
                <a:gd name="T1" fmla="*/ 0 h 1939"/>
                <a:gd name="T2" fmla="*/ 102 w 203"/>
                <a:gd name="T3" fmla="*/ 203 h 1939"/>
                <a:gd name="T4" fmla="*/ 93 w 203"/>
                <a:gd name="T5" fmla="*/ 254 h 1939"/>
                <a:gd name="T6" fmla="*/ 152 w 203"/>
                <a:gd name="T7" fmla="*/ 390 h 1939"/>
                <a:gd name="T8" fmla="*/ 169 w 203"/>
                <a:gd name="T9" fmla="*/ 610 h 1939"/>
                <a:gd name="T10" fmla="*/ 195 w 203"/>
                <a:gd name="T11" fmla="*/ 660 h 1939"/>
                <a:gd name="T12" fmla="*/ 203 w 203"/>
                <a:gd name="T13" fmla="*/ 974 h 1939"/>
                <a:gd name="T14" fmla="*/ 119 w 203"/>
                <a:gd name="T15" fmla="*/ 1702 h 1939"/>
                <a:gd name="T16" fmla="*/ 0 w 203"/>
                <a:gd name="T17" fmla="*/ 1939 h 1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1939">
                  <a:moveTo>
                    <a:pt x="0" y="0"/>
                  </a:moveTo>
                  <a:lnTo>
                    <a:pt x="102" y="203"/>
                  </a:lnTo>
                  <a:lnTo>
                    <a:pt x="93" y="254"/>
                  </a:lnTo>
                  <a:lnTo>
                    <a:pt x="152" y="390"/>
                  </a:lnTo>
                  <a:lnTo>
                    <a:pt x="169" y="610"/>
                  </a:lnTo>
                  <a:lnTo>
                    <a:pt x="195" y="660"/>
                  </a:lnTo>
                  <a:lnTo>
                    <a:pt x="203" y="974"/>
                  </a:lnTo>
                  <a:lnTo>
                    <a:pt x="119" y="1702"/>
                  </a:lnTo>
                  <a:lnTo>
                    <a:pt x="0" y="1939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5" name="Freeform 311">
              <a:extLst>
                <a:ext uri="{FF2B5EF4-FFF2-40B4-BE49-F238E27FC236}">
                  <a16:creationId xmlns:a16="http://schemas.microsoft.com/office/drawing/2014/main" id="{5F570C65-EAC8-4835-A7C1-A0DBDE084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10"/>
              <a:ext cx="3453" cy="2512"/>
            </a:xfrm>
            <a:custGeom>
              <a:avLst/>
              <a:gdLst>
                <a:gd name="T0" fmla="*/ 195 w 19844"/>
                <a:gd name="T1" fmla="*/ 13087 h 14425"/>
                <a:gd name="T2" fmla="*/ 737 w 19844"/>
                <a:gd name="T3" fmla="*/ 13062 h 14425"/>
                <a:gd name="T4" fmla="*/ 1414 w 19844"/>
                <a:gd name="T5" fmla="*/ 12690 h 14425"/>
                <a:gd name="T6" fmla="*/ 2811 w 19844"/>
                <a:gd name="T7" fmla="*/ 10895 h 14425"/>
                <a:gd name="T8" fmla="*/ 3454 w 19844"/>
                <a:gd name="T9" fmla="*/ 10184 h 14425"/>
                <a:gd name="T10" fmla="*/ 4275 w 19844"/>
                <a:gd name="T11" fmla="*/ 9617 h 14425"/>
                <a:gd name="T12" fmla="*/ 4030 w 19844"/>
                <a:gd name="T13" fmla="*/ 10836 h 14425"/>
                <a:gd name="T14" fmla="*/ 3971 w 19844"/>
                <a:gd name="T15" fmla="*/ 11877 h 14425"/>
                <a:gd name="T16" fmla="*/ 4157 w 19844"/>
                <a:gd name="T17" fmla="*/ 12825 h 14425"/>
                <a:gd name="T18" fmla="*/ 4572 w 19844"/>
                <a:gd name="T19" fmla="*/ 13655 h 14425"/>
                <a:gd name="T20" fmla="*/ 5410 w 19844"/>
                <a:gd name="T21" fmla="*/ 14332 h 14425"/>
                <a:gd name="T22" fmla="*/ 6316 w 19844"/>
                <a:gd name="T23" fmla="*/ 14374 h 14425"/>
                <a:gd name="T24" fmla="*/ 6866 w 19844"/>
                <a:gd name="T25" fmla="*/ 13722 h 14425"/>
                <a:gd name="T26" fmla="*/ 7086 w 19844"/>
                <a:gd name="T27" fmla="*/ 12808 h 14425"/>
                <a:gd name="T28" fmla="*/ 7408 w 19844"/>
                <a:gd name="T29" fmla="*/ 11962 h 14425"/>
                <a:gd name="T30" fmla="*/ 7882 w 19844"/>
                <a:gd name="T31" fmla="*/ 11648 h 14425"/>
                <a:gd name="T32" fmla="*/ 8449 w 19844"/>
                <a:gd name="T33" fmla="*/ 10565 h 14425"/>
                <a:gd name="T34" fmla="*/ 8534 w 19844"/>
                <a:gd name="T35" fmla="*/ 9414 h 14425"/>
                <a:gd name="T36" fmla="*/ 7975 w 19844"/>
                <a:gd name="T37" fmla="*/ 8753 h 14425"/>
                <a:gd name="T38" fmla="*/ 7357 w 19844"/>
                <a:gd name="T39" fmla="*/ 8499 h 14425"/>
                <a:gd name="T40" fmla="*/ 6570 w 19844"/>
                <a:gd name="T41" fmla="*/ 8330 h 14425"/>
                <a:gd name="T42" fmla="*/ 5520 w 19844"/>
                <a:gd name="T43" fmla="*/ 7991 h 14425"/>
                <a:gd name="T44" fmla="*/ 5012 w 19844"/>
                <a:gd name="T45" fmla="*/ 7974 h 14425"/>
                <a:gd name="T46" fmla="*/ 4631 w 19844"/>
                <a:gd name="T47" fmla="*/ 7932 h 14425"/>
                <a:gd name="T48" fmla="*/ 5037 w 19844"/>
                <a:gd name="T49" fmla="*/ 7255 h 14425"/>
                <a:gd name="T50" fmla="*/ 5571 w 19844"/>
                <a:gd name="T51" fmla="*/ 6789 h 14425"/>
                <a:gd name="T52" fmla="*/ 6129 w 19844"/>
                <a:gd name="T53" fmla="*/ 6417 h 14425"/>
                <a:gd name="T54" fmla="*/ 7238 w 19844"/>
                <a:gd name="T55" fmla="*/ 5757 h 14425"/>
                <a:gd name="T56" fmla="*/ 8339 w 19844"/>
                <a:gd name="T57" fmla="*/ 4792 h 14425"/>
                <a:gd name="T58" fmla="*/ 8602 w 19844"/>
                <a:gd name="T59" fmla="*/ 4140 h 14425"/>
                <a:gd name="T60" fmla="*/ 8957 w 19844"/>
                <a:gd name="T61" fmla="*/ 2921 h 14425"/>
                <a:gd name="T62" fmla="*/ 9330 w 19844"/>
                <a:gd name="T63" fmla="*/ 1566 h 14425"/>
                <a:gd name="T64" fmla="*/ 9482 w 19844"/>
                <a:gd name="T65" fmla="*/ 754 h 14425"/>
                <a:gd name="T66" fmla="*/ 9643 w 19844"/>
                <a:gd name="T67" fmla="*/ 0 h 14425"/>
                <a:gd name="T68" fmla="*/ 10185 w 19844"/>
                <a:gd name="T69" fmla="*/ 1558 h 14425"/>
                <a:gd name="T70" fmla="*/ 10803 w 19844"/>
                <a:gd name="T71" fmla="*/ 3547 h 14425"/>
                <a:gd name="T72" fmla="*/ 11328 w 19844"/>
                <a:gd name="T73" fmla="*/ 4309 h 14425"/>
                <a:gd name="T74" fmla="*/ 11852 w 19844"/>
                <a:gd name="T75" fmla="*/ 5012 h 14425"/>
                <a:gd name="T76" fmla="*/ 12242 w 19844"/>
                <a:gd name="T77" fmla="*/ 5401 h 14425"/>
                <a:gd name="T78" fmla="*/ 13495 w 19844"/>
                <a:gd name="T79" fmla="*/ 6281 h 14425"/>
                <a:gd name="T80" fmla="*/ 14138 w 19844"/>
                <a:gd name="T81" fmla="*/ 6866 h 14425"/>
                <a:gd name="T82" fmla="*/ 14773 w 19844"/>
                <a:gd name="T83" fmla="*/ 7416 h 14425"/>
                <a:gd name="T84" fmla="*/ 15848 w 19844"/>
                <a:gd name="T85" fmla="*/ 7551 h 14425"/>
                <a:gd name="T86" fmla="*/ 16720 w 19844"/>
                <a:gd name="T87" fmla="*/ 7204 h 14425"/>
                <a:gd name="T88" fmla="*/ 18016 w 19844"/>
                <a:gd name="T89" fmla="*/ 6425 h 14425"/>
                <a:gd name="T90" fmla="*/ 19328 w 19844"/>
                <a:gd name="T91" fmla="*/ 5790 h 14425"/>
                <a:gd name="T92" fmla="*/ 19413 w 19844"/>
                <a:gd name="T93" fmla="*/ 6256 h 14425"/>
                <a:gd name="T94" fmla="*/ 19057 w 19844"/>
                <a:gd name="T95" fmla="*/ 7331 h 14425"/>
                <a:gd name="T96" fmla="*/ 18778 w 19844"/>
                <a:gd name="T97" fmla="*/ 8279 h 14425"/>
                <a:gd name="T98" fmla="*/ 18922 w 19844"/>
                <a:gd name="T99" fmla="*/ 9456 h 14425"/>
                <a:gd name="T100" fmla="*/ 19734 w 19844"/>
                <a:gd name="T101" fmla="*/ 10649 h 14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44" h="14425">
                  <a:moveTo>
                    <a:pt x="0" y="13054"/>
                  </a:moveTo>
                  <a:lnTo>
                    <a:pt x="102" y="13062"/>
                  </a:lnTo>
                  <a:lnTo>
                    <a:pt x="152" y="13096"/>
                  </a:lnTo>
                  <a:lnTo>
                    <a:pt x="195" y="13087"/>
                  </a:lnTo>
                  <a:lnTo>
                    <a:pt x="423" y="13113"/>
                  </a:lnTo>
                  <a:lnTo>
                    <a:pt x="559" y="13096"/>
                  </a:lnTo>
                  <a:lnTo>
                    <a:pt x="643" y="13062"/>
                  </a:lnTo>
                  <a:lnTo>
                    <a:pt x="737" y="13062"/>
                  </a:lnTo>
                  <a:lnTo>
                    <a:pt x="923" y="13020"/>
                  </a:lnTo>
                  <a:lnTo>
                    <a:pt x="1101" y="12944"/>
                  </a:lnTo>
                  <a:lnTo>
                    <a:pt x="1270" y="12825"/>
                  </a:lnTo>
                  <a:lnTo>
                    <a:pt x="1414" y="12690"/>
                  </a:lnTo>
                  <a:lnTo>
                    <a:pt x="2218" y="11648"/>
                  </a:lnTo>
                  <a:lnTo>
                    <a:pt x="2548" y="11234"/>
                  </a:lnTo>
                  <a:lnTo>
                    <a:pt x="2616" y="11174"/>
                  </a:lnTo>
                  <a:lnTo>
                    <a:pt x="2811" y="10895"/>
                  </a:lnTo>
                  <a:lnTo>
                    <a:pt x="2912" y="10802"/>
                  </a:lnTo>
                  <a:lnTo>
                    <a:pt x="3065" y="10582"/>
                  </a:lnTo>
                  <a:lnTo>
                    <a:pt x="3268" y="10345"/>
                  </a:lnTo>
                  <a:lnTo>
                    <a:pt x="3454" y="10184"/>
                  </a:lnTo>
                  <a:lnTo>
                    <a:pt x="3573" y="10048"/>
                  </a:lnTo>
                  <a:lnTo>
                    <a:pt x="3920" y="9761"/>
                  </a:lnTo>
                  <a:lnTo>
                    <a:pt x="4123" y="9642"/>
                  </a:lnTo>
                  <a:lnTo>
                    <a:pt x="4275" y="9617"/>
                  </a:lnTo>
                  <a:lnTo>
                    <a:pt x="4301" y="9794"/>
                  </a:lnTo>
                  <a:lnTo>
                    <a:pt x="4165" y="10065"/>
                  </a:lnTo>
                  <a:lnTo>
                    <a:pt x="4098" y="10294"/>
                  </a:lnTo>
                  <a:lnTo>
                    <a:pt x="4030" y="10836"/>
                  </a:lnTo>
                  <a:lnTo>
                    <a:pt x="4030" y="11064"/>
                  </a:lnTo>
                  <a:lnTo>
                    <a:pt x="3988" y="11242"/>
                  </a:lnTo>
                  <a:lnTo>
                    <a:pt x="3971" y="11513"/>
                  </a:lnTo>
                  <a:lnTo>
                    <a:pt x="3971" y="11877"/>
                  </a:lnTo>
                  <a:lnTo>
                    <a:pt x="4004" y="12105"/>
                  </a:lnTo>
                  <a:lnTo>
                    <a:pt x="4004" y="12241"/>
                  </a:lnTo>
                  <a:lnTo>
                    <a:pt x="4106" y="12740"/>
                  </a:lnTo>
                  <a:lnTo>
                    <a:pt x="4157" y="12825"/>
                  </a:lnTo>
                  <a:lnTo>
                    <a:pt x="4199" y="13011"/>
                  </a:lnTo>
                  <a:lnTo>
                    <a:pt x="4436" y="13511"/>
                  </a:lnTo>
                  <a:lnTo>
                    <a:pt x="4496" y="13587"/>
                  </a:lnTo>
                  <a:lnTo>
                    <a:pt x="4572" y="13655"/>
                  </a:lnTo>
                  <a:lnTo>
                    <a:pt x="4614" y="13748"/>
                  </a:lnTo>
                  <a:lnTo>
                    <a:pt x="4775" y="13951"/>
                  </a:lnTo>
                  <a:lnTo>
                    <a:pt x="4970" y="14103"/>
                  </a:lnTo>
                  <a:lnTo>
                    <a:pt x="5410" y="14332"/>
                  </a:lnTo>
                  <a:lnTo>
                    <a:pt x="5638" y="14366"/>
                  </a:lnTo>
                  <a:lnTo>
                    <a:pt x="5723" y="14400"/>
                  </a:lnTo>
                  <a:lnTo>
                    <a:pt x="6087" y="14425"/>
                  </a:lnTo>
                  <a:lnTo>
                    <a:pt x="6316" y="14374"/>
                  </a:lnTo>
                  <a:lnTo>
                    <a:pt x="6485" y="14289"/>
                  </a:lnTo>
                  <a:lnTo>
                    <a:pt x="6629" y="14162"/>
                  </a:lnTo>
                  <a:lnTo>
                    <a:pt x="6790" y="13993"/>
                  </a:lnTo>
                  <a:lnTo>
                    <a:pt x="6866" y="13722"/>
                  </a:lnTo>
                  <a:lnTo>
                    <a:pt x="6858" y="13519"/>
                  </a:lnTo>
                  <a:lnTo>
                    <a:pt x="6968" y="13181"/>
                  </a:lnTo>
                  <a:lnTo>
                    <a:pt x="6993" y="13045"/>
                  </a:lnTo>
                  <a:lnTo>
                    <a:pt x="7086" y="12808"/>
                  </a:lnTo>
                  <a:lnTo>
                    <a:pt x="7103" y="12639"/>
                  </a:lnTo>
                  <a:lnTo>
                    <a:pt x="7188" y="12334"/>
                  </a:lnTo>
                  <a:lnTo>
                    <a:pt x="7230" y="12232"/>
                  </a:lnTo>
                  <a:lnTo>
                    <a:pt x="7408" y="11962"/>
                  </a:lnTo>
                  <a:lnTo>
                    <a:pt x="7594" y="11860"/>
                  </a:lnTo>
                  <a:lnTo>
                    <a:pt x="7772" y="11733"/>
                  </a:lnTo>
                  <a:lnTo>
                    <a:pt x="7840" y="11665"/>
                  </a:lnTo>
                  <a:lnTo>
                    <a:pt x="7882" y="11648"/>
                  </a:lnTo>
                  <a:lnTo>
                    <a:pt x="8161" y="11208"/>
                  </a:lnTo>
                  <a:lnTo>
                    <a:pt x="8339" y="10836"/>
                  </a:lnTo>
                  <a:lnTo>
                    <a:pt x="8348" y="10768"/>
                  </a:lnTo>
                  <a:lnTo>
                    <a:pt x="8449" y="10565"/>
                  </a:lnTo>
                  <a:lnTo>
                    <a:pt x="8508" y="10395"/>
                  </a:lnTo>
                  <a:lnTo>
                    <a:pt x="8576" y="9989"/>
                  </a:lnTo>
                  <a:lnTo>
                    <a:pt x="8568" y="9684"/>
                  </a:lnTo>
                  <a:lnTo>
                    <a:pt x="8534" y="9414"/>
                  </a:lnTo>
                  <a:lnTo>
                    <a:pt x="8483" y="9278"/>
                  </a:lnTo>
                  <a:lnTo>
                    <a:pt x="8407" y="9143"/>
                  </a:lnTo>
                  <a:lnTo>
                    <a:pt x="8212" y="8939"/>
                  </a:lnTo>
                  <a:lnTo>
                    <a:pt x="7975" y="8753"/>
                  </a:lnTo>
                  <a:lnTo>
                    <a:pt x="7696" y="8618"/>
                  </a:lnTo>
                  <a:lnTo>
                    <a:pt x="7594" y="8550"/>
                  </a:lnTo>
                  <a:lnTo>
                    <a:pt x="7391" y="8482"/>
                  </a:lnTo>
                  <a:lnTo>
                    <a:pt x="7357" y="8499"/>
                  </a:lnTo>
                  <a:lnTo>
                    <a:pt x="7018" y="8415"/>
                  </a:lnTo>
                  <a:lnTo>
                    <a:pt x="6985" y="8432"/>
                  </a:lnTo>
                  <a:lnTo>
                    <a:pt x="6747" y="8347"/>
                  </a:lnTo>
                  <a:lnTo>
                    <a:pt x="6570" y="8330"/>
                  </a:lnTo>
                  <a:lnTo>
                    <a:pt x="5892" y="8101"/>
                  </a:lnTo>
                  <a:lnTo>
                    <a:pt x="5757" y="8093"/>
                  </a:lnTo>
                  <a:lnTo>
                    <a:pt x="5689" y="8042"/>
                  </a:lnTo>
                  <a:lnTo>
                    <a:pt x="5520" y="7991"/>
                  </a:lnTo>
                  <a:lnTo>
                    <a:pt x="5317" y="7941"/>
                  </a:lnTo>
                  <a:lnTo>
                    <a:pt x="5114" y="7958"/>
                  </a:lnTo>
                  <a:lnTo>
                    <a:pt x="5046" y="7991"/>
                  </a:lnTo>
                  <a:lnTo>
                    <a:pt x="5012" y="7974"/>
                  </a:lnTo>
                  <a:lnTo>
                    <a:pt x="4876" y="8025"/>
                  </a:lnTo>
                  <a:lnTo>
                    <a:pt x="4809" y="8068"/>
                  </a:lnTo>
                  <a:lnTo>
                    <a:pt x="4707" y="8093"/>
                  </a:lnTo>
                  <a:lnTo>
                    <a:pt x="4631" y="7932"/>
                  </a:lnTo>
                  <a:lnTo>
                    <a:pt x="4716" y="7695"/>
                  </a:lnTo>
                  <a:lnTo>
                    <a:pt x="4851" y="7492"/>
                  </a:lnTo>
                  <a:lnTo>
                    <a:pt x="4970" y="7365"/>
                  </a:lnTo>
                  <a:lnTo>
                    <a:pt x="5037" y="7255"/>
                  </a:lnTo>
                  <a:lnTo>
                    <a:pt x="5080" y="7238"/>
                  </a:lnTo>
                  <a:lnTo>
                    <a:pt x="5122" y="7162"/>
                  </a:lnTo>
                  <a:lnTo>
                    <a:pt x="5410" y="6899"/>
                  </a:lnTo>
                  <a:lnTo>
                    <a:pt x="5571" y="6789"/>
                  </a:lnTo>
                  <a:lnTo>
                    <a:pt x="5647" y="6713"/>
                  </a:lnTo>
                  <a:lnTo>
                    <a:pt x="5782" y="6645"/>
                  </a:lnTo>
                  <a:lnTo>
                    <a:pt x="5994" y="6485"/>
                  </a:lnTo>
                  <a:lnTo>
                    <a:pt x="6129" y="6417"/>
                  </a:lnTo>
                  <a:lnTo>
                    <a:pt x="6383" y="6239"/>
                  </a:lnTo>
                  <a:lnTo>
                    <a:pt x="6502" y="6180"/>
                  </a:lnTo>
                  <a:lnTo>
                    <a:pt x="6993" y="5875"/>
                  </a:lnTo>
                  <a:lnTo>
                    <a:pt x="7238" y="5757"/>
                  </a:lnTo>
                  <a:lnTo>
                    <a:pt x="7806" y="5401"/>
                  </a:lnTo>
                  <a:lnTo>
                    <a:pt x="8000" y="5240"/>
                  </a:lnTo>
                  <a:lnTo>
                    <a:pt x="8161" y="5062"/>
                  </a:lnTo>
                  <a:lnTo>
                    <a:pt x="8339" y="4792"/>
                  </a:lnTo>
                  <a:lnTo>
                    <a:pt x="8466" y="4555"/>
                  </a:lnTo>
                  <a:lnTo>
                    <a:pt x="8542" y="4275"/>
                  </a:lnTo>
                  <a:lnTo>
                    <a:pt x="8568" y="4258"/>
                  </a:lnTo>
                  <a:lnTo>
                    <a:pt x="8602" y="4140"/>
                  </a:lnTo>
                  <a:lnTo>
                    <a:pt x="8610" y="3970"/>
                  </a:lnTo>
                  <a:lnTo>
                    <a:pt x="8906" y="3090"/>
                  </a:lnTo>
                  <a:lnTo>
                    <a:pt x="8906" y="3022"/>
                  </a:lnTo>
                  <a:lnTo>
                    <a:pt x="8957" y="2921"/>
                  </a:lnTo>
                  <a:lnTo>
                    <a:pt x="9093" y="2345"/>
                  </a:lnTo>
                  <a:lnTo>
                    <a:pt x="9152" y="2210"/>
                  </a:lnTo>
                  <a:lnTo>
                    <a:pt x="9186" y="2007"/>
                  </a:lnTo>
                  <a:lnTo>
                    <a:pt x="9330" y="1566"/>
                  </a:lnTo>
                  <a:lnTo>
                    <a:pt x="9330" y="1465"/>
                  </a:lnTo>
                  <a:lnTo>
                    <a:pt x="9380" y="1329"/>
                  </a:lnTo>
                  <a:lnTo>
                    <a:pt x="9380" y="1262"/>
                  </a:lnTo>
                  <a:lnTo>
                    <a:pt x="9482" y="754"/>
                  </a:lnTo>
                  <a:lnTo>
                    <a:pt x="9465" y="280"/>
                  </a:lnTo>
                  <a:lnTo>
                    <a:pt x="9516" y="76"/>
                  </a:lnTo>
                  <a:lnTo>
                    <a:pt x="9550" y="34"/>
                  </a:lnTo>
                  <a:lnTo>
                    <a:pt x="9643" y="0"/>
                  </a:lnTo>
                  <a:lnTo>
                    <a:pt x="9795" y="195"/>
                  </a:lnTo>
                  <a:lnTo>
                    <a:pt x="9829" y="381"/>
                  </a:lnTo>
                  <a:lnTo>
                    <a:pt x="10015" y="788"/>
                  </a:lnTo>
                  <a:lnTo>
                    <a:pt x="10185" y="1558"/>
                  </a:lnTo>
                  <a:lnTo>
                    <a:pt x="10227" y="1913"/>
                  </a:lnTo>
                  <a:lnTo>
                    <a:pt x="10456" y="2591"/>
                  </a:lnTo>
                  <a:lnTo>
                    <a:pt x="10540" y="2955"/>
                  </a:lnTo>
                  <a:lnTo>
                    <a:pt x="10803" y="3547"/>
                  </a:lnTo>
                  <a:lnTo>
                    <a:pt x="10964" y="3767"/>
                  </a:lnTo>
                  <a:lnTo>
                    <a:pt x="11031" y="3894"/>
                  </a:lnTo>
                  <a:lnTo>
                    <a:pt x="11209" y="4131"/>
                  </a:lnTo>
                  <a:lnTo>
                    <a:pt x="11328" y="4309"/>
                  </a:lnTo>
                  <a:lnTo>
                    <a:pt x="11336" y="4360"/>
                  </a:lnTo>
                  <a:lnTo>
                    <a:pt x="11514" y="4597"/>
                  </a:lnTo>
                  <a:lnTo>
                    <a:pt x="11649" y="4741"/>
                  </a:lnTo>
                  <a:lnTo>
                    <a:pt x="11852" y="5012"/>
                  </a:lnTo>
                  <a:lnTo>
                    <a:pt x="11971" y="5130"/>
                  </a:lnTo>
                  <a:lnTo>
                    <a:pt x="12013" y="5147"/>
                  </a:lnTo>
                  <a:lnTo>
                    <a:pt x="12039" y="5198"/>
                  </a:lnTo>
                  <a:lnTo>
                    <a:pt x="12242" y="5401"/>
                  </a:lnTo>
                  <a:lnTo>
                    <a:pt x="12462" y="5579"/>
                  </a:lnTo>
                  <a:lnTo>
                    <a:pt x="12682" y="5790"/>
                  </a:lnTo>
                  <a:lnTo>
                    <a:pt x="12911" y="5985"/>
                  </a:lnTo>
                  <a:lnTo>
                    <a:pt x="13495" y="6281"/>
                  </a:lnTo>
                  <a:lnTo>
                    <a:pt x="13740" y="6451"/>
                  </a:lnTo>
                  <a:lnTo>
                    <a:pt x="13910" y="6620"/>
                  </a:lnTo>
                  <a:lnTo>
                    <a:pt x="14028" y="6781"/>
                  </a:lnTo>
                  <a:lnTo>
                    <a:pt x="14138" y="6866"/>
                  </a:lnTo>
                  <a:lnTo>
                    <a:pt x="14231" y="6984"/>
                  </a:lnTo>
                  <a:lnTo>
                    <a:pt x="14341" y="7086"/>
                  </a:lnTo>
                  <a:lnTo>
                    <a:pt x="14367" y="7128"/>
                  </a:lnTo>
                  <a:lnTo>
                    <a:pt x="14773" y="7416"/>
                  </a:lnTo>
                  <a:lnTo>
                    <a:pt x="14985" y="7517"/>
                  </a:lnTo>
                  <a:lnTo>
                    <a:pt x="15535" y="7602"/>
                  </a:lnTo>
                  <a:lnTo>
                    <a:pt x="15755" y="7551"/>
                  </a:lnTo>
                  <a:lnTo>
                    <a:pt x="15848" y="7551"/>
                  </a:lnTo>
                  <a:lnTo>
                    <a:pt x="16119" y="7467"/>
                  </a:lnTo>
                  <a:lnTo>
                    <a:pt x="16255" y="7458"/>
                  </a:lnTo>
                  <a:lnTo>
                    <a:pt x="16560" y="7323"/>
                  </a:lnTo>
                  <a:lnTo>
                    <a:pt x="16720" y="7204"/>
                  </a:lnTo>
                  <a:lnTo>
                    <a:pt x="16805" y="7170"/>
                  </a:lnTo>
                  <a:lnTo>
                    <a:pt x="17059" y="6993"/>
                  </a:lnTo>
                  <a:lnTo>
                    <a:pt x="17491" y="6764"/>
                  </a:lnTo>
                  <a:lnTo>
                    <a:pt x="18016" y="6425"/>
                  </a:lnTo>
                  <a:lnTo>
                    <a:pt x="18244" y="6349"/>
                  </a:lnTo>
                  <a:lnTo>
                    <a:pt x="18515" y="6214"/>
                  </a:lnTo>
                  <a:lnTo>
                    <a:pt x="18786" y="6121"/>
                  </a:lnTo>
                  <a:lnTo>
                    <a:pt x="19328" y="5790"/>
                  </a:lnTo>
                  <a:lnTo>
                    <a:pt x="19353" y="5816"/>
                  </a:lnTo>
                  <a:lnTo>
                    <a:pt x="19480" y="5850"/>
                  </a:lnTo>
                  <a:lnTo>
                    <a:pt x="19497" y="5917"/>
                  </a:lnTo>
                  <a:lnTo>
                    <a:pt x="19413" y="6256"/>
                  </a:lnTo>
                  <a:lnTo>
                    <a:pt x="19277" y="6561"/>
                  </a:lnTo>
                  <a:lnTo>
                    <a:pt x="19277" y="6612"/>
                  </a:lnTo>
                  <a:lnTo>
                    <a:pt x="19108" y="7060"/>
                  </a:lnTo>
                  <a:lnTo>
                    <a:pt x="19057" y="7331"/>
                  </a:lnTo>
                  <a:lnTo>
                    <a:pt x="18913" y="7737"/>
                  </a:lnTo>
                  <a:lnTo>
                    <a:pt x="18888" y="7873"/>
                  </a:lnTo>
                  <a:lnTo>
                    <a:pt x="18803" y="8144"/>
                  </a:lnTo>
                  <a:lnTo>
                    <a:pt x="18778" y="8279"/>
                  </a:lnTo>
                  <a:lnTo>
                    <a:pt x="18769" y="8736"/>
                  </a:lnTo>
                  <a:lnTo>
                    <a:pt x="18812" y="9050"/>
                  </a:lnTo>
                  <a:lnTo>
                    <a:pt x="18879" y="9236"/>
                  </a:lnTo>
                  <a:lnTo>
                    <a:pt x="18922" y="9456"/>
                  </a:lnTo>
                  <a:lnTo>
                    <a:pt x="19023" y="9727"/>
                  </a:lnTo>
                  <a:lnTo>
                    <a:pt x="19142" y="9955"/>
                  </a:lnTo>
                  <a:lnTo>
                    <a:pt x="19447" y="10387"/>
                  </a:lnTo>
                  <a:lnTo>
                    <a:pt x="19734" y="10649"/>
                  </a:lnTo>
                  <a:lnTo>
                    <a:pt x="19844" y="1070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6" name="Freeform 312">
              <a:extLst>
                <a:ext uri="{FF2B5EF4-FFF2-40B4-BE49-F238E27FC236}">
                  <a16:creationId xmlns:a16="http://schemas.microsoft.com/office/drawing/2014/main" id="{014F444B-B76D-4E0C-82D8-2E456FDB8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" y="2576"/>
              <a:ext cx="2132" cy="1949"/>
            </a:xfrm>
            <a:custGeom>
              <a:avLst/>
              <a:gdLst>
                <a:gd name="T0" fmla="*/ 144 w 12250"/>
                <a:gd name="T1" fmla="*/ 10886 h 11199"/>
                <a:gd name="T2" fmla="*/ 390 w 12250"/>
                <a:gd name="T3" fmla="*/ 10378 h 11199"/>
                <a:gd name="T4" fmla="*/ 838 w 12250"/>
                <a:gd name="T5" fmla="*/ 9735 h 11199"/>
                <a:gd name="T6" fmla="*/ 1041 w 12250"/>
                <a:gd name="T7" fmla="*/ 9498 h 11199"/>
                <a:gd name="T8" fmla="*/ 1380 w 12250"/>
                <a:gd name="T9" fmla="*/ 9227 h 11199"/>
                <a:gd name="T10" fmla="*/ 1829 w 12250"/>
                <a:gd name="T11" fmla="*/ 9083 h 11199"/>
                <a:gd name="T12" fmla="*/ 2057 w 12250"/>
                <a:gd name="T13" fmla="*/ 9015 h 11199"/>
                <a:gd name="T14" fmla="*/ 2726 w 12250"/>
                <a:gd name="T15" fmla="*/ 8880 h 11199"/>
                <a:gd name="T16" fmla="*/ 3132 w 12250"/>
                <a:gd name="T17" fmla="*/ 8711 h 11199"/>
                <a:gd name="T18" fmla="*/ 3336 w 12250"/>
                <a:gd name="T19" fmla="*/ 8482 h 11199"/>
                <a:gd name="T20" fmla="*/ 3437 w 12250"/>
                <a:gd name="T21" fmla="*/ 8143 h 11199"/>
                <a:gd name="T22" fmla="*/ 3564 w 12250"/>
                <a:gd name="T23" fmla="*/ 7771 h 11199"/>
                <a:gd name="T24" fmla="*/ 3674 w 12250"/>
                <a:gd name="T25" fmla="*/ 7297 h 11199"/>
                <a:gd name="T26" fmla="*/ 3767 w 12250"/>
                <a:gd name="T27" fmla="*/ 7060 h 11199"/>
                <a:gd name="T28" fmla="*/ 3852 w 12250"/>
                <a:gd name="T29" fmla="*/ 6857 h 11199"/>
                <a:gd name="T30" fmla="*/ 4004 w 12250"/>
                <a:gd name="T31" fmla="*/ 6611 h 11199"/>
                <a:gd name="T32" fmla="*/ 4318 w 12250"/>
                <a:gd name="T33" fmla="*/ 6036 h 11199"/>
                <a:gd name="T34" fmla="*/ 5029 w 12250"/>
                <a:gd name="T35" fmla="*/ 5612 h 11199"/>
                <a:gd name="T36" fmla="*/ 5215 w 12250"/>
                <a:gd name="T37" fmla="*/ 5545 h 11199"/>
                <a:gd name="T38" fmla="*/ 5655 w 12250"/>
                <a:gd name="T39" fmla="*/ 5392 h 11199"/>
                <a:gd name="T40" fmla="*/ 5833 w 12250"/>
                <a:gd name="T41" fmla="*/ 5316 h 11199"/>
                <a:gd name="T42" fmla="*/ 6062 w 12250"/>
                <a:gd name="T43" fmla="*/ 5121 h 11199"/>
                <a:gd name="T44" fmla="*/ 6104 w 12250"/>
                <a:gd name="T45" fmla="*/ 4910 h 11199"/>
                <a:gd name="T46" fmla="*/ 6070 w 12250"/>
                <a:gd name="T47" fmla="*/ 4740 h 11199"/>
                <a:gd name="T48" fmla="*/ 6138 w 12250"/>
                <a:gd name="T49" fmla="*/ 4537 h 11199"/>
                <a:gd name="T50" fmla="*/ 6113 w 12250"/>
                <a:gd name="T51" fmla="*/ 4402 h 11199"/>
                <a:gd name="T52" fmla="*/ 6096 w 12250"/>
                <a:gd name="T53" fmla="*/ 3775 h 11199"/>
                <a:gd name="T54" fmla="*/ 6096 w 12250"/>
                <a:gd name="T55" fmla="*/ 3471 h 11199"/>
                <a:gd name="T56" fmla="*/ 6163 w 12250"/>
                <a:gd name="T57" fmla="*/ 3234 h 11199"/>
                <a:gd name="T58" fmla="*/ 6248 w 12250"/>
                <a:gd name="T59" fmla="*/ 2827 h 11199"/>
                <a:gd name="T60" fmla="*/ 6409 w 12250"/>
                <a:gd name="T61" fmla="*/ 2252 h 11199"/>
                <a:gd name="T62" fmla="*/ 6536 w 12250"/>
                <a:gd name="T63" fmla="*/ 2015 h 11199"/>
                <a:gd name="T64" fmla="*/ 6773 w 12250"/>
                <a:gd name="T65" fmla="*/ 1371 h 11199"/>
                <a:gd name="T66" fmla="*/ 6934 w 12250"/>
                <a:gd name="T67" fmla="*/ 1100 h 11199"/>
                <a:gd name="T68" fmla="*/ 7391 w 12250"/>
                <a:gd name="T69" fmla="*/ 813 h 11199"/>
                <a:gd name="T70" fmla="*/ 8246 w 12250"/>
                <a:gd name="T71" fmla="*/ 550 h 11199"/>
                <a:gd name="T72" fmla="*/ 8466 w 12250"/>
                <a:gd name="T73" fmla="*/ 474 h 11199"/>
                <a:gd name="T74" fmla="*/ 8923 w 12250"/>
                <a:gd name="T75" fmla="*/ 381 h 11199"/>
                <a:gd name="T76" fmla="*/ 9423 w 12250"/>
                <a:gd name="T77" fmla="*/ 330 h 11199"/>
                <a:gd name="T78" fmla="*/ 9601 w 12250"/>
                <a:gd name="T79" fmla="*/ 305 h 11199"/>
                <a:gd name="T80" fmla="*/ 9778 w 12250"/>
                <a:gd name="T81" fmla="*/ 279 h 11199"/>
                <a:gd name="T82" fmla="*/ 10100 w 12250"/>
                <a:gd name="T83" fmla="*/ 262 h 11199"/>
                <a:gd name="T84" fmla="*/ 10278 w 12250"/>
                <a:gd name="T85" fmla="*/ 228 h 11199"/>
                <a:gd name="T86" fmla="*/ 10642 w 12250"/>
                <a:gd name="T87" fmla="*/ 161 h 11199"/>
                <a:gd name="T88" fmla="*/ 11048 w 12250"/>
                <a:gd name="T89" fmla="*/ 110 h 11199"/>
                <a:gd name="T90" fmla="*/ 11412 w 12250"/>
                <a:gd name="T91" fmla="*/ 76 h 11199"/>
                <a:gd name="T92" fmla="*/ 12250 w 12250"/>
                <a:gd name="T93" fmla="*/ 8 h 1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50" h="11199">
                  <a:moveTo>
                    <a:pt x="0" y="11199"/>
                  </a:moveTo>
                  <a:lnTo>
                    <a:pt x="144" y="10886"/>
                  </a:lnTo>
                  <a:lnTo>
                    <a:pt x="178" y="10852"/>
                  </a:lnTo>
                  <a:lnTo>
                    <a:pt x="390" y="10378"/>
                  </a:lnTo>
                  <a:lnTo>
                    <a:pt x="703" y="9904"/>
                  </a:lnTo>
                  <a:lnTo>
                    <a:pt x="838" y="9735"/>
                  </a:lnTo>
                  <a:lnTo>
                    <a:pt x="906" y="9676"/>
                  </a:lnTo>
                  <a:lnTo>
                    <a:pt x="1041" y="9498"/>
                  </a:lnTo>
                  <a:lnTo>
                    <a:pt x="1211" y="9337"/>
                  </a:lnTo>
                  <a:lnTo>
                    <a:pt x="1380" y="9227"/>
                  </a:lnTo>
                  <a:lnTo>
                    <a:pt x="1600" y="9134"/>
                  </a:lnTo>
                  <a:lnTo>
                    <a:pt x="1829" y="9083"/>
                  </a:lnTo>
                  <a:lnTo>
                    <a:pt x="1922" y="9032"/>
                  </a:lnTo>
                  <a:lnTo>
                    <a:pt x="2057" y="9015"/>
                  </a:lnTo>
                  <a:lnTo>
                    <a:pt x="2320" y="8931"/>
                  </a:lnTo>
                  <a:lnTo>
                    <a:pt x="2726" y="8880"/>
                  </a:lnTo>
                  <a:lnTo>
                    <a:pt x="2946" y="8812"/>
                  </a:lnTo>
                  <a:lnTo>
                    <a:pt x="3132" y="8711"/>
                  </a:lnTo>
                  <a:lnTo>
                    <a:pt x="3243" y="8609"/>
                  </a:lnTo>
                  <a:lnTo>
                    <a:pt x="3336" y="8482"/>
                  </a:lnTo>
                  <a:lnTo>
                    <a:pt x="3412" y="8245"/>
                  </a:lnTo>
                  <a:lnTo>
                    <a:pt x="3437" y="8143"/>
                  </a:lnTo>
                  <a:lnTo>
                    <a:pt x="3539" y="7940"/>
                  </a:lnTo>
                  <a:lnTo>
                    <a:pt x="3564" y="7771"/>
                  </a:lnTo>
                  <a:lnTo>
                    <a:pt x="3615" y="7635"/>
                  </a:lnTo>
                  <a:lnTo>
                    <a:pt x="3674" y="7297"/>
                  </a:lnTo>
                  <a:lnTo>
                    <a:pt x="3708" y="7195"/>
                  </a:lnTo>
                  <a:lnTo>
                    <a:pt x="3767" y="7060"/>
                  </a:lnTo>
                  <a:lnTo>
                    <a:pt x="3801" y="7034"/>
                  </a:lnTo>
                  <a:lnTo>
                    <a:pt x="3852" y="6857"/>
                  </a:lnTo>
                  <a:lnTo>
                    <a:pt x="3945" y="6679"/>
                  </a:lnTo>
                  <a:lnTo>
                    <a:pt x="4004" y="6611"/>
                  </a:lnTo>
                  <a:lnTo>
                    <a:pt x="4072" y="6442"/>
                  </a:lnTo>
                  <a:lnTo>
                    <a:pt x="4318" y="6036"/>
                  </a:lnTo>
                  <a:lnTo>
                    <a:pt x="4716" y="5756"/>
                  </a:lnTo>
                  <a:lnTo>
                    <a:pt x="5029" y="5612"/>
                  </a:lnTo>
                  <a:lnTo>
                    <a:pt x="5164" y="5578"/>
                  </a:lnTo>
                  <a:lnTo>
                    <a:pt x="5215" y="5545"/>
                  </a:lnTo>
                  <a:lnTo>
                    <a:pt x="5469" y="5460"/>
                  </a:lnTo>
                  <a:lnTo>
                    <a:pt x="5655" y="5392"/>
                  </a:lnTo>
                  <a:lnTo>
                    <a:pt x="5740" y="5333"/>
                  </a:lnTo>
                  <a:lnTo>
                    <a:pt x="5833" y="5316"/>
                  </a:lnTo>
                  <a:lnTo>
                    <a:pt x="6002" y="5189"/>
                  </a:lnTo>
                  <a:lnTo>
                    <a:pt x="6062" y="5121"/>
                  </a:lnTo>
                  <a:lnTo>
                    <a:pt x="6079" y="5054"/>
                  </a:lnTo>
                  <a:lnTo>
                    <a:pt x="6104" y="4910"/>
                  </a:lnTo>
                  <a:lnTo>
                    <a:pt x="6070" y="4808"/>
                  </a:lnTo>
                  <a:lnTo>
                    <a:pt x="6070" y="4740"/>
                  </a:lnTo>
                  <a:lnTo>
                    <a:pt x="6129" y="4605"/>
                  </a:lnTo>
                  <a:lnTo>
                    <a:pt x="6138" y="4537"/>
                  </a:lnTo>
                  <a:lnTo>
                    <a:pt x="6104" y="4436"/>
                  </a:lnTo>
                  <a:lnTo>
                    <a:pt x="6113" y="4402"/>
                  </a:lnTo>
                  <a:lnTo>
                    <a:pt x="6079" y="4046"/>
                  </a:lnTo>
                  <a:lnTo>
                    <a:pt x="6096" y="3775"/>
                  </a:lnTo>
                  <a:lnTo>
                    <a:pt x="6070" y="3674"/>
                  </a:lnTo>
                  <a:lnTo>
                    <a:pt x="6096" y="3471"/>
                  </a:lnTo>
                  <a:lnTo>
                    <a:pt x="6113" y="3437"/>
                  </a:lnTo>
                  <a:lnTo>
                    <a:pt x="6163" y="3234"/>
                  </a:lnTo>
                  <a:lnTo>
                    <a:pt x="6197" y="2963"/>
                  </a:lnTo>
                  <a:lnTo>
                    <a:pt x="6248" y="2827"/>
                  </a:lnTo>
                  <a:lnTo>
                    <a:pt x="6273" y="2692"/>
                  </a:lnTo>
                  <a:lnTo>
                    <a:pt x="6409" y="2252"/>
                  </a:lnTo>
                  <a:lnTo>
                    <a:pt x="6477" y="2082"/>
                  </a:lnTo>
                  <a:lnTo>
                    <a:pt x="6536" y="2015"/>
                  </a:lnTo>
                  <a:lnTo>
                    <a:pt x="6714" y="1439"/>
                  </a:lnTo>
                  <a:lnTo>
                    <a:pt x="6773" y="1371"/>
                  </a:lnTo>
                  <a:lnTo>
                    <a:pt x="6815" y="1270"/>
                  </a:lnTo>
                  <a:lnTo>
                    <a:pt x="6934" y="1100"/>
                  </a:lnTo>
                  <a:lnTo>
                    <a:pt x="7171" y="923"/>
                  </a:lnTo>
                  <a:lnTo>
                    <a:pt x="7391" y="813"/>
                  </a:lnTo>
                  <a:lnTo>
                    <a:pt x="7975" y="584"/>
                  </a:lnTo>
                  <a:lnTo>
                    <a:pt x="8246" y="550"/>
                  </a:lnTo>
                  <a:lnTo>
                    <a:pt x="8288" y="516"/>
                  </a:lnTo>
                  <a:lnTo>
                    <a:pt x="8466" y="474"/>
                  </a:lnTo>
                  <a:lnTo>
                    <a:pt x="8602" y="465"/>
                  </a:lnTo>
                  <a:lnTo>
                    <a:pt x="8923" y="381"/>
                  </a:lnTo>
                  <a:lnTo>
                    <a:pt x="9372" y="347"/>
                  </a:lnTo>
                  <a:lnTo>
                    <a:pt x="9423" y="330"/>
                  </a:lnTo>
                  <a:lnTo>
                    <a:pt x="9465" y="338"/>
                  </a:lnTo>
                  <a:lnTo>
                    <a:pt x="9601" y="305"/>
                  </a:lnTo>
                  <a:lnTo>
                    <a:pt x="9736" y="305"/>
                  </a:lnTo>
                  <a:lnTo>
                    <a:pt x="9778" y="279"/>
                  </a:lnTo>
                  <a:lnTo>
                    <a:pt x="9965" y="262"/>
                  </a:lnTo>
                  <a:lnTo>
                    <a:pt x="10100" y="262"/>
                  </a:lnTo>
                  <a:lnTo>
                    <a:pt x="10185" y="228"/>
                  </a:lnTo>
                  <a:lnTo>
                    <a:pt x="10278" y="228"/>
                  </a:lnTo>
                  <a:lnTo>
                    <a:pt x="10413" y="178"/>
                  </a:lnTo>
                  <a:lnTo>
                    <a:pt x="10642" y="161"/>
                  </a:lnTo>
                  <a:lnTo>
                    <a:pt x="10684" y="135"/>
                  </a:lnTo>
                  <a:lnTo>
                    <a:pt x="11048" y="110"/>
                  </a:lnTo>
                  <a:lnTo>
                    <a:pt x="11226" y="76"/>
                  </a:lnTo>
                  <a:lnTo>
                    <a:pt x="11412" y="76"/>
                  </a:lnTo>
                  <a:lnTo>
                    <a:pt x="12039" y="0"/>
                  </a:lnTo>
                  <a:lnTo>
                    <a:pt x="12250" y="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7" name="Freeform 313">
              <a:extLst>
                <a:ext uri="{FF2B5EF4-FFF2-40B4-BE49-F238E27FC236}">
                  <a16:creationId xmlns:a16="http://schemas.microsoft.com/office/drawing/2014/main" id="{DA0C1CFF-2D81-4A96-945A-476792E80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1937"/>
              <a:ext cx="230" cy="426"/>
            </a:xfrm>
            <a:custGeom>
              <a:avLst/>
              <a:gdLst>
                <a:gd name="T0" fmla="*/ 9 w 1321"/>
                <a:gd name="T1" fmla="*/ 2151 h 2447"/>
                <a:gd name="T2" fmla="*/ 9 w 1321"/>
                <a:gd name="T3" fmla="*/ 2125 h 2447"/>
                <a:gd name="T4" fmla="*/ 93 w 1321"/>
                <a:gd name="T5" fmla="*/ 1905 h 2447"/>
                <a:gd name="T6" fmla="*/ 169 w 1321"/>
                <a:gd name="T7" fmla="*/ 1820 h 2447"/>
                <a:gd name="T8" fmla="*/ 212 w 1321"/>
                <a:gd name="T9" fmla="*/ 1744 h 2447"/>
                <a:gd name="T10" fmla="*/ 279 w 1321"/>
                <a:gd name="T11" fmla="*/ 1516 h 2447"/>
                <a:gd name="T12" fmla="*/ 330 w 1321"/>
                <a:gd name="T13" fmla="*/ 1245 h 2447"/>
                <a:gd name="T14" fmla="*/ 347 w 1321"/>
                <a:gd name="T15" fmla="*/ 974 h 2447"/>
                <a:gd name="T16" fmla="*/ 330 w 1321"/>
                <a:gd name="T17" fmla="*/ 796 h 2447"/>
                <a:gd name="T18" fmla="*/ 229 w 1321"/>
                <a:gd name="T19" fmla="*/ 474 h 2447"/>
                <a:gd name="T20" fmla="*/ 203 w 1321"/>
                <a:gd name="T21" fmla="*/ 212 h 2447"/>
                <a:gd name="T22" fmla="*/ 305 w 1321"/>
                <a:gd name="T23" fmla="*/ 77 h 2447"/>
                <a:gd name="T24" fmla="*/ 440 w 1321"/>
                <a:gd name="T25" fmla="*/ 0 h 2447"/>
                <a:gd name="T26" fmla="*/ 508 w 1321"/>
                <a:gd name="T27" fmla="*/ 0 h 2447"/>
                <a:gd name="T28" fmla="*/ 813 w 1321"/>
                <a:gd name="T29" fmla="*/ 68 h 2447"/>
                <a:gd name="T30" fmla="*/ 948 w 1321"/>
                <a:gd name="T31" fmla="*/ 144 h 2447"/>
                <a:gd name="T32" fmla="*/ 1101 w 1321"/>
                <a:gd name="T33" fmla="*/ 178 h 2447"/>
                <a:gd name="T34" fmla="*/ 1245 w 1321"/>
                <a:gd name="T35" fmla="*/ 263 h 2447"/>
                <a:gd name="T36" fmla="*/ 1321 w 1321"/>
                <a:gd name="T37" fmla="*/ 356 h 2447"/>
                <a:gd name="T38" fmla="*/ 1312 w 1321"/>
                <a:gd name="T39" fmla="*/ 491 h 2447"/>
                <a:gd name="T40" fmla="*/ 1245 w 1321"/>
                <a:gd name="T41" fmla="*/ 635 h 2447"/>
                <a:gd name="T42" fmla="*/ 1033 w 1321"/>
                <a:gd name="T43" fmla="*/ 872 h 2447"/>
                <a:gd name="T44" fmla="*/ 881 w 1321"/>
                <a:gd name="T45" fmla="*/ 1076 h 2447"/>
                <a:gd name="T46" fmla="*/ 754 w 1321"/>
                <a:gd name="T47" fmla="*/ 1245 h 2447"/>
                <a:gd name="T48" fmla="*/ 669 w 1321"/>
                <a:gd name="T49" fmla="*/ 1482 h 2447"/>
                <a:gd name="T50" fmla="*/ 652 w 1321"/>
                <a:gd name="T51" fmla="*/ 1719 h 2447"/>
                <a:gd name="T52" fmla="*/ 618 w 1321"/>
                <a:gd name="T53" fmla="*/ 1888 h 2447"/>
                <a:gd name="T54" fmla="*/ 508 w 1321"/>
                <a:gd name="T55" fmla="*/ 2108 h 2447"/>
                <a:gd name="T56" fmla="*/ 364 w 1321"/>
                <a:gd name="T57" fmla="*/ 2311 h 2447"/>
                <a:gd name="T58" fmla="*/ 237 w 1321"/>
                <a:gd name="T59" fmla="*/ 2396 h 2447"/>
                <a:gd name="T60" fmla="*/ 68 w 1321"/>
                <a:gd name="T61" fmla="*/ 2447 h 2447"/>
                <a:gd name="T62" fmla="*/ 34 w 1321"/>
                <a:gd name="T63" fmla="*/ 2421 h 2447"/>
                <a:gd name="T64" fmla="*/ 0 w 1321"/>
                <a:gd name="T65" fmla="*/ 2328 h 2447"/>
                <a:gd name="T66" fmla="*/ 9 w 1321"/>
                <a:gd name="T67" fmla="*/ 2151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21" h="2447">
                  <a:moveTo>
                    <a:pt x="9" y="2151"/>
                  </a:moveTo>
                  <a:lnTo>
                    <a:pt x="9" y="2125"/>
                  </a:lnTo>
                  <a:lnTo>
                    <a:pt x="93" y="1905"/>
                  </a:lnTo>
                  <a:lnTo>
                    <a:pt x="169" y="1820"/>
                  </a:lnTo>
                  <a:lnTo>
                    <a:pt x="212" y="1744"/>
                  </a:lnTo>
                  <a:lnTo>
                    <a:pt x="279" y="1516"/>
                  </a:lnTo>
                  <a:lnTo>
                    <a:pt x="330" y="1245"/>
                  </a:lnTo>
                  <a:lnTo>
                    <a:pt x="347" y="974"/>
                  </a:lnTo>
                  <a:lnTo>
                    <a:pt x="330" y="796"/>
                  </a:lnTo>
                  <a:lnTo>
                    <a:pt x="229" y="474"/>
                  </a:lnTo>
                  <a:lnTo>
                    <a:pt x="203" y="212"/>
                  </a:lnTo>
                  <a:lnTo>
                    <a:pt x="305" y="77"/>
                  </a:lnTo>
                  <a:lnTo>
                    <a:pt x="440" y="0"/>
                  </a:lnTo>
                  <a:lnTo>
                    <a:pt x="508" y="0"/>
                  </a:lnTo>
                  <a:lnTo>
                    <a:pt x="813" y="68"/>
                  </a:lnTo>
                  <a:lnTo>
                    <a:pt x="948" y="144"/>
                  </a:lnTo>
                  <a:lnTo>
                    <a:pt x="1101" y="178"/>
                  </a:lnTo>
                  <a:lnTo>
                    <a:pt x="1245" y="263"/>
                  </a:lnTo>
                  <a:lnTo>
                    <a:pt x="1321" y="356"/>
                  </a:lnTo>
                  <a:lnTo>
                    <a:pt x="1312" y="491"/>
                  </a:lnTo>
                  <a:lnTo>
                    <a:pt x="1245" y="635"/>
                  </a:lnTo>
                  <a:lnTo>
                    <a:pt x="1033" y="872"/>
                  </a:lnTo>
                  <a:lnTo>
                    <a:pt x="881" y="1076"/>
                  </a:lnTo>
                  <a:lnTo>
                    <a:pt x="754" y="1245"/>
                  </a:lnTo>
                  <a:lnTo>
                    <a:pt x="669" y="1482"/>
                  </a:lnTo>
                  <a:lnTo>
                    <a:pt x="652" y="1719"/>
                  </a:lnTo>
                  <a:lnTo>
                    <a:pt x="618" y="1888"/>
                  </a:lnTo>
                  <a:lnTo>
                    <a:pt x="508" y="2108"/>
                  </a:lnTo>
                  <a:lnTo>
                    <a:pt x="364" y="2311"/>
                  </a:lnTo>
                  <a:lnTo>
                    <a:pt x="237" y="2396"/>
                  </a:lnTo>
                  <a:lnTo>
                    <a:pt x="68" y="2447"/>
                  </a:lnTo>
                  <a:lnTo>
                    <a:pt x="34" y="2421"/>
                  </a:lnTo>
                  <a:lnTo>
                    <a:pt x="0" y="2328"/>
                  </a:lnTo>
                  <a:lnTo>
                    <a:pt x="9" y="2151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8" name="Freeform 314">
              <a:extLst>
                <a:ext uri="{FF2B5EF4-FFF2-40B4-BE49-F238E27FC236}">
                  <a16:creationId xmlns:a16="http://schemas.microsoft.com/office/drawing/2014/main" id="{A08D56BE-F5A5-467F-A120-27B356989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866"/>
              <a:ext cx="3356" cy="3659"/>
            </a:xfrm>
            <a:custGeom>
              <a:avLst/>
              <a:gdLst>
                <a:gd name="T0" fmla="*/ 5207 w 19286"/>
                <a:gd name="T1" fmla="*/ 19995 h 21019"/>
                <a:gd name="T2" fmla="*/ 6155 w 19286"/>
                <a:gd name="T3" fmla="*/ 19140 h 21019"/>
                <a:gd name="T4" fmla="*/ 7467 w 19286"/>
                <a:gd name="T5" fmla="*/ 17946 h 21019"/>
                <a:gd name="T6" fmla="*/ 8754 w 19286"/>
                <a:gd name="T7" fmla="*/ 17709 h 21019"/>
                <a:gd name="T8" fmla="*/ 9363 w 19286"/>
                <a:gd name="T9" fmla="*/ 17667 h 21019"/>
                <a:gd name="T10" fmla="*/ 9609 w 19286"/>
                <a:gd name="T11" fmla="*/ 16363 h 21019"/>
                <a:gd name="T12" fmla="*/ 10202 w 19286"/>
                <a:gd name="T13" fmla="*/ 15602 h 21019"/>
                <a:gd name="T14" fmla="*/ 12047 w 19286"/>
                <a:gd name="T15" fmla="*/ 13968 h 21019"/>
                <a:gd name="T16" fmla="*/ 12284 w 19286"/>
                <a:gd name="T17" fmla="*/ 12757 h 21019"/>
                <a:gd name="T18" fmla="*/ 13216 w 19286"/>
                <a:gd name="T19" fmla="*/ 11123 h 21019"/>
                <a:gd name="T20" fmla="*/ 14265 w 19286"/>
                <a:gd name="T21" fmla="*/ 10370 h 21019"/>
                <a:gd name="T22" fmla="*/ 15637 w 19286"/>
                <a:gd name="T23" fmla="*/ 9761 h 21019"/>
                <a:gd name="T24" fmla="*/ 17068 w 19286"/>
                <a:gd name="T25" fmla="*/ 9193 h 21019"/>
                <a:gd name="T26" fmla="*/ 18185 w 19286"/>
                <a:gd name="T27" fmla="*/ 8846 h 21019"/>
                <a:gd name="T28" fmla="*/ 19252 w 19286"/>
                <a:gd name="T29" fmla="*/ 8567 h 21019"/>
                <a:gd name="T30" fmla="*/ 18752 w 19286"/>
                <a:gd name="T31" fmla="*/ 8347 h 21019"/>
                <a:gd name="T32" fmla="*/ 17703 w 19286"/>
                <a:gd name="T33" fmla="*/ 8127 h 21019"/>
                <a:gd name="T34" fmla="*/ 16653 w 19286"/>
                <a:gd name="T35" fmla="*/ 7746 h 21019"/>
                <a:gd name="T36" fmla="*/ 16119 w 19286"/>
                <a:gd name="T37" fmla="*/ 6849 h 21019"/>
                <a:gd name="T38" fmla="*/ 16424 w 19286"/>
                <a:gd name="T39" fmla="*/ 6180 h 21019"/>
                <a:gd name="T40" fmla="*/ 16957 w 19286"/>
                <a:gd name="T41" fmla="*/ 5164 h 21019"/>
                <a:gd name="T42" fmla="*/ 16898 w 19286"/>
                <a:gd name="T43" fmla="*/ 4800 h 21019"/>
                <a:gd name="T44" fmla="*/ 15510 w 19286"/>
                <a:gd name="T45" fmla="*/ 5689 h 21019"/>
                <a:gd name="T46" fmla="*/ 14223 w 19286"/>
                <a:gd name="T47" fmla="*/ 6011 h 21019"/>
                <a:gd name="T48" fmla="*/ 13537 w 19286"/>
                <a:gd name="T49" fmla="*/ 5790 h 21019"/>
                <a:gd name="T50" fmla="*/ 12250 w 19286"/>
                <a:gd name="T51" fmla="*/ 4461 h 21019"/>
                <a:gd name="T52" fmla="*/ 11776 w 19286"/>
                <a:gd name="T53" fmla="*/ 3539 h 21019"/>
                <a:gd name="T54" fmla="*/ 11234 w 19286"/>
                <a:gd name="T55" fmla="*/ 2049 h 21019"/>
                <a:gd name="T56" fmla="*/ 10591 w 19286"/>
                <a:gd name="T57" fmla="*/ 694 h 21019"/>
                <a:gd name="T58" fmla="*/ 9931 w 19286"/>
                <a:gd name="T59" fmla="*/ 51 h 21019"/>
                <a:gd name="T60" fmla="*/ 9660 w 19286"/>
                <a:gd name="T61" fmla="*/ 1981 h 21019"/>
                <a:gd name="T62" fmla="*/ 9042 w 19286"/>
                <a:gd name="T63" fmla="*/ 2616 h 21019"/>
                <a:gd name="T64" fmla="*/ 7848 w 19286"/>
                <a:gd name="T65" fmla="*/ 3090 h 21019"/>
                <a:gd name="T66" fmla="*/ 8644 w 19286"/>
                <a:gd name="T67" fmla="*/ 3488 h 21019"/>
                <a:gd name="T68" fmla="*/ 9948 w 19286"/>
                <a:gd name="T69" fmla="*/ 4191 h 21019"/>
                <a:gd name="T70" fmla="*/ 9990 w 19286"/>
                <a:gd name="T71" fmla="*/ 6087 h 21019"/>
                <a:gd name="T72" fmla="*/ 9744 w 19286"/>
                <a:gd name="T73" fmla="*/ 7577 h 21019"/>
                <a:gd name="T74" fmla="*/ 8779 w 19286"/>
                <a:gd name="T75" fmla="*/ 8364 h 21019"/>
                <a:gd name="T76" fmla="*/ 8432 w 19286"/>
                <a:gd name="T77" fmla="*/ 9507 h 21019"/>
                <a:gd name="T78" fmla="*/ 7873 w 19286"/>
                <a:gd name="T79" fmla="*/ 10624 h 21019"/>
                <a:gd name="T80" fmla="*/ 7264 w 19286"/>
                <a:gd name="T81" fmla="*/ 11361 h 21019"/>
                <a:gd name="T82" fmla="*/ 6358 w 19286"/>
                <a:gd name="T83" fmla="*/ 12791 h 21019"/>
                <a:gd name="T84" fmla="*/ 5621 w 19286"/>
                <a:gd name="T85" fmla="*/ 13189 h 21019"/>
                <a:gd name="T86" fmla="*/ 5147 w 19286"/>
                <a:gd name="T87" fmla="*/ 13011 h 21019"/>
                <a:gd name="T88" fmla="*/ 4242 w 19286"/>
                <a:gd name="T89" fmla="*/ 12258 h 21019"/>
                <a:gd name="T90" fmla="*/ 3505 w 19286"/>
                <a:gd name="T91" fmla="*/ 11090 h 21019"/>
                <a:gd name="T92" fmla="*/ 3158 w 19286"/>
                <a:gd name="T93" fmla="*/ 9998 h 21019"/>
                <a:gd name="T94" fmla="*/ 3124 w 19286"/>
                <a:gd name="T95" fmla="*/ 8474 h 21019"/>
                <a:gd name="T96" fmla="*/ 2828 w 19286"/>
                <a:gd name="T97" fmla="*/ 8279 h 21019"/>
                <a:gd name="T98" fmla="*/ 2472 w 19286"/>
                <a:gd name="T99" fmla="*/ 9050 h 21019"/>
                <a:gd name="T100" fmla="*/ 1515 w 19286"/>
                <a:gd name="T101" fmla="*/ 10091 h 21019"/>
                <a:gd name="T102" fmla="*/ 974 w 19286"/>
                <a:gd name="T103" fmla="*/ 10031 h 21019"/>
                <a:gd name="T104" fmla="*/ 1211 w 19286"/>
                <a:gd name="T105" fmla="*/ 10658 h 21019"/>
                <a:gd name="T106" fmla="*/ 2023 w 19286"/>
                <a:gd name="T107" fmla="*/ 11132 h 21019"/>
                <a:gd name="T108" fmla="*/ 3116 w 19286"/>
                <a:gd name="T109" fmla="*/ 12469 h 21019"/>
                <a:gd name="T110" fmla="*/ 3590 w 19286"/>
                <a:gd name="T111" fmla="*/ 14323 h 21019"/>
                <a:gd name="T112" fmla="*/ 3463 w 19286"/>
                <a:gd name="T113" fmla="*/ 15720 h 21019"/>
                <a:gd name="T114" fmla="*/ 2591 w 19286"/>
                <a:gd name="T115" fmla="*/ 16516 h 21019"/>
                <a:gd name="T116" fmla="*/ 1913 w 19286"/>
                <a:gd name="T117" fmla="*/ 16778 h 21019"/>
                <a:gd name="T118" fmla="*/ 1101 w 19286"/>
                <a:gd name="T119" fmla="*/ 17024 h 2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286" h="21019">
                  <a:moveTo>
                    <a:pt x="3945" y="21019"/>
                  </a:moveTo>
                  <a:lnTo>
                    <a:pt x="4072" y="20791"/>
                  </a:lnTo>
                  <a:lnTo>
                    <a:pt x="4343" y="20528"/>
                  </a:lnTo>
                  <a:lnTo>
                    <a:pt x="4546" y="20384"/>
                  </a:lnTo>
                  <a:lnTo>
                    <a:pt x="5114" y="20029"/>
                  </a:lnTo>
                  <a:lnTo>
                    <a:pt x="5207" y="19995"/>
                  </a:lnTo>
                  <a:lnTo>
                    <a:pt x="5232" y="19961"/>
                  </a:lnTo>
                  <a:lnTo>
                    <a:pt x="5520" y="19758"/>
                  </a:lnTo>
                  <a:lnTo>
                    <a:pt x="5621" y="19648"/>
                  </a:lnTo>
                  <a:lnTo>
                    <a:pt x="5782" y="19521"/>
                  </a:lnTo>
                  <a:lnTo>
                    <a:pt x="5952" y="19326"/>
                  </a:lnTo>
                  <a:lnTo>
                    <a:pt x="6155" y="19140"/>
                  </a:lnTo>
                  <a:lnTo>
                    <a:pt x="6333" y="18911"/>
                  </a:lnTo>
                  <a:lnTo>
                    <a:pt x="6688" y="18539"/>
                  </a:lnTo>
                  <a:lnTo>
                    <a:pt x="7255" y="18124"/>
                  </a:lnTo>
                  <a:lnTo>
                    <a:pt x="7289" y="18073"/>
                  </a:lnTo>
                  <a:lnTo>
                    <a:pt x="7374" y="18031"/>
                  </a:lnTo>
                  <a:lnTo>
                    <a:pt x="7467" y="17946"/>
                  </a:lnTo>
                  <a:lnTo>
                    <a:pt x="7713" y="17794"/>
                  </a:lnTo>
                  <a:lnTo>
                    <a:pt x="7899" y="17735"/>
                  </a:lnTo>
                  <a:lnTo>
                    <a:pt x="7984" y="17676"/>
                  </a:lnTo>
                  <a:lnTo>
                    <a:pt x="8212" y="17633"/>
                  </a:lnTo>
                  <a:lnTo>
                    <a:pt x="8534" y="17726"/>
                  </a:lnTo>
                  <a:lnTo>
                    <a:pt x="8754" y="17709"/>
                  </a:lnTo>
                  <a:lnTo>
                    <a:pt x="8889" y="17743"/>
                  </a:lnTo>
                  <a:lnTo>
                    <a:pt x="8983" y="17743"/>
                  </a:lnTo>
                  <a:lnTo>
                    <a:pt x="9076" y="17726"/>
                  </a:lnTo>
                  <a:lnTo>
                    <a:pt x="9211" y="17760"/>
                  </a:lnTo>
                  <a:lnTo>
                    <a:pt x="9253" y="17760"/>
                  </a:lnTo>
                  <a:lnTo>
                    <a:pt x="9363" y="17667"/>
                  </a:lnTo>
                  <a:lnTo>
                    <a:pt x="9423" y="17523"/>
                  </a:lnTo>
                  <a:lnTo>
                    <a:pt x="9423" y="17252"/>
                  </a:lnTo>
                  <a:lnTo>
                    <a:pt x="9457" y="16981"/>
                  </a:lnTo>
                  <a:lnTo>
                    <a:pt x="9457" y="16778"/>
                  </a:lnTo>
                  <a:lnTo>
                    <a:pt x="9558" y="16431"/>
                  </a:lnTo>
                  <a:lnTo>
                    <a:pt x="9609" y="16363"/>
                  </a:lnTo>
                  <a:lnTo>
                    <a:pt x="9617" y="16296"/>
                  </a:lnTo>
                  <a:lnTo>
                    <a:pt x="9651" y="16262"/>
                  </a:lnTo>
                  <a:lnTo>
                    <a:pt x="9677" y="16194"/>
                  </a:lnTo>
                  <a:lnTo>
                    <a:pt x="9990" y="15822"/>
                  </a:lnTo>
                  <a:lnTo>
                    <a:pt x="9998" y="15788"/>
                  </a:lnTo>
                  <a:lnTo>
                    <a:pt x="10202" y="15602"/>
                  </a:lnTo>
                  <a:lnTo>
                    <a:pt x="10896" y="15085"/>
                  </a:lnTo>
                  <a:lnTo>
                    <a:pt x="11192" y="14874"/>
                  </a:lnTo>
                  <a:lnTo>
                    <a:pt x="11548" y="14628"/>
                  </a:lnTo>
                  <a:lnTo>
                    <a:pt x="11776" y="14433"/>
                  </a:lnTo>
                  <a:lnTo>
                    <a:pt x="11878" y="14306"/>
                  </a:lnTo>
                  <a:lnTo>
                    <a:pt x="12047" y="13968"/>
                  </a:lnTo>
                  <a:lnTo>
                    <a:pt x="12090" y="13697"/>
                  </a:lnTo>
                  <a:lnTo>
                    <a:pt x="12115" y="13291"/>
                  </a:lnTo>
                  <a:lnTo>
                    <a:pt x="12183" y="12918"/>
                  </a:lnTo>
                  <a:lnTo>
                    <a:pt x="12217" y="12817"/>
                  </a:lnTo>
                  <a:lnTo>
                    <a:pt x="12259" y="12757"/>
                  </a:lnTo>
                  <a:lnTo>
                    <a:pt x="12284" y="12757"/>
                  </a:lnTo>
                  <a:lnTo>
                    <a:pt x="12394" y="12410"/>
                  </a:lnTo>
                  <a:lnTo>
                    <a:pt x="12547" y="12139"/>
                  </a:lnTo>
                  <a:lnTo>
                    <a:pt x="12657" y="12004"/>
                  </a:lnTo>
                  <a:lnTo>
                    <a:pt x="12894" y="11496"/>
                  </a:lnTo>
                  <a:lnTo>
                    <a:pt x="12987" y="11361"/>
                  </a:lnTo>
                  <a:lnTo>
                    <a:pt x="13216" y="11123"/>
                  </a:lnTo>
                  <a:lnTo>
                    <a:pt x="13469" y="10903"/>
                  </a:lnTo>
                  <a:lnTo>
                    <a:pt x="13766" y="10709"/>
                  </a:lnTo>
                  <a:lnTo>
                    <a:pt x="13834" y="10633"/>
                  </a:lnTo>
                  <a:lnTo>
                    <a:pt x="13969" y="10539"/>
                  </a:lnTo>
                  <a:lnTo>
                    <a:pt x="14003" y="10497"/>
                  </a:lnTo>
                  <a:lnTo>
                    <a:pt x="14265" y="10370"/>
                  </a:lnTo>
                  <a:lnTo>
                    <a:pt x="14435" y="10260"/>
                  </a:lnTo>
                  <a:lnTo>
                    <a:pt x="14706" y="10150"/>
                  </a:lnTo>
                  <a:lnTo>
                    <a:pt x="14951" y="10015"/>
                  </a:lnTo>
                  <a:lnTo>
                    <a:pt x="15451" y="9845"/>
                  </a:lnTo>
                  <a:lnTo>
                    <a:pt x="15501" y="9811"/>
                  </a:lnTo>
                  <a:lnTo>
                    <a:pt x="15637" y="9761"/>
                  </a:lnTo>
                  <a:lnTo>
                    <a:pt x="15713" y="9710"/>
                  </a:lnTo>
                  <a:lnTo>
                    <a:pt x="15984" y="9617"/>
                  </a:lnTo>
                  <a:lnTo>
                    <a:pt x="16077" y="9557"/>
                  </a:lnTo>
                  <a:lnTo>
                    <a:pt x="16568" y="9371"/>
                  </a:lnTo>
                  <a:lnTo>
                    <a:pt x="16619" y="9329"/>
                  </a:lnTo>
                  <a:lnTo>
                    <a:pt x="17068" y="9193"/>
                  </a:lnTo>
                  <a:lnTo>
                    <a:pt x="17161" y="9151"/>
                  </a:lnTo>
                  <a:lnTo>
                    <a:pt x="17203" y="9151"/>
                  </a:lnTo>
                  <a:lnTo>
                    <a:pt x="17694" y="8956"/>
                  </a:lnTo>
                  <a:lnTo>
                    <a:pt x="17965" y="8880"/>
                  </a:lnTo>
                  <a:lnTo>
                    <a:pt x="18100" y="8846"/>
                  </a:lnTo>
                  <a:lnTo>
                    <a:pt x="18185" y="8846"/>
                  </a:lnTo>
                  <a:lnTo>
                    <a:pt x="18278" y="8804"/>
                  </a:lnTo>
                  <a:lnTo>
                    <a:pt x="18549" y="8770"/>
                  </a:lnTo>
                  <a:lnTo>
                    <a:pt x="18642" y="8719"/>
                  </a:lnTo>
                  <a:lnTo>
                    <a:pt x="18778" y="8711"/>
                  </a:lnTo>
                  <a:lnTo>
                    <a:pt x="19125" y="8618"/>
                  </a:lnTo>
                  <a:lnTo>
                    <a:pt x="19252" y="8567"/>
                  </a:lnTo>
                  <a:lnTo>
                    <a:pt x="19252" y="8542"/>
                  </a:lnTo>
                  <a:lnTo>
                    <a:pt x="19286" y="8516"/>
                  </a:lnTo>
                  <a:lnTo>
                    <a:pt x="19286" y="8482"/>
                  </a:lnTo>
                  <a:lnTo>
                    <a:pt x="19125" y="8381"/>
                  </a:lnTo>
                  <a:lnTo>
                    <a:pt x="18888" y="8381"/>
                  </a:lnTo>
                  <a:lnTo>
                    <a:pt x="18752" y="8347"/>
                  </a:lnTo>
                  <a:lnTo>
                    <a:pt x="18583" y="8364"/>
                  </a:lnTo>
                  <a:lnTo>
                    <a:pt x="18549" y="8338"/>
                  </a:lnTo>
                  <a:lnTo>
                    <a:pt x="18210" y="8296"/>
                  </a:lnTo>
                  <a:lnTo>
                    <a:pt x="18041" y="8245"/>
                  </a:lnTo>
                  <a:lnTo>
                    <a:pt x="17872" y="8169"/>
                  </a:lnTo>
                  <a:lnTo>
                    <a:pt x="17703" y="8127"/>
                  </a:lnTo>
                  <a:lnTo>
                    <a:pt x="17669" y="8135"/>
                  </a:lnTo>
                  <a:lnTo>
                    <a:pt x="17195" y="8042"/>
                  </a:lnTo>
                  <a:lnTo>
                    <a:pt x="16856" y="7873"/>
                  </a:lnTo>
                  <a:lnTo>
                    <a:pt x="16754" y="7797"/>
                  </a:lnTo>
                  <a:lnTo>
                    <a:pt x="16720" y="7797"/>
                  </a:lnTo>
                  <a:lnTo>
                    <a:pt x="16653" y="7746"/>
                  </a:lnTo>
                  <a:lnTo>
                    <a:pt x="16483" y="7602"/>
                  </a:lnTo>
                  <a:lnTo>
                    <a:pt x="16348" y="7526"/>
                  </a:lnTo>
                  <a:lnTo>
                    <a:pt x="16162" y="7306"/>
                  </a:lnTo>
                  <a:lnTo>
                    <a:pt x="16119" y="7187"/>
                  </a:lnTo>
                  <a:lnTo>
                    <a:pt x="16111" y="7086"/>
                  </a:lnTo>
                  <a:lnTo>
                    <a:pt x="16119" y="6849"/>
                  </a:lnTo>
                  <a:lnTo>
                    <a:pt x="16162" y="6645"/>
                  </a:lnTo>
                  <a:lnTo>
                    <a:pt x="16255" y="6476"/>
                  </a:lnTo>
                  <a:lnTo>
                    <a:pt x="16289" y="6366"/>
                  </a:lnTo>
                  <a:lnTo>
                    <a:pt x="16323" y="6332"/>
                  </a:lnTo>
                  <a:lnTo>
                    <a:pt x="16390" y="6197"/>
                  </a:lnTo>
                  <a:lnTo>
                    <a:pt x="16424" y="6180"/>
                  </a:lnTo>
                  <a:lnTo>
                    <a:pt x="16466" y="6061"/>
                  </a:lnTo>
                  <a:lnTo>
                    <a:pt x="16568" y="5892"/>
                  </a:lnTo>
                  <a:lnTo>
                    <a:pt x="16670" y="5655"/>
                  </a:lnTo>
                  <a:lnTo>
                    <a:pt x="16695" y="5553"/>
                  </a:lnTo>
                  <a:lnTo>
                    <a:pt x="16805" y="5316"/>
                  </a:lnTo>
                  <a:lnTo>
                    <a:pt x="16957" y="5164"/>
                  </a:lnTo>
                  <a:lnTo>
                    <a:pt x="17152" y="4876"/>
                  </a:lnTo>
                  <a:lnTo>
                    <a:pt x="17161" y="4842"/>
                  </a:lnTo>
                  <a:lnTo>
                    <a:pt x="17127" y="4783"/>
                  </a:lnTo>
                  <a:lnTo>
                    <a:pt x="17093" y="4775"/>
                  </a:lnTo>
                  <a:lnTo>
                    <a:pt x="16932" y="4808"/>
                  </a:lnTo>
                  <a:lnTo>
                    <a:pt x="16898" y="4800"/>
                  </a:lnTo>
                  <a:lnTo>
                    <a:pt x="16763" y="4876"/>
                  </a:lnTo>
                  <a:lnTo>
                    <a:pt x="16729" y="4876"/>
                  </a:lnTo>
                  <a:lnTo>
                    <a:pt x="16390" y="5105"/>
                  </a:lnTo>
                  <a:lnTo>
                    <a:pt x="16323" y="5130"/>
                  </a:lnTo>
                  <a:lnTo>
                    <a:pt x="16085" y="5316"/>
                  </a:lnTo>
                  <a:lnTo>
                    <a:pt x="15510" y="5689"/>
                  </a:lnTo>
                  <a:lnTo>
                    <a:pt x="15205" y="5850"/>
                  </a:lnTo>
                  <a:lnTo>
                    <a:pt x="14934" y="5943"/>
                  </a:lnTo>
                  <a:lnTo>
                    <a:pt x="14663" y="5985"/>
                  </a:lnTo>
                  <a:lnTo>
                    <a:pt x="14494" y="5985"/>
                  </a:lnTo>
                  <a:lnTo>
                    <a:pt x="14358" y="6011"/>
                  </a:lnTo>
                  <a:lnTo>
                    <a:pt x="14223" y="6011"/>
                  </a:lnTo>
                  <a:lnTo>
                    <a:pt x="14020" y="5977"/>
                  </a:lnTo>
                  <a:lnTo>
                    <a:pt x="13876" y="5926"/>
                  </a:lnTo>
                  <a:lnTo>
                    <a:pt x="13774" y="5875"/>
                  </a:lnTo>
                  <a:lnTo>
                    <a:pt x="13707" y="5875"/>
                  </a:lnTo>
                  <a:lnTo>
                    <a:pt x="13605" y="5841"/>
                  </a:lnTo>
                  <a:lnTo>
                    <a:pt x="13537" y="5790"/>
                  </a:lnTo>
                  <a:lnTo>
                    <a:pt x="13334" y="5723"/>
                  </a:lnTo>
                  <a:lnTo>
                    <a:pt x="13131" y="5613"/>
                  </a:lnTo>
                  <a:lnTo>
                    <a:pt x="12894" y="5376"/>
                  </a:lnTo>
                  <a:lnTo>
                    <a:pt x="12420" y="4732"/>
                  </a:lnTo>
                  <a:lnTo>
                    <a:pt x="12394" y="4665"/>
                  </a:lnTo>
                  <a:lnTo>
                    <a:pt x="12250" y="4461"/>
                  </a:lnTo>
                  <a:lnTo>
                    <a:pt x="12149" y="4258"/>
                  </a:lnTo>
                  <a:lnTo>
                    <a:pt x="12149" y="4224"/>
                  </a:lnTo>
                  <a:lnTo>
                    <a:pt x="12022" y="4055"/>
                  </a:lnTo>
                  <a:lnTo>
                    <a:pt x="11988" y="3954"/>
                  </a:lnTo>
                  <a:lnTo>
                    <a:pt x="11920" y="3852"/>
                  </a:lnTo>
                  <a:lnTo>
                    <a:pt x="11776" y="3539"/>
                  </a:lnTo>
                  <a:lnTo>
                    <a:pt x="11548" y="2862"/>
                  </a:lnTo>
                  <a:lnTo>
                    <a:pt x="11539" y="2760"/>
                  </a:lnTo>
                  <a:lnTo>
                    <a:pt x="11472" y="2624"/>
                  </a:lnTo>
                  <a:lnTo>
                    <a:pt x="11412" y="2421"/>
                  </a:lnTo>
                  <a:lnTo>
                    <a:pt x="11345" y="2320"/>
                  </a:lnTo>
                  <a:lnTo>
                    <a:pt x="11234" y="2049"/>
                  </a:lnTo>
                  <a:lnTo>
                    <a:pt x="11141" y="1913"/>
                  </a:lnTo>
                  <a:lnTo>
                    <a:pt x="11031" y="1643"/>
                  </a:lnTo>
                  <a:lnTo>
                    <a:pt x="10811" y="1270"/>
                  </a:lnTo>
                  <a:lnTo>
                    <a:pt x="10794" y="1168"/>
                  </a:lnTo>
                  <a:lnTo>
                    <a:pt x="10659" y="898"/>
                  </a:lnTo>
                  <a:lnTo>
                    <a:pt x="10591" y="694"/>
                  </a:lnTo>
                  <a:lnTo>
                    <a:pt x="10396" y="356"/>
                  </a:lnTo>
                  <a:lnTo>
                    <a:pt x="10354" y="220"/>
                  </a:lnTo>
                  <a:lnTo>
                    <a:pt x="10235" y="51"/>
                  </a:lnTo>
                  <a:lnTo>
                    <a:pt x="10159" y="0"/>
                  </a:lnTo>
                  <a:lnTo>
                    <a:pt x="10024" y="0"/>
                  </a:lnTo>
                  <a:lnTo>
                    <a:pt x="9931" y="51"/>
                  </a:lnTo>
                  <a:lnTo>
                    <a:pt x="9914" y="85"/>
                  </a:lnTo>
                  <a:lnTo>
                    <a:pt x="9855" y="534"/>
                  </a:lnTo>
                  <a:lnTo>
                    <a:pt x="9795" y="720"/>
                  </a:lnTo>
                  <a:lnTo>
                    <a:pt x="9711" y="898"/>
                  </a:lnTo>
                  <a:lnTo>
                    <a:pt x="9660" y="1262"/>
                  </a:lnTo>
                  <a:lnTo>
                    <a:pt x="9660" y="1981"/>
                  </a:lnTo>
                  <a:lnTo>
                    <a:pt x="9567" y="2286"/>
                  </a:lnTo>
                  <a:lnTo>
                    <a:pt x="9482" y="2404"/>
                  </a:lnTo>
                  <a:lnTo>
                    <a:pt x="9279" y="2548"/>
                  </a:lnTo>
                  <a:lnTo>
                    <a:pt x="9245" y="2540"/>
                  </a:lnTo>
                  <a:lnTo>
                    <a:pt x="9177" y="2582"/>
                  </a:lnTo>
                  <a:lnTo>
                    <a:pt x="9042" y="2616"/>
                  </a:lnTo>
                  <a:lnTo>
                    <a:pt x="8602" y="2794"/>
                  </a:lnTo>
                  <a:lnTo>
                    <a:pt x="8364" y="2828"/>
                  </a:lnTo>
                  <a:lnTo>
                    <a:pt x="8331" y="2853"/>
                  </a:lnTo>
                  <a:lnTo>
                    <a:pt x="8051" y="2921"/>
                  </a:lnTo>
                  <a:lnTo>
                    <a:pt x="7916" y="3014"/>
                  </a:lnTo>
                  <a:lnTo>
                    <a:pt x="7848" y="3090"/>
                  </a:lnTo>
                  <a:lnTo>
                    <a:pt x="7840" y="3166"/>
                  </a:lnTo>
                  <a:lnTo>
                    <a:pt x="8009" y="3293"/>
                  </a:lnTo>
                  <a:lnTo>
                    <a:pt x="8051" y="3327"/>
                  </a:lnTo>
                  <a:lnTo>
                    <a:pt x="8466" y="3420"/>
                  </a:lnTo>
                  <a:lnTo>
                    <a:pt x="8508" y="3454"/>
                  </a:lnTo>
                  <a:lnTo>
                    <a:pt x="8644" y="3488"/>
                  </a:lnTo>
                  <a:lnTo>
                    <a:pt x="8737" y="3530"/>
                  </a:lnTo>
                  <a:lnTo>
                    <a:pt x="8872" y="3539"/>
                  </a:lnTo>
                  <a:lnTo>
                    <a:pt x="9050" y="3598"/>
                  </a:lnTo>
                  <a:lnTo>
                    <a:pt x="9533" y="3860"/>
                  </a:lnTo>
                  <a:lnTo>
                    <a:pt x="9778" y="4021"/>
                  </a:lnTo>
                  <a:lnTo>
                    <a:pt x="9948" y="4191"/>
                  </a:lnTo>
                  <a:lnTo>
                    <a:pt x="10049" y="4411"/>
                  </a:lnTo>
                  <a:lnTo>
                    <a:pt x="10066" y="4868"/>
                  </a:lnTo>
                  <a:lnTo>
                    <a:pt x="10058" y="5139"/>
                  </a:lnTo>
                  <a:lnTo>
                    <a:pt x="10083" y="5316"/>
                  </a:lnTo>
                  <a:lnTo>
                    <a:pt x="9981" y="5816"/>
                  </a:lnTo>
                  <a:lnTo>
                    <a:pt x="9990" y="6087"/>
                  </a:lnTo>
                  <a:lnTo>
                    <a:pt x="9956" y="6358"/>
                  </a:lnTo>
                  <a:lnTo>
                    <a:pt x="9965" y="6679"/>
                  </a:lnTo>
                  <a:lnTo>
                    <a:pt x="9948" y="6815"/>
                  </a:lnTo>
                  <a:lnTo>
                    <a:pt x="9948" y="6992"/>
                  </a:lnTo>
                  <a:lnTo>
                    <a:pt x="9880" y="7263"/>
                  </a:lnTo>
                  <a:lnTo>
                    <a:pt x="9744" y="7577"/>
                  </a:lnTo>
                  <a:lnTo>
                    <a:pt x="9584" y="7797"/>
                  </a:lnTo>
                  <a:lnTo>
                    <a:pt x="9482" y="7898"/>
                  </a:lnTo>
                  <a:lnTo>
                    <a:pt x="9389" y="8034"/>
                  </a:lnTo>
                  <a:lnTo>
                    <a:pt x="9042" y="8195"/>
                  </a:lnTo>
                  <a:lnTo>
                    <a:pt x="8915" y="8279"/>
                  </a:lnTo>
                  <a:lnTo>
                    <a:pt x="8779" y="8364"/>
                  </a:lnTo>
                  <a:lnTo>
                    <a:pt x="8703" y="8440"/>
                  </a:lnTo>
                  <a:lnTo>
                    <a:pt x="8551" y="8635"/>
                  </a:lnTo>
                  <a:lnTo>
                    <a:pt x="8500" y="8804"/>
                  </a:lnTo>
                  <a:lnTo>
                    <a:pt x="8475" y="9075"/>
                  </a:lnTo>
                  <a:lnTo>
                    <a:pt x="8449" y="9160"/>
                  </a:lnTo>
                  <a:lnTo>
                    <a:pt x="8432" y="9507"/>
                  </a:lnTo>
                  <a:lnTo>
                    <a:pt x="8432" y="9549"/>
                  </a:lnTo>
                  <a:lnTo>
                    <a:pt x="8331" y="9778"/>
                  </a:lnTo>
                  <a:lnTo>
                    <a:pt x="8170" y="10091"/>
                  </a:lnTo>
                  <a:lnTo>
                    <a:pt x="8102" y="10218"/>
                  </a:lnTo>
                  <a:lnTo>
                    <a:pt x="8077" y="10336"/>
                  </a:lnTo>
                  <a:lnTo>
                    <a:pt x="7873" y="10624"/>
                  </a:lnTo>
                  <a:lnTo>
                    <a:pt x="7763" y="10726"/>
                  </a:lnTo>
                  <a:lnTo>
                    <a:pt x="7476" y="11039"/>
                  </a:lnTo>
                  <a:lnTo>
                    <a:pt x="7340" y="11191"/>
                  </a:lnTo>
                  <a:lnTo>
                    <a:pt x="7298" y="11276"/>
                  </a:lnTo>
                  <a:lnTo>
                    <a:pt x="7255" y="11327"/>
                  </a:lnTo>
                  <a:lnTo>
                    <a:pt x="7264" y="11361"/>
                  </a:lnTo>
                  <a:lnTo>
                    <a:pt x="6917" y="11775"/>
                  </a:lnTo>
                  <a:lnTo>
                    <a:pt x="6604" y="12215"/>
                  </a:lnTo>
                  <a:lnTo>
                    <a:pt x="6519" y="12444"/>
                  </a:lnTo>
                  <a:lnTo>
                    <a:pt x="6519" y="12486"/>
                  </a:lnTo>
                  <a:lnTo>
                    <a:pt x="6460" y="12571"/>
                  </a:lnTo>
                  <a:lnTo>
                    <a:pt x="6358" y="12791"/>
                  </a:lnTo>
                  <a:lnTo>
                    <a:pt x="6163" y="13028"/>
                  </a:lnTo>
                  <a:lnTo>
                    <a:pt x="6053" y="13121"/>
                  </a:lnTo>
                  <a:lnTo>
                    <a:pt x="5960" y="13155"/>
                  </a:lnTo>
                  <a:lnTo>
                    <a:pt x="5859" y="13164"/>
                  </a:lnTo>
                  <a:lnTo>
                    <a:pt x="5825" y="13189"/>
                  </a:lnTo>
                  <a:lnTo>
                    <a:pt x="5621" y="13189"/>
                  </a:lnTo>
                  <a:lnTo>
                    <a:pt x="5554" y="13164"/>
                  </a:lnTo>
                  <a:lnTo>
                    <a:pt x="5452" y="13164"/>
                  </a:lnTo>
                  <a:lnTo>
                    <a:pt x="5351" y="13130"/>
                  </a:lnTo>
                  <a:lnTo>
                    <a:pt x="5249" y="13079"/>
                  </a:lnTo>
                  <a:lnTo>
                    <a:pt x="5232" y="13045"/>
                  </a:lnTo>
                  <a:lnTo>
                    <a:pt x="5147" y="13011"/>
                  </a:lnTo>
                  <a:lnTo>
                    <a:pt x="4766" y="12757"/>
                  </a:lnTo>
                  <a:lnTo>
                    <a:pt x="4665" y="12690"/>
                  </a:lnTo>
                  <a:lnTo>
                    <a:pt x="4563" y="12588"/>
                  </a:lnTo>
                  <a:lnTo>
                    <a:pt x="4496" y="12554"/>
                  </a:lnTo>
                  <a:lnTo>
                    <a:pt x="4377" y="12402"/>
                  </a:lnTo>
                  <a:lnTo>
                    <a:pt x="4242" y="12258"/>
                  </a:lnTo>
                  <a:lnTo>
                    <a:pt x="4123" y="12173"/>
                  </a:lnTo>
                  <a:lnTo>
                    <a:pt x="4004" y="11970"/>
                  </a:lnTo>
                  <a:lnTo>
                    <a:pt x="3818" y="11699"/>
                  </a:lnTo>
                  <a:lnTo>
                    <a:pt x="3734" y="11530"/>
                  </a:lnTo>
                  <a:lnTo>
                    <a:pt x="3640" y="11394"/>
                  </a:lnTo>
                  <a:lnTo>
                    <a:pt x="3505" y="11090"/>
                  </a:lnTo>
                  <a:lnTo>
                    <a:pt x="3463" y="10920"/>
                  </a:lnTo>
                  <a:lnTo>
                    <a:pt x="3336" y="10675"/>
                  </a:lnTo>
                  <a:lnTo>
                    <a:pt x="3327" y="10573"/>
                  </a:lnTo>
                  <a:lnTo>
                    <a:pt x="3251" y="10336"/>
                  </a:lnTo>
                  <a:lnTo>
                    <a:pt x="3158" y="10133"/>
                  </a:lnTo>
                  <a:lnTo>
                    <a:pt x="3158" y="9998"/>
                  </a:lnTo>
                  <a:lnTo>
                    <a:pt x="3124" y="9930"/>
                  </a:lnTo>
                  <a:lnTo>
                    <a:pt x="3065" y="9524"/>
                  </a:lnTo>
                  <a:lnTo>
                    <a:pt x="3065" y="8982"/>
                  </a:lnTo>
                  <a:lnTo>
                    <a:pt x="3099" y="8846"/>
                  </a:lnTo>
                  <a:lnTo>
                    <a:pt x="3090" y="8779"/>
                  </a:lnTo>
                  <a:lnTo>
                    <a:pt x="3124" y="8474"/>
                  </a:lnTo>
                  <a:lnTo>
                    <a:pt x="3166" y="8271"/>
                  </a:lnTo>
                  <a:lnTo>
                    <a:pt x="3166" y="8203"/>
                  </a:lnTo>
                  <a:lnTo>
                    <a:pt x="3116" y="8101"/>
                  </a:lnTo>
                  <a:lnTo>
                    <a:pt x="3056" y="8093"/>
                  </a:lnTo>
                  <a:lnTo>
                    <a:pt x="2921" y="8178"/>
                  </a:lnTo>
                  <a:lnTo>
                    <a:pt x="2828" y="8279"/>
                  </a:lnTo>
                  <a:lnTo>
                    <a:pt x="2777" y="8440"/>
                  </a:lnTo>
                  <a:lnTo>
                    <a:pt x="2675" y="8609"/>
                  </a:lnTo>
                  <a:lnTo>
                    <a:pt x="2650" y="8702"/>
                  </a:lnTo>
                  <a:lnTo>
                    <a:pt x="2506" y="8973"/>
                  </a:lnTo>
                  <a:lnTo>
                    <a:pt x="2506" y="9016"/>
                  </a:lnTo>
                  <a:lnTo>
                    <a:pt x="2472" y="9050"/>
                  </a:lnTo>
                  <a:lnTo>
                    <a:pt x="2354" y="9320"/>
                  </a:lnTo>
                  <a:lnTo>
                    <a:pt x="2125" y="9778"/>
                  </a:lnTo>
                  <a:lnTo>
                    <a:pt x="2057" y="9862"/>
                  </a:lnTo>
                  <a:lnTo>
                    <a:pt x="1990" y="9921"/>
                  </a:lnTo>
                  <a:lnTo>
                    <a:pt x="1786" y="10023"/>
                  </a:lnTo>
                  <a:lnTo>
                    <a:pt x="1515" y="10091"/>
                  </a:lnTo>
                  <a:lnTo>
                    <a:pt x="1482" y="10116"/>
                  </a:lnTo>
                  <a:lnTo>
                    <a:pt x="1312" y="10099"/>
                  </a:lnTo>
                  <a:lnTo>
                    <a:pt x="1143" y="10057"/>
                  </a:lnTo>
                  <a:lnTo>
                    <a:pt x="1109" y="10065"/>
                  </a:lnTo>
                  <a:lnTo>
                    <a:pt x="1007" y="10031"/>
                  </a:lnTo>
                  <a:lnTo>
                    <a:pt x="974" y="10031"/>
                  </a:lnTo>
                  <a:lnTo>
                    <a:pt x="923" y="10065"/>
                  </a:lnTo>
                  <a:lnTo>
                    <a:pt x="872" y="10116"/>
                  </a:lnTo>
                  <a:lnTo>
                    <a:pt x="855" y="10167"/>
                  </a:lnTo>
                  <a:lnTo>
                    <a:pt x="923" y="10302"/>
                  </a:lnTo>
                  <a:lnTo>
                    <a:pt x="1024" y="10404"/>
                  </a:lnTo>
                  <a:lnTo>
                    <a:pt x="1211" y="10658"/>
                  </a:lnTo>
                  <a:lnTo>
                    <a:pt x="1295" y="10726"/>
                  </a:lnTo>
                  <a:lnTo>
                    <a:pt x="1439" y="10802"/>
                  </a:lnTo>
                  <a:lnTo>
                    <a:pt x="1710" y="10903"/>
                  </a:lnTo>
                  <a:lnTo>
                    <a:pt x="1786" y="10971"/>
                  </a:lnTo>
                  <a:lnTo>
                    <a:pt x="1973" y="11056"/>
                  </a:lnTo>
                  <a:lnTo>
                    <a:pt x="2023" y="11132"/>
                  </a:lnTo>
                  <a:lnTo>
                    <a:pt x="2125" y="11174"/>
                  </a:lnTo>
                  <a:lnTo>
                    <a:pt x="2413" y="11403"/>
                  </a:lnTo>
                  <a:lnTo>
                    <a:pt x="2692" y="11741"/>
                  </a:lnTo>
                  <a:lnTo>
                    <a:pt x="2845" y="11987"/>
                  </a:lnTo>
                  <a:lnTo>
                    <a:pt x="2989" y="12190"/>
                  </a:lnTo>
                  <a:lnTo>
                    <a:pt x="3116" y="12469"/>
                  </a:lnTo>
                  <a:lnTo>
                    <a:pt x="3124" y="12554"/>
                  </a:lnTo>
                  <a:lnTo>
                    <a:pt x="3302" y="13147"/>
                  </a:lnTo>
                  <a:lnTo>
                    <a:pt x="3395" y="13367"/>
                  </a:lnTo>
                  <a:lnTo>
                    <a:pt x="3505" y="13824"/>
                  </a:lnTo>
                  <a:lnTo>
                    <a:pt x="3522" y="14052"/>
                  </a:lnTo>
                  <a:lnTo>
                    <a:pt x="3590" y="14323"/>
                  </a:lnTo>
                  <a:lnTo>
                    <a:pt x="3573" y="14637"/>
                  </a:lnTo>
                  <a:lnTo>
                    <a:pt x="3607" y="14950"/>
                  </a:lnTo>
                  <a:lnTo>
                    <a:pt x="3590" y="15085"/>
                  </a:lnTo>
                  <a:lnTo>
                    <a:pt x="3590" y="15314"/>
                  </a:lnTo>
                  <a:lnTo>
                    <a:pt x="3564" y="15500"/>
                  </a:lnTo>
                  <a:lnTo>
                    <a:pt x="3463" y="15720"/>
                  </a:lnTo>
                  <a:lnTo>
                    <a:pt x="3370" y="16042"/>
                  </a:lnTo>
                  <a:lnTo>
                    <a:pt x="3251" y="16194"/>
                  </a:lnTo>
                  <a:lnTo>
                    <a:pt x="3124" y="16287"/>
                  </a:lnTo>
                  <a:lnTo>
                    <a:pt x="2997" y="16330"/>
                  </a:lnTo>
                  <a:lnTo>
                    <a:pt x="2862" y="16414"/>
                  </a:lnTo>
                  <a:lnTo>
                    <a:pt x="2591" y="16516"/>
                  </a:lnTo>
                  <a:lnTo>
                    <a:pt x="2557" y="16550"/>
                  </a:lnTo>
                  <a:lnTo>
                    <a:pt x="2489" y="16550"/>
                  </a:lnTo>
                  <a:lnTo>
                    <a:pt x="2218" y="16634"/>
                  </a:lnTo>
                  <a:lnTo>
                    <a:pt x="2150" y="16685"/>
                  </a:lnTo>
                  <a:lnTo>
                    <a:pt x="2015" y="16719"/>
                  </a:lnTo>
                  <a:lnTo>
                    <a:pt x="1913" y="16778"/>
                  </a:lnTo>
                  <a:lnTo>
                    <a:pt x="1778" y="16795"/>
                  </a:lnTo>
                  <a:lnTo>
                    <a:pt x="1744" y="16821"/>
                  </a:lnTo>
                  <a:lnTo>
                    <a:pt x="1642" y="16821"/>
                  </a:lnTo>
                  <a:lnTo>
                    <a:pt x="1507" y="16863"/>
                  </a:lnTo>
                  <a:lnTo>
                    <a:pt x="1439" y="16914"/>
                  </a:lnTo>
                  <a:lnTo>
                    <a:pt x="1101" y="17024"/>
                  </a:lnTo>
                  <a:lnTo>
                    <a:pt x="1067" y="17058"/>
                  </a:lnTo>
                  <a:lnTo>
                    <a:pt x="728" y="17159"/>
                  </a:lnTo>
                  <a:lnTo>
                    <a:pt x="559" y="17252"/>
                  </a:lnTo>
                  <a:lnTo>
                    <a:pt x="322" y="17320"/>
                  </a:lnTo>
                  <a:lnTo>
                    <a:pt x="0" y="1733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9" name="Freeform 315">
              <a:extLst>
                <a:ext uri="{FF2B5EF4-FFF2-40B4-BE49-F238E27FC236}">
                  <a16:creationId xmlns:a16="http://schemas.microsoft.com/office/drawing/2014/main" id="{2EBC3447-AD34-4747-8402-8B3315E96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954"/>
              <a:ext cx="3187" cy="3571"/>
            </a:xfrm>
            <a:custGeom>
              <a:avLst/>
              <a:gdLst>
                <a:gd name="T0" fmla="*/ 1134 w 18312"/>
                <a:gd name="T1" fmla="*/ 16744 h 20511"/>
                <a:gd name="T2" fmla="*/ 2345 w 18312"/>
                <a:gd name="T3" fmla="*/ 16304 h 20511"/>
                <a:gd name="T4" fmla="*/ 3132 w 18312"/>
                <a:gd name="T5" fmla="*/ 15949 h 20511"/>
                <a:gd name="T6" fmla="*/ 3996 w 18312"/>
                <a:gd name="T7" fmla="*/ 14865 h 20511"/>
                <a:gd name="T8" fmla="*/ 3801 w 18312"/>
                <a:gd name="T9" fmla="*/ 13307 h 20511"/>
                <a:gd name="T10" fmla="*/ 3014 w 18312"/>
                <a:gd name="T11" fmla="*/ 11233 h 20511"/>
                <a:gd name="T12" fmla="*/ 2184 w 18312"/>
                <a:gd name="T13" fmla="*/ 10446 h 20511"/>
                <a:gd name="T14" fmla="*/ 1338 w 18312"/>
                <a:gd name="T15" fmla="*/ 9862 h 20511"/>
                <a:gd name="T16" fmla="*/ 2176 w 18312"/>
                <a:gd name="T17" fmla="*/ 9642 h 20511"/>
                <a:gd name="T18" fmla="*/ 2616 w 18312"/>
                <a:gd name="T19" fmla="*/ 8652 h 20511"/>
                <a:gd name="T20" fmla="*/ 2887 w 18312"/>
                <a:gd name="T21" fmla="*/ 8770 h 20511"/>
                <a:gd name="T22" fmla="*/ 3463 w 18312"/>
                <a:gd name="T23" fmla="*/ 10963 h 20511"/>
                <a:gd name="T24" fmla="*/ 4377 w 18312"/>
                <a:gd name="T25" fmla="*/ 12232 h 20511"/>
                <a:gd name="T26" fmla="*/ 5080 w 18312"/>
                <a:gd name="T27" fmla="*/ 12715 h 20511"/>
                <a:gd name="T28" fmla="*/ 6324 w 18312"/>
                <a:gd name="T29" fmla="*/ 12639 h 20511"/>
                <a:gd name="T30" fmla="*/ 6866 w 18312"/>
                <a:gd name="T31" fmla="*/ 11572 h 20511"/>
                <a:gd name="T32" fmla="*/ 7848 w 18312"/>
                <a:gd name="T33" fmla="*/ 10378 h 20511"/>
                <a:gd name="T34" fmla="*/ 8508 w 18312"/>
                <a:gd name="T35" fmla="*/ 9185 h 20511"/>
                <a:gd name="T36" fmla="*/ 9313 w 18312"/>
                <a:gd name="T37" fmla="*/ 7670 h 20511"/>
                <a:gd name="T38" fmla="*/ 10125 w 18312"/>
                <a:gd name="T39" fmla="*/ 6256 h 20511"/>
                <a:gd name="T40" fmla="*/ 10227 w 18312"/>
                <a:gd name="T41" fmla="*/ 5105 h 20511"/>
                <a:gd name="T42" fmla="*/ 10295 w 18312"/>
                <a:gd name="T43" fmla="*/ 3852 h 20511"/>
                <a:gd name="T44" fmla="*/ 9262 w 18312"/>
                <a:gd name="T45" fmla="*/ 2988 h 20511"/>
                <a:gd name="T46" fmla="*/ 8449 w 18312"/>
                <a:gd name="T47" fmla="*/ 2684 h 20511"/>
                <a:gd name="T48" fmla="*/ 9728 w 18312"/>
                <a:gd name="T49" fmla="*/ 2320 h 20511"/>
                <a:gd name="T50" fmla="*/ 9990 w 18312"/>
                <a:gd name="T51" fmla="*/ 855 h 20511"/>
                <a:gd name="T52" fmla="*/ 10058 w 18312"/>
                <a:gd name="T53" fmla="*/ 212 h 20511"/>
                <a:gd name="T54" fmla="*/ 10473 w 18312"/>
                <a:gd name="T55" fmla="*/ 330 h 20511"/>
                <a:gd name="T56" fmla="*/ 10980 w 18312"/>
                <a:gd name="T57" fmla="*/ 1626 h 20511"/>
                <a:gd name="T58" fmla="*/ 11565 w 18312"/>
                <a:gd name="T59" fmla="*/ 3090 h 20511"/>
                <a:gd name="T60" fmla="*/ 12183 w 18312"/>
                <a:gd name="T61" fmla="*/ 4470 h 20511"/>
                <a:gd name="T62" fmla="*/ 12945 w 18312"/>
                <a:gd name="T63" fmla="*/ 5308 h 20511"/>
                <a:gd name="T64" fmla="*/ 14206 w 18312"/>
                <a:gd name="T65" fmla="*/ 5714 h 20511"/>
                <a:gd name="T66" fmla="*/ 15569 w 18312"/>
                <a:gd name="T67" fmla="*/ 5367 h 20511"/>
                <a:gd name="T68" fmla="*/ 16314 w 18312"/>
                <a:gd name="T69" fmla="*/ 5113 h 20511"/>
                <a:gd name="T70" fmla="*/ 15755 w 18312"/>
                <a:gd name="T71" fmla="*/ 6154 h 20511"/>
                <a:gd name="T72" fmla="*/ 16128 w 18312"/>
                <a:gd name="T73" fmla="*/ 7323 h 20511"/>
                <a:gd name="T74" fmla="*/ 17169 w 18312"/>
                <a:gd name="T75" fmla="*/ 7737 h 20511"/>
                <a:gd name="T76" fmla="*/ 18253 w 18312"/>
                <a:gd name="T77" fmla="*/ 7924 h 20511"/>
                <a:gd name="T78" fmla="*/ 16771 w 18312"/>
                <a:gd name="T79" fmla="*/ 8448 h 20511"/>
                <a:gd name="T80" fmla="*/ 16026 w 18312"/>
                <a:gd name="T81" fmla="*/ 8745 h 20511"/>
                <a:gd name="T82" fmla="*/ 15484 w 18312"/>
                <a:gd name="T83" fmla="*/ 8999 h 20511"/>
                <a:gd name="T84" fmla="*/ 14773 w 18312"/>
                <a:gd name="T85" fmla="*/ 9354 h 20511"/>
                <a:gd name="T86" fmla="*/ 13927 w 18312"/>
                <a:gd name="T87" fmla="*/ 9811 h 20511"/>
                <a:gd name="T88" fmla="*/ 12420 w 18312"/>
                <a:gd name="T89" fmla="*/ 11090 h 20511"/>
                <a:gd name="T90" fmla="*/ 11954 w 18312"/>
                <a:gd name="T91" fmla="*/ 12918 h 20511"/>
                <a:gd name="T92" fmla="*/ 11607 w 18312"/>
                <a:gd name="T93" fmla="*/ 13663 h 20511"/>
                <a:gd name="T94" fmla="*/ 10828 w 18312"/>
                <a:gd name="T95" fmla="*/ 14205 h 20511"/>
                <a:gd name="T96" fmla="*/ 9499 w 18312"/>
                <a:gd name="T97" fmla="*/ 15381 h 20511"/>
                <a:gd name="T98" fmla="*/ 9143 w 18312"/>
                <a:gd name="T99" fmla="*/ 16727 h 20511"/>
                <a:gd name="T100" fmla="*/ 8576 w 18312"/>
                <a:gd name="T101" fmla="*/ 16820 h 20511"/>
                <a:gd name="T102" fmla="*/ 7797 w 18312"/>
                <a:gd name="T103" fmla="*/ 16964 h 20511"/>
                <a:gd name="T104" fmla="*/ 6815 w 18312"/>
                <a:gd name="T105" fmla="*/ 17633 h 20511"/>
                <a:gd name="T106" fmla="*/ 5486 w 18312"/>
                <a:gd name="T107" fmla="*/ 18742 h 20511"/>
                <a:gd name="T108" fmla="*/ 4606 w 18312"/>
                <a:gd name="T109" fmla="*/ 19504 h 20511"/>
                <a:gd name="T110" fmla="*/ 3666 w 18312"/>
                <a:gd name="T111" fmla="*/ 20300 h 20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312" h="20511">
                  <a:moveTo>
                    <a:pt x="0" y="17057"/>
                  </a:moveTo>
                  <a:lnTo>
                    <a:pt x="364" y="17024"/>
                  </a:lnTo>
                  <a:lnTo>
                    <a:pt x="635" y="16956"/>
                  </a:lnTo>
                  <a:lnTo>
                    <a:pt x="1007" y="16812"/>
                  </a:lnTo>
                  <a:lnTo>
                    <a:pt x="1058" y="16795"/>
                  </a:lnTo>
                  <a:lnTo>
                    <a:pt x="1134" y="16744"/>
                  </a:lnTo>
                  <a:lnTo>
                    <a:pt x="1177" y="16744"/>
                  </a:lnTo>
                  <a:lnTo>
                    <a:pt x="1482" y="16609"/>
                  </a:lnTo>
                  <a:lnTo>
                    <a:pt x="1575" y="16583"/>
                  </a:lnTo>
                  <a:lnTo>
                    <a:pt x="1846" y="16448"/>
                  </a:lnTo>
                  <a:lnTo>
                    <a:pt x="2210" y="16321"/>
                  </a:lnTo>
                  <a:lnTo>
                    <a:pt x="2345" y="16304"/>
                  </a:lnTo>
                  <a:lnTo>
                    <a:pt x="2387" y="16270"/>
                  </a:lnTo>
                  <a:lnTo>
                    <a:pt x="2472" y="16253"/>
                  </a:lnTo>
                  <a:lnTo>
                    <a:pt x="2650" y="16177"/>
                  </a:lnTo>
                  <a:lnTo>
                    <a:pt x="2828" y="16126"/>
                  </a:lnTo>
                  <a:lnTo>
                    <a:pt x="2963" y="16076"/>
                  </a:lnTo>
                  <a:lnTo>
                    <a:pt x="3132" y="15949"/>
                  </a:lnTo>
                  <a:lnTo>
                    <a:pt x="3226" y="15915"/>
                  </a:lnTo>
                  <a:lnTo>
                    <a:pt x="3429" y="15788"/>
                  </a:lnTo>
                  <a:lnTo>
                    <a:pt x="3632" y="15618"/>
                  </a:lnTo>
                  <a:lnTo>
                    <a:pt x="3742" y="15474"/>
                  </a:lnTo>
                  <a:lnTo>
                    <a:pt x="3903" y="15136"/>
                  </a:lnTo>
                  <a:lnTo>
                    <a:pt x="3996" y="14865"/>
                  </a:lnTo>
                  <a:lnTo>
                    <a:pt x="4004" y="14662"/>
                  </a:lnTo>
                  <a:lnTo>
                    <a:pt x="3988" y="14560"/>
                  </a:lnTo>
                  <a:lnTo>
                    <a:pt x="3988" y="14188"/>
                  </a:lnTo>
                  <a:lnTo>
                    <a:pt x="3937" y="14018"/>
                  </a:lnTo>
                  <a:lnTo>
                    <a:pt x="3903" y="13680"/>
                  </a:lnTo>
                  <a:lnTo>
                    <a:pt x="3801" y="13307"/>
                  </a:lnTo>
                  <a:lnTo>
                    <a:pt x="3793" y="13164"/>
                  </a:lnTo>
                  <a:lnTo>
                    <a:pt x="3522" y="12385"/>
                  </a:lnTo>
                  <a:lnTo>
                    <a:pt x="3463" y="12148"/>
                  </a:lnTo>
                  <a:lnTo>
                    <a:pt x="3386" y="11978"/>
                  </a:lnTo>
                  <a:lnTo>
                    <a:pt x="3268" y="11640"/>
                  </a:lnTo>
                  <a:lnTo>
                    <a:pt x="3014" y="11233"/>
                  </a:lnTo>
                  <a:lnTo>
                    <a:pt x="2862" y="11073"/>
                  </a:lnTo>
                  <a:lnTo>
                    <a:pt x="2709" y="10853"/>
                  </a:lnTo>
                  <a:lnTo>
                    <a:pt x="2548" y="10717"/>
                  </a:lnTo>
                  <a:lnTo>
                    <a:pt x="2277" y="10548"/>
                  </a:lnTo>
                  <a:lnTo>
                    <a:pt x="2210" y="10489"/>
                  </a:lnTo>
                  <a:lnTo>
                    <a:pt x="2184" y="10446"/>
                  </a:lnTo>
                  <a:lnTo>
                    <a:pt x="2040" y="10378"/>
                  </a:lnTo>
                  <a:lnTo>
                    <a:pt x="1905" y="10268"/>
                  </a:lnTo>
                  <a:lnTo>
                    <a:pt x="1668" y="10167"/>
                  </a:lnTo>
                  <a:lnTo>
                    <a:pt x="1465" y="10031"/>
                  </a:lnTo>
                  <a:lnTo>
                    <a:pt x="1372" y="9947"/>
                  </a:lnTo>
                  <a:lnTo>
                    <a:pt x="1338" y="9862"/>
                  </a:lnTo>
                  <a:lnTo>
                    <a:pt x="1338" y="9845"/>
                  </a:lnTo>
                  <a:lnTo>
                    <a:pt x="1499" y="9777"/>
                  </a:lnTo>
                  <a:lnTo>
                    <a:pt x="1634" y="9761"/>
                  </a:lnTo>
                  <a:lnTo>
                    <a:pt x="1905" y="9693"/>
                  </a:lnTo>
                  <a:lnTo>
                    <a:pt x="1990" y="9710"/>
                  </a:lnTo>
                  <a:lnTo>
                    <a:pt x="2176" y="9642"/>
                  </a:lnTo>
                  <a:lnTo>
                    <a:pt x="2210" y="9608"/>
                  </a:lnTo>
                  <a:lnTo>
                    <a:pt x="2294" y="9490"/>
                  </a:lnTo>
                  <a:lnTo>
                    <a:pt x="2472" y="9202"/>
                  </a:lnTo>
                  <a:lnTo>
                    <a:pt x="2574" y="8863"/>
                  </a:lnTo>
                  <a:lnTo>
                    <a:pt x="2591" y="8719"/>
                  </a:lnTo>
                  <a:lnTo>
                    <a:pt x="2616" y="8652"/>
                  </a:lnTo>
                  <a:lnTo>
                    <a:pt x="2650" y="8618"/>
                  </a:lnTo>
                  <a:lnTo>
                    <a:pt x="2692" y="8381"/>
                  </a:lnTo>
                  <a:lnTo>
                    <a:pt x="2760" y="8398"/>
                  </a:lnTo>
                  <a:lnTo>
                    <a:pt x="2819" y="8330"/>
                  </a:lnTo>
                  <a:lnTo>
                    <a:pt x="2878" y="8448"/>
                  </a:lnTo>
                  <a:lnTo>
                    <a:pt x="2887" y="8770"/>
                  </a:lnTo>
                  <a:lnTo>
                    <a:pt x="2955" y="9270"/>
                  </a:lnTo>
                  <a:lnTo>
                    <a:pt x="2963" y="9676"/>
                  </a:lnTo>
                  <a:lnTo>
                    <a:pt x="2989" y="9854"/>
                  </a:lnTo>
                  <a:lnTo>
                    <a:pt x="3090" y="10260"/>
                  </a:lnTo>
                  <a:lnTo>
                    <a:pt x="3251" y="10624"/>
                  </a:lnTo>
                  <a:lnTo>
                    <a:pt x="3463" y="10963"/>
                  </a:lnTo>
                  <a:lnTo>
                    <a:pt x="3607" y="11276"/>
                  </a:lnTo>
                  <a:lnTo>
                    <a:pt x="3835" y="11631"/>
                  </a:lnTo>
                  <a:lnTo>
                    <a:pt x="4004" y="11826"/>
                  </a:lnTo>
                  <a:lnTo>
                    <a:pt x="4157" y="11961"/>
                  </a:lnTo>
                  <a:lnTo>
                    <a:pt x="4174" y="12004"/>
                  </a:lnTo>
                  <a:lnTo>
                    <a:pt x="4377" y="12232"/>
                  </a:lnTo>
                  <a:lnTo>
                    <a:pt x="4428" y="12249"/>
                  </a:lnTo>
                  <a:lnTo>
                    <a:pt x="4496" y="12334"/>
                  </a:lnTo>
                  <a:lnTo>
                    <a:pt x="4639" y="12444"/>
                  </a:lnTo>
                  <a:lnTo>
                    <a:pt x="4775" y="12520"/>
                  </a:lnTo>
                  <a:lnTo>
                    <a:pt x="4902" y="12622"/>
                  </a:lnTo>
                  <a:lnTo>
                    <a:pt x="5080" y="12715"/>
                  </a:lnTo>
                  <a:lnTo>
                    <a:pt x="5215" y="12749"/>
                  </a:lnTo>
                  <a:lnTo>
                    <a:pt x="5266" y="12783"/>
                  </a:lnTo>
                  <a:lnTo>
                    <a:pt x="5537" y="12842"/>
                  </a:lnTo>
                  <a:lnTo>
                    <a:pt x="5808" y="12825"/>
                  </a:lnTo>
                  <a:lnTo>
                    <a:pt x="6214" y="12723"/>
                  </a:lnTo>
                  <a:lnTo>
                    <a:pt x="6324" y="12639"/>
                  </a:lnTo>
                  <a:lnTo>
                    <a:pt x="6519" y="12402"/>
                  </a:lnTo>
                  <a:lnTo>
                    <a:pt x="6527" y="12317"/>
                  </a:lnTo>
                  <a:lnTo>
                    <a:pt x="6629" y="12080"/>
                  </a:lnTo>
                  <a:lnTo>
                    <a:pt x="6680" y="12012"/>
                  </a:lnTo>
                  <a:lnTo>
                    <a:pt x="6722" y="11877"/>
                  </a:lnTo>
                  <a:lnTo>
                    <a:pt x="6866" y="11572"/>
                  </a:lnTo>
                  <a:lnTo>
                    <a:pt x="7061" y="11233"/>
                  </a:lnTo>
                  <a:lnTo>
                    <a:pt x="7069" y="11166"/>
                  </a:lnTo>
                  <a:lnTo>
                    <a:pt x="7442" y="10759"/>
                  </a:lnTo>
                  <a:lnTo>
                    <a:pt x="7603" y="10649"/>
                  </a:lnTo>
                  <a:lnTo>
                    <a:pt x="7662" y="10565"/>
                  </a:lnTo>
                  <a:lnTo>
                    <a:pt x="7848" y="10378"/>
                  </a:lnTo>
                  <a:lnTo>
                    <a:pt x="8085" y="10091"/>
                  </a:lnTo>
                  <a:lnTo>
                    <a:pt x="8178" y="9981"/>
                  </a:lnTo>
                  <a:lnTo>
                    <a:pt x="8271" y="9794"/>
                  </a:lnTo>
                  <a:lnTo>
                    <a:pt x="8314" y="9727"/>
                  </a:lnTo>
                  <a:lnTo>
                    <a:pt x="8348" y="9625"/>
                  </a:lnTo>
                  <a:lnTo>
                    <a:pt x="8508" y="9185"/>
                  </a:lnTo>
                  <a:lnTo>
                    <a:pt x="8551" y="9117"/>
                  </a:lnTo>
                  <a:lnTo>
                    <a:pt x="8602" y="8948"/>
                  </a:lnTo>
                  <a:lnTo>
                    <a:pt x="8678" y="8779"/>
                  </a:lnTo>
                  <a:lnTo>
                    <a:pt x="8745" y="8338"/>
                  </a:lnTo>
                  <a:lnTo>
                    <a:pt x="8949" y="8034"/>
                  </a:lnTo>
                  <a:lnTo>
                    <a:pt x="9313" y="7670"/>
                  </a:lnTo>
                  <a:lnTo>
                    <a:pt x="9584" y="7458"/>
                  </a:lnTo>
                  <a:lnTo>
                    <a:pt x="9719" y="7331"/>
                  </a:lnTo>
                  <a:lnTo>
                    <a:pt x="9914" y="7035"/>
                  </a:lnTo>
                  <a:lnTo>
                    <a:pt x="9998" y="6832"/>
                  </a:lnTo>
                  <a:lnTo>
                    <a:pt x="10066" y="6391"/>
                  </a:lnTo>
                  <a:lnTo>
                    <a:pt x="10125" y="6256"/>
                  </a:lnTo>
                  <a:lnTo>
                    <a:pt x="10185" y="5680"/>
                  </a:lnTo>
                  <a:lnTo>
                    <a:pt x="10202" y="5613"/>
                  </a:lnTo>
                  <a:lnTo>
                    <a:pt x="10185" y="5443"/>
                  </a:lnTo>
                  <a:lnTo>
                    <a:pt x="10202" y="5376"/>
                  </a:lnTo>
                  <a:lnTo>
                    <a:pt x="10202" y="5240"/>
                  </a:lnTo>
                  <a:lnTo>
                    <a:pt x="10227" y="5105"/>
                  </a:lnTo>
                  <a:lnTo>
                    <a:pt x="10261" y="5037"/>
                  </a:lnTo>
                  <a:lnTo>
                    <a:pt x="10295" y="4766"/>
                  </a:lnTo>
                  <a:lnTo>
                    <a:pt x="10295" y="4495"/>
                  </a:lnTo>
                  <a:lnTo>
                    <a:pt x="10329" y="4157"/>
                  </a:lnTo>
                  <a:lnTo>
                    <a:pt x="10303" y="4089"/>
                  </a:lnTo>
                  <a:lnTo>
                    <a:pt x="10295" y="3852"/>
                  </a:lnTo>
                  <a:lnTo>
                    <a:pt x="10219" y="3649"/>
                  </a:lnTo>
                  <a:lnTo>
                    <a:pt x="10092" y="3446"/>
                  </a:lnTo>
                  <a:lnTo>
                    <a:pt x="9948" y="3327"/>
                  </a:lnTo>
                  <a:lnTo>
                    <a:pt x="9609" y="3141"/>
                  </a:lnTo>
                  <a:lnTo>
                    <a:pt x="9533" y="3124"/>
                  </a:lnTo>
                  <a:lnTo>
                    <a:pt x="9262" y="2988"/>
                  </a:lnTo>
                  <a:lnTo>
                    <a:pt x="9059" y="2929"/>
                  </a:lnTo>
                  <a:lnTo>
                    <a:pt x="8991" y="2929"/>
                  </a:lnTo>
                  <a:lnTo>
                    <a:pt x="8686" y="2819"/>
                  </a:lnTo>
                  <a:lnTo>
                    <a:pt x="8618" y="2819"/>
                  </a:lnTo>
                  <a:lnTo>
                    <a:pt x="8483" y="2751"/>
                  </a:lnTo>
                  <a:lnTo>
                    <a:pt x="8449" y="2684"/>
                  </a:lnTo>
                  <a:lnTo>
                    <a:pt x="8508" y="2591"/>
                  </a:lnTo>
                  <a:lnTo>
                    <a:pt x="8602" y="2548"/>
                  </a:lnTo>
                  <a:lnTo>
                    <a:pt x="9287" y="2455"/>
                  </a:lnTo>
                  <a:lnTo>
                    <a:pt x="9380" y="2421"/>
                  </a:lnTo>
                  <a:lnTo>
                    <a:pt x="9516" y="2413"/>
                  </a:lnTo>
                  <a:lnTo>
                    <a:pt x="9728" y="2320"/>
                  </a:lnTo>
                  <a:lnTo>
                    <a:pt x="9888" y="2184"/>
                  </a:lnTo>
                  <a:lnTo>
                    <a:pt x="10049" y="1668"/>
                  </a:lnTo>
                  <a:lnTo>
                    <a:pt x="10049" y="1363"/>
                  </a:lnTo>
                  <a:lnTo>
                    <a:pt x="10024" y="1228"/>
                  </a:lnTo>
                  <a:lnTo>
                    <a:pt x="10032" y="1058"/>
                  </a:lnTo>
                  <a:lnTo>
                    <a:pt x="9990" y="855"/>
                  </a:lnTo>
                  <a:lnTo>
                    <a:pt x="9990" y="618"/>
                  </a:lnTo>
                  <a:lnTo>
                    <a:pt x="10015" y="550"/>
                  </a:lnTo>
                  <a:lnTo>
                    <a:pt x="9998" y="483"/>
                  </a:lnTo>
                  <a:lnTo>
                    <a:pt x="10049" y="280"/>
                  </a:lnTo>
                  <a:lnTo>
                    <a:pt x="10066" y="246"/>
                  </a:lnTo>
                  <a:lnTo>
                    <a:pt x="10058" y="212"/>
                  </a:lnTo>
                  <a:lnTo>
                    <a:pt x="10083" y="102"/>
                  </a:lnTo>
                  <a:lnTo>
                    <a:pt x="10151" y="17"/>
                  </a:lnTo>
                  <a:lnTo>
                    <a:pt x="10185" y="0"/>
                  </a:lnTo>
                  <a:lnTo>
                    <a:pt x="10320" y="59"/>
                  </a:lnTo>
                  <a:lnTo>
                    <a:pt x="10388" y="212"/>
                  </a:lnTo>
                  <a:lnTo>
                    <a:pt x="10473" y="330"/>
                  </a:lnTo>
                  <a:lnTo>
                    <a:pt x="10523" y="517"/>
                  </a:lnTo>
                  <a:lnTo>
                    <a:pt x="10659" y="787"/>
                  </a:lnTo>
                  <a:lnTo>
                    <a:pt x="10693" y="965"/>
                  </a:lnTo>
                  <a:lnTo>
                    <a:pt x="10735" y="1058"/>
                  </a:lnTo>
                  <a:lnTo>
                    <a:pt x="10769" y="1194"/>
                  </a:lnTo>
                  <a:lnTo>
                    <a:pt x="10980" y="1626"/>
                  </a:lnTo>
                  <a:lnTo>
                    <a:pt x="11040" y="1896"/>
                  </a:lnTo>
                  <a:lnTo>
                    <a:pt x="11243" y="2345"/>
                  </a:lnTo>
                  <a:lnTo>
                    <a:pt x="11260" y="2438"/>
                  </a:lnTo>
                  <a:lnTo>
                    <a:pt x="11336" y="2574"/>
                  </a:lnTo>
                  <a:lnTo>
                    <a:pt x="11361" y="2658"/>
                  </a:lnTo>
                  <a:lnTo>
                    <a:pt x="11565" y="3090"/>
                  </a:lnTo>
                  <a:lnTo>
                    <a:pt x="11666" y="3276"/>
                  </a:lnTo>
                  <a:lnTo>
                    <a:pt x="11700" y="3412"/>
                  </a:lnTo>
                  <a:lnTo>
                    <a:pt x="11886" y="3767"/>
                  </a:lnTo>
                  <a:lnTo>
                    <a:pt x="11954" y="3996"/>
                  </a:lnTo>
                  <a:lnTo>
                    <a:pt x="12056" y="4165"/>
                  </a:lnTo>
                  <a:lnTo>
                    <a:pt x="12183" y="4470"/>
                  </a:lnTo>
                  <a:lnTo>
                    <a:pt x="12293" y="4656"/>
                  </a:lnTo>
                  <a:lnTo>
                    <a:pt x="12310" y="4698"/>
                  </a:lnTo>
                  <a:lnTo>
                    <a:pt x="12614" y="5079"/>
                  </a:lnTo>
                  <a:lnTo>
                    <a:pt x="12775" y="5198"/>
                  </a:lnTo>
                  <a:lnTo>
                    <a:pt x="12877" y="5240"/>
                  </a:lnTo>
                  <a:lnTo>
                    <a:pt x="12945" y="5308"/>
                  </a:lnTo>
                  <a:lnTo>
                    <a:pt x="13436" y="5553"/>
                  </a:lnTo>
                  <a:lnTo>
                    <a:pt x="13842" y="5680"/>
                  </a:lnTo>
                  <a:lnTo>
                    <a:pt x="13986" y="5680"/>
                  </a:lnTo>
                  <a:lnTo>
                    <a:pt x="14028" y="5706"/>
                  </a:lnTo>
                  <a:lnTo>
                    <a:pt x="14121" y="5689"/>
                  </a:lnTo>
                  <a:lnTo>
                    <a:pt x="14206" y="5714"/>
                  </a:lnTo>
                  <a:lnTo>
                    <a:pt x="14612" y="5655"/>
                  </a:lnTo>
                  <a:lnTo>
                    <a:pt x="14706" y="5621"/>
                  </a:lnTo>
                  <a:lnTo>
                    <a:pt x="14799" y="5621"/>
                  </a:lnTo>
                  <a:lnTo>
                    <a:pt x="15112" y="5536"/>
                  </a:lnTo>
                  <a:lnTo>
                    <a:pt x="15434" y="5401"/>
                  </a:lnTo>
                  <a:lnTo>
                    <a:pt x="15569" y="5367"/>
                  </a:lnTo>
                  <a:lnTo>
                    <a:pt x="15611" y="5333"/>
                  </a:lnTo>
                  <a:lnTo>
                    <a:pt x="15882" y="5240"/>
                  </a:lnTo>
                  <a:lnTo>
                    <a:pt x="15925" y="5240"/>
                  </a:lnTo>
                  <a:lnTo>
                    <a:pt x="16196" y="5105"/>
                  </a:lnTo>
                  <a:lnTo>
                    <a:pt x="16246" y="5096"/>
                  </a:lnTo>
                  <a:lnTo>
                    <a:pt x="16314" y="5113"/>
                  </a:lnTo>
                  <a:lnTo>
                    <a:pt x="16229" y="5249"/>
                  </a:lnTo>
                  <a:lnTo>
                    <a:pt x="16077" y="5384"/>
                  </a:lnTo>
                  <a:lnTo>
                    <a:pt x="15984" y="5579"/>
                  </a:lnTo>
                  <a:lnTo>
                    <a:pt x="15916" y="5655"/>
                  </a:lnTo>
                  <a:lnTo>
                    <a:pt x="15848" y="5790"/>
                  </a:lnTo>
                  <a:lnTo>
                    <a:pt x="15755" y="6154"/>
                  </a:lnTo>
                  <a:lnTo>
                    <a:pt x="15755" y="6247"/>
                  </a:lnTo>
                  <a:lnTo>
                    <a:pt x="15721" y="6341"/>
                  </a:lnTo>
                  <a:lnTo>
                    <a:pt x="15713" y="6476"/>
                  </a:lnTo>
                  <a:lnTo>
                    <a:pt x="15713" y="6654"/>
                  </a:lnTo>
                  <a:lnTo>
                    <a:pt x="15815" y="6925"/>
                  </a:lnTo>
                  <a:lnTo>
                    <a:pt x="16128" y="7323"/>
                  </a:lnTo>
                  <a:lnTo>
                    <a:pt x="16212" y="7373"/>
                  </a:lnTo>
                  <a:lnTo>
                    <a:pt x="16356" y="7450"/>
                  </a:lnTo>
                  <a:lnTo>
                    <a:pt x="16720" y="7585"/>
                  </a:lnTo>
                  <a:lnTo>
                    <a:pt x="16856" y="7653"/>
                  </a:lnTo>
                  <a:lnTo>
                    <a:pt x="16991" y="7670"/>
                  </a:lnTo>
                  <a:lnTo>
                    <a:pt x="17169" y="7737"/>
                  </a:lnTo>
                  <a:lnTo>
                    <a:pt x="17669" y="7864"/>
                  </a:lnTo>
                  <a:lnTo>
                    <a:pt x="17846" y="7898"/>
                  </a:lnTo>
                  <a:lnTo>
                    <a:pt x="17897" y="7890"/>
                  </a:lnTo>
                  <a:lnTo>
                    <a:pt x="17940" y="7907"/>
                  </a:lnTo>
                  <a:lnTo>
                    <a:pt x="18117" y="7898"/>
                  </a:lnTo>
                  <a:lnTo>
                    <a:pt x="18253" y="7924"/>
                  </a:lnTo>
                  <a:lnTo>
                    <a:pt x="18304" y="7941"/>
                  </a:lnTo>
                  <a:lnTo>
                    <a:pt x="18312" y="8034"/>
                  </a:lnTo>
                  <a:lnTo>
                    <a:pt x="17931" y="8135"/>
                  </a:lnTo>
                  <a:lnTo>
                    <a:pt x="17863" y="8169"/>
                  </a:lnTo>
                  <a:lnTo>
                    <a:pt x="17186" y="8305"/>
                  </a:lnTo>
                  <a:lnTo>
                    <a:pt x="16771" y="8448"/>
                  </a:lnTo>
                  <a:lnTo>
                    <a:pt x="16704" y="8499"/>
                  </a:lnTo>
                  <a:lnTo>
                    <a:pt x="16433" y="8575"/>
                  </a:lnTo>
                  <a:lnTo>
                    <a:pt x="16365" y="8618"/>
                  </a:lnTo>
                  <a:lnTo>
                    <a:pt x="16229" y="8669"/>
                  </a:lnTo>
                  <a:lnTo>
                    <a:pt x="16128" y="8719"/>
                  </a:lnTo>
                  <a:lnTo>
                    <a:pt x="16026" y="8745"/>
                  </a:lnTo>
                  <a:lnTo>
                    <a:pt x="15992" y="8779"/>
                  </a:lnTo>
                  <a:lnTo>
                    <a:pt x="15925" y="8787"/>
                  </a:lnTo>
                  <a:lnTo>
                    <a:pt x="15688" y="8914"/>
                  </a:lnTo>
                  <a:lnTo>
                    <a:pt x="15654" y="8914"/>
                  </a:lnTo>
                  <a:lnTo>
                    <a:pt x="15620" y="8948"/>
                  </a:lnTo>
                  <a:lnTo>
                    <a:pt x="15484" y="8999"/>
                  </a:lnTo>
                  <a:lnTo>
                    <a:pt x="15417" y="9049"/>
                  </a:lnTo>
                  <a:lnTo>
                    <a:pt x="15349" y="9066"/>
                  </a:lnTo>
                  <a:lnTo>
                    <a:pt x="15146" y="9151"/>
                  </a:lnTo>
                  <a:lnTo>
                    <a:pt x="14943" y="9270"/>
                  </a:lnTo>
                  <a:lnTo>
                    <a:pt x="14875" y="9320"/>
                  </a:lnTo>
                  <a:lnTo>
                    <a:pt x="14773" y="9354"/>
                  </a:lnTo>
                  <a:lnTo>
                    <a:pt x="14299" y="9625"/>
                  </a:lnTo>
                  <a:lnTo>
                    <a:pt x="14198" y="9659"/>
                  </a:lnTo>
                  <a:lnTo>
                    <a:pt x="14164" y="9693"/>
                  </a:lnTo>
                  <a:lnTo>
                    <a:pt x="14028" y="9752"/>
                  </a:lnTo>
                  <a:lnTo>
                    <a:pt x="13961" y="9811"/>
                  </a:lnTo>
                  <a:lnTo>
                    <a:pt x="13927" y="9811"/>
                  </a:lnTo>
                  <a:lnTo>
                    <a:pt x="13486" y="10065"/>
                  </a:lnTo>
                  <a:lnTo>
                    <a:pt x="13080" y="10378"/>
                  </a:lnTo>
                  <a:lnTo>
                    <a:pt x="12818" y="10632"/>
                  </a:lnTo>
                  <a:lnTo>
                    <a:pt x="12741" y="10692"/>
                  </a:lnTo>
                  <a:lnTo>
                    <a:pt x="12555" y="10937"/>
                  </a:lnTo>
                  <a:lnTo>
                    <a:pt x="12420" y="11090"/>
                  </a:lnTo>
                  <a:lnTo>
                    <a:pt x="12344" y="11225"/>
                  </a:lnTo>
                  <a:lnTo>
                    <a:pt x="12225" y="11496"/>
                  </a:lnTo>
                  <a:lnTo>
                    <a:pt x="12106" y="11902"/>
                  </a:lnTo>
                  <a:lnTo>
                    <a:pt x="12022" y="12198"/>
                  </a:lnTo>
                  <a:lnTo>
                    <a:pt x="11979" y="12512"/>
                  </a:lnTo>
                  <a:lnTo>
                    <a:pt x="11954" y="12918"/>
                  </a:lnTo>
                  <a:lnTo>
                    <a:pt x="11920" y="13053"/>
                  </a:lnTo>
                  <a:lnTo>
                    <a:pt x="11920" y="13147"/>
                  </a:lnTo>
                  <a:lnTo>
                    <a:pt x="11844" y="13417"/>
                  </a:lnTo>
                  <a:lnTo>
                    <a:pt x="11717" y="13561"/>
                  </a:lnTo>
                  <a:lnTo>
                    <a:pt x="11632" y="13621"/>
                  </a:lnTo>
                  <a:lnTo>
                    <a:pt x="11607" y="13663"/>
                  </a:lnTo>
                  <a:lnTo>
                    <a:pt x="11565" y="13680"/>
                  </a:lnTo>
                  <a:lnTo>
                    <a:pt x="11480" y="13748"/>
                  </a:lnTo>
                  <a:lnTo>
                    <a:pt x="11277" y="13866"/>
                  </a:lnTo>
                  <a:lnTo>
                    <a:pt x="11243" y="13917"/>
                  </a:lnTo>
                  <a:lnTo>
                    <a:pt x="10938" y="14103"/>
                  </a:lnTo>
                  <a:lnTo>
                    <a:pt x="10828" y="14205"/>
                  </a:lnTo>
                  <a:lnTo>
                    <a:pt x="10726" y="14272"/>
                  </a:lnTo>
                  <a:lnTo>
                    <a:pt x="10320" y="14636"/>
                  </a:lnTo>
                  <a:lnTo>
                    <a:pt x="10185" y="14721"/>
                  </a:lnTo>
                  <a:lnTo>
                    <a:pt x="9846" y="14992"/>
                  </a:lnTo>
                  <a:lnTo>
                    <a:pt x="9651" y="15195"/>
                  </a:lnTo>
                  <a:lnTo>
                    <a:pt x="9499" y="15381"/>
                  </a:lnTo>
                  <a:lnTo>
                    <a:pt x="9313" y="15737"/>
                  </a:lnTo>
                  <a:lnTo>
                    <a:pt x="9262" y="15872"/>
                  </a:lnTo>
                  <a:lnTo>
                    <a:pt x="9220" y="16050"/>
                  </a:lnTo>
                  <a:lnTo>
                    <a:pt x="9177" y="16372"/>
                  </a:lnTo>
                  <a:lnTo>
                    <a:pt x="9177" y="16592"/>
                  </a:lnTo>
                  <a:lnTo>
                    <a:pt x="9143" y="16727"/>
                  </a:lnTo>
                  <a:lnTo>
                    <a:pt x="9093" y="16820"/>
                  </a:lnTo>
                  <a:lnTo>
                    <a:pt x="8991" y="16863"/>
                  </a:lnTo>
                  <a:lnTo>
                    <a:pt x="8881" y="16863"/>
                  </a:lnTo>
                  <a:lnTo>
                    <a:pt x="8779" y="16829"/>
                  </a:lnTo>
                  <a:lnTo>
                    <a:pt x="8712" y="16854"/>
                  </a:lnTo>
                  <a:lnTo>
                    <a:pt x="8576" y="16820"/>
                  </a:lnTo>
                  <a:lnTo>
                    <a:pt x="8475" y="16820"/>
                  </a:lnTo>
                  <a:lnTo>
                    <a:pt x="8305" y="16863"/>
                  </a:lnTo>
                  <a:lnTo>
                    <a:pt x="8204" y="16854"/>
                  </a:lnTo>
                  <a:lnTo>
                    <a:pt x="8102" y="16888"/>
                  </a:lnTo>
                  <a:lnTo>
                    <a:pt x="8034" y="16888"/>
                  </a:lnTo>
                  <a:lnTo>
                    <a:pt x="7797" y="16964"/>
                  </a:lnTo>
                  <a:lnTo>
                    <a:pt x="7763" y="16998"/>
                  </a:lnTo>
                  <a:lnTo>
                    <a:pt x="7628" y="17057"/>
                  </a:lnTo>
                  <a:lnTo>
                    <a:pt x="7425" y="17184"/>
                  </a:lnTo>
                  <a:lnTo>
                    <a:pt x="7188" y="17371"/>
                  </a:lnTo>
                  <a:lnTo>
                    <a:pt x="6883" y="17565"/>
                  </a:lnTo>
                  <a:lnTo>
                    <a:pt x="6815" y="17633"/>
                  </a:lnTo>
                  <a:lnTo>
                    <a:pt x="6536" y="17819"/>
                  </a:lnTo>
                  <a:lnTo>
                    <a:pt x="6417" y="17938"/>
                  </a:lnTo>
                  <a:lnTo>
                    <a:pt x="6129" y="18141"/>
                  </a:lnTo>
                  <a:lnTo>
                    <a:pt x="5588" y="18640"/>
                  </a:lnTo>
                  <a:lnTo>
                    <a:pt x="5537" y="18717"/>
                  </a:lnTo>
                  <a:lnTo>
                    <a:pt x="5486" y="18742"/>
                  </a:lnTo>
                  <a:lnTo>
                    <a:pt x="5368" y="18886"/>
                  </a:lnTo>
                  <a:lnTo>
                    <a:pt x="5190" y="19047"/>
                  </a:lnTo>
                  <a:lnTo>
                    <a:pt x="5046" y="19148"/>
                  </a:lnTo>
                  <a:lnTo>
                    <a:pt x="4843" y="19335"/>
                  </a:lnTo>
                  <a:lnTo>
                    <a:pt x="4673" y="19436"/>
                  </a:lnTo>
                  <a:lnTo>
                    <a:pt x="4606" y="19504"/>
                  </a:lnTo>
                  <a:lnTo>
                    <a:pt x="4504" y="19555"/>
                  </a:lnTo>
                  <a:lnTo>
                    <a:pt x="4165" y="19817"/>
                  </a:lnTo>
                  <a:lnTo>
                    <a:pt x="4004" y="19986"/>
                  </a:lnTo>
                  <a:lnTo>
                    <a:pt x="3962" y="20012"/>
                  </a:lnTo>
                  <a:lnTo>
                    <a:pt x="3691" y="20266"/>
                  </a:lnTo>
                  <a:lnTo>
                    <a:pt x="3666" y="20300"/>
                  </a:lnTo>
                  <a:lnTo>
                    <a:pt x="3530" y="2051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0" name="Freeform 316">
              <a:extLst>
                <a:ext uri="{FF2B5EF4-FFF2-40B4-BE49-F238E27FC236}">
                  <a16:creationId xmlns:a16="http://schemas.microsoft.com/office/drawing/2014/main" id="{1B1B5D25-3831-4072-B010-9F2763FEF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87"/>
              <a:ext cx="3026" cy="3438"/>
            </a:xfrm>
            <a:custGeom>
              <a:avLst/>
              <a:gdLst>
                <a:gd name="T0" fmla="*/ 4123 w 17389"/>
                <a:gd name="T1" fmla="*/ 18928 h 19749"/>
                <a:gd name="T2" fmla="*/ 5139 w 17389"/>
                <a:gd name="T3" fmla="*/ 18048 h 19749"/>
                <a:gd name="T4" fmla="*/ 6019 w 17389"/>
                <a:gd name="T5" fmla="*/ 17337 h 19749"/>
                <a:gd name="T6" fmla="*/ 6722 w 17389"/>
                <a:gd name="T7" fmla="*/ 16668 h 19749"/>
                <a:gd name="T8" fmla="*/ 7772 w 17389"/>
                <a:gd name="T9" fmla="*/ 15931 h 19749"/>
                <a:gd name="T10" fmla="*/ 8618 w 17389"/>
                <a:gd name="T11" fmla="*/ 15821 h 19749"/>
                <a:gd name="T12" fmla="*/ 8949 w 17389"/>
                <a:gd name="T13" fmla="*/ 15356 h 19749"/>
                <a:gd name="T14" fmla="*/ 9059 w 17389"/>
                <a:gd name="T15" fmla="*/ 14746 h 19749"/>
                <a:gd name="T16" fmla="*/ 10168 w 17389"/>
                <a:gd name="T17" fmla="*/ 13697 h 19749"/>
                <a:gd name="T18" fmla="*/ 10879 w 17389"/>
                <a:gd name="T19" fmla="*/ 13130 h 19749"/>
                <a:gd name="T20" fmla="*/ 11734 w 17389"/>
                <a:gd name="T21" fmla="*/ 12198 h 19749"/>
                <a:gd name="T22" fmla="*/ 11912 w 17389"/>
                <a:gd name="T23" fmla="*/ 11132 h 19749"/>
                <a:gd name="T24" fmla="*/ 12589 w 17389"/>
                <a:gd name="T25" fmla="*/ 9735 h 19749"/>
                <a:gd name="T26" fmla="*/ 13605 w 17389"/>
                <a:gd name="T27" fmla="*/ 9058 h 19749"/>
                <a:gd name="T28" fmla="*/ 15247 w 17389"/>
                <a:gd name="T29" fmla="*/ 8152 h 19749"/>
                <a:gd name="T30" fmla="*/ 16898 w 17389"/>
                <a:gd name="T31" fmla="*/ 7449 h 19749"/>
                <a:gd name="T32" fmla="*/ 17330 w 17389"/>
                <a:gd name="T33" fmla="*/ 7136 h 19749"/>
                <a:gd name="T34" fmla="*/ 16670 w 17389"/>
                <a:gd name="T35" fmla="*/ 7043 h 19749"/>
                <a:gd name="T36" fmla="*/ 16060 w 17389"/>
                <a:gd name="T37" fmla="*/ 6874 h 19749"/>
                <a:gd name="T38" fmla="*/ 15307 w 17389"/>
                <a:gd name="T39" fmla="*/ 6442 h 19749"/>
                <a:gd name="T40" fmla="*/ 15451 w 17389"/>
                <a:gd name="T41" fmla="*/ 5655 h 19749"/>
                <a:gd name="T42" fmla="*/ 15747 w 17389"/>
                <a:gd name="T43" fmla="*/ 4817 h 19749"/>
                <a:gd name="T44" fmla="*/ 15010 w 17389"/>
                <a:gd name="T45" fmla="*/ 5054 h 19749"/>
                <a:gd name="T46" fmla="*/ 13893 w 17389"/>
                <a:gd name="T47" fmla="*/ 5240 h 19749"/>
                <a:gd name="T48" fmla="*/ 13249 w 17389"/>
                <a:gd name="T49" fmla="*/ 5130 h 19749"/>
                <a:gd name="T50" fmla="*/ 12318 w 17389"/>
                <a:gd name="T51" fmla="*/ 4368 h 19749"/>
                <a:gd name="T52" fmla="*/ 11836 w 17389"/>
                <a:gd name="T53" fmla="*/ 3615 h 19749"/>
                <a:gd name="T54" fmla="*/ 11497 w 17389"/>
                <a:gd name="T55" fmla="*/ 2904 h 19749"/>
                <a:gd name="T56" fmla="*/ 11031 w 17389"/>
                <a:gd name="T57" fmla="*/ 1685 h 19749"/>
                <a:gd name="T58" fmla="*/ 10676 w 17389"/>
                <a:gd name="T59" fmla="*/ 550 h 19749"/>
                <a:gd name="T60" fmla="*/ 10362 w 17389"/>
                <a:gd name="T61" fmla="*/ 0 h 19749"/>
                <a:gd name="T62" fmla="*/ 10219 w 17389"/>
                <a:gd name="T63" fmla="*/ 838 h 19749"/>
                <a:gd name="T64" fmla="*/ 9694 w 17389"/>
                <a:gd name="T65" fmla="*/ 1854 h 19749"/>
                <a:gd name="T66" fmla="*/ 9321 w 17389"/>
                <a:gd name="T67" fmla="*/ 1820 h 19749"/>
                <a:gd name="T68" fmla="*/ 9448 w 17389"/>
                <a:gd name="T69" fmla="*/ 2099 h 19749"/>
                <a:gd name="T70" fmla="*/ 10269 w 17389"/>
                <a:gd name="T71" fmla="*/ 2396 h 19749"/>
                <a:gd name="T72" fmla="*/ 10498 w 17389"/>
                <a:gd name="T73" fmla="*/ 3107 h 19749"/>
                <a:gd name="T74" fmla="*/ 10464 w 17389"/>
                <a:gd name="T75" fmla="*/ 4148 h 19749"/>
                <a:gd name="T76" fmla="*/ 10295 w 17389"/>
                <a:gd name="T77" fmla="*/ 5375 h 19749"/>
                <a:gd name="T78" fmla="*/ 10024 w 17389"/>
                <a:gd name="T79" fmla="*/ 6501 h 19749"/>
                <a:gd name="T80" fmla="*/ 9363 w 17389"/>
                <a:gd name="T81" fmla="*/ 7162 h 19749"/>
                <a:gd name="T82" fmla="*/ 8991 w 17389"/>
                <a:gd name="T83" fmla="*/ 7585 h 19749"/>
                <a:gd name="T84" fmla="*/ 8872 w 17389"/>
                <a:gd name="T85" fmla="*/ 8457 h 19749"/>
                <a:gd name="T86" fmla="*/ 8754 w 17389"/>
                <a:gd name="T87" fmla="*/ 8999 h 19749"/>
                <a:gd name="T88" fmla="*/ 7848 w 17389"/>
                <a:gd name="T89" fmla="*/ 9972 h 19749"/>
                <a:gd name="T90" fmla="*/ 6858 w 17389"/>
                <a:gd name="T91" fmla="*/ 11707 h 19749"/>
                <a:gd name="T92" fmla="*/ 5918 w 17389"/>
                <a:gd name="T93" fmla="*/ 12435 h 19749"/>
                <a:gd name="T94" fmla="*/ 5308 w 17389"/>
                <a:gd name="T95" fmla="*/ 12325 h 19749"/>
                <a:gd name="T96" fmla="*/ 4572 w 17389"/>
                <a:gd name="T97" fmla="*/ 11911 h 19749"/>
                <a:gd name="T98" fmla="*/ 4233 w 17389"/>
                <a:gd name="T99" fmla="*/ 11589 h 19749"/>
                <a:gd name="T100" fmla="*/ 3437 w 17389"/>
                <a:gd name="T101" fmla="*/ 10471 h 19749"/>
                <a:gd name="T102" fmla="*/ 2862 w 17389"/>
                <a:gd name="T103" fmla="*/ 9303 h 19749"/>
                <a:gd name="T104" fmla="*/ 2692 w 17389"/>
                <a:gd name="T105" fmla="*/ 8609 h 19749"/>
                <a:gd name="T106" fmla="*/ 2311 w 17389"/>
                <a:gd name="T107" fmla="*/ 9117 h 19749"/>
                <a:gd name="T108" fmla="*/ 1947 w 17389"/>
                <a:gd name="T109" fmla="*/ 9236 h 19749"/>
                <a:gd name="T110" fmla="*/ 2989 w 17389"/>
                <a:gd name="T111" fmla="*/ 9972 h 19749"/>
                <a:gd name="T112" fmla="*/ 3640 w 17389"/>
                <a:gd name="T113" fmla="*/ 11377 h 19749"/>
                <a:gd name="T114" fmla="*/ 3928 w 17389"/>
                <a:gd name="T115" fmla="*/ 12190 h 19749"/>
                <a:gd name="T116" fmla="*/ 4131 w 17389"/>
                <a:gd name="T117" fmla="*/ 13138 h 19749"/>
                <a:gd name="T118" fmla="*/ 4208 w 17389"/>
                <a:gd name="T119" fmla="*/ 14315 h 19749"/>
                <a:gd name="T120" fmla="*/ 3725 w 17389"/>
                <a:gd name="T121" fmla="*/ 14992 h 19749"/>
                <a:gd name="T122" fmla="*/ 2963 w 17389"/>
                <a:gd name="T123" fmla="*/ 15449 h 19749"/>
                <a:gd name="T124" fmla="*/ 1236 w 17389"/>
                <a:gd name="T125" fmla="*/ 16160 h 19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389" h="19749">
                  <a:moveTo>
                    <a:pt x="3353" y="19749"/>
                  </a:moveTo>
                  <a:lnTo>
                    <a:pt x="3573" y="19453"/>
                  </a:lnTo>
                  <a:lnTo>
                    <a:pt x="3708" y="19351"/>
                  </a:lnTo>
                  <a:lnTo>
                    <a:pt x="3852" y="19191"/>
                  </a:lnTo>
                  <a:lnTo>
                    <a:pt x="4123" y="18928"/>
                  </a:lnTo>
                  <a:lnTo>
                    <a:pt x="4140" y="18886"/>
                  </a:lnTo>
                  <a:lnTo>
                    <a:pt x="4462" y="18640"/>
                  </a:lnTo>
                  <a:lnTo>
                    <a:pt x="4529" y="18556"/>
                  </a:lnTo>
                  <a:lnTo>
                    <a:pt x="4902" y="18226"/>
                  </a:lnTo>
                  <a:lnTo>
                    <a:pt x="5139" y="18048"/>
                  </a:lnTo>
                  <a:lnTo>
                    <a:pt x="5376" y="17836"/>
                  </a:lnTo>
                  <a:lnTo>
                    <a:pt x="5545" y="17718"/>
                  </a:lnTo>
                  <a:lnTo>
                    <a:pt x="5816" y="17506"/>
                  </a:lnTo>
                  <a:lnTo>
                    <a:pt x="5943" y="17379"/>
                  </a:lnTo>
                  <a:lnTo>
                    <a:pt x="6019" y="17337"/>
                  </a:lnTo>
                  <a:lnTo>
                    <a:pt x="6333" y="17032"/>
                  </a:lnTo>
                  <a:lnTo>
                    <a:pt x="6451" y="16956"/>
                  </a:lnTo>
                  <a:lnTo>
                    <a:pt x="6553" y="16837"/>
                  </a:lnTo>
                  <a:lnTo>
                    <a:pt x="6629" y="16778"/>
                  </a:lnTo>
                  <a:lnTo>
                    <a:pt x="6722" y="16668"/>
                  </a:lnTo>
                  <a:lnTo>
                    <a:pt x="6849" y="16592"/>
                  </a:lnTo>
                  <a:lnTo>
                    <a:pt x="7120" y="16355"/>
                  </a:lnTo>
                  <a:lnTo>
                    <a:pt x="7196" y="16304"/>
                  </a:lnTo>
                  <a:lnTo>
                    <a:pt x="7442" y="16101"/>
                  </a:lnTo>
                  <a:lnTo>
                    <a:pt x="7772" y="15931"/>
                  </a:lnTo>
                  <a:lnTo>
                    <a:pt x="7806" y="15898"/>
                  </a:lnTo>
                  <a:lnTo>
                    <a:pt x="7941" y="15898"/>
                  </a:lnTo>
                  <a:lnTo>
                    <a:pt x="7984" y="15881"/>
                  </a:lnTo>
                  <a:lnTo>
                    <a:pt x="8034" y="15889"/>
                  </a:lnTo>
                  <a:lnTo>
                    <a:pt x="8618" y="15821"/>
                  </a:lnTo>
                  <a:lnTo>
                    <a:pt x="8847" y="15779"/>
                  </a:lnTo>
                  <a:lnTo>
                    <a:pt x="8940" y="15711"/>
                  </a:lnTo>
                  <a:lnTo>
                    <a:pt x="8974" y="15627"/>
                  </a:lnTo>
                  <a:lnTo>
                    <a:pt x="8974" y="15491"/>
                  </a:lnTo>
                  <a:lnTo>
                    <a:pt x="8949" y="15356"/>
                  </a:lnTo>
                  <a:lnTo>
                    <a:pt x="8889" y="15187"/>
                  </a:lnTo>
                  <a:lnTo>
                    <a:pt x="8940" y="14983"/>
                  </a:lnTo>
                  <a:lnTo>
                    <a:pt x="9008" y="14848"/>
                  </a:lnTo>
                  <a:lnTo>
                    <a:pt x="9042" y="14823"/>
                  </a:lnTo>
                  <a:lnTo>
                    <a:pt x="9059" y="14746"/>
                  </a:lnTo>
                  <a:lnTo>
                    <a:pt x="9262" y="14509"/>
                  </a:lnTo>
                  <a:lnTo>
                    <a:pt x="9728" y="14111"/>
                  </a:lnTo>
                  <a:lnTo>
                    <a:pt x="9829" y="13993"/>
                  </a:lnTo>
                  <a:lnTo>
                    <a:pt x="10100" y="13773"/>
                  </a:lnTo>
                  <a:lnTo>
                    <a:pt x="10168" y="13697"/>
                  </a:lnTo>
                  <a:lnTo>
                    <a:pt x="10286" y="13612"/>
                  </a:lnTo>
                  <a:lnTo>
                    <a:pt x="10439" y="13468"/>
                  </a:lnTo>
                  <a:lnTo>
                    <a:pt x="10489" y="13443"/>
                  </a:lnTo>
                  <a:lnTo>
                    <a:pt x="10557" y="13367"/>
                  </a:lnTo>
                  <a:lnTo>
                    <a:pt x="10879" y="13130"/>
                  </a:lnTo>
                  <a:lnTo>
                    <a:pt x="11234" y="12884"/>
                  </a:lnTo>
                  <a:lnTo>
                    <a:pt x="11472" y="12698"/>
                  </a:lnTo>
                  <a:lnTo>
                    <a:pt x="11548" y="12664"/>
                  </a:lnTo>
                  <a:lnTo>
                    <a:pt x="11641" y="12478"/>
                  </a:lnTo>
                  <a:lnTo>
                    <a:pt x="11734" y="12198"/>
                  </a:lnTo>
                  <a:lnTo>
                    <a:pt x="11751" y="11724"/>
                  </a:lnTo>
                  <a:lnTo>
                    <a:pt x="11802" y="11589"/>
                  </a:lnTo>
                  <a:lnTo>
                    <a:pt x="11844" y="11250"/>
                  </a:lnTo>
                  <a:lnTo>
                    <a:pt x="11886" y="11132"/>
                  </a:lnTo>
                  <a:lnTo>
                    <a:pt x="11912" y="11132"/>
                  </a:lnTo>
                  <a:lnTo>
                    <a:pt x="11912" y="10912"/>
                  </a:lnTo>
                  <a:lnTo>
                    <a:pt x="12022" y="10607"/>
                  </a:lnTo>
                  <a:lnTo>
                    <a:pt x="12217" y="10277"/>
                  </a:lnTo>
                  <a:lnTo>
                    <a:pt x="12318" y="10065"/>
                  </a:lnTo>
                  <a:lnTo>
                    <a:pt x="12589" y="9735"/>
                  </a:lnTo>
                  <a:lnTo>
                    <a:pt x="12843" y="9557"/>
                  </a:lnTo>
                  <a:lnTo>
                    <a:pt x="12978" y="9430"/>
                  </a:lnTo>
                  <a:lnTo>
                    <a:pt x="13199" y="9303"/>
                  </a:lnTo>
                  <a:lnTo>
                    <a:pt x="13326" y="9202"/>
                  </a:lnTo>
                  <a:lnTo>
                    <a:pt x="13605" y="9058"/>
                  </a:lnTo>
                  <a:lnTo>
                    <a:pt x="13825" y="8897"/>
                  </a:lnTo>
                  <a:lnTo>
                    <a:pt x="14358" y="8575"/>
                  </a:lnTo>
                  <a:lnTo>
                    <a:pt x="14849" y="8347"/>
                  </a:lnTo>
                  <a:lnTo>
                    <a:pt x="15120" y="8203"/>
                  </a:lnTo>
                  <a:lnTo>
                    <a:pt x="15247" y="8152"/>
                  </a:lnTo>
                  <a:lnTo>
                    <a:pt x="15476" y="8017"/>
                  </a:lnTo>
                  <a:lnTo>
                    <a:pt x="16043" y="7720"/>
                  </a:lnTo>
                  <a:lnTo>
                    <a:pt x="16314" y="7619"/>
                  </a:lnTo>
                  <a:lnTo>
                    <a:pt x="16399" y="7568"/>
                  </a:lnTo>
                  <a:lnTo>
                    <a:pt x="16898" y="7449"/>
                  </a:lnTo>
                  <a:lnTo>
                    <a:pt x="17127" y="7365"/>
                  </a:lnTo>
                  <a:lnTo>
                    <a:pt x="17220" y="7348"/>
                  </a:lnTo>
                  <a:lnTo>
                    <a:pt x="17288" y="7280"/>
                  </a:lnTo>
                  <a:lnTo>
                    <a:pt x="17389" y="7179"/>
                  </a:lnTo>
                  <a:lnTo>
                    <a:pt x="17330" y="7136"/>
                  </a:lnTo>
                  <a:lnTo>
                    <a:pt x="17152" y="7102"/>
                  </a:lnTo>
                  <a:lnTo>
                    <a:pt x="17118" y="7111"/>
                  </a:lnTo>
                  <a:lnTo>
                    <a:pt x="17084" y="7094"/>
                  </a:lnTo>
                  <a:lnTo>
                    <a:pt x="16949" y="7068"/>
                  </a:lnTo>
                  <a:lnTo>
                    <a:pt x="16670" y="7043"/>
                  </a:lnTo>
                  <a:lnTo>
                    <a:pt x="16636" y="7026"/>
                  </a:lnTo>
                  <a:lnTo>
                    <a:pt x="16433" y="7001"/>
                  </a:lnTo>
                  <a:lnTo>
                    <a:pt x="16263" y="6941"/>
                  </a:lnTo>
                  <a:lnTo>
                    <a:pt x="16162" y="6933"/>
                  </a:lnTo>
                  <a:lnTo>
                    <a:pt x="16060" y="6874"/>
                  </a:lnTo>
                  <a:lnTo>
                    <a:pt x="15857" y="6831"/>
                  </a:lnTo>
                  <a:lnTo>
                    <a:pt x="15654" y="6730"/>
                  </a:lnTo>
                  <a:lnTo>
                    <a:pt x="15518" y="6688"/>
                  </a:lnTo>
                  <a:lnTo>
                    <a:pt x="15383" y="6569"/>
                  </a:lnTo>
                  <a:lnTo>
                    <a:pt x="15307" y="6442"/>
                  </a:lnTo>
                  <a:lnTo>
                    <a:pt x="15256" y="6332"/>
                  </a:lnTo>
                  <a:lnTo>
                    <a:pt x="15256" y="6197"/>
                  </a:lnTo>
                  <a:lnTo>
                    <a:pt x="15315" y="5993"/>
                  </a:lnTo>
                  <a:lnTo>
                    <a:pt x="15417" y="5790"/>
                  </a:lnTo>
                  <a:lnTo>
                    <a:pt x="15451" y="5655"/>
                  </a:lnTo>
                  <a:lnTo>
                    <a:pt x="15484" y="5629"/>
                  </a:lnTo>
                  <a:lnTo>
                    <a:pt x="15645" y="5215"/>
                  </a:lnTo>
                  <a:lnTo>
                    <a:pt x="15705" y="5113"/>
                  </a:lnTo>
                  <a:lnTo>
                    <a:pt x="15738" y="4978"/>
                  </a:lnTo>
                  <a:lnTo>
                    <a:pt x="15747" y="4817"/>
                  </a:lnTo>
                  <a:lnTo>
                    <a:pt x="15586" y="4774"/>
                  </a:lnTo>
                  <a:lnTo>
                    <a:pt x="15552" y="4808"/>
                  </a:lnTo>
                  <a:lnTo>
                    <a:pt x="15247" y="4944"/>
                  </a:lnTo>
                  <a:lnTo>
                    <a:pt x="15146" y="5011"/>
                  </a:lnTo>
                  <a:lnTo>
                    <a:pt x="15010" y="5054"/>
                  </a:lnTo>
                  <a:lnTo>
                    <a:pt x="14909" y="5054"/>
                  </a:lnTo>
                  <a:lnTo>
                    <a:pt x="14773" y="5113"/>
                  </a:lnTo>
                  <a:lnTo>
                    <a:pt x="14536" y="5130"/>
                  </a:lnTo>
                  <a:lnTo>
                    <a:pt x="14401" y="5181"/>
                  </a:lnTo>
                  <a:lnTo>
                    <a:pt x="13893" y="5240"/>
                  </a:lnTo>
                  <a:lnTo>
                    <a:pt x="13825" y="5215"/>
                  </a:lnTo>
                  <a:lnTo>
                    <a:pt x="13723" y="5223"/>
                  </a:lnTo>
                  <a:lnTo>
                    <a:pt x="13554" y="5189"/>
                  </a:lnTo>
                  <a:lnTo>
                    <a:pt x="13453" y="5206"/>
                  </a:lnTo>
                  <a:lnTo>
                    <a:pt x="13249" y="5130"/>
                  </a:lnTo>
                  <a:lnTo>
                    <a:pt x="13080" y="5045"/>
                  </a:lnTo>
                  <a:lnTo>
                    <a:pt x="12978" y="5011"/>
                  </a:lnTo>
                  <a:lnTo>
                    <a:pt x="12674" y="4808"/>
                  </a:lnTo>
                  <a:lnTo>
                    <a:pt x="12513" y="4639"/>
                  </a:lnTo>
                  <a:lnTo>
                    <a:pt x="12318" y="4368"/>
                  </a:lnTo>
                  <a:lnTo>
                    <a:pt x="12157" y="4199"/>
                  </a:lnTo>
                  <a:lnTo>
                    <a:pt x="11979" y="3928"/>
                  </a:lnTo>
                  <a:lnTo>
                    <a:pt x="11954" y="3860"/>
                  </a:lnTo>
                  <a:lnTo>
                    <a:pt x="11836" y="3649"/>
                  </a:lnTo>
                  <a:lnTo>
                    <a:pt x="11836" y="3615"/>
                  </a:lnTo>
                  <a:lnTo>
                    <a:pt x="11751" y="3513"/>
                  </a:lnTo>
                  <a:lnTo>
                    <a:pt x="11632" y="3276"/>
                  </a:lnTo>
                  <a:lnTo>
                    <a:pt x="11565" y="3073"/>
                  </a:lnTo>
                  <a:lnTo>
                    <a:pt x="11497" y="2937"/>
                  </a:lnTo>
                  <a:lnTo>
                    <a:pt x="11497" y="2904"/>
                  </a:lnTo>
                  <a:lnTo>
                    <a:pt x="11395" y="2734"/>
                  </a:lnTo>
                  <a:lnTo>
                    <a:pt x="11345" y="2599"/>
                  </a:lnTo>
                  <a:lnTo>
                    <a:pt x="11243" y="2396"/>
                  </a:lnTo>
                  <a:lnTo>
                    <a:pt x="11234" y="2294"/>
                  </a:lnTo>
                  <a:lnTo>
                    <a:pt x="11031" y="1685"/>
                  </a:lnTo>
                  <a:lnTo>
                    <a:pt x="10930" y="1481"/>
                  </a:lnTo>
                  <a:lnTo>
                    <a:pt x="10870" y="1244"/>
                  </a:lnTo>
                  <a:lnTo>
                    <a:pt x="10870" y="1143"/>
                  </a:lnTo>
                  <a:lnTo>
                    <a:pt x="10760" y="787"/>
                  </a:lnTo>
                  <a:lnTo>
                    <a:pt x="10676" y="550"/>
                  </a:lnTo>
                  <a:lnTo>
                    <a:pt x="10659" y="415"/>
                  </a:lnTo>
                  <a:lnTo>
                    <a:pt x="10608" y="347"/>
                  </a:lnTo>
                  <a:lnTo>
                    <a:pt x="10540" y="178"/>
                  </a:lnTo>
                  <a:lnTo>
                    <a:pt x="10430" y="42"/>
                  </a:lnTo>
                  <a:lnTo>
                    <a:pt x="10362" y="0"/>
                  </a:lnTo>
                  <a:lnTo>
                    <a:pt x="10252" y="9"/>
                  </a:lnTo>
                  <a:lnTo>
                    <a:pt x="10168" y="93"/>
                  </a:lnTo>
                  <a:lnTo>
                    <a:pt x="10134" y="246"/>
                  </a:lnTo>
                  <a:lnTo>
                    <a:pt x="10134" y="516"/>
                  </a:lnTo>
                  <a:lnTo>
                    <a:pt x="10219" y="838"/>
                  </a:lnTo>
                  <a:lnTo>
                    <a:pt x="10252" y="1109"/>
                  </a:lnTo>
                  <a:lnTo>
                    <a:pt x="10185" y="1473"/>
                  </a:lnTo>
                  <a:lnTo>
                    <a:pt x="10100" y="1651"/>
                  </a:lnTo>
                  <a:lnTo>
                    <a:pt x="9829" y="1829"/>
                  </a:lnTo>
                  <a:lnTo>
                    <a:pt x="9694" y="1854"/>
                  </a:lnTo>
                  <a:lnTo>
                    <a:pt x="9592" y="1820"/>
                  </a:lnTo>
                  <a:lnTo>
                    <a:pt x="9524" y="1845"/>
                  </a:lnTo>
                  <a:lnTo>
                    <a:pt x="9389" y="1812"/>
                  </a:lnTo>
                  <a:lnTo>
                    <a:pt x="9355" y="1829"/>
                  </a:lnTo>
                  <a:lnTo>
                    <a:pt x="9321" y="1820"/>
                  </a:lnTo>
                  <a:lnTo>
                    <a:pt x="9253" y="1845"/>
                  </a:lnTo>
                  <a:lnTo>
                    <a:pt x="9186" y="1888"/>
                  </a:lnTo>
                  <a:lnTo>
                    <a:pt x="9228" y="2066"/>
                  </a:lnTo>
                  <a:lnTo>
                    <a:pt x="9355" y="2116"/>
                  </a:lnTo>
                  <a:lnTo>
                    <a:pt x="9448" y="2099"/>
                  </a:lnTo>
                  <a:lnTo>
                    <a:pt x="9677" y="2133"/>
                  </a:lnTo>
                  <a:lnTo>
                    <a:pt x="9990" y="2218"/>
                  </a:lnTo>
                  <a:lnTo>
                    <a:pt x="10117" y="2294"/>
                  </a:lnTo>
                  <a:lnTo>
                    <a:pt x="10202" y="2328"/>
                  </a:lnTo>
                  <a:lnTo>
                    <a:pt x="10269" y="2396"/>
                  </a:lnTo>
                  <a:lnTo>
                    <a:pt x="10337" y="2531"/>
                  </a:lnTo>
                  <a:lnTo>
                    <a:pt x="10430" y="2658"/>
                  </a:lnTo>
                  <a:lnTo>
                    <a:pt x="10489" y="2887"/>
                  </a:lnTo>
                  <a:lnTo>
                    <a:pt x="10506" y="3022"/>
                  </a:lnTo>
                  <a:lnTo>
                    <a:pt x="10498" y="3107"/>
                  </a:lnTo>
                  <a:lnTo>
                    <a:pt x="10523" y="3564"/>
                  </a:lnTo>
                  <a:lnTo>
                    <a:pt x="10498" y="3649"/>
                  </a:lnTo>
                  <a:lnTo>
                    <a:pt x="10506" y="3742"/>
                  </a:lnTo>
                  <a:lnTo>
                    <a:pt x="10473" y="3928"/>
                  </a:lnTo>
                  <a:lnTo>
                    <a:pt x="10464" y="4148"/>
                  </a:lnTo>
                  <a:lnTo>
                    <a:pt x="10405" y="4419"/>
                  </a:lnTo>
                  <a:lnTo>
                    <a:pt x="10371" y="4783"/>
                  </a:lnTo>
                  <a:lnTo>
                    <a:pt x="10337" y="4918"/>
                  </a:lnTo>
                  <a:lnTo>
                    <a:pt x="10354" y="4961"/>
                  </a:lnTo>
                  <a:lnTo>
                    <a:pt x="10295" y="5375"/>
                  </a:lnTo>
                  <a:lnTo>
                    <a:pt x="10303" y="5418"/>
                  </a:lnTo>
                  <a:lnTo>
                    <a:pt x="10269" y="5511"/>
                  </a:lnTo>
                  <a:lnTo>
                    <a:pt x="10219" y="5960"/>
                  </a:lnTo>
                  <a:lnTo>
                    <a:pt x="10092" y="6366"/>
                  </a:lnTo>
                  <a:lnTo>
                    <a:pt x="10024" y="6501"/>
                  </a:lnTo>
                  <a:lnTo>
                    <a:pt x="9829" y="6738"/>
                  </a:lnTo>
                  <a:lnTo>
                    <a:pt x="9592" y="6967"/>
                  </a:lnTo>
                  <a:lnTo>
                    <a:pt x="9499" y="6992"/>
                  </a:lnTo>
                  <a:lnTo>
                    <a:pt x="9397" y="7077"/>
                  </a:lnTo>
                  <a:lnTo>
                    <a:pt x="9363" y="7162"/>
                  </a:lnTo>
                  <a:lnTo>
                    <a:pt x="9355" y="7272"/>
                  </a:lnTo>
                  <a:lnTo>
                    <a:pt x="9321" y="7365"/>
                  </a:lnTo>
                  <a:lnTo>
                    <a:pt x="9220" y="7449"/>
                  </a:lnTo>
                  <a:lnTo>
                    <a:pt x="9084" y="7500"/>
                  </a:lnTo>
                  <a:lnTo>
                    <a:pt x="8991" y="7585"/>
                  </a:lnTo>
                  <a:lnTo>
                    <a:pt x="8872" y="7839"/>
                  </a:lnTo>
                  <a:lnTo>
                    <a:pt x="8881" y="7881"/>
                  </a:lnTo>
                  <a:lnTo>
                    <a:pt x="8856" y="8186"/>
                  </a:lnTo>
                  <a:lnTo>
                    <a:pt x="8839" y="8372"/>
                  </a:lnTo>
                  <a:lnTo>
                    <a:pt x="8872" y="8457"/>
                  </a:lnTo>
                  <a:lnTo>
                    <a:pt x="8872" y="8550"/>
                  </a:lnTo>
                  <a:lnTo>
                    <a:pt x="8847" y="8592"/>
                  </a:lnTo>
                  <a:lnTo>
                    <a:pt x="8839" y="8778"/>
                  </a:lnTo>
                  <a:lnTo>
                    <a:pt x="8805" y="8914"/>
                  </a:lnTo>
                  <a:lnTo>
                    <a:pt x="8754" y="8999"/>
                  </a:lnTo>
                  <a:lnTo>
                    <a:pt x="8432" y="9371"/>
                  </a:lnTo>
                  <a:lnTo>
                    <a:pt x="8271" y="9489"/>
                  </a:lnTo>
                  <a:lnTo>
                    <a:pt x="8068" y="9701"/>
                  </a:lnTo>
                  <a:lnTo>
                    <a:pt x="8043" y="9752"/>
                  </a:lnTo>
                  <a:lnTo>
                    <a:pt x="7848" y="9972"/>
                  </a:lnTo>
                  <a:lnTo>
                    <a:pt x="7492" y="10328"/>
                  </a:lnTo>
                  <a:lnTo>
                    <a:pt x="7272" y="10615"/>
                  </a:lnTo>
                  <a:lnTo>
                    <a:pt x="6951" y="11386"/>
                  </a:lnTo>
                  <a:lnTo>
                    <a:pt x="6925" y="11521"/>
                  </a:lnTo>
                  <a:lnTo>
                    <a:pt x="6858" y="11707"/>
                  </a:lnTo>
                  <a:lnTo>
                    <a:pt x="6731" y="11927"/>
                  </a:lnTo>
                  <a:lnTo>
                    <a:pt x="6519" y="12148"/>
                  </a:lnTo>
                  <a:lnTo>
                    <a:pt x="6333" y="12291"/>
                  </a:lnTo>
                  <a:lnTo>
                    <a:pt x="6155" y="12393"/>
                  </a:lnTo>
                  <a:lnTo>
                    <a:pt x="5918" y="12435"/>
                  </a:lnTo>
                  <a:lnTo>
                    <a:pt x="5782" y="12418"/>
                  </a:lnTo>
                  <a:lnTo>
                    <a:pt x="5647" y="12427"/>
                  </a:lnTo>
                  <a:lnTo>
                    <a:pt x="5579" y="12393"/>
                  </a:lnTo>
                  <a:lnTo>
                    <a:pt x="5444" y="12385"/>
                  </a:lnTo>
                  <a:lnTo>
                    <a:pt x="5308" y="12325"/>
                  </a:lnTo>
                  <a:lnTo>
                    <a:pt x="5105" y="12291"/>
                  </a:lnTo>
                  <a:lnTo>
                    <a:pt x="4936" y="12190"/>
                  </a:lnTo>
                  <a:lnTo>
                    <a:pt x="4902" y="12190"/>
                  </a:lnTo>
                  <a:lnTo>
                    <a:pt x="4699" y="12054"/>
                  </a:lnTo>
                  <a:lnTo>
                    <a:pt x="4572" y="11911"/>
                  </a:lnTo>
                  <a:lnTo>
                    <a:pt x="4496" y="11851"/>
                  </a:lnTo>
                  <a:lnTo>
                    <a:pt x="4402" y="11750"/>
                  </a:lnTo>
                  <a:lnTo>
                    <a:pt x="4360" y="11724"/>
                  </a:lnTo>
                  <a:lnTo>
                    <a:pt x="4301" y="11648"/>
                  </a:lnTo>
                  <a:lnTo>
                    <a:pt x="4233" y="11589"/>
                  </a:lnTo>
                  <a:lnTo>
                    <a:pt x="3725" y="10945"/>
                  </a:lnTo>
                  <a:lnTo>
                    <a:pt x="3674" y="10844"/>
                  </a:lnTo>
                  <a:lnTo>
                    <a:pt x="3598" y="10742"/>
                  </a:lnTo>
                  <a:lnTo>
                    <a:pt x="3471" y="10505"/>
                  </a:lnTo>
                  <a:lnTo>
                    <a:pt x="3437" y="10471"/>
                  </a:lnTo>
                  <a:lnTo>
                    <a:pt x="3361" y="10302"/>
                  </a:lnTo>
                  <a:lnTo>
                    <a:pt x="3251" y="10167"/>
                  </a:lnTo>
                  <a:lnTo>
                    <a:pt x="3200" y="10141"/>
                  </a:lnTo>
                  <a:lnTo>
                    <a:pt x="2946" y="9650"/>
                  </a:lnTo>
                  <a:lnTo>
                    <a:pt x="2862" y="9303"/>
                  </a:lnTo>
                  <a:lnTo>
                    <a:pt x="2878" y="8863"/>
                  </a:lnTo>
                  <a:lnTo>
                    <a:pt x="2853" y="8728"/>
                  </a:lnTo>
                  <a:lnTo>
                    <a:pt x="2811" y="8660"/>
                  </a:lnTo>
                  <a:lnTo>
                    <a:pt x="2743" y="8609"/>
                  </a:lnTo>
                  <a:lnTo>
                    <a:pt x="2692" y="8609"/>
                  </a:lnTo>
                  <a:lnTo>
                    <a:pt x="2591" y="8761"/>
                  </a:lnTo>
                  <a:lnTo>
                    <a:pt x="2582" y="8855"/>
                  </a:lnTo>
                  <a:lnTo>
                    <a:pt x="2540" y="8948"/>
                  </a:lnTo>
                  <a:lnTo>
                    <a:pt x="2438" y="9058"/>
                  </a:lnTo>
                  <a:lnTo>
                    <a:pt x="2311" y="9117"/>
                  </a:lnTo>
                  <a:lnTo>
                    <a:pt x="2244" y="9117"/>
                  </a:lnTo>
                  <a:lnTo>
                    <a:pt x="2074" y="9066"/>
                  </a:lnTo>
                  <a:lnTo>
                    <a:pt x="2006" y="9083"/>
                  </a:lnTo>
                  <a:lnTo>
                    <a:pt x="1947" y="9134"/>
                  </a:lnTo>
                  <a:lnTo>
                    <a:pt x="1947" y="9236"/>
                  </a:lnTo>
                  <a:lnTo>
                    <a:pt x="2277" y="9422"/>
                  </a:lnTo>
                  <a:lnTo>
                    <a:pt x="2447" y="9557"/>
                  </a:lnTo>
                  <a:lnTo>
                    <a:pt x="2540" y="9591"/>
                  </a:lnTo>
                  <a:lnTo>
                    <a:pt x="2760" y="9752"/>
                  </a:lnTo>
                  <a:lnTo>
                    <a:pt x="2989" y="9972"/>
                  </a:lnTo>
                  <a:lnTo>
                    <a:pt x="3192" y="10370"/>
                  </a:lnTo>
                  <a:lnTo>
                    <a:pt x="3226" y="10531"/>
                  </a:lnTo>
                  <a:lnTo>
                    <a:pt x="3471" y="11030"/>
                  </a:lnTo>
                  <a:lnTo>
                    <a:pt x="3497" y="11115"/>
                  </a:lnTo>
                  <a:lnTo>
                    <a:pt x="3640" y="11377"/>
                  </a:lnTo>
                  <a:lnTo>
                    <a:pt x="3666" y="11513"/>
                  </a:lnTo>
                  <a:lnTo>
                    <a:pt x="3734" y="11648"/>
                  </a:lnTo>
                  <a:lnTo>
                    <a:pt x="3793" y="11826"/>
                  </a:lnTo>
                  <a:lnTo>
                    <a:pt x="3886" y="12012"/>
                  </a:lnTo>
                  <a:lnTo>
                    <a:pt x="3928" y="12190"/>
                  </a:lnTo>
                  <a:lnTo>
                    <a:pt x="3971" y="12283"/>
                  </a:lnTo>
                  <a:lnTo>
                    <a:pt x="4064" y="12689"/>
                  </a:lnTo>
                  <a:lnTo>
                    <a:pt x="4098" y="12732"/>
                  </a:lnTo>
                  <a:lnTo>
                    <a:pt x="4131" y="12960"/>
                  </a:lnTo>
                  <a:lnTo>
                    <a:pt x="4131" y="13138"/>
                  </a:lnTo>
                  <a:lnTo>
                    <a:pt x="4165" y="13460"/>
                  </a:lnTo>
                  <a:lnTo>
                    <a:pt x="4199" y="13680"/>
                  </a:lnTo>
                  <a:lnTo>
                    <a:pt x="4267" y="13908"/>
                  </a:lnTo>
                  <a:lnTo>
                    <a:pt x="4258" y="14137"/>
                  </a:lnTo>
                  <a:lnTo>
                    <a:pt x="4208" y="14315"/>
                  </a:lnTo>
                  <a:lnTo>
                    <a:pt x="4131" y="14442"/>
                  </a:lnTo>
                  <a:lnTo>
                    <a:pt x="4106" y="14535"/>
                  </a:lnTo>
                  <a:lnTo>
                    <a:pt x="3971" y="14746"/>
                  </a:lnTo>
                  <a:lnTo>
                    <a:pt x="3818" y="14941"/>
                  </a:lnTo>
                  <a:lnTo>
                    <a:pt x="3725" y="14992"/>
                  </a:lnTo>
                  <a:lnTo>
                    <a:pt x="3573" y="15127"/>
                  </a:lnTo>
                  <a:lnTo>
                    <a:pt x="3437" y="15212"/>
                  </a:lnTo>
                  <a:lnTo>
                    <a:pt x="3336" y="15246"/>
                  </a:lnTo>
                  <a:lnTo>
                    <a:pt x="3200" y="15330"/>
                  </a:lnTo>
                  <a:lnTo>
                    <a:pt x="2963" y="15449"/>
                  </a:lnTo>
                  <a:lnTo>
                    <a:pt x="2692" y="15610"/>
                  </a:lnTo>
                  <a:lnTo>
                    <a:pt x="1710" y="15931"/>
                  </a:lnTo>
                  <a:lnTo>
                    <a:pt x="1609" y="15999"/>
                  </a:lnTo>
                  <a:lnTo>
                    <a:pt x="1338" y="16092"/>
                  </a:lnTo>
                  <a:lnTo>
                    <a:pt x="1236" y="16160"/>
                  </a:lnTo>
                  <a:lnTo>
                    <a:pt x="830" y="16329"/>
                  </a:lnTo>
                  <a:lnTo>
                    <a:pt x="660" y="16422"/>
                  </a:lnTo>
                  <a:lnTo>
                    <a:pt x="423" y="16533"/>
                  </a:lnTo>
                  <a:lnTo>
                    <a:pt x="0" y="1661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1" name="Freeform 317">
              <a:extLst>
                <a:ext uri="{FF2B5EF4-FFF2-40B4-BE49-F238E27FC236}">
                  <a16:creationId xmlns:a16="http://schemas.microsoft.com/office/drawing/2014/main" id="{3EFD2ECE-91B0-4BD3-91B6-EF798D696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80"/>
              <a:ext cx="342" cy="554"/>
            </a:xfrm>
            <a:custGeom>
              <a:avLst/>
              <a:gdLst>
                <a:gd name="T0" fmla="*/ 339 w 1964"/>
                <a:gd name="T1" fmla="*/ 1372 h 3183"/>
                <a:gd name="T2" fmla="*/ 347 w 1964"/>
                <a:gd name="T3" fmla="*/ 1270 h 3183"/>
                <a:gd name="T4" fmla="*/ 297 w 1964"/>
                <a:gd name="T5" fmla="*/ 728 h 3183"/>
                <a:gd name="T6" fmla="*/ 178 w 1964"/>
                <a:gd name="T7" fmla="*/ 491 h 3183"/>
                <a:gd name="T8" fmla="*/ 170 w 1964"/>
                <a:gd name="T9" fmla="*/ 424 h 3183"/>
                <a:gd name="T10" fmla="*/ 170 w 1964"/>
                <a:gd name="T11" fmla="*/ 356 h 3183"/>
                <a:gd name="T12" fmla="*/ 263 w 1964"/>
                <a:gd name="T13" fmla="*/ 153 h 3183"/>
                <a:gd name="T14" fmla="*/ 305 w 1964"/>
                <a:gd name="T15" fmla="*/ 93 h 3183"/>
                <a:gd name="T16" fmla="*/ 398 w 1964"/>
                <a:gd name="T17" fmla="*/ 34 h 3183"/>
                <a:gd name="T18" fmla="*/ 534 w 1964"/>
                <a:gd name="T19" fmla="*/ 0 h 3183"/>
                <a:gd name="T20" fmla="*/ 618 w 1964"/>
                <a:gd name="T21" fmla="*/ 0 h 3183"/>
                <a:gd name="T22" fmla="*/ 805 w 1964"/>
                <a:gd name="T23" fmla="*/ 51 h 3183"/>
                <a:gd name="T24" fmla="*/ 847 w 1964"/>
                <a:gd name="T25" fmla="*/ 34 h 3183"/>
                <a:gd name="T26" fmla="*/ 1075 w 1964"/>
                <a:gd name="T27" fmla="*/ 85 h 3183"/>
                <a:gd name="T28" fmla="*/ 1346 w 1964"/>
                <a:gd name="T29" fmla="*/ 85 h 3183"/>
                <a:gd name="T30" fmla="*/ 1660 w 1964"/>
                <a:gd name="T31" fmla="*/ 170 h 3183"/>
                <a:gd name="T32" fmla="*/ 1863 w 1964"/>
                <a:gd name="T33" fmla="*/ 305 h 3183"/>
                <a:gd name="T34" fmla="*/ 1956 w 1964"/>
                <a:gd name="T35" fmla="*/ 424 h 3183"/>
                <a:gd name="T36" fmla="*/ 1964 w 1964"/>
                <a:gd name="T37" fmla="*/ 534 h 3183"/>
                <a:gd name="T38" fmla="*/ 1922 w 1964"/>
                <a:gd name="T39" fmla="*/ 762 h 3183"/>
                <a:gd name="T40" fmla="*/ 1787 w 1964"/>
                <a:gd name="T41" fmla="*/ 957 h 3183"/>
                <a:gd name="T42" fmla="*/ 1710 w 1964"/>
                <a:gd name="T43" fmla="*/ 1008 h 3183"/>
                <a:gd name="T44" fmla="*/ 1541 w 1964"/>
                <a:gd name="T45" fmla="*/ 1177 h 3183"/>
                <a:gd name="T46" fmla="*/ 1448 w 1964"/>
                <a:gd name="T47" fmla="*/ 1312 h 3183"/>
                <a:gd name="T48" fmla="*/ 1380 w 1964"/>
                <a:gd name="T49" fmla="*/ 1380 h 3183"/>
                <a:gd name="T50" fmla="*/ 1355 w 1964"/>
                <a:gd name="T51" fmla="*/ 1380 h 3183"/>
                <a:gd name="T52" fmla="*/ 1219 w 1964"/>
                <a:gd name="T53" fmla="*/ 1668 h 3183"/>
                <a:gd name="T54" fmla="*/ 1084 w 1964"/>
                <a:gd name="T55" fmla="*/ 2074 h 3183"/>
                <a:gd name="T56" fmla="*/ 982 w 1964"/>
                <a:gd name="T57" fmla="*/ 2481 h 3183"/>
                <a:gd name="T58" fmla="*/ 847 w 1964"/>
                <a:gd name="T59" fmla="*/ 2794 h 3183"/>
                <a:gd name="T60" fmla="*/ 737 w 1964"/>
                <a:gd name="T61" fmla="*/ 2955 h 3183"/>
                <a:gd name="T62" fmla="*/ 584 w 1964"/>
                <a:gd name="T63" fmla="*/ 3082 h 3183"/>
                <a:gd name="T64" fmla="*/ 500 w 1964"/>
                <a:gd name="T65" fmla="*/ 3132 h 3183"/>
                <a:gd name="T66" fmla="*/ 297 w 1964"/>
                <a:gd name="T67" fmla="*/ 3183 h 3183"/>
                <a:gd name="T68" fmla="*/ 195 w 1964"/>
                <a:gd name="T69" fmla="*/ 3132 h 3183"/>
                <a:gd name="T70" fmla="*/ 68 w 1964"/>
                <a:gd name="T71" fmla="*/ 3031 h 3183"/>
                <a:gd name="T72" fmla="*/ 26 w 1964"/>
                <a:gd name="T73" fmla="*/ 2946 h 3183"/>
                <a:gd name="T74" fmla="*/ 0 w 1964"/>
                <a:gd name="T75" fmla="*/ 2819 h 3183"/>
                <a:gd name="T76" fmla="*/ 34 w 1964"/>
                <a:gd name="T77" fmla="*/ 2684 h 3183"/>
                <a:gd name="T78" fmla="*/ 195 w 1964"/>
                <a:gd name="T79" fmla="*/ 2345 h 3183"/>
                <a:gd name="T80" fmla="*/ 229 w 1964"/>
                <a:gd name="T81" fmla="*/ 2210 h 3183"/>
                <a:gd name="T82" fmla="*/ 280 w 1964"/>
                <a:gd name="T83" fmla="*/ 1939 h 3183"/>
                <a:gd name="T84" fmla="*/ 339 w 1964"/>
                <a:gd name="T85" fmla="*/ 1397 h 3183"/>
                <a:gd name="T86" fmla="*/ 339 w 1964"/>
                <a:gd name="T87" fmla="*/ 1372 h 3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4" h="3183">
                  <a:moveTo>
                    <a:pt x="339" y="1372"/>
                  </a:moveTo>
                  <a:lnTo>
                    <a:pt x="347" y="1270"/>
                  </a:lnTo>
                  <a:lnTo>
                    <a:pt x="297" y="728"/>
                  </a:lnTo>
                  <a:lnTo>
                    <a:pt x="178" y="491"/>
                  </a:lnTo>
                  <a:lnTo>
                    <a:pt x="170" y="424"/>
                  </a:lnTo>
                  <a:lnTo>
                    <a:pt x="170" y="356"/>
                  </a:lnTo>
                  <a:lnTo>
                    <a:pt x="263" y="153"/>
                  </a:lnTo>
                  <a:lnTo>
                    <a:pt x="305" y="93"/>
                  </a:lnTo>
                  <a:lnTo>
                    <a:pt x="398" y="34"/>
                  </a:lnTo>
                  <a:lnTo>
                    <a:pt x="534" y="0"/>
                  </a:lnTo>
                  <a:lnTo>
                    <a:pt x="618" y="0"/>
                  </a:lnTo>
                  <a:lnTo>
                    <a:pt x="805" y="51"/>
                  </a:lnTo>
                  <a:lnTo>
                    <a:pt x="847" y="34"/>
                  </a:lnTo>
                  <a:lnTo>
                    <a:pt x="1075" y="85"/>
                  </a:lnTo>
                  <a:lnTo>
                    <a:pt x="1346" y="85"/>
                  </a:lnTo>
                  <a:lnTo>
                    <a:pt x="1660" y="170"/>
                  </a:lnTo>
                  <a:lnTo>
                    <a:pt x="1863" y="305"/>
                  </a:lnTo>
                  <a:lnTo>
                    <a:pt x="1956" y="424"/>
                  </a:lnTo>
                  <a:lnTo>
                    <a:pt x="1964" y="534"/>
                  </a:lnTo>
                  <a:lnTo>
                    <a:pt x="1922" y="762"/>
                  </a:lnTo>
                  <a:lnTo>
                    <a:pt x="1787" y="957"/>
                  </a:lnTo>
                  <a:lnTo>
                    <a:pt x="1710" y="1008"/>
                  </a:lnTo>
                  <a:lnTo>
                    <a:pt x="1541" y="1177"/>
                  </a:lnTo>
                  <a:lnTo>
                    <a:pt x="1448" y="1312"/>
                  </a:lnTo>
                  <a:lnTo>
                    <a:pt x="1380" y="1380"/>
                  </a:lnTo>
                  <a:lnTo>
                    <a:pt x="1355" y="1380"/>
                  </a:lnTo>
                  <a:lnTo>
                    <a:pt x="1219" y="1668"/>
                  </a:lnTo>
                  <a:lnTo>
                    <a:pt x="1084" y="2074"/>
                  </a:lnTo>
                  <a:lnTo>
                    <a:pt x="982" y="2481"/>
                  </a:lnTo>
                  <a:lnTo>
                    <a:pt x="847" y="2794"/>
                  </a:lnTo>
                  <a:lnTo>
                    <a:pt x="737" y="2955"/>
                  </a:lnTo>
                  <a:lnTo>
                    <a:pt x="584" y="3082"/>
                  </a:lnTo>
                  <a:lnTo>
                    <a:pt x="500" y="3132"/>
                  </a:lnTo>
                  <a:lnTo>
                    <a:pt x="297" y="3183"/>
                  </a:lnTo>
                  <a:lnTo>
                    <a:pt x="195" y="3132"/>
                  </a:lnTo>
                  <a:lnTo>
                    <a:pt x="68" y="3031"/>
                  </a:lnTo>
                  <a:lnTo>
                    <a:pt x="26" y="2946"/>
                  </a:lnTo>
                  <a:lnTo>
                    <a:pt x="0" y="2819"/>
                  </a:lnTo>
                  <a:lnTo>
                    <a:pt x="34" y="2684"/>
                  </a:lnTo>
                  <a:lnTo>
                    <a:pt x="195" y="2345"/>
                  </a:lnTo>
                  <a:lnTo>
                    <a:pt x="229" y="2210"/>
                  </a:lnTo>
                  <a:lnTo>
                    <a:pt x="280" y="1939"/>
                  </a:lnTo>
                  <a:lnTo>
                    <a:pt x="339" y="1397"/>
                  </a:lnTo>
                  <a:lnTo>
                    <a:pt x="339" y="1372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2" name="Freeform 318">
              <a:extLst>
                <a:ext uri="{FF2B5EF4-FFF2-40B4-BE49-F238E27FC236}">
                  <a16:creationId xmlns:a16="http://schemas.microsoft.com/office/drawing/2014/main" id="{8CBE2C0E-B926-4D6C-A8F7-B4A53B291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1825"/>
              <a:ext cx="418" cy="672"/>
            </a:xfrm>
            <a:custGeom>
              <a:avLst/>
              <a:gdLst>
                <a:gd name="T0" fmla="*/ 211 w 2404"/>
                <a:gd name="T1" fmla="*/ 1913 h 3860"/>
                <a:gd name="T2" fmla="*/ 245 w 2404"/>
                <a:gd name="T3" fmla="*/ 1710 h 3860"/>
                <a:gd name="T4" fmla="*/ 245 w 2404"/>
                <a:gd name="T5" fmla="*/ 1405 h 3860"/>
                <a:gd name="T6" fmla="*/ 67 w 2404"/>
                <a:gd name="T7" fmla="*/ 855 h 3860"/>
                <a:gd name="T8" fmla="*/ 67 w 2404"/>
                <a:gd name="T9" fmla="*/ 720 h 3860"/>
                <a:gd name="T10" fmla="*/ 42 w 2404"/>
                <a:gd name="T11" fmla="*/ 618 h 3860"/>
                <a:gd name="T12" fmla="*/ 42 w 2404"/>
                <a:gd name="T13" fmla="*/ 483 h 3860"/>
                <a:gd name="T14" fmla="*/ 76 w 2404"/>
                <a:gd name="T15" fmla="*/ 381 h 3860"/>
                <a:gd name="T16" fmla="*/ 169 w 2404"/>
                <a:gd name="T17" fmla="*/ 237 h 3860"/>
                <a:gd name="T18" fmla="*/ 888 w 2404"/>
                <a:gd name="T19" fmla="*/ 42 h 3860"/>
                <a:gd name="T20" fmla="*/ 1117 w 2404"/>
                <a:gd name="T21" fmla="*/ 25 h 3860"/>
                <a:gd name="T22" fmla="*/ 1159 w 2404"/>
                <a:gd name="T23" fmla="*/ 34 h 3860"/>
                <a:gd name="T24" fmla="*/ 1388 w 2404"/>
                <a:gd name="T25" fmla="*/ 0 h 3860"/>
                <a:gd name="T26" fmla="*/ 1617 w 2404"/>
                <a:gd name="T27" fmla="*/ 25 h 3860"/>
                <a:gd name="T28" fmla="*/ 1701 w 2404"/>
                <a:gd name="T29" fmla="*/ 9 h 3860"/>
                <a:gd name="T30" fmla="*/ 1837 w 2404"/>
                <a:gd name="T31" fmla="*/ 25 h 3860"/>
                <a:gd name="T32" fmla="*/ 2023 w 2404"/>
                <a:gd name="T33" fmla="*/ 93 h 3860"/>
                <a:gd name="T34" fmla="*/ 2201 w 2404"/>
                <a:gd name="T35" fmla="*/ 178 h 3860"/>
                <a:gd name="T36" fmla="*/ 2345 w 2404"/>
                <a:gd name="T37" fmla="*/ 313 h 3860"/>
                <a:gd name="T38" fmla="*/ 2370 w 2404"/>
                <a:gd name="T39" fmla="*/ 347 h 3860"/>
                <a:gd name="T40" fmla="*/ 2404 w 2404"/>
                <a:gd name="T41" fmla="*/ 550 h 3860"/>
                <a:gd name="T42" fmla="*/ 2404 w 2404"/>
                <a:gd name="T43" fmla="*/ 686 h 3860"/>
                <a:gd name="T44" fmla="*/ 2328 w 2404"/>
                <a:gd name="T45" fmla="*/ 1007 h 3860"/>
                <a:gd name="T46" fmla="*/ 2133 w 2404"/>
                <a:gd name="T47" fmla="*/ 1304 h 3860"/>
                <a:gd name="T48" fmla="*/ 1921 w 2404"/>
                <a:gd name="T49" fmla="*/ 1541 h 3860"/>
                <a:gd name="T50" fmla="*/ 1870 w 2404"/>
                <a:gd name="T51" fmla="*/ 1625 h 3860"/>
                <a:gd name="T52" fmla="*/ 1752 w 2404"/>
                <a:gd name="T53" fmla="*/ 1795 h 3860"/>
                <a:gd name="T54" fmla="*/ 1667 w 2404"/>
                <a:gd name="T55" fmla="*/ 1854 h 3860"/>
                <a:gd name="T56" fmla="*/ 1591 w 2404"/>
                <a:gd name="T57" fmla="*/ 2066 h 3860"/>
                <a:gd name="T58" fmla="*/ 1566 w 2404"/>
                <a:gd name="T59" fmla="*/ 2201 h 3860"/>
                <a:gd name="T60" fmla="*/ 1566 w 2404"/>
                <a:gd name="T61" fmla="*/ 2387 h 3860"/>
                <a:gd name="T62" fmla="*/ 1456 w 2404"/>
                <a:gd name="T63" fmla="*/ 2836 h 3860"/>
                <a:gd name="T64" fmla="*/ 1286 w 2404"/>
                <a:gd name="T65" fmla="*/ 3191 h 3860"/>
                <a:gd name="T66" fmla="*/ 1202 w 2404"/>
                <a:gd name="T67" fmla="*/ 3302 h 3860"/>
                <a:gd name="T68" fmla="*/ 1058 w 2404"/>
                <a:gd name="T69" fmla="*/ 3428 h 3860"/>
                <a:gd name="T70" fmla="*/ 888 w 2404"/>
                <a:gd name="T71" fmla="*/ 3513 h 3860"/>
                <a:gd name="T72" fmla="*/ 719 w 2404"/>
                <a:gd name="T73" fmla="*/ 3674 h 3860"/>
                <a:gd name="T74" fmla="*/ 482 w 2404"/>
                <a:gd name="T75" fmla="*/ 3801 h 3860"/>
                <a:gd name="T76" fmla="*/ 380 w 2404"/>
                <a:gd name="T77" fmla="*/ 3835 h 3860"/>
                <a:gd name="T78" fmla="*/ 245 w 2404"/>
                <a:gd name="T79" fmla="*/ 3835 h 3860"/>
                <a:gd name="T80" fmla="*/ 211 w 2404"/>
                <a:gd name="T81" fmla="*/ 3860 h 3860"/>
                <a:gd name="T82" fmla="*/ 76 w 2404"/>
                <a:gd name="T83" fmla="*/ 3750 h 3860"/>
                <a:gd name="T84" fmla="*/ 33 w 2404"/>
                <a:gd name="T85" fmla="*/ 3666 h 3860"/>
                <a:gd name="T86" fmla="*/ 0 w 2404"/>
                <a:gd name="T87" fmla="*/ 3166 h 3860"/>
                <a:gd name="T88" fmla="*/ 84 w 2404"/>
                <a:gd name="T89" fmla="*/ 2760 h 3860"/>
                <a:gd name="T90" fmla="*/ 143 w 2404"/>
                <a:gd name="T91" fmla="*/ 2590 h 3860"/>
                <a:gd name="T92" fmla="*/ 186 w 2404"/>
                <a:gd name="T93" fmla="*/ 2320 h 3860"/>
                <a:gd name="T94" fmla="*/ 211 w 2404"/>
                <a:gd name="T95" fmla="*/ 1947 h 3860"/>
                <a:gd name="T96" fmla="*/ 211 w 2404"/>
                <a:gd name="T97" fmla="*/ 1913 h 3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4" h="3860">
                  <a:moveTo>
                    <a:pt x="211" y="1913"/>
                  </a:moveTo>
                  <a:lnTo>
                    <a:pt x="245" y="1710"/>
                  </a:lnTo>
                  <a:lnTo>
                    <a:pt x="245" y="1405"/>
                  </a:lnTo>
                  <a:lnTo>
                    <a:pt x="67" y="855"/>
                  </a:lnTo>
                  <a:lnTo>
                    <a:pt x="67" y="720"/>
                  </a:lnTo>
                  <a:lnTo>
                    <a:pt x="42" y="618"/>
                  </a:lnTo>
                  <a:lnTo>
                    <a:pt x="42" y="483"/>
                  </a:lnTo>
                  <a:lnTo>
                    <a:pt x="76" y="381"/>
                  </a:lnTo>
                  <a:lnTo>
                    <a:pt x="169" y="237"/>
                  </a:lnTo>
                  <a:lnTo>
                    <a:pt x="888" y="42"/>
                  </a:lnTo>
                  <a:lnTo>
                    <a:pt x="1117" y="25"/>
                  </a:lnTo>
                  <a:lnTo>
                    <a:pt x="1159" y="34"/>
                  </a:lnTo>
                  <a:lnTo>
                    <a:pt x="1388" y="0"/>
                  </a:lnTo>
                  <a:lnTo>
                    <a:pt x="1617" y="25"/>
                  </a:lnTo>
                  <a:lnTo>
                    <a:pt x="1701" y="9"/>
                  </a:lnTo>
                  <a:lnTo>
                    <a:pt x="1837" y="25"/>
                  </a:lnTo>
                  <a:lnTo>
                    <a:pt x="2023" y="93"/>
                  </a:lnTo>
                  <a:lnTo>
                    <a:pt x="2201" y="178"/>
                  </a:lnTo>
                  <a:lnTo>
                    <a:pt x="2345" y="313"/>
                  </a:lnTo>
                  <a:lnTo>
                    <a:pt x="2370" y="347"/>
                  </a:lnTo>
                  <a:lnTo>
                    <a:pt x="2404" y="550"/>
                  </a:lnTo>
                  <a:lnTo>
                    <a:pt x="2404" y="686"/>
                  </a:lnTo>
                  <a:lnTo>
                    <a:pt x="2328" y="1007"/>
                  </a:lnTo>
                  <a:lnTo>
                    <a:pt x="2133" y="1304"/>
                  </a:lnTo>
                  <a:lnTo>
                    <a:pt x="1921" y="1541"/>
                  </a:lnTo>
                  <a:lnTo>
                    <a:pt x="1870" y="1625"/>
                  </a:lnTo>
                  <a:lnTo>
                    <a:pt x="1752" y="1795"/>
                  </a:lnTo>
                  <a:lnTo>
                    <a:pt x="1667" y="1854"/>
                  </a:lnTo>
                  <a:lnTo>
                    <a:pt x="1591" y="2066"/>
                  </a:lnTo>
                  <a:lnTo>
                    <a:pt x="1566" y="2201"/>
                  </a:lnTo>
                  <a:lnTo>
                    <a:pt x="1566" y="2387"/>
                  </a:lnTo>
                  <a:lnTo>
                    <a:pt x="1456" y="2836"/>
                  </a:lnTo>
                  <a:lnTo>
                    <a:pt x="1286" y="3191"/>
                  </a:lnTo>
                  <a:lnTo>
                    <a:pt x="1202" y="3302"/>
                  </a:lnTo>
                  <a:lnTo>
                    <a:pt x="1058" y="3428"/>
                  </a:lnTo>
                  <a:lnTo>
                    <a:pt x="888" y="3513"/>
                  </a:lnTo>
                  <a:lnTo>
                    <a:pt x="719" y="3674"/>
                  </a:lnTo>
                  <a:lnTo>
                    <a:pt x="482" y="3801"/>
                  </a:lnTo>
                  <a:lnTo>
                    <a:pt x="380" y="3835"/>
                  </a:lnTo>
                  <a:lnTo>
                    <a:pt x="245" y="3835"/>
                  </a:lnTo>
                  <a:lnTo>
                    <a:pt x="211" y="3860"/>
                  </a:lnTo>
                  <a:lnTo>
                    <a:pt x="76" y="3750"/>
                  </a:lnTo>
                  <a:lnTo>
                    <a:pt x="33" y="3666"/>
                  </a:lnTo>
                  <a:lnTo>
                    <a:pt x="0" y="3166"/>
                  </a:lnTo>
                  <a:lnTo>
                    <a:pt x="84" y="2760"/>
                  </a:lnTo>
                  <a:lnTo>
                    <a:pt x="143" y="2590"/>
                  </a:lnTo>
                  <a:lnTo>
                    <a:pt x="186" y="2320"/>
                  </a:lnTo>
                  <a:lnTo>
                    <a:pt x="211" y="1947"/>
                  </a:lnTo>
                  <a:lnTo>
                    <a:pt x="211" y="1913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3" name="Freeform 319">
              <a:extLst>
                <a:ext uri="{FF2B5EF4-FFF2-40B4-BE49-F238E27FC236}">
                  <a16:creationId xmlns:a16="http://schemas.microsoft.com/office/drawing/2014/main" id="{FC2D7752-74EC-4F8C-B7DE-E66CFFED1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" y="1768"/>
              <a:ext cx="485" cy="766"/>
            </a:xfrm>
            <a:custGeom>
              <a:avLst/>
              <a:gdLst>
                <a:gd name="T0" fmla="*/ 127 w 2786"/>
                <a:gd name="T1" fmla="*/ 2243 h 4402"/>
                <a:gd name="T2" fmla="*/ 161 w 2786"/>
                <a:gd name="T3" fmla="*/ 2108 h 4402"/>
                <a:gd name="T4" fmla="*/ 161 w 2786"/>
                <a:gd name="T5" fmla="*/ 1938 h 4402"/>
                <a:gd name="T6" fmla="*/ 127 w 2786"/>
                <a:gd name="T7" fmla="*/ 1803 h 4402"/>
                <a:gd name="T8" fmla="*/ 136 w 2786"/>
                <a:gd name="T9" fmla="*/ 1735 h 4402"/>
                <a:gd name="T10" fmla="*/ 0 w 2786"/>
                <a:gd name="T11" fmla="*/ 914 h 4402"/>
                <a:gd name="T12" fmla="*/ 0 w 2786"/>
                <a:gd name="T13" fmla="*/ 745 h 4402"/>
                <a:gd name="T14" fmla="*/ 85 w 2786"/>
                <a:gd name="T15" fmla="*/ 542 h 4402"/>
                <a:gd name="T16" fmla="*/ 136 w 2786"/>
                <a:gd name="T17" fmla="*/ 508 h 4402"/>
                <a:gd name="T18" fmla="*/ 305 w 2786"/>
                <a:gd name="T19" fmla="*/ 355 h 4402"/>
                <a:gd name="T20" fmla="*/ 491 w 2786"/>
                <a:gd name="T21" fmla="*/ 254 h 4402"/>
                <a:gd name="T22" fmla="*/ 805 w 2786"/>
                <a:gd name="T23" fmla="*/ 152 h 4402"/>
                <a:gd name="T24" fmla="*/ 898 w 2786"/>
                <a:gd name="T25" fmla="*/ 102 h 4402"/>
                <a:gd name="T26" fmla="*/ 1304 w 2786"/>
                <a:gd name="T27" fmla="*/ 0 h 4402"/>
                <a:gd name="T28" fmla="*/ 1846 w 2786"/>
                <a:gd name="T29" fmla="*/ 0 h 4402"/>
                <a:gd name="T30" fmla="*/ 2024 w 2786"/>
                <a:gd name="T31" fmla="*/ 51 h 4402"/>
                <a:gd name="T32" fmla="*/ 2117 w 2786"/>
                <a:gd name="T33" fmla="*/ 93 h 4402"/>
                <a:gd name="T34" fmla="*/ 2210 w 2786"/>
                <a:gd name="T35" fmla="*/ 102 h 4402"/>
                <a:gd name="T36" fmla="*/ 2295 w 2786"/>
                <a:gd name="T37" fmla="*/ 161 h 4402"/>
                <a:gd name="T38" fmla="*/ 2413 w 2786"/>
                <a:gd name="T39" fmla="*/ 237 h 4402"/>
                <a:gd name="T40" fmla="*/ 2532 w 2786"/>
                <a:gd name="T41" fmla="*/ 398 h 4402"/>
                <a:gd name="T42" fmla="*/ 2692 w 2786"/>
                <a:gd name="T43" fmla="*/ 533 h 4402"/>
                <a:gd name="T44" fmla="*/ 2752 w 2786"/>
                <a:gd name="T45" fmla="*/ 660 h 4402"/>
                <a:gd name="T46" fmla="*/ 2786 w 2786"/>
                <a:gd name="T47" fmla="*/ 931 h 4402"/>
                <a:gd name="T48" fmla="*/ 2752 w 2786"/>
                <a:gd name="T49" fmla="*/ 1244 h 4402"/>
                <a:gd name="T50" fmla="*/ 2650 w 2786"/>
                <a:gd name="T51" fmla="*/ 1515 h 4402"/>
                <a:gd name="T52" fmla="*/ 2489 w 2786"/>
                <a:gd name="T53" fmla="*/ 1837 h 4402"/>
                <a:gd name="T54" fmla="*/ 2345 w 2786"/>
                <a:gd name="T55" fmla="*/ 2049 h 4402"/>
                <a:gd name="T56" fmla="*/ 2278 w 2786"/>
                <a:gd name="T57" fmla="*/ 2116 h 4402"/>
                <a:gd name="T58" fmla="*/ 2227 w 2786"/>
                <a:gd name="T59" fmla="*/ 2209 h 4402"/>
                <a:gd name="T60" fmla="*/ 2193 w 2786"/>
                <a:gd name="T61" fmla="*/ 2226 h 4402"/>
                <a:gd name="T62" fmla="*/ 2142 w 2786"/>
                <a:gd name="T63" fmla="*/ 2319 h 4402"/>
                <a:gd name="T64" fmla="*/ 2057 w 2786"/>
                <a:gd name="T65" fmla="*/ 2387 h 4402"/>
                <a:gd name="T66" fmla="*/ 1981 w 2786"/>
                <a:gd name="T67" fmla="*/ 2590 h 4402"/>
                <a:gd name="T68" fmla="*/ 1871 w 2786"/>
                <a:gd name="T69" fmla="*/ 2861 h 4402"/>
                <a:gd name="T70" fmla="*/ 1778 w 2786"/>
                <a:gd name="T71" fmla="*/ 3225 h 4402"/>
                <a:gd name="T72" fmla="*/ 1719 w 2786"/>
                <a:gd name="T73" fmla="*/ 3361 h 4402"/>
                <a:gd name="T74" fmla="*/ 1600 w 2786"/>
                <a:gd name="T75" fmla="*/ 3632 h 4402"/>
                <a:gd name="T76" fmla="*/ 1473 w 2786"/>
                <a:gd name="T77" fmla="*/ 3801 h 4402"/>
                <a:gd name="T78" fmla="*/ 1270 w 2786"/>
                <a:gd name="T79" fmla="*/ 4012 h 4402"/>
                <a:gd name="T80" fmla="*/ 1152 w 2786"/>
                <a:gd name="T81" fmla="*/ 4106 h 4402"/>
                <a:gd name="T82" fmla="*/ 999 w 2786"/>
                <a:gd name="T83" fmla="*/ 4199 h 4402"/>
                <a:gd name="T84" fmla="*/ 898 w 2786"/>
                <a:gd name="T85" fmla="*/ 4292 h 4402"/>
                <a:gd name="T86" fmla="*/ 559 w 2786"/>
                <a:gd name="T87" fmla="*/ 4402 h 4402"/>
                <a:gd name="T88" fmla="*/ 424 w 2786"/>
                <a:gd name="T89" fmla="*/ 4393 h 4402"/>
                <a:gd name="T90" fmla="*/ 322 w 2786"/>
                <a:gd name="T91" fmla="*/ 4360 h 4402"/>
                <a:gd name="T92" fmla="*/ 203 w 2786"/>
                <a:gd name="T93" fmla="*/ 4292 h 4402"/>
                <a:gd name="T94" fmla="*/ 119 w 2786"/>
                <a:gd name="T95" fmla="*/ 4190 h 4402"/>
                <a:gd name="T96" fmla="*/ 34 w 2786"/>
                <a:gd name="T97" fmla="*/ 4072 h 4402"/>
                <a:gd name="T98" fmla="*/ 0 w 2786"/>
                <a:gd name="T99" fmla="*/ 3877 h 4402"/>
                <a:gd name="T100" fmla="*/ 0 w 2786"/>
                <a:gd name="T101" fmla="*/ 3674 h 4402"/>
                <a:gd name="T102" fmla="*/ 51 w 2786"/>
                <a:gd name="T103" fmla="*/ 3268 h 4402"/>
                <a:gd name="T104" fmla="*/ 34 w 2786"/>
                <a:gd name="T105" fmla="*/ 3200 h 4402"/>
                <a:gd name="T106" fmla="*/ 93 w 2786"/>
                <a:gd name="T107" fmla="*/ 2895 h 4402"/>
                <a:gd name="T108" fmla="*/ 127 w 2786"/>
                <a:gd name="T109" fmla="*/ 2489 h 4402"/>
                <a:gd name="T110" fmla="*/ 127 w 2786"/>
                <a:gd name="T111" fmla="*/ 2252 h 4402"/>
                <a:gd name="T112" fmla="*/ 127 w 2786"/>
                <a:gd name="T113" fmla="*/ 2243 h 4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86" h="4402">
                  <a:moveTo>
                    <a:pt x="127" y="2243"/>
                  </a:moveTo>
                  <a:lnTo>
                    <a:pt x="161" y="2108"/>
                  </a:lnTo>
                  <a:lnTo>
                    <a:pt x="161" y="1938"/>
                  </a:lnTo>
                  <a:lnTo>
                    <a:pt x="127" y="1803"/>
                  </a:lnTo>
                  <a:lnTo>
                    <a:pt x="136" y="1735"/>
                  </a:lnTo>
                  <a:lnTo>
                    <a:pt x="0" y="914"/>
                  </a:lnTo>
                  <a:lnTo>
                    <a:pt x="0" y="745"/>
                  </a:lnTo>
                  <a:lnTo>
                    <a:pt x="85" y="542"/>
                  </a:lnTo>
                  <a:lnTo>
                    <a:pt x="136" y="508"/>
                  </a:lnTo>
                  <a:lnTo>
                    <a:pt x="305" y="355"/>
                  </a:lnTo>
                  <a:lnTo>
                    <a:pt x="491" y="254"/>
                  </a:lnTo>
                  <a:lnTo>
                    <a:pt x="805" y="152"/>
                  </a:lnTo>
                  <a:lnTo>
                    <a:pt x="898" y="102"/>
                  </a:lnTo>
                  <a:lnTo>
                    <a:pt x="1304" y="0"/>
                  </a:lnTo>
                  <a:lnTo>
                    <a:pt x="1846" y="0"/>
                  </a:lnTo>
                  <a:lnTo>
                    <a:pt x="2024" y="51"/>
                  </a:lnTo>
                  <a:lnTo>
                    <a:pt x="2117" y="93"/>
                  </a:lnTo>
                  <a:lnTo>
                    <a:pt x="2210" y="102"/>
                  </a:lnTo>
                  <a:lnTo>
                    <a:pt x="2295" y="161"/>
                  </a:lnTo>
                  <a:lnTo>
                    <a:pt x="2413" y="237"/>
                  </a:lnTo>
                  <a:lnTo>
                    <a:pt x="2532" y="398"/>
                  </a:lnTo>
                  <a:lnTo>
                    <a:pt x="2692" y="533"/>
                  </a:lnTo>
                  <a:lnTo>
                    <a:pt x="2752" y="660"/>
                  </a:lnTo>
                  <a:lnTo>
                    <a:pt x="2786" y="931"/>
                  </a:lnTo>
                  <a:lnTo>
                    <a:pt x="2752" y="1244"/>
                  </a:lnTo>
                  <a:lnTo>
                    <a:pt x="2650" y="1515"/>
                  </a:lnTo>
                  <a:lnTo>
                    <a:pt x="2489" y="1837"/>
                  </a:lnTo>
                  <a:lnTo>
                    <a:pt x="2345" y="2049"/>
                  </a:lnTo>
                  <a:lnTo>
                    <a:pt x="2278" y="2116"/>
                  </a:lnTo>
                  <a:lnTo>
                    <a:pt x="2227" y="2209"/>
                  </a:lnTo>
                  <a:lnTo>
                    <a:pt x="2193" y="2226"/>
                  </a:lnTo>
                  <a:lnTo>
                    <a:pt x="2142" y="2319"/>
                  </a:lnTo>
                  <a:lnTo>
                    <a:pt x="2057" y="2387"/>
                  </a:lnTo>
                  <a:lnTo>
                    <a:pt x="1981" y="2590"/>
                  </a:lnTo>
                  <a:lnTo>
                    <a:pt x="1871" y="2861"/>
                  </a:lnTo>
                  <a:lnTo>
                    <a:pt x="1778" y="3225"/>
                  </a:lnTo>
                  <a:lnTo>
                    <a:pt x="1719" y="3361"/>
                  </a:lnTo>
                  <a:lnTo>
                    <a:pt x="1600" y="3632"/>
                  </a:lnTo>
                  <a:lnTo>
                    <a:pt x="1473" y="3801"/>
                  </a:lnTo>
                  <a:lnTo>
                    <a:pt x="1270" y="4012"/>
                  </a:lnTo>
                  <a:lnTo>
                    <a:pt x="1152" y="4106"/>
                  </a:lnTo>
                  <a:lnTo>
                    <a:pt x="999" y="4199"/>
                  </a:lnTo>
                  <a:lnTo>
                    <a:pt x="898" y="4292"/>
                  </a:lnTo>
                  <a:lnTo>
                    <a:pt x="559" y="4402"/>
                  </a:lnTo>
                  <a:lnTo>
                    <a:pt x="424" y="4393"/>
                  </a:lnTo>
                  <a:lnTo>
                    <a:pt x="322" y="4360"/>
                  </a:lnTo>
                  <a:lnTo>
                    <a:pt x="203" y="4292"/>
                  </a:lnTo>
                  <a:lnTo>
                    <a:pt x="119" y="4190"/>
                  </a:lnTo>
                  <a:lnTo>
                    <a:pt x="34" y="4072"/>
                  </a:lnTo>
                  <a:lnTo>
                    <a:pt x="0" y="3877"/>
                  </a:lnTo>
                  <a:lnTo>
                    <a:pt x="0" y="3674"/>
                  </a:lnTo>
                  <a:lnTo>
                    <a:pt x="51" y="3268"/>
                  </a:lnTo>
                  <a:lnTo>
                    <a:pt x="34" y="3200"/>
                  </a:lnTo>
                  <a:lnTo>
                    <a:pt x="93" y="2895"/>
                  </a:lnTo>
                  <a:lnTo>
                    <a:pt x="127" y="2489"/>
                  </a:lnTo>
                  <a:lnTo>
                    <a:pt x="127" y="2252"/>
                  </a:lnTo>
                  <a:lnTo>
                    <a:pt x="127" y="2243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4" name="Freeform 320">
              <a:extLst>
                <a:ext uri="{FF2B5EF4-FFF2-40B4-BE49-F238E27FC236}">
                  <a16:creationId xmlns:a16="http://schemas.microsoft.com/office/drawing/2014/main" id="{B496E27F-8777-4F04-933D-4060869526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0" y="3457"/>
              <a:ext cx="67" cy="63"/>
            </a:xfrm>
            <a:custGeom>
              <a:avLst/>
              <a:gdLst>
                <a:gd name="T0" fmla="*/ 144 w 389"/>
                <a:gd name="T1" fmla="*/ 330 h 364"/>
                <a:gd name="T2" fmla="*/ 144 w 389"/>
                <a:gd name="T3" fmla="*/ 279 h 364"/>
                <a:gd name="T4" fmla="*/ 101 w 389"/>
                <a:gd name="T5" fmla="*/ 271 h 364"/>
                <a:gd name="T6" fmla="*/ 0 w 389"/>
                <a:gd name="T7" fmla="*/ 186 h 364"/>
                <a:gd name="T8" fmla="*/ 25 w 389"/>
                <a:gd name="T9" fmla="*/ 364 h 364"/>
                <a:gd name="T10" fmla="*/ 110 w 389"/>
                <a:gd name="T11" fmla="*/ 347 h 364"/>
                <a:gd name="T12" fmla="*/ 34 w 389"/>
                <a:gd name="T13" fmla="*/ 313 h 364"/>
                <a:gd name="T14" fmla="*/ 67 w 389"/>
                <a:gd name="T15" fmla="*/ 288 h 364"/>
                <a:gd name="T16" fmla="*/ 161 w 389"/>
                <a:gd name="T17" fmla="*/ 279 h 364"/>
                <a:gd name="T18" fmla="*/ 211 w 389"/>
                <a:gd name="T19" fmla="*/ 279 h 364"/>
                <a:gd name="T20" fmla="*/ 254 w 389"/>
                <a:gd name="T21" fmla="*/ 246 h 364"/>
                <a:gd name="T22" fmla="*/ 254 w 389"/>
                <a:gd name="T23" fmla="*/ 195 h 364"/>
                <a:gd name="T24" fmla="*/ 228 w 389"/>
                <a:gd name="T25" fmla="*/ 152 h 364"/>
                <a:gd name="T26" fmla="*/ 177 w 389"/>
                <a:gd name="T27" fmla="*/ 144 h 364"/>
                <a:gd name="T28" fmla="*/ 135 w 389"/>
                <a:gd name="T29" fmla="*/ 169 h 364"/>
                <a:gd name="T30" fmla="*/ 186 w 389"/>
                <a:gd name="T31" fmla="*/ 102 h 364"/>
                <a:gd name="T32" fmla="*/ 76 w 389"/>
                <a:gd name="T33" fmla="*/ 127 h 364"/>
                <a:gd name="T34" fmla="*/ 152 w 389"/>
                <a:gd name="T35" fmla="*/ 212 h 364"/>
                <a:gd name="T36" fmla="*/ 169 w 389"/>
                <a:gd name="T37" fmla="*/ 178 h 364"/>
                <a:gd name="T38" fmla="*/ 194 w 389"/>
                <a:gd name="T39" fmla="*/ 178 h 364"/>
                <a:gd name="T40" fmla="*/ 211 w 389"/>
                <a:gd name="T41" fmla="*/ 195 h 364"/>
                <a:gd name="T42" fmla="*/ 228 w 389"/>
                <a:gd name="T43" fmla="*/ 220 h 364"/>
                <a:gd name="T44" fmla="*/ 211 w 389"/>
                <a:gd name="T45" fmla="*/ 246 h 364"/>
                <a:gd name="T46" fmla="*/ 194 w 389"/>
                <a:gd name="T47" fmla="*/ 246 h 364"/>
                <a:gd name="T48" fmla="*/ 177 w 389"/>
                <a:gd name="T49" fmla="*/ 237 h 364"/>
                <a:gd name="T50" fmla="*/ 237 w 389"/>
                <a:gd name="T51" fmla="*/ 8 h 364"/>
                <a:gd name="T52" fmla="*/ 211 w 389"/>
                <a:gd name="T53" fmla="*/ 51 h 364"/>
                <a:gd name="T54" fmla="*/ 237 w 389"/>
                <a:gd name="T55" fmla="*/ 110 h 364"/>
                <a:gd name="T56" fmla="*/ 262 w 389"/>
                <a:gd name="T57" fmla="*/ 152 h 364"/>
                <a:gd name="T58" fmla="*/ 296 w 389"/>
                <a:gd name="T59" fmla="*/ 178 h 364"/>
                <a:gd name="T60" fmla="*/ 338 w 389"/>
                <a:gd name="T61" fmla="*/ 186 h 364"/>
                <a:gd name="T62" fmla="*/ 381 w 389"/>
                <a:gd name="T63" fmla="*/ 161 h 364"/>
                <a:gd name="T64" fmla="*/ 381 w 389"/>
                <a:gd name="T65" fmla="*/ 119 h 364"/>
                <a:gd name="T66" fmla="*/ 372 w 389"/>
                <a:gd name="T67" fmla="*/ 76 h 364"/>
                <a:gd name="T68" fmla="*/ 338 w 389"/>
                <a:gd name="T69" fmla="*/ 34 h 364"/>
                <a:gd name="T70" fmla="*/ 304 w 389"/>
                <a:gd name="T71" fmla="*/ 8 h 364"/>
                <a:gd name="T72" fmla="*/ 262 w 389"/>
                <a:gd name="T73" fmla="*/ 0 h 364"/>
                <a:gd name="T74" fmla="*/ 262 w 389"/>
                <a:gd name="T75" fmla="*/ 34 h 364"/>
                <a:gd name="T76" fmla="*/ 279 w 389"/>
                <a:gd name="T77" fmla="*/ 34 h 364"/>
                <a:gd name="T78" fmla="*/ 304 w 389"/>
                <a:gd name="T79" fmla="*/ 51 h 364"/>
                <a:gd name="T80" fmla="*/ 338 w 389"/>
                <a:gd name="T81" fmla="*/ 102 h 364"/>
                <a:gd name="T82" fmla="*/ 347 w 389"/>
                <a:gd name="T83" fmla="*/ 144 h 364"/>
                <a:gd name="T84" fmla="*/ 330 w 389"/>
                <a:gd name="T85" fmla="*/ 152 h 364"/>
                <a:gd name="T86" fmla="*/ 313 w 389"/>
                <a:gd name="T87" fmla="*/ 144 h 364"/>
                <a:gd name="T88" fmla="*/ 279 w 389"/>
                <a:gd name="T89" fmla="*/ 110 h 364"/>
                <a:gd name="T90" fmla="*/ 254 w 389"/>
                <a:gd name="T91" fmla="*/ 68 h 364"/>
                <a:gd name="T92" fmla="*/ 262 w 389"/>
                <a:gd name="T93" fmla="*/ 3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9" h="364">
                  <a:moveTo>
                    <a:pt x="110" y="347"/>
                  </a:moveTo>
                  <a:lnTo>
                    <a:pt x="144" y="330"/>
                  </a:lnTo>
                  <a:lnTo>
                    <a:pt x="118" y="296"/>
                  </a:lnTo>
                  <a:lnTo>
                    <a:pt x="144" y="279"/>
                  </a:lnTo>
                  <a:lnTo>
                    <a:pt x="118" y="254"/>
                  </a:lnTo>
                  <a:lnTo>
                    <a:pt x="101" y="271"/>
                  </a:lnTo>
                  <a:lnTo>
                    <a:pt x="25" y="161"/>
                  </a:lnTo>
                  <a:lnTo>
                    <a:pt x="0" y="186"/>
                  </a:lnTo>
                  <a:lnTo>
                    <a:pt x="0" y="339"/>
                  </a:lnTo>
                  <a:lnTo>
                    <a:pt x="25" y="364"/>
                  </a:lnTo>
                  <a:lnTo>
                    <a:pt x="93" y="313"/>
                  </a:lnTo>
                  <a:lnTo>
                    <a:pt x="110" y="347"/>
                  </a:lnTo>
                  <a:close/>
                  <a:moveTo>
                    <a:pt x="67" y="288"/>
                  </a:moveTo>
                  <a:lnTo>
                    <a:pt x="34" y="313"/>
                  </a:lnTo>
                  <a:lnTo>
                    <a:pt x="25" y="237"/>
                  </a:lnTo>
                  <a:lnTo>
                    <a:pt x="67" y="288"/>
                  </a:lnTo>
                  <a:close/>
                  <a:moveTo>
                    <a:pt x="144" y="262"/>
                  </a:moveTo>
                  <a:lnTo>
                    <a:pt x="161" y="279"/>
                  </a:lnTo>
                  <a:lnTo>
                    <a:pt x="186" y="279"/>
                  </a:lnTo>
                  <a:lnTo>
                    <a:pt x="211" y="279"/>
                  </a:lnTo>
                  <a:lnTo>
                    <a:pt x="228" y="271"/>
                  </a:lnTo>
                  <a:lnTo>
                    <a:pt x="254" y="246"/>
                  </a:lnTo>
                  <a:lnTo>
                    <a:pt x="262" y="212"/>
                  </a:lnTo>
                  <a:lnTo>
                    <a:pt x="254" y="195"/>
                  </a:lnTo>
                  <a:lnTo>
                    <a:pt x="245" y="169"/>
                  </a:lnTo>
                  <a:lnTo>
                    <a:pt x="228" y="152"/>
                  </a:lnTo>
                  <a:lnTo>
                    <a:pt x="203" y="144"/>
                  </a:lnTo>
                  <a:lnTo>
                    <a:pt x="177" y="144"/>
                  </a:lnTo>
                  <a:lnTo>
                    <a:pt x="152" y="152"/>
                  </a:lnTo>
                  <a:lnTo>
                    <a:pt x="135" y="169"/>
                  </a:lnTo>
                  <a:lnTo>
                    <a:pt x="127" y="144"/>
                  </a:lnTo>
                  <a:lnTo>
                    <a:pt x="186" y="102"/>
                  </a:lnTo>
                  <a:lnTo>
                    <a:pt x="161" y="68"/>
                  </a:lnTo>
                  <a:lnTo>
                    <a:pt x="76" y="127"/>
                  </a:lnTo>
                  <a:lnTo>
                    <a:pt x="127" y="229"/>
                  </a:lnTo>
                  <a:lnTo>
                    <a:pt x="152" y="212"/>
                  </a:lnTo>
                  <a:lnTo>
                    <a:pt x="161" y="195"/>
                  </a:lnTo>
                  <a:lnTo>
                    <a:pt x="169" y="178"/>
                  </a:lnTo>
                  <a:lnTo>
                    <a:pt x="177" y="178"/>
                  </a:lnTo>
                  <a:lnTo>
                    <a:pt x="194" y="178"/>
                  </a:lnTo>
                  <a:lnTo>
                    <a:pt x="203" y="186"/>
                  </a:lnTo>
                  <a:lnTo>
                    <a:pt x="211" y="195"/>
                  </a:lnTo>
                  <a:lnTo>
                    <a:pt x="220" y="212"/>
                  </a:lnTo>
                  <a:lnTo>
                    <a:pt x="228" y="220"/>
                  </a:lnTo>
                  <a:lnTo>
                    <a:pt x="220" y="237"/>
                  </a:lnTo>
                  <a:lnTo>
                    <a:pt x="211" y="246"/>
                  </a:lnTo>
                  <a:lnTo>
                    <a:pt x="203" y="246"/>
                  </a:lnTo>
                  <a:lnTo>
                    <a:pt x="194" y="246"/>
                  </a:lnTo>
                  <a:lnTo>
                    <a:pt x="186" y="246"/>
                  </a:lnTo>
                  <a:lnTo>
                    <a:pt x="177" y="237"/>
                  </a:lnTo>
                  <a:lnTo>
                    <a:pt x="144" y="262"/>
                  </a:lnTo>
                  <a:close/>
                  <a:moveTo>
                    <a:pt x="237" y="8"/>
                  </a:moveTo>
                  <a:lnTo>
                    <a:pt x="220" y="25"/>
                  </a:lnTo>
                  <a:lnTo>
                    <a:pt x="211" y="51"/>
                  </a:lnTo>
                  <a:lnTo>
                    <a:pt x="220" y="85"/>
                  </a:lnTo>
                  <a:lnTo>
                    <a:pt x="237" y="110"/>
                  </a:lnTo>
                  <a:lnTo>
                    <a:pt x="245" y="127"/>
                  </a:lnTo>
                  <a:lnTo>
                    <a:pt x="262" y="152"/>
                  </a:lnTo>
                  <a:lnTo>
                    <a:pt x="279" y="169"/>
                  </a:lnTo>
                  <a:lnTo>
                    <a:pt x="296" y="178"/>
                  </a:lnTo>
                  <a:lnTo>
                    <a:pt x="313" y="186"/>
                  </a:lnTo>
                  <a:lnTo>
                    <a:pt x="338" y="186"/>
                  </a:lnTo>
                  <a:lnTo>
                    <a:pt x="364" y="178"/>
                  </a:lnTo>
                  <a:lnTo>
                    <a:pt x="381" y="161"/>
                  </a:lnTo>
                  <a:lnTo>
                    <a:pt x="389" y="135"/>
                  </a:lnTo>
                  <a:lnTo>
                    <a:pt x="381" y="119"/>
                  </a:lnTo>
                  <a:lnTo>
                    <a:pt x="381" y="102"/>
                  </a:lnTo>
                  <a:lnTo>
                    <a:pt x="372" y="76"/>
                  </a:lnTo>
                  <a:lnTo>
                    <a:pt x="355" y="51"/>
                  </a:lnTo>
                  <a:lnTo>
                    <a:pt x="338" y="34"/>
                  </a:lnTo>
                  <a:lnTo>
                    <a:pt x="321" y="17"/>
                  </a:lnTo>
                  <a:lnTo>
                    <a:pt x="304" y="8"/>
                  </a:lnTo>
                  <a:lnTo>
                    <a:pt x="288" y="0"/>
                  </a:lnTo>
                  <a:lnTo>
                    <a:pt x="262" y="0"/>
                  </a:lnTo>
                  <a:lnTo>
                    <a:pt x="237" y="8"/>
                  </a:lnTo>
                  <a:close/>
                  <a:moveTo>
                    <a:pt x="262" y="34"/>
                  </a:moveTo>
                  <a:lnTo>
                    <a:pt x="271" y="34"/>
                  </a:lnTo>
                  <a:lnTo>
                    <a:pt x="279" y="34"/>
                  </a:lnTo>
                  <a:lnTo>
                    <a:pt x="288" y="42"/>
                  </a:lnTo>
                  <a:lnTo>
                    <a:pt x="304" y="51"/>
                  </a:lnTo>
                  <a:lnTo>
                    <a:pt x="321" y="76"/>
                  </a:lnTo>
                  <a:lnTo>
                    <a:pt x="338" y="102"/>
                  </a:lnTo>
                  <a:lnTo>
                    <a:pt x="347" y="119"/>
                  </a:lnTo>
                  <a:lnTo>
                    <a:pt x="347" y="144"/>
                  </a:lnTo>
                  <a:lnTo>
                    <a:pt x="338" y="152"/>
                  </a:lnTo>
                  <a:lnTo>
                    <a:pt x="330" y="152"/>
                  </a:lnTo>
                  <a:lnTo>
                    <a:pt x="321" y="152"/>
                  </a:lnTo>
                  <a:lnTo>
                    <a:pt x="313" y="144"/>
                  </a:lnTo>
                  <a:lnTo>
                    <a:pt x="296" y="135"/>
                  </a:lnTo>
                  <a:lnTo>
                    <a:pt x="279" y="110"/>
                  </a:lnTo>
                  <a:lnTo>
                    <a:pt x="262" y="85"/>
                  </a:lnTo>
                  <a:lnTo>
                    <a:pt x="254" y="68"/>
                  </a:lnTo>
                  <a:lnTo>
                    <a:pt x="254" y="51"/>
                  </a:lnTo>
                  <a:lnTo>
                    <a:pt x="262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5" name="Rectangle 321">
              <a:extLst>
                <a:ext uri="{FF2B5EF4-FFF2-40B4-BE49-F238E27FC236}">
                  <a16:creationId xmlns:a16="http://schemas.microsoft.com/office/drawing/2014/main" id="{D95931CA-4163-4A6B-AB23-2D4D53D0E9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22" y="346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6" name="Rectangle 322">
              <a:extLst>
                <a:ext uri="{FF2B5EF4-FFF2-40B4-BE49-F238E27FC236}">
                  <a16:creationId xmlns:a16="http://schemas.microsoft.com/office/drawing/2014/main" id="{89603E0D-5787-49F3-99A9-57421541DE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41" y="344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7" name="Rectangle 323">
              <a:extLst>
                <a:ext uri="{FF2B5EF4-FFF2-40B4-BE49-F238E27FC236}">
                  <a16:creationId xmlns:a16="http://schemas.microsoft.com/office/drawing/2014/main" id="{5F6B58B5-7972-4EC5-9AED-94D7446E52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64" y="342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8" name="Freeform 324">
              <a:extLst>
                <a:ext uri="{FF2B5EF4-FFF2-40B4-BE49-F238E27FC236}">
                  <a16:creationId xmlns:a16="http://schemas.microsoft.com/office/drawing/2014/main" id="{E31E3C10-F9A3-440A-A550-B7F2766D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1" y="783"/>
              <a:ext cx="53" cy="79"/>
            </a:xfrm>
            <a:custGeom>
              <a:avLst/>
              <a:gdLst>
                <a:gd name="T0" fmla="*/ 161 w 305"/>
                <a:gd name="T1" fmla="*/ 449 h 449"/>
                <a:gd name="T2" fmla="*/ 195 w 305"/>
                <a:gd name="T3" fmla="*/ 423 h 449"/>
                <a:gd name="T4" fmla="*/ 212 w 305"/>
                <a:gd name="T5" fmla="*/ 373 h 449"/>
                <a:gd name="T6" fmla="*/ 178 w 305"/>
                <a:gd name="T7" fmla="*/ 322 h 449"/>
                <a:gd name="T8" fmla="*/ 136 w 305"/>
                <a:gd name="T9" fmla="*/ 313 h 449"/>
                <a:gd name="T10" fmla="*/ 93 w 305"/>
                <a:gd name="T11" fmla="*/ 330 h 449"/>
                <a:gd name="T12" fmla="*/ 76 w 305"/>
                <a:gd name="T13" fmla="*/ 381 h 449"/>
                <a:gd name="T14" fmla="*/ 68 w 305"/>
                <a:gd name="T15" fmla="*/ 288 h 449"/>
                <a:gd name="T16" fmla="*/ 0 w 305"/>
                <a:gd name="T17" fmla="*/ 381 h 449"/>
                <a:gd name="T18" fmla="*/ 110 w 305"/>
                <a:gd name="T19" fmla="*/ 398 h 449"/>
                <a:gd name="T20" fmla="*/ 102 w 305"/>
                <a:gd name="T21" fmla="*/ 364 h 449"/>
                <a:gd name="T22" fmla="*/ 136 w 305"/>
                <a:gd name="T23" fmla="*/ 347 h 449"/>
                <a:gd name="T24" fmla="*/ 161 w 305"/>
                <a:gd name="T25" fmla="*/ 356 h 449"/>
                <a:gd name="T26" fmla="*/ 178 w 305"/>
                <a:gd name="T27" fmla="*/ 381 h 449"/>
                <a:gd name="T28" fmla="*/ 161 w 305"/>
                <a:gd name="T29" fmla="*/ 407 h 449"/>
                <a:gd name="T30" fmla="*/ 144 w 305"/>
                <a:gd name="T31" fmla="*/ 407 h 449"/>
                <a:gd name="T32" fmla="*/ 59 w 305"/>
                <a:gd name="T33" fmla="*/ 195 h 449"/>
                <a:gd name="T34" fmla="*/ 59 w 305"/>
                <a:gd name="T35" fmla="*/ 246 h 449"/>
                <a:gd name="T36" fmla="*/ 93 w 305"/>
                <a:gd name="T37" fmla="*/ 271 h 449"/>
                <a:gd name="T38" fmla="*/ 136 w 305"/>
                <a:gd name="T39" fmla="*/ 288 h 449"/>
                <a:gd name="T40" fmla="*/ 212 w 305"/>
                <a:gd name="T41" fmla="*/ 297 h 449"/>
                <a:gd name="T42" fmla="*/ 254 w 305"/>
                <a:gd name="T43" fmla="*/ 263 h 449"/>
                <a:gd name="T44" fmla="*/ 246 w 305"/>
                <a:gd name="T45" fmla="*/ 212 h 449"/>
                <a:gd name="T46" fmla="*/ 220 w 305"/>
                <a:gd name="T47" fmla="*/ 186 h 449"/>
                <a:gd name="T48" fmla="*/ 178 w 305"/>
                <a:gd name="T49" fmla="*/ 161 h 449"/>
                <a:gd name="T50" fmla="*/ 93 w 305"/>
                <a:gd name="T51" fmla="*/ 161 h 449"/>
                <a:gd name="T52" fmla="*/ 59 w 305"/>
                <a:gd name="T53" fmla="*/ 195 h 449"/>
                <a:gd name="T54" fmla="*/ 93 w 305"/>
                <a:gd name="T55" fmla="*/ 195 h 449"/>
                <a:gd name="T56" fmla="*/ 136 w 305"/>
                <a:gd name="T57" fmla="*/ 195 h 449"/>
                <a:gd name="T58" fmla="*/ 195 w 305"/>
                <a:gd name="T59" fmla="*/ 212 h 449"/>
                <a:gd name="T60" fmla="*/ 220 w 305"/>
                <a:gd name="T61" fmla="*/ 229 h 449"/>
                <a:gd name="T62" fmla="*/ 220 w 305"/>
                <a:gd name="T63" fmla="*/ 246 h 449"/>
                <a:gd name="T64" fmla="*/ 203 w 305"/>
                <a:gd name="T65" fmla="*/ 263 h 449"/>
                <a:gd name="T66" fmla="*/ 178 w 305"/>
                <a:gd name="T67" fmla="*/ 263 h 449"/>
                <a:gd name="T68" fmla="*/ 119 w 305"/>
                <a:gd name="T69" fmla="*/ 237 h 449"/>
                <a:gd name="T70" fmla="*/ 85 w 305"/>
                <a:gd name="T71" fmla="*/ 220 h 449"/>
                <a:gd name="T72" fmla="*/ 110 w 305"/>
                <a:gd name="T73" fmla="*/ 43 h 449"/>
                <a:gd name="T74" fmla="*/ 110 w 305"/>
                <a:gd name="T75" fmla="*/ 93 h 449"/>
                <a:gd name="T76" fmla="*/ 144 w 305"/>
                <a:gd name="T77" fmla="*/ 119 h 449"/>
                <a:gd name="T78" fmla="*/ 186 w 305"/>
                <a:gd name="T79" fmla="*/ 136 h 449"/>
                <a:gd name="T80" fmla="*/ 263 w 305"/>
                <a:gd name="T81" fmla="*/ 144 h 449"/>
                <a:gd name="T82" fmla="*/ 305 w 305"/>
                <a:gd name="T83" fmla="*/ 110 h 449"/>
                <a:gd name="T84" fmla="*/ 297 w 305"/>
                <a:gd name="T85" fmla="*/ 59 h 449"/>
                <a:gd name="T86" fmla="*/ 271 w 305"/>
                <a:gd name="T87" fmla="*/ 34 h 449"/>
                <a:gd name="T88" fmla="*/ 229 w 305"/>
                <a:gd name="T89" fmla="*/ 9 h 449"/>
                <a:gd name="T90" fmla="*/ 144 w 305"/>
                <a:gd name="T91" fmla="*/ 9 h 449"/>
                <a:gd name="T92" fmla="*/ 110 w 305"/>
                <a:gd name="T93" fmla="*/ 43 h 449"/>
                <a:gd name="T94" fmla="*/ 144 w 305"/>
                <a:gd name="T95" fmla="*/ 43 h 449"/>
                <a:gd name="T96" fmla="*/ 186 w 305"/>
                <a:gd name="T97" fmla="*/ 43 h 449"/>
                <a:gd name="T98" fmla="*/ 246 w 305"/>
                <a:gd name="T99" fmla="*/ 59 h 449"/>
                <a:gd name="T100" fmla="*/ 271 w 305"/>
                <a:gd name="T101" fmla="*/ 76 h 449"/>
                <a:gd name="T102" fmla="*/ 271 w 305"/>
                <a:gd name="T103" fmla="*/ 93 h 449"/>
                <a:gd name="T104" fmla="*/ 254 w 305"/>
                <a:gd name="T105" fmla="*/ 110 h 449"/>
                <a:gd name="T106" fmla="*/ 229 w 305"/>
                <a:gd name="T107" fmla="*/ 110 h 449"/>
                <a:gd name="T108" fmla="*/ 170 w 305"/>
                <a:gd name="T109" fmla="*/ 85 h 449"/>
                <a:gd name="T110" fmla="*/ 136 w 305"/>
                <a:gd name="T111" fmla="*/ 6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5" h="449">
                  <a:moveTo>
                    <a:pt x="136" y="449"/>
                  </a:moveTo>
                  <a:lnTo>
                    <a:pt x="161" y="449"/>
                  </a:lnTo>
                  <a:lnTo>
                    <a:pt x="178" y="440"/>
                  </a:lnTo>
                  <a:lnTo>
                    <a:pt x="195" y="423"/>
                  </a:lnTo>
                  <a:lnTo>
                    <a:pt x="203" y="398"/>
                  </a:lnTo>
                  <a:lnTo>
                    <a:pt x="212" y="373"/>
                  </a:lnTo>
                  <a:lnTo>
                    <a:pt x="195" y="339"/>
                  </a:lnTo>
                  <a:lnTo>
                    <a:pt x="178" y="322"/>
                  </a:lnTo>
                  <a:lnTo>
                    <a:pt x="161" y="313"/>
                  </a:lnTo>
                  <a:lnTo>
                    <a:pt x="136" y="313"/>
                  </a:lnTo>
                  <a:lnTo>
                    <a:pt x="110" y="313"/>
                  </a:lnTo>
                  <a:lnTo>
                    <a:pt x="93" y="330"/>
                  </a:lnTo>
                  <a:lnTo>
                    <a:pt x="76" y="347"/>
                  </a:lnTo>
                  <a:lnTo>
                    <a:pt x="76" y="381"/>
                  </a:lnTo>
                  <a:lnTo>
                    <a:pt x="43" y="364"/>
                  </a:lnTo>
                  <a:lnTo>
                    <a:pt x="68" y="288"/>
                  </a:lnTo>
                  <a:lnTo>
                    <a:pt x="34" y="280"/>
                  </a:lnTo>
                  <a:lnTo>
                    <a:pt x="0" y="381"/>
                  </a:lnTo>
                  <a:lnTo>
                    <a:pt x="93" y="432"/>
                  </a:lnTo>
                  <a:lnTo>
                    <a:pt x="110" y="398"/>
                  </a:lnTo>
                  <a:lnTo>
                    <a:pt x="102" y="381"/>
                  </a:lnTo>
                  <a:lnTo>
                    <a:pt x="102" y="364"/>
                  </a:lnTo>
                  <a:lnTo>
                    <a:pt x="119" y="347"/>
                  </a:lnTo>
                  <a:lnTo>
                    <a:pt x="136" y="347"/>
                  </a:lnTo>
                  <a:lnTo>
                    <a:pt x="153" y="347"/>
                  </a:lnTo>
                  <a:lnTo>
                    <a:pt x="161" y="356"/>
                  </a:lnTo>
                  <a:lnTo>
                    <a:pt x="178" y="373"/>
                  </a:lnTo>
                  <a:lnTo>
                    <a:pt x="178" y="381"/>
                  </a:lnTo>
                  <a:lnTo>
                    <a:pt x="178" y="390"/>
                  </a:lnTo>
                  <a:lnTo>
                    <a:pt x="161" y="407"/>
                  </a:lnTo>
                  <a:lnTo>
                    <a:pt x="153" y="407"/>
                  </a:lnTo>
                  <a:lnTo>
                    <a:pt x="144" y="407"/>
                  </a:lnTo>
                  <a:lnTo>
                    <a:pt x="136" y="449"/>
                  </a:lnTo>
                  <a:close/>
                  <a:moveTo>
                    <a:pt x="59" y="195"/>
                  </a:moveTo>
                  <a:lnTo>
                    <a:pt x="51" y="220"/>
                  </a:lnTo>
                  <a:lnTo>
                    <a:pt x="59" y="246"/>
                  </a:lnTo>
                  <a:lnTo>
                    <a:pt x="76" y="254"/>
                  </a:lnTo>
                  <a:lnTo>
                    <a:pt x="93" y="271"/>
                  </a:lnTo>
                  <a:lnTo>
                    <a:pt x="110" y="280"/>
                  </a:lnTo>
                  <a:lnTo>
                    <a:pt x="136" y="288"/>
                  </a:lnTo>
                  <a:lnTo>
                    <a:pt x="178" y="297"/>
                  </a:lnTo>
                  <a:lnTo>
                    <a:pt x="212" y="297"/>
                  </a:lnTo>
                  <a:lnTo>
                    <a:pt x="237" y="280"/>
                  </a:lnTo>
                  <a:lnTo>
                    <a:pt x="254" y="263"/>
                  </a:lnTo>
                  <a:lnTo>
                    <a:pt x="254" y="229"/>
                  </a:lnTo>
                  <a:lnTo>
                    <a:pt x="246" y="212"/>
                  </a:lnTo>
                  <a:lnTo>
                    <a:pt x="237" y="195"/>
                  </a:lnTo>
                  <a:lnTo>
                    <a:pt x="220" y="186"/>
                  </a:lnTo>
                  <a:lnTo>
                    <a:pt x="203" y="178"/>
                  </a:lnTo>
                  <a:lnTo>
                    <a:pt x="178" y="161"/>
                  </a:lnTo>
                  <a:lnTo>
                    <a:pt x="127" y="153"/>
                  </a:lnTo>
                  <a:lnTo>
                    <a:pt x="93" y="161"/>
                  </a:lnTo>
                  <a:lnTo>
                    <a:pt x="68" y="170"/>
                  </a:lnTo>
                  <a:lnTo>
                    <a:pt x="59" y="195"/>
                  </a:lnTo>
                  <a:close/>
                  <a:moveTo>
                    <a:pt x="85" y="203"/>
                  </a:moveTo>
                  <a:lnTo>
                    <a:pt x="93" y="195"/>
                  </a:lnTo>
                  <a:lnTo>
                    <a:pt x="119" y="195"/>
                  </a:lnTo>
                  <a:lnTo>
                    <a:pt x="136" y="195"/>
                  </a:lnTo>
                  <a:lnTo>
                    <a:pt x="161" y="203"/>
                  </a:lnTo>
                  <a:lnTo>
                    <a:pt x="195" y="212"/>
                  </a:lnTo>
                  <a:lnTo>
                    <a:pt x="212" y="220"/>
                  </a:lnTo>
                  <a:lnTo>
                    <a:pt x="220" y="229"/>
                  </a:lnTo>
                  <a:lnTo>
                    <a:pt x="220" y="237"/>
                  </a:lnTo>
                  <a:lnTo>
                    <a:pt x="220" y="246"/>
                  </a:lnTo>
                  <a:lnTo>
                    <a:pt x="212" y="263"/>
                  </a:lnTo>
                  <a:lnTo>
                    <a:pt x="203" y="263"/>
                  </a:lnTo>
                  <a:lnTo>
                    <a:pt x="195" y="263"/>
                  </a:lnTo>
                  <a:lnTo>
                    <a:pt x="178" y="263"/>
                  </a:lnTo>
                  <a:lnTo>
                    <a:pt x="144" y="254"/>
                  </a:lnTo>
                  <a:lnTo>
                    <a:pt x="119" y="237"/>
                  </a:lnTo>
                  <a:lnTo>
                    <a:pt x="102" y="229"/>
                  </a:lnTo>
                  <a:lnTo>
                    <a:pt x="85" y="220"/>
                  </a:lnTo>
                  <a:lnTo>
                    <a:pt x="85" y="203"/>
                  </a:lnTo>
                  <a:close/>
                  <a:moveTo>
                    <a:pt x="110" y="43"/>
                  </a:moveTo>
                  <a:lnTo>
                    <a:pt x="102" y="68"/>
                  </a:lnTo>
                  <a:lnTo>
                    <a:pt x="110" y="93"/>
                  </a:lnTo>
                  <a:lnTo>
                    <a:pt x="127" y="102"/>
                  </a:lnTo>
                  <a:lnTo>
                    <a:pt x="144" y="119"/>
                  </a:lnTo>
                  <a:lnTo>
                    <a:pt x="161" y="127"/>
                  </a:lnTo>
                  <a:lnTo>
                    <a:pt x="186" y="136"/>
                  </a:lnTo>
                  <a:lnTo>
                    <a:pt x="229" y="144"/>
                  </a:lnTo>
                  <a:lnTo>
                    <a:pt x="263" y="144"/>
                  </a:lnTo>
                  <a:lnTo>
                    <a:pt x="288" y="127"/>
                  </a:lnTo>
                  <a:lnTo>
                    <a:pt x="305" y="110"/>
                  </a:lnTo>
                  <a:lnTo>
                    <a:pt x="305" y="76"/>
                  </a:lnTo>
                  <a:lnTo>
                    <a:pt x="297" y="59"/>
                  </a:lnTo>
                  <a:lnTo>
                    <a:pt x="288" y="43"/>
                  </a:lnTo>
                  <a:lnTo>
                    <a:pt x="271" y="34"/>
                  </a:lnTo>
                  <a:lnTo>
                    <a:pt x="254" y="26"/>
                  </a:lnTo>
                  <a:lnTo>
                    <a:pt x="229" y="9"/>
                  </a:lnTo>
                  <a:lnTo>
                    <a:pt x="178" y="0"/>
                  </a:lnTo>
                  <a:lnTo>
                    <a:pt x="144" y="9"/>
                  </a:lnTo>
                  <a:lnTo>
                    <a:pt x="119" y="17"/>
                  </a:lnTo>
                  <a:lnTo>
                    <a:pt x="110" y="43"/>
                  </a:lnTo>
                  <a:close/>
                  <a:moveTo>
                    <a:pt x="136" y="51"/>
                  </a:moveTo>
                  <a:lnTo>
                    <a:pt x="144" y="43"/>
                  </a:lnTo>
                  <a:lnTo>
                    <a:pt x="170" y="43"/>
                  </a:lnTo>
                  <a:lnTo>
                    <a:pt x="186" y="43"/>
                  </a:lnTo>
                  <a:lnTo>
                    <a:pt x="212" y="51"/>
                  </a:lnTo>
                  <a:lnTo>
                    <a:pt x="246" y="59"/>
                  </a:lnTo>
                  <a:lnTo>
                    <a:pt x="263" y="68"/>
                  </a:lnTo>
                  <a:lnTo>
                    <a:pt x="271" y="76"/>
                  </a:lnTo>
                  <a:lnTo>
                    <a:pt x="271" y="85"/>
                  </a:lnTo>
                  <a:lnTo>
                    <a:pt x="271" y="93"/>
                  </a:lnTo>
                  <a:lnTo>
                    <a:pt x="263" y="110"/>
                  </a:lnTo>
                  <a:lnTo>
                    <a:pt x="254" y="110"/>
                  </a:lnTo>
                  <a:lnTo>
                    <a:pt x="246" y="110"/>
                  </a:lnTo>
                  <a:lnTo>
                    <a:pt x="229" y="110"/>
                  </a:lnTo>
                  <a:lnTo>
                    <a:pt x="195" y="102"/>
                  </a:lnTo>
                  <a:lnTo>
                    <a:pt x="170" y="85"/>
                  </a:lnTo>
                  <a:lnTo>
                    <a:pt x="153" y="76"/>
                  </a:lnTo>
                  <a:lnTo>
                    <a:pt x="136" y="68"/>
                  </a:lnTo>
                  <a:lnTo>
                    <a:pt x="136" y="51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9" name="Rectangle 325">
              <a:extLst>
                <a:ext uri="{FF2B5EF4-FFF2-40B4-BE49-F238E27FC236}">
                  <a16:creationId xmlns:a16="http://schemas.microsoft.com/office/drawing/2014/main" id="{5B9AB58A-A54B-4CFD-BA8C-BEF265F5B2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80000">
              <a:off x="1557" y="80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0" name="Rectangle 326">
              <a:extLst>
                <a:ext uri="{FF2B5EF4-FFF2-40B4-BE49-F238E27FC236}">
                  <a16:creationId xmlns:a16="http://schemas.microsoft.com/office/drawing/2014/main" id="{66EFDDF2-D2C3-4447-9DBD-9F8624BE0B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80000">
              <a:off x="1566" y="77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1" name="Rectangle 327">
              <a:extLst>
                <a:ext uri="{FF2B5EF4-FFF2-40B4-BE49-F238E27FC236}">
                  <a16:creationId xmlns:a16="http://schemas.microsoft.com/office/drawing/2014/main" id="{82A064E5-7FC4-4577-AB3E-D63A64215D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80000">
              <a:off x="1573" y="7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2" name="Freeform 328">
              <a:extLst>
                <a:ext uri="{FF2B5EF4-FFF2-40B4-BE49-F238E27FC236}">
                  <a16:creationId xmlns:a16="http://schemas.microsoft.com/office/drawing/2014/main" id="{C3F1472E-58F2-47EC-92CC-ABBE6F3DE9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" y="3141"/>
              <a:ext cx="50" cy="74"/>
            </a:xfrm>
            <a:custGeom>
              <a:avLst/>
              <a:gdLst>
                <a:gd name="T0" fmla="*/ 8 w 288"/>
                <a:gd name="T1" fmla="*/ 136 h 424"/>
                <a:gd name="T2" fmla="*/ 59 w 288"/>
                <a:gd name="T3" fmla="*/ 144 h 424"/>
                <a:gd name="T4" fmla="*/ 84 w 288"/>
                <a:gd name="T5" fmla="*/ 111 h 424"/>
                <a:gd name="T6" fmla="*/ 186 w 288"/>
                <a:gd name="T7" fmla="*/ 34 h 424"/>
                <a:gd name="T8" fmla="*/ 8 w 288"/>
                <a:gd name="T9" fmla="*/ 9 h 424"/>
                <a:gd name="T10" fmla="*/ 0 w 288"/>
                <a:gd name="T11" fmla="*/ 94 h 424"/>
                <a:gd name="T12" fmla="*/ 51 w 288"/>
                <a:gd name="T13" fmla="*/ 34 h 424"/>
                <a:gd name="T14" fmla="*/ 68 w 288"/>
                <a:gd name="T15" fmla="*/ 77 h 424"/>
                <a:gd name="T16" fmla="*/ 220 w 288"/>
                <a:gd name="T17" fmla="*/ 144 h 424"/>
                <a:gd name="T18" fmla="*/ 161 w 288"/>
                <a:gd name="T19" fmla="*/ 127 h 424"/>
                <a:gd name="T20" fmla="*/ 93 w 288"/>
                <a:gd name="T21" fmla="*/ 144 h 424"/>
                <a:gd name="T22" fmla="*/ 51 w 288"/>
                <a:gd name="T23" fmla="*/ 170 h 424"/>
                <a:gd name="T24" fmla="*/ 34 w 288"/>
                <a:gd name="T25" fmla="*/ 204 h 424"/>
                <a:gd name="T26" fmla="*/ 51 w 288"/>
                <a:gd name="T27" fmla="*/ 254 h 424"/>
                <a:gd name="T28" fmla="*/ 110 w 288"/>
                <a:gd name="T29" fmla="*/ 271 h 424"/>
                <a:gd name="T30" fmla="*/ 178 w 288"/>
                <a:gd name="T31" fmla="*/ 254 h 424"/>
                <a:gd name="T32" fmla="*/ 211 w 288"/>
                <a:gd name="T33" fmla="*/ 229 h 424"/>
                <a:gd name="T34" fmla="*/ 237 w 288"/>
                <a:gd name="T35" fmla="*/ 195 h 424"/>
                <a:gd name="T36" fmla="*/ 203 w 288"/>
                <a:gd name="T37" fmla="*/ 178 h 424"/>
                <a:gd name="T38" fmla="*/ 194 w 288"/>
                <a:gd name="T39" fmla="*/ 195 h 424"/>
                <a:gd name="T40" fmla="*/ 169 w 288"/>
                <a:gd name="T41" fmla="*/ 212 h 424"/>
                <a:gd name="T42" fmla="*/ 110 w 288"/>
                <a:gd name="T43" fmla="*/ 229 h 424"/>
                <a:gd name="T44" fmla="*/ 76 w 288"/>
                <a:gd name="T45" fmla="*/ 229 h 424"/>
                <a:gd name="T46" fmla="*/ 68 w 288"/>
                <a:gd name="T47" fmla="*/ 212 h 424"/>
                <a:gd name="T48" fmla="*/ 84 w 288"/>
                <a:gd name="T49" fmla="*/ 195 h 424"/>
                <a:gd name="T50" fmla="*/ 127 w 288"/>
                <a:gd name="T51" fmla="*/ 178 h 424"/>
                <a:gd name="T52" fmla="*/ 178 w 288"/>
                <a:gd name="T53" fmla="*/ 161 h 424"/>
                <a:gd name="T54" fmla="*/ 203 w 288"/>
                <a:gd name="T55" fmla="*/ 178 h 424"/>
                <a:gd name="T56" fmla="*/ 271 w 288"/>
                <a:gd name="T57" fmla="*/ 297 h 424"/>
                <a:gd name="T58" fmla="*/ 220 w 288"/>
                <a:gd name="T59" fmla="*/ 280 h 424"/>
                <a:gd name="T60" fmla="*/ 144 w 288"/>
                <a:gd name="T61" fmla="*/ 297 h 424"/>
                <a:gd name="T62" fmla="*/ 110 w 288"/>
                <a:gd name="T63" fmla="*/ 322 h 424"/>
                <a:gd name="T64" fmla="*/ 93 w 288"/>
                <a:gd name="T65" fmla="*/ 356 h 424"/>
                <a:gd name="T66" fmla="*/ 110 w 288"/>
                <a:gd name="T67" fmla="*/ 407 h 424"/>
                <a:gd name="T68" fmla="*/ 161 w 288"/>
                <a:gd name="T69" fmla="*/ 424 h 424"/>
                <a:gd name="T70" fmla="*/ 237 w 288"/>
                <a:gd name="T71" fmla="*/ 407 h 424"/>
                <a:gd name="T72" fmla="*/ 271 w 288"/>
                <a:gd name="T73" fmla="*/ 381 h 424"/>
                <a:gd name="T74" fmla="*/ 288 w 288"/>
                <a:gd name="T75" fmla="*/ 348 h 424"/>
                <a:gd name="T76" fmla="*/ 254 w 288"/>
                <a:gd name="T77" fmla="*/ 331 h 424"/>
                <a:gd name="T78" fmla="*/ 254 w 288"/>
                <a:gd name="T79" fmla="*/ 348 h 424"/>
                <a:gd name="T80" fmla="*/ 228 w 288"/>
                <a:gd name="T81" fmla="*/ 364 h 424"/>
                <a:gd name="T82" fmla="*/ 169 w 288"/>
                <a:gd name="T83" fmla="*/ 381 h 424"/>
                <a:gd name="T84" fmla="*/ 135 w 288"/>
                <a:gd name="T85" fmla="*/ 381 h 424"/>
                <a:gd name="T86" fmla="*/ 127 w 288"/>
                <a:gd name="T87" fmla="*/ 364 h 424"/>
                <a:gd name="T88" fmla="*/ 135 w 288"/>
                <a:gd name="T89" fmla="*/ 348 h 424"/>
                <a:gd name="T90" fmla="*/ 178 w 288"/>
                <a:gd name="T91" fmla="*/ 331 h 424"/>
                <a:gd name="T92" fmla="*/ 228 w 288"/>
                <a:gd name="T93" fmla="*/ 314 h 424"/>
                <a:gd name="T94" fmla="*/ 254 w 288"/>
                <a:gd name="T95" fmla="*/ 33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8" h="424">
                  <a:moveTo>
                    <a:pt x="0" y="94"/>
                  </a:moveTo>
                  <a:lnTo>
                    <a:pt x="8" y="136"/>
                  </a:lnTo>
                  <a:lnTo>
                    <a:pt x="51" y="119"/>
                  </a:lnTo>
                  <a:lnTo>
                    <a:pt x="59" y="144"/>
                  </a:lnTo>
                  <a:lnTo>
                    <a:pt x="84" y="136"/>
                  </a:lnTo>
                  <a:lnTo>
                    <a:pt x="84" y="111"/>
                  </a:lnTo>
                  <a:lnTo>
                    <a:pt x="203" y="68"/>
                  </a:lnTo>
                  <a:lnTo>
                    <a:pt x="186" y="34"/>
                  </a:lnTo>
                  <a:lnTo>
                    <a:pt x="42" y="0"/>
                  </a:lnTo>
                  <a:lnTo>
                    <a:pt x="8" y="9"/>
                  </a:lnTo>
                  <a:lnTo>
                    <a:pt x="34" y="85"/>
                  </a:lnTo>
                  <a:lnTo>
                    <a:pt x="0" y="94"/>
                  </a:lnTo>
                  <a:close/>
                  <a:moveTo>
                    <a:pt x="68" y="77"/>
                  </a:moveTo>
                  <a:lnTo>
                    <a:pt x="51" y="34"/>
                  </a:lnTo>
                  <a:lnTo>
                    <a:pt x="135" y="51"/>
                  </a:lnTo>
                  <a:lnTo>
                    <a:pt x="68" y="77"/>
                  </a:lnTo>
                  <a:close/>
                  <a:moveTo>
                    <a:pt x="228" y="170"/>
                  </a:moveTo>
                  <a:lnTo>
                    <a:pt x="220" y="144"/>
                  </a:lnTo>
                  <a:lnTo>
                    <a:pt x="194" y="127"/>
                  </a:lnTo>
                  <a:lnTo>
                    <a:pt x="161" y="127"/>
                  </a:lnTo>
                  <a:lnTo>
                    <a:pt x="110" y="136"/>
                  </a:lnTo>
                  <a:lnTo>
                    <a:pt x="93" y="144"/>
                  </a:lnTo>
                  <a:lnTo>
                    <a:pt x="68" y="161"/>
                  </a:lnTo>
                  <a:lnTo>
                    <a:pt x="51" y="170"/>
                  </a:lnTo>
                  <a:lnTo>
                    <a:pt x="42" y="178"/>
                  </a:lnTo>
                  <a:lnTo>
                    <a:pt x="34" y="204"/>
                  </a:lnTo>
                  <a:lnTo>
                    <a:pt x="42" y="229"/>
                  </a:lnTo>
                  <a:lnTo>
                    <a:pt x="51" y="254"/>
                  </a:lnTo>
                  <a:lnTo>
                    <a:pt x="76" y="271"/>
                  </a:lnTo>
                  <a:lnTo>
                    <a:pt x="110" y="271"/>
                  </a:lnTo>
                  <a:lnTo>
                    <a:pt x="152" y="263"/>
                  </a:lnTo>
                  <a:lnTo>
                    <a:pt x="178" y="254"/>
                  </a:lnTo>
                  <a:lnTo>
                    <a:pt x="203" y="238"/>
                  </a:lnTo>
                  <a:lnTo>
                    <a:pt x="211" y="229"/>
                  </a:lnTo>
                  <a:lnTo>
                    <a:pt x="228" y="212"/>
                  </a:lnTo>
                  <a:lnTo>
                    <a:pt x="237" y="195"/>
                  </a:lnTo>
                  <a:lnTo>
                    <a:pt x="228" y="170"/>
                  </a:lnTo>
                  <a:close/>
                  <a:moveTo>
                    <a:pt x="203" y="178"/>
                  </a:moveTo>
                  <a:lnTo>
                    <a:pt x="203" y="187"/>
                  </a:lnTo>
                  <a:lnTo>
                    <a:pt x="194" y="195"/>
                  </a:lnTo>
                  <a:lnTo>
                    <a:pt x="186" y="204"/>
                  </a:lnTo>
                  <a:lnTo>
                    <a:pt x="169" y="212"/>
                  </a:lnTo>
                  <a:lnTo>
                    <a:pt x="144" y="221"/>
                  </a:lnTo>
                  <a:lnTo>
                    <a:pt x="110" y="229"/>
                  </a:lnTo>
                  <a:lnTo>
                    <a:pt x="93" y="238"/>
                  </a:lnTo>
                  <a:lnTo>
                    <a:pt x="76" y="229"/>
                  </a:lnTo>
                  <a:lnTo>
                    <a:pt x="68" y="221"/>
                  </a:lnTo>
                  <a:lnTo>
                    <a:pt x="68" y="212"/>
                  </a:lnTo>
                  <a:lnTo>
                    <a:pt x="76" y="204"/>
                  </a:lnTo>
                  <a:lnTo>
                    <a:pt x="84" y="195"/>
                  </a:lnTo>
                  <a:lnTo>
                    <a:pt x="101" y="187"/>
                  </a:lnTo>
                  <a:lnTo>
                    <a:pt x="127" y="178"/>
                  </a:lnTo>
                  <a:lnTo>
                    <a:pt x="152" y="170"/>
                  </a:lnTo>
                  <a:lnTo>
                    <a:pt x="178" y="161"/>
                  </a:lnTo>
                  <a:lnTo>
                    <a:pt x="194" y="170"/>
                  </a:lnTo>
                  <a:lnTo>
                    <a:pt x="203" y="178"/>
                  </a:lnTo>
                  <a:close/>
                  <a:moveTo>
                    <a:pt x="288" y="322"/>
                  </a:moveTo>
                  <a:lnTo>
                    <a:pt x="271" y="297"/>
                  </a:lnTo>
                  <a:lnTo>
                    <a:pt x="254" y="280"/>
                  </a:lnTo>
                  <a:lnTo>
                    <a:pt x="220" y="280"/>
                  </a:lnTo>
                  <a:lnTo>
                    <a:pt x="169" y="288"/>
                  </a:lnTo>
                  <a:lnTo>
                    <a:pt x="144" y="297"/>
                  </a:lnTo>
                  <a:lnTo>
                    <a:pt x="127" y="314"/>
                  </a:lnTo>
                  <a:lnTo>
                    <a:pt x="110" y="322"/>
                  </a:lnTo>
                  <a:lnTo>
                    <a:pt x="101" y="331"/>
                  </a:lnTo>
                  <a:lnTo>
                    <a:pt x="93" y="356"/>
                  </a:lnTo>
                  <a:lnTo>
                    <a:pt x="93" y="381"/>
                  </a:lnTo>
                  <a:lnTo>
                    <a:pt x="110" y="407"/>
                  </a:lnTo>
                  <a:lnTo>
                    <a:pt x="127" y="424"/>
                  </a:lnTo>
                  <a:lnTo>
                    <a:pt x="161" y="424"/>
                  </a:lnTo>
                  <a:lnTo>
                    <a:pt x="211" y="415"/>
                  </a:lnTo>
                  <a:lnTo>
                    <a:pt x="237" y="407"/>
                  </a:lnTo>
                  <a:lnTo>
                    <a:pt x="254" y="390"/>
                  </a:lnTo>
                  <a:lnTo>
                    <a:pt x="271" y="381"/>
                  </a:lnTo>
                  <a:lnTo>
                    <a:pt x="279" y="364"/>
                  </a:lnTo>
                  <a:lnTo>
                    <a:pt x="288" y="348"/>
                  </a:lnTo>
                  <a:lnTo>
                    <a:pt x="288" y="322"/>
                  </a:lnTo>
                  <a:close/>
                  <a:moveTo>
                    <a:pt x="254" y="331"/>
                  </a:moveTo>
                  <a:lnTo>
                    <a:pt x="254" y="339"/>
                  </a:lnTo>
                  <a:lnTo>
                    <a:pt x="254" y="348"/>
                  </a:lnTo>
                  <a:lnTo>
                    <a:pt x="245" y="356"/>
                  </a:lnTo>
                  <a:lnTo>
                    <a:pt x="228" y="364"/>
                  </a:lnTo>
                  <a:lnTo>
                    <a:pt x="194" y="373"/>
                  </a:lnTo>
                  <a:lnTo>
                    <a:pt x="169" y="381"/>
                  </a:lnTo>
                  <a:lnTo>
                    <a:pt x="152" y="390"/>
                  </a:lnTo>
                  <a:lnTo>
                    <a:pt x="135" y="381"/>
                  </a:lnTo>
                  <a:lnTo>
                    <a:pt x="127" y="373"/>
                  </a:lnTo>
                  <a:lnTo>
                    <a:pt x="127" y="364"/>
                  </a:lnTo>
                  <a:lnTo>
                    <a:pt x="127" y="356"/>
                  </a:lnTo>
                  <a:lnTo>
                    <a:pt x="135" y="348"/>
                  </a:lnTo>
                  <a:lnTo>
                    <a:pt x="152" y="339"/>
                  </a:lnTo>
                  <a:lnTo>
                    <a:pt x="178" y="331"/>
                  </a:lnTo>
                  <a:lnTo>
                    <a:pt x="211" y="322"/>
                  </a:lnTo>
                  <a:lnTo>
                    <a:pt x="228" y="314"/>
                  </a:lnTo>
                  <a:lnTo>
                    <a:pt x="245" y="322"/>
                  </a:lnTo>
                  <a:lnTo>
                    <a:pt x="254" y="331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3" name="Rectangle 329">
              <a:extLst>
                <a:ext uri="{FF2B5EF4-FFF2-40B4-BE49-F238E27FC236}">
                  <a16:creationId xmlns:a16="http://schemas.microsoft.com/office/drawing/2014/main" id="{C30B6D6A-B4A2-47F8-A804-2394431DF7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60000">
              <a:off x="686" y="312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4" name="Rectangle 330">
              <a:extLst>
                <a:ext uri="{FF2B5EF4-FFF2-40B4-BE49-F238E27FC236}">
                  <a16:creationId xmlns:a16="http://schemas.microsoft.com/office/drawing/2014/main" id="{DB0F3BC4-7F21-441A-96A3-74CE90499F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60000">
              <a:off x="696" y="31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5" name="Rectangle 331">
              <a:extLst>
                <a:ext uri="{FF2B5EF4-FFF2-40B4-BE49-F238E27FC236}">
                  <a16:creationId xmlns:a16="http://schemas.microsoft.com/office/drawing/2014/main" id="{0BF35339-5AAF-42AC-B66F-33DA98F2F9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60000">
              <a:off x="703" y="317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6" name="Freeform 332">
              <a:extLst>
                <a:ext uri="{FF2B5EF4-FFF2-40B4-BE49-F238E27FC236}">
                  <a16:creationId xmlns:a16="http://schemas.microsoft.com/office/drawing/2014/main" id="{BD2132BB-6EE6-486F-9712-6F9873D19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7" y="3318"/>
              <a:ext cx="74" cy="67"/>
            </a:xfrm>
            <a:custGeom>
              <a:avLst/>
              <a:gdLst>
                <a:gd name="T0" fmla="*/ 85 w 424"/>
                <a:gd name="T1" fmla="*/ 373 h 381"/>
                <a:gd name="T2" fmla="*/ 127 w 424"/>
                <a:gd name="T3" fmla="*/ 373 h 381"/>
                <a:gd name="T4" fmla="*/ 170 w 424"/>
                <a:gd name="T5" fmla="*/ 347 h 381"/>
                <a:gd name="T6" fmla="*/ 178 w 424"/>
                <a:gd name="T7" fmla="*/ 297 h 381"/>
                <a:gd name="T8" fmla="*/ 153 w 424"/>
                <a:gd name="T9" fmla="*/ 263 h 381"/>
                <a:gd name="T10" fmla="*/ 127 w 424"/>
                <a:gd name="T11" fmla="*/ 254 h 381"/>
                <a:gd name="T12" fmla="*/ 110 w 424"/>
                <a:gd name="T13" fmla="*/ 229 h 381"/>
                <a:gd name="T14" fmla="*/ 93 w 424"/>
                <a:gd name="T15" fmla="*/ 195 h 381"/>
                <a:gd name="T16" fmla="*/ 51 w 424"/>
                <a:gd name="T17" fmla="*/ 187 h 381"/>
                <a:gd name="T18" fmla="*/ 9 w 424"/>
                <a:gd name="T19" fmla="*/ 220 h 381"/>
                <a:gd name="T20" fmla="*/ 9 w 424"/>
                <a:gd name="T21" fmla="*/ 280 h 381"/>
                <a:gd name="T22" fmla="*/ 34 w 424"/>
                <a:gd name="T23" fmla="*/ 246 h 381"/>
                <a:gd name="T24" fmla="*/ 60 w 424"/>
                <a:gd name="T25" fmla="*/ 220 h 381"/>
                <a:gd name="T26" fmla="*/ 85 w 424"/>
                <a:gd name="T27" fmla="*/ 237 h 381"/>
                <a:gd name="T28" fmla="*/ 76 w 424"/>
                <a:gd name="T29" fmla="*/ 263 h 381"/>
                <a:gd name="T30" fmla="*/ 76 w 424"/>
                <a:gd name="T31" fmla="*/ 297 h 381"/>
                <a:gd name="T32" fmla="*/ 110 w 424"/>
                <a:gd name="T33" fmla="*/ 280 h 381"/>
                <a:gd name="T34" fmla="*/ 136 w 424"/>
                <a:gd name="T35" fmla="*/ 297 h 381"/>
                <a:gd name="T36" fmla="*/ 144 w 424"/>
                <a:gd name="T37" fmla="*/ 322 h 381"/>
                <a:gd name="T38" fmla="*/ 127 w 424"/>
                <a:gd name="T39" fmla="*/ 339 h 381"/>
                <a:gd name="T40" fmla="*/ 110 w 424"/>
                <a:gd name="T41" fmla="*/ 347 h 381"/>
                <a:gd name="T42" fmla="*/ 93 w 424"/>
                <a:gd name="T43" fmla="*/ 330 h 381"/>
                <a:gd name="T44" fmla="*/ 187 w 424"/>
                <a:gd name="T45" fmla="*/ 263 h 381"/>
                <a:gd name="T46" fmla="*/ 229 w 424"/>
                <a:gd name="T47" fmla="*/ 280 h 381"/>
                <a:gd name="T48" fmla="*/ 271 w 424"/>
                <a:gd name="T49" fmla="*/ 271 h 381"/>
                <a:gd name="T50" fmla="*/ 297 w 424"/>
                <a:gd name="T51" fmla="*/ 220 h 381"/>
                <a:gd name="T52" fmla="*/ 288 w 424"/>
                <a:gd name="T53" fmla="*/ 170 h 381"/>
                <a:gd name="T54" fmla="*/ 246 w 424"/>
                <a:gd name="T55" fmla="*/ 144 h 381"/>
                <a:gd name="T56" fmla="*/ 195 w 424"/>
                <a:gd name="T57" fmla="*/ 153 h 381"/>
                <a:gd name="T58" fmla="*/ 170 w 424"/>
                <a:gd name="T59" fmla="*/ 144 h 381"/>
                <a:gd name="T60" fmla="*/ 203 w 424"/>
                <a:gd name="T61" fmla="*/ 76 h 381"/>
                <a:gd name="T62" fmla="*/ 170 w 424"/>
                <a:gd name="T63" fmla="*/ 229 h 381"/>
                <a:gd name="T64" fmla="*/ 203 w 424"/>
                <a:gd name="T65" fmla="*/ 195 h 381"/>
                <a:gd name="T66" fmla="*/ 220 w 424"/>
                <a:gd name="T67" fmla="*/ 178 h 381"/>
                <a:gd name="T68" fmla="*/ 246 w 424"/>
                <a:gd name="T69" fmla="*/ 187 h 381"/>
                <a:gd name="T70" fmla="*/ 263 w 424"/>
                <a:gd name="T71" fmla="*/ 212 h 381"/>
                <a:gd name="T72" fmla="*/ 263 w 424"/>
                <a:gd name="T73" fmla="*/ 237 h 381"/>
                <a:gd name="T74" fmla="*/ 237 w 424"/>
                <a:gd name="T75" fmla="*/ 246 h 381"/>
                <a:gd name="T76" fmla="*/ 212 w 424"/>
                <a:gd name="T77" fmla="*/ 237 h 381"/>
                <a:gd name="T78" fmla="*/ 280 w 424"/>
                <a:gd name="T79" fmla="*/ 17 h 381"/>
                <a:gd name="T80" fmla="*/ 263 w 424"/>
                <a:gd name="T81" fmla="*/ 60 h 381"/>
                <a:gd name="T82" fmla="*/ 288 w 424"/>
                <a:gd name="T83" fmla="*/ 136 h 381"/>
                <a:gd name="T84" fmla="*/ 322 w 424"/>
                <a:gd name="T85" fmla="*/ 170 h 381"/>
                <a:gd name="T86" fmla="*/ 356 w 424"/>
                <a:gd name="T87" fmla="*/ 187 h 381"/>
                <a:gd name="T88" fmla="*/ 407 w 424"/>
                <a:gd name="T89" fmla="*/ 178 h 381"/>
                <a:gd name="T90" fmla="*/ 424 w 424"/>
                <a:gd name="T91" fmla="*/ 136 h 381"/>
                <a:gd name="T92" fmla="*/ 424 w 424"/>
                <a:gd name="T93" fmla="*/ 102 h 381"/>
                <a:gd name="T94" fmla="*/ 398 w 424"/>
                <a:gd name="T95" fmla="*/ 60 h 381"/>
                <a:gd name="T96" fmla="*/ 364 w 424"/>
                <a:gd name="T97" fmla="*/ 17 h 381"/>
                <a:gd name="T98" fmla="*/ 330 w 424"/>
                <a:gd name="T99" fmla="*/ 0 h 381"/>
                <a:gd name="T100" fmla="*/ 280 w 424"/>
                <a:gd name="T101" fmla="*/ 17 h 381"/>
                <a:gd name="T102" fmla="*/ 314 w 424"/>
                <a:gd name="T103" fmla="*/ 34 h 381"/>
                <a:gd name="T104" fmla="*/ 347 w 424"/>
                <a:gd name="T105" fmla="*/ 60 h 381"/>
                <a:gd name="T106" fmla="*/ 381 w 424"/>
                <a:gd name="T107" fmla="*/ 102 h 381"/>
                <a:gd name="T108" fmla="*/ 390 w 424"/>
                <a:gd name="T109" fmla="*/ 144 h 381"/>
                <a:gd name="T110" fmla="*/ 373 w 424"/>
                <a:gd name="T111" fmla="*/ 153 h 381"/>
                <a:gd name="T112" fmla="*/ 356 w 424"/>
                <a:gd name="T113" fmla="*/ 144 h 381"/>
                <a:gd name="T114" fmla="*/ 322 w 424"/>
                <a:gd name="T115" fmla="*/ 110 h 381"/>
                <a:gd name="T116" fmla="*/ 297 w 424"/>
                <a:gd name="T117" fmla="*/ 68 h 381"/>
                <a:gd name="T118" fmla="*/ 305 w 424"/>
                <a:gd name="T119" fmla="*/ 4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4" h="381">
                  <a:moveTo>
                    <a:pt x="60" y="356"/>
                  </a:moveTo>
                  <a:lnTo>
                    <a:pt x="85" y="373"/>
                  </a:lnTo>
                  <a:lnTo>
                    <a:pt x="102" y="381"/>
                  </a:lnTo>
                  <a:lnTo>
                    <a:pt x="127" y="373"/>
                  </a:lnTo>
                  <a:lnTo>
                    <a:pt x="144" y="364"/>
                  </a:lnTo>
                  <a:lnTo>
                    <a:pt x="170" y="347"/>
                  </a:lnTo>
                  <a:lnTo>
                    <a:pt x="178" y="322"/>
                  </a:lnTo>
                  <a:lnTo>
                    <a:pt x="178" y="297"/>
                  </a:lnTo>
                  <a:lnTo>
                    <a:pt x="161" y="271"/>
                  </a:lnTo>
                  <a:lnTo>
                    <a:pt x="153" y="263"/>
                  </a:lnTo>
                  <a:lnTo>
                    <a:pt x="136" y="254"/>
                  </a:lnTo>
                  <a:lnTo>
                    <a:pt x="127" y="254"/>
                  </a:lnTo>
                  <a:lnTo>
                    <a:pt x="110" y="254"/>
                  </a:lnTo>
                  <a:lnTo>
                    <a:pt x="110" y="229"/>
                  </a:lnTo>
                  <a:lnTo>
                    <a:pt x="102" y="203"/>
                  </a:lnTo>
                  <a:lnTo>
                    <a:pt x="93" y="195"/>
                  </a:lnTo>
                  <a:lnTo>
                    <a:pt x="76" y="187"/>
                  </a:lnTo>
                  <a:lnTo>
                    <a:pt x="51" y="187"/>
                  </a:lnTo>
                  <a:lnTo>
                    <a:pt x="26" y="203"/>
                  </a:lnTo>
                  <a:lnTo>
                    <a:pt x="9" y="220"/>
                  </a:lnTo>
                  <a:lnTo>
                    <a:pt x="0" y="246"/>
                  </a:lnTo>
                  <a:lnTo>
                    <a:pt x="9" y="280"/>
                  </a:lnTo>
                  <a:lnTo>
                    <a:pt x="43" y="263"/>
                  </a:lnTo>
                  <a:lnTo>
                    <a:pt x="34" y="246"/>
                  </a:lnTo>
                  <a:lnTo>
                    <a:pt x="43" y="229"/>
                  </a:lnTo>
                  <a:lnTo>
                    <a:pt x="60" y="220"/>
                  </a:lnTo>
                  <a:lnTo>
                    <a:pt x="76" y="229"/>
                  </a:lnTo>
                  <a:lnTo>
                    <a:pt x="85" y="237"/>
                  </a:lnTo>
                  <a:lnTo>
                    <a:pt x="85" y="254"/>
                  </a:lnTo>
                  <a:lnTo>
                    <a:pt x="76" y="263"/>
                  </a:lnTo>
                  <a:lnTo>
                    <a:pt x="68" y="271"/>
                  </a:lnTo>
                  <a:lnTo>
                    <a:pt x="76" y="297"/>
                  </a:lnTo>
                  <a:lnTo>
                    <a:pt x="93" y="288"/>
                  </a:lnTo>
                  <a:lnTo>
                    <a:pt x="110" y="280"/>
                  </a:lnTo>
                  <a:lnTo>
                    <a:pt x="127" y="288"/>
                  </a:lnTo>
                  <a:lnTo>
                    <a:pt x="136" y="297"/>
                  </a:lnTo>
                  <a:lnTo>
                    <a:pt x="136" y="305"/>
                  </a:lnTo>
                  <a:lnTo>
                    <a:pt x="144" y="322"/>
                  </a:lnTo>
                  <a:lnTo>
                    <a:pt x="136" y="330"/>
                  </a:lnTo>
                  <a:lnTo>
                    <a:pt x="127" y="339"/>
                  </a:lnTo>
                  <a:lnTo>
                    <a:pt x="119" y="339"/>
                  </a:lnTo>
                  <a:lnTo>
                    <a:pt x="110" y="347"/>
                  </a:lnTo>
                  <a:lnTo>
                    <a:pt x="102" y="339"/>
                  </a:lnTo>
                  <a:lnTo>
                    <a:pt x="93" y="330"/>
                  </a:lnTo>
                  <a:lnTo>
                    <a:pt x="60" y="356"/>
                  </a:lnTo>
                  <a:close/>
                  <a:moveTo>
                    <a:pt x="187" y="263"/>
                  </a:moveTo>
                  <a:lnTo>
                    <a:pt x="203" y="280"/>
                  </a:lnTo>
                  <a:lnTo>
                    <a:pt x="229" y="280"/>
                  </a:lnTo>
                  <a:lnTo>
                    <a:pt x="254" y="280"/>
                  </a:lnTo>
                  <a:lnTo>
                    <a:pt x="271" y="271"/>
                  </a:lnTo>
                  <a:lnTo>
                    <a:pt x="297" y="246"/>
                  </a:lnTo>
                  <a:lnTo>
                    <a:pt x="297" y="220"/>
                  </a:lnTo>
                  <a:lnTo>
                    <a:pt x="297" y="195"/>
                  </a:lnTo>
                  <a:lnTo>
                    <a:pt x="288" y="170"/>
                  </a:lnTo>
                  <a:lnTo>
                    <a:pt x="271" y="153"/>
                  </a:lnTo>
                  <a:lnTo>
                    <a:pt x="246" y="144"/>
                  </a:lnTo>
                  <a:lnTo>
                    <a:pt x="220" y="144"/>
                  </a:lnTo>
                  <a:lnTo>
                    <a:pt x="195" y="153"/>
                  </a:lnTo>
                  <a:lnTo>
                    <a:pt x="178" y="178"/>
                  </a:lnTo>
                  <a:lnTo>
                    <a:pt x="170" y="144"/>
                  </a:lnTo>
                  <a:lnTo>
                    <a:pt x="220" y="102"/>
                  </a:lnTo>
                  <a:lnTo>
                    <a:pt x="203" y="76"/>
                  </a:lnTo>
                  <a:lnTo>
                    <a:pt x="119" y="136"/>
                  </a:lnTo>
                  <a:lnTo>
                    <a:pt x="170" y="229"/>
                  </a:lnTo>
                  <a:lnTo>
                    <a:pt x="195" y="212"/>
                  </a:lnTo>
                  <a:lnTo>
                    <a:pt x="203" y="195"/>
                  </a:lnTo>
                  <a:lnTo>
                    <a:pt x="212" y="187"/>
                  </a:lnTo>
                  <a:lnTo>
                    <a:pt x="220" y="178"/>
                  </a:lnTo>
                  <a:lnTo>
                    <a:pt x="229" y="178"/>
                  </a:lnTo>
                  <a:lnTo>
                    <a:pt x="246" y="187"/>
                  </a:lnTo>
                  <a:lnTo>
                    <a:pt x="254" y="195"/>
                  </a:lnTo>
                  <a:lnTo>
                    <a:pt x="263" y="212"/>
                  </a:lnTo>
                  <a:lnTo>
                    <a:pt x="263" y="229"/>
                  </a:lnTo>
                  <a:lnTo>
                    <a:pt x="263" y="237"/>
                  </a:lnTo>
                  <a:lnTo>
                    <a:pt x="254" y="246"/>
                  </a:lnTo>
                  <a:lnTo>
                    <a:pt x="237" y="246"/>
                  </a:lnTo>
                  <a:lnTo>
                    <a:pt x="229" y="246"/>
                  </a:lnTo>
                  <a:lnTo>
                    <a:pt x="212" y="237"/>
                  </a:lnTo>
                  <a:lnTo>
                    <a:pt x="187" y="263"/>
                  </a:lnTo>
                  <a:close/>
                  <a:moveTo>
                    <a:pt x="280" y="17"/>
                  </a:moveTo>
                  <a:lnTo>
                    <a:pt x="263" y="34"/>
                  </a:lnTo>
                  <a:lnTo>
                    <a:pt x="263" y="60"/>
                  </a:lnTo>
                  <a:lnTo>
                    <a:pt x="263" y="93"/>
                  </a:lnTo>
                  <a:lnTo>
                    <a:pt x="288" y="136"/>
                  </a:lnTo>
                  <a:lnTo>
                    <a:pt x="305" y="153"/>
                  </a:lnTo>
                  <a:lnTo>
                    <a:pt x="322" y="170"/>
                  </a:lnTo>
                  <a:lnTo>
                    <a:pt x="339" y="178"/>
                  </a:lnTo>
                  <a:lnTo>
                    <a:pt x="356" y="187"/>
                  </a:lnTo>
                  <a:lnTo>
                    <a:pt x="381" y="187"/>
                  </a:lnTo>
                  <a:lnTo>
                    <a:pt x="407" y="178"/>
                  </a:lnTo>
                  <a:lnTo>
                    <a:pt x="424" y="161"/>
                  </a:lnTo>
                  <a:lnTo>
                    <a:pt x="424" y="136"/>
                  </a:lnTo>
                  <a:lnTo>
                    <a:pt x="424" y="119"/>
                  </a:lnTo>
                  <a:lnTo>
                    <a:pt x="424" y="102"/>
                  </a:lnTo>
                  <a:lnTo>
                    <a:pt x="407" y="76"/>
                  </a:lnTo>
                  <a:lnTo>
                    <a:pt x="398" y="60"/>
                  </a:lnTo>
                  <a:lnTo>
                    <a:pt x="381" y="34"/>
                  </a:lnTo>
                  <a:lnTo>
                    <a:pt x="364" y="17"/>
                  </a:lnTo>
                  <a:lnTo>
                    <a:pt x="347" y="9"/>
                  </a:lnTo>
                  <a:lnTo>
                    <a:pt x="330" y="0"/>
                  </a:lnTo>
                  <a:lnTo>
                    <a:pt x="305" y="0"/>
                  </a:lnTo>
                  <a:lnTo>
                    <a:pt x="280" y="17"/>
                  </a:lnTo>
                  <a:close/>
                  <a:moveTo>
                    <a:pt x="305" y="43"/>
                  </a:moveTo>
                  <a:lnTo>
                    <a:pt x="314" y="34"/>
                  </a:lnTo>
                  <a:lnTo>
                    <a:pt x="330" y="43"/>
                  </a:lnTo>
                  <a:lnTo>
                    <a:pt x="347" y="60"/>
                  </a:lnTo>
                  <a:lnTo>
                    <a:pt x="364" y="76"/>
                  </a:lnTo>
                  <a:lnTo>
                    <a:pt x="381" y="102"/>
                  </a:lnTo>
                  <a:lnTo>
                    <a:pt x="390" y="127"/>
                  </a:lnTo>
                  <a:lnTo>
                    <a:pt x="390" y="144"/>
                  </a:lnTo>
                  <a:lnTo>
                    <a:pt x="381" y="153"/>
                  </a:lnTo>
                  <a:lnTo>
                    <a:pt x="373" y="153"/>
                  </a:lnTo>
                  <a:lnTo>
                    <a:pt x="364" y="153"/>
                  </a:lnTo>
                  <a:lnTo>
                    <a:pt x="356" y="144"/>
                  </a:lnTo>
                  <a:lnTo>
                    <a:pt x="339" y="136"/>
                  </a:lnTo>
                  <a:lnTo>
                    <a:pt x="322" y="110"/>
                  </a:lnTo>
                  <a:lnTo>
                    <a:pt x="305" y="85"/>
                  </a:lnTo>
                  <a:lnTo>
                    <a:pt x="297" y="68"/>
                  </a:lnTo>
                  <a:lnTo>
                    <a:pt x="297" y="51"/>
                  </a:lnTo>
                  <a:lnTo>
                    <a:pt x="305" y="43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7" name="Rectangle 333">
              <a:extLst>
                <a:ext uri="{FF2B5EF4-FFF2-40B4-BE49-F238E27FC236}">
                  <a16:creationId xmlns:a16="http://schemas.microsoft.com/office/drawing/2014/main" id="{FD6AA01C-F037-4263-8A41-82259068F4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44" y="332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8" name="Rectangle 334">
              <a:extLst>
                <a:ext uri="{FF2B5EF4-FFF2-40B4-BE49-F238E27FC236}">
                  <a16:creationId xmlns:a16="http://schemas.microsoft.com/office/drawing/2014/main" id="{40668E2C-C498-4323-B85A-BB7F8B61C2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67" y="330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9" name="Rectangle 335">
              <a:extLst>
                <a:ext uri="{FF2B5EF4-FFF2-40B4-BE49-F238E27FC236}">
                  <a16:creationId xmlns:a16="http://schemas.microsoft.com/office/drawing/2014/main" id="{0AE38C7F-A592-46E7-AB3D-9ED359C3E5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90" y="328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0" name="Freeform 336">
              <a:extLst>
                <a:ext uri="{FF2B5EF4-FFF2-40B4-BE49-F238E27FC236}">
                  <a16:creationId xmlns:a16="http://schemas.microsoft.com/office/drawing/2014/main" id="{DAD05463-A554-4943-9819-519D3030B4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" y="4247"/>
              <a:ext cx="74" cy="68"/>
            </a:xfrm>
            <a:custGeom>
              <a:avLst/>
              <a:gdLst>
                <a:gd name="T0" fmla="*/ 110 w 424"/>
                <a:gd name="T1" fmla="*/ 390 h 390"/>
                <a:gd name="T2" fmla="*/ 170 w 424"/>
                <a:gd name="T3" fmla="*/ 347 h 390"/>
                <a:gd name="T4" fmla="*/ 161 w 424"/>
                <a:gd name="T5" fmla="*/ 280 h 390"/>
                <a:gd name="T6" fmla="*/ 119 w 424"/>
                <a:gd name="T7" fmla="*/ 263 h 390"/>
                <a:gd name="T8" fmla="*/ 102 w 424"/>
                <a:gd name="T9" fmla="*/ 212 h 390"/>
                <a:gd name="T10" fmla="*/ 51 w 424"/>
                <a:gd name="T11" fmla="*/ 195 h 390"/>
                <a:gd name="T12" fmla="*/ 0 w 424"/>
                <a:gd name="T13" fmla="*/ 263 h 390"/>
                <a:gd name="T14" fmla="*/ 34 w 424"/>
                <a:gd name="T15" fmla="*/ 254 h 390"/>
                <a:gd name="T16" fmla="*/ 77 w 424"/>
                <a:gd name="T17" fmla="*/ 237 h 390"/>
                <a:gd name="T18" fmla="*/ 77 w 424"/>
                <a:gd name="T19" fmla="*/ 271 h 390"/>
                <a:gd name="T20" fmla="*/ 93 w 424"/>
                <a:gd name="T21" fmla="*/ 297 h 390"/>
                <a:gd name="T22" fmla="*/ 127 w 424"/>
                <a:gd name="T23" fmla="*/ 297 h 390"/>
                <a:gd name="T24" fmla="*/ 144 w 424"/>
                <a:gd name="T25" fmla="*/ 322 h 390"/>
                <a:gd name="T26" fmla="*/ 119 w 424"/>
                <a:gd name="T27" fmla="*/ 347 h 390"/>
                <a:gd name="T28" fmla="*/ 93 w 424"/>
                <a:gd name="T29" fmla="*/ 339 h 390"/>
                <a:gd name="T30" fmla="*/ 127 w 424"/>
                <a:gd name="T31" fmla="*/ 136 h 390"/>
                <a:gd name="T32" fmla="*/ 127 w 424"/>
                <a:gd name="T33" fmla="*/ 195 h 390"/>
                <a:gd name="T34" fmla="*/ 170 w 424"/>
                <a:gd name="T35" fmla="*/ 254 h 390"/>
                <a:gd name="T36" fmla="*/ 220 w 424"/>
                <a:gd name="T37" fmla="*/ 288 h 390"/>
                <a:gd name="T38" fmla="*/ 288 w 424"/>
                <a:gd name="T39" fmla="*/ 254 h 390"/>
                <a:gd name="T40" fmla="*/ 288 w 424"/>
                <a:gd name="T41" fmla="*/ 195 h 390"/>
                <a:gd name="T42" fmla="*/ 237 w 424"/>
                <a:gd name="T43" fmla="*/ 136 h 390"/>
                <a:gd name="T44" fmla="*/ 195 w 424"/>
                <a:gd name="T45" fmla="*/ 102 h 390"/>
                <a:gd name="T46" fmla="*/ 161 w 424"/>
                <a:gd name="T47" fmla="*/ 136 h 390"/>
                <a:gd name="T48" fmla="*/ 212 w 424"/>
                <a:gd name="T49" fmla="*/ 153 h 390"/>
                <a:gd name="T50" fmla="*/ 254 w 424"/>
                <a:gd name="T51" fmla="*/ 220 h 390"/>
                <a:gd name="T52" fmla="*/ 237 w 424"/>
                <a:gd name="T53" fmla="*/ 254 h 390"/>
                <a:gd name="T54" fmla="*/ 204 w 424"/>
                <a:gd name="T55" fmla="*/ 229 h 390"/>
                <a:gd name="T56" fmla="*/ 161 w 424"/>
                <a:gd name="T57" fmla="*/ 170 h 390"/>
                <a:gd name="T58" fmla="*/ 271 w 424"/>
                <a:gd name="T59" fmla="*/ 17 h 390"/>
                <a:gd name="T60" fmla="*/ 254 w 424"/>
                <a:gd name="T61" fmla="*/ 77 h 390"/>
                <a:gd name="T62" fmla="*/ 280 w 424"/>
                <a:gd name="T63" fmla="*/ 136 h 390"/>
                <a:gd name="T64" fmla="*/ 331 w 424"/>
                <a:gd name="T65" fmla="*/ 178 h 390"/>
                <a:gd name="T66" fmla="*/ 398 w 424"/>
                <a:gd name="T67" fmla="*/ 178 h 390"/>
                <a:gd name="T68" fmla="*/ 415 w 424"/>
                <a:gd name="T69" fmla="*/ 119 h 390"/>
                <a:gd name="T70" fmla="*/ 381 w 424"/>
                <a:gd name="T71" fmla="*/ 51 h 390"/>
                <a:gd name="T72" fmla="*/ 339 w 424"/>
                <a:gd name="T73" fmla="*/ 9 h 390"/>
                <a:gd name="T74" fmla="*/ 271 w 424"/>
                <a:gd name="T75" fmla="*/ 17 h 390"/>
                <a:gd name="T76" fmla="*/ 322 w 424"/>
                <a:gd name="T77" fmla="*/ 43 h 390"/>
                <a:gd name="T78" fmla="*/ 373 w 424"/>
                <a:gd name="T79" fmla="*/ 102 h 390"/>
                <a:gd name="T80" fmla="*/ 381 w 424"/>
                <a:gd name="T81" fmla="*/ 153 h 390"/>
                <a:gd name="T82" fmla="*/ 347 w 424"/>
                <a:gd name="T83" fmla="*/ 144 h 390"/>
                <a:gd name="T84" fmla="*/ 297 w 424"/>
                <a:gd name="T85" fmla="*/ 85 h 390"/>
                <a:gd name="T86" fmla="*/ 288 w 424"/>
                <a:gd name="T87" fmla="*/ 4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4" h="390">
                  <a:moveTo>
                    <a:pt x="68" y="364"/>
                  </a:moveTo>
                  <a:lnTo>
                    <a:pt x="85" y="381"/>
                  </a:lnTo>
                  <a:lnTo>
                    <a:pt x="110" y="390"/>
                  </a:lnTo>
                  <a:lnTo>
                    <a:pt x="127" y="381"/>
                  </a:lnTo>
                  <a:lnTo>
                    <a:pt x="153" y="373"/>
                  </a:lnTo>
                  <a:lnTo>
                    <a:pt x="170" y="347"/>
                  </a:lnTo>
                  <a:lnTo>
                    <a:pt x="178" y="322"/>
                  </a:lnTo>
                  <a:lnTo>
                    <a:pt x="178" y="305"/>
                  </a:lnTo>
                  <a:lnTo>
                    <a:pt x="161" y="280"/>
                  </a:lnTo>
                  <a:lnTo>
                    <a:pt x="153" y="271"/>
                  </a:lnTo>
                  <a:lnTo>
                    <a:pt x="136" y="263"/>
                  </a:lnTo>
                  <a:lnTo>
                    <a:pt x="119" y="263"/>
                  </a:lnTo>
                  <a:lnTo>
                    <a:pt x="102" y="263"/>
                  </a:lnTo>
                  <a:lnTo>
                    <a:pt x="110" y="237"/>
                  </a:lnTo>
                  <a:lnTo>
                    <a:pt x="102" y="212"/>
                  </a:lnTo>
                  <a:lnTo>
                    <a:pt x="93" y="204"/>
                  </a:lnTo>
                  <a:lnTo>
                    <a:pt x="68" y="195"/>
                  </a:lnTo>
                  <a:lnTo>
                    <a:pt x="51" y="195"/>
                  </a:lnTo>
                  <a:lnTo>
                    <a:pt x="26" y="212"/>
                  </a:lnTo>
                  <a:lnTo>
                    <a:pt x="9" y="237"/>
                  </a:lnTo>
                  <a:lnTo>
                    <a:pt x="0" y="263"/>
                  </a:lnTo>
                  <a:lnTo>
                    <a:pt x="9" y="288"/>
                  </a:lnTo>
                  <a:lnTo>
                    <a:pt x="43" y="271"/>
                  </a:lnTo>
                  <a:lnTo>
                    <a:pt x="34" y="254"/>
                  </a:lnTo>
                  <a:lnTo>
                    <a:pt x="43" y="237"/>
                  </a:lnTo>
                  <a:lnTo>
                    <a:pt x="60" y="229"/>
                  </a:lnTo>
                  <a:lnTo>
                    <a:pt x="77" y="237"/>
                  </a:lnTo>
                  <a:lnTo>
                    <a:pt x="77" y="246"/>
                  </a:lnTo>
                  <a:lnTo>
                    <a:pt x="77" y="263"/>
                  </a:lnTo>
                  <a:lnTo>
                    <a:pt x="77" y="271"/>
                  </a:lnTo>
                  <a:lnTo>
                    <a:pt x="68" y="280"/>
                  </a:lnTo>
                  <a:lnTo>
                    <a:pt x="77" y="305"/>
                  </a:lnTo>
                  <a:lnTo>
                    <a:pt x="93" y="297"/>
                  </a:lnTo>
                  <a:lnTo>
                    <a:pt x="102" y="288"/>
                  </a:lnTo>
                  <a:lnTo>
                    <a:pt x="110" y="288"/>
                  </a:lnTo>
                  <a:lnTo>
                    <a:pt x="127" y="297"/>
                  </a:lnTo>
                  <a:lnTo>
                    <a:pt x="136" y="305"/>
                  </a:lnTo>
                  <a:lnTo>
                    <a:pt x="136" y="314"/>
                  </a:lnTo>
                  <a:lnTo>
                    <a:pt x="144" y="322"/>
                  </a:lnTo>
                  <a:lnTo>
                    <a:pt x="136" y="339"/>
                  </a:lnTo>
                  <a:lnTo>
                    <a:pt x="136" y="347"/>
                  </a:lnTo>
                  <a:lnTo>
                    <a:pt x="119" y="347"/>
                  </a:lnTo>
                  <a:lnTo>
                    <a:pt x="110" y="347"/>
                  </a:lnTo>
                  <a:lnTo>
                    <a:pt x="102" y="347"/>
                  </a:lnTo>
                  <a:lnTo>
                    <a:pt x="93" y="339"/>
                  </a:lnTo>
                  <a:lnTo>
                    <a:pt x="68" y="364"/>
                  </a:lnTo>
                  <a:close/>
                  <a:moveTo>
                    <a:pt x="144" y="110"/>
                  </a:moveTo>
                  <a:lnTo>
                    <a:pt x="127" y="136"/>
                  </a:lnTo>
                  <a:lnTo>
                    <a:pt x="119" y="153"/>
                  </a:lnTo>
                  <a:lnTo>
                    <a:pt x="127" y="170"/>
                  </a:lnTo>
                  <a:lnTo>
                    <a:pt x="127" y="195"/>
                  </a:lnTo>
                  <a:lnTo>
                    <a:pt x="144" y="212"/>
                  </a:lnTo>
                  <a:lnTo>
                    <a:pt x="153" y="229"/>
                  </a:lnTo>
                  <a:lnTo>
                    <a:pt x="170" y="254"/>
                  </a:lnTo>
                  <a:lnTo>
                    <a:pt x="187" y="271"/>
                  </a:lnTo>
                  <a:lnTo>
                    <a:pt x="204" y="280"/>
                  </a:lnTo>
                  <a:lnTo>
                    <a:pt x="220" y="288"/>
                  </a:lnTo>
                  <a:lnTo>
                    <a:pt x="246" y="288"/>
                  </a:lnTo>
                  <a:lnTo>
                    <a:pt x="271" y="271"/>
                  </a:lnTo>
                  <a:lnTo>
                    <a:pt x="288" y="254"/>
                  </a:lnTo>
                  <a:lnTo>
                    <a:pt x="297" y="229"/>
                  </a:lnTo>
                  <a:lnTo>
                    <a:pt x="288" y="212"/>
                  </a:lnTo>
                  <a:lnTo>
                    <a:pt x="288" y="195"/>
                  </a:lnTo>
                  <a:lnTo>
                    <a:pt x="271" y="170"/>
                  </a:lnTo>
                  <a:lnTo>
                    <a:pt x="254" y="153"/>
                  </a:lnTo>
                  <a:lnTo>
                    <a:pt x="237" y="136"/>
                  </a:lnTo>
                  <a:lnTo>
                    <a:pt x="220" y="119"/>
                  </a:lnTo>
                  <a:lnTo>
                    <a:pt x="212" y="102"/>
                  </a:lnTo>
                  <a:lnTo>
                    <a:pt x="195" y="102"/>
                  </a:lnTo>
                  <a:lnTo>
                    <a:pt x="170" y="102"/>
                  </a:lnTo>
                  <a:lnTo>
                    <a:pt x="144" y="110"/>
                  </a:lnTo>
                  <a:close/>
                  <a:moveTo>
                    <a:pt x="161" y="136"/>
                  </a:moveTo>
                  <a:lnTo>
                    <a:pt x="178" y="136"/>
                  </a:lnTo>
                  <a:lnTo>
                    <a:pt x="195" y="144"/>
                  </a:lnTo>
                  <a:lnTo>
                    <a:pt x="212" y="153"/>
                  </a:lnTo>
                  <a:lnTo>
                    <a:pt x="229" y="178"/>
                  </a:lnTo>
                  <a:lnTo>
                    <a:pt x="246" y="204"/>
                  </a:lnTo>
                  <a:lnTo>
                    <a:pt x="254" y="220"/>
                  </a:lnTo>
                  <a:lnTo>
                    <a:pt x="254" y="237"/>
                  </a:lnTo>
                  <a:lnTo>
                    <a:pt x="254" y="246"/>
                  </a:lnTo>
                  <a:lnTo>
                    <a:pt x="237" y="254"/>
                  </a:lnTo>
                  <a:lnTo>
                    <a:pt x="229" y="246"/>
                  </a:lnTo>
                  <a:lnTo>
                    <a:pt x="220" y="246"/>
                  </a:lnTo>
                  <a:lnTo>
                    <a:pt x="204" y="229"/>
                  </a:lnTo>
                  <a:lnTo>
                    <a:pt x="187" y="204"/>
                  </a:lnTo>
                  <a:lnTo>
                    <a:pt x="170" y="187"/>
                  </a:lnTo>
                  <a:lnTo>
                    <a:pt x="161" y="170"/>
                  </a:lnTo>
                  <a:lnTo>
                    <a:pt x="153" y="144"/>
                  </a:lnTo>
                  <a:lnTo>
                    <a:pt x="161" y="136"/>
                  </a:lnTo>
                  <a:close/>
                  <a:moveTo>
                    <a:pt x="271" y="17"/>
                  </a:moveTo>
                  <a:lnTo>
                    <a:pt x="254" y="34"/>
                  </a:lnTo>
                  <a:lnTo>
                    <a:pt x="246" y="60"/>
                  </a:lnTo>
                  <a:lnTo>
                    <a:pt x="254" y="77"/>
                  </a:lnTo>
                  <a:lnTo>
                    <a:pt x="254" y="93"/>
                  </a:lnTo>
                  <a:lnTo>
                    <a:pt x="271" y="110"/>
                  </a:lnTo>
                  <a:lnTo>
                    <a:pt x="280" y="136"/>
                  </a:lnTo>
                  <a:lnTo>
                    <a:pt x="297" y="153"/>
                  </a:lnTo>
                  <a:lnTo>
                    <a:pt x="314" y="170"/>
                  </a:lnTo>
                  <a:lnTo>
                    <a:pt x="331" y="178"/>
                  </a:lnTo>
                  <a:lnTo>
                    <a:pt x="347" y="187"/>
                  </a:lnTo>
                  <a:lnTo>
                    <a:pt x="373" y="187"/>
                  </a:lnTo>
                  <a:lnTo>
                    <a:pt x="398" y="178"/>
                  </a:lnTo>
                  <a:lnTo>
                    <a:pt x="415" y="153"/>
                  </a:lnTo>
                  <a:lnTo>
                    <a:pt x="424" y="127"/>
                  </a:lnTo>
                  <a:lnTo>
                    <a:pt x="415" y="119"/>
                  </a:lnTo>
                  <a:lnTo>
                    <a:pt x="415" y="93"/>
                  </a:lnTo>
                  <a:lnTo>
                    <a:pt x="398" y="77"/>
                  </a:lnTo>
                  <a:lnTo>
                    <a:pt x="381" y="51"/>
                  </a:lnTo>
                  <a:lnTo>
                    <a:pt x="364" y="34"/>
                  </a:lnTo>
                  <a:lnTo>
                    <a:pt x="347" y="17"/>
                  </a:lnTo>
                  <a:lnTo>
                    <a:pt x="339" y="9"/>
                  </a:lnTo>
                  <a:lnTo>
                    <a:pt x="322" y="0"/>
                  </a:lnTo>
                  <a:lnTo>
                    <a:pt x="297" y="0"/>
                  </a:lnTo>
                  <a:lnTo>
                    <a:pt x="271" y="17"/>
                  </a:lnTo>
                  <a:close/>
                  <a:moveTo>
                    <a:pt x="288" y="43"/>
                  </a:moveTo>
                  <a:lnTo>
                    <a:pt x="305" y="34"/>
                  </a:lnTo>
                  <a:lnTo>
                    <a:pt x="322" y="43"/>
                  </a:lnTo>
                  <a:lnTo>
                    <a:pt x="339" y="60"/>
                  </a:lnTo>
                  <a:lnTo>
                    <a:pt x="356" y="77"/>
                  </a:lnTo>
                  <a:lnTo>
                    <a:pt x="373" y="102"/>
                  </a:lnTo>
                  <a:lnTo>
                    <a:pt x="381" y="119"/>
                  </a:lnTo>
                  <a:lnTo>
                    <a:pt x="381" y="136"/>
                  </a:lnTo>
                  <a:lnTo>
                    <a:pt x="381" y="153"/>
                  </a:lnTo>
                  <a:lnTo>
                    <a:pt x="364" y="153"/>
                  </a:lnTo>
                  <a:lnTo>
                    <a:pt x="356" y="153"/>
                  </a:lnTo>
                  <a:lnTo>
                    <a:pt x="347" y="144"/>
                  </a:lnTo>
                  <a:lnTo>
                    <a:pt x="331" y="136"/>
                  </a:lnTo>
                  <a:lnTo>
                    <a:pt x="314" y="110"/>
                  </a:lnTo>
                  <a:lnTo>
                    <a:pt x="297" y="85"/>
                  </a:lnTo>
                  <a:lnTo>
                    <a:pt x="288" y="68"/>
                  </a:lnTo>
                  <a:lnTo>
                    <a:pt x="280" y="51"/>
                  </a:lnTo>
                  <a:lnTo>
                    <a:pt x="288" y="43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1" name="Rectangle 337">
              <a:extLst>
                <a:ext uri="{FF2B5EF4-FFF2-40B4-BE49-F238E27FC236}">
                  <a16:creationId xmlns:a16="http://schemas.microsoft.com/office/drawing/2014/main" id="{0FA8CB59-EF44-4B17-B191-F21F918B15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468" y="42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2" name="Rectangle 338">
              <a:extLst>
                <a:ext uri="{FF2B5EF4-FFF2-40B4-BE49-F238E27FC236}">
                  <a16:creationId xmlns:a16="http://schemas.microsoft.com/office/drawing/2014/main" id="{CFD4CE10-E369-4791-9788-0C54563956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491" y="423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" name="Rectangle 339">
              <a:extLst>
                <a:ext uri="{FF2B5EF4-FFF2-40B4-BE49-F238E27FC236}">
                  <a16:creationId xmlns:a16="http://schemas.microsoft.com/office/drawing/2014/main" id="{838A8EA8-3141-48B3-B79F-F98046483A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511" y="421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" name="Freeform 340">
              <a:extLst>
                <a:ext uri="{FF2B5EF4-FFF2-40B4-BE49-F238E27FC236}">
                  <a16:creationId xmlns:a16="http://schemas.microsoft.com/office/drawing/2014/main" id="{7AB6D1F4-B849-4A9A-952B-2734C6D85D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" y="1262"/>
              <a:ext cx="75" cy="58"/>
            </a:xfrm>
            <a:custGeom>
              <a:avLst/>
              <a:gdLst>
                <a:gd name="T0" fmla="*/ 50 w 431"/>
                <a:gd name="T1" fmla="*/ 322 h 331"/>
                <a:gd name="T2" fmla="*/ 93 w 431"/>
                <a:gd name="T3" fmla="*/ 331 h 331"/>
                <a:gd name="T4" fmla="*/ 143 w 431"/>
                <a:gd name="T5" fmla="*/ 305 h 331"/>
                <a:gd name="T6" fmla="*/ 160 w 431"/>
                <a:gd name="T7" fmla="*/ 254 h 331"/>
                <a:gd name="T8" fmla="*/ 135 w 431"/>
                <a:gd name="T9" fmla="*/ 204 h 331"/>
                <a:gd name="T10" fmla="*/ 93 w 431"/>
                <a:gd name="T11" fmla="*/ 187 h 331"/>
                <a:gd name="T12" fmla="*/ 50 w 431"/>
                <a:gd name="T13" fmla="*/ 212 h 331"/>
                <a:gd name="T14" fmla="*/ 101 w 431"/>
                <a:gd name="T15" fmla="*/ 144 h 331"/>
                <a:gd name="T16" fmla="*/ 0 w 431"/>
                <a:gd name="T17" fmla="*/ 161 h 331"/>
                <a:gd name="T18" fmla="*/ 50 w 431"/>
                <a:gd name="T19" fmla="*/ 254 h 331"/>
                <a:gd name="T20" fmla="*/ 76 w 431"/>
                <a:gd name="T21" fmla="*/ 229 h 331"/>
                <a:gd name="T22" fmla="*/ 93 w 431"/>
                <a:gd name="T23" fmla="*/ 229 h 331"/>
                <a:gd name="T24" fmla="*/ 118 w 431"/>
                <a:gd name="T25" fmla="*/ 246 h 331"/>
                <a:gd name="T26" fmla="*/ 118 w 431"/>
                <a:gd name="T27" fmla="*/ 280 h 331"/>
                <a:gd name="T28" fmla="*/ 110 w 431"/>
                <a:gd name="T29" fmla="*/ 297 h 331"/>
                <a:gd name="T30" fmla="*/ 84 w 431"/>
                <a:gd name="T31" fmla="*/ 297 h 331"/>
                <a:gd name="T32" fmla="*/ 67 w 431"/>
                <a:gd name="T33" fmla="*/ 280 h 331"/>
                <a:gd name="T34" fmla="*/ 177 w 431"/>
                <a:gd name="T35" fmla="*/ 237 h 331"/>
                <a:gd name="T36" fmla="*/ 211 w 431"/>
                <a:gd name="T37" fmla="*/ 263 h 331"/>
                <a:gd name="T38" fmla="*/ 262 w 431"/>
                <a:gd name="T39" fmla="*/ 263 h 331"/>
                <a:gd name="T40" fmla="*/ 296 w 431"/>
                <a:gd name="T41" fmla="*/ 212 h 331"/>
                <a:gd name="T42" fmla="*/ 287 w 431"/>
                <a:gd name="T43" fmla="*/ 170 h 331"/>
                <a:gd name="T44" fmla="*/ 253 w 431"/>
                <a:gd name="T45" fmla="*/ 127 h 331"/>
                <a:gd name="T46" fmla="*/ 211 w 431"/>
                <a:gd name="T47" fmla="*/ 127 h 331"/>
                <a:gd name="T48" fmla="*/ 177 w 431"/>
                <a:gd name="T49" fmla="*/ 119 h 331"/>
                <a:gd name="T50" fmla="*/ 228 w 431"/>
                <a:gd name="T51" fmla="*/ 51 h 331"/>
                <a:gd name="T52" fmla="*/ 160 w 431"/>
                <a:gd name="T53" fmla="*/ 195 h 331"/>
                <a:gd name="T54" fmla="*/ 203 w 431"/>
                <a:gd name="T55" fmla="*/ 170 h 331"/>
                <a:gd name="T56" fmla="*/ 228 w 431"/>
                <a:gd name="T57" fmla="*/ 161 h 331"/>
                <a:gd name="T58" fmla="*/ 245 w 431"/>
                <a:gd name="T59" fmla="*/ 170 h 331"/>
                <a:gd name="T60" fmla="*/ 262 w 431"/>
                <a:gd name="T61" fmla="*/ 204 h 331"/>
                <a:gd name="T62" fmla="*/ 253 w 431"/>
                <a:gd name="T63" fmla="*/ 221 h 331"/>
                <a:gd name="T64" fmla="*/ 237 w 431"/>
                <a:gd name="T65" fmla="*/ 237 h 331"/>
                <a:gd name="T66" fmla="*/ 220 w 431"/>
                <a:gd name="T67" fmla="*/ 229 h 331"/>
                <a:gd name="T68" fmla="*/ 177 w 431"/>
                <a:gd name="T69" fmla="*/ 237 h 331"/>
                <a:gd name="T70" fmla="*/ 296 w 431"/>
                <a:gd name="T71" fmla="*/ 26 h 331"/>
                <a:gd name="T72" fmla="*/ 279 w 431"/>
                <a:gd name="T73" fmla="*/ 77 h 331"/>
                <a:gd name="T74" fmla="*/ 313 w 431"/>
                <a:gd name="T75" fmla="*/ 153 h 331"/>
                <a:gd name="T76" fmla="*/ 338 w 431"/>
                <a:gd name="T77" fmla="*/ 187 h 331"/>
                <a:gd name="T78" fmla="*/ 372 w 431"/>
                <a:gd name="T79" fmla="*/ 195 h 331"/>
                <a:gd name="T80" fmla="*/ 423 w 431"/>
                <a:gd name="T81" fmla="*/ 178 h 331"/>
                <a:gd name="T82" fmla="*/ 431 w 431"/>
                <a:gd name="T83" fmla="*/ 119 h 331"/>
                <a:gd name="T84" fmla="*/ 406 w 431"/>
                <a:gd name="T85" fmla="*/ 51 h 331"/>
                <a:gd name="T86" fmla="*/ 380 w 431"/>
                <a:gd name="T87" fmla="*/ 17 h 331"/>
                <a:gd name="T88" fmla="*/ 338 w 431"/>
                <a:gd name="T89" fmla="*/ 0 h 331"/>
                <a:gd name="T90" fmla="*/ 330 w 431"/>
                <a:gd name="T91" fmla="*/ 34 h 331"/>
                <a:gd name="T92" fmla="*/ 347 w 431"/>
                <a:gd name="T93" fmla="*/ 43 h 331"/>
                <a:gd name="T94" fmla="*/ 364 w 431"/>
                <a:gd name="T95" fmla="*/ 60 h 331"/>
                <a:gd name="T96" fmla="*/ 389 w 431"/>
                <a:gd name="T97" fmla="*/ 119 h 331"/>
                <a:gd name="T98" fmla="*/ 397 w 431"/>
                <a:gd name="T99" fmla="*/ 153 h 331"/>
                <a:gd name="T100" fmla="*/ 372 w 431"/>
                <a:gd name="T101" fmla="*/ 161 h 331"/>
                <a:gd name="T102" fmla="*/ 355 w 431"/>
                <a:gd name="T103" fmla="*/ 153 h 331"/>
                <a:gd name="T104" fmla="*/ 338 w 431"/>
                <a:gd name="T105" fmla="*/ 110 h 331"/>
                <a:gd name="T106" fmla="*/ 321 w 431"/>
                <a:gd name="T107" fmla="*/ 60 h 331"/>
                <a:gd name="T108" fmla="*/ 330 w 431"/>
                <a:gd name="T109" fmla="*/ 3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1" h="331">
                  <a:moveTo>
                    <a:pt x="33" y="305"/>
                  </a:moveTo>
                  <a:lnTo>
                    <a:pt x="50" y="322"/>
                  </a:lnTo>
                  <a:lnTo>
                    <a:pt x="76" y="331"/>
                  </a:lnTo>
                  <a:lnTo>
                    <a:pt x="93" y="331"/>
                  </a:lnTo>
                  <a:lnTo>
                    <a:pt x="118" y="322"/>
                  </a:lnTo>
                  <a:lnTo>
                    <a:pt x="143" y="305"/>
                  </a:lnTo>
                  <a:lnTo>
                    <a:pt x="160" y="280"/>
                  </a:lnTo>
                  <a:lnTo>
                    <a:pt x="160" y="254"/>
                  </a:lnTo>
                  <a:lnTo>
                    <a:pt x="152" y="229"/>
                  </a:lnTo>
                  <a:lnTo>
                    <a:pt x="135" y="204"/>
                  </a:lnTo>
                  <a:lnTo>
                    <a:pt x="118" y="195"/>
                  </a:lnTo>
                  <a:lnTo>
                    <a:pt x="93" y="187"/>
                  </a:lnTo>
                  <a:lnTo>
                    <a:pt x="67" y="195"/>
                  </a:lnTo>
                  <a:lnTo>
                    <a:pt x="50" y="212"/>
                  </a:lnTo>
                  <a:lnTo>
                    <a:pt x="33" y="178"/>
                  </a:lnTo>
                  <a:lnTo>
                    <a:pt x="101" y="144"/>
                  </a:lnTo>
                  <a:lnTo>
                    <a:pt x="84" y="119"/>
                  </a:lnTo>
                  <a:lnTo>
                    <a:pt x="0" y="161"/>
                  </a:lnTo>
                  <a:lnTo>
                    <a:pt x="25" y="263"/>
                  </a:lnTo>
                  <a:lnTo>
                    <a:pt x="50" y="254"/>
                  </a:lnTo>
                  <a:lnTo>
                    <a:pt x="59" y="237"/>
                  </a:lnTo>
                  <a:lnTo>
                    <a:pt x="76" y="229"/>
                  </a:lnTo>
                  <a:lnTo>
                    <a:pt x="84" y="221"/>
                  </a:lnTo>
                  <a:lnTo>
                    <a:pt x="93" y="229"/>
                  </a:lnTo>
                  <a:lnTo>
                    <a:pt x="110" y="237"/>
                  </a:lnTo>
                  <a:lnTo>
                    <a:pt x="118" y="246"/>
                  </a:lnTo>
                  <a:lnTo>
                    <a:pt x="118" y="263"/>
                  </a:lnTo>
                  <a:lnTo>
                    <a:pt x="118" y="280"/>
                  </a:lnTo>
                  <a:lnTo>
                    <a:pt x="118" y="288"/>
                  </a:lnTo>
                  <a:lnTo>
                    <a:pt x="110" y="297"/>
                  </a:lnTo>
                  <a:lnTo>
                    <a:pt x="93" y="297"/>
                  </a:lnTo>
                  <a:lnTo>
                    <a:pt x="84" y="297"/>
                  </a:lnTo>
                  <a:lnTo>
                    <a:pt x="76" y="288"/>
                  </a:lnTo>
                  <a:lnTo>
                    <a:pt x="67" y="280"/>
                  </a:lnTo>
                  <a:lnTo>
                    <a:pt x="33" y="305"/>
                  </a:lnTo>
                  <a:close/>
                  <a:moveTo>
                    <a:pt x="177" y="237"/>
                  </a:moveTo>
                  <a:lnTo>
                    <a:pt x="194" y="254"/>
                  </a:lnTo>
                  <a:lnTo>
                    <a:pt x="211" y="263"/>
                  </a:lnTo>
                  <a:lnTo>
                    <a:pt x="237" y="263"/>
                  </a:lnTo>
                  <a:lnTo>
                    <a:pt x="262" y="263"/>
                  </a:lnTo>
                  <a:lnTo>
                    <a:pt x="287" y="237"/>
                  </a:lnTo>
                  <a:lnTo>
                    <a:pt x="296" y="212"/>
                  </a:lnTo>
                  <a:lnTo>
                    <a:pt x="296" y="187"/>
                  </a:lnTo>
                  <a:lnTo>
                    <a:pt x="287" y="170"/>
                  </a:lnTo>
                  <a:lnTo>
                    <a:pt x="279" y="144"/>
                  </a:lnTo>
                  <a:lnTo>
                    <a:pt x="253" y="127"/>
                  </a:lnTo>
                  <a:lnTo>
                    <a:pt x="228" y="127"/>
                  </a:lnTo>
                  <a:lnTo>
                    <a:pt x="211" y="127"/>
                  </a:lnTo>
                  <a:lnTo>
                    <a:pt x="186" y="144"/>
                  </a:lnTo>
                  <a:lnTo>
                    <a:pt x="177" y="119"/>
                  </a:lnTo>
                  <a:lnTo>
                    <a:pt x="245" y="85"/>
                  </a:lnTo>
                  <a:lnTo>
                    <a:pt x="228" y="51"/>
                  </a:lnTo>
                  <a:lnTo>
                    <a:pt x="135" y="94"/>
                  </a:lnTo>
                  <a:lnTo>
                    <a:pt x="160" y="195"/>
                  </a:lnTo>
                  <a:lnTo>
                    <a:pt x="194" y="187"/>
                  </a:lnTo>
                  <a:lnTo>
                    <a:pt x="203" y="170"/>
                  </a:lnTo>
                  <a:lnTo>
                    <a:pt x="211" y="161"/>
                  </a:lnTo>
                  <a:lnTo>
                    <a:pt x="228" y="161"/>
                  </a:lnTo>
                  <a:lnTo>
                    <a:pt x="237" y="161"/>
                  </a:lnTo>
                  <a:lnTo>
                    <a:pt x="245" y="170"/>
                  </a:lnTo>
                  <a:lnTo>
                    <a:pt x="253" y="187"/>
                  </a:lnTo>
                  <a:lnTo>
                    <a:pt x="262" y="204"/>
                  </a:lnTo>
                  <a:lnTo>
                    <a:pt x="262" y="212"/>
                  </a:lnTo>
                  <a:lnTo>
                    <a:pt x="253" y="221"/>
                  </a:lnTo>
                  <a:lnTo>
                    <a:pt x="245" y="229"/>
                  </a:lnTo>
                  <a:lnTo>
                    <a:pt x="237" y="237"/>
                  </a:lnTo>
                  <a:lnTo>
                    <a:pt x="228" y="229"/>
                  </a:lnTo>
                  <a:lnTo>
                    <a:pt x="220" y="229"/>
                  </a:lnTo>
                  <a:lnTo>
                    <a:pt x="211" y="221"/>
                  </a:lnTo>
                  <a:lnTo>
                    <a:pt x="177" y="237"/>
                  </a:lnTo>
                  <a:close/>
                  <a:moveTo>
                    <a:pt x="313" y="9"/>
                  </a:moveTo>
                  <a:lnTo>
                    <a:pt x="296" y="26"/>
                  </a:lnTo>
                  <a:lnTo>
                    <a:pt x="279" y="43"/>
                  </a:lnTo>
                  <a:lnTo>
                    <a:pt x="279" y="77"/>
                  </a:lnTo>
                  <a:lnTo>
                    <a:pt x="296" y="127"/>
                  </a:lnTo>
                  <a:lnTo>
                    <a:pt x="313" y="153"/>
                  </a:lnTo>
                  <a:lnTo>
                    <a:pt x="321" y="170"/>
                  </a:lnTo>
                  <a:lnTo>
                    <a:pt x="338" y="187"/>
                  </a:lnTo>
                  <a:lnTo>
                    <a:pt x="347" y="195"/>
                  </a:lnTo>
                  <a:lnTo>
                    <a:pt x="372" y="195"/>
                  </a:lnTo>
                  <a:lnTo>
                    <a:pt x="397" y="195"/>
                  </a:lnTo>
                  <a:lnTo>
                    <a:pt x="423" y="178"/>
                  </a:lnTo>
                  <a:lnTo>
                    <a:pt x="431" y="153"/>
                  </a:lnTo>
                  <a:lnTo>
                    <a:pt x="431" y="119"/>
                  </a:lnTo>
                  <a:lnTo>
                    <a:pt x="414" y="68"/>
                  </a:lnTo>
                  <a:lnTo>
                    <a:pt x="406" y="51"/>
                  </a:lnTo>
                  <a:lnTo>
                    <a:pt x="389" y="26"/>
                  </a:lnTo>
                  <a:lnTo>
                    <a:pt x="380" y="17"/>
                  </a:lnTo>
                  <a:lnTo>
                    <a:pt x="364" y="9"/>
                  </a:lnTo>
                  <a:lnTo>
                    <a:pt x="338" y="0"/>
                  </a:lnTo>
                  <a:lnTo>
                    <a:pt x="313" y="9"/>
                  </a:lnTo>
                  <a:close/>
                  <a:moveTo>
                    <a:pt x="330" y="34"/>
                  </a:moveTo>
                  <a:lnTo>
                    <a:pt x="338" y="34"/>
                  </a:lnTo>
                  <a:lnTo>
                    <a:pt x="347" y="43"/>
                  </a:lnTo>
                  <a:lnTo>
                    <a:pt x="355" y="43"/>
                  </a:lnTo>
                  <a:lnTo>
                    <a:pt x="364" y="60"/>
                  </a:lnTo>
                  <a:lnTo>
                    <a:pt x="380" y="85"/>
                  </a:lnTo>
                  <a:lnTo>
                    <a:pt x="389" y="119"/>
                  </a:lnTo>
                  <a:lnTo>
                    <a:pt x="397" y="136"/>
                  </a:lnTo>
                  <a:lnTo>
                    <a:pt x="397" y="153"/>
                  </a:lnTo>
                  <a:lnTo>
                    <a:pt x="389" y="161"/>
                  </a:lnTo>
                  <a:lnTo>
                    <a:pt x="372" y="161"/>
                  </a:lnTo>
                  <a:lnTo>
                    <a:pt x="364" y="161"/>
                  </a:lnTo>
                  <a:lnTo>
                    <a:pt x="355" y="153"/>
                  </a:lnTo>
                  <a:lnTo>
                    <a:pt x="347" y="136"/>
                  </a:lnTo>
                  <a:lnTo>
                    <a:pt x="338" y="110"/>
                  </a:lnTo>
                  <a:lnTo>
                    <a:pt x="321" y="85"/>
                  </a:lnTo>
                  <a:lnTo>
                    <a:pt x="321" y="60"/>
                  </a:lnTo>
                  <a:lnTo>
                    <a:pt x="321" y="43"/>
                  </a:lnTo>
                  <a:lnTo>
                    <a:pt x="330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5" name="Rectangle 341">
              <a:extLst>
                <a:ext uri="{FF2B5EF4-FFF2-40B4-BE49-F238E27FC236}">
                  <a16:creationId xmlns:a16="http://schemas.microsoft.com/office/drawing/2014/main" id="{66591364-4800-42E0-BC25-2B8E96CEC4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40000">
              <a:off x="828" y="126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6" name="Rectangle 342">
              <a:extLst>
                <a:ext uri="{FF2B5EF4-FFF2-40B4-BE49-F238E27FC236}">
                  <a16:creationId xmlns:a16="http://schemas.microsoft.com/office/drawing/2014/main" id="{24727480-2048-47A0-86CD-CF1B95F473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40000">
              <a:off x="854" y="12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7" name="Rectangle 343">
              <a:extLst>
                <a:ext uri="{FF2B5EF4-FFF2-40B4-BE49-F238E27FC236}">
                  <a16:creationId xmlns:a16="http://schemas.microsoft.com/office/drawing/2014/main" id="{A00EA756-ECAB-4D34-9D18-3953B2A0BB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40000">
              <a:off x="880" y="123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8" name="Freeform 344">
              <a:extLst>
                <a:ext uri="{FF2B5EF4-FFF2-40B4-BE49-F238E27FC236}">
                  <a16:creationId xmlns:a16="http://schemas.microsoft.com/office/drawing/2014/main" id="{87845F9F-6425-46F6-AD85-FC2C2BE29A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2" y="862"/>
              <a:ext cx="62" cy="73"/>
            </a:xfrm>
            <a:custGeom>
              <a:avLst/>
              <a:gdLst>
                <a:gd name="T0" fmla="*/ 43 w 356"/>
                <a:gd name="T1" fmla="*/ 254 h 423"/>
                <a:gd name="T2" fmla="*/ 0 w 356"/>
                <a:gd name="T3" fmla="*/ 305 h 423"/>
                <a:gd name="T4" fmla="*/ 17 w 356"/>
                <a:gd name="T5" fmla="*/ 364 h 423"/>
                <a:gd name="T6" fmla="*/ 94 w 356"/>
                <a:gd name="T7" fmla="*/ 423 h 423"/>
                <a:gd name="T8" fmla="*/ 178 w 356"/>
                <a:gd name="T9" fmla="*/ 398 h 423"/>
                <a:gd name="T10" fmla="*/ 178 w 356"/>
                <a:gd name="T11" fmla="*/ 322 h 423"/>
                <a:gd name="T12" fmla="*/ 111 w 356"/>
                <a:gd name="T13" fmla="*/ 296 h 423"/>
                <a:gd name="T14" fmla="*/ 60 w 356"/>
                <a:gd name="T15" fmla="*/ 338 h 423"/>
                <a:gd name="T16" fmla="*/ 34 w 356"/>
                <a:gd name="T17" fmla="*/ 322 h 423"/>
                <a:gd name="T18" fmla="*/ 43 w 356"/>
                <a:gd name="T19" fmla="*/ 288 h 423"/>
                <a:gd name="T20" fmla="*/ 102 w 356"/>
                <a:gd name="T21" fmla="*/ 381 h 423"/>
                <a:gd name="T22" fmla="*/ 85 w 356"/>
                <a:gd name="T23" fmla="*/ 347 h 423"/>
                <a:gd name="T24" fmla="*/ 119 w 356"/>
                <a:gd name="T25" fmla="*/ 330 h 423"/>
                <a:gd name="T26" fmla="*/ 153 w 356"/>
                <a:gd name="T27" fmla="*/ 355 h 423"/>
                <a:gd name="T28" fmla="*/ 144 w 356"/>
                <a:gd name="T29" fmla="*/ 381 h 423"/>
                <a:gd name="T30" fmla="*/ 102 w 356"/>
                <a:gd name="T31" fmla="*/ 381 h 423"/>
                <a:gd name="T32" fmla="*/ 77 w 356"/>
                <a:gd name="T33" fmla="*/ 212 h 423"/>
                <a:gd name="T34" fmla="*/ 119 w 356"/>
                <a:gd name="T35" fmla="*/ 254 h 423"/>
                <a:gd name="T36" fmla="*/ 178 w 356"/>
                <a:gd name="T37" fmla="*/ 296 h 423"/>
                <a:gd name="T38" fmla="*/ 238 w 356"/>
                <a:gd name="T39" fmla="*/ 296 h 423"/>
                <a:gd name="T40" fmla="*/ 263 w 356"/>
                <a:gd name="T41" fmla="*/ 220 h 423"/>
                <a:gd name="T42" fmla="*/ 229 w 356"/>
                <a:gd name="T43" fmla="*/ 178 h 423"/>
                <a:gd name="T44" fmla="*/ 170 w 356"/>
                <a:gd name="T45" fmla="*/ 135 h 423"/>
                <a:gd name="T46" fmla="*/ 111 w 356"/>
                <a:gd name="T47" fmla="*/ 144 h 423"/>
                <a:gd name="T48" fmla="*/ 127 w 356"/>
                <a:gd name="T49" fmla="*/ 169 h 423"/>
                <a:gd name="T50" fmla="*/ 187 w 356"/>
                <a:gd name="T51" fmla="*/ 195 h 423"/>
                <a:gd name="T52" fmla="*/ 238 w 356"/>
                <a:gd name="T53" fmla="*/ 245 h 423"/>
                <a:gd name="T54" fmla="*/ 204 w 356"/>
                <a:gd name="T55" fmla="*/ 262 h 423"/>
                <a:gd name="T56" fmla="*/ 136 w 356"/>
                <a:gd name="T57" fmla="*/ 220 h 423"/>
                <a:gd name="T58" fmla="*/ 111 w 356"/>
                <a:gd name="T59" fmla="*/ 178 h 423"/>
                <a:gd name="T60" fmla="*/ 170 w 356"/>
                <a:gd name="T61" fmla="*/ 76 h 423"/>
                <a:gd name="T62" fmla="*/ 204 w 356"/>
                <a:gd name="T63" fmla="*/ 127 h 423"/>
                <a:gd name="T64" fmla="*/ 271 w 356"/>
                <a:gd name="T65" fmla="*/ 161 h 423"/>
                <a:gd name="T66" fmla="*/ 331 w 356"/>
                <a:gd name="T67" fmla="*/ 161 h 423"/>
                <a:gd name="T68" fmla="*/ 356 w 356"/>
                <a:gd name="T69" fmla="*/ 93 h 423"/>
                <a:gd name="T70" fmla="*/ 322 w 356"/>
                <a:gd name="T71" fmla="*/ 51 h 423"/>
                <a:gd name="T72" fmla="*/ 254 w 356"/>
                <a:gd name="T73" fmla="*/ 8 h 423"/>
                <a:gd name="T74" fmla="*/ 195 w 356"/>
                <a:gd name="T75" fmla="*/ 8 h 423"/>
                <a:gd name="T76" fmla="*/ 212 w 356"/>
                <a:gd name="T77" fmla="*/ 34 h 423"/>
                <a:gd name="T78" fmla="*/ 280 w 356"/>
                <a:gd name="T79" fmla="*/ 68 h 423"/>
                <a:gd name="T80" fmla="*/ 322 w 356"/>
                <a:gd name="T81" fmla="*/ 110 h 423"/>
                <a:gd name="T82" fmla="*/ 288 w 356"/>
                <a:gd name="T83" fmla="*/ 127 h 423"/>
                <a:gd name="T84" fmla="*/ 221 w 356"/>
                <a:gd name="T85" fmla="*/ 85 h 423"/>
                <a:gd name="T86" fmla="*/ 204 w 356"/>
                <a:gd name="T87" fmla="*/ 4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6" h="423">
                  <a:moveTo>
                    <a:pt x="85" y="262"/>
                  </a:moveTo>
                  <a:lnTo>
                    <a:pt x="60" y="254"/>
                  </a:lnTo>
                  <a:lnTo>
                    <a:pt x="43" y="254"/>
                  </a:lnTo>
                  <a:lnTo>
                    <a:pt x="26" y="262"/>
                  </a:lnTo>
                  <a:lnTo>
                    <a:pt x="9" y="279"/>
                  </a:lnTo>
                  <a:lnTo>
                    <a:pt x="0" y="305"/>
                  </a:lnTo>
                  <a:lnTo>
                    <a:pt x="0" y="338"/>
                  </a:lnTo>
                  <a:lnTo>
                    <a:pt x="9" y="355"/>
                  </a:lnTo>
                  <a:lnTo>
                    <a:pt x="17" y="364"/>
                  </a:lnTo>
                  <a:lnTo>
                    <a:pt x="34" y="381"/>
                  </a:lnTo>
                  <a:lnTo>
                    <a:pt x="51" y="398"/>
                  </a:lnTo>
                  <a:lnTo>
                    <a:pt x="94" y="423"/>
                  </a:lnTo>
                  <a:lnTo>
                    <a:pt x="127" y="423"/>
                  </a:lnTo>
                  <a:lnTo>
                    <a:pt x="153" y="415"/>
                  </a:lnTo>
                  <a:lnTo>
                    <a:pt x="178" y="398"/>
                  </a:lnTo>
                  <a:lnTo>
                    <a:pt x="187" y="372"/>
                  </a:lnTo>
                  <a:lnTo>
                    <a:pt x="187" y="347"/>
                  </a:lnTo>
                  <a:lnTo>
                    <a:pt x="178" y="322"/>
                  </a:lnTo>
                  <a:lnTo>
                    <a:pt x="153" y="305"/>
                  </a:lnTo>
                  <a:lnTo>
                    <a:pt x="127" y="296"/>
                  </a:lnTo>
                  <a:lnTo>
                    <a:pt x="111" y="296"/>
                  </a:lnTo>
                  <a:lnTo>
                    <a:pt x="85" y="305"/>
                  </a:lnTo>
                  <a:lnTo>
                    <a:pt x="68" y="313"/>
                  </a:lnTo>
                  <a:lnTo>
                    <a:pt x="60" y="338"/>
                  </a:lnTo>
                  <a:lnTo>
                    <a:pt x="60" y="355"/>
                  </a:lnTo>
                  <a:lnTo>
                    <a:pt x="43" y="338"/>
                  </a:lnTo>
                  <a:lnTo>
                    <a:pt x="34" y="322"/>
                  </a:lnTo>
                  <a:lnTo>
                    <a:pt x="26" y="313"/>
                  </a:lnTo>
                  <a:lnTo>
                    <a:pt x="34" y="296"/>
                  </a:lnTo>
                  <a:lnTo>
                    <a:pt x="43" y="288"/>
                  </a:lnTo>
                  <a:lnTo>
                    <a:pt x="60" y="296"/>
                  </a:lnTo>
                  <a:lnTo>
                    <a:pt x="85" y="262"/>
                  </a:lnTo>
                  <a:close/>
                  <a:moveTo>
                    <a:pt x="102" y="381"/>
                  </a:moveTo>
                  <a:lnTo>
                    <a:pt x="94" y="372"/>
                  </a:lnTo>
                  <a:lnTo>
                    <a:pt x="85" y="355"/>
                  </a:lnTo>
                  <a:lnTo>
                    <a:pt x="85" y="347"/>
                  </a:lnTo>
                  <a:lnTo>
                    <a:pt x="85" y="338"/>
                  </a:lnTo>
                  <a:lnTo>
                    <a:pt x="111" y="330"/>
                  </a:lnTo>
                  <a:lnTo>
                    <a:pt x="119" y="330"/>
                  </a:lnTo>
                  <a:lnTo>
                    <a:pt x="136" y="338"/>
                  </a:lnTo>
                  <a:lnTo>
                    <a:pt x="144" y="347"/>
                  </a:lnTo>
                  <a:lnTo>
                    <a:pt x="153" y="355"/>
                  </a:lnTo>
                  <a:lnTo>
                    <a:pt x="153" y="364"/>
                  </a:lnTo>
                  <a:lnTo>
                    <a:pt x="153" y="381"/>
                  </a:lnTo>
                  <a:lnTo>
                    <a:pt x="144" y="381"/>
                  </a:lnTo>
                  <a:lnTo>
                    <a:pt x="127" y="389"/>
                  </a:lnTo>
                  <a:lnTo>
                    <a:pt x="119" y="389"/>
                  </a:lnTo>
                  <a:lnTo>
                    <a:pt x="102" y="381"/>
                  </a:lnTo>
                  <a:close/>
                  <a:moveTo>
                    <a:pt x="85" y="161"/>
                  </a:moveTo>
                  <a:lnTo>
                    <a:pt x="77" y="186"/>
                  </a:lnTo>
                  <a:lnTo>
                    <a:pt x="77" y="212"/>
                  </a:lnTo>
                  <a:lnTo>
                    <a:pt x="85" y="220"/>
                  </a:lnTo>
                  <a:lnTo>
                    <a:pt x="102" y="237"/>
                  </a:lnTo>
                  <a:lnTo>
                    <a:pt x="119" y="254"/>
                  </a:lnTo>
                  <a:lnTo>
                    <a:pt x="136" y="271"/>
                  </a:lnTo>
                  <a:lnTo>
                    <a:pt x="161" y="288"/>
                  </a:lnTo>
                  <a:lnTo>
                    <a:pt x="178" y="296"/>
                  </a:lnTo>
                  <a:lnTo>
                    <a:pt x="195" y="296"/>
                  </a:lnTo>
                  <a:lnTo>
                    <a:pt x="212" y="296"/>
                  </a:lnTo>
                  <a:lnTo>
                    <a:pt x="238" y="296"/>
                  </a:lnTo>
                  <a:lnTo>
                    <a:pt x="254" y="271"/>
                  </a:lnTo>
                  <a:lnTo>
                    <a:pt x="271" y="245"/>
                  </a:lnTo>
                  <a:lnTo>
                    <a:pt x="263" y="220"/>
                  </a:lnTo>
                  <a:lnTo>
                    <a:pt x="263" y="212"/>
                  </a:lnTo>
                  <a:lnTo>
                    <a:pt x="246" y="195"/>
                  </a:lnTo>
                  <a:lnTo>
                    <a:pt x="229" y="178"/>
                  </a:lnTo>
                  <a:lnTo>
                    <a:pt x="212" y="161"/>
                  </a:lnTo>
                  <a:lnTo>
                    <a:pt x="187" y="152"/>
                  </a:lnTo>
                  <a:lnTo>
                    <a:pt x="170" y="135"/>
                  </a:lnTo>
                  <a:lnTo>
                    <a:pt x="144" y="135"/>
                  </a:lnTo>
                  <a:lnTo>
                    <a:pt x="127" y="135"/>
                  </a:lnTo>
                  <a:lnTo>
                    <a:pt x="111" y="144"/>
                  </a:lnTo>
                  <a:lnTo>
                    <a:pt x="85" y="161"/>
                  </a:lnTo>
                  <a:close/>
                  <a:moveTo>
                    <a:pt x="111" y="178"/>
                  </a:moveTo>
                  <a:lnTo>
                    <a:pt x="127" y="169"/>
                  </a:lnTo>
                  <a:lnTo>
                    <a:pt x="144" y="169"/>
                  </a:lnTo>
                  <a:lnTo>
                    <a:pt x="161" y="178"/>
                  </a:lnTo>
                  <a:lnTo>
                    <a:pt x="187" y="195"/>
                  </a:lnTo>
                  <a:lnTo>
                    <a:pt x="212" y="212"/>
                  </a:lnTo>
                  <a:lnTo>
                    <a:pt x="229" y="228"/>
                  </a:lnTo>
                  <a:lnTo>
                    <a:pt x="238" y="245"/>
                  </a:lnTo>
                  <a:lnTo>
                    <a:pt x="229" y="254"/>
                  </a:lnTo>
                  <a:lnTo>
                    <a:pt x="221" y="262"/>
                  </a:lnTo>
                  <a:lnTo>
                    <a:pt x="204" y="262"/>
                  </a:lnTo>
                  <a:lnTo>
                    <a:pt x="187" y="254"/>
                  </a:lnTo>
                  <a:lnTo>
                    <a:pt x="161" y="237"/>
                  </a:lnTo>
                  <a:lnTo>
                    <a:pt x="136" y="220"/>
                  </a:lnTo>
                  <a:lnTo>
                    <a:pt x="119" y="203"/>
                  </a:lnTo>
                  <a:lnTo>
                    <a:pt x="111" y="186"/>
                  </a:lnTo>
                  <a:lnTo>
                    <a:pt x="111" y="178"/>
                  </a:lnTo>
                  <a:close/>
                  <a:moveTo>
                    <a:pt x="178" y="25"/>
                  </a:moveTo>
                  <a:lnTo>
                    <a:pt x="170" y="51"/>
                  </a:lnTo>
                  <a:lnTo>
                    <a:pt x="170" y="76"/>
                  </a:lnTo>
                  <a:lnTo>
                    <a:pt x="178" y="93"/>
                  </a:lnTo>
                  <a:lnTo>
                    <a:pt x="187" y="110"/>
                  </a:lnTo>
                  <a:lnTo>
                    <a:pt x="204" y="127"/>
                  </a:lnTo>
                  <a:lnTo>
                    <a:pt x="229" y="135"/>
                  </a:lnTo>
                  <a:lnTo>
                    <a:pt x="246" y="152"/>
                  </a:lnTo>
                  <a:lnTo>
                    <a:pt x="271" y="161"/>
                  </a:lnTo>
                  <a:lnTo>
                    <a:pt x="288" y="169"/>
                  </a:lnTo>
                  <a:lnTo>
                    <a:pt x="305" y="169"/>
                  </a:lnTo>
                  <a:lnTo>
                    <a:pt x="331" y="161"/>
                  </a:lnTo>
                  <a:lnTo>
                    <a:pt x="348" y="144"/>
                  </a:lnTo>
                  <a:lnTo>
                    <a:pt x="356" y="118"/>
                  </a:lnTo>
                  <a:lnTo>
                    <a:pt x="356" y="93"/>
                  </a:lnTo>
                  <a:lnTo>
                    <a:pt x="348" y="76"/>
                  </a:lnTo>
                  <a:lnTo>
                    <a:pt x="339" y="59"/>
                  </a:lnTo>
                  <a:lnTo>
                    <a:pt x="322" y="51"/>
                  </a:lnTo>
                  <a:lnTo>
                    <a:pt x="297" y="34"/>
                  </a:lnTo>
                  <a:lnTo>
                    <a:pt x="280" y="17"/>
                  </a:lnTo>
                  <a:lnTo>
                    <a:pt x="254" y="8"/>
                  </a:lnTo>
                  <a:lnTo>
                    <a:pt x="238" y="0"/>
                  </a:lnTo>
                  <a:lnTo>
                    <a:pt x="221" y="0"/>
                  </a:lnTo>
                  <a:lnTo>
                    <a:pt x="195" y="8"/>
                  </a:lnTo>
                  <a:lnTo>
                    <a:pt x="178" y="25"/>
                  </a:lnTo>
                  <a:close/>
                  <a:moveTo>
                    <a:pt x="204" y="42"/>
                  </a:moveTo>
                  <a:lnTo>
                    <a:pt x="212" y="34"/>
                  </a:lnTo>
                  <a:lnTo>
                    <a:pt x="238" y="42"/>
                  </a:lnTo>
                  <a:lnTo>
                    <a:pt x="254" y="51"/>
                  </a:lnTo>
                  <a:lnTo>
                    <a:pt x="280" y="68"/>
                  </a:lnTo>
                  <a:lnTo>
                    <a:pt x="297" y="85"/>
                  </a:lnTo>
                  <a:lnTo>
                    <a:pt x="314" y="93"/>
                  </a:lnTo>
                  <a:lnTo>
                    <a:pt x="322" y="110"/>
                  </a:lnTo>
                  <a:lnTo>
                    <a:pt x="322" y="127"/>
                  </a:lnTo>
                  <a:lnTo>
                    <a:pt x="314" y="135"/>
                  </a:lnTo>
                  <a:lnTo>
                    <a:pt x="288" y="127"/>
                  </a:lnTo>
                  <a:lnTo>
                    <a:pt x="271" y="118"/>
                  </a:lnTo>
                  <a:lnTo>
                    <a:pt x="246" y="101"/>
                  </a:lnTo>
                  <a:lnTo>
                    <a:pt x="221" y="85"/>
                  </a:lnTo>
                  <a:lnTo>
                    <a:pt x="212" y="76"/>
                  </a:lnTo>
                  <a:lnTo>
                    <a:pt x="204" y="59"/>
                  </a:lnTo>
                  <a:lnTo>
                    <a:pt x="204" y="42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9" name="Rectangle 345">
              <a:extLst>
                <a:ext uri="{FF2B5EF4-FFF2-40B4-BE49-F238E27FC236}">
                  <a16:creationId xmlns:a16="http://schemas.microsoft.com/office/drawing/2014/main" id="{EEB2893A-F8C7-4994-A688-356FD9B04A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80000">
              <a:off x="1196" y="87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0" name="Rectangle 346">
              <a:extLst>
                <a:ext uri="{FF2B5EF4-FFF2-40B4-BE49-F238E27FC236}">
                  <a16:creationId xmlns:a16="http://schemas.microsoft.com/office/drawing/2014/main" id="{CB35D855-E445-4A5E-B010-0B216EAE00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80000">
              <a:off x="1212" y="85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1" name="Rectangle 347">
              <a:extLst>
                <a:ext uri="{FF2B5EF4-FFF2-40B4-BE49-F238E27FC236}">
                  <a16:creationId xmlns:a16="http://schemas.microsoft.com/office/drawing/2014/main" id="{D62760C7-1D0F-4325-B783-C53F559E37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80000">
              <a:off x="1225" y="83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2" name="Freeform 348">
              <a:extLst>
                <a:ext uri="{FF2B5EF4-FFF2-40B4-BE49-F238E27FC236}">
                  <a16:creationId xmlns:a16="http://schemas.microsoft.com/office/drawing/2014/main" id="{292345B0-8B4D-4F6D-B7D5-5A751FAFC8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" y="515"/>
              <a:ext cx="50" cy="78"/>
            </a:xfrm>
            <a:custGeom>
              <a:avLst/>
              <a:gdLst>
                <a:gd name="T0" fmla="*/ 42 w 288"/>
                <a:gd name="T1" fmla="*/ 296 h 448"/>
                <a:gd name="T2" fmla="*/ 8 w 288"/>
                <a:gd name="T3" fmla="*/ 321 h 448"/>
                <a:gd name="T4" fmla="*/ 0 w 288"/>
                <a:gd name="T5" fmla="*/ 364 h 448"/>
                <a:gd name="T6" fmla="*/ 17 w 288"/>
                <a:gd name="T7" fmla="*/ 406 h 448"/>
                <a:gd name="T8" fmla="*/ 51 w 288"/>
                <a:gd name="T9" fmla="*/ 431 h 448"/>
                <a:gd name="T10" fmla="*/ 118 w 288"/>
                <a:gd name="T11" fmla="*/ 448 h 448"/>
                <a:gd name="T12" fmla="*/ 178 w 288"/>
                <a:gd name="T13" fmla="*/ 423 h 448"/>
                <a:gd name="T14" fmla="*/ 195 w 288"/>
                <a:gd name="T15" fmla="*/ 381 h 448"/>
                <a:gd name="T16" fmla="*/ 169 w 288"/>
                <a:gd name="T17" fmla="*/ 330 h 448"/>
                <a:gd name="T18" fmla="*/ 118 w 288"/>
                <a:gd name="T19" fmla="*/ 313 h 448"/>
                <a:gd name="T20" fmla="*/ 76 w 288"/>
                <a:gd name="T21" fmla="*/ 338 h 448"/>
                <a:gd name="T22" fmla="*/ 68 w 288"/>
                <a:gd name="T23" fmla="*/ 381 h 448"/>
                <a:gd name="T24" fmla="*/ 51 w 288"/>
                <a:gd name="T25" fmla="*/ 381 h 448"/>
                <a:gd name="T26" fmla="*/ 25 w 288"/>
                <a:gd name="T27" fmla="*/ 364 h 448"/>
                <a:gd name="T28" fmla="*/ 42 w 288"/>
                <a:gd name="T29" fmla="*/ 338 h 448"/>
                <a:gd name="T30" fmla="*/ 68 w 288"/>
                <a:gd name="T31" fmla="*/ 296 h 448"/>
                <a:gd name="T32" fmla="*/ 102 w 288"/>
                <a:gd name="T33" fmla="*/ 397 h 448"/>
                <a:gd name="T34" fmla="*/ 93 w 288"/>
                <a:gd name="T35" fmla="*/ 381 h 448"/>
                <a:gd name="T36" fmla="*/ 110 w 288"/>
                <a:gd name="T37" fmla="*/ 355 h 448"/>
                <a:gd name="T38" fmla="*/ 135 w 288"/>
                <a:gd name="T39" fmla="*/ 355 h 448"/>
                <a:gd name="T40" fmla="*/ 161 w 288"/>
                <a:gd name="T41" fmla="*/ 372 h 448"/>
                <a:gd name="T42" fmla="*/ 161 w 288"/>
                <a:gd name="T43" fmla="*/ 389 h 448"/>
                <a:gd name="T44" fmla="*/ 144 w 288"/>
                <a:gd name="T45" fmla="*/ 406 h 448"/>
                <a:gd name="T46" fmla="*/ 118 w 288"/>
                <a:gd name="T47" fmla="*/ 406 h 448"/>
                <a:gd name="T48" fmla="*/ 186 w 288"/>
                <a:gd name="T49" fmla="*/ 304 h 448"/>
                <a:gd name="T50" fmla="*/ 229 w 288"/>
                <a:gd name="T51" fmla="*/ 279 h 448"/>
                <a:gd name="T52" fmla="*/ 245 w 288"/>
                <a:gd name="T53" fmla="*/ 228 h 448"/>
                <a:gd name="T54" fmla="*/ 212 w 288"/>
                <a:gd name="T55" fmla="*/ 177 h 448"/>
                <a:gd name="T56" fmla="*/ 169 w 288"/>
                <a:gd name="T57" fmla="*/ 169 h 448"/>
                <a:gd name="T58" fmla="*/ 118 w 288"/>
                <a:gd name="T59" fmla="*/ 186 h 448"/>
                <a:gd name="T60" fmla="*/ 110 w 288"/>
                <a:gd name="T61" fmla="*/ 237 h 448"/>
                <a:gd name="T62" fmla="*/ 102 w 288"/>
                <a:gd name="T63" fmla="*/ 152 h 448"/>
                <a:gd name="T64" fmla="*/ 34 w 288"/>
                <a:gd name="T65" fmla="*/ 237 h 448"/>
                <a:gd name="T66" fmla="*/ 144 w 288"/>
                <a:gd name="T67" fmla="*/ 262 h 448"/>
                <a:gd name="T68" fmla="*/ 135 w 288"/>
                <a:gd name="T69" fmla="*/ 228 h 448"/>
                <a:gd name="T70" fmla="*/ 161 w 288"/>
                <a:gd name="T71" fmla="*/ 203 h 448"/>
                <a:gd name="T72" fmla="*/ 195 w 288"/>
                <a:gd name="T73" fmla="*/ 211 h 448"/>
                <a:gd name="T74" fmla="*/ 212 w 288"/>
                <a:gd name="T75" fmla="*/ 237 h 448"/>
                <a:gd name="T76" fmla="*/ 195 w 288"/>
                <a:gd name="T77" fmla="*/ 262 h 448"/>
                <a:gd name="T78" fmla="*/ 178 w 288"/>
                <a:gd name="T79" fmla="*/ 262 h 448"/>
                <a:gd name="T80" fmla="*/ 93 w 288"/>
                <a:gd name="T81" fmla="*/ 42 h 448"/>
                <a:gd name="T82" fmla="*/ 93 w 288"/>
                <a:gd name="T83" fmla="*/ 93 h 448"/>
                <a:gd name="T84" fmla="*/ 118 w 288"/>
                <a:gd name="T85" fmla="*/ 118 h 448"/>
                <a:gd name="T86" fmla="*/ 169 w 288"/>
                <a:gd name="T87" fmla="*/ 135 h 448"/>
                <a:gd name="T88" fmla="*/ 245 w 288"/>
                <a:gd name="T89" fmla="*/ 143 h 448"/>
                <a:gd name="T90" fmla="*/ 288 w 288"/>
                <a:gd name="T91" fmla="*/ 110 h 448"/>
                <a:gd name="T92" fmla="*/ 279 w 288"/>
                <a:gd name="T93" fmla="*/ 59 h 448"/>
                <a:gd name="T94" fmla="*/ 254 w 288"/>
                <a:gd name="T95" fmla="*/ 33 h 448"/>
                <a:gd name="T96" fmla="*/ 203 w 288"/>
                <a:gd name="T97" fmla="*/ 17 h 448"/>
                <a:gd name="T98" fmla="*/ 127 w 288"/>
                <a:gd name="T99" fmla="*/ 8 h 448"/>
                <a:gd name="T100" fmla="*/ 93 w 288"/>
                <a:gd name="T101" fmla="*/ 42 h 448"/>
                <a:gd name="T102" fmla="*/ 127 w 288"/>
                <a:gd name="T103" fmla="*/ 42 h 448"/>
                <a:gd name="T104" fmla="*/ 169 w 288"/>
                <a:gd name="T105" fmla="*/ 42 h 448"/>
                <a:gd name="T106" fmla="*/ 220 w 288"/>
                <a:gd name="T107" fmla="*/ 59 h 448"/>
                <a:gd name="T108" fmla="*/ 254 w 288"/>
                <a:gd name="T109" fmla="*/ 84 h 448"/>
                <a:gd name="T110" fmla="*/ 245 w 288"/>
                <a:gd name="T111" fmla="*/ 110 h 448"/>
                <a:gd name="T112" fmla="*/ 229 w 288"/>
                <a:gd name="T113" fmla="*/ 110 h 448"/>
                <a:gd name="T114" fmla="*/ 178 w 288"/>
                <a:gd name="T115" fmla="*/ 101 h 448"/>
                <a:gd name="T116" fmla="*/ 135 w 288"/>
                <a:gd name="T117" fmla="*/ 76 h 448"/>
                <a:gd name="T118" fmla="*/ 118 w 288"/>
                <a:gd name="T119" fmla="*/ 5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8" h="448">
                  <a:moveTo>
                    <a:pt x="68" y="296"/>
                  </a:moveTo>
                  <a:lnTo>
                    <a:pt x="42" y="296"/>
                  </a:lnTo>
                  <a:lnTo>
                    <a:pt x="25" y="304"/>
                  </a:lnTo>
                  <a:lnTo>
                    <a:pt x="8" y="321"/>
                  </a:lnTo>
                  <a:lnTo>
                    <a:pt x="0" y="338"/>
                  </a:lnTo>
                  <a:lnTo>
                    <a:pt x="0" y="364"/>
                  </a:lnTo>
                  <a:lnTo>
                    <a:pt x="8" y="397"/>
                  </a:lnTo>
                  <a:lnTo>
                    <a:pt x="17" y="406"/>
                  </a:lnTo>
                  <a:lnTo>
                    <a:pt x="34" y="423"/>
                  </a:lnTo>
                  <a:lnTo>
                    <a:pt x="51" y="431"/>
                  </a:lnTo>
                  <a:lnTo>
                    <a:pt x="76" y="440"/>
                  </a:lnTo>
                  <a:lnTo>
                    <a:pt x="118" y="448"/>
                  </a:lnTo>
                  <a:lnTo>
                    <a:pt x="152" y="440"/>
                  </a:lnTo>
                  <a:lnTo>
                    <a:pt x="178" y="423"/>
                  </a:lnTo>
                  <a:lnTo>
                    <a:pt x="195" y="406"/>
                  </a:lnTo>
                  <a:lnTo>
                    <a:pt x="195" y="381"/>
                  </a:lnTo>
                  <a:lnTo>
                    <a:pt x="186" y="355"/>
                  </a:lnTo>
                  <a:lnTo>
                    <a:pt x="169" y="330"/>
                  </a:lnTo>
                  <a:lnTo>
                    <a:pt x="144" y="321"/>
                  </a:lnTo>
                  <a:lnTo>
                    <a:pt x="118" y="313"/>
                  </a:lnTo>
                  <a:lnTo>
                    <a:pt x="102" y="321"/>
                  </a:lnTo>
                  <a:lnTo>
                    <a:pt x="76" y="338"/>
                  </a:lnTo>
                  <a:lnTo>
                    <a:pt x="68" y="355"/>
                  </a:lnTo>
                  <a:lnTo>
                    <a:pt x="68" y="381"/>
                  </a:lnTo>
                  <a:lnTo>
                    <a:pt x="76" y="397"/>
                  </a:lnTo>
                  <a:lnTo>
                    <a:pt x="51" y="381"/>
                  </a:lnTo>
                  <a:lnTo>
                    <a:pt x="34" y="372"/>
                  </a:lnTo>
                  <a:lnTo>
                    <a:pt x="25" y="364"/>
                  </a:lnTo>
                  <a:lnTo>
                    <a:pt x="25" y="347"/>
                  </a:lnTo>
                  <a:lnTo>
                    <a:pt x="42" y="338"/>
                  </a:lnTo>
                  <a:lnTo>
                    <a:pt x="59" y="338"/>
                  </a:lnTo>
                  <a:lnTo>
                    <a:pt x="68" y="296"/>
                  </a:lnTo>
                  <a:close/>
                  <a:moveTo>
                    <a:pt x="118" y="406"/>
                  </a:moveTo>
                  <a:lnTo>
                    <a:pt x="102" y="397"/>
                  </a:lnTo>
                  <a:lnTo>
                    <a:pt x="93" y="389"/>
                  </a:lnTo>
                  <a:lnTo>
                    <a:pt x="93" y="381"/>
                  </a:lnTo>
                  <a:lnTo>
                    <a:pt x="93" y="372"/>
                  </a:lnTo>
                  <a:lnTo>
                    <a:pt x="110" y="355"/>
                  </a:lnTo>
                  <a:lnTo>
                    <a:pt x="118" y="355"/>
                  </a:lnTo>
                  <a:lnTo>
                    <a:pt x="135" y="355"/>
                  </a:lnTo>
                  <a:lnTo>
                    <a:pt x="152" y="364"/>
                  </a:lnTo>
                  <a:lnTo>
                    <a:pt x="161" y="372"/>
                  </a:lnTo>
                  <a:lnTo>
                    <a:pt x="161" y="381"/>
                  </a:lnTo>
                  <a:lnTo>
                    <a:pt x="161" y="389"/>
                  </a:lnTo>
                  <a:lnTo>
                    <a:pt x="161" y="397"/>
                  </a:lnTo>
                  <a:lnTo>
                    <a:pt x="144" y="406"/>
                  </a:lnTo>
                  <a:lnTo>
                    <a:pt x="135" y="406"/>
                  </a:lnTo>
                  <a:lnTo>
                    <a:pt x="118" y="406"/>
                  </a:lnTo>
                  <a:close/>
                  <a:moveTo>
                    <a:pt x="169" y="304"/>
                  </a:moveTo>
                  <a:lnTo>
                    <a:pt x="186" y="304"/>
                  </a:lnTo>
                  <a:lnTo>
                    <a:pt x="212" y="296"/>
                  </a:lnTo>
                  <a:lnTo>
                    <a:pt x="229" y="279"/>
                  </a:lnTo>
                  <a:lnTo>
                    <a:pt x="237" y="254"/>
                  </a:lnTo>
                  <a:lnTo>
                    <a:pt x="245" y="228"/>
                  </a:lnTo>
                  <a:lnTo>
                    <a:pt x="229" y="194"/>
                  </a:lnTo>
                  <a:lnTo>
                    <a:pt x="212" y="177"/>
                  </a:lnTo>
                  <a:lnTo>
                    <a:pt x="195" y="169"/>
                  </a:lnTo>
                  <a:lnTo>
                    <a:pt x="169" y="169"/>
                  </a:lnTo>
                  <a:lnTo>
                    <a:pt x="144" y="169"/>
                  </a:lnTo>
                  <a:lnTo>
                    <a:pt x="118" y="186"/>
                  </a:lnTo>
                  <a:lnTo>
                    <a:pt x="110" y="211"/>
                  </a:lnTo>
                  <a:lnTo>
                    <a:pt x="110" y="237"/>
                  </a:lnTo>
                  <a:lnTo>
                    <a:pt x="76" y="220"/>
                  </a:lnTo>
                  <a:lnTo>
                    <a:pt x="102" y="152"/>
                  </a:lnTo>
                  <a:lnTo>
                    <a:pt x="68" y="135"/>
                  </a:lnTo>
                  <a:lnTo>
                    <a:pt x="34" y="237"/>
                  </a:lnTo>
                  <a:lnTo>
                    <a:pt x="127" y="287"/>
                  </a:lnTo>
                  <a:lnTo>
                    <a:pt x="144" y="262"/>
                  </a:lnTo>
                  <a:lnTo>
                    <a:pt x="135" y="245"/>
                  </a:lnTo>
                  <a:lnTo>
                    <a:pt x="135" y="228"/>
                  </a:lnTo>
                  <a:lnTo>
                    <a:pt x="152" y="211"/>
                  </a:lnTo>
                  <a:lnTo>
                    <a:pt x="161" y="203"/>
                  </a:lnTo>
                  <a:lnTo>
                    <a:pt x="178" y="211"/>
                  </a:lnTo>
                  <a:lnTo>
                    <a:pt x="195" y="211"/>
                  </a:lnTo>
                  <a:lnTo>
                    <a:pt x="203" y="228"/>
                  </a:lnTo>
                  <a:lnTo>
                    <a:pt x="212" y="237"/>
                  </a:lnTo>
                  <a:lnTo>
                    <a:pt x="212" y="245"/>
                  </a:lnTo>
                  <a:lnTo>
                    <a:pt x="195" y="262"/>
                  </a:lnTo>
                  <a:lnTo>
                    <a:pt x="186" y="262"/>
                  </a:lnTo>
                  <a:lnTo>
                    <a:pt x="178" y="262"/>
                  </a:lnTo>
                  <a:lnTo>
                    <a:pt x="169" y="304"/>
                  </a:lnTo>
                  <a:close/>
                  <a:moveTo>
                    <a:pt x="93" y="42"/>
                  </a:moveTo>
                  <a:lnTo>
                    <a:pt x="85" y="67"/>
                  </a:lnTo>
                  <a:lnTo>
                    <a:pt x="93" y="93"/>
                  </a:lnTo>
                  <a:lnTo>
                    <a:pt x="110" y="110"/>
                  </a:lnTo>
                  <a:lnTo>
                    <a:pt x="118" y="118"/>
                  </a:lnTo>
                  <a:lnTo>
                    <a:pt x="144" y="127"/>
                  </a:lnTo>
                  <a:lnTo>
                    <a:pt x="169" y="135"/>
                  </a:lnTo>
                  <a:lnTo>
                    <a:pt x="212" y="152"/>
                  </a:lnTo>
                  <a:lnTo>
                    <a:pt x="245" y="143"/>
                  </a:lnTo>
                  <a:lnTo>
                    <a:pt x="271" y="127"/>
                  </a:lnTo>
                  <a:lnTo>
                    <a:pt x="288" y="110"/>
                  </a:lnTo>
                  <a:lnTo>
                    <a:pt x="288" y="76"/>
                  </a:lnTo>
                  <a:lnTo>
                    <a:pt x="279" y="59"/>
                  </a:lnTo>
                  <a:lnTo>
                    <a:pt x="271" y="42"/>
                  </a:lnTo>
                  <a:lnTo>
                    <a:pt x="254" y="33"/>
                  </a:lnTo>
                  <a:lnTo>
                    <a:pt x="229" y="25"/>
                  </a:lnTo>
                  <a:lnTo>
                    <a:pt x="203" y="17"/>
                  </a:lnTo>
                  <a:lnTo>
                    <a:pt x="161" y="0"/>
                  </a:lnTo>
                  <a:lnTo>
                    <a:pt x="127" y="8"/>
                  </a:lnTo>
                  <a:lnTo>
                    <a:pt x="102" y="25"/>
                  </a:lnTo>
                  <a:lnTo>
                    <a:pt x="93" y="42"/>
                  </a:lnTo>
                  <a:close/>
                  <a:moveTo>
                    <a:pt x="118" y="50"/>
                  </a:moveTo>
                  <a:lnTo>
                    <a:pt x="127" y="42"/>
                  </a:lnTo>
                  <a:lnTo>
                    <a:pt x="144" y="42"/>
                  </a:lnTo>
                  <a:lnTo>
                    <a:pt x="169" y="42"/>
                  </a:lnTo>
                  <a:lnTo>
                    <a:pt x="195" y="50"/>
                  </a:lnTo>
                  <a:lnTo>
                    <a:pt x="220" y="59"/>
                  </a:lnTo>
                  <a:lnTo>
                    <a:pt x="237" y="67"/>
                  </a:lnTo>
                  <a:lnTo>
                    <a:pt x="254" y="84"/>
                  </a:lnTo>
                  <a:lnTo>
                    <a:pt x="254" y="93"/>
                  </a:lnTo>
                  <a:lnTo>
                    <a:pt x="245" y="110"/>
                  </a:lnTo>
                  <a:lnTo>
                    <a:pt x="237" y="110"/>
                  </a:lnTo>
                  <a:lnTo>
                    <a:pt x="229" y="110"/>
                  </a:lnTo>
                  <a:lnTo>
                    <a:pt x="212" y="110"/>
                  </a:lnTo>
                  <a:lnTo>
                    <a:pt x="178" y="101"/>
                  </a:lnTo>
                  <a:lnTo>
                    <a:pt x="152" y="93"/>
                  </a:lnTo>
                  <a:lnTo>
                    <a:pt x="135" y="76"/>
                  </a:lnTo>
                  <a:lnTo>
                    <a:pt x="118" y="67"/>
                  </a:lnTo>
                  <a:lnTo>
                    <a:pt x="118" y="50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3" name="Rectangle 349">
              <a:extLst>
                <a:ext uri="{FF2B5EF4-FFF2-40B4-BE49-F238E27FC236}">
                  <a16:creationId xmlns:a16="http://schemas.microsoft.com/office/drawing/2014/main" id="{D8862561-34F4-4BA4-B1B1-D470241B0B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1325" y="53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4" name="Rectangle 350">
              <a:extLst>
                <a:ext uri="{FF2B5EF4-FFF2-40B4-BE49-F238E27FC236}">
                  <a16:creationId xmlns:a16="http://schemas.microsoft.com/office/drawing/2014/main" id="{89085293-B787-4387-A29C-657322CC8E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1335" y="50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5" name="Rectangle 351">
              <a:extLst>
                <a:ext uri="{FF2B5EF4-FFF2-40B4-BE49-F238E27FC236}">
                  <a16:creationId xmlns:a16="http://schemas.microsoft.com/office/drawing/2014/main" id="{D0C391F8-A726-413C-8A01-A079D2B219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1341" y="48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6" name="Freeform 352">
              <a:extLst>
                <a:ext uri="{FF2B5EF4-FFF2-40B4-BE49-F238E27FC236}">
                  <a16:creationId xmlns:a16="http://schemas.microsoft.com/office/drawing/2014/main" id="{CFD6CF15-8CCC-4FAA-98CA-EF7662867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3" y="306"/>
              <a:ext cx="37" cy="77"/>
            </a:xfrm>
            <a:custGeom>
              <a:avLst/>
              <a:gdLst>
                <a:gd name="T0" fmla="*/ 34 w 212"/>
                <a:gd name="T1" fmla="*/ 355 h 440"/>
                <a:gd name="T2" fmla="*/ 110 w 212"/>
                <a:gd name="T3" fmla="*/ 397 h 440"/>
                <a:gd name="T4" fmla="*/ 195 w 212"/>
                <a:gd name="T5" fmla="*/ 414 h 440"/>
                <a:gd name="T6" fmla="*/ 170 w 212"/>
                <a:gd name="T7" fmla="*/ 380 h 440"/>
                <a:gd name="T8" fmla="*/ 110 w 212"/>
                <a:gd name="T9" fmla="*/ 355 h 440"/>
                <a:gd name="T10" fmla="*/ 51 w 212"/>
                <a:gd name="T11" fmla="*/ 321 h 440"/>
                <a:gd name="T12" fmla="*/ 0 w 212"/>
                <a:gd name="T13" fmla="*/ 304 h 440"/>
                <a:gd name="T14" fmla="*/ 34 w 212"/>
                <a:gd name="T15" fmla="*/ 440 h 440"/>
                <a:gd name="T16" fmla="*/ 9 w 212"/>
                <a:gd name="T17" fmla="*/ 245 h 440"/>
                <a:gd name="T18" fmla="*/ 51 w 212"/>
                <a:gd name="T19" fmla="*/ 279 h 440"/>
                <a:gd name="T20" fmla="*/ 127 w 212"/>
                <a:gd name="T21" fmla="*/ 287 h 440"/>
                <a:gd name="T22" fmla="*/ 170 w 212"/>
                <a:gd name="T23" fmla="*/ 279 h 440"/>
                <a:gd name="T24" fmla="*/ 203 w 212"/>
                <a:gd name="T25" fmla="*/ 253 h 440"/>
                <a:gd name="T26" fmla="*/ 203 w 212"/>
                <a:gd name="T27" fmla="*/ 203 h 440"/>
                <a:gd name="T28" fmla="*/ 153 w 212"/>
                <a:gd name="T29" fmla="*/ 169 h 440"/>
                <a:gd name="T30" fmla="*/ 59 w 212"/>
                <a:gd name="T31" fmla="*/ 160 h 440"/>
                <a:gd name="T32" fmla="*/ 9 w 212"/>
                <a:gd name="T33" fmla="*/ 194 h 440"/>
                <a:gd name="T34" fmla="*/ 34 w 212"/>
                <a:gd name="T35" fmla="*/ 220 h 440"/>
                <a:gd name="T36" fmla="*/ 43 w 212"/>
                <a:gd name="T37" fmla="*/ 203 h 440"/>
                <a:gd name="T38" fmla="*/ 76 w 212"/>
                <a:gd name="T39" fmla="*/ 203 h 440"/>
                <a:gd name="T40" fmla="*/ 136 w 212"/>
                <a:gd name="T41" fmla="*/ 203 h 440"/>
                <a:gd name="T42" fmla="*/ 170 w 212"/>
                <a:gd name="T43" fmla="*/ 211 h 440"/>
                <a:gd name="T44" fmla="*/ 170 w 212"/>
                <a:gd name="T45" fmla="*/ 237 h 440"/>
                <a:gd name="T46" fmla="*/ 153 w 212"/>
                <a:gd name="T47" fmla="*/ 245 h 440"/>
                <a:gd name="T48" fmla="*/ 102 w 212"/>
                <a:gd name="T49" fmla="*/ 245 h 440"/>
                <a:gd name="T50" fmla="*/ 51 w 212"/>
                <a:gd name="T51" fmla="*/ 245 h 440"/>
                <a:gd name="T52" fmla="*/ 34 w 212"/>
                <a:gd name="T53" fmla="*/ 220 h 440"/>
                <a:gd name="T54" fmla="*/ 17 w 212"/>
                <a:gd name="T55" fmla="*/ 84 h 440"/>
                <a:gd name="T56" fmla="*/ 59 w 212"/>
                <a:gd name="T57" fmla="*/ 118 h 440"/>
                <a:gd name="T58" fmla="*/ 136 w 212"/>
                <a:gd name="T59" fmla="*/ 127 h 440"/>
                <a:gd name="T60" fmla="*/ 178 w 212"/>
                <a:gd name="T61" fmla="*/ 118 h 440"/>
                <a:gd name="T62" fmla="*/ 212 w 212"/>
                <a:gd name="T63" fmla="*/ 93 h 440"/>
                <a:gd name="T64" fmla="*/ 212 w 212"/>
                <a:gd name="T65" fmla="*/ 42 h 440"/>
                <a:gd name="T66" fmla="*/ 161 w 212"/>
                <a:gd name="T67" fmla="*/ 8 h 440"/>
                <a:gd name="T68" fmla="*/ 68 w 212"/>
                <a:gd name="T69" fmla="*/ 0 h 440"/>
                <a:gd name="T70" fmla="*/ 17 w 212"/>
                <a:gd name="T71" fmla="*/ 33 h 440"/>
                <a:gd name="T72" fmla="*/ 43 w 212"/>
                <a:gd name="T73" fmla="*/ 59 h 440"/>
                <a:gd name="T74" fmla="*/ 51 w 212"/>
                <a:gd name="T75" fmla="*/ 42 h 440"/>
                <a:gd name="T76" fmla="*/ 85 w 212"/>
                <a:gd name="T77" fmla="*/ 42 h 440"/>
                <a:gd name="T78" fmla="*/ 144 w 212"/>
                <a:gd name="T79" fmla="*/ 42 h 440"/>
                <a:gd name="T80" fmla="*/ 178 w 212"/>
                <a:gd name="T81" fmla="*/ 50 h 440"/>
                <a:gd name="T82" fmla="*/ 178 w 212"/>
                <a:gd name="T83" fmla="*/ 76 h 440"/>
                <a:gd name="T84" fmla="*/ 161 w 212"/>
                <a:gd name="T85" fmla="*/ 84 h 440"/>
                <a:gd name="T86" fmla="*/ 110 w 212"/>
                <a:gd name="T87" fmla="*/ 84 h 440"/>
                <a:gd name="T88" fmla="*/ 59 w 212"/>
                <a:gd name="T89" fmla="*/ 84 h 440"/>
                <a:gd name="T90" fmla="*/ 43 w 212"/>
                <a:gd name="T91" fmla="*/ 5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2" h="440">
                  <a:moveTo>
                    <a:pt x="34" y="440"/>
                  </a:moveTo>
                  <a:lnTo>
                    <a:pt x="34" y="355"/>
                  </a:lnTo>
                  <a:lnTo>
                    <a:pt x="76" y="380"/>
                  </a:lnTo>
                  <a:lnTo>
                    <a:pt x="110" y="397"/>
                  </a:lnTo>
                  <a:lnTo>
                    <a:pt x="153" y="414"/>
                  </a:lnTo>
                  <a:lnTo>
                    <a:pt x="195" y="414"/>
                  </a:lnTo>
                  <a:lnTo>
                    <a:pt x="195" y="380"/>
                  </a:lnTo>
                  <a:lnTo>
                    <a:pt x="170" y="380"/>
                  </a:lnTo>
                  <a:lnTo>
                    <a:pt x="136" y="372"/>
                  </a:lnTo>
                  <a:lnTo>
                    <a:pt x="110" y="355"/>
                  </a:lnTo>
                  <a:lnTo>
                    <a:pt x="76" y="347"/>
                  </a:lnTo>
                  <a:lnTo>
                    <a:pt x="51" y="321"/>
                  </a:lnTo>
                  <a:lnTo>
                    <a:pt x="34" y="304"/>
                  </a:lnTo>
                  <a:lnTo>
                    <a:pt x="0" y="304"/>
                  </a:lnTo>
                  <a:lnTo>
                    <a:pt x="0" y="440"/>
                  </a:lnTo>
                  <a:lnTo>
                    <a:pt x="34" y="440"/>
                  </a:lnTo>
                  <a:close/>
                  <a:moveTo>
                    <a:pt x="0" y="220"/>
                  </a:moveTo>
                  <a:lnTo>
                    <a:pt x="9" y="245"/>
                  </a:lnTo>
                  <a:lnTo>
                    <a:pt x="17" y="270"/>
                  </a:lnTo>
                  <a:lnTo>
                    <a:pt x="51" y="279"/>
                  </a:lnTo>
                  <a:lnTo>
                    <a:pt x="102" y="287"/>
                  </a:lnTo>
                  <a:lnTo>
                    <a:pt x="127" y="287"/>
                  </a:lnTo>
                  <a:lnTo>
                    <a:pt x="153" y="287"/>
                  </a:lnTo>
                  <a:lnTo>
                    <a:pt x="170" y="279"/>
                  </a:lnTo>
                  <a:lnTo>
                    <a:pt x="178" y="270"/>
                  </a:lnTo>
                  <a:lnTo>
                    <a:pt x="203" y="253"/>
                  </a:lnTo>
                  <a:lnTo>
                    <a:pt x="203" y="228"/>
                  </a:lnTo>
                  <a:lnTo>
                    <a:pt x="203" y="203"/>
                  </a:lnTo>
                  <a:lnTo>
                    <a:pt x="186" y="186"/>
                  </a:lnTo>
                  <a:lnTo>
                    <a:pt x="153" y="169"/>
                  </a:lnTo>
                  <a:lnTo>
                    <a:pt x="102" y="160"/>
                  </a:lnTo>
                  <a:lnTo>
                    <a:pt x="59" y="160"/>
                  </a:lnTo>
                  <a:lnTo>
                    <a:pt x="26" y="177"/>
                  </a:lnTo>
                  <a:lnTo>
                    <a:pt x="9" y="194"/>
                  </a:lnTo>
                  <a:lnTo>
                    <a:pt x="0" y="220"/>
                  </a:lnTo>
                  <a:close/>
                  <a:moveTo>
                    <a:pt x="34" y="220"/>
                  </a:moveTo>
                  <a:lnTo>
                    <a:pt x="34" y="211"/>
                  </a:lnTo>
                  <a:lnTo>
                    <a:pt x="43" y="203"/>
                  </a:lnTo>
                  <a:lnTo>
                    <a:pt x="59" y="203"/>
                  </a:lnTo>
                  <a:lnTo>
                    <a:pt x="76" y="203"/>
                  </a:lnTo>
                  <a:lnTo>
                    <a:pt x="102" y="203"/>
                  </a:lnTo>
                  <a:lnTo>
                    <a:pt x="136" y="203"/>
                  </a:lnTo>
                  <a:lnTo>
                    <a:pt x="153" y="203"/>
                  </a:lnTo>
                  <a:lnTo>
                    <a:pt x="170" y="211"/>
                  </a:lnTo>
                  <a:lnTo>
                    <a:pt x="170" y="228"/>
                  </a:lnTo>
                  <a:lnTo>
                    <a:pt x="170" y="237"/>
                  </a:lnTo>
                  <a:lnTo>
                    <a:pt x="161" y="245"/>
                  </a:lnTo>
                  <a:lnTo>
                    <a:pt x="153" y="245"/>
                  </a:lnTo>
                  <a:lnTo>
                    <a:pt x="136" y="253"/>
                  </a:lnTo>
                  <a:lnTo>
                    <a:pt x="102" y="245"/>
                  </a:lnTo>
                  <a:lnTo>
                    <a:pt x="76" y="245"/>
                  </a:lnTo>
                  <a:lnTo>
                    <a:pt x="51" y="245"/>
                  </a:lnTo>
                  <a:lnTo>
                    <a:pt x="34" y="237"/>
                  </a:lnTo>
                  <a:lnTo>
                    <a:pt x="34" y="220"/>
                  </a:lnTo>
                  <a:close/>
                  <a:moveTo>
                    <a:pt x="9" y="59"/>
                  </a:moveTo>
                  <a:lnTo>
                    <a:pt x="17" y="84"/>
                  </a:lnTo>
                  <a:lnTo>
                    <a:pt x="26" y="110"/>
                  </a:lnTo>
                  <a:lnTo>
                    <a:pt x="59" y="118"/>
                  </a:lnTo>
                  <a:lnTo>
                    <a:pt x="110" y="127"/>
                  </a:lnTo>
                  <a:lnTo>
                    <a:pt x="136" y="127"/>
                  </a:lnTo>
                  <a:lnTo>
                    <a:pt x="161" y="127"/>
                  </a:lnTo>
                  <a:lnTo>
                    <a:pt x="178" y="118"/>
                  </a:lnTo>
                  <a:lnTo>
                    <a:pt x="186" y="110"/>
                  </a:lnTo>
                  <a:lnTo>
                    <a:pt x="212" y="93"/>
                  </a:lnTo>
                  <a:lnTo>
                    <a:pt x="212" y="67"/>
                  </a:lnTo>
                  <a:lnTo>
                    <a:pt x="212" y="42"/>
                  </a:lnTo>
                  <a:lnTo>
                    <a:pt x="195" y="25"/>
                  </a:lnTo>
                  <a:lnTo>
                    <a:pt x="161" y="8"/>
                  </a:lnTo>
                  <a:lnTo>
                    <a:pt x="110" y="0"/>
                  </a:lnTo>
                  <a:lnTo>
                    <a:pt x="68" y="0"/>
                  </a:lnTo>
                  <a:lnTo>
                    <a:pt x="34" y="16"/>
                  </a:lnTo>
                  <a:lnTo>
                    <a:pt x="17" y="33"/>
                  </a:lnTo>
                  <a:lnTo>
                    <a:pt x="9" y="59"/>
                  </a:lnTo>
                  <a:close/>
                  <a:moveTo>
                    <a:pt x="43" y="59"/>
                  </a:moveTo>
                  <a:lnTo>
                    <a:pt x="43" y="50"/>
                  </a:lnTo>
                  <a:lnTo>
                    <a:pt x="51" y="42"/>
                  </a:lnTo>
                  <a:lnTo>
                    <a:pt x="68" y="42"/>
                  </a:lnTo>
                  <a:lnTo>
                    <a:pt x="85" y="42"/>
                  </a:lnTo>
                  <a:lnTo>
                    <a:pt x="110" y="42"/>
                  </a:lnTo>
                  <a:lnTo>
                    <a:pt x="144" y="42"/>
                  </a:lnTo>
                  <a:lnTo>
                    <a:pt x="161" y="42"/>
                  </a:lnTo>
                  <a:lnTo>
                    <a:pt x="178" y="50"/>
                  </a:lnTo>
                  <a:lnTo>
                    <a:pt x="178" y="67"/>
                  </a:lnTo>
                  <a:lnTo>
                    <a:pt x="178" y="76"/>
                  </a:lnTo>
                  <a:lnTo>
                    <a:pt x="170" y="84"/>
                  </a:lnTo>
                  <a:lnTo>
                    <a:pt x="161" y="84"/>
                  </a:lnTo>
                  <a:lnTo>
                    <a:pt x="144" y="93"/>
                  </a:lnTo>
                  <a:lnTo>
                    <a:pt x="110" y="84"/>
                  </a:lnTo>
                  <a:lnTo>
                    <a:pt x="85" y="84"/>
                  </a:lnTo>
                  <a:lnTo>
                    <a:pt x="59" y="84"/>
                  </a:lnTo>
                  <a:lnTo>
                    <a:pt x="43" y="76"/>
                  </a:lnTo>
                  <a:lnTo>
                    <a:pt x="43" y="59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7" name="Rectangle 353">
              <a:extLst>
                <a:ext uri="{FF2B5EF4-FFF2-40B4-BE49-F238E27FC236}">
                  <a16:creationId xmlns:a16="http://schemas.microsoft.com/office/drawing/2014/main" id="{8034B6B7-64D9-4001-866F-620CD3E1E9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0000">
              <a:off x="1333" y="32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8" name="Rectangle 354">
              <a:extLst>
                <a:ext uri="{FF2B5EF4-FFF2-40B4-BE49-F238E27FC236}">
                  <a16:creationId xmlns:a16="http://schemas.microsoft.com/office/drawing/2014/main" id="{D625E128-4980-4442-B5D6-7A8CE98EE2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0000">
              <a:off x="1333" y="29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9" name="Rectangle 355">
              <a:extLst>
                <a:ext uri="{FF2B5EF4-FFF2-40B4-BE49-F238E27FC236}">
                  <a16:creationId xmlns:a16="http://schemas.microsoft.com/office/drawing/2014/main" id="{A4A0AD73-FA56-4CD6-8410-3599D6814B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0000">
              <a:off x="1336" y="273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0" name="Freeform 356">
              <a:extLst>
                <a:ext uri="{FF2B5EF4-FFF2-40B4-BE49-F238E27FC236}">
                  <a16:creationId xmlns:a16="http://schemas.microsoft.com/office/drawing/2014/main" id="{CA84314F-DCE3-43FC-AFC3-6F55FEED5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" y="1408"/>
              <a:ext cx="71" cy="74"/>
            </a:xfrm>
            <a:custGeom>
              <a:avLst/>
              <a:gdLst>
                <a:gd name="T0" fmla="*/ 85 w 407"/>
                <a:gd name="T1" fmla="*/ 280 h 424"/>
                <a:gd name="T2" fmla="*/ 119 w 407"/>
                <a:gd name="T3" fmla="*/ 356 h 424"/>
                <a:gd name="T4" fmla="*/ 178 w 407"/>
                <a:gd name="T5" fmla="*/ 424 h 424"/>
                <a:gd name="T6" fmla="*/ 178 w 407"/>
                <a:gd name="T7" fmla="*/ 373 h 424"/>
                <a:gd name="T8" fmla="*/ 119 w 407"/>
                <a:gd name="T9" fmla="*/ 297 h 424"/>
                <a:gd name="T10" fmla="*/ 102 w 407"/>
                <a:gd name="T11" fmla="*/ 237 h 424"/>
                <a:gd name="T12" fmla="*/ 0 w 407"/>
                <a:gd name="T13" fmla="*/ 322 h 424"/>
                <a:gd name="T14" fmla="*/ 212 w 407"/>
                <a:gd name="T15" fmla="*/ 297 h 424"/>
                <a:gd name="T16" fmla="*/ 254 w 407"/>
                <a:gd name="T17" fmla="*/ 305 h 424"/>
                <a:gd name="T18" fmla="*/ 297 w 407"/>
                <a:gd name="T19" fmla="*/ 280 h 424"/>
                <a:gd name="T20" fmla="*/ 305 w 407"/>
                <a:gd name="T21" fmla="*/ 221 h 424"/>
                <a:gd name="T22" fmla="*/ 280 w 407"/>
                <a:gd name="T23" fmla="*/ 178 h 424"/>
                <a:gd name="T24" fmla="*/ 237 w 407"/>
                <a:gd name="T25" fmla="*/ 161 h 424"/>
                <a:gd name="T26" fmla="*/ 195 w 407"/>
                <a:gd name="T27" fmla="*/ 187 h 424"/>
                <a:gd name="T28" fmla="*/ 161 w 407"/>
                <a:gd name="T29" fmla="*/ 187 h 424"/>
                <a:gd name="T30" fmla="*/ 178 w 407"/>
                <a:gd name="T31" fmla="*/ 111 h 424"/>
                <a:gd name="T32" fmla="*/ 187 w 407"/>
                <a:gd name="T33" fmla="*/ 263 h 424"/>
                <a:gd name="T34" fmla="*/ 204 w 407"/>
                <a:gd name="T35" fmla="*/ 229 h 424"/>
                <a:gd name="T36" fmla="*/ 220 w 407"/>
                <a:gd name="T37" fmla="*/ 204 h 424"/>
                <a:gd name="T38" fmla="*/ 246 w 407"/>
                <a:gd name="T39" fmla="*/ 204 h 424"/>
                <a:gd name="T40" fmla="*/ 271 w 407"/>
                <a:gd name="T41" fmla="*/ 221 h 424"/>
                <a:gd name="T42" fmla="*/ 280 w 407"/>
                <a:gd name="T43" fmla="*/ 246 h 424"/>
                <a:gd name="T44" fmla="*/ 254 w 407"/>
                <a:gd name="T45" fmla="*/ 271 h 424"/>
                <a:gd name="T46" fmla="*/ 229 w 407"/>
                <a:gd name="T47" fmla="*/ 263 h 424"/>
                <a:gd name="T48" fmla="*/ 229 w 407"/>
                <a:gd name="T49" fmla="*/ 26 h 424"/>
                <a:gd name="T50" fmla="*/ 220 w 407"/>
                <a:gd name="T51" fmla="*/ 77 h 424"/>
                <a:gd name="T52" fmla="*/ 237 w 407"/>
                <a:gd name="T53" fmla="*/ 111 h 424"/>
                <a:gd name="T54" fmla="*/ 271 w 407"/>
                <a:gd name="T55" fmla="*/ 136 h 424"/>
                <a:gd name="T56" fmla="*/ 314 w 407"/>
                <a:gd name="T57" fmla="*/ 170 h 424"/>
                <a:gd name="T58" fmla="*/ 347 w 407"/>
                <a:gd name="T59" fmla="*/ 178 h 424"/>
                <a:gd name="T60" fmla="*/ 390 w 407"/>
                <a:gd name="T61" fmla="*/ 153 h 424"/>
                <a:gd name="T62" fmla="*/ 407 w 407"/>
                <a:gd name="T63" fmla="*/ 102 h 424"/>
                <a:gd name="T64" fmla="*/ 390 w 407"/>
                <a:gd name="T65" fmla="*/ 68 h 424"/>
                <a:gd name="T66" fmla="*/ 347 w 407"/>
                <a:gd name="T67" fmla="*/ 34 h 424"/>
                <a:gd name="T68" fmla="*/ 314 w 407"/>
                <a:gd name="T69" fmla="*/ 9 h 424"/>
                <a:gd name="T70" fmla="*/ 271 w 407"/>
                <a:gd name="T71" fmla="*/ 0 h 424"/>
                <a:gd name="T72" fmla="*/ 229 w 407"/>
                <a:gd name="T73" fmla="*/ 26 h 424"/>
                <a:gd name="T74" fmla="*/ 271 w 407"/>
                <a:gd name="T75" fmla="*/ 43 h 424"/>
                <a:gd name="T76" fmla="*/ 305 w 407"/>
                <a:gd name="T77" fmla="*/ 51 h 424"/>
                <a:gd name="T78" fmla="*/ 347 w 407"/>
                <a:gd name="T79" fmla="*/ 85 h 424"/>
                <a:gd name="T80" fmla="*/ 373 w 407"/>
                <a:gd name="T81" fmla="*/ 119 h 424"/>
                <a:gd name="T82" fmla="*/ 356 w 407"/>
                <a:gd name="T83" fmla="*/ 136 h 424"/>
                <a:gd name="T84" fmla="*/ 322 w 407"/>
                <a:gd name="T85" fmla="*/ 127 h 424"/>
                <a:gd name="T86" fmla="*/ 271 w 407"/>
                <a:gd name="T87" fmla="*/ 94 h 424"/>
                <a:gd name="T88" fmla="*/ 254 w 407"/>
                <a:gd name="T89" fmla="*/ 6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7" h="424">
                  <a:moveTo>
                    <a:pt x="34" y="348"/>
                  </a:moveTo>
                  <a:lnTo>
                    <a:pt x="85" y="280"/>
                  </a:lnTo>
                  <a:lnTo>
                    <a:pt x="102" y="322"/>
                  </a:lnTo>
                  <a:lnTo>
                    <a:pt x="119" y="356"/>
                  </a:lnTo>
                  <a:lnTo>
                    <a:pt x="144" y="398"/>
                  </a:lnTo>
                  <a:lnTo>
                    <a:pt x="178" y="424"/>
                  </a:lnTo>
                  <a:lnTo>
                    <a:pt x="195" y="398"/>
                  </a:lnTo>
                  <a:lnTo>
                    <a:pt x="178" y="373"/>
                  </a:lnTo>
                  <a:lnTo>
                    <a:pt x="153" y="356"/>
                  </a:lnTo>
                  <a:lnTo>
                    <a:pt x="119" y="297"/>
                  </a:lnTo>
                  <a:lnTo>
                    <a:pt x="110" y="263"/>
                  </a:lnTo>
                  <a:lnTo>
                    <a:pt x="102" y="237"/>
                  </a:lnTo>
                  <a:lnTo>
                    <a:pt x="85" y="221"/>
                  </a:lnTo>
                  <a:lnTo>
                    <a:pt x="0" y="322"/>
                  </a:lnTo>
                  <a:lnTo>
                    <a:pt x="34" y="348"/>
                  </a:lnTo>
                  <a:close/>
                  <a:moveTo>
                    <a:pt x="212" y="297"/>
                  </a:moveTo>
                  <a:lnTo>
                    <a:pt x="237" y="305"/>
                  </a:lnTo>
                  <a:lnTo>
                    <a:pt x="254" y="305"/>
                  </a:lnTo>
                  <a:lnTo>
                    <a:pt x="280" y="297"/>
                  </a:lnTo>
                  <a:lnTo>
                    <a:pt x="297" y="280"/>
                  </a:lnTo>
                  <a:lnTo>
                    <a:pt x="314" y="246"/>
                  </a:lnTo>
                  <a:lnTo>
                    <a:pt x="305" y="221"/>
                  </a:lnTo>
                  <a:lnTo>
                    <a:pt x="297" y="195"/>
                  </a:lnTo>
                  <a:lnTo>
                    <a:pt x="280" y="178"/>
                  </a:lnTo>
                  <a:lnTo>
                    <a:pt x="254" y="170"/>
                  </a:lnTo>
                  <a:lnTo>
                    <a:pt x="237" y="161"/>
                  </a:lnTo>
                  <a:lnTo>
                    <a:pt x="212" y="170"/>
                  </a:lnTo>
                  <a:lnTo>
                    <a:pt x="195" y="187"/>
                  </a:lnTo>
                  <a:lnTo>
                    <a:pt x="178" y="212"/>
                  </a:lnTo>
                  <a:lnTo>
                    <a:pt x="161" y="187"/>
                  </a:lnTo>
                  <a:lnTo>
                    <a:pt x="204" y="127"/>
                  </a:lnTo>
                  <a:lnTo>
                    <a:pt x="178" y="111"/>
                  </a:lnTo>
                  <a:lnTo>
                    <a:pt x="110" y="187"/>
                  </a:lnTo>
                  <a:lnTo>
                    <a:pt x="187" y="263"/>
                  </a:lnTo>
                  <a:lnTo>
                    <a:pt x="204" y="246"/>
                  </a:lnTo>
                  <a:lnTo>
                    <a:pt x="204" y="229"/>
                  </a:lnTo>
                  <a:lnTo>
                    <a:pt x="212" y="212"/>
                  </a:lnTo>
                  <a:lnTo>
                    <a:pt x="220" y="204"/>
                  </a:lnTo>
                  <a:lnTo>
                    <a:pt x="229" y="204"/>
                  </a:lnTo>
                  <a:lnTo>
                    <a:pt x="246" y="204"/>
                  </a:lnTo>
                  <a:lnTo>
                    <a:pt x="263" y="212"/>
                  </a:lnTo>
                  <a:lnTo>
                    <a:pt x="271" y="221"/>
                  </a:lnTo>
                  <a:lnTo>
                    <a:pt x="280" y="237"/>
                  </a:lnTo>
                  <a:lnTo>
                    <a:pt x="280" y="246"/>
                  </a:lnTo>
                  <a:lnTo>
                    <a:pt x="271" y="254"/>
                  </a:lnTo>
                  <a:lnTo>
                    <a:pt x="254" y="271"/>
                  </a:lnTo>
                  <a:lnTo>
                    <a:pt x="246" y="271"/>
                  </a:lnTo>
                  <a:lnTo>
                    <a:pt x="229" y="263"/>
                  </a:lnTo>
                  <a:lnTo>
                    <a:pt x="212" y="297"/>
                  </a:lnTo>
                  <a:close/>
                  <a:moveTo>
                    <a:pt x="229" y="26"/>
                  </a:moveTo>
                  <a:lnTo>
                    <a:pt x="220" y="51"/>
                  </a:lnTo>
                  <a:lnTo>
                    <a:pt x="220" y="77"/>
                  </a:lnTo>
                  <a:lnTo>
                    <a:pt x="229" y="94"/>
                  </a:lnTo>
                  <a:lnTo>
                    <a:pt x="237" y="111"/>
                  </a:lnTo>
                  <a:lnTo>
                    <a:pt x="254" y="119"/>
                  </a:lnTo>
                  <a:lnTo>
                    <a:pt x="271" y="136"/>
                  </a:lnTo>
                  <a:lnTo>
                    <a:pt x="297" y="153"/>
                  </a:lnTo>
                  <a:lnTo>
                    <a:pt x="314" y="170"/>
                  </a:lnTo>
                  <a:lnTo>
                    <a:pt x="331" y="170"/>
                  </a:lnTo>
                  <a:lnTo>
                    <a:pt x="347" y="178"/>
                  </a:lnTo>
                  <a:lnTo>
                    <a:pt x="373" y="170"/>
                  </a:lnTo>
                  <a:lnTo>
                    <a:pt x="390" y="153"/>
                  </a:lnTo>
                  <a:lnTo>
                    <a:pt x="407" y="127"/>
                  </a:lnTo>
                  <a:lnTo>
                    <a:pt x="407" y="102"/>
                  </a:lnTo>
                  <a:lnTo>
                    <a:pt x="398" y="85"/>
                  </a:lnTo>
                  <a:lnTo>
                    <a:pt x="390" y="68"/>
                  </a:lnTo>
                  <a:lnTo>
                    <a:pt x="373" y="51"/>
                  </a:lnTo>
                  <a:lnTo>
                    <a:pt x="347" y="34"/>
                  </a:lnTo>
                  <a:lnTo>
                    <a:pt x="331" y="26"/>
                  </a:lnTo>
                  <a:lnTo>
                    <a:pt x="314" y="9"/>
                  </a:lnTo>
                  <a:lnTo>
                    <a:pt x="288" y="9"/>
                  </a:lnTo>
                  <a:lnTo>
                    <a:pt x="271" y="0"/>
                  </a:lnTo>
                  <a:lnTo>
                    <a:pt x="254" y="9"/>
                  </a:lnTo>
                  <a:lnTo>
                    <a:pt x="229" y="26"/>
                  </a:lnTo>
                  <a:close/>
                  <a:moveTo>
                    <a:pt x="254" y="43"/>
                  </a:moveTo>
                  <a:lnTo>
                    <a:pt x="271" y="43"/>
                  </a:lnTo>
                  <a:lnTo>
                    <a:pt x="288" y="43"/>
                  </a:lnTo>
                  <a:lnTo>
                    <a:pt x="305" y="51"/>
                  </a:lnTo>
                  <a:lnTo>
                    <a:pt x="331" y="68"/>
                  </a:lnTo>
                  <a:lnTo>
                    <a:pt x="347" y="85"/>
                  </a:lnTo>
                  <a:lnTo>
                    <a:pt x="364" y="102"/>
                  </a:lnTo>
                  <a:lnTo>
                    <a:pt x="373" y="119"/>
                  </a:lnTo>
                  <a:lnTo>
                    <a:pt x="364" y="127"/>
                  </a:lnTo>
                  <a:lnTo>
                    <a:pt x="356" y="136"/>
                  </a:lnTo>
                  <a:lnTo>
                    <a:pt x="339" y="136"/>
                  </a:lnTo>
                  <a:lnTo>
                    <a:pt x="322" y="127"/>
                  </a:lnTo>
                  <a:lnTo>
                    <a:pt x="297" y="111"/>
                  </a:lnTo>
                  <a:lnTo>
                    <a:pt x="271" y="94"/>
                  </a:lnTo>
                  <a:lnTo>
                    <a:pt x="263" y="77"/>
                  </a:lnTo>
                  <a:lnTo>
                    <a:pt x="254" y="60"/>
                  </a:lnTo>
                  <a:lnTo>
                    <a:pt x="254" y="43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1" name="Rectangle 357">
              <a:extLst>
                <a:ext uri="{FF2B5EF4-FFF2-40B4-BE49-F238E27FC236}">
                  <a16:creationId xmlns:a16="http://schemas.microsoft.com/office/drawing/2014/main" id="{6EEDE828-A845-433B-BCDA-634372C906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20000">
              <a:off x="255" y="142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2" name="Rectangle 358">
              <a:extLst>
                <a:ext uri="{FF2B5EF4-FFF2-40B4-BE49-F238E27FC236}">
                  <a16:creationId xmlns:a16="http://schemas.microsoft.com/office/drawing/2014/main" id="{A14C91D0-3DFF-4531-B1F2-F8D366E3AF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20000">
              <a:off x="271" y="139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" name="Rectangle 359">
              <a:extLst>
                <a:ext uri="{FF2B5EF4-FFF2-40B4-BE49-F238E27FC236}">
                  <a16:creationId xmlns:a16="http://schemas.microsoft.com/office/drawing/2014/main" id="{50264A53-F655-4FA1-B159-5E8096099B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20000">
              <a:off x="287" y="137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4" name="Freeform 360">
              <a:extLst>
                <a:ext uri="{FF2B5EF4-FFF2-40B4-BE49-F238E27FC236}">
                  <a16:creationId xmlns:a16="http://schemas.microsoft.com/office/drawing/2014/main" id="{7C93C196-7579-4220-B27E-6A19E42FAC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8" y="74"/>
              <a:ext cx="47" cy="77"/>
            </a:xfrm>
            <a:custGeom>
              <a:avLst/>
              <a:gdLst>
                <a:gd name="T0" fmla="*/ 186 w 271"/>
                <a:gd name="T1" fmla="*/ 102 h 441"/>
                <a:gd name="T2" fmla="*/ 203 w 271"/>
                <a:gd name="T3" fmla="*/ 68 h 441"/>
                <a:gd name="T4" fmla="*/ 186 w 271"/>
                <a:gd name="T5" fmla="*/ 26 h 441"/>
                <a:gd name="T6" fmla="*/ 135 w 271"/>
                <a:gd name="T7" fmla="*/ 0 h 441"/>
                <a:gd name="T8" fmla="*/ 42 w 271"/>
                <a:gd name="T9" fmla="*/ 17 h 441"/>
                <a:gd name="T10" fmla="*/ 0 w 271"/>
                <a:gd name="T11" fmla="*/ 68 h 441"/>
                <a:gd name="T12" fmla="*/ 8 w 271"/>
                <a:gd name="T13" fmla="*/ 119 h 441"/>
                <a:gd name="T14" fmla="*/ 51 w 271"/>
                <a:gd name="T15" fmla="*/ 144 h 441"/>
                <a:gd name="T16" fmla="*/ 110 w 271"/>
                <a:gd name="T17" fmla="*/ 127 h 441"/>
                <a:gd name="T18" fmla="*/ 135 w 271"/>
                <a:gd name="T19" fmla="*/ 94 h 441"/>
                <a:gd name="T20" fmla="*/ 127 w 271"/>
                <a:gd name="T21" fmla="*/ 51 h 441"/>
                <a:gd name="T22" fmla="*/ 135 w 271"/>
                <a:gd name="T23" fmla="*/ 34 h 441"/>
                <a:gd name="T24" fmla="*/ 161 w 271"/>
                <a:gd name="T25" fmla="*/ 43 h 441"/>
                <a:gd name="T26" fmla="*/ 169 w 271"/>
                <a:gd name="T27" fmla="*/ 68 h 441"/>
                <a:gd name="T28" fmla="*/ 169 w 271"/>
                <a:gd name="T29" fmla="*/ 119 h 441"/>
                <a:gd name="T30" fmla="*/ 76 w 271"/>
                <a:gd name="T31" fmla="*/ 51 h 441"/>
                <a:gd name="T32" fmla="*/ 102 w 271"/>
                <a:gd name="T33" fmla="*/ 60 h 441"/>
                <a:gd name="T34" fmla="*/ 102 w 271"/>
                <a:gd name="T35" fmla="*/ 77 h 441"/>
                <a:gd name="T36" fmla="*/ 93 w 271"/>
                <a:gd name="T37" fmla="*/ 102 h 441"/>
                <a:gd name="T38" fmla="*/ 59 w 271"/>
                <a:gd name="T39" fmla="*/ 102 h 441"/>
                <a:gd name="T40" fmla="*/ 34 w 271"/>
                <a:gd name="T41" fmla="*/ 85 h 441"/>
                <a:gd name="T42" fmla="*/ 42 w 271"/>
                <a:gd name="T43" fmla="*/ 68 h 441"/>
                <a:gd name="T44" fmla="*/ 68 w 271"/>
                <a:gd name="T45" fmla="*/ 51 h 441"/>
                <a:gd name="T46" fmla="*/ 220 w 271"/>
                <a:gd name="T47" fmla="*/ 170 h 441"/>
                <a:gd name="T48" fmla="*/ 169 w 271"/>
                <a:gd name="T49" fmla="*/ 144 h 441"/>
                <a:gd name="T50" fmla="*/ 93 w 271"/>
                <a:gd name="T51" fmla="*/ 161 h 441"/>
                <a:gd name="T52" fmla="*/ 59 w 271"/>
                <a:gd name="T53" fmla="*/ 178 h 441"/>
                <a:gd name="T54" fmla="*/ 34 w 271"/>
                <a:gd name="T55" fmla="*/ 212 h 441"/>
                <a:gd name="T56" fmla="*/ 42 w 271"/>
                <a:gd name="T57" fmla="*/ 263 h 441"/>
                <a:gd name="T58" fmla="*/ 102 w 271"/>
                <a:gd name="T59" fmla="*/ 280 h 441"/>
                <a:gd name="T60" fmla="*/ 178 w 271"/>
                <a:gd name="T61" fmla="*/ 271 h 441"/>
                <a:gd name="T62" fmla="*/ 212 w 271"/>
                <a:gd name="T63" fmla="*/ 254 h 441"/>
                <a:gd name="T64" fmla="*/ 237 w 271"/>
                <a:gd name="T65" fmla="*/ 221 h 441"/>
                <a:gd name="T66" fmla="*/ 203 w 271"/>
                <a:gd name="T67" fmla="*/ 195 h 441"/>
                <a:gd name="T68" fmla="*/ 195 w 271"/>
                <a:gd name="T69" fmla="*/ 221 h 441"/>
                <a:gd name="T70" fmla="*/ 169 w 271"/>
                <a:gd name="T71" fmla="*/ 229 h 441"/>
                <a:gd name="T72" fmla="*/ 110 w 271"/>
                <a:gd name="T73" fmla="*/ 246 h 441"/>
                <a:gd name="T74" fmla="*/ 76 w 271"/>
                <a:gd name="T75" fmla="*/ 238 h 441"/>
                <a:gd name="T76" fmla="*/ 68 w 271"/>
                <a:gd name="T77" fmla="*/ 221 h 441"/>
                <a:gd name="T78" fmla="*/ 85 w 271"/>
                <a:gd name="T79" fmla="*/ 204 h 441"/>
                <a:gd name="T80" fmla="*/ 127 w 271"/>
                <a:gd name="T81" fmla="*/ 187 h 441"/>
                <a:gd name="T82" fmla="*/ 178 w 271"/>
                <a:gd name="T83" fmla="*/ 187 h 441"/>
                <a:gd name="T84" fmla="*/ 203 w 271"/>
                <a:gd name="T85" fmla="*/ 195 h 441"/>
                <a:gd name="T86" fmla="*/ 262 w 271"/>
                <a:gd name="T87" fmla="*/ 322 h 441"/>
                <a:gd name="T88" fmla="*/ 203 w 271"/>
                <a:gd name="T89" fmla="*/ 305 h 441"/>
                <a:gd name="T90" fmla="*/ 135 w 271"/>
                <a:gd name="T91" fmla="*/ 314 h 441"/>
                <a:gd name="T92" fmla="*/ 93 w 271"/>
                <a:gd name="T93" fmla="*/ 331 h 441"/>
                <a:gd name="T94" fmla="*/ 76 w 271"/>
                <a:gd name="T95" fmla="*/ 365 h 441"/>
                <a:gd name="T96" fmla="*/ 85 w 271"/>
                <a:gd name="T97" fmla="*/ 415 h 441"/>
                <a:gd name="T98" fmla="*/ 135 w 271"/>
                <a:gd name="T99" fmla="*/ 441 h 441"/>
                <a:gd name="T100" fmla="*/ 212 w 271"/>
                <a:gd name="T101" fmla="*/ 424 h 441"/>
                <a:gd name="T102" fmla="*/ 245 w 271"/>
                <a:gd name="T103" fmla="*/ 407 h 441"/>
                <a:gd name="T104" fmla="*/ 271 w 271"/>
                <a:gd name="T105" fmla="*/ 373 h 441"/>
                <a:gd name="T106" fmla="*/ 237 w 271"/>
                <a:gd name="T107" fmla="*/ 356 h 441"/>
                <a:gd name="T108" fmla="*/ 237 w 271"/>
                <a:gd name="T109" fmla="*/ 373 h 441"/>
                <a:gd name="T110" fmla="*/ 203 w 271"/>
                <a:gd name="T111" fmla="*/ 390 h 441"/>
                <a:gd name="T112" fmla="*/ 144 w 271"/>
                <a:gd name="T113" fmla="*/ 398 h 441"/>
                <a:gd name="T114" fmla="*/ 110 w 271"/>
                <a:gd name="T115" fmla="*/ 398 h 441"/>
                <a:gd name="T116" fmla="*/ 102 w 271"/>
                <a:gd name="T117" fmla="*/ 373 h 441"/>
                <a:gd name="T118" fmla="*/ 118 w 271"/>
                <a:gd name="T119" fmla="*/ 365 h 441"/>
                <a:gd name="T120" fmla="*/ 169 w 271"/>
                <a:gd name="T121" fmla="*/ 348 h 441"/>
                <a:gd name="T122" fmla="*/ 212 w 271"/>
                <a:gd name="T123" fmla="*/ 339 h 441"/>
                <a:gd name="T124" fmla="*/ 237 w 271"/>
                <a:gd name="T125" fmla="*/ 35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1" h="441">
                  <a:moveTo>
                    <a:pt x="169" y="119"/>
                  </a:moveTo>
                  <a:lnTo>
                    <a:pt x="186" y="102"/>
                  </a:lnTo>
                  <a:lnTo>
                    <a:pt x="195" y="94"/>
                  </a:lnTo>
                  <a:lnTo>
                    <a:pt x="203" y="68"/>
                  </a:lnTo>
                  <a:lnTo>
                    <a:pt x="203" y="51"/>
                  </a:lnTo>
                  <a:lnTo>
                    <a:pt x="186" y="26"/>
                  </a:lnTo>
                  <a:lnTo>
                    <a:pt x="169" y="9"/>
                  </a:lnTo>
                  <a:lnTo>
                    <a:pt x="135" y="0"/>
                  </a:lnTo>
                  <a:lnTo>
                    <a:pt x="85" y="0"/>
                  </a:lnTo>
                  <a:lnTo>
                    <a:pt x="42" y="17"/>
                  </a:lnTo>
                  <a:lnTo>
                    <a:pt x="17" y="43"/>
                  </a:lnTo>
                  <a:lnTo>
                    <a:pt x="0" y="68"/>
                  </a:lnTo>
                  <a:lnTo>
                    <a:pt x="0" y="94"/>
                  </a:lnTo>
                  <a:lnTo>
                    <a:pt x="8" y="119"/>
                  </a:lnTo>
                  <a:lnTo>
                    <a:pt x="34" y="136"/>
                  </a:lnTo>
                  <a:lnTo>
                    <a:pt x="51" y="144"/>
                  </a:lnTo>
                  <a:lnTo>
                    <a:pt x="85" y="136"/>
                  </a:lnTo>
                  <a:lnTo>
                    <a:pt x="110" y="127"/>
                  </a:lnTo>
                  <a:lnTo>
                    <a:pt x="127" y="111"/>
                  </a:lnTo>
                  <a:lnTo>
                    <a:pt x="135" y="94"/>
                  </a:lnTo>
                  <a:lnTo>
                    <a:pt x="135" y="68"/>
                  </a:lnTo>
                  <a:lnTo>
                    <a:pt x="127" y="51"/>
                  </a:lnTo>
                  <a:lnTo>
                    <a:pt x="110" y="34"/>
                  </a:lnTo>
                  <a:lnTo>
                    <a:pt x="135" y="34"/>
                  </a:lnTo>
                  <a:lnTo>
                    <a:pt x="152" y="43"/>
                  </a:lnTo>
                  <a:lnTo>
                    <a:pt x="161" y="43"/>
                  </a:lnTo>
                  <a:lnTo>
                    <a:pt x="169" y="60"/>
                  </a:lnTo>
                  <a:lnTo>
                    <a:pt x="169" y="68"/>
                  </a:lnTo>
                  <a:lnTo>
                    <a:pt x="152" y="85"/>
                  </a:lnTo>
                  <a:lnTo>
                    <a:pt x="169" y="119"/>
                  </a:lnTo>
                  <a:close/>
                  <a:moveTo>
                    <a:pt x="68" y="51"/>
                  </a:moveTo>
                  <a:lnTo>
                    <a:pt x="76" y="51"/>
                  </a:lnTo>
                  <a:lnTo>
                    <a:pt x="93" y="51"/>
                  </a:lnTo>
                  <a:lnTo>
                    <a:pt x="102" y="60"/>
                  </a:lnTo>
                  <a:lnTo>
                    <a:pt x="102" y="68"/>
                  </a:lnTo>
                  <a:lnTo>
                    <a:pt x="102" y="77"/>
                  </a:lnTo>
                  <a:lnTo>
                    <a:pt x="102" y="94"/>
                  </a:lnTo>
                  <a:lnTo>
                    <a:pt x="93" y="102"/>
                  </a:lnTo>
                  <a:lnTo>
                    <a:pt x="76" y="102"/>
                  </a:lnTo>
                  <a:lnTo>
                    <a:pt x="59" y="102"/>
                  </a:lnTo>
                  <a:lnTo>
                    <a:pt x="42" y="102"/>
                  </a:lnTo>
                  <a:lnTo>
                    <a:pt x="34" y="85"/>
                  </a:lnTo>
                  <a:lnTo>
                    <a:pt x="34" y="77"/>
                  </a:lnTo>
                  <a:lnTo>
                    <a:pt x="42" y="68"/>
                  </a:lnTo>
                  <a:lnTo>
                    <a:pt x="51" y="60"/>
                  </a:lnTo>
                  <a:lnTo>
                    <a:pt x="68" y="51"/>
                  </a:lnTo>
                  <a:close/>
                  <a:moveTo>
                    <a:pt x="237" y="195"/>
                  </a:moveTo>
                  <a:lnTo>
                    <a:pt x="220" y="170"/>
                  </a:lnTo>
                  <a:lnTo>
                    <a:pt x="203" y="153"/>
                  </a:lnTo>
                  <a:lnTo>
                    <a:pt x="169" y="144"/>
                  </a:lnTo>
                  <a:lnTo>
                    <a:pt x="118" y="153"/>
                  </a:lnTo>
                  <a:lnTo>
                    <a:pt x="93" y="161"/>
                  </a:lnTo>
                  <a:lnTo>
                    <a:pt x="76" y="170"/>
                  </a:lnTo>
                  <a:lnTo>
                    <a:pt x="59" y="178"/>
                  </a:lnTo>
                  <a:lnTo>
                    <a:pt x="42" y="187"/>
                  </a:lnTo>
                  <a:lnTo>
                    <a:pt x="34" y="212"/>
                  </a:lnTo>
                  <a:lnTo>
                    <a:pt x="34" y="238"/>
                  </a:lnTo>
                  <a:lnTo>
                    <a:pt x="42" y="263"/>
                  </a:lnTo>
                  <a:lnTo>
                    <a:pt x="68" y="280"/>
                  </a:lnTo>
                  <a:lnTo>
                    <a:pt x="102" y="280"/>
                  </a:lnTo>
                  <a:lnTo>
                    <a:pt x="152" y="280"/>
                  </a:lnTo>
                  <a:lnTo>
                    <a:pt x="178" y="271"/>
                  </a:lnTo>
                  <a:lnTo>
                    <a:pt x="195" y="263"/>
                  </a:lnTo>
                  <a:lnTo>
                    <a:pt x="212" y="254"/>
                  </a:lnTo>
                  <a:lnTo>
                    <a:pt x="220" y="238"/>
                  </a:lnTo>
                  <a:lnTo>
                    <a:pt x="237" y="221"/>
                  </a:lnTo>
                  <a:lnTo>
                    <a:pt x="237" y="195"/>
                  </a:lnTo>
                  <a:close/>
                  <a:moveTo>
                    <a:pt x="203" y="195"/>
                  </a:moveTo>
                  <a:lnTo>
                    <a:pt x="203" y="212"/>
                  </a:lnTo>
                  <a:lnTo>
                    <a:pt x="195" y="221"/>
                  </a:lnTo>
                  <a:lnTo>
                    <a:pt x="186" y="221"/>
                  </a:lnTo>
                  <a:lnTo>
                    <a:pt x="169" y="229"/>
                  </a:lnTo>
                  <a:lnTo>
                    <a:pt x="135" y="238"/>
                  </a:lnTo>
                  <a:lnTo>
                    <a:pt x="110" y="246"/>
                  </a:lnTo>
                  <a:lnTo>
                    <a:pt x="93" y="246"/>
                  </a:lnTo>
                  <a:lnTo>
                    <a:pt x="76" y="238"/>
                  </a:lnTo>
                  <a:lnTo>
                    <a:pt x="68" y="229"/>
                  </a:lnTo>
                  <a:lnTo>
                    <a:pt x="68" y="221"/>
                  </a:lnTo>
                  <a:lnTo>
                    <a:pt x="76" y="212"/>
                  </a:lnTo>
                  <a:lnTo>
                    <a:pt x="85" y="204"/>
                  </a:lnTo>
                  <a:lnTo>
                    <a:pt x="102" y="195"/>
                  </a:lnTo>
                  <a:lnTo>
                    <a:pt x="127" y="187"/>
                  </a:lnTo>
                  <a:lnTo>
                    <a:pt x="161" y="187"/>
                  </a:lnTo>
                  <a:lnTo>
                    <a:pt x="178" y="187"/>
                  </a:lnTo>
                  <a:lnTo>
                    <a:pt x="195" y="187"/>
                  </a:lnTo>
                  <a:lnTo>
                    <a:pt x="203" y="195"/>
                  </a:lnTo>
                  <a:close/>
                  <a:moveTo>
                    <a:pt x="271" y="348"/>
                  </a:moveTo>
                  <a:lnTo>
                    <a:pt x="262" y="322"/>
                  </a:lnTo>
                  <a:lnTo>
                    <a:pt x="237" y="305"/>
                  </a:lnTo>
                  <a:lnTo>
                    <a:pt x="203" y="305"/>
                  </a:lnTo>
                  <a:lnTo>
                    <a:pt x="161" y="305"/>
                  </a:lnTo>
                  <a:lnTo>
                    <a:pt x="135" y="314"/>
                  </a:lnTo>
                  <a:lnTo>
                    <a:pt x="110" y="322"/>
                  </a:lnTo>
                  <a:lnTo>
                    <a:pt x="93" y="331"/>
                  </a:lnTo>
                  <a:lnTo>
                    <a:pt x="85" y="339"/>
                  </a:lnTo>
                  <a:lnTo>
                    <a:pt x="76" y="365"/>
                  </a:lnTo>
                  <a:lnTo>
                    <a:pt x="76" y="390"/>
                  </a:lnTo>
                  <a:lnTo>
                    <a:pt x="85" y="415"/>
                  </a:lnTo>
                  <a:lnTo>
                    <a:pt x="102" y="432"/>
                  </a:lnTo>
                  <a:lnTo>
                    <a:pt x="135" y="441"/>
                  </a:lnTo>
                  <a:lnTo>
                    <a:pt x="186" y="432"/>
                  </a:lnTo>
                  <a:lnTo>
                    <a:pt x="212" y="424"/>
                  </a:lnTo>
                  <a:lnTo>
                    <a:pt x="229" y="415"/>
                  </a:lnTo>
                  <a:lnTo>
                    <a:pt x="245" y="407"/>
                  </a:lnTo>
                  <a:lnTo>
                    <a:pt x="262" y="398"/>
                  </a:lnTo>
                  <a:lnTo>
                    <a:pt x="271" y="373"/>
                  </a:lnTo>
                  <a:lnTo>
                    <a:pt x="271" y="348"/>
                  </a:lnTo>
                  <a:close/>
                  <a:moveTo>
                    <a:pt x="237" y="356"/>
                  </a:moveTo>
                  <a:lnTo>
                    <a:pt x="237" y="365"/>
                  </a:lnTo>
                  <a:lnTo>
                    <a:pt x="237" y="373"/>
                  </a:lnTo>
                  <a:lnTo>
                    <a:pt x="220" y="381"/>
                  </a:lnTo>
                  <a:lnTo>
                    <a:pt x="203" y="390"/>
                  </a:lnTo>
                  <a:lnTo>
                    <a:pt x="178" y="398"/>
                  </a:lnTo>
                  <a:lnTo>
                    <a:pt x="144" y="398"/>
                  </a:lnTo>
                  <a:lnTo>
                    <a:pt x="127" y="398"/>
                  </a:lnTo>
                  <a:lnTo>
                    <a:pt x="110" y="398"/>
                  </a:lnTo>
                  <a:lnTo>
                    <a:pt x="102" y="390"/>
                  </a:lnTo>
                  <a:lnTo>
                    <a:pt x="102" y="373"/>
                  </a:lnTo>
                  <a:lnTo>
                    <a:pt x="110" y="365"/>
                  </a:lnTo>
                  <a:lnTo>
                    <a:pt x="118" y="365"/>
                  </a:lnTo>
                  <a:lnTo>
                    <a:pt x="135" y="356"/>
                  </a:lnTo>
                  <a:lnTo>
                    <a:pt x="169" y="348"/>
                  </a:lnTo>
                  <a:lnTo>
                    <a:pt x="195" y="339"/>
                  </a:lnTo>
                  <a:lnTo>
                    <a:pt x="212" y="339"/>
                  </a:lnTo>
                  <a:lnTo>
                    <a:pt x="237" y="348"/>
                  </a:lnTo>
                  <a:lnTo>
                    <a:pt x="237" y="356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5" name="Rectangle 361">
              <a:extLst>
                <a:ext uri="{FF2B5EF4-FFF2-40B4-BE49-F238E27FC236}">
                  <a16:creationId xmlns:a16="http://schemas.microsoft.com/office/drawing/2014/main" id="{BDE6F7D6-69CF-44ED-BA97-98D25B92BB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20000">
              <a:off x="2156" y="6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6" name="Rectangle 362">
              <a:extLst>
                <a:ext uri="{FF2B5EF4-FFF2-40B4-BE49-F238E27FC236}">
                  <a16:creationId xmlns:a16="http://schemas.microsoft.com/office/drawing/2014/main" id="{1B706326-7974-4732-8EE1-DE6789DF5F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20000">
              <a:off x="2163" y="9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7" name="Rectangle 363">
              <a:extLst>
                <a:ext uri="{FF2B5EF4-FFF2-40B4-BE49-F238E27FC236}">
                  <a16:creationId xmlns:a16="http://schemas.microsoft.com/office/drawing/2014/main" id="{93B343EB-9E6E-424C-8F40-12986BDBE2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20000">
              <a:off x="2166" y="11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8" name="Freeform 364">
              <a:extLst>
                <a:ext uri="{FF2B5EF4-FFF2-40B4-BE49-F238E27FC236}">
                  <a16:creationId xmlns:a16="http://schemas.microsoft.com/office/drawing/2014/main" id="{3D18C4C2-0F0F-4CF1-9FC7-219E6FD15F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3" y="2835"/>
              <a:ext cx="52" cy="77"/>
            </a:xfrm>
            <a:custGeom>
              <a:avLst/>
              <a:gdLst>
                <a:gd name="T0" fmla="*/ 153 w 297"/>
                <a:gd name="T1" fmla="*/ 440 h 440"/>
                <a:gd name="T2" fmla="*/ 187 w 297"/>
                <a:gd name="T3" fmla="*/ 415 h 440"/>
                <a:gd name="T4" fmla="*/ 203 w 297"/>
                <a:gd name="T5" fmla="*/ 364 h 440"/>
                <a:gd name="T6" fmla="*/ 178 w 297"/>
                <a:gd name="T7" fmla="*/ 321 h 440"/>
                <a:gd name="T8" fmla="*/ 127 w 297"/>
                <a:gd name="T9" fmla="*/ 304 h 440"/>
                <a:gd name="T10" fmla="*/ 85 w 297"/>
                <a:gd name="T11" fmla="*/ 321 h 440"/>
                <a:gd name="T12" fmla="*/ 68 w 297"/>
                <a:gd name="T13" fmla="*/ 372 h 440"/>
                <a:gd name="T14" fmla="*/ 60 w 297"/>
                <a:gd name="T15" fmla="*/ 288 h 440"/>
                <a:gd name="T16" fmla="*/ 0 w 297"/>
                <a:gd name="T17" fmla="*/ 372 h 440"/>
                <a:gd name="T18" fmla="*/ 102 w 297"/>
                <a:gd name="T19" fmla="*/ 398 h 440"/>
                <a:gd name="T20" fmla="*/ 102 w 297"/>
                <a:gd name="T21" fmla="*/ 364 h 440"/>
                <a:gd name="T22" fmla="*/ 127 w 297"/>
                <a:gd name="T23" fmla="*/ 347 h 440"/>
                <a:gd name="T24" fmla="*/ 161 w 297"/>
                <a:gd name="T25" fmla="*/ 355 h 440"/>
                <a:gd name="T26" fmla="*/ 170 w 297"/>
                <a:gd name="T27" fmla="*/ 372 h 440"/>
                <a:gd name="T28" fmla="*/ 161 w 297"/>
                <a:gd name="T29" fmla="*/ 398 h 440"/>
                <a:gd name="T30" fmla="*/ 136 w 297"/>
                <a:gd name="T31" fmla="*/ 406 h 440"/>
                <a:gd name="T32" fmla="*/ 51 w 297"/>
                <a:gd name="T33" fmla="*/ 194 h 440"/>
                <a:gd name="T34" fmla="*/ 60 w 297"/>
                <a:gd name="T35" fmla="*/ 237 h 440"/>
                <a:gd name="T36" fmla="*/ 85 w 297"/>
                <a:gd name="T37" fmla="*/ 262 h 440"/>
                <a:gd name="T38" fmla="*/ 127 w 297"/>
                <a:gd name="T39" fmla="*/ 279 h 440"/>
                <a:gd name="T40" fmla="*/ 212 w 297"/>
                <a:gd name="T41" fmla="*/ 288 h 440"/>
                <a:gd name="T42" fmla="*/ 246 w 297"/>
                <a:gd name="T43" fmla="*/ 254 h 440"/>
                <a:gd name="T44" fmla="*/ 237 w 297"/>
                <a:gd name="T45" fmla="*/ 203 h 440"/>
                <a:gd name="T46" fmla="*/ 212 w 297"/>
                <a:gd name="T47" fmla="*/ 177 h 440"/>
                <a:gd name="T48" fmla="*/ 170 w 297"/>
                <a:gd name="T49" fmla="*/ 161 h 440"/>
                <a:gd name="T50" fmla="*/ 85 w 297"/>
                <a:gd name="T51" fmla="*/ 152 h 440"/>
                <a:gd name="T52" fmla="*/ 51 w 297"/>
                <a:gd name="T53" fmla="*/ 194 h 440"/>
                <a:gd name="T54" fmla="*/ 93 w 297"/>
                <a:gd name="T55" fmla="*/ 186 h 440"/>
                <a:gd name="T56" fmla="*/ 127 w 297"/>
                <a:gd name="T57" fmla="*/ 186 h 440"/>
                <a:gd name="T58" fmla="*/ 187 w 297"/>
                <a:gd name="T59" fmla="*/ 211 h 440"/>
                <a:gd name="T60" fmla="*/ 212 w 297"/>
                <a:gd name="T61" fmla="*/ 228 h 440"/>
                <a:gd name="T62" fmla="*/ 212 w 297"/>
                <a:gd name="T63" fmla="*/ 254 h 440"/>
                <a:gd name="T64" fmla="*/ 187 w 297"/>
                <a:gd name="T65" fmla="*/ 254 h 440"/>
                <a:gd name="T66" fmla="*/ 144 w 297"/>
                <a:gd name="T67" fmla="*/ 245 h 440"/>
                <a:gd name="T68" fmla="*/ 93 w 297"/>
                <a:gd name="T69" fmla="*/ 228 h 440"/>
                <a:gd name="T70" fmla="*/ 85 w 297"/>
                <a:gd name="T71" fmla="*/ 203 h 440"/>
                <a:gd name="T72" fmla="*/ 93 w 297"/>
                <a:gd name="T73" fmla="*/ 67 h 440"/>
                <a:gd name="T74" fmla="*/ 119 w 297"/>
                <a:gd name="T75" fmla="*/ 101 h 440"/>
                <a:gd name="T76" fmla="*/ 153 w 297"/>
                <a:gd name="T77" fmla="*/ 118 h 440"/>
                <a:gd name="T78" fmla="*/ 220 w 297"/>
                <a:gd name="T79" fmla="*/ 144 h 440"/>
                <a:gd name="T80" fmla="*/ 280 w 297"/>
                <a:gd name="T81" fmla="*/ 127 h 440"/>
                <a:gd name="T82" fmla="*/ 297 w 297"/>
                <a:gd name="T83" fmla="*/ 76 h 440"/>
                <a:gd name="T84" fmla="*/ 280 w 297"/>
                <a:gd name="T85" fmla="*/ 34 h 440"/>
                <a:gd name="T86" fmla="*/ 237 w 297"/>
                <a:gd name="T87" fmla="*/ 17 h 440"/>
                <a:gd name="T88" fmla="*/ 170 w 297"/>
                <a:gd name="T89" fmla="*/ 0 h 440"/>
                <a:gd name="T90" fmla="*/ 110 w 297"/>
                <a:gd name="T91" fmla="*/ 17 h 440"/>
                <a:gd name="T92" fmla="*/ 127 w 297"/>
                <a:gd name="T93" fmla="*/ 51 h 440"/>
                <a:gd name="T94" fmla="*/ 153 w 297"/>
                <a:gd name="T95" fmla="*/ 34 h 440"/>
                <a:gd name="T96" fmla="*/ 203 w 297"/>
                <a:gd name="T97" fmla="*/ 42 h 440"/>
                <a:gd name="T98" fmla="*/ 246 w 297"/>
                <a:gd name="T99" fmla="*/ 67 h 440"/>
                <a:gd name="T100" fmla="*/ 263 w 297"/>
                <a:gd name="T101" fmla="*/ 93 h 440"/>
                <a:gd name="T102" fmla="*/ 246 w 297"/>
                <a:gd name="T103" fmla="*/ 101 h 440"/>
                <a:gd name="T104" fmla="*/ 220 w 297"/>
                <a:gd name="T105" fmla="*/ 101 h 440"/>
                <a:gd name="T106" fmla="*/ 161 w 297"/>
                <a:gd name="T107" fmla="*/ 84 h 440"/>
                <a:gd name="T108" fmla="*/ 127 w 297"/>
                <a:gd name="T109" fmla="*/ 5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7" h="440">
                  <a:moveTo>
                    <a:pt x="127" y="440"/>
                  </a:moveTo>
                  <a:lnTo>
                    <a:pt x="153" y="440"/>
                  </a:lnTo>
                  <a:lnTo>
                    <a:pt x="170" y="431"/>
                  </a:lnTo>
                  <a:lnTo>
                    <a:pt x="187" y="415"/>
                  </a:lnTo>
                  <a:lnTo>
                    <a:pt x="203" y="398"/>
                  </a:lnTo>
                  <a:lnTo>
                    <a:pt x="203" y="364"/>
                  </a:lnTo>
                  <a:lnTo>
                    <a:pt x="195" y="338"/>
                  </a:lnTo>
                  <a:lnTo>
                    <a:pt x="178" y="321"/>
                  </a:lnTo>
                  <a:lnTo>
                    <a:pt x="153" y="304"/>
                  </a:lnTo>
                  <a:lnTo>
                    <a:pt x="127" y="304"/>
                  </a:lnTo>
                  <a:lnTo>
                    <a:pt x="102" y="313"/>
                  </a:lnTo>
                  <a:lnTo>
                    <a:pt x="85" y="321"/>
                  </a:lnTo>
                  <a:lnTo>
                    <a:pt x="68" y="347"/>
                  </a:lnTo>
                  <a:lnTo>
                    <a:pt x="68" y="372"/>
                  </a:lnTo>
                  <a:lnTo>
                    <a:pt x="43" y="355"/>
                  </a:lnTo>
                  <a:lnTo>
                    <a:pt x="60" y="288"/>
                  </a:lnTo>
                  <a:lnTo>
                    <a:pt x="26" y="279"/>
                  </a:lnTo>
                  <a:lnTo>
                    <a:pt x="0" y="372"/>
                  </a:lnTo>
                  <a:lnTo>
                    <a:pt x="93" y="423"/>
                  </a:lnTo>
                  <a:lnTo>
                    <a:pt x="102" y="398"/>
                  </a:lnTo>
                  <a:lnTo>
                    <a:pt x="102" y="381"/>
                  </a:lnTo>
                  <a:lnTo>
                    <a:pt x="102" y="364"/>
                  </a:lnTo>
                  <a:lnTo>
                    <a:pt x="110" y="347"/>
                  </a:lnTo>
                  <a:lnTo>
                    <a:pt x="127" y="347"/>
                  </a:lnTo>
                  <a:lnTo>
                    <a:pt x="144" y="347"/>
                  </a:lnTo>
                  <a:lnTo>
                    <a:pt x="161" y="355"/>
                  </a:lnTo>
                  <a:lnTo>
                    <a:pt x="170" y="364"/>
                  </a:lnTo>
                  <a:lnTo>
                    <a:pt x="170" y="372"/>
                  </a:lnTo>
                  <a:lnTo>
                    <a:pt x="170" y="381"/>
                  </a:lnTo>
                  <a:lnTo>
                    <a:pt x="161" y="398"/>
                  </a:lnTo>
                  <a:lnTo>
                    <a:pt x="153" y="406"/>
                  </a:lnTo>
                  <a:lnTo>
                    <a:pt x="136" y="406"/>
                  </a:lnTo>
                  <a:lnTo>
                    <a:pt x="127" y="440"/>
                  </a:lnTo>
                  <a:close/>
                  <a:moveTo>
                    <a:pt x="51" y="194"/>
                  </a:moveTo>
                  <a:lnTo>
                    <a:pt x="51" y="220"/>
                  </a:lnTo>
                  <a:lnTo>
                    <a:pt x="60" y="237"/>
                  </a:lnTo>
                  <a:lnTo>
                    <a:pt x="68" y="254"/>
                  </a:lnTo>
                  <a:lnTo>
                    <a:pt x="85" y="262"/>
                  </a:lnTo>
                  <a:lnTo>
                    <a:pt x="102" y="271"/>
                  </a:lnTo>
                  <a:lnTo>
                    <a:pt x="127" y="279"/>
                  </a:lnTo>
                  <a:lnTo>
                    <a:pt x="178" y="296"/>
                  </a:lnTo>
                  <a:lnTo>
                    <a:pt x="212" y="288"/>
                  </a:lnTo>
                  <a:lnTo>
                    <a:pt x="237" y="279"/>
                  </a:lnTo>
                  <a:lnTo>
                    <a:pt x="246" y="254"/>
                  </a:lnTo>
                  <a:lnTo>
                    <a:pt x="246" y="228"/>
                  </a:lnTo>
                  <a:lnTo>
                    <a:pt x="237" y="203"/>
                  </a:lnTo>
                  <a:lnTo>
                    <a:pt x="229" y="186"/>
                  </a:lnTo>
                  <a:lnTo>
                    <a:pt x="212" y="177"/>
                  </a:lnTo>
                  <a:lnTo>
                    <a:pt x="195" y="169"/>
                  </a:lnTo>
                  <a:lnTo>
                    <a:pt x="170" y="161"/>
                  </a:lnTo>
                  <a:lnTo>
                    <a:pt x="119" y="152"/>
                  </a:lnTo>
                  <a:lnTo>
                    <a:pt x="85" y="152"/>
                  </a:lnTo>
                  <a:lnTo>
                    <a:pt x="68" y="169"/>
                  </a:lnTo>
                  <a:lnTo>
                    <a:pt x="51" y="194"/>
                  </a:lnTo>
                  <a:close/>
                  <a:moveTo>
                    <a:pt x="85" y="203"/>
                  </a:moveTo>
                  <a:lnTo>
                    <a:pt x="93" y="186"/>
                  </a:lnTo>
                  <a:lnTo>
                    <a:pt x="110" y="186"/>
                  </a:lnTo>
                  <a:lnTo>
                    <a:pt x="127" y="186"/>
                  </a:lnTo>
                  <a:lnTo>
                    <a:pt x="153" y="194"/>
                  </a:lnTo>
                  <a:lnTo>
                    <a:pt x="187" y="211"/>
                  </a:lnTo>
                  <a:lnTo>
                    <a:pt x="203" y="220"/>
                  </a:lnTo>
                  <a:lnTo>
                    <a:pt x="212" y="228"/>
                  </a:lnTo>
                  <a:lnTo>
                    <a:pt x="220" y="245"/>
                  </a:lnTo>
                  <a:lnTo>
                    <a:pt x="212" y="254"/>
                  </a:lnTo>
                  <a:lnTo>
                    <a:pt x="203" y="254"/>
                  </a:lnTo>
                  <a:lnTo>
                    <a:pt x="187" y="254"/>
                  </a:lnTo>
                  <a:lnTo>
                    <a:pt x="170" y="254"/>
                  </a:lnTo>
                  <a:lnTo>
                    <a:pt x="144" y="245"/>
                  </a:lnTo>
                  <a:lnTo>
                    <a:pt x="110" y="237"/>
                  </a:lnTo>
                  <a:lnTo>
                    <a:pt x="93" y="228"/>
                  </a:lnTo>
                  <a:lnTo>
                    <a:pt x="85" y="211"/>
                  </a:lnTo>
                  <a:lnTo>
                    <a:pt x="85" y="203"/>
                  </a:lnTo>
                  <a:close/>
                  <a:moveTo>
                    <a:pt x="102" y="42"/>
                  </a:moveTo>
                  <a:lnTo>
                    <a:pt x="93" y="67"/>
                  </a:lnTo>
                  <a:lnTo>
                    <a:pt x="102" y="84"/>
                  </a:lnTo>
                  <a:lnTo>
                    <a:pt x="119" y="101"/>
                  </a:lnTo>
                  <a:lnTo>
                    <a:pt x="127" y="110"/>
                  </a:lnTo>
                  <a:lnTo>
                    <a:pt x="153" y="118"/>
                  </a:lnTo>
                  <a:lnTo>
                    <a:pt x="178" y="127"/>
                  </a:lnTo>
                  <a:lnTo>
                    <a:pt x="220" y="144"/>
                  </a:lnTo>
                  <a:lnTo>
                    <a:pt x="254" y="135"/>
                  </a:lnTo>
                  <a:lnTo>
                    <a:pt x="280" y="127"/>
                  </a:lnTo>
                  <a:lnTo>
                    <a:pt x="297" y="101"/>
                  </a:lnTo>
                  <a:lnTo>
                    <a:pt x="297" y="76"/>
                  </a:lnTo>
                  <a:lnTo>
                    <a:pt x="288" y="51"/>
                  </a:lnTo>
                  <a:lnTo>
                    <a:pt x="280" y="34"/>
                  </a:lnTo>
                  <a:lnTo>
                    <a:pt x="263" y="25"/>
                  </a:lnTo>
                  <a:lnTo>
                    <a:pt x="237" y="17"/>
                  </a:lnTo>
                  <a:lnTo>
                    <a:pt x="212" y="8"/>
                  </a:lnTo>
                  <a:lnTo>
                    <a:pt x="170" y="0"/>
                  </a:lnTo>
                  <a:lnTo>
                    <a:pt x="136" y="0"/>
                  </a:lnTo>
                  <a:lnTo>
                    <a:pt x="110" y="17"/>
                  </a:lnTo>
                  <a:lnTo>
                    <a:pt x="102" y="42"/>
                  </a:lnTo>
                  <a:close/>
                  <a:moveTo>
                    <a:pt x="127" y="51"/>
                  </a:moveTo>
                  <a:lnTo>
                    <a:pt x="136" y="34"/>
                  </a:lnTo>
                  <a:lnTo>
                    <a:pt x="153" y="34"/>
                  </a:lnTo>
                  <a:lnTo>
                    <a:pt x="178" y="34"/>
                  </a:lnTo>
                  <a:lnTo>
                    <a:pt x="203" y="42"/>
                  </a:lnTo>
                  <a:lnTo>
                    <a:pt x="229" y="59"/>
                  </a:lnTo>
                  <a:lnTo>
                    <a:pt x="246" y="67"/>
                  </a:lnTo>
                  <a:lnTo>
                    <a:pt x="263" y="76"/>
                  </a:lnTo>
                  <a:lnTo>
                    <a:pt x="263" y="93"/>
                  </a:lnTo>
                  <a:lnTo>
                    <a:pt x="254" y="101"/>
                  </a:lnTo>
                  <a:lnTo>
                    <a:pt x="246" y="101"/>
                  </a:lnTo>
                  <a:lnTo>
                    <a:pt x="237" y="101"/>
                  </a:lnTo>
                  <a:lnTo>
                    <a:pt x="220" y="101"/>
                  </a:lnTo>
                  <a:lnTo>
                    <a:pt x="187" y="93"/>
                  </a:lnTo>
                  <a:lnTo>
                    <a:pt x="161" y="84"/>
                  </a:lnTo>
                  <a:lnTo>
                    <a:pt x="144" y="76"/>
                  </a:lnTo>
                  <a:lnTo>
                    <a:pt x="127" y="59"/>
                  </a:lnTo>
                  <a:lnTo>
                    <a:pt x="127" y="51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9" name="Rectangle 365">
              <a:extLst>
                <a:ext uri="{FF2B5EF4-FFF2-40B4-BE49-F238E27FC236}">
                  <a16:creationId xmlns:a16="http://schemas.microsoft.com/office/drawing/2014/main" id="{950DE6CC-D632-4641-83B3-F4ED2AF3EC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2506" y="285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0" name="Rectangle 366">
              <a:extLst>
                <a:ext uri="{FF2B5EF4-FFF2-40B4-BE49-F238E27FC236}">
                  <a16:creationId xmlns:a16="http://schemas.microsoft.com/office/drawing/2014/main" id="{9E268B59-95D5-4F47-A47E-80E27AC20F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2516" y="282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" name="Rectangle 367">
              <a:extLst>
                <a:ext uri="{FF2B5EF4-FFF2-40B4-BE49-F238E27FC236}">
                  <a16:creationId xmlns:a16="http://schemas.microsoft.com/office/drawing/2014/main" id="{4A85D13A-0DFF-4840-95F2-07B5CB481E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2523" y="280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2" name="Freeform 368">
              <a:extLst>
                <a:ext uri="{FF2B5EF4-FFF2-40B4-BE49-F238E27FC236}">
                  <a16:creationId xmlns:a16="http://schemas.microsoft.com/office/drawing/2014/main" id="{055F431D-6D63-4E96-9A76-4057CC3730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352"/>
              <a:ext cx="80" cy="47"/>
            </a:xfrm>
            <a:custGeom>
              <a:avLst/>
              <a:gdLst>
                <a:gd name="T0" fmla="*/ 93 w 457"/>
                <a:gd name="T1" fmla="*/ 102 h 271"/>
                <a:gd name="T2" fmla="*/ 68 w 457"/>
                <a:gd name="T3" fmla="*/ 186 h 271"/>
                <a:gd name="T4" fmla="*/ 68 w 457"/>
                <a:gd name="T5" fmla="*/ 271 h 271"/>
                <a:gd name="T6" fmla="*/ 102 w 457"/>
                <a:gd name="T7" fmla="*/ 237 h 271"/>
                <a:gd name="T8" fmla="*/ 110 w 457"/>
                <a:gd name="T9" fmla="*/ 135 h 271"/>
                <a:gd name="T10" fmla="*/ 136 w 457"/>
                <a:gd name="T11" fmla="*/ 85 h 271"/>
                <a:gd name="T12" fmla="*/ 0 w 457"/>
                <a:gd name="T13" fmla="*/ 85 h 271"/>
                <a:gd name="T14" fmla="*/ 178 w 457"/>
                <a:gd name="T15" fmla="*/ 195 h 271"/>
                <a:gd name="T16" fmla="*/ 212 w 457"/>
                <a:gd name="T17" fmla="*/ 229 h 271"/>
                <a:gd name="T18" fmla="*/ 254 w 457"/>
                <a:gd name="T19" fmla="*/ 237 h 271"/>
                <a:gd name="T20" fmla="*/ 305 w 457"/>
                <a:gd name="T21" fmla="*/ 203 h 271"/>
                <a:gd name="T22" fmla="*/ 305 w 457"/>
                <a:gd name="T23" fmla="*/ 152 h 271"/>
                <a:gd name="T24" fmla="*/ 280 w 457"/>
                <a:gd name="T25" fmla="*/ 110 h 271"/>
                <a:gd name="T26" fmla="*/ 229 w 457"/>
                <a:gd name="T27" fmla="*/ 102 h 271"/>
                <a:gd name="T28" fmla="*/ 204 w 457"/>
                <a:gd name="T29" fmla="*/ 76 h 271"/>
                <a:gd name="T30" fmla="*/ 271 w 457"/>
                <a:gd name="T31" fmla="*/ 25 h 271"/>
                <a:gd name="T32" fmla="*/ 178 w 457"/>
                <a:gd name="T33" fmla="*/ 152 h 271"/>
                <a:gd name="T34" fmla="*/ 220 w 457"/>
                <a:gd name="T35" fmla="*/ 144 h 271"/>
                <a:gd name="T36" fmla="*/ 246 w 457"/>
                <a:gd name="T37" fmla="*/ 135 h 271"/>
                <a:gd name="T38" fmla="*/ 263 w 457"/>
                <a:gd name="T39" fmla="*/ 144 h 271"/>
                <a:gd name="T40" fmla="*/ 271 w 457"/>
                <a:gd name="T41" fmla="*/ 178 h 271"/>
                <a:gd name="T42" fmla="*/ 263 w 457"/>
                <a:gd name="T43" fmla="*/ 203 h 271"/>
                <a:gd name="T44" fmla="*/ 237 w 457"/>
                <a:gd name="T45" fmla="*/ 203 h 271"/>
                <a:gd name="T46" fmla="*/ 212 w 457"/>
                <a:gd name="T47" fmla="*/ 186 h 271"/>
                <a:gd name="T48" fmla="*/ 364 w 457"/>
                <a:gd name="T49" fmla="*/ 0 h 271"/>
                <a:gd name="T50" fmla="*/ 331 w 457"/>
                <a:gd name="T51" fmla="*/ 34 h 271"/>
                <a:gd name="T52" fmla="*/ 322 w 457"/>
                <a:gd name="T53" fmla="*/ 110 h 271"/>
                <a:gd name="T54" fmla="*/ 339 w 457"/>
                <a:gd name="T55" fmla="*/ 161 h 271"/>
                <a:gd name="T56" fmla="*/ 356 w 457"/>
                <a:gd name="T57" fmla="*/ 186 h 271"/>
                <a:gd name="T58" fmla="*/ 407 w 457"/>
                <a:gd name="T59" fmla="*/ 203 h 271"/>
                <a:gd name="T60" fmla="*/ 449 w 457"/>
                <a:gd name="T61" fmla="*/ 169 h 271"/>
                <a:gd name="T62" fmla="*/ 449 w 457"/>
                <a:gd name="T63" fmla="*/ 85 h 271"/>
                <a:gd name="T64" fmla="*/ 432 w 457"/>
                <a:gd name="T65" fmla="*/ 42 h 271"/>
                <a:gd name="T66" fmla="*/ 415 w 457"/>
                <a:gd name="T67" fmla="*/ 8 h 271"/>
                <a:gd name="T68" fmla="*/ 364 w 457"/>
                <a:gd name="T69" fmla="*/ 0 h 271"/>
                <a:gd name="T70" fmla="*/ 390 w 457"/>
                <a:gd name="T71" fmla="*/ 34 h 271"/>
                <a:gd name="T72" fmla="*/ 398 w 457"/>
                <a:gd name="T73" fmla="*/ 51 h 271"/>
                <a:gd name="T74" fmla="*/ 415 w 457"/>
                <a:gd name="T75" fmla="*/ 93 h 271"/>
                <a:gd name="T76" fmla="*/ 415 w 457"/>
                <a:gd name="T77" fmla="*/ 144 h 271"/>
                <a:gd name="T78" fmla="*/ 407 w 457"/>
                <a:gd name="T79" fmla="*/ 169 h 271"/>
                <a:gd name="T80" fmla="*/ 381 w 457"/>
                <a:gd name="T81" fmla="*/ 161 h 271"/>
                <a:gd name="T82" fmla="*/ 373 w 457"/>
                <a:gd name="T83" fmla="*/ 135 h 271"/>
                <a:gd name="T84" fmla="*/ 356 w 457"/>
                <a:gd name="T85" fmla="*/ 76 h 271"/>
                <a:gd name="T86" fmla="*/ 364 w 457"/>
                <a:gd name="T87" fmla="*/ 4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7" h="271">
                  <a:moveTo>
                    <a:pt x="9" y="118"/>
                  </a:moveTo>
                  <a:lnTo>
                    <a:pt x="93" y="102"/>
                  </a:lnTo>
                  <a:lnTo>
                    <a:pt x="77" y="144"/>
                  </a:lnTo>
                  <a:lnTo>
                    <a:pt x="68" y="186"/>
                  </a:lnTo>
                  <a:lnTo>
                    <a:pt x="60" y="229"/>
                  </a:lnTo>
                  <a:lnTo>
                    <a:pt x="68" y="271"/>
                  </a:lnTo>
                  <a:lnTo>
                    <a:pt x="102" y="262"/>
                  </a:lnTo>
                  <a:lnTo>
                    <a:pt x="102" y="237"/>
                  </a:lnTo>
                  <a:lnTo>
                    <a:pt x="102" y="203"/>
                  </a:lnTo>
                  <a:lnTo>
                    <a:pt x="110" y="135"/>
                  </a:lnTo>
                  <a:lnTo>
                    <a:pt x="119" y="110"/>
                  </a:lnTo>
                  <a:lnTo>
                    <a:pt x="136" y="85"/>
                  </a:lnTo>
                  <a:lnTo>
                    <a:pt x="127" y="59"/>
                  </a:lnTo>
                  <a:lnTo>
                    <a:pt x="0" y="85"/>
                  </a:lnTo>
                  <a:lnTo>
                    <a:pt x="9" y="118"/>
                  </a:lnTo>
                  <a:close/>
                  <a:moveTo>
                    <a:pt x="178" y="195"/>
                  </a:moveTo>
                  <a:lnTo>
                    <a:pt x="187" y="220"/>
                  </a:lnTo>
                  <a:lnTo>
                    <a:pt x="212" y="229"/>
                  </a:lnTo>
                  <a:lnTo>
                    <a:pt x="229" y="237"/>
                  </a:lnTo>
                  <a:lnTo>
                    <a:pt x="254" y="237"/>
                  </a:lnTo>
                  <a:lnTo>
                    <a:pt x="280" y="220"/>
                  </a:lnTo>
                  <a:lnTo>
                    <a:pt x="305" y="203"/>
                  </a:lnTo>
                  <a:lnTo>
                    <a:pt x="305" y="178"/>
                  </a:lnTo>
                  <a:lnTo>
                    <a:pt x="305" y="152"/>
                  </a:lnTo>
                  <a:lnTo>
                    <a:pt x="297" y="127"/>
                  </a:lnTo>
                  <a:lnTo>
                    <a:pt x="280" y="110"/>
                  </a:lnTo>
                  <a:lnTo>
                    <a:pt x="254" y="102"/>
                  </a:lnTo>
                  <a:lnTo>
                    <a:pt x="229" y="102"/>
                  </a:lnTo>
                  <a:lnTo>
                    <a:pt x="212" y="110"/>
                  </a:lnTo>
                  <a:lnTo>
                    <a:pt x="204" y="76"/>
                  </a:lnTo>
                  <a:lnTo>
                    <a:pt x="280" y="68"/>
                  </a:lnTo>
                  <a:lnTo>
                    <a:pt x="271" y="25"/>
                  </a:lnTo>
                  <a:lnTo>
                    <a:pt x="170" y="51"/>
                  </a:lnTo>
                  <a:lnTo>
                    <a:pt x="178" y="152"/>
                  </a:lnTo>
                  <a:lnTo>
                    <a:pt x="204" y="152"/>
                  </a:lnTo>
                  <a:lnTo>
                    <a:pt x="220" y="144"/>
                  </a:lnTo>
                  <a:lnTo>
                    <a:pt x="229" y="135"/>
                  </a:lnTo>
                  <a:lnTo>
                    <a:pt x="246" y="135"/>
                  </a:lnTo>
                  <a:lnTo>
                    <a:pt x="254" y="135"/>
                  </a:lnTo>
                  <a:lnTo>
                    <a:pt x="263" y="144"/>
                  </a:lnTo>
                  <a:lnTo>
                    <a:pt x="271" y="161"/>
                  </a:lnTo>
                  <a:lnTo>
                    <a:pt x="271" y="178"/>
                  </a:lnTo>
                  <a:lnTo>
                    <a:pt x="263" y="195"/>
                  </a:lnTo>
                  <a:lnTo>
                    <a:pt x="263" y="203"/>
                  </a:lnTo>
                  <a:lnTo>
                    <a:pt x="246" y="203"/>
                  </a:lnTo>
                  <a:lnTo>
                    <a:pt x="237" y="203"/>
                  </a:lnTo>
                  <a:lnTo>
                    <a:pt x="229" y="203"/>
                  </a:lnTo>
                  <a:lnTo>
                    <a:pt x="212" y="186"/>
                  </a:lnTo>
                  <a:lnTo>
                    <a:pt x="178" y="195"/>
                  </a:lnTo>
                  <a:close/>
                  <a:moveTo>
                    <a:pt x="364" y="0"/>
                  </a:moveTo>
                  <a:lnTo>
                    <a:pt x="339" y="8"/>
                  </a:lnTo>
                  <a:lnTo>
                    <a:pt x="331" y="34"/>
                  </a:lnTo>
                  <a:lnTo>
                    <a:pt x="322" y="68"/>
                  </a:lnTo>
                  <a:lnTo>
                    <a:pt x="322" y="110"/>
                  </a:lnTo>
                  <a:lnTo>
                    <a:pt x="331" y="135"/>
                  </a:lnTo>
                  <a:lnTo>
                    <a:pt x="339" y="161"/>
                  </a:lnTo>
                  <a:lnTo>
                    <a:pt x="347" y="178"/>
                  </a:lnTo>
                  <a:lnTo>
                    <a:pt x="356" y="186"/>
                  </a:lnTo>
                  <a:lnTo>
                    <a:pt x="381" y="203"/>
                  </a:lnTo>
                  <a:lnTo>
                    <a:pt x="407" y="203"/>
                  </a:lnTo>
                  <a:lnTo>
                    <a:pt x="432" y="186"/>
                  </a:lnTo>
                  <a:lnTo>
                    <a:pt x="449" y="169"/>
                  </a:lnTo>
                  <a:lnTo>
                    <a:pt x="457" y="135"/>
                  </a:lnTo>
                  <a:lnTo>
                    <a:pt x="449" y="85"/>
                  </a:lnTo>
                  <a:lnTo>
                    <a:pt x="441" y="59"/>
                  </a:lnTo>
                  <a:lnTo>
                    <a:pt x="432" y="42"/>
                  </a:lnTo>
                  <a:lnTo>
                    <a:pt x="424" y="25"/>
                  </a:lnTo>
                  <a:lnTo>
                    <a:pt x="415" y="8"/>
                  </a:lnTo>
                  <a:lnTo>
                    <a:pt x="390" y="0"/>
                  </a:lnTo>
                  <a:lnTo>
                    <a:pt x="364" y="0"/>
                  </a:lnTo>
                  <a:close/>
                  <a:moveTo>
                    <a:pt x="373" y="34"/>
                  </a:moveTo>
                  <a:lnTo>
                    <a:pt x="390" y="34"/>
                  </a:lnTo>
                  <a:lnTo>
                    <a:pt x="390" y="42"/>
                  </a:lnTo>
                  <a:lnTo>
                    <a:pt x="398" y="51"/>
                  </a:lnTo>
                  <a:lnTo>
                    <a:pt x="407" y="68"/>
                  </a:lnTo>
                  <a:lnTo>
                    <a:pt x="415" y="93"/>
                  </a:lnTo>
                  <a:lnTo>
                    <a:pt x="415" y="127"/>
                  </a:lnTo>
                  <a:lnTo>
                    <a:pt x="415" y="144"/>
                  </a:lnTo>
                  <a:lnTo>
                    <a:pt x="415" y="161"/>
                  </a:lnTo>
                  <a:lnTo>
                    <a:pt x="407" y="169"/>
                  </a:lnTo>
                  <a:lnTo>
                    <a:pt x="390" y="169"/>
                  </a:lnTo>
                  <a:lnTo>
                    <a:pt x="381" y="161"/>
                  </a:lnTo>
                  <a:lnTo>
                    <a:pt x="381" y="152"/>
                  </a:lnTo>
                  <a:lnTo>
                    <a:pt x="373" y="135"/>
                  </a:lnTo>
                  <a:lnTo>
                    <a:pt x="364" y="102"/>
                  </a:lnTo>
                  <a:lnTo>
                    <a:pt x="356" y="76"/>
                  </a:lnTo>
                  <a:lnTo>
                    <a:pt x="356" y="59"/>
                  </a:lnTo>
                  <a:lnTo>
                    <a:pt x="364" y="42"/>
                  </a:lnTo>
                  <a:lnTo>
                    <a:pt x="373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3" name="Rectangle 369">
              <a:extLst>
                <a:ext uri="{FF2B5EF4-FFF2-40B4-BE49-F238E27FC236}">
                  <a16:creationId xmlns:a16="http://schemas.microsoft.com/office/drawing/2014/main" id="{BDE66EFE-181D-4B57-B3EE-448BCD6DAF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3249" y="34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" name="Rectangle 370">
              <a:extLst>
                <a:ext uri="{FF2B5EF4-FFF2-40B4-BE49-F238E27FC236}">
                  <a16:creationId xmlns:a16="http://schemas.microsoft.com/office/drawing/2014/main" id="{33ED5EC9-758F-4E84-B0FD-E58E3BE654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3275" y="33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5" name="Rectangle 371">
              <a:extLst>
                <a:ext uri="{FF2B5EF4-FFF2-40B4-BE49-F238E27FC236}">
                  <a16:creationId xmlns:a16="http://schemas.microsoft.com/office/drawing/2014/main" id="{49305CE7-F8BB-49B3-AFE9-0B7EAE41AF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3301" y="32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6" name="Freeform 372">
              <a:extLst>
                <a:ext uri="{FF2B5EF4-FFF2-40B4-BE49-F238E27FC236}">
                  <a16:creationId xmlns:a16="http://schemas.microsoft.com/office/drawing/2014/main" id="{A9C00B1B-97CA-4588-B7A2-4FB3AB2AFE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8" y="621"/>
              <a:ext cx="70" cy="68"/>
            </a:xfrm>
            <a:custGeom>
              <a:avLst/>
              <a:gdLst>
                <a:gd name="T0" fmla="*/ 186 w 406"/>
                <a:gd name="T1" fmla="*/ 68 h 389"/>
                <a:gd name="T2" fmla="*/ 178 w 406"/>
                <a:gd name="T3" fmla="*/ 34 h 389"/>
                <a:gd name="T4" fmla="*/ 135 w 406"/>
                <a:gd name="T5" fmla="*/ 0 h 389"/>
                <a:gd name="T6" fmla="*/ 93 w 406"/>
                <a:gd name="T7" fmla="*/ 0 h 389"/>
                <a:gd name="T8" fmla="*/ 59 w 406"/>
                <a:gd name="T9" fmla="*/ 25 h 389"/>
                <a:gd name="T10" fmla="*/ 25 w 406"/>
                <a:gd name="T11" fmla="*/ 68 h 389"/>
                <a:gd name="T12" fmla="*/ 8 w 406"/>
                <a:gd name="T13" fmla="*/ 102 h 389"/>
                <a:gd name="T14" fmla="*/ 8 w 406"/>
                <a:gd name="T15" fmla="*/ 144 h 389"/>
                <a:gd name="T16" fmla="*/ 51 w 406"/>
                <a:gd name="T17" fmla="*/ 178 h 389"/>
                <a:gd name="T18" fmla="*/ 93 w 406"/>
                <a:gd name="T19" fmla="*/ 178 h 389"/>
                <a:gd name="T20" fmla="*/ 135 w 406"/>
                <a:gd name="T21" fmla="*/ 136 h 389"/>
                <a:gd name="T22" fmla="*/ 135 w 406"/>
                <a:gd name="T23" fmla="*/ 85 h 389"/>
                <a:gd name="T24" fmla="*/ 101 w 406"/>
                <a:gd name="T25" fmla="*/ 59 h 389"/>
                <a:gd name="T26" fmla="*/ 101 w 406"/>
                <a:gd name="T27" fmla="*/ 42 h 389"/>
                <a:gd name="T28" fmla="*/ 127 w 406"/>
                <a:gd name="T29" fmla="*/ 34 h 389"/>
                <a:gd name="T30" fmla="*/ 152 w 406"/>
                <a:gd name="T31" fmla="*/ 51 h 389"/>
                <a:gd name="T32" fmla="*/ 169 w 406"/>
                <a:gd name="T33" fmla="*/ 93 h 389"/>
                <a:gd name="T34" fmla="*/ 68 w 406"/>
                <a:gd name="T35" fmla="*/ 85 h 389"/>
                <a:gd name="T36" fmla="*/ 93 w 406"/>
                <a:gd name="T37" fmla="*/ 85 h 389"/>
                <a:gd name="T38" fmla="*/ 101 w 406"/>
                <a:gd name="T39" fmla="*/ 110 h 389"/>
                <a:gd name="T40" fmla="*/ 93 w 406"/>
                <a:gd name="T41" fmla="*/ 136 h 389"/>
                <a:gd name="T42" fmla="*/ 68 w 406"/>
                <a:gd name="T43" fmla="*/ 152 h 389"/>
                <a:gd name="T44" fmla="*/ 51 w 406"/>
                <a:gd name="T45" fmla="*/ 144 h 389"/>
                <a:gd name="T46" fmla="*/ 42 w 406"/>
                <a:gd name="T47" fmla="*/ 127 h 389"/>
                <a:gd name="T48" fmla="*/ 51 w 406"/>
                <a:gd name="T49" fmla="*/ 93 h 389"/>
                <a:gd name="T50" fmla="*/ 118 w 406"/>
                <a:gd name="T51" fmla="*/ 203 h 389"/>
                <a:gd name="T52" fmla="*/ 118 w 406"/>
                <a:gd name="T53" fmla="*/ 246 h 389"/>
                <a:gd name="T54" fmla="*/ 169 w 406"/>
                <a:gd name="T55" fmla="*/ 279 h 389"/>
                <a:gd name="T56" fmla="*/ 220 w 406"/>
                <a:gd name="T57" fmla="*/ 271 h 389"/>
                <a:gd name="T58" fmla="*/ 254 w 406"/>
                <a:gd name="T59" fmla="*/ 237 h 389"/>
                <a:gd name="T60" fmla="*/ 245 w 406"/>
                <a:gd name="T61" fmla="*/ 186 h 389"/>
                <a:gd name="T62" fmla="*/ 211 w 406"/>
                <a:gd name="T63" fmla="*/ 152 h 389"/>
                <a:gd name="T64" fmla="*/ 288 w 406"/>
                <a:gd name="T65" fmla="*/ 178 h 389"/>
                <a:gd name="T66" fmla="*/ 237 w 406"/>
                <a:gd name="T67" fmla="*/ 85 h 389"/>
                <a:gd name="T68" fmla="*/ 178 w 406"/>
                <a:gd name="T69" fmla="*/ 178 h 389"/>
                <a:gd name="T70" fmla="*/ 211 w 406"/>
                <a:gd name="T71" fmla="*/ 186 h 389"/>
                <a:gd name="T72" fmla="*/ 220 w 406"/>
                <a:gd name="T73" fmla="*/ 203 h 389"/>
                <a:gd name="T74" fmla="*/ 203 w 406"/>
                <a:gd name="T75" fmla="*/ 237 h 389"/>
                <a:gd name="T76" fmla="*/ 178 w 406"/>
                <a:gd name="T77" fmla="*/ 254 h 389"/>
                <a:gd name="T78" fmla="*/ 161 w 406"/>
                <a:gd name="T79" fmla="*/ 246 h 389"/>
                <a:gd name="T80" fmla="*/ 152 w 406"/>
                <a:gd name="T81" fmla="*/ 212 h 389"/>
                <a:gd name="T82" fmla="*/ 127 w 406"/>
                <a:gd name="T83" fmla="*/ 178 h 389"/>
                <a:gd name="T84" fmla="*/ 364 w 406"/>
                <a:gd name="T85" fmla="*/ 203 h 389"/>
                <a:gd name="T86" fmla="*/ 330 w 406"/>
                <a:gd name="T87" fmla="*/ 212 h 389"/>
                <a:gd name="T88" fmla="*/ 288 w 406"/>
                <a:gd name="T89" fmla="*/ 229 h 389"/>
                <a:gd name="T90" fmla="*/ 254 w 406"/>
                <a:gd name="T91" fmla="*/ 271 h 389"/>
                <a:gd name="T92" fmla="*/ 237 w 406"/>
                <a:gd name="T93" fmla="*/ 305 h 389"/>
                <a:gd name="T94" fmla="*/ 237 w 406"/>
                <a:gd name="T95" fmla="*/ 347 h 389"/>
                <a:gd name="T96" fmla="*/ 279 w 406"/>
                <a:gd name="T97" fmla="*/ 381 h 389"/>
                <a:gd name="T98" fmla="*/ 322 w 406"/>
                <a:gd name="T99" fmla="*/ 381 h 389"/>
                <a:gd name="T100" fmla="*/ 355 w 406"/>
                <a:gd name="T101" fmla="*/ 356 h 389"/>
                <a:gd name="T102" fmla="*/ 389 w 406"/>
                <a:gd name="T103" fmla="*/ 313 h 389"/>
                <a:gd name="T104" fmla="*/ 406 w 406"/>
                <a:gd name="T105" fmla="*/ 279 h 389"/>
                <a:gd name="T106" fmla="*/ 406 w 406"/>
                <a:gd name="T107" fmla="*/ 237 h 389"/>
                <a:gd name="T108" fmla="*/ 372 w 406"/>
                <a:gd name="T109" fmla="*/ 237 h 389"/>
                <a:gd name="T110" fmla="*/ 372 w 406"/>
                <a:gd name="T111" fmla="*/ 271 h 389"/>
                <a:gd name="T112" fmla="*/ 338 w 406"/>
                <a:gd name="T113" fmla="*/ 313 h 389"/>
                <a:gd name="T114" fmla="*/ 305 w 406"/>
                <a:gd name="T115" fmla="*/ 347 h 389"/>
                <a:gd name="T116" fmla="*/ 279 w 406"/>
                <a:gd name="T117" fmla="*/ 347 h 389"/>
                <a:gd name="T118" fmla="*/ 271 w 406"/>
                <a:gd name="T119" fmla="*/ 313 h 389"/>
                <a:gd name="T120" fmla="*/ 305 w 406"/>
                <a:gd name="T121" fmla="*/ 279 h 389"/>
                <a:gd name="T122" fmla="*/ 338 w 406"/>
                <a:gd name="T123" fmla="*/ 246 h 389"/>
                <a:gd name="T124" fmla="*/ 372 w 406"/>
                <a:gd name="T125" fmla="*/ 23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6" h="389">
                  <a:moveTo>
                    <a:pt x="169" y="93"/>
                  </a:moveTo>
                  <a:lnTo>
                    <a:pt x="186" y="68"/>
                  </a:lnTo>
                  <a:lnTo>
                    <a:pt x="186" y="51"/>
                  </a:lnTo>
                  <a:lnTo>
                    <a:pt x="178" y="34"/>
                  </a:lnTo>
                  <a:lnTo>
                    <a:pt x="161" y="17"/>
                  </a:lnTo>
                  <a:lnTo>
                    <a:pt x="135" y="0"/>
                  </a:lnTo>
                  <a:lnTo>
                    <a:pt x="110" y="0"/>
                  </a:lnTo>
                  <a:lnTo>
                    <a:pt x="93" y="0"/>
                  </a:lnTo>
                  <a:lnTo>
                    <a:pt x="76" y="17"/>
                  </a:lnTo>
                  <a:lnTo>
                    <a:pt x="59" y="25"/>
                  </a:lnTo>
                  <a:lnTo>
                    <a:pt x="42" y="42"/>
                  </a:lnTo>
                  <a:lnTo>
                    <a:pt x="25" y="68"/>
                  </a:lnTo>
                  <a:lnTo>
                    <a:pt x="17" y="85"/>
                  </a:lnTo>
                  <a:lnTo>
                    <a:pt x="8" y="102"/>
                  </a:lnTo>
                  <a:lnTo>
                    <a:pt x="0" y="119"/>
                  </a:lnTo>
                  <a:lnTo>
                    <a:pt x="8" y="144"/>
                  </a:lnTo>
                  <a:lnTo>
                    <a:pt x="25" y="169"/>
                  </a:lnTo>
                  <a:lnTo>
                    <a:pt x="51" y="178"/>
                  </a:lnTo>
                  <a:lnTo>
                    <a:pt x="76" y="186"/>
                  </a:lnTo>
                  <a:lnTo>
                    <a:pt x="93" y="178"/>
                  </a:lnTo>
                  <a:lnTo>
                    <a:pt x="118" y="161"/>
                  </a:lnTo>
                  <a:lnTo>
                    <a:pt x="135" y="136"/>
                  </a:lnTo>
                  <a:lnTo>
                    <a:pt x="135" y="110"/>
                  </a:lnTo>
                  <a:lnTo>
                    <a:pt x="135" y="85"/>
                  </a:lnTo>
                  <a:lnTo>
                    <a:pt x="118" y="68"/>
                  </a:lnTo>
                  <a:lnTo>
                    <a:pt x="101" y="59"/>
                  </a:lnTo>
                  <a:lnTo>
                    <a:pt x="76" y="59"/>
                  </a:lnTo>
                  <a:lnTo>
                    <a:pt x="101" y="42"/>
                  </a:lnTo>
                  <a:lnTo>
                    <a:pt x="118" y="34"/>
                  </a:lnTo>
                  <a:lnTo>
                    <a:pt x="127" y="34"/>
                  </a:lnTo>
                  <a:lnTo>
                    <a:pt x="144" y="34"/>
                  </a:lnTo>
                  <a:lnTo>
                    <a:pt x="152" y="51"/>
                  </a:lnTo>
                  <a:lnTo>
                    <a:pt x="144" y="68"/>
                  </a:lnTo>
                  <a:lnTo>
                    <a:pt x="169" y="93"/>
                  </a:lnTo>
                  <a:close/>
                  <a:moveTo>
                    <a:pt x="51" y="93"/>
                  </a:moveTo>
                  <a:lnTo>
                    <a:pt x="68" y="85"/>
                  </a:lnTo>
                  <a:lnTo>
                    <a:pt x="76" y="85"/>
                  </a:lnTo>
                  <a:lnTo>
                    <a:pt x="93" y="85"/>
                  </a:lnTo>
                  <a:lnTo>
                    <a:pt x="101" y="93"/>
                  </a:lnTo>
                  <a:lnTo>
                    <a:pt x="101" y="110"/>
                  </a:lnTo>
                  <a:lnTo>
                    <a:pt x="101" y="119"/>
                  </a:lnTo>
                  <a:lnTo>
                    <a:pt x="93" y="136"/>
                  </a:lnTo>
                  <a:lnTo>
                    <a:pt x="76" y="144"/>
                  </a:lnTo>
                  <a:lnTo>
                    <a:pt x="68" y="152"/>
                  </a:lnTo>
                  <a:lnTo>
                    <a:pt x="59" y="152"/>
                  </a:lnTo>
                  <a:lnTo>
                    <a:pt x="51" y="144"/>
                  </a:lnTo>
                  <a:lnTo>
                    <a:pt x="42" y="136"/>
                  </a:lnTo>
                  <a:lnTo>
                    <a:pt x="42" y="127"/>
                  </a:lnTo>
                  <a:lnTo>
                    <a:pt x="42" y="110"/>
                  </a:lnTo>
                  <a:lnTo>
                    <a:pt x="51" y="93"/>
                  </a:lnTo>
                  <a:close/>
                  <a:moveTo>
                    <a:pt x="127" y="178"/>
                  </a:moveTo>
                  <a:lnTo>
                    <a:pt x="118" y="203"/>
                  </a:lnTo>
                  <a:lnTo>
                    <a:pt x="110" y="229"/>
                  </a:lnTo>
                  <a:lnTo>
                    <a:pt x="118" y="246"/>
                  </a:lnTo>
                  <a:lnTo>
                    <a:pt x="135" y="271"/>
                  </a:lnTo>
                  <a:lnTo>
                    <a:pt x="169" y="279"/>
                  </a:lnTo>
                  <a:lnTo>
                    <a:pt x="195" y="279"/>
                  </a:lnTo>
                  <a:lnTo>
                    <a:pt x="220" y="271"/>
                  </a:lnTo>
                  <a:lnTo>
                    <a:pt x="237" y="262"/>
                  </a:lnTo>
                  <a:lnTo>
                    <a:pt x="254" y="237"/>
                  </a:lnTo>
                  <a:lnTo>
                    <a:pt x="254" y="212"/>
                  </a:lnTo>
                  <a:lnTo>
                    <a:pt x="245" y="186"/>
                  </a:lnTo>
                  <a:lnTo>
                    <a:pt x="237" y="169"/>
                  </a:lnTo>
                  <a:lnTo>
                    <a:pt x="211" y="152"/>
                  </a:lnTo>
                  <a:lnTo>
                    <a:pt x="237" y="136"/>
                  </a:lnTo>
                  <a:lnTo>
                    <a:pt x="288" y="178"/>
                  </a:lnTo>
                  <a:lnTo>
                    <a:pt x="313" y="152"/>
                  </a:lnTo>
                  <a:lnTo>
                    <a:pt x="237" y="85"/>
                  </a:lnTo>
                  <a:lnTo>
                    <a:pt x="152" y="152"/>
                  </a:lnTo>
                  <a:lnTo>
                    <a:pt x="178" y="178"/>
                  </a:lnTo>
                  <a:lnTo>
                    <a:pt x="195" y="178"/>
                  </a:lnTo>
                  <a:lnTo>
                    <a:pt x="211" y="186"/>
                  </a:lnTo>
                  <a:lnTo>
                    <a:pt x="211" y="195"/>
                  </a:lnTo>
                  <a:lnTo>
                    <a:pt x="220" y="203"/>
                  </a:lnTo>
                  <a:lnTo>
                    <a:pt x="211" y="220"/>
                  </a:lnTo>
                  <a:lnTo>
                    <a:pt x="203" y="237"/>
                  </a:lnTo>
                  <a:lnTo>
                    <a:pt x="195" y="246"/>
                  </a:lnTo>
                  <a:lnTo>
                    <a:pt x="178" y="254"/>
                  </a:lnTo>
                  <a:lnTo>
                    <a:pt x="169" y="246"/>
                  </a:lnTo>
                  <a:lnTo>
                    <a:pt x="161" y="246"/>
                  </a:lnTo>
                  <a:lnTo>
                    <a:pt x="152" y="229"/>
                  </a:lnTo>
                  <a:lnTo>
                    <a:pt x="152" y="212"/>
                  </a:lnTo>
                  <a:lnTo>
                    <a:pt x="152" y="203"/>
                  </a:lnTo>
                  <a:lnTo>
                    <a:pt x="127" y="178"/>
                  </a:lnTo>
                  <a:close/>
                  <a:moveTo>
                    <a:pt x="389" y="220"/>
                  </a:moveTo>
                  <a:lnTo>
                    <a:pt x="364" y="203"/>
                  </a:lnTo>
                  <a:lnTo>
                    <a:pt x="338" y="203"/>
                  </a:lnTo>
                  <a:lnTo>
                    <a:pt x="330" y="212"/>
                  </a:lnTo>
                  <a:lnTo>
                    <a:pt x="313" y="220"/>
                  </a:lnTo>
                  <a:lnTo>
                    <a:pt x="288" y="229"/>
                  </a:lnTo>
                  <a:lnTo>
                    <a:pt x="271" y="254"/>
                  </a:lnTo>
                  <a:lnTo>
                    <a:pt x="254" y="271"/>
                  </a:lnTo>
                  <a:lnTo>
                    <a:pt x="245" y="288"/>
                  </a:lnTo>
                  <a:lnTo>
                    <a:pt x="237" y="305"/>
                  </a:lnTo>
                  <a:lnTo>
                    <a:pt x="237" y="322"/>
                  </a:lnTo>
                  <a:lnTo>
                    <a:pt x="237" y="347"/>
                  </a:lnTo>
                  <a:lnTo>
                    <a:pt x="254" y="373"/>
                  </a:lnTo>
                  <a:lnTo>
                    <a:pt x="279" y="381"/>
                  </a:lnTo>
                  <a:lnTo>
                    <a:pt x="305" y="389"/>
                  </a:lnTo>
                  <a:lnTo>
                    <a:pt x="322" y="381"/>
                  </a:lnTo>
                  <a:lnTo>
                    <a:pt x="338" y="373"/>
                  </a:lnTo>
                  <a:lnTo>
                    <a:pt x="355" y="356"/>
                  </a:lnTo>
                  <a:lnTo>
                    <a:pt x="372" y="339"/>
                  </a:lnTo>
                  <a:lnTo>
                    <a:pt x="389" y="313"/>
                  </a:lnTo>
                  <a:lnTo>
                    <a:pt x="398" y="296"/>
                  </a:lnTo>
                  <a:lnTo>
                    <a:pt x="406" y="279"/>
                  </a:lnTo>
                  <a:lnTo>
                    <a:pt x="406" y="262"/>
                  </a:lnTo>
                  <a:lnTo>
                    <a:pt x="406" y="237"/>
                  </a:lnTo>
                  <a:lnTo>
                    <a:pt x="389" y="220"/>
                  </a:lnTo>
                  <a:close/>
                  <a:moveTo>
                    <a:pt x="372" y="237"/>
                  </a:moveTo>
                  <a:lnTo>
                    <a:pt x="372" y="254"/>
                  </a:lnTo>
                  <a:lnTo>
                    <a:pt x="372" y="271"/>
                  </a:lnTo>
                  <a:lnTo>
                    <a:pt x="364" y="288"/>
                  </a:lnTo>
                  <a:lnTo>
                    <a:pt x="338" y="313"/>
                  </a:lnTo>
                  <a:lnTo>
                    <a:pt x="322" y="330"/>
                  </a:lnTo>
                  <a:lnTo>
                    <a:pt x="305" y="347"/>
                  </a:lnTo>
                  <a:lnTo>
                    <a:pt x="288" y="356"/>
                  </a:lnTo>
                  <a:lnTo>
                    <a:pt x="279" y="347"/>
                  </a:lnTo>
                  <a:lnTo>
                    <a:pt x="271" y="339"/>
                  </a:lnTo>
                  <a:lnTo>
                    <a:pt x="271" y="313"/>
                  </a:lnTo>
                  <a:lnTo>
                    <a:pt x="288" y="305"/>
                  </a:lnTo>
                  <a:lnTo>
                    <a:pt x="305" y="279"/>
                  </a:lnTo>
                  <a:lnTo>
                    <a:pt x="322" y="254"/>
                  </a:lnTo>
                  <a:lnTo>
                    <a:pt x="338" y="246"/>
                  </a:lnTo>
                  <a:lnTo>
                    <a:pt x="355" y="237"/>
                  </a:lnTo>
                  <a:lnTo>
                    <a:pt x="372" y="237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7" name="Rectangle 373">
              <a:extLst>
                <a:ext uri="{FF2B5EF4-FFF2-40B4-BE49-F238E27FC236}">
                  <a16:creationId xmlns:a16="http://schemas.microsoft.com/office/drawing/2014/main" id="{C8D31A9A-6DCC-4462-986B-1738E5DF1A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0000">
              <a:off x="2467" y="61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8" name="Rectangle 374">
              <a:extLst>
                <a:ext uri="{FF2B5EF4-FFF2-40B4-BE49-F238E27FC236}">
                  <a16:creationId xmlns:a16="http://schemas.microsoft.com/office/drawing/2014/main" id="{8492A3CC-261E-4ADA-B43D-D032E21F45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0000">
              <a:off x="2490" y="62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9" name="Rectangle 375">
              <a:extLst>
                <a:ext uri="{FF2B5EF4-FFF2-40B4-BE49-F238E27FC236}">
                  <a16:creationId xmlns:a16="http://schemas.microsoft.com/office/drawing/2014/main" id="{4DA1BEFE-9BBD-44A4-A051-BF45EC44AF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0000">
              <a:off x="2509" y="64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0" name="Freeform 376">
              <a:extLst>
                <a:ext uri="{FF2B5EF4-FFF2-40B4-BE49-F238E27FC236}">
                  <a16:creationId xmlns:a16="http://schemas.microsoft.com/office/drawing/2014/main" id="{F1F71BEE-AC45-4DCC-8A61-92C24886D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1" y="3963"/>
              <a:ext cx="54" cy="76"/>
            </a:xfrm>
            <a:custGeom>
              <a:avLst/>
              <a:gdLst>
                <a:gd name="T0" fmla="*/ 187 w 305"/>
                <a:gd name="T1" fmla="*/ 101 h 440"/>
                <a:gd name="T2" fmla="*/ 204 w 305"/>
                <a:gd name="T3" fmla="*/ 59 h 440"/>
                <a:gd name="T4" fmla="*/ 178 w 305"/>
                <a:gd name="T5" fmla="*/ 17 h 440"/>
                <a:gd name="T6" fmla="*/ 119 w 305"/>
                <a:gd name="T7" fmla="*/ 0 h 440"/>
                <a:gd name="T8" fmla="*/ 51 w 305"/>
                <a:gd name="T9" fmla="*/ 17 h 440"/>
                <a:gd name="T10" fmla="*/ 17 w 305"/>
                <a:gd name="T11" fmla="*/ 42 h 440"/>
                <a:gd name="T12" fmla="*/ 0 w 305"/>
                <a:gd name="T13" fmla="*/ 84 h 440"/>
                <a:gd name="T14" fmla="*/ 17 w 305"/>
                <a:gd name="T15" fmla="*/ 135 h 440"/>
                <a:gd name="T16" fmla="*/ 60 w 305"/>
                <a:gd name="T17" fmla="*/ 152 h 440"/>
                <a:gd name="T18" fmla="*/ 110 w 305"/>
                <a:gd name="T19" fmla="*/ 135 h 440"/>
                <a:gd name="T20" fmla="*/ 136 w 305"/>
                <a:gd name="T21" fmla="*/ 93 h 440"/>
                <a:gd name="T22" fmla="*/ 119 w 305"/>
                <a:gd name="T23" fmla="*/ 50 h 440"/>
                <a:gd name="T24" fmla="*/ 136 w 305"/>
                <a:gd name="T25" fmla="*/ 33 h 440"/>
                <a:gd name="T26" fmla="*/ 161 w 305"/>
                <a:gd name="T27" fmla="*/ 42 h 440"/>
                <a:gd name="T28" fmla="*/ 170 w 305"/>
                <a:gd name="T29" fmla="*/ 67 h 440"/>
                <a:gd name="T30" fmla="*/ 170 w 305"/>
                <a:gd name="T31" fmla="*/ 110 h 440"/>
                <a:gd name="T32" fmla="*/ 77 w 305"/>
                <a:gd name="T33" fmla="*/ 59 h 440"/>
                <a:gd name="T34" fmla="*/ 102 w 305"/>
                <a:gd name="T35" fmla="*/ 76 h 440"/>
                <a:gd name="T36" fmla="*/ 102 w 305"/>
                <a:gd name="T37" fmla="*/ 93 h 440"/>
                <a:gd name="T38" fmla="*/ 77 w 305"/>
                <a:gd name="T39" fmla="*/ 110 h 440"/>
                <a:gd name="T40" fmla="*/ 51 w 305"/>
                <a:gd name="T41" fmla="*/ 118 h 440"/>
                <a:gd name="T42" fmla="*/ 34 w 305"/>
                <a:gd name="T43" fmla="*/ 93 h 440"/>
                <a:gd name="T44" fmla="*/ 51 w 305"/>
                <a:gd name="T45" fmla="*/ 67 h 440"/>
                <a:gd name="T46" fmla="*/ 246 w 305"/>
                <a:gd name="T47" fmla="*/ 177 h 440"/>
                <a:gd name="T48" fmla="*/ 212 w 305"/>
                <a:gd name="T49" fmla="*/ 135 h 440"/>
                <a:gd name="T50" fmla="*/ 127 w 305"/>
                <a:gd name="T51" fmla="*/ 152 h 440"/>
                <a:gd name="T52" fmla="*/ 85 w 305"/>
                <a:gd name="T53" fmla="*/ 169 h 440"/>
                <a:gd name="T54" fmla="*/ 60 w 305"/>
                <a:gd name="T55" fmla="*/ 194 h 440"/>
                <a:gd name="T56" fmla="*/ 60 w 305"/>
                <a:gd name="T57" fmla="*/ 245 h 440"/>
                <a:gd name="T58" fmla="*/ 93 w 305"/>
                <a:gd name="T59" fmla="*/ 279 h 440"/>
                <a:gd name="T60" fmla="*/ 178 w 305"/>
                <a:gd name="T61" fmla="*/ 270 h 440"/>
                <a:gd name="T62" fmla="*/ 220 w 305"/>
                <a:gd name="T63" fmla="*/ 245 h 440"/>
                <a:gd name="T64" fmla="*/ 246 w 305"/>
                <a:gd name="T65" fmla="*/ 220 h 440"/>
                <a:gd name="T66" fmla="*/ 246 w 305"/>
                <a:gd name="T67" fmla="*/ 177 h 440"/>
                <a:gd name="T68" fmla="*/ 220 w 305"/>
                <a:gd name="T69" fmla="*/ 194 h 440"/>
                <a:gd name="T70" fmla="*/ 204 w 305"/>
                <a:gd name="T71" fmla="*/ 211 h 440"/>
                <a:gd name="T72" fmla="*/ 161 w 305"/>
                <a:gd name="T73" fmla="*/ 237 h 440"/>
                <a:gd name="T74" fmla="*/ 110 w 305"/>
                <a:gd name="T75" fmla="*/ 245 h 440"/>
                <a:gd name="T76" fmla="*/ 85 w 305"/>
                <a:gd name="T77" fmla="*/ 237 h 440"/>
                <a:gd name="T78" fmla="*/ 93 w 305"/>
                <a:gd name="T79" fmla="*/ 211 h 440"/>
                <a:gd name="T80" fmla="*/ 119 w 305"/>
                <a:gd name="T81" fmla="*/ 194 h 440"/>
                <a:gd name="T82" fmla="*/ 178 w 305"/>
                <a:gd name="T83" fmla="*/ 177 h 440"/>
                <a:gd name="T84" fmla="*/ 212 w 305"/>
                <a:gd name="T85" fmla="*/ 177 h 440"/>
                <a:gd name="T86" fmla="*/ 305 w 305"/>
                <a:gd name="T87" fmla="*/ 330 h 440"/>
                <a:gd name="T88" fmla="*/ 271 w 305"/>
                <a:gd name="T89" fmla="*/ 287 h 440"/>
                <a:gd name="T90" fmla="*/ 187 w 305"/>
                <a:gd name="T91" fmla="*/ 304 h 440"/>
                <a:gd name="T92" fmla="*/ 144 w 305"/>
                <a:gd name="T93" fmla="*/ 321 h 440"/>
                <a:gd name="T94" fmla="*/ 119 w 305"/>
                <a:gd name="T95" fmla="*/ 347 h 440"/>
                <a:gd name="T96" fmla="*/ 110 w 305"/>
                <a:gd name="T97" fmla="*/ 397 h 440"/>
                <a:gd name="T98" fmla="*/ 144 w 305"/>
                <a:gd name="T99" fmla="*/ 431 h 440"/>
                <a:gd name="T100" fmla="*/ 229 w 305"/>
                <a:gd name="T101" fmla="*/ 423 h 440"/>
                <a:gd name="T102" fmla="*/ 280 w 305"/>
                <a:gd name="T103" fmla="*/ 397 h 440"/>
                <a:gd name="T104" fmla="*/ 305 w 305"/>
                <a:gd name="T105" fmla="*/ 372 h 440"/>
                <a:gd name="T106" fmla="*/ 305 w 305"/>
                <a:gd name="T107" fmla="*/ 330 h 440"/>
                <a:gd name="T108" fmla="*/ 271 w 305"/>
                <a:gd name="T109" fmla="*/ 347 h 440"/>
                <a:gd name="T110" fmla="*/ 263 w 305"/>
                <a:gd name="T111" fmla="*/ 364 h 440"/>
                <a:gd name="T112" fmla="*/ 220 w 305"/>
                <a:gd name="T113" fmla="*/ 389 h 440"/>
                <a:gd name="T114" fmla="*/ 170 w 305"/>
                <a:gd name="T115" fmla="*/ 397 h 440"/>
                <a:gd name="T116" fmla="*/ 144 w 305"/>
                <a:gd name="T117" fmla="*/ 389 h 440"/>
                <a:gd name="T118" fmla="*/ 144 w 305"/>
                <a:gd name="T119" fmla="*/ 364 h 440"/>
                <a:gd name="T120" fmla="*/ 170 w 305"/>
                <a:gd name="T121" fmla="*/ 347 h 440"/>
                <a:gd name="T122" fmla="*/ 229 w 305"/>
                <a:gd name="T123" fmla="*/ 330 h 440"/>
                <a:gd name="T124" fmla="*/ 263 w 305"/>
                <a:gd name="T125" fmla="*/ 33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5" h="440">
                  <a:moveTo>
                    <a:pt x="170" y="110"/>
                  </a:moveTo>
                  <a:lnTo>
                    <a:pt x="187" y="101"/>
                  </a:lnTo>
                  <a:lnTo>
                    <a:pt x="195" y="84"/>
                  </a:lnTo>
                  <a:lnTo>
                    <a:pt x="204" y="59"/>
                  </a:lnTo>
                  <a:lnTo>
                    <a:pt x="195" y="42"/>
                  </a:lnTo>
                  <a:lnTo>
                    <a:pt x="178" y="17"/>
                  </a:lnTo>
                  <a:lnTo>
                    <a:pt x="153" y="0"/>
                  </a:lnTo>
                  <a:lnTo>
                    <a:pt x="119" y="0"/>
                  </a:lnTo>
                  <a:lnTo>
                    <a:pt x="77" y="8"/>
                  </a:lnTo>
                  <a:lnTo>
                    <a:pt x="51" y="17"/>
                  </a:lnTo>
                  <a:lnTo>
                    <a:pt x="34" y="33"/>
                  </a:lnTo>
                  <a:lnTo>
                    <a:pt x="17" y="42"/>
                  </a:lnTo>
                  <a:lnTo>
                    <a:pt x="9" y="59"/>
                  </a:lnTo>
                  <a:lnTo>
                    <a:pt x="0" y="84"/>
                  </a:lnTo>
                  <a:lnTo>
                    <a:pt x="0" y="110"/>
                  </a:lnTo>
                  <a:lnTo>
                    <a:pt x="17" y="135"/>
                  </a:lnTo>
                  <a:lnTo>
                    <a:pt x="34" y="143"/>
                  </a:lnTo>
                  <a:lnTo>
                    <a:pt x="60" y="152"/>
                  </a:lnTo>
                  <a:lnTo>
                    <a:pt x="93" y="143"/>
                  </a:lnTo>
                  <a:lnTo>
                    <a:pt x="110" y="135"/>
                  </a:lnTo>
                  <a:lnTo>
                    <a:pt x="127" y="118"/>
                  </a:lnTo>
                  <a:lnTo>
                    <a:pt x="136" y="93"/>
                  </a:lnTo>
                  <a:lnTo>
                    <a:pt x="136" y="67"/>
                  </a:lnTo>
                  <a:lnTo>
                    <a:pt x="119" y="50"/>
                  </a:lnTo>
                  <a:lnTo>
                    <a:pt x="102" y="42"/>
                  </a:lnTo>
                  <a:lnTo>
                    <a:pt x="136" y="33"/>
                  </a:lnTo>
                  <a:lnTo>
                    <a:pt x="153" y="33"/>
                  </a:lnTo>
                  <a:lnTo>
                    <a:pt x="161" y="42"/>
                  </a:lnTo>
                  <a:lnTo>
                    <a:pt x="170" y="50"/>
                  </a:lnTo>
                  <a:lnTo>
                    <a:pt x="170" y="67"/>
                  </a:lnTo>
                  <a:lnTo>
                    <a:pt x="153" y="76"/>
                  </a:lnTo>
                  <a:lnTo>
                    <a:pt x="170" y="110"/>
                  </a:lnTo>
                  <a:close/>
                  <a:moveTo>
                    <a:pt x="60" y="59"/>
                  </a:moveTo>
                  <a:lnTo>
                    <a:pt x="77" y="59"/>
                  </a:lnTo>
                  <a:lnTo>
                    <a:pt x="85" y="59"/>
                  </a:lnTo>
                  <a:lnTo>
                    <a:pt x="102" y="76"/>
                  </a:lnTo>
                  <a:lnTo>
                    <a:pt x="102" y="84"/>
                  </a:lnTo>
                  <a:lnTo>
                    <a:pt x="102" y="93"/>
                  </a:lnTo>
                  <a:lnTo>
                    <a:pt x="93" y="101"/>
                  </a:lnTo>
                  <a:lnTo>
                    <a:pt x="77" y="110"/>
                  </a:lnTo>
                  <a:lnTo>
                    <a:pt x="60" y="118"/>
                  </a:lnTo>
                  <a:lnTo>
                    <a:pt x="51" y="118"/>
                  </a:lnTo>
                  <a:lnTo>
                    <a:pt x="34" y="101"/>
                  </a:lnTo>
                  <a:lnTo>
                    <a:pt x="34" y="93"/>
                  </a:lnTo>
                  <a:lnTo>
                    <a:pt x="34" y="76"/>
                  </a:lnTo>
                  <a:lnTo>
                    <a:pt x="51" y="67"/>
                  </a:lnTo>
                  <a:lnTo>
                    <a:pt x="60" y="59"/>
                  </a:lnTo>
                  <a:close/>
                  <a:moveTo>
                    <a:pt x="246" y="177"/>
                  </a:moveTo>
                  <a:lnTo>
                    <a:pt x="237" y="152"/>
                  </a:lnTo>
                  <a:lnTo>
                    <a:pt x="212" y="135"/>
                  </a:lnTo>
                  <a:lnTo>
                    <a:pt x="178" y="135"/>
                  </a:lnTo>
                  <a:lnTo>
                    <a:pt x="127" y="152"/>
                  </a:lnTo>
                  <a:lnTo>
                    <a:pt x="110" y="160"/>
                  </a:lnTo>
                  <a:lnTo>
                    <a:pt x="85" y="169"/>
                  </a:lnTo>
                  <a:lnTo>
                    <a:pt x="77" y="177"/>
                  </a:lnTo>
                  <a:lnTo>
                    <a:pt x="60" y="194"/>
                  </a:lnTo>
                  <a:lnTo>
                    <a:pt x="51" y="220"/>
                  </a:lnTo>
                  <a:lnTo>
                    <a:pt x="60" y="245"/>
                  </a:lnTo>
                  <a:lnTo>
                    <a:pt x="68" y="270"/>
                  </a:lnTo>
                  <a:lnTo>
                    <a:pt x="93" y="279"/>
                  </a:lnTo>
                  <a:lnTo>
                    <a:pt x="127" y="287"/>
                  </a:lnTo>
                  <a:lnTo>
                    <a:pt x="178" y="270"/>
                  </a:lnTo>
                  <a:lnTo>
                    <a:pt x="204" y="262"/>
                  </a:lnTo>
                  <a:lnTo>
                    <a:pt x="220" y="245"/>
                  </a:lnTo>
                  <a:lnTo>
                    <a:pt x="237" y="237"/>
                  </a:lnTo>
                  <a:lnTo>
                    <a:pt x="246" y="220"/>
                  </a:lnTo>
                  <a:lnTo>
                    <a:pt x="254" y="203"/>
                  </a:lnTo>
                  <a:lnTo>
                    <a:pt x="246" y="177"/>
                  </a:lnTo>
                  <a:close/>
                  <a:moveTo>
                    <a:pt x="220" y="186"/>
                  </a:moveTo>
                  <a:lnTo>
                    <a:pt x="220" y="194"/>
                  </a:lnTo>
                  <a:lnTo>
                    <a:pt x="212" y="203"/>
                  </a:lnTo>
                  <a:lnTo>
                    <a:pt x="204" y="211"/>
                  </a:lnTo>
                  <a:lnTo>
                    <a:pt x="187" y="220"/>
                  </a:lnTo>
                  <a:lnTo>
                    <a:pt x="161" y="237"/>
                  </a:lnTo>
                  <a:lnTo>
                    <a:pt x="136" y="245"/>
                  </a:lnTo>
                  <a:lnTo>
                    <a:pt x="110" y="245"/>
                  </a:lnTo>
                  <a:lnTo>
                    <a:pt x="93" y="245"/>
                  </a:lnTo>
                  <a:lnTo>
                    <a:pt x="85" y="237"/>
                  </a:lnTo>
                  <a:lnTo>
                    <a:pt x="85" y="220"/>
                  </a:lnTo>
                  <a:lnTo>
                    <a:pt x="93" y="211"/>
                  </a:lnTo>
                  <a:lnTo>
                    <a:pt x="102" y="203"/>
                  </a:lnTo>
                  <a:lnTo>
                    <a:pt x="119" y="194"/>
                  </a:lnTo>
                  <a:lnTo>
                    <a:pt x="144" y="186"/>
                  </a:lnTo>
                  <a:lnTo>
                    <a:pt x="178" y="177"/>
                  </a:lnTo>
                  <a:lnTo>
                    <a:pt x="195" y="169"/>
                  </a:lnTo>
                  <a:lnTo>
                    <a:pt x="212" y="177"/>
                  </a:lnTo>
                  <a:lnTo>
                    <a:pt x="220" y="186"/>
                  </a:lnTo>
                  <a:close/>
                  <a:moveTo>
                    <a:pt x="305" y="330"/>
                  </a:moveTo>
                  <a:lnTo>
                    <a:pt x="288" y="304"/>
                  </a:lnTo>
                  <a:lnTo>
                    <a:pt x="271" y="287"/>
                  </a:lnTo>
                  <a:lnTo>
                    <a:pt x="237" y="287"/>
                  </a:lnTo>
                  <a:lnTo>
                    <a:pt x="187" y="304"/>
                  </a:lnTo>
                  <a:lnTo>
                    <a:pt x="161" y="313"/>
                  </a:lnTo>
                  <a:lnTo>
                    <a:pt x="144" y="321"/>
                  </a:lnTo>
                  <a:lnTo>
                    <a:pt x="127" y="330"/>
                  </a:lnTo>
                  <a:lnTo>
                    <a:pt x="119" y="347"/>
                  </a:lnTo>
                  <a:lnTo>
                    <a:pt x="110" y="372"/>
                  </a:lnTo>
                  <a:lnTo>
                    <a:pt x="110" y="397"/>
                  </a:lnTo>
                  <a:lnTo>
                    <a:pt x="127" y="423"/>
                  </a:lnTo>
                  <a:lnTo>
                    <a:pt x="144" y="431"/>
                  </a:lnTo>
                  <a:lnTo>
                    <a:pt x="187" y="440"/>
                  </a:lnTo>
                  <a:lnTo>
                    <a:pt x="229" y="423"/>
                  </a:lnTo>
                  <a:lnTo>
                    <a:pt x="254" y="414"/>
                  </a:lnTo>
                  <a:lnTo>
                    <a:pt x="280" y="397"/>
                  </a:lnTo>
                  <a:lnTo>
                    <a:pt x="288" y="389"/>
                  </a:lnTo>
                  <a:lnTo>
                    <a:pt x="305" y="372"/>
                  </a:lnTo>
                  <a:lnTo>
                    <a:pt x="305" y="355"/>
                  </a:lnTo>
                  <a:lnTo>
                    <a:pt x="305" y="330"/>
                  </a:lnTo>
                  <a:close/>
                  <a:moveTo>
                    <a:pt x="271" y="338"/>
                  </a:moveTo>
                  <a:lnTo>
                    <a:pt x="271" y="347"/>
                  </a:lnTo>
                  <a:lnTo>
                    <a:pt x="271" y="355"/>
                  </a:lnTo>
                  <a:lnTo>
                    <a:pt x="263" y="364"/>
                  </a:lnTo>
                  <a:lnTo>
                    <a:pt x="246" y="372"/>
                  </a:lnTo>
                  <a:lnTo>
                    <a:pt x="220" y="389"/>
                  </a:lnTo>
                  <a:lnTo>
                    <a:pt x="187" y="397"/>
                  </a:lnTo>
                  <a:lnTo>
                    <a:pt x="170" y="397"/>
                  </a:lnTo>
                  <a:lnTo>
                    <a:pt x="153" y="397"/>
                  </a:lnTo>
                  <a:lnTo>
                    <a:pt x="144" y="389"/>
                  </a:lnTo>
                  <a:lnTo>
                    <a:pt x="144" y="372"/>
                  </a:lnTo>
                  <a:lnTo>
                    <a:pt x="144" y="364"/>
                  </a:lnTo>
                  <a:lnTo>
                    <a:pt x="153" y="355"/>
                  </a:lnTo>
                  <a:lnTo>
                    <a:pt x="170" y="347"/>
                  </a:lnTo>
                  <a:lnTo>
                    <a:pt x="204" y="338"/>
                  </a:lnTo>
                  <a:lnTo>
                    <a:pt x="229" y="330"/>
                  </a:lnTo>
                  <a:lnTo>
                    <a:pt x="246" y="321"/>
                  </a:lnTo>
                  <a:lnTo>
                    <a:pt x="263" y="330"/>
                  </a:lnTo>
                  <a:lnTo>
                    <a:pt x="271" y="338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1" name="Rectangle 377">
              <a:extLst>
                <a:ext uri="{FF2B5EF4-FFF2-40B4-BE49-F238E27FC236}">
                  <a16:creationId xmlns:a16="http://schemas.microsoft.com/office/drawing/2014/main" id="{F82F7CA8-5808-470E-AFEB-CAC273B55A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40000">
              <a:off x="2550" y="394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2" name="Rectangle 378">
              <a:extLst>
                <a:ext uri="{FF2B5EF4-FFF2-40B4-BE49-F238E27FC236}">
                  <a16:creationId xmlns:a16="http://schemas.microsoft.com/office/drawing/2014/main" id="{DB6E5C33-D0D6-4F08-84ED-8C47958F1C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40000">
              <a:off x="2560" y="397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3" name="Rectangle 379">
              <a:extLst>
                <a:ext uri="{FF2B5EF4-FFF2-40B4-BE49-F238E27FC236}">
                  <a16:creationId xmlns:a16="http://schemas.microsoft.com/office/drawing/2014/main" id="{B7571455-C71D-4FA3-B3EB-A024EB8FFC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40000">
              <a:off x="2569" y="399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4" name="Freeform 380">
              <a:extLst>
                <a:ext uri="{FF2B5EF4-FFF2-40B4-BE49-F238E27FC236}">
                  <a16:creationId xmlns:a16="http://schemas.microsoft.com/office/drawing/2014/main" id="{BE08C396-339B-4503-98F6-841491321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" y="3177"/>
              <a:ext cx="42" cy="77"/>
            </a:xfrm>
            <a:custGeom>
              <a:avLst/>
              <a:gdLst>
                <a:gd name="T0" fmla="*/ 177 w 237"/>
                <a:gd name="T1" fmla="*/ 110 h 440"/>
                <a:gd name="T2" fmla="*/ 203 w 237"/>
                <a:gd name="T3" fmla="*/ 84 h 440"/>
                <a:gd name="T4" fmla="*/ 194 w 237"/>
                <a:gd name="T5" fmla="*/ 34 h 440"/>
                <a:gd name="T6" fmla="*/ 143 w 237"/>
                <a:gd name="T7" fmla="*/ 0 h 440"/>
                <a:gd name="T8" fmla="*/ 50 w 237"/>
                <a:gd name="T9" fmla="*/ 8 h 440"/>
                <a:gd name="T10" fmla="*/ 0 w 237"/>
                <a:gd name="T11" fmla="*/ 50 h 440"/>
                <a:gd name="T12" fmla="*/ 8 w 237"/>
                <a:gd name="T13" fmla="*/ 101 h 440"/>
                <a:gd name="T14" fmla="*/ 42 w 237"/>
                <a:gd name="T15" fmla="*/ 135 h 440"/>
                <a:gd name="T16" fmla="*/ 101 w 237"/>
                <a:gd name="T17" fmla="*/ 127 h 440"/>
                <a:gd name="T18" fmla="*/ 135 w 237"/>
                <a:gd name="T19" fmla="*/ 93 h 440"/>
                <a:gd name="T20" fmla="*/ 127 w 237"/>
                <a:gd name="T21" fmla="*/ 50 h 440"/>
                <a:gd name="T22" fmla="*/ 143 w 237"/>
                <a:gd name="T23" fmla="*/ 34 h 440"/>
                <a:gd name="T24" fmla="*/ 169 w 237"/>
                <a:gd name="T25" fmla="*/ 50 h 440"/>
                <a:gd name="T26" fmla="*/ 169 w 237"/>
                <a:gd name="T27" fmla="*/ 76 h 440"/>
                <a:gd name="T28" fmla="*/ 160 w 237"/>
                <a:gd name="T29" fmla="*/ 118 h 440"/>
                <a:gd name="T30" fmla="*/ 84 w 237"/>
                <a:gd name="T31" fmla="*/ 42 h 440"/>
                <a:gd name="T32" fmla="*/ 101 w 237"/>
                <a:gd name="T33" fmla="*/ 59 h 440"/>
                <a:gd name="T34" fmla="*/ 101 w 237"/>
                <a:gd name="T35" fmla="*/ 76 h 440"/>
                <a:gd name="T36" fmla="*/ 84 w 237"/>
                <a:gd name="T37" fmla="*/ 93 h 440"/>
                <a:gd name="T38" fmla="*/ 50 w 237"/>
                <a:gd name="T39" fmla="*/ 93 h 440"/>
                <a:gd name="T40" fmla="*/ 33 w 237"/>
                <a:gd name="T41" fmla="*/ 76 h 440"/>
                <a:gd name="T42" fmla="*/ 42 w 237"/>
                <a:gd name="T43" fmla="*/ 50 h 440"/>
                <a:gd name="T44" fmla="*/ 67 w 237"/>
                <a:gd name="T45" fmla="*/ 42 h 440"/>
                <a:gd name="T46" fmla="*/ 42 w 237"/>
                <a:gd name="T47" fmla="*/ 160 h 440"/>
                <a:gd name="T48" fmla="*/ 16 w 237"/>
                <a:gd name="T49" fmla="*/ 203 h 440"/>
                <a:gd name="T50" fmla="*/ 25 w 237"/>
                <a:gd name="T51" fmla="*/ 254 h 440"/>
                <a:gd name="T52" fmla="*/ 67 w 237"/>
                <a:gd name="T53" fmla="*/ 287 h 440"/>
                <a:gd name="T54" fmla="*/ 118 w 237"/>
                <a:gd name="T55" fmla="*/ 279 h 440"/>
                <a:gd name="T56" fmla="*/ 152 w 237"/>
                <a:gd name="T57" fmla="*/ 245 h 440"/>
                <a:gd name="T58" fmla="*/ 143 w 237"/>
                <a:gd name="T59" fmla="*/ 194 h 440"/>
                <a:gd name="T60" fmla="*/ 186 w 237"/>
                <a:gd name="T61" fmla="*/ 271 h 440"/>
                <a:gd name="T62" fmla="*/ 211 w 237"/>
                <a:gd name="T63" fmla="*/ 160 h 440"/>
                <a:gd name="T64" fmla="*/ 101 w 237"/>
                <a:gd name="T65" fmla="*/ 186 h 440"/>
                <a:gd name="T66" fmla="*/ 118 w 237"/>
                <a:gd name="T67" fmla="*/ 211 h 440"/>
                <a:gd name="T68" fmla="*/ 110 w 237"/>
                <a:gd name="T69" fmla="*/ 237 h 440"/>
                <a:gd name="T70" fmla="*/ 84 w 237"/>
                <a:gd name="T71" fmla="*/ 245 h 440"/>
                <a:gd name="T72" fmla="*/ 59 w 237"/>
                <a:gd name="T73" fmla="*/ 245 h 440"/>
                <a:gd name="T74" fmla="*/ 42 w 237"/>
                <a:gd name="T75" fmla="*/ 220 h 440"/>
                <a:gd name="T76" fmla="*/ 67 w 237"/>
                <a:gd name="T77" fmla="*/ 194 h 440"/>
                <a:gd name="T78" fmla="*/ 237 w 237"/>
                <a:gd name="T79" fmla="*/ 364 h 440"/>
                <a:gd name="T80" fmla="*/ 211 w 237"/>
                <a:gd name="T81" fmla="*/ 321 h 440"/>
                <a:gd name="T82" fmla="*/ 127 w 237"/>
                <a:gd name="T83" fmla="*/ 313 h 440"/>
                <a:gd name="T84" fmla="*/ 76 w 237"/>
                <a:gd name="T85" fmla="*/ 321 h 440"/>
                <a:gd name="T86" fmla="*/ 50 w 237"/>
                <a:gd name="T87" fmla="*/ 338 h 440"/>
                <a:gd name="T88" fmla="*/ 25 w 237"/>
                <a:gd name="T89" fmla="*/ 381 h 440"/>
                <a:gd name="T90" fmla="*/ 50 w 237"/>
                <a:gd name="T91" fmla="*/ 431 h 440"/>
                <a:gd name="T92" fmla="*/ 135 w 237"/>
                <a:gd name="T93" fmla="*/ 440 h 440"/>
                <a:gd name="T94" fmla="*/ 186 w 237"/>
                <a:gd name="T95" fmla="*/ 431 h 440"/>
                <a:gd name="T96" fmla="*/ 220 w 237"/>
                <a:gd name="T97" fmla="*/ 414 h 440"/>
                <a:gd name="T98" fmla="*/ 237 w 237"/>
                <a:gd name="T99" fmla="*/ 364 h 440"/>
                <a:gd name="T100" fmla="*/ 194 w 237"/>
                <a:gd name="T101" fmla="*/ 381 h 440"/>
                <a:gd name="T102" fmla="*/ 177 w 237"/>
                <a:gd name="T103" fmla="*/ 389 h 440"/>
                <a:gd name="T104" fmla="*/ 135 w 237"/>
                <a:gd name="T105" fmla="*/ 398 h 440"/>
                <a:gd name="T106" fmla="*/ 84 w 237"/>
                <a:gd name="T107" fmla="*/ 398 h 440"/>
                <a:gd name="T108" fmla="*/ 59 w 237"/>
                <a:gd name="T109" fmla="*/ 381 h 440"/>
                <a:gd name="T110" fmla="*/ 67 w 237"/>
                <a:gd name="T111" fmla="*/ 364 h 440"/>
                <a:gd name="T112" fmla="*/ 101 w 237"/>
                <a:gd name="T113" fmla="*/ 355 h 440"/>
                <a:gd name="T114" fmla="*/ 160 w 237"/>
                <a:gd name="T115" fmla="*/ 347 h 440"/>
                <a:gd name="T116" fmla="*/ 194 w 237"/>
                <a:gd name="T117" fmla="*/ 355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7" h="440">
                  <a:moveTo>
                    <a:pt x="160" y="118"/>
                  </a:moveTo>
                  <a:lnTo>
                    <a:pt x="177" y="110"/>
                  </a:lnTo>
                  <a:lnTo>
                    <a:pt x="194" y="101"/>
                  </a:lnTo>
                  <a:lnTo>
                    <a:pt x="203" y="84"/>
                  </a:lnTo>
                  <a:lnTo>
                    <a:pt x="203" y="59"/>
                  </a:lnTo>
                  <a:lnTo>
                    <a:pt x="194" y="34"/>
                  </a:lnTo>
                  <a:lnTo>
                    <a:pt x="177" y="8"/>
                  </a:lnTo>
                  <a:lnTo>
                    <a:pt x="143" y="0"/>
                  </a:lnTo>
                  <a:lnTo>
                    <a:pt x="93" y="0"/>
                  </a:lnTo>
                  <a:lnTo>
                    <a:pt x="50" y="8"/>
                  </a:lnTo>
                  <a:lnTo>
                    <a:pt x="16" y="25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8" y="101"/>
                  </a:lnTo>
                  <a:lnTo>
                    <a:pt x="25" y="118"/>
                  </a:lnTo>
                  <a:lnTo>
                    <a:pt x="42" y="135"/>
                  </a:lnTo>
                  <a:lnTo>
                    <a:pt x="76" y="135"/>
                  </a:lnTo>
                  <a:lnTo>
                    <a:pt x="101" y="127"/>
                  </a:lnTo>
                  <a:lnTo>
                    <a:pt x="118" y="110"/>
                  </a:lnTo>
                  <a:lnTo>
                    <a:pt x="135" y="93"/>
                  </a:lnTo>
                  <a:lnTo>
                    <a:pt x="135" y="67"/>
                  </a:lnTo>
                  <a:lnTo>
                    <a:pt x="127" y="50"/>
                  </a:lnTo>
                  <a:lnTo>
                    <a:pt x="110" y="34"/>
                  </a:lnTo>
                  <a:lnTo>
                    <a:pt x="143" y="34"/>
                  </a:lnTo>
                  <a:lnTo>
                    <a:pt x="160" y="42"/>
                  </a:lnTo>
                  <a:lnTo>
                    <a:pt x="169" y="50"/>
                  </a:lnTo>
                  <a:lnTo>
                    <a:pt x="169" y="59"/>
                  </a:lnTo>
                  <a:lnTo>
                    <a:pt x="169" y="76"/>
                  </a:lnTo>
                  <a:lnTo>
                    <a:pt x="152" y="84"/>
                  </a:lnTo>
                  <a:lnTo>
                    <a:pt x="160" y="118"/>
                  </a:lnTo>
                  <a:close/>
                  <a:moveTo>
                    <a:pt x="67" y="42"/>
                  </a:moveTo>
                  <a:lnTo>
                    <a:pt x="84" y="42"/>
                  </a:lnTo>
                  <a:lnTo>
                    <a:pt x="93" y="50"/>
                  </a:lnTo>
                  <a:lnTo>
                    <a:pt x="101" y="59"/>
                  </a:lnTo>
                  <a:lnTo>
                    <a:pt x="101" y="67"/>
                  </a:lnTo>
                  <a:lnTo>
                    <a:pt x="101" y="76"/>
                  </a:lnTo>
                  <a:lnTo>
                    <a:pt x="101" y="84"/>
                  </a:lnTo>
                  <a:lnTo>
                    <a:pt x="84" y="93"/>
                  </a:lnTo>
                  <a:lnTo>
                    <a:pt x="67" y="93"/>
                  </a:lnTo>
                  <a:lnTo>
                    <a:pt x="50" y="93"/>
                  </a:lnTo>
                  <a:lnTo>
                    <a:pt x="42" y="93"/>
                  </a:lnTo>
                  <a:lnTo>
                    <a:pt x="33" y="76"/>
                  </a:lnTo>
                  <a:lnTo>
                    <a:pt x="33" y="67"/>
                  </a:lnTo>
                  <a:lnTo>
                    <a:pt x="42" y="50"/>
                  </a:lnTo>
                  <a:lnTo>
                    <a:pt x="50" y="42"/>
                  </a:lnTo>
                  <a:lnTo>
                    <a:pt x="67" y="42"/>
                  </a:lnTo>
                  <a:close/>
                  <a:moveTo>
                    <a:pt x="59" y="152"/>
                  </a:moveTo>
                  <a:lnTo>
                    <a:pt x="42" y="160"/>
                  </a:lnTo>
                  <a:lnTo>
                    <a:pt x="25" y="177"/>
                  </a:lnTo>
                  <a:lnTo>
                    <a:pt x="16" y="203"/>
                  </a:lnTo>
                  <a:lnTo>
                    <a:pt x="8" y="228"/>
                  </a:lnTo>
                  <a:lnTo>
                    <a:pt x="25" y="254"/>
                  </a:lnTo>
                  <a:lnTo>
                    <a:pt x="42" y="279"/>
                  </a:lnTo>
                  <a:lnTo>
                    <a:pt x="67" y="287"/>
                  </a:lnTo>
                  <a:lnTo>
                    <a:pt x="93" y="287"/>
                  </a:lnTo>
                  <a:lnTo>
                    <a:pt x="118" y="279"/>
                  </a:lnTo>
                  <a:lnTo>
                    <a:pt x="135" y="262"/>
                  </a:lnTo>
                  <a:lnTo>
                    <a:pt x="152" y="245"/>
                  </a:lnTo>
                  <a:lnTo>
                    <a:pt x="152" y="220"/>
                  </a:lnTo>
                  <a:lnTo>
                    <a:pt x="143" y="194"/>
                  </a:lnTo>
                  <a:lnTo>
                    <a:pt x="177" y="194"/>
                  </a:lnTo>
                  <a:lnTo>
                    <a:pt x="186" y="271"/>
                  </a:lnTo>
                  <a:lnTo>
                    <a:pt x="220" y="262"/>
                  </a:lnTo>
                  <a:lnTo>
                    <a:pt x="211" y="160"/>
                  </a:lnTo>
                  <a:lnTo>
                    <a:pt x="101" y="152"/>
                  </a:lnTo>
                  <a:lnTo>
                    <a:pt x="101" y="186"/>
                  </a:lnTo>
                  <a:lnTo>
                    <a:pt x="110" y="203"/>
                  </a:lnTo>
                  <a:lnTo>
                    <a:pt x="118" y="211"/>
                  </a:lnTo>
                  <a:lnTo>
                    <a:pt x="118" y="228"/>
                  </a:lnTo>
                  <a:lnTo>
                    <a:pt x="110" y="237"/>
                  </a:lnTo>
                  <a:lnTo>
                    <a:pt x="101" y="245"/>
                  </a:lnTo>
                  <a:lnTo>
                    <a:pt x="84" y="245"/>
                  </a:lnTo>
                  <a:lnTo>
                    <a:pt x="67" y="245"/>
                  </a:lnTo>
                  <a:lnTo>
                    <a:pt x="59" y="245"/>
                  </a:lnTo>
                  <a:lnTo>
                    <a:pt x="50" y="237"/>
                  </a:lnTo>
                  <a:lnTo>
                    <a:pt x="42" y="220"/>
                  </a:lnTo>
                  <a:lnTo>
                    <a:pt x="50" y="203"/>
                  </a:lnTo>
                  <a:lnTo>
                    <a:pt x="67" y="194"/>
                  </a:lnTo>
                  <a:lnTo>
                    <a:pt x="59" y="152"/>
                  </a:lnTo>
                  <a:close/>
                  <a:moveTo>
                    <a:pt x="237" y="364"/>
                  </a:moveTo>
                  <a:lnTo>
                    <a:pt x="228" y="338"/>
                  </a:lnTo>
                  <a:lnTo>
                    <a:pt x="211" y="321"/>
                  </a:lnTo>
                  <a:lnTo>
                    <a:pt x="177" y="313"/>
                  </a:lnTo>
                  <a:lnTo>
                    <a:pt x="127" y="313"/>
                  </a:lnTo>
                  <a:lnTo>
                    <a:pt x="101" y="313"/>
                  </a:lnTo>
                  <a:lnTo>
                    <a:pt x="76" y="321"/>
                  </a:lnTo>
                  <a:lnTo>
                    <a:pt x="59" y="330"/>
                  </a:lnTo>
                  <a:lnTo>
                    <a:pt x="50" y="338"/>
                  </a:lnTo>
                  <a:lnTo>
                    <a:pt x="33" y="355"/>
                  </a:lnTo>
                  <a:lnTo>
                    <a:pt x="25" y="381"/>
                  </a:lnTo>
                  <a:lnTo>
                    <a:pt x="33" y="406"/>
                  </a:lnTo>
                  <a:lnTo>
                    <a:pt x="50" y="431"/>
                  </a:lnTo>
                  <a:lnTo>
                    <a:pt x="84" y="440"/>
                  </a:lnTo>
                  <a:lnTo>
                    <a:pt x="135" y="440"/>
                  </a:lnTo>
                  <a:lnTo>
                    <a:pt x="160" y="440"/>
                  </a:lnTo>
                  <a:lnTo>
                    <a:pt x="186" y="431"/>
                  </a:lnTo>
                  <a:lnTo>
                    <a:pt x="203" y="423"/>
                  </a:lnTo>
                  <a:lnTo>
                    <a:pt x="220" y="414"/>
                  </a:lnTo>
                  <a:lnTo>
                    <a:pt x="228" y="389"/>
                  </a:lnTo>
                  <a:lnTo>
                    <a:pt x="237" y="364"/>
                  </a:lnTo>
                  <a:close/>
                  <a:moveTo>
                    <a:pt x="203" y="364"/>
                  </a:moveTo>
                  <a:lnTo>
                    <a:pt x="194" y="381"/>
                  </a:lnTo>
                  <a:lnTo>
                    <a:pt x="194" y="389"/>
                  </a:lnTo>
                  <a:lnTo>
                    <a:pt x="177" y="389"/>
                  </a:lnTo>
                  <a:lnTo>
                    <a:pt x="160" y="398"/>
                  </a:lnTo>
                  <a:lnTo>
                    <a:pt x="135" y="398"/>
                  </a:lnTo>
                  <a:lnTo>
                    <a:pt x="101" y="398"/>
                  </a:lnTo>
                  <a:lnTo>
                    <a:pt x="84" y="398"/>
                  </a:lnTo>
                  <a:lnTo>
                    <a:pt x="67" y="389"/>
                  </a:lnTo>
                  <a:lnTo>
                    <a:pt x="59" y="381"/>
                  </a:lnTo>
                  <a:lnTo>
                    <a:pt x="67" y="372"/>
                  </a:lnTo>
                  <a:lnTo>
                    <a:pt x="67" y="364"/>
                  </a:lnTo>
                  <a:lnTo>
                    <a:pt x="84" y="355"/>
                  </a:lnTo>
                  <a:lnTo>
                    <a:pt x="101" y="355"/>
                  </a:lnTo>
                  <a:lnTo>
                    <a:pt x="127" y="347"/>
                  </a:lnTo>
                  <a:lnTo>
                    <a:pt x="160" y="347"/>
                  </a:lnTo>
                  <a:lnTo>
                    <a:pt x="177" y="347"/>
                  </a:lnTo>
                  <a:lnTo>
                    <a:pt x="194" y="355"/>
                  </a:lnTo>
                  <a:lnTo>
                    <a:pt x="203" y="36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5" name="Rectangle 381">
              <a:extLst>
                <a:ext uri="{FF2B5EF4-FFF2-40B4-BE49-F238E27FC236}">
                  <a16:creationId xmlns:a16="http://schemas.microsoft.com/office/drawing/2014/main" id="{0994655D-C788-424A-A0F5-7EE7E32C39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0000">
              <a:off x="87" y="316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6" name="Rectangle 382">
              <a:extLst>
                <a:ext uri="{FF2B5EF4-FFF2-40B4-BE49-F238E27FC236}">
                  <a16:creationId xmlns:a16="http://schemas.microsoft.com/office/drawing/2014/main" id="{99E99F97-A71D-4462-A6BA-672B13EB78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0000">
              <a:off x="91" y="319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7" name="Rectangle 383">
              <a:extLst>
                <a:ext uri="{FF2B5EF4-FFF2-40B4-BE49-F238E27FC236}">
                  <a16:creationId xmlns:a16="http://schemas.microsoft.com/office/drawing/2014/main" id="{5116421D-5D6A-4119-A4C4-966DF1CAF4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0000">
              <a:off x="91" y="321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8" name="Freeform 384">
              <a:extLst>
                <a:ext uri="{FF2B5EF4-FFF2-40B4-BE49-F238E27FC236}">
                  <a16:creationId xmlns:a16="http://schemas.microsoft.com/office/drawing/2014/main" id="{AE915ED8-42CF-4D19-902C-D9261DCC31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" y="3030"/>
              <a:ext cx="49" cy="76"/>
            </a:xfrm>
            <a:custGeom>
              <a:avLst/>
              <a:gdLst>
                <a:gd name="T0" fmla="*/ 187 w 280"/>
                <a:gd name="T1" fmla="*/ 102 h 440"/>
                <a:gd name="T2" fmla="*/ 203 w 280"/>
                <a:gd name="T3" fmla="*/ 68 h 440"/>
                <a:gd name="T4" fmla="*/ 187 w 280"/>
                <a:gd name="T5" fmla="*/ 26 h 440"/>
                <a:gd name="T6" fmla="*/ 127 w 280"/>
                <a:gd name="T7" fmla="*/ 0 h 440"/>
                <a:gd name="T8" fmla="*/ 60 w 280"/>
                <a:gd name="T9" fmla="*/ 17 h 440"/>
                <a:gd name="T10" fmla="*/ 26 w 280"/>
                <a:gd name="T11" fmla="*/ 34 h 440"/>
                <a:gd name="T12" fmla="*/ 0 w 280"/>
                <a:gd name="T13" fmla="*/ 76 h 440"/>
                <a:gd name="T14" fmla="*/ 17 w 280"/>
                <a:gd name="T15" fmla="*/ 127 h 440"/>
                <a:gd name="T16" fmla="*/ 60 w 280"/>
                <a:gd name="T17" fmla="*/ 152 h 440"/>
                <a:gd name="T18" fmla="*/ 110 w 280"/>
                <a:gd name="T19" fmla="*/ 136 h 440"/>
                <a:gd name="T20" fmla="*/ 136 w 280"/>
                <a:gd name="T21" fmla="*/ 93 h 440"/>
                <a:gd name="T22" fmla="*/ 119 w 280"/>
                <a:gd name="T23" fmla="*/ 51 h 440"/>
                <a:gd name="T24" fmla="*/ 136 w 280"/>
                <a:gd name="T25" fmla="*/ 34 h 440"/>
                <a:gd name="T26" fmla="*/ 161 w 280"/>
                <a:gd name="T27" fmla="*/ 42 h 440"/>
                <a:gd name="T28" fmla="*/ 170 w 280"/>
                <a:gd name="T29" fmla="*/ 76 h 440"/>
                <a:gd name="T30" fmla="*/ 170 w 280"/>
                <a:gd name="T31" fmla="*/ 119 h 440"/>
                <a:gd name="T32" fmla="*/ 76 w 280"/>
                <a:gd name="T33" fmla="*/ 59 h 440"/>
                <a:gd name="T34" fmla="*/ 102 w 280"/>
                <a:gd name="T35" fmla="*/ 76 h 440"/>
                <a:gd name="T36" fmla="*/ 102 w 280"/>
                <a:gd name="T37" fmla="*/ 93 h 440"/>
                <a:gd name="T38" fmla="*/ 76 w 280"/>
                <a:gd name="T39" fmla="*/ 110 h 440"/>
                <a:gd name="T40" fmla="*/ 43 w 280"/>
                <a:gd name="T41" fmla="*/ 110 h 440"/>
                <a:gd name="T42" fmla="*/ 34 w 280"/>
                <a:gd name="T43" fmla="*/ 85 h 440"/>
                <a:gd name="T44" fmla="*/ 51 w 280"/>
                <a:gd name="T45" fmla="*/ 68 h 440"/>
                <a:gd name="T46" fmla="*/ 237 w 280"/>
                <a:gd name="T47" fmla="*/ 186 h 440"/>
                <a:gd name="T48" fmla="*/ 203 w 280"/>
                <a:gd name="T49" fmla="*/ 152 h 440"/>
                <a:gd name="T50" fmla="*/ 127 w 280"/>
                <a:gd name="T51" fmla="*/ 152 h 440"/>
                <a:gd name="T52" fmla="*/ 76 w 280"/>
                <a:gd name="T53" fmla="*/ 178 h 440"/>
                <a:gd name="T54" fmla="*/ 51 w 280"/>
                <a:gd name="T55" fmla="*/ 195 h 440"/>
                <a:gd name="T56" fmla="*/ 43 w 280"/>
                <a:gd name="T57" fmla="*/ 246 h 440"/>
                <a:gd name="T58" fmla="*/ 76 w 280"/>
                <a:gd name="T59" fmla="*/ 288 h 440"/>
                <a:gd name="T60" fmla="*/ 161 w 280"/>
                <a:gd name="T61" fmla="*/ 279 h 440"/>
                <a:gd name="T62" fmla="*/ 203 w 280"/>
                <a:gd name="T63" fmla="*/ 263 h 440"/>
                <a:gd name="T64" fmla="*/ 229 w 280"/>
                <a:gd name="T65" fmla="*/ 237 h 440"/>
                <a:gd name="T66" fmla="*/ 237 w 280"/>
                <a:gd name="T67" fmla="*/ 186 h 440"/>
                <a:gd name="T68" fmla="*/ 203 w 280"/>
                <a:gd name="T69" fmla="*/ 212 h 440"/>
                <a:gd name="T70" fmla="*/ 195 w 280"/>
                <a:gd name="T71" fmla="*/ 229 h 440"/>
                <a:gd name="T72" fmla="*/ 144 w 280"/>
                <a:gd name="T73" fmla="*/ 246 h 440"/>
                <a:gd name="T74" fmla="*/ 102 w 280"/>
                <a:gd name="T75" fmla="*/ 254 h 440"/>
                <a:gd name="T76" fmla="*/ 76 w 280"/>
                <a:gd name="T77" fmla="*/ 237 h 440"/>
                <a:gd name="T78" fmla="*/ 76 w 280"/>
                <a:gd name="T79" fmla="*/ 220 h 440"/>
                <a:gd name="T80" fmla="*/ 102 w 280"/>
                <a:gd name="T81" fmla="*/ 203 h 440"/>
                <a:gd name="T82" fmla="*/ 161 w 280"/>
                <a:gd name="T83" fmla="*/ 186 h 440"/>
                <a:gd name="T84" fmla="*/ 203 w 280"/>
                <a:gd name="T85" fmla="*/ 186 h 440"/>
                <a:gd name="T86" fmla="*/ 280 w 280"/>
                <a:gd name="T87" fmla="*/ 339 h 440"/>
                <a:gd name="T88" fmla="*/ 246 w 280"/>
                <a:gd name="T89" fmla="*/ 305 h 440"/>
                <a:gd name="T90" fmla="*/ 170 w 280"/>
                <a:gd name="T91" fmla="*/ 305 h 440"/>
                <a:gd name="T92" fmla="*/ 119 w 280"/>
                <a:gd name="T93" fmla="*/ 330 h 440"/>
                <a:gd name="T94" fmla="*/ 93 w 280"/>
                <a:gd name="T95" fmla="*/ 347 h 440"/>
                <a:gd name="T96" fmla="*/ 85 w 280"/>
                <a:gd name="T97" fmla="*/ 398 h 440"/>
                <a:gd name="T98" fmla="*/ 119 w 280"/>
                <a:gd name="T99" fmla="*/ 440 h 440"/>
                <a:gd name="T100" fmla="*/ 203 w 280"/>
                <a:gd name="T101" fmla="*/ 432 h 440"/>
                <a:gd name="T102" fmla="*/ 246 w 280"/>
                <a:gd name="T103" fmla="*/ 415 h 440"/>
                <a:gd name="T104" fmla="*/ 271 w 280"/>
                <a:gd name="T105" fmla="*/ 390 h 440"/>
                <a:gd name="T106" fmla="*/ 280 w 280"/>
                <a:gd name="T107" fmla="*/ 339 h 440"/>
                <a:gd name="T108" fmla="*/ 246 w 280"/>
                <a:gd name="T109" fmla="*/ 364 h 440"/>
                <a:gd name="T110" fmla="*/ 237 w 280"/>
                <a:gd name="T111" fmla="*/ 381 h 440"/>
                <a:gd name="T112" fmla="*/ 187 w 280"/>
                <a:gd name="T113" fmla="*/ 398 h 440"/>
                <a:gd name="T114" fmla="*/ 144 w 280"/>
                <a:gd name="T115" fmla="*/ 406 h 440"/>
                <a:gd name="T116" fmla="*/ 119 w 280"/>
                <a:gd name="T117" fmla="*/ 390 h 440"/>
                <a:gd name="T118" fmla="*/ 119 w 280"/>
                <a:gd name="T119" fmla="*/ 373 h 440"/>
                <a:gd name="T120" fmla="*/ 144 w 280"/>
                <a:gd name="T121" fmla="*/ 356 h 440"/>
                <a:gd name="T122" fmla="*/ 203 w 280"/>
                <a:gd name="T123" fmla="*/ 339 h 440"/>
                <a:gd name="T124" fmla="*/ 246 w 280"/>
                <a:gd name="T125" fmla="*/ 33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0" h="440">
                  <a:moveTo>
                    <a:pt x="170" y="119"/>
                  </a:moveTo>
                  <a:lnTo>
                    <a:pt x="187" y="102"/>
                  </a:lnTo>
                  <a:lnTo>
                    <a:pt x="195" y="93"/>
                  </a:lnTo>
                  <a:lnTo>
                    <a:pt x="203" y="68"/>
                  </a:lnTo>
                  <a:lnTo>
                    <a:pt x="195" y="51"/>
                  </a:lnTo>
                  <a:lnTo>
                    <a:pt x="187" y="26"/>
                  </a:lnTo>
                  <a:lnTo>
                    <a:pt x="161" y="9"/>
                  </a:lnTo>
                  <a:lnTo>
                    <a:pt x="127" y="0"/>
                  </a:lnTo>
                  <a:lnTo>
                    <a:pt x="76" y="9"/>
                  </a:lnTo>
                  <a:lnTo>
                    <a:pt x="60" y="17"/>
                  </a:lnTo>
                  <a:lnTo>
                    <a:pt x="34" y="26"/>
                  </a:lnTo>
                  <a:lnTo>
                    <a:pt x="26" y="34"/>
                  </a:lnTo>
                  <a:lnTo>
                    <a:pt x="9" y="51"/>
                  </a:lnTo>
                  <a:lnTo>
                    <a:pt x="0" y="76"/>
                  </a:lnTo>
                  <a:lnTo>
                    <a:pt x="0" y="102"/>
                  </a:lnTo>
                  <a:lnTo>
                    <a:pt x="17" y="127"/>
                  </a:lnTo>
                  <a:lnTo>
                    <a:pt x="34" y="144"/>
                  </a:lnTo>
                  <a:lnTo>
                    <a:pt x="60" y="152"/>
                  </a:lnTo>
                  <a:lnTo>
                    <a:pt x="85" y="144"/>
                  </a:lnTo>
                  <a:lnTo>
                    <a:pt x="110" y="136"/>
                  </a:lnTo>
                  <a:lnTo>
                    <a:pt x="127" y="119"/>
                  </a:lnTo>
                  <a:lnTo>
                    <a:pt x="136" y="93"/>
                  </a:lnTo>
                  <a:lnTo>
                    <a:pt x="127" y="68"/>
                  </a:lnTo>
                  <a:lnTo>
                    <a:pt x="119" y="51"/>
                  </a:lnTo>
                  <a:lnTo>
                    <a:pt x="102" y="42"/>
                  </a:lnTo>
                  <a:lnTo>
                    <a:pt x="136" y="34"/>
                  </a:lnTo>
                  <a:lnTo>
                    <a:pt x="153" y="42"/>
                  </a:lnTo>
                  <a:lnTo>
                    <a:pt x="161" y="42"/>
                  </a:lnTo>
                  <a:lnTo>
                    <a:pt x="170" y="59"/>
                  </a:lnTo>
                  <a:lnTo>
                    <a:pt x="170" y="76"/>
                  </a:lnTo>
                  <a:lnTo>
                    <a:pt x="153" y="85"/>
                  </a:lnTo>
                  <a:lnTo>
                    <a:pt x="170" y="119"/>
                  </a:lnTo>
                  <a:close/>
                  <a:moveTo>
                    <a:pt x="60" y="59"/>
                  </a:moveTo>
                  <a:lnTo>
                    <a:pt x="76" y="59"/>
                  </a:lnTo>
                  <a:lnTo>
                    <a:pt x="93" y="59"/>
                  </a:lnTo>
                  <a:lnTo>
                    <a:pt x="102" y="76"/>
                  </a:lnTo>
                  <a:lnTo>
                    <a:pt x="102" y="85"/>
                  </a:lnTo>
                  <a:lnTo>
                    <a:pt x="102" y="93"/>
                  </a:lnTo>
                  <a:lnTo>
                    <a:pt x="93" y="102"/>
                  </a:lnTo>
                  <a:lnTo>
                    <a:pt x="76" y="110"/>
                  </a:lnTo>
                  <a:lnTo>
                    <a:pt x="60" y="110"/>
                  </a:lnTo>
                  <a:lnTo>
                    <a:pt x="43" y="110"/>
                  </a:lnTo>
                  <a:lnTo>
                    <a:pt x="34" y="93"/>
                  </a:lnTo>
                  <a:lnTo>
                    <a:pt x="34" y="85"/>
                  </a:lnTo>
                  <a:lnTo>
                    <a:pt x="34" y="76"/>
                  </a:lnTo>
                  <a:lnTo>
                    <a:pt x="51" y="68"/>
                  </a:lnTo>
                  <a:lnTo>
                    <a:pt x="60" y="59"/>
                  </a:lnTo>
                  <a:close/>
                  <a:moveTo>
                    <a:pt x="237" y="186"/>
                  </a:moveTo>
                  <a:lnTo>
                    <a:pt x="229" y="169"/>
                  </a:lnTo>
                  <a:lnTo>
                    <a:pt x="203" y="152"/>
                  </a:lnTo>
                  <a:lnTo>
                    <a:pt x="170" y="144"/>
                  </a:lnTo>
                  <a:lnTo>
                    <a:pt x="127" y="152"/>
                  </a:lnTo>
                  <a:lnTo>
                    <a:pt x="102" y="161"/>
                  </a:lnTo>
                  <a:lnTo>
                    <a:pt x="76" y="178"/>
                  </a:lnTo>
                  <a:lnTo>
                    <a:pt x="60" y="186"/>
                  </a:lnTo>
                  <a:lnTo>
                    <a:pt x="51" y="195"/>
                  </a:lnTo>
                  <a:lnTo>
                    <a:pt x="43" y="220"/>
                  </a:lnTo>
                  <a:lnTo>
                    <a:pt x="43" y="246"/>
                  </a:lnTo>
                  <a:lnTo>
                    <a:pt x="60" y="271"/>
                  </a:lnTo>
                  <a:lnTo>
                    <a:pt x="76" y="288"/>
                  </a:lnTo>
                  <a:lnTo>
                    <a:pt x="110" y="288"/>
                  </a:lnTo>
                  <a:lnTo>
                    <a:pt x="161" y="279"/>
                  </a:lnTo>
                  <a:lnTo>
                    <a:pt x="187" y="271"/>
                  </a:lnTo>
                  <a:lnTo>
                    <a:pt x="203" y="263"/>
                  </a:lnTo>
                  <a:lnTo>
                    <a:pt x="220" y="254"/>
                  </a:lnTo>
                  <a:lnTo>
                    <a:pt x="229" y="237"/>
                  </a:lnTo>
                  <a:lnTo>
                    <a:pt x="237" y="220"/>
                  </a:lnTo>
                  <a:lnTo>
                    <a:pt x="237" y="186"/>
                  </a:lnTo>
                  <a:close/>
                  <a:moveTo>
                    <a:pt x="212" y="195"/>
                  </a:moveTo>
                  <a:lnTo>
                    <a:pt x="203" y="212"/>
                  </a:lnTo>
                  <a:lnTo>
                    <a:pt x="203" y="220"/>
                  </a:lnTo>
                  <a:lnTo>
                    <a:pt x="195" y="229"/>
                  </a:lnTo>
                  <a:lnTo>
                    <a:pt x="178" y="237"/>
                  </a:lnTo>
                  <a:lnTo>
                    <a:pt x="144" y="246"/>
                  </a:lnTo>
                  <a:lnTo>
                    <a:pt x="119" y="246"/>
                  </a:lnTo>
                  <a:lnTo>
                    <a:pt x="102" y="254"/>
                  </a:lnTo>
                  <a:lnTo>
                    <a:pt x="85" y="246"/>
                  </a:lnTo>
                  <a:lnTo>
                    <a:pt x="76" y="237"/>
                  </a:lnTo>
                  <a:lnTo>
                    <a:pt x="76" y="229"/>
                  </a:lnTo>
                  <a:lnTo>
                    <a:pt x="76" y="220"/>
                  </a:lnTo>
                  <a:lnTo>
                    <a:pt x="85" y="212"/>
                  </a:lnTo>
                  <a:lnTo>
                    <a:pt x="102" y="203"/>
                  </a:lnTo>
                  <a:lnTo>
                    <a:pt x="136" y="195"/>
                  </a:lnTo>
                  <a:lnTo>
                    <a:pt x="161" y="186"/>
                  </a:lnTo>
                  <a:lnTo>
                    <a:pt x="187" y="186"/>
                  </a:lnTo>
                  <a:lnTo>
                    <a:pt x="203" y="186"/>
                  </a:lnTo>
                  <a:lnTo>
                    <a:pt x="212" y="195"/>
                  </a:lnTo>
                  <a:close/>
                  <a:moveTo>
                    <a:pt x="280" y="339"/>
                  </a:moveTo>
                  <a:lnTo>
                    <a:pt x="271" y="322"/>
                  </a:lnTo>
                  <a:lnTo>
                    <a:pt x="246" y="305"/>
                  </a:lnTo>
                  <a:lnTo>
                    <a:pt x="212" y="296"/>
                  </a:lnTo>
                  <a:lnTo>
                    <a:pt x="170" y="305"/>
                  </a:lnTo>
                  <a:lnTo>
                    <a:pt x="144" y="313"/>
                  </a:lnTo>
                  <a:lnTo>
                    <a:pt x="119" y="330"/>
                  </a:lnTo>
                  <a:lnTo>
                    <a:pt x="102" y="339"/>
                  </a:lnTo>
                  <a:lnTo>
                    <a:pt x="93" y="347"/>
                  </a:lnTo>
                  <a:lnTo>
                    <a:pt x="85" y="373"/>
                  </a:lnTo>
                  <a:lnTo>
                    <a:pt x="85" y="398"/>
                  </a:lnTo>
                  <a:lnTo>
                    <a:pt x="102" y="423"/>
                  </a:lnTo>
                  <a:lnTo>
                    <a:pt x="119" y="440"/>
                  </a:lnTo>
                  <a:lnTo>
                    <a:pt x="153" y="440"/>
                  </a:lnTo>
                  <a:lnTo>
                    <a:pt x="203" y="432"/>
                  </a:lnTo>
                  <a:lnTo>
                    <a:pt x="229" y="423"/>
                  </a:lnTo>
                  <a:lnTo>
                    <a:pt x="246" y="415"/>
                  </a:lnTo>
                  <a:lnTo>
                    <a:pt x="263" y="406"/>
                  </a:lnTo>
                  <a:lnTo>
                    <a:pt x="271" y="390"/>
                  </a:lnTo>
                  <a:lnTo>
                    <a:pt x="280" y="373"/>
                  </a:lnTo>
                  <a:lnTo>
                    <a:pt x="280" y="339"/>
                  </a:lnTo>
                  <a:close/>
                  <a:moveTo>
                    <a:pt x="254" y="347"/>
                  </a:moveTo>
                  <a:lnTo>
                    <a:pt x="246" y="364"/>
                  </a:lnTo>
                  <a:lnTo>
                    <a:pt x="246" y="373"/>
                  </a:lnTo>
                  <a:lnTo>
                    <a:pt x="237" y="381"/>
                  </a:lnTo>
                  <a:lnTo>
                    <a:pt x="220" y="390"/>
                  </a:lnTo>
                  <a:lnTo>
                    <a:pt x="187" y="398"/>
                  </a:lnTo>
                  <a:lnTo>
                    <a:pt x="161" y="398"/>
                  </a:lnTo>
                  <a:lnTo>
                    <a:pt x="144" y="406"/>
                  </a:lnTo>
                  <a:lnTo>
                    <a:pt x="127" y="398"/>
                  </a:lnTo>
                  <a:lnTo>
                    <a:pt x="119" y="390"/>
                  </a:lnTo>
                  <a:lnTo>
                    <a:pt x="119" y="381"/>
                  </a:lnTo>
                  <a:lnTo>
                    <a:pt x="119" y="373"/>
                  </a:lnTo>
                  <a:lnTo>
                    <a:pt x="127" y="364"/>
                  </a:lnTo>
                  <a:lnTo>
                    <a:pt x="144" y="356"/>
                  </a:lnTo>
                  <a:lnTo>
                    <a:pt x="178" y="347"/>
                  </a:lnTo>
                  <a:lnTo>
                    <a:pt x="203" y="339"/>
                  </a:lnTo>
                  <a:lnTo>
                    <a:pt x="229" y="339"/>
                  </a:lnTo>
                  <a:lnTo>
                    <a:pt x="246" y="339"/>
                  </a:lnTo>
                  <a:lnTo>
                    <a:pt x="254" y="347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9" name="Rectangle 385">
              <a:extLst>
                <a:ext uri="{FF2B5EF4-FFF2-40B4-BE49-F238E27FC236}">
                  <a16:creationId xmlns:a16="http://schemas.microsoft.com/office/drawing/2014/main" id="{1427BF6C-3CEF-4FE7-95A6-362CF3EEE2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40000">
              <a:off x="101" y="301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0" name="Rectangle 386">
              <a:extLst>
                <a:ext uri="{FF2B5EF4-FFF2-40B4-BE49-F238E27FC236}">
                  <a16:creationId xmlns:a16="http://schemas.microsoft.com/office/drawing/2014/main" id="{9E8D7E13-ABA4-4FC7-A7CD-C58605EEEA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40000">
              <a:off x="108" y="304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1" name="Rectangle 387">
              <a:extLst>
                <a:ext uri="{FF2B5EF4-FFF2-40B4-BE49-F238E27FC236}">
                  <a16:creationId xmlns:a16="http://schemas.microsoft.com/office/drawing/2014/main" id="{BE3B3ADE-5049-4773-9B21-91C7300EEB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40000">
              <a:off x="114" y="306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2" name="Freeform 388">
              <a:extLst>
                <a:ext uri="{FF2B5EF4-FFF2-40B4-BE49-F238E27FC236}">
                  <a16:creationId xmlns:a16="http://schemas.microsoft.com/office/drawing/2014/main" id="{66B7FBB1-BD71-44A2-AF99-2CEF90FBE8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5" y="923"/>
              <a:ext cx="80" cy="43"/>
            </a:xfrm>
            <a:custGeom>
              <a:avLst/>
              <a:gdLst>
                <a:gd name="T0" fmla="*/ 93 w 457"/>
                <a:gd name="T1" fmla="*/ 85 h 246"/>
                <a:gd name="T2" fmla="*/ 59 w 457"/>
                <a:gd name="T3" fmla="*/ 161 h 246"/>
                <a:gd name="T4" fmla="*/ 59 w 457"/>
                <a:gd name="T5" fmla="*/ 246 h 246"/>
                <a:gd name="T6" fmla="*/ 93 w 457"/>
                <a:gd name="T7" fmla="*/ 221 h 246"/>
                <a:gd name="T8" fmla="*/ 110 w 457"/>
                <a:gd name="T9" fmla="*/ 119 h 246"/>
                <a:gd name="T10" fmla="*/ 136 w 457"/>
                <a:gd name="T11" fmla="*/ 68 h 246"/>
                <a:gd name="T12" fmla="*/ 0 w 457"/>
                <a:gd name="T13" fmla="*/ 60 h 246"/>
                <a:gd name="T14" fmla="*/ 212 w 457"/>
                <a:gd name="T15" fmla="*/ 26 h 246"/>
                <a:gd name="T16" fmla="*/ 169 w 457"/>
                <a:gd name="T17" fmla="*/ 51 h 246"/>
                <a:gd name="T18" fmla="*/ 161 w 457"/>
                <a:gd name="T19" fmla="*/ 136 h 246"/>
                <a:gd name="T20" fmla="*/ 178 w 457"/>
                <a:gd name="T21" fmla="*/ 187 h 246"/>
                <a:gd name="T22" fmla="*/ 195 w 457"/>
                <a:gd name="T23" fmla="*/ 212 h 246"/>
                <a:gd name="T24" fmla="*/ 237 w 457"/>
                <a:gd name="T25" fmla="*/ 229 h 246"/>
                <a:gd name="T26" fmla="*/ 279 w 457"/>
                <a:gd name="T27" fmla="*/ 204 h 246"/>
                <a:gd name="T28" fmla="*/ 288 w 457"/>
                <a:gd name="T29" fmla="*/ 119 h 246"/>
                <a:gd name="T30" fmla="*/ 279 w 457"/>
                <a:gd name="T31" fmla="*/ 68 h 246"/>
                <a:gd name="T32" fmla="*/ 237 w 457"/>
                <a:gd name="T33" fmla="*/ 26 h 246"/>
                <a:gd name="T34" fmla="*/ 212 w 457"/>
                <a:gd name="T35" fmla="*/ 60 h 246"/>
                <a:gd name="T36" fmla="*/ 237 w 457"/>
                <a:gd name="T37" fmla="*/ 68 h 246"/>
                <a:gd name="T38" fmla="*/ 246 w 457"/>
                <a:gd name="T39" fmla="*/ 94 h 246"/>
                <a:gd name="T40" fmla="*/ 254 w 457"/>
                <a:gd name="T41" fmla="*/ 153 h 246"/>
                <a:gd name="T42" fmla="*/ 246 w 457"/>
                <a:gd name="T43" fmla="*/ 187 h 246"/>
                <a:gd name="T44" fmla="*/ 220 w 457"/>
                <a:gd name="T45" fmla="*/ 195 h 246"/>
                <a:gd name="T46" fmla="*/ 212 w 457"/>
                <a:gd name="T47" fmla="*/ 178 h 246"/>
                <a:gd name="T48" fmla="*/ 203 w 457"/>
                <a:gd name="T49" fmla="*/ 127 h 246"/>
                <a:gd name="T50" fmla="*/ 195 w 457"/>
                <a:gd name="T51" fmla="*/ 77 h 246"/>
                <a:gd name="T52" fmla="*/ 212 w 457"/>
                <a:gd name="T53" fmla="*/ 60 h 246"/>
                <a:gd name="T54" fmla="*/ 347 w 457"/>
                <a:gd name="T55" fmla="*/ 9 h 246"/>
                <a:gd name="T56" fmla="*/ 322 w 457"/>
                <a:gd name="T57" fmla="*/ 60 h 246"/>
                <a:gd name="T58" fmla="*/ 330 w 457"/>
                <a:gd name="T59" fmla="*/ 136 h 246"/>
                <a:gd name="T60" fmla="*/ 339 w 457"/>
                <a:gd name="T61" fmla="*/ 170 h 246"/>
                <a:gd name="T62" fmla="*/ 373 w 457"/>
                <a:gd name="T63" fmla="*/ 204 h 246"/>
                <a:gd name="T64" fmla="*/ 423 w 457"/>
                <a:gd name="T65" fmla="*/ 195 h 246"/>
                <a:gd name="T66" fmla="*/ 457 w 457"/>
                <a:gd name="T67" fmla="*/ 136 h 246"/>
                <a:gd name="T68" fmla="*/ 449 w 457"/>
                <a:gd name="T69" fmla="*/ 68 h 246"/>
                <a:gd name="T70" fmla="*/ 423 w 457"/>
                <a:gd name="T71" fmla="*/ 17 h 246"/>
                <a:gd name="T72" fmla="*/ 373 w 457"/>
                <a:gd name="T73" fmla="*/ 0 h 246"/>
                <a:gd name="T74" fmla="*/ 389 w 457"/>
                <a:gd name="T75" fmla="*/ 34 h 246"/>
                <a:gd name="T76" fmla="*/ 398 w 457"/>
                <a:gd name="T77" fmla="*/ 51 h 246"/>
                <a:gd name="T78" fmla="*/ 415 w 457"/>
                <a:gd name="T79" fmla="*/ 94 h 246"/>
                <a:gd name="T80" fmla="*/ 415 w 457"/>
                <a:gd name="T81" fmla="*/ 144 h 246"/>
                <a:gd name="T82" fmla="*/ 398 w 457"/>
                <a:gd name="T83" fmla="*/ 170 h 246"/>
                <a:gd name="T84" fmla="*/ 381 w 457"/>
                <a:gd name="T85" fmla="*/ 161 h 246"/>
                <a:gd name="T86" fmla="*/ 364 w 457"/>
                <a:gd name="T87" fmla="*/ 136 h 246"/>
                <a:gd name="T88" fmla="*/ 356 w 457"/>
                <a:gd name="T89" fmla="*/ 77 h 246"/>
                <a:gd name="T90" fmla="*/ 364 w 457"/>
                <a:gd name="T91" fmla="*/ 3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7" h="246">
                  <a:moveTo>
                    <a:pt x="9" y="94"/>
                  </a:moveTo>
                  <a:lnTo>
                    <a:pt x="93" y="85"/>
                  </a:lnTo>
                  <a:lnTo>
                    <a:pt x="76" y="119"/>
                  </a:lnTo>
                  <a:lnTo>
                    <a:pt x="59" y="161"/>
                  </a:lnTo>
                  <a:lnTo>
                    <a:pt x="51" y="212"/>
                  </a:lnTo>
                  <a:lnTo>
                    <a:pt x="59" y="246"/>
                  </a:lnTo>
                  <a:lnTo>
                    <a:pt x="93" y="246"/>
                  </a:lnTo>
                  <a:lnTo>
                    <a:pt x="93" y="221"/>
                  </a:lnTo>
                  <a:lnTo>
                    <a:pt x="93" y="187"/>
                  </a:lnTo>
                  <a:lnTo>
                    <a:pt x="110" y="119"/>
                  </a:lnTo>
                  <a:lnTo>
                    <a:pt x="119" y="94"/>
                  </a:lnTo>
                  <a:lnTo>
                    <a:pt x="136" y="68"/>
                  </a:lnTo>
                  <a:lnTo>
                    <a:pt x="127" y="43"/>
                  </a:lnTo>
                  <a:lnTo>
                    <a:pt x="0" y="60"/>
                  </a:lnTo>
                  <a:lnTo>
                    <a:pt x="9" y="94"/>
                  </a:lnTo>
                  <a:close/>
                  <a:moveTo>
                    <a:pt x="212" y="26"/>
                  </a:moveTo>
                  <a:lnTo>
                    <a:pt x="186" y="34"/>
                  </a:lnTo>
                  <a:lnTo>
                    <a:pt x="169" y="51"/>
                  </a:lnTo>
                  <a:lnTo>
                    <a:pt x="161" y="85"/>
                  </a:lnTo>
                  <a:lnTo>
                    <a:pt x="161" y="136"/>
                  </a:lnTo>
                  <a:lnTo>
                    <a:pt x="169" y="161"/>
                  </a:lnTo>
                  <a:lnTo>
                    <a:pt x="178" y="187"/>
                  </a:lnTo>
                  <a:lnTo>
                    <a:pt x="178" y="195"/>
                  </a:lnTo>
                  <a:lnTo>
                    <a:pt x="195" y="212"/>
                  </a:lnTo>
                  <a:lnTo>
                    <a:pt x="212" y="229"/>
                  </a:lnTo>
                  <a:lnTo>
                    <a:pt x="237" y="229"/>
                  </a:lnTo>
                  <a:lnTo>
                    <a:pt x="263" y="221"/>
                  </a:lnTo>
                  <a:lnTo>
                    <a:pt x="279" y="204"/>
                  </a:lnTo>
                  <a:lnTo>
                    <a:pt x="296" y="161"/>
                  </a:lnTo>
                  <a:lnTo>
                    <a:pt x="288" y="119"/>
                  </a:lnTo>
                  <a:lnTo>
                    <a:pt x="288" y="94"/>
                  </a:lnTo>
                  <a:lnTo>
                    <a:pt x="279" y="68"/>
                  </a:lnTo>
                  <a:lnTo>
                    <a:pt x="263" y="43"/>
                  </a:lnTo>
                  <a:lnTo>
                    <a:pt x="237" y="26"/>
                  </a:lnTo>
                  <a:lnTo>
                    <a:pt x="212" y="26"/>
                  </a:lnTo>
                  <a:close/>
                  <a:moveTo>
                    <a:pt x="212" y="60"/>
                  </a:moveTo>
                  <a:lnTo>
                    <a:pt x="229" y="60"/>
                  </a:lnTo>
                  <a:lnTo>
                    <a:pt x="237" y="68"/>
                  </a:lnTo>
                  <a:lnTo>
                    <a:pt x="237" y="77"/>
                  </a:lnTo>
                  <a:lnTo>
                    <a:pt x="246" y="94"/>
                  </a:lnTo>
                  <a:lnTo>
                    <a:pt x="254" y="119"/>
                  </a:lnTo>
                  <a:lnTo>
                    <a:pt x="254" y="153"/>
                  </a:lnTo>
                  <a:lnTo>
                    <a:pt x="254" y="170"/>
                  </a:lnTo>
                  <a:lnTo>
                    <a:pt x="246" y="187"/>
                  </a:lnTo>
                  <a:lnTo>
                    <a:pt x="237" y="195"/>
                  </a:lnTo>
                  <a:lnTo>
                    <a:pt x="220" y="195"/>
                  </a:lnTo>
                  <a:lnTo>
                    <a:pt x="220" y="187"/>
                  </a:lnTo>
                  <a:lnTo>
                    <a:pt x="212" y="178"/>
                  </a:lnTo>
                  <a:lnTo>
                    <a:pt x="203" y="161"/>
                  </a:lnTo>
                  <a:lnTo>
                    <a:pt x="203" y="127"/>
                  </a:lnTo>
                  <a:lnTo>
                    <a:pt x="195" y="102"/>
                  </a:lnTo>
                  <a:lnTo>
                    <a:pt x="195" y="77"/>
                  </a:lnTo>
                  <a:lnTo>
                    <a:pt x="203" y="60"/>
                  </a:lnTo>
                  <a:lnTo>
                    <a:pt x="212" y="60"/>
                  </a:lnTo>
                  <a:close/>
                  <a:moveTo>
                    <a:pt x="373" y="0"/>
                  </a:moveTo>
                  <a:lnTo>
                    <a:pt x="347" y="9"/>
                  </a:lnTo>
                  <a:lnTo>
                    <a:pt x="330" y="26"/>
                  </a:lnTo>
                  <a:lnTo>
                    <a:pt x="322" y="60"/>
                  </a:lnTo>
                  <a:lnTo>
                    <a:pt x="322" y="110"/>
                  </a:lnTo>
                  <a:lnTo>
                    <a:pt x="330" y="136"/>
                  </a:lnTo>
                  <a:lnTo>
                    <a:pt x="339" y="161"/>
                  </a:lnTo>
                  <a:lnTo>
                    <a:pt x="339" y="170"/>
                  </a:lnTo>
                  <a:lnTo>
                    <a:pt x="356" y="187"/>
                  </a:lnTo>
                  <a:lnTo>
                    <a:pt x="373" y="204"/>
                  </a:lnTo>
                  <a:lnTo>
                    <a:pt x="398" y="204"/>
                  </a:lnTo>
                  <a:lnTo>
                    <a:pt x="423" y="195"/>
                  </a:lnTo>
                  <a:lnTo>
                    <a:pt x="440" y="178"/>
                  </a:lnTo>
                  <a:lnTo>
                    <a:pt x="457" y="136"/>
                  </a:lnTo>
                  <a:lnTo>
                    <a:pt x="449" y="94"/>
                  </a:lnTo>
                  <a:lnTo>
                    <a:pt x="449" y="68"/>
                  </a:lnTo>
                  <a:lnTo>
                    <a:pt x="440" y="43"/>
                  </a:lnTo>
                  <a:lnTo>
                    <a:pt x="423" y="17"/>
                  </a:lnTo>
                  <a:lnTo>
                    <a:pt x="398" y="0"/>
                  </a:lnTo>
                  <a:lnTo>
                    <a:pt x="373" y="0"/>
                  </a:lnTo>
                  <a:close/>
                  <a:moveTo>
                    <a:pt x="373" y="34"/>
                  </a:moveTo>
                  <a:lnTo>
                    <a:pt x="389" y="34"/>
                  </a:lnTo>
                  <a:lnTo>
                    <a:pt x="398" y="43"/>
                  </a:lnTo>
                  <a:lnTo>
                    <a:pt x="398" y="51"/>
                  </a:lnTo>
                  <a:lnTo>
                    <a:pt x="406" y="68"/>
                  </a:lnTo>
                  <a:lnTo>
                    <a:pt x="415" y="94"/>
                  </a:lnTo>
                  <a:lnTo>
                    <a:pt x="415" y="127"/>
                  </a:lnTo>
                  <a:lnTo>
                    <a:pt x="415" y="144"/>
                  </a:lnTo>
                  <a:lnTo>
                    <a:pt x="406" y="161"/>
                  </a:lnTo>
                  <a:lnTo>
                    <a:pt x="398" y="170"/>
                  </a:lnTo>
                  <a:lnTo>
                    <a:pt x="381" y="170"/>
                  </a:lnTo>
                  <a:lnTo>
                    <a:pt x="381" y="161"/>
                  </a:lnTo>
                  <a:lnTo>
                    <a:pt x="373" y="153"/>
                  </a:lnTo>
                  <a:lnTo>
                    <a:pt x="364" y="136"/>
                  </a:lnTo>
                  <a:lnTo>
                    <a:pt x="364" y="102"/>
                  </a:lnTo>
                  <a:lnTo>
                    <a:pt x="356" y="77"/>
                  </a:lnTo>
                  <a:lnTo>
                    <a:pt x="356" y="51"/>
                  </a:lnTo>
                  <a:lnTo>
                    <a:pt x="364" y="34"/>
                  </a:lnTo>
                  <a:lnTo>
                    <a:pt x="373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3" name="Rectangle 389">
              <a:extLst>
                <a:ext uri="{FF2B5EF4-FFF2-40B4-BE49-F238E27FC236}">
                  <a16:creationId xmlns:a16="http://schemas.microsoft.com/office/drawing/2014/main" id="{05073B23-CC48-4F58-A365-C801C4C609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60000">
              <a:off x="2956" y="91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4" name="Rectangle 390">
              <a:extLst>
                <a:ext uri="{FF2B5EF4-FFF2-40B4-BE49-F238E27FC236}">
                  <a16:creationId xmlns:a16="http://schemas.microsoft.com/office/drawing/2014/main" id="{CAAFA9A2-B5AD-4EFB-A1DA-42FF4A4597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60000">
              <a:off x="2982" y="90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5" name="Rectangle 391">
              <a:extLst>
                <a:ext uri="{FF2B5EF4-FFF2-40B4-BE49-F238E27FC236}">
                  <a16:creationId xmlns:a16="http://schemas.microsoft.com/office/drawing/2014/main" id="{60AF7FCD-F4CC-4380-B0B1-D64A0DCDBA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60000">
              <a:off x="3008" y="90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6" name="Freeform 392">
              <a:extLst>
                <a:ext uri="{FF2B5EF4-FFF2-40B4-BE49-F238E27FC236}">
                  <a16:creationId xmlns:a16="http://schemas.microsoft.com/office/drawing/2014/main" id="{62A7AA1D-2EAB-4A0C-B645-BE0A72EA2A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4" y="262"/>
              <a:ext cx="46" cy="75"/>
            </a:xfrm>
            <a:custGeom>
              <a:avLst/>
              <a:gdLst>
                <a:gd name="T0" fmla="*/ 17 w 262"/>
                <a:gd name="T1" fmla="*/ 17 h 431"/>
                <a:gd name="T2" fmla="*/ 0 w 262"/>
                <a:gd name="T3" fmla="*/ 59 h 431"/>
                <a:gd name="T4" fmla="*/ 8 w 262"/>
                <a:gd name="T5" fmla="*/ 110 h 431"/>
                <a:gd name="T6" fmla="*/ 59 w 262"/>
                <a:gd name="T7" fmla="*/ 135 h 431"/>
                <a:gd name="T8" fmla="*/ 110 w 262"/>
                <a:gd name="T9" fmla="*/ 127 h 431"/>
                <a:gd name="T10" fmla="*/ 135 w 262"/>
                <a:gd name="T11" fmla="*/ 84 h 431"/>
                <a:gd name="T12" fmla="*/ 127 w 262"/>
                <a:gd name="T13" fmla="*/ 42 h 431"/>
                <a:gd name="T14" fmla="*/ 169 w 262"/>
                <a:gd name="T15" fmla="*/ 110 h 431"/>
                <a:gd name="T16" fmla="*/ 186 w 262"/>
                <a:gd name="T17" fmla="*/ 0 h 431"/>
                <a:gd name="T18" fmla="*/ 84 w 262"/>
                <a:gd name="T19" fmla="*/ 33 h 431"/>
                <a:gd name="T20" fmla="*/ 101 w 262"/>
                <a:gd name="T21" fmla="*/ 59 h 431"/>
                <a:gd name="T22" fmla="*/ 101 w 262"/>
                <a:gd name="T23" fmla="*/ 84 h 431"/>
                <a:gd name="T24" fmla="*/ 76 w 262"/>
                <a:gd name="T25" fmla="*/ 101 h 431"/>
                <a:gd name="T26" fmla="*/ 42 w 262"/>
                <a:gd name="T27" fmla="*/ 93 h 431"/>
                <a:gd name="T28" fmla="*/ 34 w 262"/>
                <a:gd name="T29" fmla="*/ 76 h 431"/>
                <a:gd name="T30" fmla="*/ 51 w 262"/>
                <a:gd name="T31" fmla="*/ 42 h 431"/>
                <a:gd name="T32" fmla="*/ 68 w 262"/>
                <a:gd name="T33" fmla="*/ 152 h 431"/>
                <a:gd name="T34" fmla="*/ 34 w 262"/>
                <a:gd name="T35" fmla="*/ 186 h 431"/>
                <a:gd name="T36" fmla="*/ 25 w 262"/>
                <a:gd name="T37" fmla="*/ 228 h 431"/>
                <a:gd name="T38" fmla="*/ 68 w 262"/>
                <a:gd name="T39" fmla="*/ 279 h 431"/>
                <a:gd name="T40" fmla="*/ 110 w 262"/>
                <a:gd name="T41" fmla="*/ 287 h 431"/>
                <a:gd name="T42" fmla="*/ 152 w 262"/>
                <a:gd name="T43" fmla="*/ 254 h 431"/>
                <a:gd name="T44" fmla="*/ 169 w 262"/>
                <a:gd name="T45" fmla="*/ 211 h 431"/>
                <a:gd name="T46" fmla="*/ 186 w 262"/>
                <a:gd name="T47" fmla="*/ 186 h 431"/>
                <a:gd name="T48" fmla="*/ 237 w 262"/>
                <a:gd name="T49" fmla="*/ 254 h 431"/>
                <a:gd name="T50" fmla="*/ 110 w 262"/>
                <a:gd name="T51" fmla="*/ 152 h 431"/>
                <a:gd name="T52" fmla="*/ 127 w 262"/>
                <a:gd name="T53" fmla="*/ 194 h 431"/>
                <a:gd name="T54" fmla="*/ 135 w 262"/>
                <a:gd name="T55" fmla="*/ 220 h 431"/>
                <a:gd name="T56" fmla="*/ 118 w 262"/>
                <a:gd name="T57" fmla="*/ 237 h 431"/>
                <a:gd name="T58" fmla="*/ 84 w 262"/>
                <a:gd name="T59" fmla="*/ 245 h 431"/>
                <a:gd name="T60" fmla="*/ 68 w 262"/>
                <a:gd name="T61" fmla="*/ 237 h 431"/>
                <a:gd name="T62" fmla="*/ 59 w 262"/>
                <a:gd name="T63" fmla="*/ 203 h 431"/>
                <a:gd name="T64" fmla="*/ 68 w 262"/>
                <a:gd name="T65" fmla="*/ 152 h 431"/>
                <a:gd name="T66" fmla="*/ 245 w 262"/>
                <a:gd name="T67" fmla="*/ 321 h 431"/>
                <a:gd name="T68" fmla="*/ 195 w 262"/>
                <a:gd name="T69" fmla="*/ 296 h 431"/>
                <a:gd name="T70" fmla="*/ 118 w 262"/>
                <a:gd name="T71" fmla="*/ 304 h 431"/>
                <a:gd name="T72" fmla="*/ 84 w 262"/>
                <a:gd name="T73" fmla="*/ 321 h 431"/>
                <a:gd name="T74" fmla="*/ 59 w 262"/>
                <a:gd name="T75" fmla="*/ 355 h 431"/>
                <a:gd name="T76" fmla="*/ 68 w 262"/>
                <a:gd name="T77" fmla="*/ 406 h 431"/>
                <a:gd name="T78" fmla="*/ 127 w 262"/>
                <a:gd name="T79" fmla="*/ 431 h 431"/>
                <a:gd name="T80" fmla="*/ 195 w 262"/>
                <a:gd name="T81" fmla="*/ 423 h 431"/>
                <a:gd name="T82" fmla="*/ 237 w 262"/>
                <a:gd name="T83" fmla="*/ 406 h 431"/>
                <a:gd name="T84" fmla="*/ 262 w 262"/>
                <a:gd name="T85" fmla="*/ 372 h 431"/>
                <a:gd name="T86" fmla="*/ 228 w 262"/>
                <a:gd name="T87" fmla="*/ 355 h 431"/>
                <a:gd name="T88" fmla="*/ 220 w 262"/>
                <a:gd name="T89" fmla="*/ 372 h 431"/>
                <a:gd name="T90" fmla="*/ 195 w 262"/>
                <a:gd name="T91" fmla="*/ 381 h 431"/>
                <a:gd name="T92" fmla="*/ 135 w 262"/>
                <a:gd name="T93" fmla="*/ 397 h 431"/>
                <a:gd name="T94" fmla="*/ 93 w 262"/>
                <a:gd name="T95" fmla="*/ 389 h 431"/>
                <a:gd name="T96" fmla="*/ 93 w 262"/>
                <a:gd name="T97" fmla="*/ 364 h 431"/>
                <a:gd name="T98" fmla="*/ 127 w 262"/>
                <a:gd name="T99" fmla="*/ 347 h 431"/>
                <a:gd name="T100" fmla="*/ 186 w 262"/>
                <a:gd name="T101" fmla="*/ 338 h 431"/>
                <a:gd name="T102" fmla="*/ 220 w 262"/>
                <a:gd name="T103" fmla="*/ 338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2" h="431">
                  <a:moveTo>
                    <a:pt x="42" y="8"/>
                  </a:moveTo>
                  <a:lnTo>
                    <a:pt x="17" y="17"/>
                  </a:lnTo>
                  <a:lnTo>
                    <a:pt x="8" y="33"/>
                  </a:lnTo>
                  <a:lnTo>
                    <a:pt x="0" y="59"/>
                  </a:lnTo>
                  <a:lnTo>
                    <a:pt x="0" y="84"/>
                  </a:lnTo>
                  <a:lnTo>
                    <a:pt x="8" y="110"/>
                  </a:lnTo>
                  <a:lnTo>
                    <a:pt x="34" y="127"/>
                  </a:lnTo>
                  <a:lnTo>
                    <a:pt x="59" y="135"/>
                  </a:lnTo>
                  <a:lnTo>
                    <a:pt x="84" y="135"/>
                  </a:lnTo>
                  <a:lnTo>
                    <a:pt x="110" y="127"/>
                  </a:lnTo>
                  <a:lnTo>
                    <a:pt x="127" y="110"/>
                  </a:lnTo>
                  <a:lnTo>
                    <a:pt x="135" y="84"/>
                  </a:lnTo>
                  <a:lnTo>
                    <a:pt x="135" y="59"/>
                  </a:lnTo>
                  <a:lnTo>
                    <a:pt x="127" y="42"/>
                  </a:lnTo>
                  <a:lnTo>
                    <a:pt x="161" y="33"/>
                  </a:lnTo>
                  <a:lnTo>
                    <a:pt x="169" y="110"/>
                  </a:lnTo>
                  <a:lnTo>
                    <a:pt x="211" y="101"/>
                  </a:lnTo>
                  <a:lnTo>
                    <a:pt x="186" y="0"/>
                  </a:lnTo>
                  <a:lnTo>
                    <a:pt x="84" y="0"/>
                  </a:lnTo>
                  <a:lnTo>
                    <a:pt x="84" y="33"/>
                  </a:lnTo>
                  <a:lnTo>
                    <a:pt x="101" y="42"/>
                  </a:lnTo>
                  <a:lnTo>
                    <a:pt x="101" y="59"/>
                  </a:lnTo>
                  <a:lnTo>
                    <a:pt x="101" y="76"/>
                  </a:lnTo>
                  <a:lnTo>
                    <a:pt x="101" y="84"/>
                  </a:lnTo>
                  <a:lnTo>
                    <a:pt x="93" y="93"/>
                  </a:lnTo>
                  <a:lnTo>
                    <a:pt x="76" y="101"/>
                  </a:lnTo>
                  <a:lnTo>
                    <a:pt x="59" y="101"/>
                  </a:lnTo>
                  <a:lnTo>
                    <a:pt x="42" y="93"/>
                  </a:lnTo>
                  <a:lnTo>
                    <a:pt x="34" y="84"/>
                  </a:lnTo>
                  <a:lnTo>
                    <a:pt x="34" y="76"/>
                  </a:lnTo>
                  <a:lnTo>
                    <a:pt x="34" y="59"/>
                  </a:lnTo>
                  <a:lnTo>
                    <a:pt x="51" y="42"/>
                  </a:lnTo>
                  <a:lnTo>
                    <a:pt x="42" y="8"/>
                  </a:lnTo>
                  <a:close/>
                  <a:moveTo>
                    <a:pt x="68" y="152"/>
                  </a:moveTo>
                  <a:lnTo>
                    <a:pt x="51" y="169"/>
                  </a:lnTo>
                  <a:lnTo>
                    <a:pt x="34" y="186"/>
                  </a:lnTo>
                  <a:lnTo>
                    <a:pt x="25" y="203"/>
                  </a:lnTo>
                  <a:lnTo>
                    <a:pt x="25" y="228"/>
                  </a:lnTo>
                  <a:lnTo>
                    <a:pt x="42" y="262"/>
                  </a:lnTo>
                  <a:lnTo>
                    <a:pt x="68" y="279"/>
                  </a:lnTo>
                  <a:lnTo>
                    <a:pt x="84" y="287"/>
                  </a:lnTo>
                  <a:lnTo>
                    <a:pt x="110" y="287"/>
                  </a:lnTo>
                  <a:lnTo>
                    <a:pt x="135" y="270"/>
                  </a:lnTo>
                  <a:lnTo>
                    <a:pt x="152" y="254"/>
                  </a:lnTo>
                  <a:lnTo>
                    <a:pt x="169" y="237"/>
                  </a:lnTo>
                  <a:lnTo>
                    <a:pt x="169" y="211"/>
                  </a:lnTo>
                  <a:lnTo>
                    <a:pt x="152" y="186"/>
                  </a:lnTo>
                  <a:lnTo>
                    <a:pt x="186" y="186"/>
                  </a:lnTo>
                  <a:lnTo>
                    <a:pt x="203" y="254"/>
                  </a:lnTo>
                  <a:lnTo>
                    <a:pt x="237" y="254"/>
                  </a:lnTo>
                  <a:lnTo>
                    <a:pt x="220" y="152"/>
                  </a:lnTo>
                  <a:lnTo>
                    <a:pt x="110" y="152"/>
                  </a:lnTo>
                  <a:lnTo>
                    <a:pt x="110" y="186"/>
                  </a:lnTo>
                  <a:lnTo>
                    <a:pt x="127" y="194"/>
                  </a:lnTo>
                  <a:lnTo>
                    <a:pt x="135" y="211"/>
                  </a:lnTo>
                  <a:lnTo>
                    <a:pt x="135" y="220"/>
                  </a:lnTo>
                  <a:lnTo>
                    <a:pt x="127" y="228"/>
                  </a:lnTo>
                  <a:lnTo>
                    <a:pt x="118" y="237"/>
                  </a:lnTo>
                  <a:lnTo>
                    <a:pt x="101" y="245"/>
                  </a:lnTo>
                  <a:lnTo>
                    <a:pt x="84" y="245"/>
                  </a:lnTo>
                  <a:lnTo>
                    <a:pt x="76" y="245"/>
                  </a:lnTo>
                  <a:lnTo>
                    <a:pt x="68" y="237"/>
                  </a:lnTo>
                  <a:lnTo>
                    <a:pt x="59" y="228"/>
                  </a:lnTo>
                  <a:lnTo>
                    <a:pt x="59" y="203"/>
                  </a:lnTo>
                  <a:lnTo>
                    <a:pt x="84" y="194"/>
                  </a:lnTo>
                  <a:lnTo>
                    <a:pt x="68" y="152"/>
                  </a:lnTo>
                  <a:close/>
                  <a:moveTo>
                    <a:pt x="262" y="347"/>
                  </a:moveTo>
                  <a:lnTo>
                    <a:pt x="245" y="321"/>
                  </a:lnTo>
                  <a:lnTo>
                    <a:pt x="228" y="304"/>
                  </a:lnTo>
                  <a:lnTo>
                    <a:pt x="195" y="296"/>
                  </a:lnTo>
                  <a:lnTo>
                    <a:pt x="144" y="304"/>
                  </a:lnTo>
                  <a:lnTo>
                    <a:pt x="118" y="304"/>
                  </a:lnTo>
                  <a:lnTo>
                    <a:pt x="101" y="313"/>
                  </a:lnTo>
                  <a:lnTo>
                    <a:pt x="84" y="321"/>
                  </a:lnTo>
                  <a:lnTo>
                    <a:pt x="68" y="338"/>
                  </a:lnTo>
                  <a:lnTo>
                    <a:pt x="59" y="355"/>
                  </a:lnTo>
                  <a:lnTo>
                    <a:pt x="59" y="389"/>
                  </a:lnTo>
                  <a:lnTo>
                    <a:pt x="68" y="406"/>
                  </a:lnTo>
                  <a:lnTo>
                    <a:pt x="84" y="423"/>
                  </a:lnTo>
                  <a:lnTo>
                    <a:pt x="127" y="431"/>
                  </a:lnTo>
                  <a:lnTo>
                    <a:pt x="169" y="431"/>
                  </a:lnTo>
                  <a:lnTo>
                    <a:pt x="195" y="423"/>
                  </a:lnTo>
                  <a:lnTo>
                    <a:pt x="220" y="414"/>
                  </a:lnTo>
                  <a:lnTo>
                    <a:pt x="237" y="406"/>
                  </a:lnTo>
                  <a:lnTo>
                    <a:pt x="245" y="397"/>
                  </a:lnTo>
                  <a:lnTo>
                    <a:pt x="262" y="372"/>
                  </a:lnTo>
                  <a:lnTo>
                    <a:pt x="262" y="347"/>
                  </a:lnTo>
                  <a:close/>
                  <a:moveTo>
                    <a:pt x="228" y="355"/>
                  </a:moveTo>
                  <a:lnTo>
                    <a:pt x="228" y="364"/>
                  </a:lnTo>
                  <a:lnTo>
                    <a:pt x="220" y="372"/>
                  </a:lnTo>
                  <a:lnTo>
                    <a:pt x="211" y="381"/>
                  </a:lnTo>
                  <a:lnTo>
                    <a:pt x="195" y="381"/>
                  </a:lnTo>
                  <a:lnTo>
                    <a:pt x="161" y="389"/>
                  </a:lnTo>
                  <a:lnTo>
                    <a:pt x="135" y="397"/>
                  </a:lnTo>
                  <a:lnTo>
                    <a:pt x="110" y="397"/>
                  </a:lnTo>
                  <a:lnTo>
                    <a:pt x="93" y="389"/>
                  </a:lnTo>
                  <a:lnTo>
                    <a:pt x="93" y="381"/>
                  </a:lnTo>
                  <a:lnTo>
                    <a:pt x="93" y="364"/>
                  </a:lnTo>
                  <a:lnTo>
                    <a:pt x="110" y="355"/>
                  </a:lnTo>
                  <a:lnTo>
                    <a:pt x="127" y="347"/>
                  </a:lnTo>
                  <a:lnTo>
                    <a:pt x="152" y="338"/>
                  </a:lnTo>
                  <a:lnTo>
                    <a:pt x="186" y="338"/>
                  </a:lnTo>
                  <a:lnTo>
                    <a:pt x="203" y="338"/>
                  </a:lnTo>
                  <a:lnTo>
                    <a:pt x="220" y="338"/>
                  </a:lnTo>
                  <a:lnTo>
                    <a:pt x="228" y="355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7" name="Rectangle 393">
              <a:extLst>
                <a:ext uri="{FF2B5EF4-FFF2-40B4-BE49-F238E27FC236}">
                  <a16:creationId xmlns:a16="http://schemas.microsoft.com/office/drawing/2014/main" id="{0B34ED71-987B-4761-B5D9-5F914D744E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80000">
              <a:off x="2158" y="24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8" name="Rectangle 394">
              <a:extLst>
                <a:ext uri="{FF2B5EF4-FFF2-40B4-BE49-F238E27FC236}">
                  <a16:creationId xmlns:a16="http://schemas.microsoft.com/office/drawing/2014/main" id="{02372746-CA74-420F-A395-B5DACD6C88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80000">
              <a:off x="2165" y="27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9" name="Rectangle 395">
              <a:extLst>
                <a:ext uri="{FF2B5EF4-FFF2-40B4-BE49-F238E27FC236}">
                  <a16:creationId xmlns:a16="http://schemas.microsoft.com/office/drawing/2014/main" id="{B646766A-D767-4864-BC04-90EAD18BB1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80000">
              <a:off x="2171" y="303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0" name="Freeform 396">
              <a:extLst>
                <a:ext uri="{FF2B5EF4-FFF2-40B4-BE49-F238E27FC236}">
                  <a16:creationId xmlns:a16="http://schemas.microsoft.com/office/drawing/2014/main" id="{BCAE4E26-B6B8-4F02-8282-22E0A5F596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8" y="2057"/>
              <a:ext cx="71" cy="75"/>
            </a:xfrm>
            <a:custGeom>
              <a:avLst/>
              <a:gdLst>
                <a:gd name="T0" fmla="*/ 84 w 406"/>
                <a:gd name="T1" fmla="*/ 279 h 432"/>
                <a:gd name="T2" fmla="*/ 118 w 406"/>
                <a:gd name="T3" fmla="*/ 364 h 432"/>
                <a:gd name="T4" fmla="*/ 169 w 406"/>
                <a:gd name="T5" fmla="*/ 432 h 432"/>
                <a:gd name="T6" fmla="*/ 177 w 406"/>
                <a:gd name="T7" fmla="*/ 381 h 432"/>
                <a:gd name="T8" fmla="*/ 118 w 406"/>
                <a:gd name="T9" fmla="*/ 296 h 432"/>
                <a:gd name="T10" fmla="*/ 101 w 406"/>
                <a:gd name="T11" fmla="*/ 237 h 432"/>
                <a:gd name="T12" fmla="*/ 0 w 406"/>
                <a:gd name="T13" fmla="*/ 322 h 432"/>
                <a:gd name="T14" fmla="*/ 135 w 406"/>
                <a:gd name="T15" fmla="*/ 152 h 432"/>
                <a:gd name="T16" fmla="*/ 127 w 406"/>
                <a:gd name="T17" fmla="*/ 203 h 432"/>
                <a:gd name="T18" fmla="*/ 144 w 406"/>
                <a:gd name="T19" fmla="*/ 237 h 432"/>
                <a:gd name="T20" fmla="*/ 177 w 406"/>
                <a:gd name="T21" fmla="*/ 271 h 432"/>
                <a:gd name="T22" fmla="*/ 220 w 406"/>
                <a:gd name="T23" fmla="*/ 296 h 432"/>
                <a:gd name="T24" fmla="*/ 245 w 406"/>
                <a:gd name="T25" fmla="*/ 305 h 432"/>
                <a:gd name="T26" fmla="*/ 296 w 406"/>
                <a:gd name="T27" fmla="*/ 279 h 432"/>
                <a:gd name="T28" fmla="*/ 304 w 406"/>
                <a:gd name="T29" fmla="*/ 237 h 432"/>
                <a:gd name="T30" fmla="*/ 296 w 406"/>
                <a:gd name="T31" fmla="*/ 203 h 432"/>
                <a:gd name="T32" fmla="*/ 254 w 406"/>
                <a:gd name="T33" fmla="*/ 169 h 432"/>
                <a:gd name="T34" fmla="*/ 211 w 406"/>
                <a:gd name="T35" fmla="*/ 144 h 432"/>
                <a:gd name="T36" fmla="*/ 177 w 406"/>
                <a:gd name="T37" fmla="*/ 127 h 432"/>
                <a:gd name="T38" fmla="*/ 135 w 406"/>
                <a:gd name="T39" fmla="*/ 152 h 432"/>
                <a:gd name="T40" fmla="*/ 169 w 406"/>
                <a:gd name="T41" fmla="*/ 169 h 432"/>
                <a:gd name="T42" fmla="*/ 211 w 406"/>
                <a:gd name="T43" fmla="*/ 178 h 432"/>
                <a:gd name="T44" fmla="*/ 254 w 406"/>
                <a:gd name="T45" fmla="*/ 220 h 432"/>
                <a:gd name="T46" fmla="*/ 279 w 406"/>
                <a:gd name="T47" fmla="*/ 254 h 432"/>
                <a:gd name="T48" fmla="*/ 262 w 406"/>
                <a:gd name="T49" fmla="*/ 271 h 432"/>
                <a:gd name="T50" fmla="*/ 228 w 406"/>
                <a:gd name="T51" fmla="*/ 254 h 432"/>
                <a:gd name="T52" fmla="*/ 177 w 406"/>
                <a:gd name="T53" fmla="*/ 220 h 432"/>
                <a:gd name="T54" fmla="*/ 152 w 406"/>
                <a:gd name="T55" fmla="*/ 186 h 432"/>
                <a:gd name="T56" fmla="*/ 237 w 406"/>
                <a:gd name="T57" fmla="*/ 26 h 432"/>
                <a:gd name="T58" fmla="*/ 228 w 406"/>
                <a:gd name="T59" fmla="*/ 76 h 432"/>
                <a:gd name="T60" fmla="*/ 245 w 406"/>
                <a:gd name="T61" fmla="*/ 110 h 432"/>
                <a:gd name="T62" fmla="*/ 279 w 406"/>
                <a:gd name="T63" fmla="*/ 144 h 432"/>
                <a:gd name="T64" fmla="*/ 321 w 406"/>
                <a:gd name="T65" fmla="*/ 169 h 432"/>
                <a:gd name="T66" fmla="*/ 347 w 406"/>
                <a:gd name="T67" fmla="*/ 178 h 432"/>
                <a:gd name="T68" fmla="*/ 398 w 406"/>
                <a:gd name="T69" fmla="*/ 152 h 432"/>
                <a:gd name="T70" fmla="*/ 406 w 406"/>
                <a:gd name="T71" fmla="*/ 110 h 432"/>
                <a:gd name="T72" fmla="*/ 398 w 406"/>
                <a:gd name="T73" fmla="*/ 76 h 432"/>
                <a:gd name="T74" fmla="*/ 355 w 406"/>
                <a:gd name="T75" fmla="*/ 42 h 432"/>
                <a:gd name="T76" fmla="*/ 313 w 406"/>
                <a:gd name="T77" fmla="*/ 17 h 432"/>
                <a:gd name="T78" fmla="*/ 279 w 406"/>
                <a:gd name="T79" fmla="*/ 0 h 432"/>
                <a:gd name="T80" fmla="*/ 237 w 406"/>
                <a:gd name="T81" fmla="*/ 26 h 432"/>
                <a:gd name="T82" fmla="*/ 271 w 406"/>
                <a:gd name="T83" fmla="*/ 42 h 432"/>
                <a:gd name="T84" fmla="*/ 313 w 406"/>
                <a:gd name="T85" fmla="*/ 51 h 432"/>
                <a:gd name="T86" fmla="*/ 355 w 406"/>
                <a:gd name="T87" fmla="*/ 93 h 432"/>
                <a:gd name="T88" fmla="*/ 381 w 406"/>
                <a:gd name="T89" fmla="*/ 127 h 432"/>
                <a:gd name="T90" fmla="*/ 364 w 406"/>
                <a:gd name="T91" fmla="*/ 144 h 432"/>
                <a:gd name="T92" fmla="*/ 330 w 406"/>
                <a:gd name="T93" fmla="*/ 127 h 432"/>
                <a:gd name="T94" fmla="*/ 279 w 406"/>
                <a:gd name="T95" fmla="*/ 93 h 432"/>
                <a:gd name="T96" fmla="*/ 254 w 406"/>
                <a:gd name="T97" fmla="*/ 5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6" h="432">
                  <a:moveTo>
                    <a:pt x="25" y="347"/>
                  </a:moveTo>
                  <a:lnTo>
                    <a:pt x="84" y="279"/>
                  </a:lnTo>
                  <a:lnTo>
                    <a:pt x="93" y="322"/>
                  </a:lnTo>
                  <a:lnTo>
                    <a:pt x="118" y="364"/>
                  </a:lnTo>
                  <a:lnTo>
                    <a:pt x="144" y="398"/>
                  </a:lnTo>
                  <a:lnTo>
                    <a:pt x="169" y="432"/>
                  </a:lnTo>
                  <a:lnTo>
                    <a:pt x="194" y="398"/>
                  </a:lnTo>
                  <a:lnTo>
                    <a:pt x="177" y="381"/>
                  </a:lnTo>
                  <a:lnTo>
                    <a:pt x="152" y="356"/>
                  </a:lnTo>
                  <a:lnTo>
                    <a:pt x="118" y="296"/>
                  </a:lnTo>
                  <a:lnTo>
                    <a:pt x="110" y="263"/>
                  </a:lnTo>
                  <a:lnTo>
                    <a:pt x="101" y="237"/>
                  </a:lnTo>
                  <a:lnTo>
                    <a:pt x="84" y="220"/>
                  </a:lnTo>
                  <a:lnTo>
                    <a:pt x="0" y="322"/>
                  </a:lnTo>
                  <a:lnTo>
                    <a:pt x="25" y="347"/>
                  </a:lnTo>
                  <a:close/>
                  <a:moveTo>
                    <a:pt x="135" y="152"/>
                  </a:moveTo>
                  <a:lnTo>
                    <a:pt x="127" y="178"/>
                  </a:lnTo>
                  <a:lnTo>
                    <a:pt x="127" y="203"/>
                  </a:lnTo>
                  <a:lnTo>
                    <a:pt x="127" y="220"/>
                  </a:lnTo>
                  <a:lnTo>
                    <a:pt x="144" y="237"/>
                  </a:lnTo>
                  <a:lnTo>
                    <a:pt x="152" y="254"/>
                  </a:lnTo>
                  <a:lnTo>
                    <a:pt x="177" y="271"/>
                  </a:lnTo>
                  <a:lnTo>
                    <a:pt x="194" y="288"/>
                  </a:lnTo>
                  <a:lnTo>
                    <a:pt x="220" y="296"/>
                  </a:lnTo>
                  <a:lnTo>
                    <a:pt x="237" y="305"/>
                  </a:lnTo>
                  <a:lnTo>
                    <a:pt x="245" y="305"/>
                  </a:lnTo>
                  <a:lnTo>
                    <a:pt x="279" y="296"/>
                  </a:lnTo>
                  <a:lnTo>
                    <a:pt x="296" y="279"/>
                  </a:lnTo>
                  <a:lnTo>
                    <a:pt x="304" y="263"/>
                  </a:lnTo>
                  <a:lnTo>
                    <a:pt x="304" y="237"/>
                  </a:lnTo>
                  <a:lnTo>
                    <a:pt x="304" y="220"/>
                  </a:lnTo>
                  <a:lnTo>
                    <a:pt x="296" y="203"/>
                  </a:lnTo>
                  <a:lnTo>
                    <a:pt x="279" y="186"/>
                  </a:lnTo>
                  <a:lnTo>
                    <a:pt x="254" y="169"/>
                  </a:lnTo>
                  <a:lnTo>
                    <a:pt x="237" y="152"/>
                  </a:lnTo>
                  <a:lnTo>
                    <a:pt x="211" y="144"/>
                  </a:lnTo>
                  <a:lnTo>
                    <a:pt x="194" y="136"/>
                  </a:lnTo>
                  <a:lnTo>
                    <a:pt x="177" y="127"/>
                  </a:lnTo>
                  <a:lnTo>
                    <a:pt x="152" y="136"/>
                  </a:lnTo>
                  <a:lnTo>
                    <a:pt x="135" y="152"/>
                  </a:lnTo>
                  <a:close/>
                  <a:moveTo>
                    <a:pt x="160" y="178"/>
                  </a:moveTo>
                  <a:lnTo>
                    <a:pt x="169" y="169"/>
                  </a:lnTo>
                  <a:lnTo>
                    <a:pt x="194" y="169"/>
                  </a:lnTo>
                  <a:lnTo>
                    <a:pt x="211" y="178"/>
                  </a:lnTo>
                  <a:lnTo>
                    <a:pt x="228" y="195"/>
                  </a:lnTo>
                  <a:lnTo>
                    <a:pt x="254" y="220"/>
                  </a:lnTo>
                  <a:lnTo>
                    <a:pt x="271" y="237"/>
                  </a:lnTo>
                  <a:lnTo>
                    <a:pt x="279" y="254"/>
                  </a:lnTo>
                  <a:lnTo>
                    <a:pt x="271" y="263"/>
                  </a:lnTo>
                  <a:lnTo>
                    <a:pt x="262" y="271"/>
                  </a:lnTo>
                  <a:lnTo>
                    <a:pt x="237" y="263"/>
                  </a:lnTo>
                  <a:lnTo>
                    <a:pt x="228" y="254"/>
                  </a:lnTo>
                  <a:lnTo>
                    <a:pt x="203" y="237"/>
                  </a:lnTo>
                  <a:lnTo>
                    <a:pt x="177" y="220"/>
                  </a:lnTo>
                  <a:lnTo>
                    <a:pt x="160" y="203"/>
                  </a:lnTo>
                  <a:lnTo>
                    <a:pt x="152" y="186"/>
                  </a:lnTo>
                  <a:lnTo>
                    <a:pt x="160" y="178"/>
                  </a:lnTo>
                  <a:close/>
                  <a:moveTo>
                    <a:pt x="237" y="26"/>
                  </a:moveTo>
                  <a:lnTo>
                    <a:pt x="228" y="51"/>
                  </a:lnTo>
                  <a:lnTo>
                    <a:pt x="228" y="76"/>
                  </a:lnTo>
                  <a:lnTo>
                    <a:pt x="228" y="93"/>
                  </a:lnTo>
                  <a:lnTo>
                    <a:pt x="245" y="110"/>
                  </a:lnTo>
                  <a:lnTo>
                    <a:pt x="254" y="127"/>
                  </a:lnTo>
                  <a:lnTo>
                    <a:pt x="279" y="144"/>
                  </a:lnTo>
                  <a:lnTo>
                    <a:pt x="296" y="161"/>
                  </a:lnTo>
                  <a:lnTo>
                    <a:pt x="321" y="169"/>
                  </a:lnTo>
                  <a:lnTo>
                    <a:pt x="338" y="178"/>
                  </a:lnTo>
                  <a:lnTo>
                    <a:pt x="347" y="178"/>
                  </a:lnTo>
                  <a:lnTo>
                    <a:pt x="381" y="169"/>
                  </a:lnTo>
                  <a:lnTo>
                    <a:pt x="398" y="152"/>
                  </a:lnTo>
                  <a:lnTo>
                    <a:pt x="406" y="136"/>
                  </a:lnTo>
                  <a:lnTo>
                    <a:pt x="406" y="110"/>
                  </a:lnTo>
                  <a:lnTo>
                    <a:pt x="406" y="93"/>
                  </a:lnTo>
                  <a:lnTo>
                    <a:pt x="398" y="76"/>
                  </a:lnTo>
                  <a:lnTo>
                    <a:pt x="381" y="59"/>
                  </a:lnTo>
                  <a:lnTo>
                    <a:pt x="355" y="42"/>
                  </a:lnTo>
                  <a:lnTo>
                    <a:pt x="338" y="26"/>
                  </a:lnTo>
                  <a:lnTo>
                    <a:pt x="313" y="17"/>
                  </a:lnTo>
                  <a:lnTo>
                    <a:pt x="296" y="9"/>
                  </a:lnTo>
                  <a:lnTo>
                    <a:pt x="279" y="0"/>
                  </a:lnTo>
                  <a:lnTo>
                    <a:pt x="254" y="9"/>
                  </a:lnTo>
                  <a:lnTo>
                    <a:pt x="237" y="26"/>
                  </a:lnTo>
                  <a:close/>
                  <a:moveTo>
                    <a:pt x="262" y="51"/>
                  </a:moveTo>
                  <a:lnTo>
                    <a:pt x="271" y="42"/>
                  </a:lnTo>
                  <a:lnTo>
                    <a:pt x="296" y="42"/>
                  </a:lnTo>
                  <a:lnTo>
                    <a:pt x="313" y="51"/>
                  </a:lnTo>
                  <a:lnTo>
                    <a:pt x="330" y="68"/>
                  </a:lnTo>
                  <a:lnTo>
                    <a:pt x="355" y="93"/>
                  </a:lnTo>
                  <a:lnTo>
                    <a:pt x="372" y="110"/>
                  </a:lnTo>
                  <a:lnTo>
                    <a:pt x="381" y="127"/>
                  </a:lnTo>
                  <a:lnTo>
                    <a:pt x="372" y="136"/>
                  </a:lnTo>
                  <a:lnTo>
                    <a:pt x="364" y="144"/>
                  </a:lnTo>
                  <a:lnTo>
                    <a:pt x="338" y="136"/>
                  </a:lnTo>
                  <a:lnTo>
                    <a:pt x="330" y="127"/>
                  </a:lnTo>
                  <a:lnTo>
                    <a:pt x="304" y="110"/>
                  </a:lnTo>
                  <a:lnTo>
                    <a:pt x="279" y="93"/>
                  </a:lnTo>
                  <a:lnTo>
                    <a:pt x="262" y="76"/>
                  </a:lnTo>
                  <a:lnTo>
                    <a:pt x="254" y="59"/>
                  </a:lnTo>
                  <a:lnTo>
                    <a:pt x="262" y="51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1" name="Rectangle 397">
              <a:extLst>
                <a:ext uri="{FF2B5EF4-FFF2-40B4-BE49-F238E27FC236}">
                  <a16:creationId xmlns:a16="http://schemas.microsoft.com/office/drawing/2014/main" id="{6475C60B-5E70-4463-8946-C2879E3519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1218" y="206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2" name="Rectangle 398">
              <a:extLst>
                <a:ext uri="{FF2B5EF4-FFF2-40B4-BE49-F238E27FC236}">
                  <a16:creationId xmlns:a16="http://schemas.microsoft.com/office/drawing/2014/main" id="{E16CA48D-01F6-4AEA-B7BA-0C1DB71FCF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1235" y="20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3" name="Rectangle 399">
              <a:extLst>
                <a:ext uri="{FF2B5EF4-FFF2-40B4-BE49-F238E27FC236}">
                  <a16:creationId xmlns:a16="http://schemas.microsoft.com/office/drawing/2014/main" id="{DA5CC5D1-2A89-467D-B30E-8EBCF83CA4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1254" y="202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4" name="Freeform 400">
              <a:extLst>
                <a:ext uri="{FF2B5EF4-FFF2-40B4-BE49-F238E27FC236}">
                  <a16:creationId xmlns:a16="http://schemas.microsoft.com/office/drawing/2014/main" id="{9660D1C5-4F0C-446A-81AA-7ED2906258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3" y="2935"/>
              <a:ext cx="78" cy="36"/>
            </a:xfrm>
            <a:custGeom>
              <a:avLst/>
              <a:gdLst>
                <a:gd name="T0" fmla="*/ 9 w 449"/>
                <a:gd name="T1" fmla="*/ 170 h 204"/>
                <a:gd name="T2" fmla="*/ 43 w 449"/>
                <a:gd name="T3" fmla="*/ 204 h 204"/>
                <a:gd name="T4" fmla="*/ 102 w 449"/>
                <a:gd name="T5" fmla="*/ 204 h 204"/>
                <a:gd name="T6" fmla="*/ 136 w 449"/>
                <a:gd name="T7" fmla="*/ 161 h 204"/>
                <a:gd name="T8" fmla="*/ 136 w 449"/>
                <a:gd name="T9" fmla="*/ 110 h 204"/>
                <a:gd name="T10" fmla="*/ 102 w 449"/>
                <a:gd name="T11" fmla="*/ 77 h 204"/>
                <a:gd name="T12" fmla="*/ 51 w 449"/>
                <a:gd name="T13" fmla="*/ 77 h 204"/>
                <a:gd name="T14" fmla="*/ 127 w 449"/>
                <a:gd name="T15" fmla="*/ 43 h 204"/>
                <a:gd name="T16" fmla="*/ 26 w 449"/>
                <a:gd name="T17" fmla="*/ 0 h 204"/>
                <a:gd name="T18" fmla="*/ 34 w 449"/>
                <a:gd name="T19" fmla="*/ 119 h 204"/>
                <a:gd name="T20" fmla="*/ 68 w 449"/>
                <a:gd name="T21" fmla="*/ 102 h 204"/>
                <a:gd name="T22" fmla="*/ 93 w 449"/>
                <a:gd name="T23" fmla="*/ 127 h 204"/>
                <a:gd name="T24" fmla="*/ 93 w 449"/>
                <a:gd name="T25" fmla="*/ 153 h 204"/>
                <a:gd name="T26" fmla="*/ 76 w 449"/>
                <a:gd name="T27" fmla="*/ 170 h 204"/>
                <a:gd name="T28" fmla="*/ 51 w 449"/>
                <a:gd name="T29" fmla="*/ 170 h 204"/>
                <a:gd name="T30" fmla="*/ 34 w 449"/>
                <a:gd name="T31" fmla="*/ 144 h 204"/>
                <a:gd name="T32" fmla="*/ 153 w 449"/>
                <a:gd name="T33" fmla="*/ 144 h 204"/>
                <a:gd name="T34" fmla="*/ 178 w 449"/>
                <a:gd name="T35" fmla="*/ 187 h 204"/>
                <a:gd name="T36" fmla="*/ 220 w 449"/>
                <a:gd name="T37" fmla="*/ 204 h 204"/>
                <a:gd name="T38" fmla="*/ 271 w 449"/>
                <a:gd name="T39" fmla="*/ 178 h 204"/>
                <a:gd name="T40" fmla="*/ 288 w 449"/>
                <a:gd name="T41" fmla="*/ 136 h 204"/>
                <a:gd name="T42" fmla="*/ 271 w 449"/>
                <a:gd name="T43" fmla="*/ 85 h 204"/>
                <a:gd name="T44" fmla="*/ 229 w 449"/>
                <a:gd name="T45" fmla="*/ 68 h 204"/>
                <a:gd name="T46" fmla="*/ 212 w 449"/>
                <a:gd name="T47" fmla="*/ 43 h 204"/>
                <a:gd name="T48" fmla="*/ 280 w 449"/>
                <a:gd name="T49" fmla="*/ 0 h 204"/>
                <a:gd name="T50" fmla="*/ 161 w 449"/>
                <a:gd name="T51" fmla="*/ 110 h 204"/>
                <a:gd name="T52" fmla="*/ 203 w 449"/>
                <a:gd name="T53" fmla="*/ 110 h 204"/>
                <a:gd name="T54" fmla="*/ 246 w 449"/>
                <a:gd name="T55" fmla="*/ 110 h 204"/>
                <a:gd name="T56" fmla="*/ 254 w 449"/>
                <a:gd name="T57" fmla="*/ 136 h 204"/>
                <a:gd name="T58" fmla="*/ 237 w 449"/>
                <a:gd name="T59" fmla="*/ 161 h 204"/>
                <a:gd name="T60" fmla="*/ 220 w 449"/>
                <a:gd name="T61" fmla="*/ 170 h 204"/>
                <a:gd name="T62" fmla="*/ 195 w 449"/>
                <a:gd name="T63" fmla="*/ 161 h 204"/>
                <a:gd name="T64" fmla="*/ 153 w 449"/>
                <a:gd name="T65" fmla="*/ 144 h 204"/>
                <a:gd name="T66" fmla="*/ 356 w 449"/>
                <a:gd name="T67" fmla="*/ 0 h 204"/>
                <a:gd name="T68" fmla="*/ 322 w 449"/>
                <a:gd name="T69" fmla="*/ 51 h 204"/>
                <a:gd name="T70" fmla="*/ 313 w 449"/>
                <a:gd name="T71" fmla="*/ 127 h 204"/>
                <a:gd name="T72" fmla="*/ 322 w 449"/>
                <a:gd name="T73" fmla="*/ 170 h 204"/>
                <a:gd name="T74" fmla="*/ 356 w 449"/>
                <a:gd name="T75" fmla="*/ 204 h 204"/>
                <a:gd name="T76" fmla="*/ 407 w 449"/>
                <a:gd name="T77" fmla="*/ 204 h 204"/>
                <a:gd name="T78" fmla="*/ 432 w 449"/>
                <a:gd name="T79" fmla="*/ 170 h 204"/>
                <a:gd name="T80" fmla="*/ 449 w 449"/>
                <a:gd name="T81" fmla="*/ 102 h 204"/>
                <a:gd name="T82" fmla="*/ 423 w 449"/>
                <a:gd name="T83" fmla="*/ 17 h 204"/>
                <a:gd name="T84" fmla="*/ 381 w 449"/>
                <a:gd name="T85" fmla="*/ 0 h 204"/>
                <a:gd name="T86" fmla="*/ 390 w 449"/>
                <a:gd name="T87" fmla="*/ 34 h 204"/>
                <a:gd name="T88" fmla="*/ 407 w 449"/>
                <a:gd name="T89" fmla="*/ 77 h 204"/>
                <a:gd name="T90" fmla="*/ 407 w 449"/>
                <a:gd name="T91" fmla="*/ 136 h 204"/>
                <a:gd name="T92" fmla="*/ 390 w 449"/>
                <a:gd name="T93" fmla="*/ 170 h 204"/>
                <a:gd name="T94" fmla="*/ 364 w 449"/>
                <a:gd name="T95" fmla="*/ 170 h 204"/>
                <a:gd name="T96" fmla="*/ 356 w 449"/>
                <a:gd name="T97" fmla="*/ 153 h 204"/>
                <a:gd name="T98" fmla="*/ 356 w 449"/>
                <a:gd name="T99" fmla="*/ 102 h 204"/>
                <a:gd name="T100" fmla="*/ 356 w 449"/>
                <a:gd name="T101" fmla="*/ 51 h 204"/>
                <a:gd name="T102" fmla="*/ 381 w 449"/>
                <a:gd name="T103" fmla="*/ 3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9" h="204">
                  <a:moveTo>
                    <a:pt x="0" y="144"/>
                  </a:moveTo>
                  <a:lnTo>
                    <a:pt x="9" y="170"/>
                  </a:lnTo>
                  <a:lnTo>
                    <a:pt x="26" y="187"/>
                  </a:lnTo>
                  <a:lnTo>
                    <a:pt x="43" y="204"/>
                  </a:lnTo>
                  <a:lnTo>
                    <a:pt x="68" y="204"/>
                  </a:lnTo>
                  <a:lnTo>
                    <a:pt x="102" y="204"/>
                  </a:lnTo>
                  <a:lnTo>
                    <a:pt x="119" y="178"/>
                  </a:lnTo>
                  <a:lnTo>
                    <a:pt x="136" y="161"/>
                  </a:lnTo>
                  <a:lnTo>
                    <a:pt x="136" y="136"/>
                  </a:lnTo>
                  <a:lnTo>
                    <a:pt x="136" y="110"/>
                  </a:lnTo>
                  <a:lnTo>
                    <a:pt x="119" y="85"/>
                  </a:lnTo>
                  <a:lnTo>
                    <a:pt x="102" y="77"/>
                  </a:lnTo>
                  <a:lnTo>
                    <a:pt x="76" y="68"/>
                  </a:lnTo>
                  <a:lnTo>
                    <a:pt x="51" y="77"/>
                  </a:lnTo>
                  <a:lnTo>
                    <a:pt x="59" y="43"/>
                  </a:lnTo>
                  <a:lnTo>
                    <a:pt x="127" y="43"/>
                  </a:lnTo>
                  <a:lnTo>
                    <a:pt x="127" y="0"/>
                  </a:lnTo>
                  <a:lnTo>
                    <a:pt x="26" y="0"/>
                  </a:lnTo>
                  <a:lnTo>
                    <a:pt x="9" y="110"/>
                  </a:lnTo>
                  <a:lnTo>
                    <a:pt x="34" y="119"/>
                  </a:lnTo>
                  <a:lnTo>
                    <a:pt x="51" y="110"/>
                  </a:lnTo>
                  <a:lnTo>
                    <a:pt x="68" y="102"/>
                  </a:lnTo>
                  <a:lnTo>
                    <a:pt x="93" y="110"/>
                  </a:lnTo>
                  <a:lnTo>
                    <a:pt x="93" y="127"/>
                  </a:lnTo>
                  <a:lnTo>
                    <a:pt x="102" y="136"/>
                  </a:lnTo>
                  <a:lnTo>
                    <a:pt x="93" y="153"/>
                  </a:lnTo>
                  <a:lnTo>
                    <a:pt x="85" y="161"/>
                  </a:lnTo>
                  <a:lnTo>
                    <a:pt x="76" y="170"/>
                  </a:lnTo>
                  <a:lnTo>
                    <a:pt x="68" y="170"/>
                  </a:lnTo>
                  <a:lnTo>
                    <a:pt x="51" y="170"/>
                  </a:lnTo>
                  <a:lnTo>
                    <a:pt x="43" y="161"/>
                  </a:lnTo>
                  <a:lnTo>
                    <a:pt x="34" y="144"/>
                  </a:lnTo>
                  <a:lnTo>
                    <a:pt x="0" y="144"/>
                  </a:lnTo>
                  <a:close/>
                  <a:moveTo>
                    <a:pt x="153" y="144"/>
                  </a:moveTo>
                  <a:lnTo>
                    <a:pt x="161" y="170"/>
                  </a:lnTo>
                  <a:lnTo>
                    <a:pt x="178" y="187"/>
                  </a:lnTo>
                  <a:lnTo>
                    <a:pt x="195" y="204"/>
                  </a:lnTo>
                  <a:lnTo>
                    <a:pt x="220" y="204"/>
                  </a:lnTo>
                  <a:lnTo>
                    <a:pt x="254" y="204"/>
                  </a:lnTo>
                  <a:lnTo>
                    <a:pt x="271" y="178"/>
                  </a:lnTo>
                  <a:lnTo>
                    <a:pt x="288" y="161"/>
                  </a:lnTo>
                  <a:lnTo>
                    <a:pt x="288" y="136"/>
                  </a:lnTo>
                  <a:lnTo>
                    <a:pt x="288" y="110"/>
                  </a:lnTo>
                  <a:lnTo>
                    <a:pt x="271" y="85"/>
                  </a:lnTo>
                  <a:lnTo>
                    <a:pt x="254" y="77"/>
                  </a:lnTo>
                  <a:lnTo>
                    <a:pt x="229" y="68"/>
                  </a:lnTo>
                  <a:lnTo>
                    <a:pt x="203" y="77"/>
                  </a:lnTo>
                  <a:lnTo>
                    <a:pt x="212" y="43"/>
                  </a:lnTo>
                  <a:lnTo>
                    <a:pt x="280" y="43"/>
                  </a:lnTo>
                  <a:lnTo>
                    <a:pt x="280" y="0"/>
                  </a:lnTo>
                  <a:lnTo>
                    <a:pt x="178" y="0"/>
                  </a:lnTo>
                  <a:lnTo>
                    <a:pt x="161" y="110"/>
                  </a:lnTo>
                  <a:lnTo>
                    <a:pt x="186" y="119"/>
                  </a:lnTo>
                  <a:lnTo>
                    <a:pt x="203" y="110"/>
                  </a:lnTo>
                  <a:lnTo>
                    <a:pt x="220" y="102"/>
                  </a:lnTo>
                  <a:lnTo>
                    <a:pt x="246" y="110"/>
                  </a:lnTo>
                  <a:lnTo>
                    <a:pt x="246" y="127"/>
                  </a:lnTo>
                  <a:lnTo>
                    <a:pt x="254" y="136"/>
                  </a:lnTo>
                  <a:lnTo>
                    <a:pt x="246" y="153"/>
                  </a:lnTo>
                  <a:lnTo>
                    <a:pt x="237" y="161"/>
                  </a:lnTo>
                  <a:lnTo>
                    <a:pt x="229" y="170"/>
                  </a:lnTo>
                  <a:lnTo>
                    <a:pt x="220" y="170"/>
                  </a:lnTo>
                  <a:lnTo>
                    <a:pt x="203" y="170"/>
                  </a:lnTo>
                  <a:lnTo>
                    <a:pt x="195" y="161"/>
                  </a:lnTo>
                  <a:lnTo>
                    <a:pt x="186" y="144"/>
                  </a:lnTo>
                  <a:lnTo>
                    <a:pt x="153" y="144"/>
                  </a:lnTo>
                  <a:close/>
                  <a:moveTo>
                    <a:pt x="381" y="0"/>
                  </a:moveTo>
                  <a:lnTo>
                    <a:pt x="356" y="0"/>
                  </a:lnTo>
                  <a:lnTo>
                    <a:pt x="330" y="17"/>
                  </a:lnTo>
                  <a:lnTo>
                    <a:pt x="322" y="51"/>
                  </a:lnTo>
                  <a:lnTo>
                    <a:pt x="313" y="102"/>
                  </a:lnTo>
                  <a:lnTo>
                    <a:pt x="313" y="127"/>
                  </a:lnTo>
                  <a:lnTo>
                    <a:pt x="322" y="153"/>
                  </a:lnTo>
                  <a:lnTo>
                    <a:pt x="322" y="170"/>
                  </a:lnTo>
                  <a:lnTo>
                    <a:pt x="330" y="187"/>
                  </a:lnTo>
                  <a:lnTo>
                    <a:pt x="356" y="204"/>
                  </a:lnTo>
                  <a:lnTo>
                    <a:pt x="381" y="204"/>
                  </a:lnTo>
                  <a:lnTo>
                    <a:pt x="407" y="204"/>
                  </a:lnTo>
                  <a:lnTo>
                    <a:pt x="423" y="187"/>
                  </a:lnTo>
                  <a:lnTo>
                    <a:pt x="432" y="170"/>
                  </a:lnTo>
                  <a:lnTo>
                    <a:pt x="440" y="153"/>
                  </a:lnTo>
                  <a:lnTo>
                    <a:pt x="449" y="102"/>
                  </a:lnTo>
                  <a:lnTo>
                    <a:pt x="440" y="51"/>
                  </a:lnTo>
                  <a:lnTo>
                    <a:pt x="423" y="17"/>
                  </a:lnTo>
                  <a:lnTo>
                    <a:pt x="407" y="0"/>
                  </a:lnTo>
                  <a:lnTo>
                    <a:pt x="381" y="0"/>
                  </a:lnTo>
                  <a:close/>
                  <a:moveTo>
                    <a:pt x="381" y="34"/>
                  </a:moveTo>
                  <a:lnTo>
                    <a:pt x="390" y="34"/>
                  </a:lnTo>
                  <a:lnTo>
                    <a:pt x="407" y="51"/>
                  </a:lnTo>
                  <a:lnTo>
                    <a:pt x="407" y="77"/>
                  </a:lnTo>
                  <a:lnTo>
                    <a:pt x="407" y="102"/>
                  </a:lnTo>
                  <a:lnTo>
                    <a:pt x="407" y="136"/>
                  </a:lnTo>
                  <a:lnTo>
                    <a:pt x="398" y="153"/>
                  </a:lnTo>
                  <a:lnTo>
                    <a:pt x="390" y="170"/>
                  </a:lnTo>
                  <a:lnTo>
                    <a:pt x="381" y="170"/>
                  </a:lnTo>
                  <a:lnTo>
                    <a:pt x="364" y="170"/>
                  </a:lnTo>
                  <a:lnTo>
                    <a:pt x="364" y="161"/>
                  </a:lnTo>
                  <a:lnTo>
                    <a:pt x="356" y="153"/>
                  </a:lnTo>
                  <a:lnTo>
                    <a:pt x="356" y="136"/>
                  </a:lnTo>
                  <a:lnTo>
                    <a:pt x="356" y="102"/>
                  </a:lnTo>
                  <a:lnTo>
                    <a:pt x="356" y="77"/>
                  </a:lnTo>
                  <a:lnTo>
                    <a:pt x="356" y="51"/>
                  </a:lnTo>
                  <a:lnTo>
                    <a:pt x="364" y="34"/>
                  </a:lnTo>
                  <a:lnTo>
                    <a:pt x="381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5" name="Rectangle 401">
              <a:extLst>
                <a:ext uri="{FF2B5EF4-FFF2-40B4-BE49-F238E27FC236}">
                  <a16:creationId xmlns:a16="http://schemas.microsoft.com/office/drawing/2014/main" id="{A53CD1F7-F6F5-494E-9C5A-1E5BD29A5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" y="2925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550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6" name="Freeform 402">
              <a:extLst>
                <a:ext uri="{FF2B5EF4-FFF2-40B4-BE49-F238E27FC236}">
                  <a16:creationId xmlns:a16="http://schemas.microsoft.com/office/drawing/2014/main" id="{7F1ACAD5-C331-4216-B9F9-2FA5A18F5E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9" y="1750"/>
              <a:ext cx="78" cy="37"/>
            </a:xfrm>
            <a:custGeom>
              <a:avLst/>
              <a:gdLst>
                <a:gd name="T0" fmla="*/ 8 w 449"/>
                <a:gd name="T1" fmla="*/ 178 h 212"/>
                <a:gd name="T2" fmla="*/ 42 w 449"/>
                <a:gd name="T3" fmla="*/ 204 h 212"/>
                <a:gd name="T4" fmla="*/ 101 w 449"/>
                <a:gd name="T5" fmla="*/ 204 h 212"/>
                <a:gd name="T6" fmla="*/ 135 w 449"/>
                <a:gd name="T7" fmla="*/ 161 h 212"/>
                <a:gd name="T8" fmla="*/ 135 w 449"/>
                <a:gd name="T9" fmla="*/ 110 h 212"/>
                <a:gd name="T10" fmla="*/ 101 w 449"/>
                <a:gd name="T11" fmla="*/ 77 h 212"/>
                <a:gd name="T12" fmla="*/ 51 w 449"/>
                <a:gd name="T13" fmla="*/ 85 h 212"/>
                <a:gd name="T14" fmla="*/ 127 w 449"/>
                <a:gd name="T15" fmla="*/ 43 h 212"/>
                <a:gd name="T16" fmla="*/ 25 w 449"/>
                <a:gd name="T17" fmla="*/ 9 h 212"/>
                <a:gd name="T18" fmla="*/ 34 w 449"/>
                <a:gd name="T19" fmla="*/ 119 h 212"/>
                <a:gd name="T20" fmla="*/ 68 w 449"/>
                <a:gd name="T21" fmla="*/ 110 h 212"/>
                <a:gd name="T22" fmla="*/ 93 w 449"/>
                <a:gd name="T23" fmla="*/ 127 h 212"/>
                <a:gd name="T24" fmla="*/ 93 w 449"/>
                <a:gd name="T25" fmla="*/ 153 h 212"/>
                <a:gd name="T26" fmla="*/ 76 w 449"/>
                <a:gd name="T27" fmla="*/ 170 h 212"/>
                <a:gd name="T28" fmla="*/ 51 w 449"/>
                <a:gd name="T29" fmla="*/ 170 h 212"/>
                <a:gd name="T30" fmla="*/ 34 w 449"/>
                <a:gd name="T31" fmla="*/ 144 h 212"/>
                <a:gd name="T32" fmla="*/ 152 w 449"/>
                <a:gd name="T33" fmla="*/ 153 h 212"/>
                <a:gd name="T34" fmla="*/ 178 w 449"/>
                <a:gd name="T35" fmla="*/ 195 h 212"/>
                <a:gd name="T36" fmla="*/ 220 w 449"/>
                <a:gd name="T37" fmla="*/ 212 h 212"/>
                <a:gd name="T38" fmla="*/ 271 w 449"/>
                <a:gd name="T39" fmla="*/ 187 h 212"/>
                <a:gd name="T40" fmla="*/ 288 w 449"/>
                <a:gd name="T41" fmla="*/ 136 h 212"/>
                <a:gd name="T42" fmla="*/ 271 w 449"/>
                <a:gd name="T43" fmla="*/ 93 h 212"/>
                <a:gd name="T44" fmla="*/ 228 w 449"/>
                <a:gd name="T45" fmla="*/ 77 h 212"/>
                <a:gd name="T46" fmla="*/ 211 w 449"/>
                <a:gd name="T47" fmla="*/ 43 h 212"/>
                <a:gd name="T48" fmla="*/ 279 w 449"/>
                <a:gd name="T49" fmla="*/ 9 h 212"/>
                <a:gd name="T50" fmla="*/ 161 w 449"/>
                <a:gd name="T51" fmla="*/ 119 h 212"/>
                <a:gd name="T52" fmla="*/ 203 w 449"/>
                <a:gd name="T53" fmla="*/ 110 h 212"/>
                <a:gd name="T54" fmla="*/ 245 w 449"/>
                <a:gd name="T55" fmla="*/ 119 h 212"/>
                <a:gd name="T56" fmla="*/ 254 w 449"/>
                <a:gd name="T57" fmla="*/ 144 h 212"/>
                <a:gd name="T58" fmla="*/ 237 w 449"/>
                <a:gd name="T59" fmla="*/ 170 h 212"/>
                <a:gd name="T60" fmla="*/ 220 w 449"/>
                <a:gd name="T61" fmla="*/ 178 h 212"/>
                <a:gd name="T62" fmla="*/ 195 w 449"/>
                <a:gd name="T63" fmla="*/ 170 h 212"/>
                <a:gd name="T64" fmla="*/ 152 w 449"/>
                <a:gd name="T65" fmla="*/ 153 h 212"/>
                <a:gd name="T66" fmla="*/ 355 w 449"/>
                <a:gd name="T67" fmla="*/ 9 h 212"/>
                <a:gd name="T68" fmla="*/ 322 w 449"/>
                <a:gd name="T69" fmla="*/ 60 h 212"/>
                <a:gd name="T70" fmla="*/ 313 w 449"/>
                <a:gd name="T71" fmla="*/ 136 h 212"/>
                <a:gd name="T72" fmla="*/ 322 w 449"/>
                <a:gd name="T73" fmla="*/ 170 h 212"/>
                <a:gd name="T74" fmla="*/ 355 w 449"/>
                <a:gd name="T75" fmla="*/ 204 h 212"/>
                <a:gd name="T76" fmla="*/ 406 w 449"/>
                <a:gd name="T77" fmla="*/ 204 h 212"/>
                <a:gd name="T78" fmla="*/ 432 w 449"/>
                <a:gd name="T79" fmla="*/ 178 h 212"/>
                <a:gd name="T80" fmla="*/ 449 w 449"/>
                <a:gd name="T81" fmla="*/ 102 h 212"/>
                <a:gd name="T82" fmla="*/ 423 w 449"/>
                <a:gd name="T83" fmla="*/ 26 h 212"/>
                <a:gd name="T84" fmla="*/ 381 w 449"/>
                <a:gd name="T85" fmla="*/ 0 h 212"/>
                <a:gd name="T86" fmla="*/ 389 w 449"/>
                <a:gd name="T87" fmla="*/ 43 h 212"/>
                <a:gd name="T88" fmla="*/ 406 w 449"/>
                <a:gd name="T89" fmla="*/ 77 h 212"/>
                <a:gd name="T90" fmla="*/ 406 w 449"/>
                <a:gd name="T91" fmla="*/ 136 h 212"/>
                <a:gd name="T92" fmla="*/ 389 w 449"/>
                <a:gd name="T93" fmla="*/ 170 h 212"/>
                <a:gd name="T94" fmla="*/ 364 w 449"/>
                <a:gd name="T95" fmla="*/ 170 h 212"/>
                <a:gd name="T96" fmla="*/ 355 w 449"/>
                <a:gd name="T97" fmla="*/ 153 h 212"/>
                <a:gd name="T98" fmla="*/ 355 w 449"/>
                <a:gd name="T99" fmla="*/ 102 h 212"/>
                <a:gd name="T100" fmla="*/ 355 w 449"/>
                <a:gd name="T101" fmla="*/ 60 h 212"/>
                <a:gd name="T102" fmla="*/ 381 w 449"/>
                <a:gd name="T103" fmla="*/ 3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9" h="212">
                  <a:moveTo>
                    <a:pt x="0" y="153"/>
                  </a:moveTo>
                  <a:lnTo>
                    <a:pt x="8" y="178"/>
                  </a:lnTo>
                  <a:lnTo>
                    <a:pt x="25" y="195"/>
                  </a:lnTo>
                  <a:lnTo>
                    <a:pt x="42" y="204"/>
                  </a:lnTo>
                  <a:lnTo>
                    <a:pt x="68" y="212"/>
                  </a:lnTo>
                  <a:lnTo>
                    <a:pt x="101" y="204"/>
                  </a:lnTo>
                  <a:lnTo>
                    <a:pt x="118" y="187"/>
                  </a:lnTo>
                  <a:lnTo>
                    <a:pt x="135" y="161"/>
                  </a:lnTo>
                  <a:lnTo>
                    <a:pt x="135" y="136"/>
                  </a:lnTo>
                  <a:lnTo>
                    <a:pt x="135" y="110"/>
                  </a:lnTo>
                  <a:lnTo>
                    <a:pt x="118" y="93"/>
                  </a:lnTo>
                  <a:lnTo>
                    <a:pt x="101" y="77"/>
                  </a:lnTo>
                  <a:lnTo>
                    <a:pt x="76" y="77"/>
                  </a:lnTo>
                  <a:lnTo>
                    <a:pt x="51" y="85"/>
                  </a:lnTo>
                  <a:lnTo>
                    <a:pt x="59" y="43"/>
                  </a:lnTo>
                  <a:lnTo>
                    <a:pt x="127" y="43"/>
                  </a:lnTo>
                  <a:lnTo>
                    <a:pt x="127" y="9"/>
                  </a:lnTo>
                  <a:lnTo>
                    <a:pt x="25" y="9"/>
                  </a:lnTo>
                  <a:lnTo>
                    <a:pt x="8" y="119"/>
                  </a:lnTo>
                  <a:lnTo>
                    <a:pt x="34" y="119"/>
                  </a:lnTo>
                  <a:lnTo>
                    <a:pt x="51" y="110"/>
                  </a:lnTo>
                  <a:lnTo>
                    <a:pt x="68" y="110"/>
                  </a:lnTo>
                  <a:lnTo>
                    <a:pt x="93" y="119"/>
                  </a:lnTo>
                  <a:lnTo>
                    <a:pt x="93" y="127"/>
                  </a:lnTo>
                  <a:lnTo>
                    <a:pt x="101" y="144"/>
                  </a:lnTo>
                  <a:lnTo>
                    <a:pt x="93" y="153"/>
                  </a:lnTo>
                  <a:lnTo>
                    <a:pt x="84" y="170"/>
                  </a:lnTo>
                  <a:lnTo>
                    <a:pt x="76" y="170"/>
                  </a:lnTo>
                  <a:lnTo>
                    <a:pt x="68" y="178"/>
                  </a:lnTo>
                  <a:lnTo>
                    <a:pt x="51" y="170"/>
                  </a:lnTo>
                  <a:lnTo>
                    <a:pt x="42" y="170"/>
                  </a:lnTo>
                  <a:lnTo>
                    <a:pt x="34" y="144"/>
                  </a:lnTo>
                  <a:lnTo>
                    <a:pt x="0" y="153"/>
                  </a:lnTo>
                  <a:close/>
                  <a:moveTo>
                    <a:pt x="152" y="153"/>
                  </a:moveTo>
                  <a:lnTo>
                    <a:pt x="161" y="178"/>
                  </a:lnTo>
                  <a:lnTo>
                    <a:pt x="178" y="195"/>
                  </a:lnTo>
                  <a:lnTo>
                    <a:pt x="195" y="204"/>
                  </a:lnTo>
                  <a:lnTo>
                    <a:pt x="220" y="212"/>
                  </a:lnTo>
                  <a:lnTo>
                    <a:pt x="254" y="204"/>
                  </a:lnTo>
                  <a:lnTo>
                    <a:pt x="271" y="187"/>
                  </a:lnTo>
                  <a:lnTo>
                    <a:pt x="288" y="161"/>
                  </a:lnTo>
                  <a:lnTo>
                    <a:pt x="288" y="136"/>
                  </a:lnTo>
                  <a:lnTo>
                    <a:pt x="288" y="110"/>
                  </a:lnTo>
                  <a:lnTo>
                    <a:pt x="271" y="93"/>
                  </a:lnTo>
                  <a:lnTo>
                    <a:pt x="254" y="77"/>
                  </a:lnTo>
                  <a:lnTo>
                    <a:pt x="228" y="77"/>
                  </a:lnTo>
                  <a:lnTo>
                    <a:pt x="203" y="85"/>
                  </a:lnTo>
                  <a:lnTo>
                    <a:pt x="211" y="43"/>
                  </a:lnTo>
                  <a:lnTo>
                    <a:pt x="279" y="43"/>
                  </a:lnTo>
                  <a:lnTo>
                    <a:pt x="279" y="9"/>
                  </a:lnTo>
                  <a:lnTo>
                    <a:pt x="178" y="9"/>
                  </a:lnTo>
                  <a:lnTo>
                    <a:pt x="161" y="119"/>
                  </a:lnTo>
                  <a:lnTo>
                    <a:pt x="186" y="119"/>
                  </a:lnTo>
                  <a:lnTo>
                    <a:pt x="203" y="110"/>
                  </a:lnTo>
                  <a:lnTo>
                    <a:pt x="220" y="110"/>
                  </a:lnTo>
                  <a:lnTo>
                    <a:pt x="245" y="119"/>
                  </a:lnTo>
                  <a:lnTo>
                    <a:pt x="245" y="127"/>
                  </a:lnTo>
                  <a:lnTo>
                    <a:pt x="254" y="144"/>
                  </a:lnTo>
                  <a:lnTo>
                    <a:pt x="245" y="153"/>
                  </a:lnTo>
                  <a:lnTo>
                    <a:pt x="237" y="170"/>
                  </a:lnTo>
                  <a:lnTo>
                    <a:pt x="228" y="170"/>
                  </a:lnTo>
                  <a:lnTo>
                    <a:pt x="220" y="178"/>
                  </a:lnTo>
                  <a:lnTo>
                    <a:pt x="203" y="170"/>
                  </a:lnTo>
                  <a:lnTo>
                    <a:pt x="195" y="170"/>
                  </a:lnTo>
                  <a:lnTo>
                    <a:pt x="186" y="144"/>
                  </a:lnTo>
                  <a:lnTo>
                    <a:pt x="152" y="153"/>
                  </a:lnTo>
                  <a:close/>
                  <a:moveTo>
                    <a:pt x="381" y="0"/>
                  </a:moveTo>
                  <a:lnTo>
                    <a:pt x="355" y="9"/>
                  </a:lnTo>
                  <a:lnTo>
                    <a:pt x="330" y="26"/>
                  </a:lnTo>
                  <a:lnTo>
                    <a:pt x="322" y="60"/>
                  </a:lnTo>
                  <a:lnTo>
                    <a:pt x="313" y="102"/>
                  </a:lnTo>
                  <a:lnTo>
                    <a:pt x="313" y="136"/>
                  </a:lnTo>
                  <a:lnTo>
                    <a:pt x="322" y="153"/>
                  </a:lnTo>
                  <a:lnTo>
                    <a:pt x="322" y="170"/>
                  </a:lnTo>
                  <a:lnTo>
                    <a:pt x="330" y="187"/>
                  </a:lnTo>
                  <a:lnTo>
                    <a:pt x="355" y="204"/>
                  </a:lnTo>
                  <a:lnTo>
                    <a:pt x="381" y="212"/>
                  </a:lnTo>
                  <a:lnTo>
                    <a:pt x="406" y="204"/>
                  </a:lnTo>
                  <a:lnTo>
                    <a:pt x="423" y="187"/>
                  </a:lnTo>
                  <a:lnTo>
                    <a:pt x="432" y="178"/>
                  </a:lnTo>
                  <a:lnTo>
                    <a:pt x="440" y="153"/>
                  </a:lnTo>
                  <a:lnTo>
                    <a:pt x="449" y="102"/>
                  </a:lnTo>
                  <a:lnTo>
                    <a:pt x="440" y="60"/>
                  </a:lnTo>
                  <a:lnTo>
                    <a:pt x="423" y="26"/>
                  </a:lnTo>
                  <a:lnTo>
                    <a:pt x="406" y="9"/>
                  </a:lnTo>
                  <a:lnTo>
                    <a:pt x="381" y="0"/>
                  </a:lnTo>
                  <a:close/>
                  <a:moveTo>
                    <a:pt x="381" y="34"/>
                  </a:moveTo>
                  <a:lnTo>
                    <a:pt x="389" y="43"/>
                  </a:lnTo>
                  <a:lnTo>
                    <a:pt x="406" y="60"/>
                  </a:lnTo>
                  <a:lnTo>
                    <a:pt x="406" y="77"/>
                  </a:lnTo>
                  <a:lnTo>
                    <a:pt x="406" y="102"/>
                  </a:lnTo>
                  <a:lnTo>
                    <a:pt x="406" y="136"/>
                  </a:lnTo>
                  <a:lnTo>
                    <a:pt x="398" y="153"/>
                  </a:lnTo>
                  <a:lnTo>
                    <a:pt x="389" y="170"/>
                  </a:lnTo>
                  <a:lnTo>
                    <a:pt x="381" y="178"/>
                  </a:lnTo>
                  <a:lnTo>
                    <a:pt x="364" y="170"/>
                  </a:lnTo>
                  <a:lnTo>
                    <a:pt x="364" y="161"/>
                  </a:lnTo>
                  <a:lnTo>
                    <a:pt x="355" y="153"/>
                  </a:lnTo>
                  <a:lnTo>
                    <a:pt x="355" y="136"/>
                  </a:lnTo>
                  <a:lnTo>
                    <a:pt x="355" y="102"/>
                  </a:lnTo>
                  <a:lnTo>
                    <a:pt x="355" y="77"/>
                  </a:lnTo>
                  <a:lnTo>
                    <a:pt x="355" y="60"/>
                  </a:lnTo>
                  <a:lnTo>
                    <a:pt x="364" y="43"/>
                  </a:lnTo>
                  <a:lnTo>
                    <a:pt x="381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7" name="Rectangle 403">
              <a:extLst>
                <a:ext uri="{FF2B5EF4-FFF2-40B4-BE49-F238E27FC236}">
                  <a16:creationId xmlns:a16="http://schemas.microsoft.com/office/drawing/2014/main" id="{1C862105-0D9B-4010-8BFA-FE22C03F7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" y="1741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550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8" name="Freeform 404">
              <a:extLst>
                <a:ext uri="{FF2B5EF4-FFF2-40B4-BE49-F238E27FC236}">
                  <a16:creationId xmlns:a16="http://schemas.microsoft.com/office/drawing/2014/main" id="{5F24E234-887C-42B4-8952-5E990ACED0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3" y="2127"/>
              <a:ext cx="40" cy="79"/>
            </a:xfrm>
            <a:custGeom>
              <a:avLst/>
              <a:gdLst>
                <a:gd name="T0" fmla="*/ 34 w 228"/>
                <a:gd name="T1" fmla="*/ 314 h 449"/>
                <a:gd name="T2" fmla="*/ 0 w 228"/>
                <a:gd name="T3" fmla="*/ 339 h 449"/>
                <a:gd name="T4" fmla="*/ 0 w 228"/>
                <a:gd name="T5" fmla="*/ 390 h 449"/>
                <a:gd name="T6" fmla="*/ 50 w 228"/>
                <a:gd name="T7" fmla="*/ 441 h 449"/>
                <a:gd name="T8" fmla="*/ 144 w 228"/>
                <a:gd name="T9" fmla="*/ 449 h 449"/>
                <a:gd name="T10" fmla="*/ 194 w 228"/>
                <a:gd name="T11" fmla="*/ 415 h 449"/>
                <a:gd name="T12" fmla="*/ 203 w 228"/>
                <a:gd name="T13" fmla="*/ 364 h 449"/>
                <a:gd name="T14" fmla="*/ 169 w 228"/>
                <a:gd name="T15" fmla="*/ 322 h 449"/>
                <a:gd name="T16" fmla="*/ 118 w 228"/>
                <a:gd name="T17" fmla="*/ 322 h 449"/>
                <a:gd name="T18" fmla="*/ 76 w 228"/>
                <a:gd name="T19" fmla="*/ 348 h 449"/>
                <a:gd name="T20" fmla="*/ 67 w 228"/>
                <a:gd name="T21" fmla="*/ 390 h 449"/>
                <a:gd name="T22" fmla="*/ 50 w 228"/>
                <a:gd name="T23" fmla="*/ 398 h 449"/>
                <a:gd name="T24" fmla="*/ 34 w 228"/>
                <a:gd name="T25" fmla="*/ 381 h 449"/>
                <a:gd name="T26" fmla="*/ 34 w 228"/>
                <a:gd name="T27" fmla="*/ 356 h 449"/>
                <a:gd name="T28" fmla="*/ 50 w 228"/>
                <a:gd name="T29" fmla="*/ 314 h 449"/>
                <a:gd name="T30" fmla="*/ 110 w 228"/>
                <a:gd name="T31" fmla="*/ 407 h 449"/>
                <a:gd name="T32" fmla="*/ 101 w 228"/>
                <a:gd name="T33" fmla="*/ 390 h 449"/>
                <a:gd name="T34" fmla="*/ 101 w 228"/>
                <a:gd name="T35" fmla="*/ 364 h 449"/>
                <a:gd name="T36" fmla="*/ 118 w 228"/>
                <a:gd name="T37" fmla="*/ 356 h 449"/>
                <a:gd name="T38" fmla="*/ 152 w 228"/>
                <a:gd name="T39" fmla="*/ 356 h 449"/>
                <a:gd name="T40" fmla="*/ 169 w 228"/>
                <a:gd name="T41" fmla="*/ 373 h 449"/>
                <a:gd name="T42" fmla="*/ 169 w 228"/>
                <a:gd name="T43" fmla="*/ 390 h 449"/>
                <a:gd name="T44" fmla="*/ 144 w 228"/>
                <a:gd name="T45" fmla="*/ 407 h 449"/>
                <a:gd name="T46" fmla="*/ 152 w 228"/>
                <a:gd name="T47" fmla="*/ 297 h 449"/>
                <a:gd name="T48" fmla="*/ 194 w 228"/>
                <a:gd name="T49" fmla="*/ 280 h 449"/>
                <a:gd name="T50" fmla="*/ 211 w 228"/>
                <a:gd name="T51" fmla="*/ 237 h 449"/>
                <a:gd name="T52" fmla="*/ 194 w 228"/>
                <a:gd name="T53" fmla="*/ 178 h 449"/>
                <a:gd name="T54" fmla="*/ 152 w 228"/>
                <a:gd name="T55" fmla="*/ 161 h 449"/>
                <a:gd name="T56" fmla="*/ 101 w 228"/>
                <a:gd name="T57" fmla="*/ 178 h 449"/>
                <a:gd name="T58" fmla="*/ 76 w 228"/>
                <a:gd name="T59" fmla="*/ 212 h 449"/>
                <a:gd name="T60" fmla="*/ 50 w 228"/>
                <a:gd name="T61" fmla="*/ 237 h 449"/>
                <a:gd name="T62" fmla="*/ 17 w 228"/>
                <a:gd name="T63" fmla="*/ 161 h 449"/>
                <a:gd name="T64" fmla="*/ 110 w 228"/>
                <a:gd name="T65" fmla="*/ 288 h 449"/>
                <a:gd name="T66" fmla="*/ 110 w 228"/>
                <a:gd name="T67" fmla="*/ 246 h 449"/>
                <a:gd name="T68" fmla="*/ 110 w 228"/>
                <a:gd name="T69" fmla="*/ 212 h 449"/>
                <a:gd name="T70" fmla="*/ 135 w 228"/>
                <a:gd name="T71" fmla="*/ 204 h 449"/>
                <a:gd name="T72" fmla="*/ 161 w 228"/>
                <a:gd name="T73" fmla="*/ 204 h 449"/>
                <a:gd name="T74" fmla="*/ 186 w 228"/>
                <a:gd name="T75" fmla="*/ 221 h 449"/>
                <a:gd name="T76" fmla="*/ 177 w 228"/>
                <a:gd name="T77" fmla="*/ 246 h 449"/>
                <a:gd name="T78" fmla="*/ 152 w 228"/>
                <a:gd name="T79" fmla="*/ 263 h 449"/>
                <a:gd name="T80" fmla="*/ 25 w 228"/>
                <a:gd name="T81" fmla="*/ 60 h 449"/>
                <a:gd name="T82" fmla="*/ 42 w 228"/>
                <a:gd name="T83" fmla="*/ 102 h 449"/>
                <a:gd name="T84" fmla="*/ 118 w 228"/>
                <a:gd name="T85" fmla="*/ 136 h 449"/>
                <a:gd name="T86" fmla="*/ 169 w 228"/>
                <a:gd name="T87" fmla="*/ 136 h 449"/>
                <a:gd name="T88" fmla="*/ 220 w 228"/>
                <a:gd name="T89" fmla="*/ 102 h 449"/>
                <a:gd name="T90" fmla="*/ 228 w 228"/>
                <a:gd name="T91" fmla="*/ 51 h 449"/>
                <a:gd name="T92" fmla="*/ 203 w 228"/>
                <a:gd name="T93" fmla="*/ 17 h 449"/>
                <a:gd name="T94" fmla="*/ 161 w 228"/>
                <a:gd name="T95" fmla="*/ 9 h 449"/>
                <a:gd name="T96" fmla="*/ 84 w 228"/>
                <a:gd name="T97" fmla="*/ 0 h 449"/>
                <a:gd name="T98" fmla="*/ 34 w 228"/>
                <a:gd name="T99" fmla="*/ 34 h 449"/>
                <a:gd name="T100" fmla="*/ 59 w 228"/>
                <a:gd name="T101" fmla="*/ 60 h 449"/>
                <a:gd name="T102" fmla="*/ 76 w 228"/>
                <a:gd name="T103" fmla="*/ 43 h 449"/>
                <a:gd name="T104" fmla="*/ 101 w 228"/>
                <a:gd name="T105" fmla="*/ 43 h 449"/>
                <a:gd name="T106" fmla="*/ 161 w 228"/>
                <a:gd name="T107" fmla="*/ 51 h 449"/>
                <a:gd name="T108" fmla="*/ 194 w 228"/>
                <a:gd name="T109" fmla="*/ 60 h 449"/>
                <a:gd name="T110" fmla="*/ 194 w 228"/>
                <a:gd name="T111" fmla="*/ 85 h 449"/>
                <a:gd name="T112" fmla="*/ 177 w 228"/>
                <a:gd name="T113" fmla="*/ 94 h 449"/>
                <a:gd name="T114" fmla="*/ 127 w 228"/>
                <a:gd name="T115" fmla="*/ 94 h 449"/>
                <a:gd name="T116" fmla="*/ 76 w 228"/>
                <a:gd name="T117" fmla="*/ 85 h 449"/>
                <a:gd name="T118" fmla="*/ 59 w 228"/>
                <a:gd name="T119" fmla="*/ 6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8" h="449">
                  <a:moveTo>
                    <a:pt x="50" y="314"/>
                  </a:moveTo>
                  <a:lnTo>
                    <a:pt x="34" y="314"/>
                  </a:lnTo>
                  <a:lnTo>
                    <a:pt x="17" y="331"/>
                  </a:lnTo>
                  <a:lnTo>
                    <a:pt x="0" y="339"/>
                  </a:lnTo>
                  <a:lnTo>
                    <a:pt x="0" y="364"/>
                  </a:lnTo>
                  <a:lnTo>
                    <a:pt x="0" y="390"/>
                  </a:lnTo>
                  <a:lnTo>
                    <a:pt x="17" y="415"/>
                  </a:lnTo>
                  <a:lnTo>
                    <a:pt x="50" y="441"/>
                  </a:lnTo>
                  <a:lnTo>
                    <a:pt x="93" y="449"/>
                  </a:lnTo>
                  <a:lnTo>
                    <a:pt x="144" y="449"/>
                  </a:lnTo>
                  <a:lnTo>
                    <a:pt x="177" y="432"/>
                  </a:lnTo>
                  <a:lnTo>
                    <a:pt x="194" y="415"/>
                  </a:lnTo>
                  <a:lnTo>
                    <a:pt x="203" y="390"/>
                  </a:lnTo>
                  <a:lnTo>
                    <a:pt x="203" y="364"/>
                  </a:lnTo>
                  <a:lnTo>
                    <a:pt x="186" y="339"/>
                  </a:lnTo>
                  <a:lnTo>
                    <a:pt x="169" y="322"/>
                  </a:lnTo>
                  <a:lnTo>
                    <a:pt x="144" y="314"/>
                  </a:lnTo>
                  <a:lnTo>
                    <a:pt x="118" y="322"/>
                  </a:lnTo>
                  <a:lnTo>
                    <a:pt x="93" y="331"/>
                  </a:lnTo>
                  <a:lnTo>
                    <a:pt x="76" y="348"/>
                  </a:lnTo>
                  <a:lnTo>
                    <a:pt x="67" y="364"/>
                  </a:lnTo>
                  <a:lnTo>
                    <a:pt x="67" y="390"/>
                  </a:lnTo>
                  <a:lnTo>
                    <a:pt x="84" y="407"/>
                  </a:lnTo>
                  <a:lnTo>
                    <a:pt x="50" y="398"/>
                  </a:lnTo>
                  <a:lnTo>
                    <a:pt x="42" y="390"/>
                  </a:lnTo>
                  <a:lnTo>
                    <a:pt x="34" y="381"/>
                  </a:lnTo>
                  <a:lnTo>
                    <a:pt x="25" y="364"/>
                  </a:lnTo>
                  <a:lnTo>
                    <a:pt x="34" y="356"/>
                  </a:lnTo>
                  <a:lnTo>
                    <a:pt x="50" y="348"/>
                  </a:lnTo>
                  <a:lnTo>
                    <a:pt x="50" y="314"/>
                  </a:lnTo>
                  <a:close/>
                  <a:moveTo>
                    <a:pt x="127" y="407"/>
                  </a:moveTo>
                  <a:lnTo>
                    <a:pt x="110" y="407"/>
                  </a:lnTo>
                  <a:lnTo>
                    <a:pt x="101" y="398"/>
                  </a:lnTo>
                  <a:lnTo>
                    <a:pt x="101" y="390"/>
                  </a:lnTo>
                  <a:lnTo>
                    <a:pt x="93" y="373"/>
                  </a:lnTo>
                  <a:lnTo>
                    <a:pt x="101" y="364"/>
                  </a:lnTo>
                  <a:lnTo>
                    <a:pt x="110" y="356"/>
                  </a:lnTo>
                  <a:lnTo>
                    <a:pt x="118" y="356"/>
                  </a:lnTo>
                  <a:lnTo>
                    <a:pt x="135" y="356"/>
                  </a:lnTo>
                  <a:lnTo>
                    <a:pt x="152" y="356"/>
                  </a:lnTo>
                  <a:lnTo>
                    <a:pt x="161" y="364"/>
                  </a:lnTo>
                  <a:lnTo>
                    <a:pt x="169" y="373"/>
                  </a:lnTo>
                  <a:lnTo>
                    <a:pt x="169" y="381"/>
                  </a:lnTo>
                  <a:lnTo>
                    <a:pt x="169" y="390"/>
                  </a:lnTo>
                  <a:lnTo>
                    <a:pt x="161" y="398"/>
                  </a:lnTo>
                  <a:lnTo>
                    <a:pt x="144" y="407"/>
                  </a:lnTo>
                  <a:lnTo>
                    <a:pt x="127" y="407"/>
                  </a:lnTo>
                  <a:close/>
                  <a:moveTo>
                    <a:pt x="152" y="297"/>
                  </a:moveTo>
                  <a:lnTo>
                    <a:pt x="177" y="297"/>
                  </a:lnTo>
                  <a:lnTo>
                    <a:pt x="194" y="280"/>
                  </a:lnTo>
                  <a:lnTo>
                    <a:pt x="211" y="263"/>
                  </a:lnTo>
                  <a:lnTo>
                    <a:pt x="211" y="237"/>
                  </a:lnTo>
                  <a:lnTo>
                    <a:pt x="211" y="204"/>
                  </a:lnTo>
                  <a:lnTo>
                    <a:pt x="194" y="178"/>
                  </a:lnTo>
                  <a:lnTo>
                    <a:pt x="177" y="170"/>
                  </a:lnTo>
                  <a:lnTo>
                    <a:pt x="152" y="161"/>
                  </a:lnTo>
                  <a:lnTo>
                    <a:pt x="127" y="161"/>
                  </a:lnTo>
                  <a:lnTo>
                    <a:pt x="101" y="178"/>
                  </a:lnTo>
                  <a:lnTo>
                    <a:pt x="84" y="195"/>
                  </a:lnTo>
                  <a:lnTo>
                    <a:pt x="76" y="212"/>
                  </a:lnTo>
                  <a:lnTo>
                    <a:pt x="84" y="246"/>
                  </a:lnTo>
                  <a:lnTo>
                    <a:pt x="50" y="237"/>
                  </a:lnTo>
                  <a:lnTo>
                    <a:pt x="59" y="161"/>
                  </a:lnTo>
                  <a:lnTo>
                    <a:pt x="17" y="161"/>
                  </a:lnTo>
                  <a:lnTo>
                    <a:pt x="8" y="263"/>
                  </a:lnTo>
                  <a:lnTo>
                    <a:pt x="110" y="288"/>
                  </a:lnTo>
                  <a:lnTo>
                    <a:pt x="118" y="254"/>
                  </a:lnTo>
                  <a:lnTo>
                    <a:pt x="110" y="246"/>
                  </a:lnTo>
                  <a:lnTo>
                    <a:pt x="110" y="229"/>
                  </a:lnTo>
                  <a:lnTo>
                    <a:pt x="110" y="212"/>
                  </a:lnTo>
                  <a:lnTo>
                    <a:pt x="118" y="204"/>
                  </a:lnTo>
                  <a:lnTo>
                    <a:pt x="135" y="204"/>
                  </a:lnTo>
                  <a:lnTo>
                    <a:pt x="144" y="204"/>
                  </a:lnTo>
                  <a:lnTo>
                    <a:pt x="161" y="204"/>
                  </a:lnTo>
                  <a:lnTo>
                    <a:pt x="177" y="212"/>
                  </a:lnTo>
                  <a:lnTo>
                    <a:pt x="186" y="221"/>
                  </a:lnTo>
                  <a:lnTo>
                    <a:pt x="186" y="237"/>
                  </a:lnTo>
                  <a:lnTo>
                    <a:pt x="177" y="246"/>
                  </a:lnTo>
                  <a:lnTo>
                    <a:pt x="177" y="254"/>
                  </a:lnTo>
                  <a:lnTo>
                    <a:pt x="152" y="263"/>
                  </a:lnTo>
                  <a:lnTo>
                    <a:pt x="152" y="297"/>
                  </a:lnTo>
                  <a:close/>
                  <a:moveTo>
                    <a:pt x="25" y="60"/>
                  </a:moveTo>
                  <a:lnTo>
                    <a:pt x="34" y="85"/>
                  </a:lnTo>
                  <a:lnTo>
                    <a:pt x="42" y="102"/>
                  </a:lnTo>
                  <a:lnTo>
                    <a:pt x="76" y="127"/>
                  </a:lnTo>
                  <a:lnTo>
                    <a:pt x="118" y="136"/>
                  </a:lnTo>
                  <a:lnTo>
                    <a:pt x="152" y="136"/>
                  </a:lnTo>
                  <a:lnTo>
                    <a:pt x="169" y="136"/>
                  </a:lnTo>
                  <a:lnTo>
                    <a:pt x="203" y="127"/>
                  </a:lnTo>
                  <a:lnTo>
                    <a:pt x="220" y="102"/>
                  </a:lnTo>
                  <a:lnTo>
                    <a:pt x="228" y="77"/>
                  </a:lnTo>
                  <a:lnTo>
                    <a:pt x="228" y="51"/>
                  </a:lnTo>
                  <a:lnTo>
                    <a:pt x="211" y="34"/>
                  </a:lnTo>
                  <a:lnTo>
                    <a:pt x="203" y="17"/>
                  </a:lnTo>
                  <a:lnTo>
                    <a:pt x="186" y="9"/>
                  </a:lnTo>
                  <a:lnTo>
                    <a:pt x="161" y="9"/>
                  </a:lnTo>
                  <a:lnTo>
                    <a:pt x="135" y="0"/>
                  </a:lnTo>
                  <a:lnTo>
                    <a:pt x="84" y="0"/>
                  </a:lnTo>
                  <a:lnTo>
                    <a:pt x="50" y="17"/>
                  </a:lnTo>
                  <a:lnTo>
                    <a:pt x="34" y="34"/>
                  </a:lnTo>
                  <a:lnTo>
                    <a:pt x="25" y="60"/>
                  </a:lnTo>
                  <a:close/>
                  <a:moveTo>
                    <a:pt x="59" y="60"/>
                  </a:moveTo>
                  <a:lnTo>
                    <a:pt x="67" y="51"/>
                  </a:lnTo>
                  <a:lnTo>
                    <a:pt x="76" y="43"/>
                  </a:lnTo>
                  <a:lnTo>
                    <a:pt x="84" y="43"/>
                  </a:lnTo>
                  <a:lnTo>
                    <a:pt x="101" y="43"/>
                  </a:lnTo>
                  <a:lnTo>
                    <a:pt x="135" y="43"/>
                  </a:lnTo>
                  <a:lnTo>
                    <a:pt x="161" y="51"/>
                  </a:lnTo>
                  <a:lnTo>
                    <a:pt x="177" y="51"/>
                  </a:lnTo>
                  <a:lnTo>
                    <a:pt x="194" y="60"/>
                  </a:lnTo>
                  <a:lnTo>
                    <a:pt x="203" y="77"/>
                  </a:lnTo>
                  <a:lnTo>
                    <a:pt x="194" y="85"/>
                  </a:lnTo>
                  <a:lnTo>
                    <a:pt x="186" y="94"/>
                  </a:lnTo>
                  <a:lnTo>
                    <a:pt x="177" y="94"/>
                  </a:lnTo>
                  <a:lnTo>
                    <a:pt x="161" y="94"/>
                  </a:lnTo>
                  <a:lnTo>
                    <a:pt x="127" y="94"/>
                  </a:lnTo>
                  <a:lnTo>
                    <a:pt x="93" y="85"/>
                  </a:lnTo>
                  <a:lnTo>
                    <a:pt x="76" y="85"/>
                  </a:lnTo>
                  <a:lnTo>
                    <a:pt x="59" y="77"/>
                  </a:lnTo>
                  <a:lnTo>
                    <a:pt x="59" y="60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9" name="Rectangle 405">
              <a:extLst>
                <a:ext uri="{FF2B5EF4-FFF2-40B4-BE49-F238E27FC236}">
                  <a16:creationId xmlns:a16="http://schemas.microsoft.com/office/drawing/2014/main" id="{F6CE0926-59DC-4A61-B655-AD3FAE19E8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500000">
              <a:off x="1055" y="214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0" name="Rectangle 406">
              <a:extLst>
                <a:ext uri="{FF2B5EF4-FFF2-40B4-BE49-F238E27FC236}">
                  <a16:creationId xmlns:a16="http://schemas.microsoft.com/office/drawing/2014/main" id="{82F2587E-591F-4FE0-A950-4308F98534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500000">
              <a:off x="1058" y="212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1" name="Rectangle 407">
              <a:extLst>
                <a:ext uri="{FF2B5EF4-FFF2-40B4-BE49-F238E27FC236}">
                  <a16:creationId xmlns:a16="http://schemas.microsoft.com/office/drawing/2014/main" id="{2871214B-F8F5-465D-A721-AB14ABC497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500000">
              <a:off x="1061" y="209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2" name="Freeform 408">
              <a:extLst>
                <a:ext uri="{FF2B5EF4-FFF2-40B4-BE49-F238E27FC236}">
                  <a16:creationId xmlns:a16="http://schemas.microsoft.com/office/drawing/2014/main" id="{1BB2E298-211C-4BC1-B07B-D3BCAFF860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" y="2381"/>
              <a:ext cx="40" cy="78"/>
            </a:xfrm>
            <a:custGeom>
              <a:avLst/>
              <a:gdLst>
                <a:gd name="T0" fmla="*/ 178 w 229"/>
                <a:gd name="T1" fmla="*/ 119 h 449"/>
                <a:gd name="T2" fmla="*/ 203 w 229"/>
                <a:gd name="T3" fmla="*/ 94 h 449"/>
                <a:gd name="T4" fmla="*/ 195 w 229"/>
                <a:gd name="T5" fmla="*/ 43 h 449"/>
                <a:gd name="T6" fmla="*/ 144 w 229"/>
                <a:gd name="T7" fmla="*/ 9 h 449"/>
                <a:gd name="T8" fmla="*/ 51 w 229"/>
                <a:gd name="T9" fmla="*/ 9 h 449"/>
                <a:gd name="T10" fmla="*/ 9 w 229"/>
                <a:gd name="T11" fmla="*/ 51 h 449"/>
                <a:gd name="T12" fmla="*/ 9 w 229"/>
                <a:gd name="T13" fmla="*/ 102 h 449"/>
                <a:gd name="T14" fmla="*/ 43 w 229"/>
                <a:gd name="T15" fmla="*/ 136 h 449"/>
                <a:gd name="T16" fmla="*/ 102 w 229"/>
                <a:gd name="T17" fmla="*/ 136 h 449"/>
                <a:gd name="T18" fmla="*/ 136 w 229"/>
                <a:gd name="T19" fmla="*/ 102 h 449"/>
                <a:gd name="T20" fmla="*/ 127 w 229"/>
                <a:gd name="T21" fmla="*/ 60 h 449"/>
                <a:gd name="T22" fmla="*/ 144 w 229"/>
                <a:gd name="T23" fmla="*/ 43 h 449"/>
                <a:gd name="T24" fmla="*/ 170 w 229"/>
                <a:gd name="T25" fmla="*/ 60 h 449"/>
                <a:gd name="T26" fmla="*/ 170 w 229"/>
                <a:gd name="T27" fmla="*/ 85 h 449"/>
                <a:gd name="T28" fmla="*/ 161 w 229"/>
                <a:gd name="T29" fmla="*/ 127 h 449"/>
                <a:gd name="T30" fmla="*/ 85 w 229"/>
                <a:gd name="T31" fmla="*/ 51 h 449"/>
                <a:gd name="T32" fmla="*/ 102 w 229"/>
                <a:gd name="T33" fmla="*/ 60 h 449"/>
                <a:gd name="T34" fmla="*/ 110 w 229"/>
                <a:gd name="T35" fmla="*/ 85 h 449"/>
                <a:gd name="T36" fmla="*/ 85 w 229"/>
                <a:gd name="T37" fmla="*/ 102 h 449"/>
                <a:gd name="T38" fmla="*/ 60 w 229"/>
                <a:gd name="T39" fmla="*/ 102 h 449"/>
                <a:gd name="T40" fmla="*/ 34 w 229"/>
                <a:gd name="T41" fmla="*/ 77 h 449"/>
                <a:gd name="T42" fmla="*/ 43 w 229"/>
                <a:gd name="T43" fmla="*/ 60 h 449"/>
                <a:gd name="T44" fmla="*/ 68 w 229"/>
                <a:gd name="T45" fmla="*/ 51 h 449"/>
                <a:gd name="T46" fmla="*/ 212 w 229"/>
                <a:gd name="T47" fmla="*/ 187 h 449"/>
                <a:gd name="T48" fmla="*/ 161 w 229"/>
                <a:gd name="T49" fmla="*/ 161 h 449"/>
                <a:gd name="T50" fmla="*/ 85 w 229"/>
                <a:gd name="T51" fmla="*/ 161 h 449"/>
                <a:gd name="T52" fmla="*/ 51 w 229"/>
                <a:gd name="T53" fmla="*/ 170 h 449"/>
                <a:gd name="T54" fmla="*/ 17 w 229"/>
                <a:gd name="T55" fmla="*/ 204 h 449"/>
                <a:gd name="T56" fmla="*/ 26 w 229"/>
                <a:gd name="T57" fmla="*/ 254 h 449"/>
                <a:gd name="T58" fmla="*/ 76 w 229"/>
                <a:gd name="T59" fmla="*/ 288 h 449"/>
                <a:gd name="T60" fmla="*/ 144 w 229"/>
                <a:gd name="T61" fmla="*/ 280 h 449"/>
                <a:gd name="T62" fmla="*/ 186 w 229"/>
                <a:gd name="T63" fmla="*/ 271 h 449"/>
                <a:gd name="T64" fmla="*/ 212 w 229"/>
                <a:gd name="T65" fmla="*/ 237 h 449"/>
                <a:gd name="T66" fmla="*/ 186 w 229"/>
                <a:gd name="T67" fmla="*/ 212 h 449"/>
                <a:gd name="T68" fmla="*/ 178 w 229"/>
                <a:gd name="T69" fmla="*/ 237 h 449"/>
                <a:gd name="T70" fmla="*/ 144 w 229"/>
                <a:gd name="T71" fmla="*/ 246 h 449"/>
                <a:gd name="T72" fmla="*/ 85 w 229"/>
                <a:gd name="T73" fmla="*/ 246 h 449"/>
                <a:gd name="T74" fmla="*/ 51 w 229"/>
                <a:gd name="T75" fmla="*/ 237 h 449"/>
                <a:gd name="T76" fmla="*/ 51 w 229"/>
                <a:gd name="T77" fmla="*/ 212 h 449"/>
                <a:gd name="T78" fmla="*/ 68 w 229"/>
                <a:gd name="T79" fmla="*/ 204 h 449"/>
                <a:gd name="T80" fmla="*/ 119 w 229"/>
                <a:gd name="T81" fmla="*/ 195 h 449"/>
                <a:gd name="T82" fmla="*/ 170 w 229"/>
                <a:gd name="T83" fmla="*/ 195 h 449"/>
                <a:gd name="T84" fmla="*/ 186 w 229"/>
                <a:gd name="T85" fmla="*/ 212 h 449"/>
                <a:gd name="T86" fmla="*/ 220 w 229"/>
                <a:gd name="T87" fmla="*/ 348 h 449"/>
                <a:gd name="T88" fmla="*/ 170 w 229"/>
                <a:gd name="T89" fmla="*/ 322 h 449"/>
                <a:gd name="T90" fmla="*/ 93 w 229"/>
                <a:gd name="T91" fmla="*/ 322 h 449"/>
                <a:gd name="T92" fmla="*/ 60 w 229"/>
                <a:gd name="T93" fmla="*/ 331 h 449"/>
                <a:gd name="T94" fmla="*/ 26 w 229"/>
                <a:gd name="T95" fmla="*/ 364 h 449"/>
                <a:gd name="T96" fmla="*/ 34 w 229"/>
                <a:gd name="T97" fmla="*/ 415 h 449"/>
                <a:gd name="T98" fmla="*/ 85 w 229"/>
                <a:gd name="T99" fmla="*/ 449 h 449"/>
                <a:gd name="T100" fmla="*/ 153 w 229"/>
                <a:gd name="T101" fmla="*/ 441 h 449"/>
                <a:gd name="T102" fmla="*/ 195 w 229"/>
                <a:gd name="T103" fmla="*/ 432 h 449"/>
                <a:gd name="T104" fmla="*/ 220 w 229"/>
                <a:gd name="T105" fmla="*/ 398 h 449"/>
                <a:gd name="T106" fmla="*/ 195 w 229"/>
                <a:gd name="T107" fmla="*/ 373 h 449"/>
                <a:gd name="T108" fmla="*/ 186 w 229"/>
                <a:gd name="T109" fmla="*/ 398 h 449"/>
                <a:gd name="T110" fmla="*/ 153 w 229"/>
                <a:gd name="T111" fmla="*/ 407 h 449"/>
                <a:gd name="T112" fmla="*/ 93 w 229"/>
                <a:gd name="T113" fmla="*/ 407 h 449"/>
                <a:gd name="T114" fmla="*/ 60 w 229"/>
                <a:gd name="T115" fmla="*/ 398 h 449"/>
                <a:gd name="T116" fmla="*/ 60 w 229"/>
                <a:gd name="T117" fmla="*/ 373 h 449"/>
                <a:gd name="T118" fmla="*/ 76 w 229"/>
                <a:gd name="T119" fmla="*/ 364 h 449"/>
                <a:gd name="T120" fmla="*/ 127 w 229"/>
                <a:gd name="T121" fmla="*/ 356 h 449"/>
                <a:gd name="T122" fmla="*/ 178 w 229"/>
                <a:gd name="T123" fmla="*/ 356 h 449"/>
                <a:gd name="T124" fmla="*/ 195 w 229"/>
                <a:gd name="T125" fmla="*/ 37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" h="449">
                  <a:moveTo>
                    <a:pt x="161" y="127"/>
                  </a:moveTo>
                  <a:lnTo>
                    <a:pt x="178" y="119"/>
                  </a:lnTo>
                  <a:lnTo>
                    <a:pt x="195" y="111"/>
                  </a:lnTo>
                  <a:lnTo>
                    <a:pt x="203" y="94"/>
                  </a:lnTo>
                  <a:lnTo>
                    <a:pt x="203" y="68"/>
                  </a:lnTo>
                  <a:lnTo>
                    <a:pt x="195" y="43"/>
                  </a:lnTo>
                  <a:lnTo>
                    <a:pt x="178" y="17"/>
                  </a:lnTo>
                  <a:lnTo>
                    <a:pt x="144" y="9"/>
                  </a:lnTo>
                  <a:lnTo>
                    <a:pt x="102" y="0"/>
                  </a:lnTo>
                  <a:lnTo>
                    <a:pt x="51" y="9"/>
                  </a:lnTo>
                  <a:lnTo>
                    <a:pt x="26" y="26"/>
                  </a:lnTo>
                  <a:lnTo>
                    <a:pt x="9" y="51"/>
                  </a:lnTo>
                  <a:lnTo>
                    <a:pt x="0" y="77"/>
                  </a:lnTo>
                  <a:lnTo>
                    <a:pt x="9" y="102"/>
                  </a:lnTo>
                  <a:lnTo>
                    <a:pt x="26" y="127"/>
                  </a:lnTo>
                  <a:lnTo>
                    <a:pt x="43" y="136"/>
                  </a:lnTo>
                  <a:lnTo>
                    <a:pt x="76" y="136"/>
                  </a:lnTo>
                  <a:lnTo>
                    <a:pt x="102" y="136"/>
                  </a:lnTo>
                  <a:lnTo>
                    <a:pt x="119" y="119"/>
                  </a:lnTo>
                  <a:lnTo>
                    <a:pt x="136" y="102"/>
                  </a:lnTo>
                  <a:lnTo>
                    <a:pt x="136" y="77"/>
                  </a:lnTo>
                  <a:lnTo>
                    <a:pt x="127" y="60"/>
                  </a:lnTo>
                  <a:lnTo>
                    <a:pt x="119" y="43"/>
                  </a:lnTo>
                  <a:lnTo>
                    <a:pt x="144" y="43"/>
                  </a:lnTo>
                  <a:lnTo>
                    <a:pt x="161" y="51"/>
                  </a:lnTo>
                  <a:lnTo>
                    <a:pt x="170" y="60"/>
                  </a:lnTo>
                  <a:lnTo>
                    <a:pt x="178" y="68"/>
                  </a:lnTo>
                  <a:lnTo>
                    <a:pt x="170" y="85"/>
                  </a:lnTo>
                  <a:lnTo>
                    <a:pt x="153" y="94"/>
                  </a:lnTo>
                  <a:lnTo>
                    <a:pt x="161" y="127"/>
                  </a:lnTo>
                  <a:close/>
                  <a:moveTo>
                    <a:pt x="68" y="51"/>
                  </a:moveTo>
                  <a:lnTo>
                    <a:pt x="85" y="51"/>
                  </a:lnTo>
                  <a:lnTo>
                    <a:pt x="102" y="51"/>
                  </a:lnTo>
                  <a:lnTo>
                    <a:pt x="102" y="60"/>
                  </a:lnTo>
                  <a:lnTo>
                    <a:pt x="110" y="68"/>
                  </a:lnTo>
                  <a:lnTo>
                    <a:pt x="110" y="85"/>
                  </a:lnTo>
                  <a:lnTo>
                    <a:pt x="102" y="94"/>
                  </a:lnTo>
                  <a:lnTo>
                    <a:pt x="85" y="102"/>
                  </a:lnTo>
                  <a:lnTo>
                    <a:pt x="68" y="102"/>
                  </a:lnTo>
                  <a:lnTo>
                    <a:pt x="60" y="102"/>
                  </a:lnTo>
                  <a:lnTo>
                    <a:pt x="43" y="94"/>
                  </a:lnTo>
                  <a:lnTo>
                    <a:pt x="34" y="77"/>
                  </a:lnTo>
                  <a:lnTo>
                    <a:pt x="34" y="68"/>
                  </a:lnTo>
                  <a:lnTo>
                    <a:pt x="43" y="60"/>
                  </a:lnTo>
                  <a:lnTo>
                    <a:pt x="51" y="51"/>
                  </a:lnTo>
                  <a:lnTo>
                    <a:pt x="68" y="51"/>
                  </a:lnTo>
                  <a:close/>
                  <a:moveTo>
                    <a:pt x="220" y="212"/>
                  </a:moveTo>
                  <a:lnTo>
                    <a:pt x="212" y="187"/>
                  </a:lnTo>
                  <a:lnTo>
                    <a:pt x="195" y="170"/>
                  </a:lnTo>
                  <a:lnTo>
                    <a:pt x="161" y="161"/>
                  </a:lnTo>
                  <a:lnTo>
                    <a:pt x="110" y="153"/>
                  </a:lnTo>
                  <a:lnTo>
                    <a:pt x="85" y="161"/>
                  </a:lnTo>
                  <a:lnTo>
                    <a:pt x="68" y="161"/>
                  </a:lnTo>
                  <a:lnTo>
                    <a:pt x="51" y="170"/>
                  </a:lnTo>
                  <a:lnTo>
                    <a:pt x="34" y="178"/>
                  </a:lnTo>
                  <a:lnTo>
                    <a:pt x="17" y="204"/>
                  </a:lnTo>
                  <a:lnTo>
                    <a:pt x="17" y="229"/>
                  </a:lnTo>
                  <a:lnTo>
                    <a:pt x="26" y="254"/>
                  </a:lnTo>
                  <a:lnTo>
                    <a:pt x="43" y="271"/>
                  </a:lnTo>
                  <a:lnTo>
                    <a:pt x="76" y="288"/>
                  </a:lnTo>
                  <a:lnTo>
                    <a:pt x="119" y="288"/>
                  </a:lnTo>
                  <a:lnTo>
                    <a:pt x="144" y="280"/>
                  </a:lnTo>
                  <a:lnTo>
                    <a:pt x="170" y="280"/>
                  </a:lnTo>
                  <a:lnTo>
                    <a:pt x="186" y="271"/>
                  </a:lnTo>
                  <a:lnTo>
                    <a:pt x="203" y="263"/>
                  </a:lnTo>
                  <a:lnTo>
                    <a:pt x="212" y="237"/>
                  </a:lnTo>
                  <a:lnTo>
                    <a:pt x="220" y="212"/>
                  </a:lnTo>
                  <a:close/>
                  <a:moveTo>
                    <a:pt x="186" y="212"/>
                  </a:moveTo>
                  <a:lnTo>
                    <a:pt x="186" y="229"/>
                  </a:lnTo>
                  <a:lnTo>
                    <a:pt x="178" y="237"/>
                  </a:lnTo>
                  <a:lnTo>
                    <a:pt x="170" y="237"/>
                  </a:lnTo>
                  <a:lnTo>
                    <a:pt x="144" y="246"/>
                  </a:lnTo>
                  <a:lnTo>
                    <a:pt x="119" y="246"/>
                  </a:lnTo>
                  <a:lnTo>
                    <a:pt x="85" y="246"/>
                  </a:lnTo>
                  <a:lnTo>
                    <a:pt x="68" y="246"/>
                  </a:lnTo>
                  <a:lnTo>
                    <a:pt x="51" y="237"/>
                  </a:lnTo>
                  <a:lnTo>
                    <a:pt x="43" y="229"/>
                  </a:lnTo>
                  <a:lnTo>
                    <a:pt x="51" y="212"/>
                  </a:lnTo>
                  <a:lnTo>
                    <a:pt x="60" y="204"/>
                  </a:lnTo>
                  <a:lnTo>
                    <a:pt x="68" y="204"/>
                  </a:lnTo>
                  <a:lnTo>
                    <a:pt x="85" y="195"/>
                  </a:lnTo>
                  <a:lnTo>
                    <a:pt x="119" y="195"/>
                  </a:lnTo>
                  <a:lnTo>
                    <a:pt x="144" y="195"/>
                  </a:lnTo>
                  <a:lnTo>
                    <a:pt x="170" y="195"/>
                  </a:lnTo>
                  <a:lnTo>
                    <a:pt x="178" y="204"/>
                  </a:lnTo>
                  <a:lnTo>
                    <a:pt x="186" y="212"/>
                  </a:lnTo>
                  <a:close/>
                  <a:moveTo>
                    <a:pt x="229" y="373"/>
                  </a:moveTo>
                  <a:lnTo>
                    <a:pt x="220" y="348"/>
                  </a:lnTo>
                  <a:lnTo>
                    <a:pt x="203" y="331"/>
                  </a:lnTo>
                  <a:lnTo>
                    <a:pt x="170" y="322"/>
                  </a:lnTo>
                  <a:lnTo>
                    <a:pt x="119" y="314"/>
                  </a:lnTo>
                  <a:lnTo>
                    <a:pt x="93" y="322"/>
                  </a:lnTo>
                  <a:lnTo>
                    <a:pt x="76" y="322"/>
                  </a:lnTo>
                  <a:lnTo>
                    <a:pt x="60" y="331"/>
                  </a:lnTo>
                  <a:lnTo>
                    <a:pt x="43" y="339"/>
                  </a:lnTo>
                  <a:lnTo>
                    <a:pt x="26" y="364"/>
                  </a:lnTo>
                  <a:lnTo>
                    <a:pt x="26" y="390"/>
                  </a:lnTo>
                  <a:lnTo>
                    <a:pt x="34" y="415"/>
                  </a:lnTo>
                  <a:lnTo>
                    <a:pt x="51" y="432"/>
                  </a:lnTo>
                  <a:lnTo>
                    <a:pt x="85" y="449"/>
                  </a:lnTo>
                  <a:lnTo>
                    <a:pt x="127" y="449"/>
                  </a:lnTo>
                  <a:lnTo>
                    <a:pt x="153" y="441"/>
                  </a:lnTo>
                  <a:lnTo>
                    <a:pt x="178" y="441"/>
                  </a:lnTo>
                  <a:lnTo>
                    <a:pt x="195" y="432"/>
                  </a:lnTo>
                  <a:lnTo>
                    <a:pt x="212" y="424"/>
                  </a:lnTo>
                  <a:lnTo>
                    <a:pt x="220" y="398"/>
                  </a:lnTo>
                  <a:lnTo>
                    <a:pt x="229" y="373"/>
                  </a:lnTo>
                  <a:close/>
                  <a:moveTo>
                    <a:pt x="195" y="373"/>
                  </a:moveTo>
                  <a:lnTo>
                    <a:pt x="195" y="390"/>
                  </a:lnTo>
                  <a:lnTo>
                    <a:pt x="186" y="398"/>
                  </a:lnTo>
                  <a:lnTo>
                    <a:pt x="178" y="398"/>
                  </a:lnTo>
                  <a:lnTo>
                    <a:pt x="153" y="407"/>
                  </a:lnTo>
                  <a:lnTo>
                    <a:pt x="127" y="407"/>
                  </a:lnTo>
                  <a:lnTo>
                    <a:pt x="93" y="407"/>
                  </a:lnTo>
                  <a:lnTo>
                    <a:pt x="76" y="407"/>
                  </a:lnTo>
                  <a:lnTo>
                    <a:pt x="60" y="398"/>
                  </a:lnTo>
                  <a:lnTo>
                    <a:pt x="51" y="390"/>
                  </a:lnTo>
                  <a:lnTo>
                    <a:pt x="60" y="373"/>
                  </a:lnTo>
                  <a:lnTo>
                    <a:pt x="68" y="364"/>
                  </a:lnTo>
                  <a:lnTo>
                    <a:pt x="76" y="364"/>
                  </a:lnTo>
                  <a:lnTo>
                    <a:pt x="93" y="356"/>
                  </a:lnTo>
                  <a:lnTo>
                    <a:pt x="127" y="356"/>
                  </a:lnTo>
                  <a:lnTo>
                    <a:pt x="153" y="356"/>
                  </a:lnTo>
                  <a:lnTo>
                    <a:pt x="178" y="356"/>
                  </a:lnTo>
                  <a:lnTo>
                    <a:pt x="186" y="364"/>
                  </a:lnTo>
                  <a:lnTo>
                    <a:pt x="195" y="373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3" name="Rectangle 409">
              <a:extLst>
                <a:ext uri="{FF2B5EF4-FFF2-40B4-BE49-F238E27FC236}">
                  <a16:creationId xmlns:a16="http://schemas.microsoft.com/office/drawing/2014/main" id="{FE292C87-3D12-4B62-AA95-6F7AA2C4C2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60000">
              <a:off x="990" y="237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4" name="Rectangle 410">
              <a:extLst>
                <a:ext uri="{FF2B5EF4-FFF2-40B4-BE49-F238E27FC236}">
                  <a16:creationId xmlns:a16="http://schemas.microsoft.com/office/drawing/2014/main" id="{6FB805C1-27EC-49EC-96E6-FBDDF6E518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60000">
              <a:off x="994" y="239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5" name="Rectangle 411">
              <a:extLst>
                <a:ext uri="{FF2B5EF4-FFF2-40B4-BE49-F238E27FC236}">
                  <a16:creationId xmlns:a16="http://schemas.microsoft.com/office/drawing/2014/main" id="{E55DCB99-69D7-4934-A2EE-23668B65BF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60000">
              <a:off x="994" y="242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6" name="Freeform 412">
              <a:extLst>
                <a:ext uri="{FF2B5EF4-FFF2-40B4-BE49-F238E27FC236}">
                  <a16:creationId xmlns:a16="http://schemas.microsoft.com/office/drawing/2014/main" id="{33C7DD76-2EA3-461F-8851-90C64A6BBE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6" y="3006"/>
              <a:ext cx="78" cy="35"/>
            </a:xfrm>
            <a:custGeom>
              <a:avLst/>
              <a:gdLst>
                <a:gd name="T0" fmla="*/ 119 w 449"/>
                <a:gd name="T1" fmla="*/ 25 h 203"/>
                <a:gd name="T2" fmla="*/ 93 w 449"/>
                <a:gd name="T3" fmla="*/ 0 h 203"/>
                <a:gd name="T4" fmla="*/ 43 w 449"/>
                <a:gd name="T5" fmla="*/ 8 h 203"/>
                <a:gd name="T6" fmla="*/ 9 w 449"/>
                <a:gd name="T7" fmla="*/ 59 h 203"/>
                <a:gd name="T8" fmla="*/ 9 w 449"/>
                <a:gd name="T9" fmla="*/ 152 h 203"/>
                <a:gd name="T10" fmla="*/ 43 w 449"/>
                <a:gd name="T11" fmla="*/ 203 h 203"/>
                <a:gd name="T12" fmla="*/ 93 w 449"/>
                <a:gd name="T13" fmla="*/ 203 h 203"/>
                <a:gd name="T14" fmla="*/ 127 w 449"/>
                <a:gd name="T15" fmla="*/ 169 h 203"/>
                <a:gd name="T16" fmla="*/ 127 w 449"/>
                <a:gd name="T17" fmla="*/ 110 h 203"/>
                <a:gd name="T18" fmla="*/ 93 w 449"/>
                <a:gd name="T19" fmla="*/ 76 h 203"/>
                <a:gd name="T20" fmla="*/ 51 w 449"/>
                <a:gd name="T21" fmla="*/ 76 h 203"/>
                <a:gd name="T22" fmla="*/ 43 w 449"/>
                <a:gd name="T23" fmla="*/ 59 h 203"/>
                <a:gd name="T24" fmla="*/ 60 w 449"/>
                <a:gd name="T25" fmla="*/ 34 h 203"/>
                <a:gd name="T26" fmla="*/ 85 w 449"/>
                <a:gd name="T27" fmla="*/ 34 h 203"/>
                <a:gd name="T28" fmla="*/ 127 w 449"/>
                <a:gd name="T29" fmla="*/ 50 h 203"/>
                <a:gd name="T30" fmla="*/ 43 w 449"/>
                <a:gd name="T31" fmla="*/ 110 h 203"/>
                <a:gd name="T32" fmla="*/ 85 w 449"/>
                <a:gd name="T33" fmla="*/ 110 h 203"/>
                <a:gd name="T34" fmla="*/ 93 w 449"/>
                <a:gd name="T35" fmla="*/ 135 h 203"/>
                <a:gd name="T36" fmla="*/ 85 w 449"/>
                <a:gd name="T37" fmla="*/ 161 h 203"/>
                <a:gd name="T38" fmla="*/ 68 w 449"/>
                <a:gd name="T39" fmla="*/ 169 h 203"/>
                <a:gd name="T40" fmla="*/ 51 w 449"/>
                <a:gd name="T41" fmla="*/ 161 h 203"/>
                <a:gd name="T42" fmla="*/ 43 w 449"/>
                <a:gd name="T43" fmla="*/ 135 h 203"/>
                <a:gd name="T44" fmla="*/ 161 w 449"/>
                <a:gd name="T45" fmla="*/ 169 h 203"/>
                <a:gd name="T46" fmla="*/ 195 w 449"/>
                <a:gd name="T47" fmla="*/ 203 h 203"/>
                <a:gd name="T48" fmla="*/ 254 w 449"/>
                <a:gd name="T49" fmla="*/ 203 h 203"/>
                <a:gd name="T50" fmla="*/ 288 w 449"/>
                <a:gd name="T51" fmla="*/ 161 h 203"/>
                <a:gd name="T52" fmla="*/ 288 w 449"/>
                <a:gd name="T53" fmla="*/ 110 h 203"/>
                <a:gd name="T54" fmla="*/ 254 w 449"/>
                <a:gd name="T55" fmla="*/ 76 h 203"/>
                <a:gd name="T56" fmla="*/ 203 w 449"/>
                <a:gd name="T57" fmla="*/ 76 h 203"/>
                <a:gd name="T58" fmla="*/ 280 w 449"/>
                <a:gd name="T59" fmla="*/ 42 h 203"/>
                <a:gd name="T60" fmla="*/ 178 w 449"/>
                <a:gd name="T61" fmla="*/ 0 h 203"/>
                <a:gd name="T62" fmla="*/ 187 w 449"/>
                <a:gd name="T63" fmla="*/ 118 h 203"/>
                <a:gd name="T64" fmla="*/ 220 w 449"/>
                <a:gd name="T65" fmla="*/ 101 h 203"/>
                <a:gd name="T66" fmla="*/ 246 w 449"/>
                <a:gd name="T67" fmla="*/ 127 h 203"/>
                <a:gd name="T68" fmla="*/ 246 w 449"/>
                <a:gd name="T69" fmla="*/ 152 h 203"/>
                <a:gd name="T70" fmla="*/ 229 w 449"/>
                <a:gd name="T71" fmla="*/ 169 h 203"/>
                <a:gd name="T72" fmla="*/ 203 w 449"/>
                <a:gd name="T73" fmla="*/ 169 h 203"/>
                <a:gd name="T74" fmla="*/ 187 w 449"/>
                <a:gd name="T75" fmla="*/ 144 h 203"/>
                <a:gd name="T76" fmla="*/ 381 w 449"/>
                <a:gd name="T77" fmla="*/ 0 h 203"/>
                <a:gd name="T78" fmla="*/ 330 w 449"/>
                <a:gd name="T79" fmla="*/ 17 h 203"/>
                <a:gd name="T80" fmla="*/ 314 w 449"/>
                <a:gd name="T81" fmla="*/ 101 h 203"/>
                <a:gd name="T82" fmla="*/ 322 w 449"/>
                <a:gd name="T83" fmla="*/ 152 h 203"/>
                <a:gd name="T84" fmla="*/ 330 w 449"/>
                <a:gd name="T85" fmla="*/ 186 h 203"/>
                <a:gd name="T86" fmla="*/ 381 w 449"/>
                <a:gd name="T87" fmla="*/ 203 h 203"/>
                <a:gd name="T88" fmla="*/ 424 w 449"/>
                <a:gd name="T89" fmla="*/ 186 h 203"/>
                <a:gd name="T90" fmla="*/ 441 w 449"/>
                <a:gd name="T91" fmla="*/ 152 h 203"/>
                <a:gd name="T92" fmla="*/ 441 w 449"/>
                <a:gd name="T93" fmla="*/ 50 h 203"/>
                <a:gd name="T94" fmla="*/ 407 w 449"/>
                <a:gd name="T95" fmla="*/ 0 h 203"/>
                <a:gd name="T96" fmla="*/ 381 w 449"/>
                <a:gd name="T97" fmla="*/ 34 h 203"/>
                <a:gd name="T98" fmla="*/ 407 w 449"/>
                <a:gd name="T99" fmla="*/ 50 h 203"/>
                <a:gd name="T100" fmla="*/ 407 w 449"/>
                <a:gd name="T101" fmla="*/ 101 h 203"/>
                <a:gd name="T102" fmla="*/ 398 w 449"/>
                <a:gd name="T103" fmla="*/ 152 h 203"/>
                <a:gd name="T104" fmla="*/ 381 w 449"/>
                <a:gd name="T105" fmla="*/ 169 h 203"/>
                <a:gd name="T106" fmla="*/ 364 w 449"/>
                <a:gd name="T107" fmla="*/ 161 h 203"/>
                <a:gd name="T108" fmla="*/ 356 w 449"/>
                <a:gd name="T109" fmla="*/ 135 h 203"/>
                <a:gd name="T110" fmla="*/ 356 w 449"/>
                <a:gd name="T111" fmla="*/ 76 h 203"/>
                <a:gd name="T112" fmla="*/ 364 w 449"/>
                <a:gd name="T113" fmla="*/ 3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9" h="203">
                  <a:moveTo>
                    <a:pt x="127" y="50"/>
                  </a:moveTo>
                  <a:lnTo>
                    <a:pt x="119" y="25"/>
                  </a:lnTo>
                  <a:lnTo>
                    <a:pt x="110" y="8"/>
                  </a:lnTo>
                  <a:lnTo>
                    <a:pt x="93" y="0"/>
                  </a:lnTo>
                  <a:lnTo>
                    <a:pt x="68" y="0"/>
                  </a:lnTo>
                  <a:lnTo>
                    <a:pt x="43" y="8"/>
                  </a:lnTo>
                  <a:lnTo>
                    <a:pt x="17" y="25"/>
                  </a:lnTo>
                  <a:lnTo>
                    <a:pt x="9" y="59"/>
                  </a:lnTo>
                  <a:lnTo>
                    <a:pt x="0" y="101"/>
                  </a:lnTo>
                  <a:lnTo>
                    <a:pt x="9" y="152"/>
                  </a:lnTo>
                  <a:lnTo>
                    <a:pt x="17" y="186"/>
                  </a:lnTo>
                  <a:lnTo>
                    <a:pt x="43" y="203"/>
                  </a:lnTo>
                  <a:lnTo>
                    <a:pt x="68" y="203"/>
                  </a:lnTo>
                  <a:lnTo>
                    <a:pt x="93" y="203"/>
                  </a:lnTo>
                  <a:lnTo>
                    <a:pt x="110" y="186"/>
                  </a:lnTo>
                  <a:lnTo>
                    <a:pt x="127" y="169"/>
                  </a:lnTo>
                  <a:lnTo>
                    <a:pt x="136" y="135"/>
                  </a:lnTo>
                  <a:lnTo>
                    <a:pt x="127" y="110"/>
                  </a:lnTo>
                  <a:lnTo>
                    <a:pt x="110" y="93"/>
                  </a:lnTo>
                  <a:lnTo>
                    <a:pt x="93" y="76"/>
                  </a:lnTo>
                  <a:lnTo>
                    <a:pt x="68" y="67"/>
                  </a:lnTo>
                  <a:lnTo>
                    <a:pt x="51" y="76"/>
                  </a:lnTo>
                  <a:lnTo>
                    <a:pt x="34" y="84"/>
                  </a:lnTo>
                  <a:lnTo>
                    <a:pt x="43" y="59"/>
                  </a:lnTo>
                  <a:lnTo>
                    <a:pt x="43" y="42"/>
                  </a:lnTo>
                  <a:lnTo>
                    <a:pt x="60" y="34"/>
                  </a:lnTo>
                  <a:lnTo>
                    <a:pt x="68" y="34"/>
                  </a:lnTo>
                  <a:lnTo>
                    <a:pt x="85" y="34"/>
                  </a:lnTo>
                  <a:lnTo>
                    <a:pt x="93" y="50"/>
                  </a:lnTo>
                  <a:lnTo>
                    <a:pt x="127" y="50"/>
                  </a:lnTo>
                  <a:close/>
                  <a:moveTo>
                    <a:pt x="43" y="135"/>
                  </a:moveTo>
                  <a:lnTo>
                    <a:pt x="43" y="110"/>
                  </a:lnTo>
                  <a:lnTo>
                    <a:pt x="68" y="101"/>
                  </a:lnTo>
                  <a:lnTo>
                    <a:pt x="85" y="110"/>
                  </a:lnTo>
                  <a:lnTo>
                    <a:pt x="93" y="127"/>
                  </a:lnTo>
                  <a:lnTo>
                    <a:pt x="93" y="135"/>
                  </a:lnTo>
                  <a:lnTo>
                    <a:pt x="93" y="152"/>
                  </a:lnTo>
                  <a:lnTo>
                    <a:pt x="85" y="161"/>
                  </a:lnTo>
                  <a:lnTo>
                    <a:pt x="76" y="169"/>
                  </a:lnTo>
                  <a:lnTo>
                    <a:pt x="68" y="169"/>
                  </a:lnTo>
                  <a:lnTo>
                    <a:pt x="60" y="169"/>
                  </a:lnTo>
                  <a:lnTo>
                    <a:pt x="51" y="161"/>
                  </a:lnTo>
                  <a:lnTo>
                    <a:pt x="43" y="152"/>
                  </a:lnTo>
                  <a:lnTo>
                    <a:pt x="43" y="135"/>
                  </a:lnTo>
                  <a:close/>
                  <a:moveTo>
                    <a:pt x="153" y="144"/>
                  </a:moveTo>
                  <a:lnTo>
                    <a:pt x="161" y="169"/>
                  </a:lnTo>
                  <a:lnTo>
                    <a:pt x="178" y="186"/>
                  </a:lnTo>
                  <a:lnTo>
                    <a:pt x="195" y="203"/>
                  </a:lnTo>
                  <a:lnTo>
                    <a:pt x="220" y="203"/>
                  </a:lnTo>
                  <a:lnTo>
                    <a:pt x="254" y="203"/>
                  </a:lnTo>
                  <a:lnTo>
                    <a:pt x="271" y="177"/>
                  </a:lnTo>
                  <a:lnTo>
                    <a:pt x="288" y="161"/>
                  </a:lnTo>
                  <a:lnTo>
                    <a:pt x="288" y="135"/>
                  </a:lnTo>
                  <a:lnTo>
                    <a:pt x="288" y="110"/>
                  </a:lnTo>
                  <a:lnTo>
                    <a:pt x="271" y="84"/>
                  </a:lnTo>
                  <a:lnTo>
                    <a:pt x="254" y="76"/>
                  </a:lnTo>
                  <a:lnTo>
                    <a:pt x="229" y="67"/>
                  </a:lnTo>
                  <a:lnTo>
                    <a:pt x="203" y="76"/>
                  </a:lnTo>
                  <a:lnTo>
                    <a:pt x="212" y="42"/>
                  </a:lnTo>
                  <a:lnTo>
                    <a:pt x="280" y="42"/>
                  </a:lnTo>
                  <a:lnTo>
                    <a:pt x="280" y="0"/>
                  </a:lnTo>
                  <a:lnTo>
                    <a:pt x="178" y="0"/>
                  </a:lnTo>
                  <a:lnTo>
                    <a:pt x="161" y="110"/>
                  </a:lnTo>
                  <a:lnTo>
                    <a:pt x="187" y="118"/>
                  </a:lnTo>
                  <a:lnTo>
                    <a:pt x="203" y="110"/>
                  </a:lnTo>
                  <a:lnTo>
                    <a:pt x="220" y="101"/>
                  </a:lnTo>
                  <a:lnTo>
                    <a:pt x="246" y="110"/>
                  </a:lnTo>
                  <a:lnTo>
                    <a:pt x="246" y="127"/>
                  </a:lnTo>
                  <a:lnTo>
                    <a:pt x="254" y="135"/>
                  </a:lnTo>
                  <a:lnTo>
                    <a:pt x="246" y="152"/>
                  </a:lnTo>
                  <a:lnTo>
                    <a:pt x="237" y="161"/>
                  </a:lnTo>
                  <a:lnTo>
                    <a:pt x="229" y="169"/>
                  </a:lnTo>
                  <a:lnTo>
                    <a:pt x="220" y="169"/>
                  </a:lnTo>
                  <a:lnTo>
                    <a:pt x="203" y="169"/>
                  </a:lnTo>
                  <a:lnTo>
                    <a:pt x="195" y="161"/>
                  </a:lnTo>
                  <a:lnTo>
                    <a:pt x="187" y="144"/>
                  </a:lnTo>
                  <a:lnTo>
                    <a:pt x="153" y="144"/>
                  </a:lnTo>
                  <a:close/>
                  <a:moveTo>
                    <a:pt x="381" y="0"/>
                  </a:moveTo>
                  <a:lnTo>
                    <a:pt x="356" y="0"/>
                  </a:lnTo>
                  <a:lnTo>
                    <a:pt x="330" y="17"/>
                  </a:lnTo>
                  <a:lnTo>
                    <a:pt x="322" y="50"/>
                  </a:lnTo>
                  <a:lnTo>
                    <a:pt x="314" y="101"/>
                  </a:lnTo>
                  <a:lnTo>
                    <a:pt x="314" y="127"/>
                  </a:lnTo>
                  <a:lnTo>
                    <a:pt x="322" y="152"/>
                  </a:lnTo>
                  <a:lnTo>
                    <a:pt x="322" y="169"/>
                  </a:lnTo>
                  <a:lnTo>
                    <a:pt x="330" y="186"/>
                  </a:lnTo>
                  <a:lnTo>
                    <a:pt x="356" y="203"/>
                  </a:lnTo>
                  <a:lnTo>
                    <a:pt x="381" y="203"/>
                  </a:lnTo>
                  <a:lnTo>
                    <a:pt x="407" y="203"/>
                  </a:lnTo>
                  <a:lnTo>
                    <a:pt x="424" y="186"/>
                  </a:lnTo>
                  <a:lnTo>
                    <a:pt x="432" y="169"/>
                  </a:lnTo>
                  <a:lnTo>
                    <a:pt x="441" y="152"/>
                  </a:lnTo>
                  <a:lnTo>
                    <a:pt x="449" y="101"/>
                  </a:lnTo>
                  <a:lnTo>
                    <a:pt x="441" y="50"/>
                  </a:lnTo>
                  <a:lnTo>
                    <a:pt x="424" y="17"/>
                  </a:lnTo>
                  <a:lnTo>
                    <a:pt x="407" y="0"/>
                  </a:lnTo>
                  <a:lnTo>
                    <a:pt x="381" y="0"/>
                  </a:lnTo>
                  <a:close/>
                  <a:moveTo>
                    <a:pt x="381" y="34"/>
                  </a:moveTo>
                  <a:lnTo>
                    <a:pt x="390" y="34"/>
                  </a:lnTo>
                  <a:lnTo>
                    <a:pt x="407" y="50"/>
                  </a:lnTo>
                  <a:lnTo>
                    <a:pt x="407" y="76"/>
                  </a:lnTo>
                  <a:lnTo>
                    <a:pt x="407" y="101"/>
                  </a:lnTo>
                  <a:lnTo>
                    <a:pt x="407" y="135"/>
                  </a:lnTo>
                  <a:lnTo>
                    <a:pt x="398" y="152"/>
                  </a:lnTo>
                  <a:lnTo>
                    <a:pt x="390" y="169"/>
                  </a:lnTo>
                  <a:lnTo>
                    <a:pt x="381" y="169"/>
                  </a:lnTo>
                  <a:lnTo>
                    <a:pt x="364" y="169"/>
                  </a:lnTo>
                  <a:lnTo>
                    <a:pt x="364" y="161"/>
                  </a:lnTo>
                  <a:lnTo>
                    <a:pt x="356" y="152"/>
                  </a:lnTo>
                  <a:lnTo>
                    <a:pt x="356" y="135"/>
                  </a:lnTo>
                  <a:lnTo>
                    <a:pt x="356" y="101"/>
                  </a:lnTo>
                  <a:lnTo>
                    <a:pt x="356" y="76"/>
                  </a:lnTo>
                  <a:lnTo>
                    <a:pt x="356" y="50"/>
                  </a:lnTo>
                  <a:lnTo>
                    <a:pt x="364" y="34"/>
                  </a:lnTo>
                  <a:lnTo>
                    <a:pt x="381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7" name="Rectangle 413">
              <a:extLst>
                <a:ext uri="{FF2B5EF4-FFF2-40B4-BE49-F238E27FC236}">
                  <a16:creationId xmlns:a16="http://schemas.microsoft.com/office/drawing/2014/main" id="{23FB880E-8399-4E50-A9B0-1273F8856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2995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650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8" name="Freeform 414">
              <a:extLst>
                <a:ext uri="{FF2B5EF4-FFF2-40B4-BE49-F238E27FC236}">
                  <a16:creationId xmlns:a16="http://schemas.microsoft.com/office/drawing/2014/main" id="{A8D1C339-6808-40ED-A3A7-560843A37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" y="2727"/>
              <a:ext cx="67" cy="74"/>
            </a:xfrm>
            <a:custGeom>
              <a:avLst/>
              <a:gdLst>
                <a:gd name="T0" fmla="*/ 9 w 381"/>
                <a:gd name="T1" fmla="*/ 93 h 423"/>
                <a:gd name="T2" fmla="*/ 0 w 381"/>
                <a:gd name="T3" fmla="*/ 135 h 423"/>
                <a:gd name="T4" fmla="*/ 42 w 381"/>
                <a:gd name="T5" fmla="*/ 178 h 423"/>
                <a:gd name="T6" fmla="*/ 93 w 381"/>
                <a:gd name="T7" fmla="*/ 178 h 423"/>
                <a:gd name="T8" fmla="*/ 136 w 381"/>
                <a:gd name="T9" fmla="*/ 152 h 423"/>
                <a:gd name="T10" fmla="*/ 136 w 381"/>
                <a:gd name="T11" fmla="*/ 101 h 423"/>
                <a:gd name="T12" fmla="*/ 110 w 381"/>
                <a:gd name="T13" fmla="*/ 67 h 423"/>
                <a:gd name="T14" fmla="*/ 186 w 381"/>
                <a:gd name="T15" fmla="*/ 101 h 423"/>
                <a:gd name="T16" fmla="*/ 152 w 381"/>
                <a:gd name="T17" fmla="*/ 0 h 423"/>
                <a:gd name="T18" fmla="*/ 68 w 381"/>
                <a:gd name="T19" fmla="*/ 76 h 423"/>
                <a:gd name="T20" fmla="*/ 102 w 381"/>
                <a:gd name="T21" fmla="*/ 93 h 423"/>
                <a:gd name="T22" fmla="*/ 102 w 381"/>
                <a:gd name="T23" fmla="*/ 118 h 423"/>
                <a:gd name="T24" fmla="*/ 85 w 381"/>
                <a:gd name="T25" fmla="*/ 135 h 423"/>
                <a:gd name="T26" fmla="*/ 59 w 381"/>
                <a:gd name="T27" fmla="*/ 152 h 423"/>
                <a:gd name="T28" fmla="*/ 42 w 381"/>
                <a:gd name="T29" fmla="*/ 144 h 423"/>
                <a:gd name="T30" fmla="*/ 42 w 381"/>
                <a:gd name="T31" fmla="*/ 101 h 423"/>
                <a:gd name="T32" fmla="*/ 271 w 381"/>
                <a:gd name="T33" fmla="*/ 152 h 423"/>
                <a:gd name="T34" fmla="*/ 229 w 381"/>
                <a:gd name="T35" fmla="*/ 135 h 423"/>
                <a:gd name="T36" fmla="*/ 186 w 381"/>
                <a:gd name="T37" fmla="*/ 144 h 423"/>
                <a:gd name="T38" fmla="*/ 152 w 381"/>
                <a:gd name="T39" fmla="*/ 169 h 423"/>
                <a:gd name="T40" fmla="*/ 110 w 381"/>
                <a:gd name="T41" fmla="*/ 203 h 423"/>
                <a:gd name="T42" fmla="*/ 93 w 381"/>
                <a:gd name="T43" fmla="*/ 228 h 423"/>
                <a:gd name="T44" fmla="*/ 110 w 381"/>
                <a:gd name="T45" fmla="*/ 279 h 423"/>
                <a:gd name="T46" fmla="*/ 152 w 381"/>
                <a:gd name="T47" fmla="*/ 305 h 423"/>
                <a:gd name="T48" fmla="*/ 186 w 381"/>
                <a:gd name="T49" fmla="*/ 296 h 423"/>
                <a:gd name="T50" fmla="*/ 229 w 381"/>
                <a:gd name="T51" fmla="*/ 271 h 423"/>
                <a:gd name="T52" fmla="*/ 263 w 381"/>
                <a:gd name="T53" fmla="*/ 237 h 423"/>
                <a:gd name="T54" fmla="*/ 279 w 381"/>
                <a:gd name="T55" fmla="*/ 203 h 423"/>
                <a:gd name="T56" fmla="*/ 271 w 381"/>
                <a:gd name="T57" fmla="*/ 152 h 423"/>
                <a:gd name="T58" fmla="*/ 246 w 381"/>
                <a:gd name="T59" fmla="*/ 186 h 423"/>
                <a:gd name="T60" fmla="*/ 237 w 381"/>
                <a:gd name="T61" fmla="*/ 203 h 423"/>
                <a:gd name="T62" fmla="*/ 203 w 381"/>
                <a:gd name="T63" fmla="*/ 237 h 423"/>
                <a:gd name="T64" fmla="*/ 161 w 381"/>
                <a:gd name="T65" fmla="*/ 262 h 423"/>
                <a:gd name="T66" fmla="*/ 136 w 381"/>
                <a:gd name="T67" fmla="*/ 262 h 423"/>
                <a:gd name="T68" fmla="*/ 127 w 381"/>
                <a:gd name="T69" fmla="*/ 237 h 423"/>
                <a:gd name="T70" fmla="*/ 152 w 381"/>
                <a:gd name="T71" fmla="*/ 220 h 423"/>
                <a:gd name="T72" fmla="*/ 195 w 381"/>
                <a:gd name="T73" fmla="*/ 178 h 423"/>
                <a:gd name="T74" fmla="*/ 229 w 381"/>
                <a:gd name="T75" fmla="*/ 169 h 423"/>
                <a:gd name="T76" fmla="*/ 364 w 381"/>
                <a:gd name="T77" fmla="*/ 279 h 423"/>
                <a:gd name="T78" fmla="*/ 322 w 381"/>
                <a:gd name="T79" fmla="*/ 254 h 423"/>
                <a:gd name="T80" fmla="*/ 288 w 381"/>
                <a:gd name="T81" fmla="*/ 262 h 423"/>
                <a:gd name="T82" fmla="*/ 246 w 381"/>
                <a:gd name="T83" fmla="*/ 288 h 423"/>
                <a:gd name="T84" fmla="*/ 212 w 381"/>
                <a:gd name="T85" fmla="*/ 321 h 423"/>
                <a:gd name="T86" fmla="*/ 195 w 381"/>
                <a:gd name="T87" fmla="*/ 355 h 423"/>
                <a:gd name="T88" fmla="*/ 203 w 381"/>
                <a:gd name="T89" fmla="*/ 406 h 423"/>
                <a:gd name="T90" fmla="*/ 246 w 381"/>
                <a:gd name="T91" fmla="*/ 423 h 423"/>
                <a:gd name="T92" fmla="*/ 288 w 381"/>
                <a:gd name="T93" fmla="*/ 415 h 423"/>
                <a:gd name="T94" fmla="*/ 322 w 381"/>
                <a:gd name="T95" fmla="*/ 389 h 423"/>
                <a:gd name="T96" fmla="*/ 364 w 381"/>
                <a:gd name="T97" fmla="*/ 355 h 423"/>
                <a:gd name="T98" fmla="*/ 381 w 381"/>
                <a:gd name="T99" fmla="*/ 330 h 423"/>
                <a:gd name="T100" fmla="*/ 364 w 381"/>
                <a:gd name="T101" fmla="*/ 279 h 423"/>
                <a:gd name="T102" fmla="*/ 347 w 381"/>
                <a:gd name="T103" fmla="*/ 313 h 423"/>
                <a:gd name="T104" fmla="*/ 339 w 381"/>
                <a:gd name="T105" fmla="*/ 330 h 423"/>
                <a:gd name="T106" fmla="*/ 305 w 381"/>
                <a:gd name="T107" fmla="*/ 364 h 423"/>
                <a:gd name="T108" fmla="*/ 263 w 381"/>
                <a:gd name="T109" fmla="*/ 389 h 423"/>
                <a:gd name="T110" fmla="*/ 229 w 381"/>
                <a:gd name="T111" fmla="*/ 381 h 423"/>
                <a:gd name="T112" fmla="*/ 229 w 381"/>
                <a:gd name="T113" fmla="*/ 364 h 423"/>
                <a:gd name="T114" fmla="*/ 246 w 381"/>
                <a:gd name="T115" fmla="*/ 338 h 423"/>
                <a:gd name="T116" fmla="*/ 296 w 381"/>
                <a:gd name="T117" fmla="*/ 305 h 423"/>
                <a:gd name="T118" fmla="*/ 330 w 381"/>
                <a:gd name="T119" fmla="*/ 288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1" h="423">
                  <a:moveTo>
                    <a:pt x="17" y="76"/>
                  </a:moveTo>
                  <a:lnTo>
                    <a:pt x="9" y="93"/>
                  </a:lnTo>
                  <a:lnTo>
                    <a:pt x="0" y="118"/>
                  </a:lnTo>
                  <a:lnTo>
                    <a:pt x="0" y="135"/>
                  </a:lnTo>
                  <a:lnTo>
                    <a:pt x="17" y="161"/>
                  </a:lnTo>
                  <a:lnTo>
                    <a:pt x="42" y="178"/>
                  </a:lnTo>
                  <a:lnTo>
                    <a:pt x="68" y="186"/>
                  </a:lnTo>
                  <a:lnTo>
                    <a:pt x="93" y="178"/>
                  </a:lnTo>
                  <a:lnTo>
                    <a:pt x="110" y="169"/>
                  </a:lnTo>
                  <a:lnTo>
                    <a:pt x="136" y="152"/>
                  </a:lnTo>
                  <a:lnTo>
                    <a:pt x="144" y="127"/>
                  </a:lnTo>
                  <a:lnTo>
                    <a:pt x="136" y="101"/>
                  </a:lnTo>
                  <a:lnTo>
                    <a:pt x="127" y="84"/>
                  </a:lnTo>
                  <a:lnTo>
                    <a:pt x="110" y="67"/>
                  </a:lnTo>
                  <a:lnTo>
                    <a:pt x="136" y="51"/>
                  </a:lnTo>
                  <a:lnTo>
                    <a:pt x="186" y="101"/>
                  </a:lnTo>
                  <a:lnTo>
                    <a:pt x="212" y="84"/>
                  </a:lnTo>
                  <a:lnTo>
                    <a:pt x="152" y="0"/>
                  </a:lnTo>
                  <a:lnTo>
                    <a:pt x="51" y="51"/>
                  </a:lnTo>
                  <a:lnTo>
                    <a:pt x="68" y="76"/>
                  </a:lnTo>
                  <a:lnTo>
                    <a:pt x="85" y="84"/>
                  </a:lnTo>
                  <a:lnTo>
                    <a:pt x="102" y="93"/>
                  </a:lnTo>
                  <a:lnTo>
                    <a:pt x="102" y="101"/>
                  </a:lnTo>
                  <a:lnTo>
                    <a:pt x="102" y="118"/>
                  </a:lnTo>
                  <a:lnTo>
                    <a:pt x="102" y="127"/>
                  </a:lnTo>
                  <a:lnTo>
                    <a:pt x="85" y="135"/>
                  </a:lnTo>
                  <a:lnTo>
                    <a:pt x="76" y="152"/>
                  </a:lnTo>
                  <a:lnTo>
                    <a:pt x="59" y="152"/>
                  </a:lnTo>
                  <a:lnTo>
                    <a:pt x="51" y="152"/>
                  </a:lnTo>
                  <a:lnTo>
                    <a:pt x="42" y="144"/>
                  </a:lnTo>
                  <a:lnTo>
                    <a:pt x="34" y="118"/>
                  </a:lnTo>
                  <a:lnTo>
                    <a:pt x="42" y="101"/>
                  </a:lnTo>
                  <a:lnTo>
                    <a:pt x="17" y="76"/>
                  </a:lnTo>
                  <a:close/>
                  <a:moveTo>
                    <a:pt x="271" y="152"/>
                  </a:moveTo>
                  <a:lnTo>
                    <a:pt x="246" y="135"/>
                  </a:lnTo>
                  <a:lnTo>
                    <a:pt x="229" y="135"/>
                  </a:lnTo>
                  <a:lnTo>
                    <a:pt x="212" y="135"/>
                  </a:lnTo>
                  <a:lnTo>
                    <a:pt x="186" y="144"/>
                  </a:lnTo>
                  <a:lnTo>
                    <a:pt x="169" y="152"/>
                  </a:lnTo>
                  <a:lnTo>
                    <a:pt x="152" y="169"/>
                  </a:lnTo>
                  <a:lnTo>
                    <a:pt x="127" y="186"/>
                  </a:lnTo>
                  <a:lnTo>
                    <a:pt x="110" y="203"/>
                  </a:lnTo>
                  <a:lnTo>
                    <a:pt x="102" y="211"/>
                  </a:lnTo>
                  <a:lnTo>
                    <a:pt x="93" y="228"/>
                  </a:lnTo>
                  <a:lnTo>
                    <a:pt x="93" y="254"/>
                  </a:lnTo>
                  <a:lnTo>
                    <a:pt x="110" y="279"/>
                  </a:lnTo>
                  <a:lnTo>
                    <a:pt x="127" y="296"/>
                  </a:lnTo>
                  <a:lnTo>
                    <a:pt x="152" y="305"/>
                  </a:lnTo>
                  <a:lnTo>
                    <a:pt x="169" y="305"/>
                  </a:lnTo>
                  <a:lnTo>
                    <a:pt x="186" y="296"/>
                  </a:lnTo>
                  <a:lnTo>
                    <a:pt x="203" y="288"/>
                  </a:lnTo>
                  <a:lnTo>
                    <a:pt x="229" y="271"/>
                  </a:lnTo>
                  <a:lnTo>
                    <a:pt x="246" y="254"/>
                  </a:lnTo>
                  <a:lnTo>
                    <a:pt x="263" y="237"/>
                  </a:lnTo>
                  <a:lnTo>
                    <a:pt x="271" y="220"/>
                  </a:lnTo>
                  <a:lnTo>
                    <a:pt x="279" y="203"/>
                  </a:lnTo>
                  <a:lnTo>
                    <a:pt x="279" y="178"/>
                  </a:lnTo>
                  <a:lnTo>
                    <a:pt x="271" y="152"/>
                  </a:lnTo>
                  <a:close/>
                  <a:moveTo>
                    <a:pt x="246" y="178"/>
                  </a:moveTo>
                  <a:lnTo>
                    <a:pt x="246" y="186"/>
                  </a:lnTo>
                  <a:lnTo>
                    <a:pt x="246" y="194"/>
                  </a:lnTo>
                  <a:lnTo>
                    <a:pt x="237" y="203"/>
                  </a:lnTo>
                  <a:lnTo>
                    <a:pt x="229" y="220"/>
                  </a:lnTo>
                  <a:lnTo>
                    <a:pt x="203" y="237"/>
                  </a:lnTo>
                  <a:lnTo>
                    <a:pt x="178" y="254"/>
                  </a:lnTo>
                  <a:lnTo>
                    <a:pt x="161" y="262"/>
                  </a:lnTo>
                  <a:lnTo>
                    <a:pt x="144" y="271"/>
                  </a:lnTo>
                  <a:lnTo>
                    <a:pt x="136" y="262"/>
                  </a:lnTo>
                  <a:lnTo>
                    <a:pt x="127" y="245"/>
                  </a:lnTo>
                  <a:lnTo>
                    <a:pt x="127" y="237"/>
                  </a:lnTo>
                  <a:lnTo>
                    <a:pt x="136" y="228"/>
                  </a:lnTo>
                  <a:lnTo>
                    <a:pt x="152" y="220"/>
                  </a:lnTo>
                  <a:lnTo>
                    <a:pt x="169" y="194"/>
                  </a:lnTo>
                  <a:lnTo>
                    <a:pt x="195" y="178"/>
                  </a:lnTo>
                  <a:lnTo>
                    <a:pt x="212" y="169"/>
                  </a:lnTo>
                  <a:lnTo>
                    <a:pt x="229" y="169"/>
                  </a:lnTo>
                  <a:lnTo>
                    <a:pt x="246" y="178"/>
                  </a:lnTo>
                  <a:close/>
                  <a:moveTo>
                    <a:pt x="364" y="279"/>
                  </a:moveTo>
                  <a:lnTo>
                    <a:pt x="347" y="262"/>
                  </a:lnTo>
                  <a:lnTo>
                    <a:pt x="322" y="254"/>
                  </a:lnTo>
                  <a:lnTo>
                    <a:pt x="305" y="254"/>
                  </a:lnTo>
                  <a:lnTo>
                    <a:pt x="288" y="262"/>
                  </a:lnTo>
                  <a:lnTo>
                    <a:pt x="271" y="271"/>
                  </a:lnTo>
                  <a:lnTo>
                    <a:pt x="246" y="288"/>
                  </a:lnTo>
                  <a:lnTo>
                    <a:pt x="229" y="305"/>
                  </a:lnTo>
                  <a:lnTo>
                    <a:pt x="212" y="321"/>
                  </a:lnTo>
                  <a:lnTo>
                    <a:pt x="203" y="338"/>
                  </a:lnTo>
                  <a:lnTo>
                    <a:pt x="195" y="355"/>
                  </a:lnTo>
                  <a:lnTo>
                    <a:pt x="195" y="381"/>
                  </a:lnTo>
                  <a:lnTo>
                    <a:pt x="203" y="406"/>
                  </a:lnTo>
                  <a:lnTo>
                    <a:pt x="229" y="423"/>
                  </a:lnTo>
                  <a:lnTo>
                    <a:pt x="246" y="423"/>
                  </a:lnTo>
                  <a:lnTo>
                    <a:pt x="263" y="423"/>
                  </a:lnTo>
                  <a:lnTo>
                    <a:pt x="288" y="415"/>
                  </a:lnTo>
                  <a:lnTo>
                    <a:pt x="305" y="406"/>
                  </a:lnTo>
                  <a:lnTo>
                    <a:pt x="322" y="389"/>
                  </a:lnTo>
                  <a:lnTo>
                    <a:pt x="347" y="372"/>
                  </a:lnTo>
                  <a:lnTo>
                    <a:pt x="364" y="355"/>
                  </a:lnTo>
                  <a:lnTo>
                    <a:pt x="373" y="338"/>
                  </a:lnTo>
                  <a:lnTo>
                    <a:pt x="381" y="330"/>
                  </a:lnTo>
                  <a:lnTo>
                    <a:pt x="381" y="305"/>
                  </a:lnTo>
                  <a:lnTo>
                    <a:pt x="364" y="279"/>
                  </a:lnTo>
                  <a:close/>
                  <a:moveTo>
                    <a:pt x="339" y="296"/>
                  </a:moveTo>
                  <a:lnTo>
                    <a:pt x="347" y="313"/>
                  </a:lnTo>
                  <a:lnTo>
                    <a:pt x="347" y="321"/>
                  </a:lnTo>
                  <a:lnTo>
                    <a:pt x="339" y="330"/>
                  </a:lnTo>
                  <a:lnTo>
                    <a:pt x="322" y="338"/>
                  </a:lnTo>
                  <a:lnTo>
                    <a:pt x="305" y="364"/>
                  </a:lnTo>
                  <a:lnTo>
                    <a:pt x="279" y="381"/>
                  </a:lnTo>
                  <a:lnTo>
                    <a:pt x="263" y="389"/>
                  </a:lnTo>
                  <a:lnTo>
                    <a:pt x="246" y="389"/>
                  </a:lnTo>
                  <a:lnTo>
                    <a:pt x="229" y="381"/>
                  </a:lnTo>
                  <a:lnTo>
                    <a:pt x="229" y="372"/>
                  </a:lnTo>
                  <a:lnTo>
                    <a:pt x="229" y="364"/>
                  </a:lnTo>
                  <a:lnTo>
                    <a:pt x="237" y="355"/>
                  </a:lnTo>
                  <a:lnTo>
                    <a:pt x="246" y="338"/>
                  </a:lnTo>
                  <a:lnTo>
                    <a:pt x="271" y="321"/>
                  </a:lnTo>
                  <a:lnTo>
                    <a:pt x="296" y="305"/>
                  </a:lnTo>
                  <a:lnTo>
                    <a:pt x="313" y="296"/>
                  </a:lnTo>
                  <a:lnTo>
                    <a:pt x="330" y="288"/>
                  </a:lnTo>
                  <a:lnTo>
                    <a:pt x="339" y="296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9" name="Rectangle 415">
              <a:extLst>
                <a:ext uri="{FF2B5EF4-FFF2-40B4-BE49-F238E27FC236}">
                  <a16:creationId xmlns:a16="http://schemas.microsoft.com/office/drawing/2014/main" id="{D85987DC-973C-49C3-A6AA-208552DF27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20000">
              <a:off x="220" y="271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0" name="Rectangle 416">
              <a:extLst>
                <a:ext uri="{FF2B5EF4-FFF2-40B4-BE49-F238E27FC236}">
                  <a16:creationId xmlns:a16="http://schemas.microsoft.com/office/drawing/2014/main" id="{07B60D53-1BA2-4FB3-AEC4-1A26B5C60E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20000">
              <a:off x="237" y="273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1" name="Rectangle 417">
              <a:extLst>
                <a:ext uri="{FF2B5EF4-FFF2-40B4-BE49-F238E27FC236}">
                  <a16:creationId xmlns:a16="http://schemas.microsoft.com/office/drawing/2014/main" id="{761C86A9-1E61-4002-B0BC-E7F2E0C777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20000">
              <a:off x="253" y="276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2" name="Freeform 418">
              <a:extLst>
                <a:ext uri="{FF2B5EF4-FFF2-40B4-BE49-F238E27FC236}">
                  <a16:creationId xmlns:a16="http://schemas.microsoft.com/office/drawing/2014/main" id="{DEF7868A-F36E-4FB2-86F5-1910EF8820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" y="3167"/>
              <a:ext cx="45" cy="76"/>
            </a:xfrm>
            <a:custGeom>
              <a:avLst/>
              <a:gdLst>
                <a:gd name="T0" fmla="*/ 16 w 262"/>
                <a:gd name="T1" fmla="*/ 17 h 441"/>
                <a:gd name="T2" fmla="*/ 0 w 262"/>
                <a:gd name="T3" fmla="*/ 60 h 441"/>
                <a:gd name="T4" fmla="*/ 8 w 262"/>
                <a:gd name="T5" fmla="*/ 110 h 441"/>
                <a:gd name="T6" fmla="*/ 59 w 262"/>
                <a:gd name="T7" fmla="*/ 136 h 441"/>
                <a:gd name="T8" fmla="*/ 110 w 262"/>
                <a:gd name="T9" fmla="*/ 127 h 441"/>
                <a:gd name="T10" fmla="*/ 135 w 262"/>
                <a:gd name="T11" fmla="*/ 85 h 441"/>
                <a:gd name="T12" fmla="*/ 127 w 262"/>
                <a:gd name="T13" fmla="*/ 34 h 441"/>
                <a:gd name="T14" fmla="*/ 169 w 262"/>
                <a:gd name="T15" fmla="*/ 110 h 441"/>
                <a:gd name="T16" fmla="*/ 186 w 262"/>
                <a:gd name="T17" fmla="*/ 0 h 441"/>
                <a:gd name="T18" fmla="*/ 84 w 262"/>
                <a:gd name="T19" fmla="*/ 34 h 441"/>
                <a:gd name="T20" fmla="*/ 101 w 262"/>
                <a:gd name="T21" fmla="*/ 60 h 441"/>
                <a:gd name="T22" fmla="*/ 101 w 262"/>
                <a:gd name="T23" fmla="*/ 85 h 441"/>
                <a:gd name="T24" fmla="*/ 76 w 262"/>
                <a:gd name="T25" fmla="*/ 94 h 441"/>
                <a:gd name="T26" fmla="*/ 42 w 262"/>
                <a:gd name="T27" fmla="*/ 94 h 441"/>
                <a:gd name="T28" fmla="*/ 25 w 262"/>
                <a:gd name="T29" fmla="*/ 77 h 441"/>
                <a:gd name="T30" fmla="*/ 50 w 262"/>
                <a:gd name="T31" fmla="*/ 43 h 441"/>
                <a:gd name="T32" fmla="*/ 67 w 262"/>
                <a:gd name="T33" fmla="*/ 161 h 441"/>
                <a:gd name="T34" fmla="*/ 33 w 262"/>
                <a:gd name="T35" fmla="*/ 187 h 441"/>
                <a:gd name="T36" fmla="*/ 25 w 262"/>
                <a:gd name="T37" fmla="*/ 237 h 441"/>
                <a:gd name="T38" fmla="*/ 67 w 262"/>
                <a:gd name="T39" fmla="*/ 280 h 441"/>
                <a:gd name="T40" fmla="*/ 110 w 262"/>
                <a:gd name="T41" fmla="*/ 288 h 441"/>
                <a:gd name="T42" fmla="*/ 152 w 262"/>
                <a:gd name="T43" fmla="*/ 263 h 441"/>
                <a:gd name="T44" fmla="*/ 160 w 262"/>
                <a:gd name="T45" fmla="*/ 212 h 441"/>
                <a:gd name="T46" fmla="*/ 186 w 262"/>
                <a:gd name="T47" fmla="*/ 187 h 441"/>
                <a:gd name="T48" fmla="*/ 237 w 262"/>
                <a:gd name="T49" fmla="*/ 254 h 441"/>
                <a:gd name="T50" fmla="*/ 110 w 262"/>
                <a:gd name="T51" fmla="*/ 153 h 441"/>
                <a:gd name="T52" fmla="*/ 127 w 262"/>
                <a:gd name="T53" fmla="*/ 195 h 441"/>
                <a:gd name="T54" fmla="*/ 135 w 262"/>
                <a:gd name="T55" fmla="*/ 229 h 441"/>
                <a:gd name="T56" fmla="*/ 118 w 262"/>
                <a:gd name="T57" fmla="*/ 246 h 441"/>
                <a:gd name="T58" fmla="*/ 84 w 262"/>
                <a:gd name="T59" fmla="*/ 254 h 441"/>
                <a:gd name="T60" fmla="*/ 59 w 262"/>
                <a:gd name="T61" fmla="*/ 237 h 441"/>
                <a:gd name="T62" fmla="*/ 59 w 262"/>
                <a:gd name="T63" fmla="*/ 212 h 441"/>
                <a:gd name="T64" fmla="*/ 67 w 262"/>
                <a:gd name="T65" fmla="*/ 161 h 441"/>
                <a:gd name="T66" fmla="*/ 245 w 262"/>
                <a:gd name="T67" fmla="*/ 322 h 441"/>
                <a:gd name="T68" fmla="*/ 194 w 262"/>
                <a:gd name="T69" fmla="*/ 297 h 441"/>
                <a:gd name="T70" fmla="*/ 118 w 262"/>
                <a:gd name="T71" fmla="*/ 314 h 441"/>
                <a:gd name="T72" fmla="*/ 84 w 262"/>
                <a:gd name="T73" fmla="*/ 331 h 441"/>
                <a:gd name="T74" fmla="*/ 59 w 262"/>
                <a:gd name="T75" fmla="*/ 364 h 441"/>
                <a:gd name="T76" fmla="*/ 67 w 262"/>
                <a:gd name="T77" fmla="*/ 415 h 441"/>
                <a:gd name="T78" fmla="*/ 118 w 262"/>
                <a:gd name="T79" fmla="*/ 441 h 441"/>
                <a:gd name="T80" fmla="*/ 194 w 262"/>
                <a:gd name="T81" fmla="*/ 424 h 441"/>
                <a:gd name="T82" fmla="*/ 237 w 262"/>
                <a:gd name="T83" fmla="*/ 407 h 441"/>
                <a:gd name="T84" fmla="*/ 262 w 262"/>
                <a:gd name="T85" fmla="*/ 373 h 441"/>
                <a:gd name="T86" fmla="*/ 228 w 262"/>
                <a:gd name="T87" fmla="*/ 356 h 441"/>
                <a:gd name="T88" fmla="*/ 220 w 262"/>
                <a:gd name="T89" fmla="*/ 373 h 441"/>
                <a:gd name="T90" fmla="*/ 194 w 262"/>
                <a:gd name="T91" fmla="*/ 390 h 441"/>
                <a:gd name="T92" fmla="*/ 135 w 262"/>
                <a:gd name="T93" fmla="*/ 398 h 441"/>
                <a:gd name="T94" fmla="*/ 93 w 262"/>
                <a:gd name="T95" fmla="*/ 390 h 441"/>
                <a:gd name="T96" fmla="*/ 93 w 262"/>
                <a:gd name="T97" fmla="*/ 373 h 441"/>
                <a:gd name="T98" fmla="*/ 110 w 262"/>
                <a:gd name="T99" fmla="*/ 356 h 441"/>
                <a:gd name="T100" fmla="*/ 152 w 262"/>
                <a:gd name="T101" fmla="*/ 347 h 441"/>
                <a:gd name="T102" fmla="*/ 203 w 262"/>
                <a:gd name="T103" fmla="*/ 339 h 441"/>
                <a:gd name="T104" fmla="*/ 228 w 262"/>
                <a:gd name="T105" fmla="*/ 35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2" h="441">
                  <a:moveTo>
                    <a:pt x="42" y="9"/>
                  </a:moveTo>
                  <a:lnTo>
                    <a:pt x="16" y="17"/>
                  </a:lnTo>
                  <a:lnTo>
                    <a:pt x="8" y="34"/>
                  </a:lnTo>
                  <a:lnTo>
                    <a:pt x="0" y="60"/>
                  </a:lnTo>
                  <a:lnTo>
                    <a:pt x="0" y="85"/>
                  </a:lnTo>
                  <a:lnTo>
                    <a:pt x="8" y="110"/>
                  </a:lnTo>
                  <a:lnTo>
                    <a:pt x="33" y="127"/>
                  </a:lnTo>
                  <a:lnTo>
                    <a:pt x="59" y="136"/>
                  </a:lnTo>
                  <a:lnTo>
                    <a:pt x="84" y="136"/>
                  </a:lnTo>
                  <a:lnTo>
                    <a:pt x="110" y="127"/>
                  </a:lnTo>
                  <a:lnTo>
                    <a:pt x="127" y="110"/>
                  </a:lnTo>
                  <a:lnTo>
                    <a:pt x="135" y="85"/>
                  </a:lnTo>
                  <a:lnTo>
                    <a:pt x="135" y="60"/>
                  </a:lnTo>
                  <a:lnTo>
                    <a:pt x="127" y="34"/>
                  </a:lnTo>
                  <a:lnTo>
                    <a:pt x="160" y="34"/>
                  </a:lnTo>
                  <a:lnTo>
                    <a:pt x="169" y="110"/>
                  </a:lnTo>
                  <a:lnTo>
                    <a:pt x="211" y="102"/>
                  </a:lnTo>
                  <a:lnTo>
                    <a:pt x="186" y="0"/>
                  </a:lnTo>
                  <a:lnTo>
                    <a:pt x="84" y="0"/>
                  </a:lnTo>
                  <a:lnTo>
                    <a:pt x="84" y="34"/>
                  </a:lnTo>
                  <a:lnTo>
                    <a:pt x="93" y="43"/>
                  </a:lnTo>
                  <a:lnTo>
                    <a:pt x="101" y="60"/>
                  </a:lnTo>
                  <a:lnTo>
                    <a:pt x="101" y="77"/>
                  </a:lnTo>
                  <a:lnTo>
                    <a:pt x="101" y="85"/>
                  </a:lnTo>
                  <a:lnTo>
                    <a:pt x="84" y="94"/>
                  </a:lnTo>
                  <a:lnTo>
                    <a:pt x="76" y="94"/>
                  </a:lnTo>
                  <a:lnTo>
                    <a:pt x="59" y="102"/>
                  </a:lnTo>
                  <a:lnTo>
                    <a:pt x="42" y="94"/>
                  </a:lnTo>
                  <a:lnTo>
                    <a:pt x="33" y="85"/>
                  </a:lnTo>
                  <a:lnTo>
                    <a:pt x="25" y="77"/>
                  </a:lnTo>
                  <a:lnTo>
                    <a:pt x="33" y="60"/>
                  </a:lnTo>
                  <a:lnTo>
                    <a:pt x="50" y="43"/>
                  </a:lnTo>
                  <a:lnTo>
                    <a:pt x="42" y="9"/>
                  </a:lnTo>
                  <a:close/>
                  <a:moveTo>
                    <a:pt x="67" y="161"/>
                  </a:moveTo>
                  <a:lnTo>
                    <a:pt x="50" y="170"/>
                  </a:lnTo>
                  <a:lnTo>
                    <a:pt x="33" y="187"/>
                  </a:lnTo>
                  <a:lnTo>
                    <a:pt x="25" y="212"/>
                  </a:lnTo>
                  <a:lnTo>
                    <a:pt x="25" y="237"/>
                  </a:lnTo>
                  <a:lnTo>
                    <a:pt x="42" y="263"/>
                  </a:lnTo>
                  <a:lnTo>
                    <a:pt x="67" y="280"/>
                  </a:lnTo>
                  <a:lnTo>
                    <a:pt x="84" y="288"/>
                  </a:lnTo>
                  <a:lnTo>
                    <a:pt x="110" y="288"/>
                  </a:lnTo>
                  <a:lnTo>
                    <a:pt x="135" y="280"/>
                  </a:lnTo>
                  <a:lnTo>
                    <a:pt x="152" y="263"/>
                  </a:lnTo>
                  <a:lnTo>
                    <a:pt x="169" y="237"/>
                  </a:lnTo>
                  <a:lnTo>
                    <a:pt x="160" y="212"/>
                  </a:lnTo>
                  <a:lnTo>
                    <a:pt x="152" y="187"/>
                  </a:lnTo>
                  <a:lnTo>
                    <a:pt x="186" y="187"/>
                  </a:lnTo>
                  <a:lnTo>
                    <a:pt x="203" y="263"/>
                  </a:lnTo>
                  <a:lnTo>
                    <a:pt x="237" y="254"/>
                  </a:lnTo>
                  <a:lnTo>
                    <a:pt x="220" y="153"/>
                  </a:lnTo>
                  <a:lnTo>
                    <a:pt x="110" y="153"/>
                  </a:lnTo>
                  <a:lnTo>
                    <a:pt x="110" y="187"/>
                  </a:lnTo>
                  <a:lnTo>
                    <a:pt x="127" y="195"/>
                  </a:lnTo>
                  <a:lnTo>
                    <a:pt x="135" y="212"/>
                  </a:lnTo>
                  <a:lnTo>
                    <a:pt x="135" y="229"/>
                  </a:lnTo>
                  <a:lnTo>
                    <a:pt x="127" y="237"/>
                  </a:lnTo>
                  <a:lnTo>
                    <a:pt x="118" y="246"/>
                  </a:lnTo>
                  <a:lnTo>
                    <a:pt x="101" y="246"/>
                  </a:lnTo>
                  <a:lnTo>
                    <a:pt x="84" y="254"/>
                  </a:lnTo>
                  <a:lnTo>
                    <a:pt x="76" y="246"/>
                  </a:lnTo>
                  <a:lnTo>
                    <a:pt x="59" y="237"/>
                  </a:lnTo>
                  <a:lnTo>
                    <a:pt x="59" y="229"/>
                  </a:lnTo>
                  <a:lnTo>
                    <a:pt x="59" y="212"/>
                  </a:lnTo>
                  <a:lnTo>
                    <a:pt x="84" y="195"/>
                  </a:lnTo>
                  <a:lnTo>
                    <a:pt x="67" y="161"/>
                  </a:lnTo>
                  <a:close/>
                  <a:moveTo>
                    <a:pt x="262" y="347"/>
                  </a:moveTo>
                  <a:lnTo>
                    <a:pt x="245" y="322"/>
                  </a:lnTo>
                  <a:lnTo>
                    <a:pt x="228" y="305"/>
                  </a:lnTo>
                  <a:lnTo>
                    <a:pt x="194" y="297"/>
                  </a:lnTo>
                  <a:lnTo>
                    <a:pt x="143" y="305"/>
                  </a:lnTo>
                  <a:lnTo>
                    <a:pt x="118" y="314"/>
                  </a:lnTo>
                  <a:lnTo>
                    <a:pt x="101" y="322"/>
                  </a:lnTo>
                  <a:lnTo>
                    <a:pt x="84" y="331"/>
                  </a:lnTo>
                  <a:lnTo>
                    <a:pt x="67" y="339"/>
                  </a:lnTo>
                  <a:lnTo>
                    <a:pt x="59" y="364"/>
                  </a:lnTo>
                  <a:lnTo>
                    <a:pt x="59" y="390"/>
                  </a:lnTo>
                  <a:lnTo>
                    <a:pt x="67" y="415"/>
                  </a:lnTo>
                  <a:lnTo>
                    <a:pt x="84" y="432"/>
                  </a:lnTo>
                  <a:lnTo>
                    <a:pt x="118" y="441"/>
                  </a:lnTo>
                  <a:lnTo>
                    <a:pt x="169" y="432"/>
                  </a:lnTo>
                  <a:lnTo>
                    <a:pt x="194" y="424"/>
                  </a:lnTo>
                  <a:lnTo>
                    <a:pt x="220" y="415"/>
                  </a:lnTo>
                  <a:lnTo>
                    <a:pt x="237" y="407"/>
                  </a:lnTo>
                  <a:lnTo>
                    <a:pt x="245" y="398"/>
                  </a:lnTo>
                  <a:lnTo>
                    <a:pt x="262" y="373"/>
                  </a:lnTo>
                  <a:lnTo>
                    <a:pt x="262" y="347"/>
                  </a:lnTo>
                  <a:close/>
                  <a:moveTo>
                    <a:pt x="228" y="356"/>
                  </a:moveTo>
                  <a:lnTo>
                    <a:pt x="228" y="373"/>
                  </a:lnTo>
                  <a:lnTo>
                    <a:pt x="220" y="373"/>
                  </a:lnTo>
                  <a:lnTo>
                    <a:pt x="211" y="381"/>
                  </a:lnTo>
                  <a:lnTo>
                    <a:pt x="194" y="390"/>
                  </a:lnTo>
                  <a:lnTo>
                    <a:pt x="160" y="390"/>
                  </a:lnTo>
                  <a:lnTo>
                    <a:pt x="135" y="398"/>
                  </a:lnTo>
                  <a:lnTo>
                    <a:pt x="110" y="398"/>
                  </a:lnTo>
                  <a:lnTo>
                    <a:pt x="93" y="390"/>
                  </a:lnTo>
                  <a:lnTo>
                    <a:pt x="93" y="381"/>
                  </a:lnTo>
                  <a:lnTo>
                    <a:pt x="93" y="373"/>
                  </a:lnTo>
                  <a:lnTo>
                    <a:pt x="93" y="364"/>
                  </a:lnTo>
                  <a:lnTo>
                    <a:pt x="110" y="356"/>
                  </a:lnTo>
                  <a:lnTo>
                    <a:pt x="127" y="347"/>
                  </a:lnTo>
                  <a:lnTo>
                    <a:pt x="152" y="347"/>
                  </a:lnTo>
                  <a:lnTo>
                    <a:pt x="186" y="339"/>
                  </a:lnTo>
                  <a:lnTo>
                    <a:pt x="203" y="339"/>
                  </a:lnTo>
                  <a:lnTo>
                    <a:pt x="220" y="347"/>
                  </a:lnTo>
                  <a:lnTo>
                    <a:pt x="228" y="356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3" name="Rectangle 419">
              <a:extLst>
                <a:ext uri="{FF2B5EF4-FFF2-40B4-BE49-F238E27FC236}">
                  <a16:creationId xmlns:a16="http://schemas.microsoft.com/office/drawing/2014/main" id="{F590C6C9-AABF-44BC-BBF3-48A94F1523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40000">
              <a:off x="178" y="3153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4" name="Rectangle 420">
              <a:extLst>
                <a:ext uri="{FF2B5EF4-FFF2-40B4-BE49-F238E27FC236}">
                  <a16:creationId xmlns:a16="http://schemas.microsoft.com/office/drawing/2014/main" id="{D060961D-6B70-4173-91FD-C4291B618F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40000">
              <a:off x="181" y="317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5" name="Rectangle 421">
              <a:extLst>
                <a:ext uri="{FF2B5EF4-FFF2-40B4-BE49-F238E27FC236}">
                  <a16:creationId xmlns:a16="http://schemas.microsoft.com/office/drawing/2014/main" id="{5E47A8E1-5F6E-4651-A59D-A5DC227AAA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40000">
              <a:off x="187" y="320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6" name="Freeform 422">
              <a:extLst>
                <a:ext uri="{FF2B5EF4-FFF2-40B4-BE49-F238E27FC236}">
                  <a16:creationId xmlns:a16="http://schemas.microsoft.com/office/drawing/2014/main" id="{A4C893B8-22E1-42B5-A5F9-3C7F829A81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3066"/>
              <a:ext cx="74" cy="49"/>
            </a:xfrm>
            <a:custGeom>
              <a:avLst/>
              <a:gdLst>
                <a:gd name="T0" fmla="*/ 85 w 423"/>
                <a:gd name="T1" fmla="*/ 51 h 279"/>
                <a:gd name="T2" fmla="*/ 34 w 423"/>
                <a:gd name="T3" fmla="*/ 118 h 279"/>
                <a:gd name="T4" fmla="*/ 0 w 423"/>
                <a:gd name="T5" fmla="*/ 203 h 279"/>
                <a:gd name="T6" fmla="*/ 42 w 423"/>
                <a:gd name="T7" fmla="*/ 178 h 279"/>
                <a:gd name="T8" fmla="*/ 93 w 423"/>
                <a:gd name="T9" fmla="*/ 93 h 279"/>
                <a:gd name="T10" fmla="*/ 135 w 423"/>
                <a:gd name="T11" fmla="*/ 59 h 279"/>
                <a:gd name="T12" fmla="*/ 8 w 423"/>
                <a:gd name="T13" fmla="*/ 0 h 279"/>
                <a:gd name="T14" fmla="*/ 220 w 423"/>
                <a:gd name="T15" fmla="*/ 42 h 279"/>
                <a:gd name="T16" fmla="*/ 178 w 423"/>
                <a:gd name="T17" fmla="*/ 51 h 279"/>
                <a:gd name="T18" fmla="*/ 152 w 423"/>
                <a:gd name="T19" fmla="*/ 84 h 279"/>
                <a:gd name="T20" fmla="*/ 135 w 423"/>
                <a:gd name="T21" fmla="*/ 127 h 279"/>
                <a:gd name="T22" fmla="*/ 135 w 423"/>
                <a:gd name="T23" fmla="*/ 211 h 279"/>
                <a:gd name="T24" fmla="*/ 178 w 423"/>
                <a:gd name="T25" fmla="*/ 245 h 279"/>
                <a:gd name="T26" fmla="*/ 229 w 423"/>
                <a:gd name="T27" fmla="*/ 228 h 279"/>
                <a:gd name="T28" fmla="*/ 254 w 423"/>
                <a:gd name="T29" fmla="*/ 203 h 279"/>
                <a:gd name="T30" fmla="*/ 262 w 423"/>
                <a:gd name="T31" fmla="*/ 152 h 279"/>
                <a:gd name="T32" fmla="*/ 262 w 423"/>
                <a:gd name="T33" fmla="*/ 67 h 279"/>
                <a:gd name="T34" fmla="*/ 220 w 423"/>
                <a:gd name="T35" fmla="*/ 42 h 279"/>
                <a:gd name="T36" fmla="*/ 229 w 423"/>
                <a:gd name="T37" fmla="*/ 76 h 279"/>
                <a:gd name="T38" fmla="*/ 229 w 423"/>
                <a:gd name="T39" fmla="*/ 118 h 279"/>
                <a:gd name="T40" fmla="*/ 220 w 423"/>
                <a:gd name="T41" fmla="*/ 178 h 279"/>
                <a:gd name="T42" fmla="*/ 203 w 423"/>
                <a:gd name="T43" fmla="*/ 203 h 279"/>
                <a:gd name="T44" fmla="*/ 186 w 423"/>
                <a:gd name="T45" fmla="*/ 211 h 279"/>
                <a:gd name="T46" fmla="*/ 169 w 423"/>
                <a:gd name="T47" fmla="*/ 194 h 279"/>
                <a:gd name="T48" fmla="*/ 169 w 423"/>
                <a:gd name="T49" fmla="*/ 169 h 279"/>
                <a:gd name="T50" fmla="*/ 186 w 423"/>
                <a:gd name="T51" fmla="*/ 110 h 279"/>
                <a:gd name="T52" fmla="*/ 203 w 423"/>
                <a:gd name="T53" fmla="*/ 76 h 279"/>
                <a:gd name="T54" fmla="*/ 381 w 423"/>
                <a:gd name="T55" fmla="*/ 76 h 279"/>
                <a:gd name="T56" fmla="*/ 330 w 423"/>
                <a:gd name="T57" fmla="*/ 84 h 279"/>
                <a:gd name="T58" fmla="*/ 313 w 423"/>
                <a:gd name="T59" fmla="*/ 118 h 279"/>
                <a:gd name="T60" fmla="*/ 296 w 423"/>
                <a:gd name="T61" fmla="*/ 161 h 279"/>
                <a:gd name="T62" fmla="*/ 296 w 423"/>
                <a:gd name="T63" fmla="*/ 245 h 279"/>
                <a:gd name="T64" fmla="*/ 339 w 423"/>
                <a:gd name="T65" fmla="*/ 279 h 279"/>
                <a:gd name="T66" fmla="*/ 389 w 423"/>
                <a:gd name="T67" fmla="*/ 262 h 279"/>
                <a:gd name="T68" fmla="*/ 406 w 423"/>
                <a:gd name="T69" fmla="*/ 237 h 279"/>
                <a:gd name="T70" fmla="*/ 423 w 423"/>
                <a:gd name="T71" fmla="*/ 186 h 279"/>
                <a:gd name="T72" fmla="*/ 423 w 423"/>
                <a:gd name="T73" fmla="*/ 101 h 279"/>
                <a:gd name="T74" fmla="*/ 381 w 423"/>
                <a:gd name="T75" fmla="*/ 76 h 279"/>
                <a:gd name="T76" fmla="*/ 381 w 423"/>
                <a:gd name="T77" fmla="*/ 110 h 279"/>
                <a:gd name="T78" fmla="*/ 389 w 423"/>
                <a:gd name="T79" fmla="*/ 152 h 279"/>
                <a:gd name="T80" fmla="*/ 372 w 423"/>
                <a:gd name="T81" fmla="*/ 211 h 279"/>
                <a:gd name="T82" fmla="*/ 364 w 423"/>
                <a:gd name="T83" fmla="*/ 237 h 279"/>
                <a:gd name="T84" fmla="*/ 347 w 423"/>
                <a:gd name="T85" fmla="*/ 245 h 279"/>
                <a:gd name="T86" fmla="*/ 330 w 423"/>
                <a:gd name="T87" fmla="*/ 228 h 279"/>
                <a:gd name="T88" fmla="*/ 330 w 423"/>
                <a:gd name="T89" fmla="*/ 203 h 279"/>
                <a:gd name="T90" fmla="*/ 339 w 423"/>
                <a:gd name="T91" fmla="*/ 144 h 279"/>
                <a:gd name="T92" fmla="*/ 356 w 423"/>
                <a:gd name="T93" fmla="*/ 11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3" h="279">
                  <a:moveTo>
                    <a:pt x="0" y="34"/>
                  </a:moveTo>
                  <a:lnTo>
                    <a:pt x="85" y="51"/>
                  </a:lnTo>
                  <a:lnTo>
                    <a:pt x="59" y="84"/>
                  </a:lnTo>
                  <a:lnTo>
                    <a:pt x="34" y="118"/>
                  </a:lnTo>
                  <a:lnTo>
                    <a:pt x="8" y="161"/>
                  </a:lnTo>
                  <a:lnTo>
                    <a:pt x="0" y="203"/>
                  </a:lnTo>
                  <a:lnTo>
                    <a:pt x="34" y="211"/>
                  </a:lnTo>
                  <a:lnTo>
                    <a:pt x="42" y="178"/>
                  </a:lnTo>
                  <a:lnTo>
                    <a:pt x="51" y="152"/>
                  </a:lnTo>
                  <a:lnTo>
                    <a:pt x="93" y="93"/>
                  </a:lnTo>
                  <a:lnTo>
                    <a:pt x="110" y="67"/>
                  </a:lnTo>
                  <a:lnTo>
                    <a:pt x="135" y="59"/>
                  </a:lnTo>
                  <a:lnTo>
                    <a:pt x="135" y="25"/>
                  </a:lnTo>
                  <a:lnTo>
                    <a:pt x="8" y="0"/>
                  </a:lnTo>
                  <a:lnTo>
                    <a:pt x="0" y="34"/>
                  </a:lnTo>
                  <a:close/>
                  <a:moveTo>
                    <a:pt x="220" y="42"/>
                  </a:moveTo>
                  <a:lnTo>
                    <a:pt x="195" y="42"/>
                  </a:lnTo>
                  <a:lnTo>
                    <a:pt x="178" y="51"/>
                  </a:lnTo>
                  <a:lnTo>
                    <a:pt x="161" y="67"/>
                  </a:lnTo>
                  <a:lnTo>
                    <a:pt x="152" y="84"/>
                  </a:lnTo>
                  <a:lnTo>
                    <a:pt x="144" y="101"/>
                  </a:lnTo>
                  <a:lnTo>
                    <a:pt x="135" y="127"/>
                  </a:lnTo>
                  <a:lnTo>
                    <a:pt x="135" y="178"/>
                  </a:lnTo>
                  <a:lnTo>
                    <a:pt x="135" y="211"/>
                  </a:lnTo>
                  <a:lnTo>
                    <a:pt x="152" y="228"/>
                  </a:lnTo>
                  <a:lnTo>
                    <a:pt x="178" y="245"/>
                  </a:lnTo>
                  <a:lnTo>
                    <a:pt x="203" y="245"/>
                  </a:lnTo>
                  <a:lnTo>
                    <a:pt x="229" y="228"/>
                  </a:lnTo>
                  <a:lnTo>
                    <a:pt x="237" y="220"/>
                  </a:lnTo>
                  <a:lnTo>
                    <a:pt x="254" y="203"/>
                  </a:lnTo>
                  <a:lnTo>
                    <a:pt x="262" y="178"/>
                  </a:lnTo>
                  <a:lnTo>
                    <a:pt x="262" y="152"/>
                  </a:lnTo>
                  <a:lnTo>
                    <a:pt x="271" y="110"/>
                  </a:lnTo>
                  <a:lnTo>
                    <a:pt x="262" y="67"/>
                  </a:lnTo>
                  <a:lnTo>
                    <a:pt x="245" y="51"/>
                  </a:lnTo>
                  <a:lnTo>
                    <a:pt x="220" y="42"/>
                  </a:lnTo>
                  <a:close/>
                  <a:moveTo>
                    <a:pt x="220" y="76"/>
                  </a:moveTo>
                  <a:lnTo>
                    <a:pt x="229" y="76"/>
                  </a:lnTo>
                  <a:lnTo>
                    <a:pt x="229" y="101"/>
                  </a:lnTo>
                  <a:lnTo>
                    <a:pt x="229" y="118"/>
                  </a:lnTo>
                  <a:lnTo>
                    <a:pt x="229" y="144"/>
                  </a:lnTo>
                  <a:lnTo>
                    <a:pt x="220" y="178"/>
                  </a:lnTo>
                  <a:lnTo>
                    <a:pt x="212" y="194"/>
                  </a:lnTo>
                  <a:lnTo>
                    <a:pt x="203" y="203"/>
                  </a:lnTo>
                  <a:lnTo>
                    <a:pt x="203" y="211"/>
                  </a:lnTo>
                  <a:lnTo>
                    <a:pt x="186" y="211"/>
                  </a:lnTo>
                  <a:lnTo>
                    <a:pt x="178" y="203"/>
                  </a:lnTo>
                  <a:lnTo>
                    <a:pt x="169" y="194"/>
                  </a:lnTo>
                  <a:lnTo>
                    <a:pt x="169" y="186"/>
                  </a:lnTo>
                  <a:lnTo>
                    <a:pt x="169" y="169"/>
                  </a:lnTo>
                  <a:lnTo>
                    <a:pt x="178" y="135"/>
                  </a:lnTo>
                  <a:lnTo>
                    <a:pt x="186" y="110"/>
                  </a:lnTo>
                  <a:lnTo>
                    <a:pt x="195" y="84"/>
                  </a:lnTo>
                  <a:lnTo>
                    <a:pt x="203" y="76"/>
                  </a:lnTo>
                  <a:lnTo>
                    <a:pt x="220" y="76"/>
                  </a:lnTo>
                  <a:close/>
                  <a:moveTo>
                    <a:pt x="381" y="76"/>
                  </a:moveTo>
                  <a:lnTo>
                    <a:pt x="356" y="76"/>
                  </a:lnTo>
                  <a:lnTo>
                    <a:pt x="330" y="84"/>
                  </a:lnTo>
                  <a:lnTo>
                    <a:pt x="322" y="101"/>
                  </a:lnTo>
                  <a:lnTo>
                    <a:pt x="313" y="118"/>
                  </a:lnTo>
                  <a:lnTo>
                    <a:pt x="305" y="135"/>
                  </a:lnTo>
                  <a:lnTo>
                    <a:pt x="296" y="161"/>
                  </a:lnTo>
                  <a:lnTo>
                    <a:pt x="288" y="211"/>
                  </a:lnTo>
                  <a:lnTo>
                    <a:pt x="296" y="245"/>
                  </a:lnTo>
                  <a:lnTo>
                    <a:pt x="313" y="262"/>
                  </a:lnTo>
                  <a:lnTo>
                    <a:pt x="339" y="279"/>
                  </a:lnTo>
                  <a:lnTo>
                    <a:pt x="364" y="279"/>
                  </a:lnTo>
                  <a:lnTo>
                    <a:pt x="389" y="262"/>
                  </a:lnTo>
                  <a:lnTo>
                    <a:pt x="398" y="254"/>
                  </a:lnTo>
                  <a:lnTo>
                    <a:pt x="406" y="237"/>
                  </a:lnTo>
                  <a:lnTo>
                    <a:pt x="415" y="211"/>
                  </a:lnTo>
                  <a:lnTo>
                    <a:pt x="423" y="186"/>
                  </a:lnTo>
                  <a:lnTo>
                    <a:pt x="423" y="144"/>
                  </a:lnTo>
                  <a:lnTo>
                    <a:pt x="423" y="101"/>
                  </a:lnTo>
                  <a:lnTo>
                    <a:pt x="406" y="84"/>
                  </a:lnTo>
                  <a:lnTo>
                    <a:pt x="381" y="76"/>
                  </a:lnTo>
                  <a:close/>
                  <a:moveTo>
                    <a:pt x="372" y="110"/>
                  </a:moveTo>
                  <a:lnTo>
                    <a:pt x="381" y="110"/>
                  </a:lnTo>
                  <a:lnTo>
                    <a:pt x="389" y="135"/>
                  </a:lnTo>
                  <a:lnTo>
                    <a:pt x="389" y="152"/>
                  </a:lnTo>
                  <a:lnTo>
                    <a:pt x="381" y="178"/>
                  </a:lnTo>
                  <a:lnTo>
                    <a:pt x="372" y="211"/>
                  </a:lnTo>
                  <a:lnTo>
                    <a:pt x="372" y="228"/>
                  </a:lnTo>
                  <a:lnTo>
                    <a:pt x="364" y="237"/>
                  </a:lnTo>
                  <a:lnTo>
                    <a:pt x="356" y="245"/>
                  </a:lnTo>
                  <a:lnTo>
                    <a:pt x="347" y="245"/>
                  </a:lnTo>
                  <a:lnTo>
                    <a:pt x="330" y="237"/>
                  </a:lnTo>
                  <a:lnTo>
                    <a:pt x="330" y="228"/>
                  </a:lnTo>
                  <a:lnTo>
                    <a:pt x="330" y="220"/>
                  </a:lnTo>
                  <a:lnTo>
                    <a:pt x="330" y="203"/>
                  </a:lnTo>
                  <a:lnTo>
                    <a:pt x="330" y="169"/>
                  </a:lnTo>
                  <a:lnTo>
                    <a:pt x="339" y="144"/>
                  </a:lnTo>
                  <a:lnTo>
                    <a:pt x="347" y="118"/>
                  </a:lnTo>
                  <a:lnTo>
                    <a:pt x="356" y="110"/>
                  </a:lnTo>
                  <a:lnTo>
                    <a:pt x="372" y="110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7" name="Rectangle 423">
              <a:extLst>
                <a:ext uri="{FF2B5EF4-FFF2-40B4-BE49-F238E27FC236}">
                  <a16:creationId xmlns:a16="http://schemas.microsoft.com/office/drawing/2014/main" id="{14C542F2-87AA-4DF3-91E4-423AEFF52F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3390" y="305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8" name="Rectangle 424">
              <a:extLst>
                <a:ext uri="{FF2B5EF4-FFF2-40B4-BE49-F238E27FC236}">
                  <a16:creationId xmlns:a16="http://schemas.microsoft.com/office/drawing/2014/main" id="{95807495-08FF-49DB-ACE1-2EA5BC7F90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3417" y="305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9" name="Rectangle 425">
              <a:extLst>
                <a:ext uri="{FF2B5EF4-FFF2-40B4-BE49-F238E27FC236}">
                  <a16:creationId xmlns:a16="http://schemas.microsoft.com/office/drawing/2014/main" id="{524DC59E-63A8-455A-9EA5-1268E2C0A8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3443" y="306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0" name="Freeform 426">
              <a:extLst>
                <a:ext uri="{FF2B5EF4-FFF2-40B4-BE49-F238E27FC236}">
                  <a16:creationId xmlns:a16="http://schemas.microsoft.com/office/drawing/2014/main" id="{2F65A789-AD43-4C9D-A39D-885DF6653D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8" y="4374"/>
              <a:ext cx="58" cy="81"/>
            </a:xfrm>
            <a:custGeom>
              <a:avLst/>
              <a:gdLst>
                <a:gd name="T0" fmla="*/ 169 w 338"/>
                <a:gd name="T1" fmla="*/ 93 h 466"/>
                <a:gd name="T2" fmla="*/ 76 w 338"/>
                <a:gd name="T3" fmla="*/ 93 h 466"/>
                <a:gd name="T4" fmla="*/ 0 w 338"/>
                <a:gd name="T5" fmla="*/ 119 h 466"/>
                <a:gd name="T6" fmla="*/ 42 w 338"/>
                <a:gd name="T7" fmla="*/ 136 h 466"/>
                <a:gd name="T8" fmla="*/ 101 w 338"/>
                <a:gd name="T9" fmla="*/ 127 h 466"/>
                <a:gd name="T10" fmla="*/ 169 w 338"/>
                <a:gd name="T11" fmla="*/ 127 h 466"/>
                <a:gd name="T12" fmla="*/ 220 w 338"/>
                <a:gd name="T13" fmla="*/ 119 h 466"/>
                <a:gd name="T14" fmla="*/ 127 w 338"/>
                <a:gd name="T15" fmla="*/ 17 h 466"/>
                <a:gd name="T16" fmla="*/ 84 w 338"/>
                <a:gd name="T17" fmla="*/ 220 h 466"/>
                <a:gd name="T18" fmla="*/ 67 w 338"/>
                <a:gd name="T19" fmla="*/ 271 h 466"/>
                <a:gd name="T20" fmla="*/ 101 w 338"/>
                <a:gd name="T21" fmla="*/ 314 h 466"/>
                <a:gd name="T22" fmla="*/ 152 w 338"/>
                <a:gd name="T23" fmla="*/ 330 h 466"/>
                <a:gd name="T24" fmla="*/ 194 w 338"/>
                <a:gd name="T25" fmla="*/ 305 h 466"/>
                <a:gd name="T26" fmla="*/ 211 w 338"/>
                <a:gd name="T27" fmla="*/ 263 h 466"/>
                <a:gd name="T28" fmla="*/ 186 w 338"/>
                <a:gd name="T29" fmla="*/ 220 h 466"/>
                <a:gd name="T30" fmla="*/ 254 w 338"/>
                <a:gd name="T31" fmla="*/ 271 h 466"/>
                <a:gd name="T32" fmla="*/ 237 w 338"/>
                <a:gd name="T33" fmla="*/ 170 h 466"/>
                <a:gd name="T34" fmla="*/ 144 w 338"/>
                <a:gd name="T35" fmla="*/ 220 h 466"/>
                <a:gd name="T36" fmla="*/ 169 w 338"/>
                <a:gd name="T37" fmla="*/ 246 h 466"/>
                <a:gd name="T38" fmla="*/ 178 w 338"/>
                <a:gd name="T39" fmla="*/ 271 h 466"/>
                <a:gd name="T40" fmla="*/ 152 w 338"/>
                <a:gd name="T41" fmla="*/ 288 h 466"/>
                <a:gd name="T42" fmla="*/ 127 w 338"/>
                <a:gd name="T43" fmla="*/ 297 h 466"/>
                <a:gd name="T44" fmla="*/ 110 w 338"/>
                <a:gd name="T45" fmla="*/ 280 h 466"/>
                <a:gd name="T46" fmla="*/ 118 w 338"/>
                <a:gd name="T47" fmla="*/ 237 h 466"/>
                <a:gd name="T48" fmla="*/ 330 w 338"/>
                <a:gd name="T49" fmla="*/ 347 h 466"/>
                <a:gd name="T50" fmla="*/ 296 w 338"/>
                <a:gd name="T51" fmla="*/ 314 h 466"/>
                <a:gd name="T52" fmla="*/ 211 w 338"/>
                <a:gd name="T53" fmla="*/ 330 h 466"/>
                <a:gd name="T54" fmla="*/ 169 w 338"/>
                <a:gd name="T55" fmla="*/ 356 h 466"/>
                <a:gd name="T56" fmla="*/ 152 w 338"/>
                <a:gd name="T57" fmla="*/ 381 h 466"/>
                <a:gd name="T58" fmla="*/ 152 w 338"/>
                <a:gd name="T59" fmla="*/ 432 h 466"/>
                <a:gd name="T60" fmla="*/ 186 w 338"/>
                <a:gd name="T61" fmla="*/ 466 h 466"/>
                <a:gd name="T62" fmla="*/ 271 w 338"/>
                <a:gd name="T63" fmla="*/ 449 h 466"/>
                <a:gd name="T64" fmla="*/ 313 w 338"/>
                <a:gd name="T65" fmla="*/ 424 h 466"/>
                <a:gd name="T66" fmla="*/ 330 w 338"/>
                <a:gd name="T67" fmla="*/ 390 h 466"/>
                <a:gd name="T68" fmla="*/ 330 w 338"/>
                <a:gd name="T69" fmla="*/ 347 h 466"/>
                <a:gd name="T70" fmla="*/ 305 w 338"/>
                <a:gd name="T71" fmla="*/ 373 h 466"/>
                <a:gd name="T72" fmla="*/ 296 w 338"/>
                <a:gd name="T73" fmla="*/ 390 h 466"/>
                <a:gd name="T74" fmla="*/ 254 w 338"/>
                <a:gd name="T75" fmla="*/ 415 h 466"/>
                <a:gd name="T76" fmla="*/ 203 w 338"/>
                <a:gd name="T77" fmla="*/ 432 h 466"/>
                <a:gd name="T78" fmla="*/ 178 w 338"/>
                <a:gd name="T79" fmla="*/ 424 h 466"/>
                <a:gd name="T80" fmla="*/ 178 w 338"/>
                <a:gd name="T81" fmla="*/ 398 h 466"/>
                <a:gd name="T82" fmla="*/ 203 w 338"/>
                <a:gd name="T83" fmla="*/ 381 h 466"/>
                <a:gd name="T84" fmla="*/ 254 w 338"/>
                <a:gd name="T85" fmla="*/ 356 h 466"/>
                <a:gd name="T86" fmla="*/ 296 w 338"/>
                <a:gd name="T87" fmla="*/ 34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8" h="466">
                  <a:moveTo>
                    <a:pt x="127" y="17"/>
                  </a:moveTo>
                  <a:lnTo>
                    <a:pt x="169" y="93"/>
                  </a:lnTo>
                  <a:lnTo>
                    <a:pt x="127" y="93"/>
                  </a:lnTo>
                  <a:lnTo>
                    <a:pt x="76" y="93"/>
                  </a:lnTo>
                  <a:lnTo>
                    <a:pt x="34" y="102"/>
                  </a:lnTo>
                  <a:lnTo>
                    <a:pt x="0" y="119"/>
                  </a:lnTo>
                  <a:lnTo>
                    <a:pt x="8" y="144"/>
                  </a:lnTo>
                  <a:lnTo>
                    <a:pt x="42" y="136"/>
                  </a:lnTo>
                  <a:lnTo>
                    <a:pt x="67" y="127"/>
                  </a:lnTo>
                  <a:lnTo>
                    <a:pt x="101" y="127"/>
                  </a:lnTo>
                  <a:lnTo>
                    <a:pt x="135" y="127"/>
                  </a:lnTo>
                  <a:lnTo>
                    <a:pt x="169" y="127"/>
                  </a:lnTo>
                  <a:lnTo>
                    <a:pt x="194" y="136"/>
                  </a:lnTo>
                  <a:lnTo>
                    <a:pt x="220" y="119"/>
                  </a:lnTo>
                  <a:lnTo>
                    <a:pt x="161" y="0"/>
                  </a:lnTo>
                  <a:lnTo>
                    <a:pt x="127" y="17"/>
                  </a:lnTo>
                  <a:close/>
                  <a:moveTo>
                    <a:pt x="101" y="212"/>
                  </a:moveTo>
                  <a:lnTo>
                    <a:pt x="84" y="220"/>
                  </a:lnTo>
                  <a:lnTo>
                    <a:pt x="67" y="246"/>
                  </a:lnTo>
                  <a:lnTo>
                    <a:pt x="67" y="271"/>
                  </a:lnTo>
                  <a:lnTo>
                    <a:pt x="76" y="288"/>
                  </a:lnTo>
                  <a:lnTo>
                    <a:pt x="101" y="314"/>
                  </a:lnTo>
                  <a:lnTo>
                    <a:pt x="127" y="330"/>
                  </a:lnTo>
                  <a:lnTo>
                    <a:pt x="152" y="330"/>
                  </a:lnTo>
                  <a:lnTo>
                    <a:pt x="169" y="322"/>
                  </a:lnTo>
                  <a:lnTo>
                    <a:pt x="194" y="305"/>
                  </a:lnTo>
                  <a:lnTo>
                    <a:pt x="203" y="288"/>
                  </a:lnTo>
                  <a:lnTo>
                    <a:pt x="211" y="263"/>
                  </a:lnTo>
                  <a:lnTo>
                    <a:pt x="203" y="237"/>
                  </a:lnTo>
                  <a:lnTo>
                    <a:pt x="186" y="220"/>
                  </a:lnTo>
                  <a:lnTo>
                    <a:pt x="220" y="204"/>
                  </a:lnTo>
                  <a:lnTo>
                    <a:pt x="254" y="271"/>
                  </a:lnTo>
                  <a:lnTo>
                    <a:pt x="288" y="254"/>
                  </a:lnTo>
                  <a:lnTo>
                    <a:pt x="237" y="170"/>
                  </a:lnTo>
                  <a:lnTo>
                    <a:pt x="135" y="195"/>
                  </a:lnTo>
                  <a:lnTo>
                    <a:pt x="144" y="220"/>
                  </a:lnTo>
                  <a:lnTo>
                    <a:pt x="161" y="229"/>
                  </a:lnTo>
                  <a:lnTo>
                    <a:pt x="169" y="246"/>
                  </a:lnTo>
                  <a:lnTo>
                    <a:pt x="178" y="254"/>
                  </a:lnTo>
                  <a:lnTo>
                    <a:pt x="178" y="271"/>
                  </a:lnTo>
                  <a:lnTo>
                    <a:pt x="169" y="280"/>
                  </a:lnTo>
                  <a:lnTo>
                    <a:pt x="152" y="288"/>
                  </a:lnTo>
                  <a:lnTo>
                    <a:pt x="135" y="297"/>
                  </a:lnTo>
                  <a:lnTo>
                    <a:pt x="127" y="297"/>
                  </a:lnTo>
                  <a:lnTo>
                    <a:pt x="110" y="288"/>
                  </a:lnTo>
                  <a:lnTo>
                    <a:pt x="110" y="280"/>
                  </a:lnTo>
                  <a:lnTo>
                    <a:pt x="101" y="263"/>
                  </a:lnTo>
                  <a:lnTo>
                    <a:pt x="118" y="237"/>
                  </a:lnTo>
                  <a:lnTo>
                    <a:pt x="101" y="212"/>
                  </a:lnTo>
                  <a:close/>
                  <a:moveTo>
                    <a:pt x="330" y="347"/>
                  </a:moveTo>
                  <a:lnTo>
                    <a:pt x="313" y="322"/>
                  </a:lnTo>
                  <a:lnTo>
                    <a:pt x="296" y="314"/>
                  </a:lnTo>
                  <a:lnTo>
                    <a:pt x="254" y="314"/>
                  </a:lnTo>
                  <a:lnTo>
                    <a:pt x="211" y="330"/>
                  </a:lnTo>
                  <a:lnTo>
                    <a:pt x="186" y="347"/>
                  </a:lnTo>
                  <a:lnTo>
                    <a:pt x="169" y="356"/>
                  </a:lnTo>
                  <a:lnTo>
                    <a:pt x="161" y="373"/>
                  </a:lnTo>
                  <a:lnTo>
                    <a:pt x="152" y="381"/>
                  </a:lnTo>
                  <a:lnTo>
                    <a:pt x="144" y="407"/>
                  </a:lnTo>
                  <a:lnTo>
                    <a:pt x="152" y="432"/>
                  </a:lnTo>
                  <a:lnTo>
                    <a:pt x="169" y="457"/>
                  </a:lnTo>
                  <a:lnTo>
                    <a:pt x="186" y="466"/>
                  </a:lnTo>
                  <a:lnTo>
                    <a:pt x="220" y="466"/>
                  </a:lnTo>
                  <a:lnTo>
                    <a:pt x="271" y="449"/>
                  </a:lnTo>
                  <a:lnTo>
                    <a:pt x="296" y="432"/>
                  </a:lnTo>
                  <a:lnTo>
                    <a:pt x="313" y="424"/>
                  </a:lnTo>
                  <a:lnTo>
                    <a:pt x="321" y="407"/>
                  </a:lnTo>
                  <a:lnTo>
                    <a:pt x="330" y="390"/>
                  </a:lnTo>
                  <a:lnTo>
                    <a:pt x="338" y="373"/>
                  </a:lnTo>
                  <a:lnTo>
                    <a:pt x="330" y="347"/>
                  </a:lnTo>
                  <a:close/>
                  <a:moveTo>
                    <a:pt x="305" y="356"/>
                  </a:moveTo>
                  <a:lnTo>
                    <a:pt x="305" y="373"/>
                  </a:lnTo>
                  <a:lnTo>
                    <a:pt x="305" y="381"/>
                  </a:lnTo>
                  <a:lnTo>
                    <a:pt x="296" y="390"/>
                  </a:lnTo>
                  <a:lnTo>
                    <a:pt x="279" y="398"/>
                  </a:lnTo>
                  <a:lnTo>
                    <a:pt x="254" y="415"/>
                  </a:lnTo>
                  <a:lnTo>
                    <a:pt x="220" y="424"/>
                  </a:lnTo>
                  <a:lnTo>
                    <a:pt x="203" y="432"/>
                  </a:lnTo>
                  <a:lnTo>
                    <a:pt x="186" y="432"/>
                  </a:lnTo>
                  <a:lnTo>
                    <a:pt x="178" y="424"/>
                  </a:lnTo>
                  <a:lnTo>
                    <a:pt x="178" y="407"/>
                  </a:lnTo>
                  <a:lnTo>
                    <a:pt x="178" y="398"/>
                  </a:lnTo>
                  <a:lnTo>
                    <a:pt x="186" y="390"/>
                  </a:lnTo>
                  <a:lnTo>
                    <a:pt x="203" y="381"/>
                  </a:lnTo>
                  <a:lnTo>
                    <a:pt x="228" y="364"/>
                  </a:lnTo>
                  <a:lnTo>
                    <a:pt x="254" y="356"/>
                  </a:lnTo>
                  <a:lnTo>
                    <a:pt x="279" y="347"/>
                  </a:lnTo>
                  <a:lnTo>
                    <a:pt x="296" y="347"/>
                  </a:lnTo>
                  <a:lnTo>
                    <a:pt x="305" y="356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1" name="Rectangle 427">
              <a:extLst>
                <a:ext uri="{FF2B5EF4-FFF2-40B4-BE49-F238E27FC236}">
                  <a16:creationId xmlns:a16="http://schemas.microsoft.com/office/drawing/2014/main" id="{F18876DF-4994-4F4C-BD78-53A6F238D9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40000">
              <a:off x="3077" y="436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2" name="Rectangle 428">
              <a:extLst>
                <a:ext uri="{FF2B5EF4-FFF2-40B4-BE49-F238E27FC236}">
                  <a16:creationId xmlns:a16="http://schemas.microsoft.com/office/drawing/2014/main" id="{480670A4-8259-4E31-910F-FA9674ABD0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40000">
              <a:off x="3090" y="438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3" name="Rectangle 429">
              <a:extLst>
                <a:ext uri="{FF2B5EF4-FFF2-40B4-BE49-F238E27FC236}">
                  <a16:creationId xmlns:a16="http://schemas.microsoft.com/office/drawing/2014/main" id="{8088B9FA-139D-4EB7-8618-FB2A7CC2F0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40000">
              <a:off x="3100" y="441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4" name="Rectangle 430">
              <a:extLst>
                <a:ext uri="{FF2B5EF4-FFF2-40B4-BE49-F238E27FC236}">
                  <a16:creationId xmlns:a16="http://schemas.microsoft.com/office/drawing/2014/main" id="{6BD7AEB0-4642-4D32-A26D-43A4E4A33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" y="10"/>
              <a:ext cx="3453" cy="451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pic>
        <p:nvPicPr>
          <p:cNvPr id="435" name="Resim 434">
            <a:extLst>
              <a:ext uri="{FF2B5EF4-FFF2-40B4-BE49-F238E27FC236}">
                <a16:creationId xmlns:a16="http://schemas.microsoft.com/office/drawing/2014/main" id="{1D033A88-A04B-4F0D-A79A-8D739F170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328" y="6322"/>
            <a:ext cx="5501251" cy="71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0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Resim 434">
            <a:extLst>
              <a:ext uri="{FF2B5EF4-FFF2-40B4-BE49-F238E27FC236}">
                <a16:creationId xmlns:a16="http://schemas.microsoft.com/office/drawing/2014/main" id="{1D033A88-A04B-4F0D-A79A-8D739F170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70" y="36879"/>
            <a:ext cx="5501251" cy="7186668"/>
          </a:xfrm>
          <a:prstGeom prst="rect">
            <a:avLst/>
          </a:prstGeom>
        </p:spPr>
      </p:pic>
      <p:grpSp>
        <p:nvGrpSpPr>
          <p:cNvPr id="293" name="Group 290">
            <a:extLst>
              <a:ext uri="{FF2B5EF4-FFF2-40B4-BE49-F238E27FC236}">
                <a16:creationId xmlns:a16="http://schemas.microsoft.com/office/drawing/2014/main" id="{D4F6A91F-2385-476C-87AC-EC0EA56008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133" y="24234"/>
            <a:ext cx="5513388" cy="7199313"/>
            <a:chOff x="62" y="0"/>
            <a:chExt cx="3473" cy="4535"/>
          </a:xfrm>
        </p:grpSpPr>
        <p:sp>
          <p:nvSpPr>
            <p:cNvPr id="294" name="AutoShape 289">
              <a:extLst>
                <a:ext uri="{FF2B5EF4-FFF2-40B4-BE49-F238E27FC236}">
                  <a16:creationId xmlns:a16="http://schemas.microsoft.com/office/drawing/2014/main" id="{73120A38-AF0E-4930-BF6E-DE49DEC1776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2" y="0"/>
              <a:ext cx="3473" cy="4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5" name="Freeform 291">
              <a:extLst>
                <a:ext uri="{FF2B5EF4-FFF2-40B4-BE49-F238E27FC236}">
                  <a16:creationId xmlns:a16="http://schemas.microsoft.com/office/drawing/2014/main" id="{E5D89E47-2015-4D0F-B161-7E1A4C763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946" cy="1544"/>
            </a:xfrm>
            <a:custGeom>
              <a:avLst/>
              <a:gdLst>
                <a:gd name="T0" fmla="*/ 3505 w 5435"/>
                <a:gd name="T1" fmla="*/ 0 h 8872"/>
                <a:gd name="T2" fmla="*/ 3827 w 5435"/>
                <a:gd name="T3" fmla="*/ 322 h 8872"/>
                <a:gd name="T4" fmla="*/ 3920 w 5435"/>
                <a:gd name="T5" fmla="*/ 457 h 8872"/>
                <a:gd name="T6" fmla="*/ 4098 w 5435"/>
                <a:gd name="T7" fmla="*/ 610 h 8872"/>
                <a:gd name="T8" fmla="*/ 4165 w 5435"/>
                <a:gd name="T9" fmla="*/ 796 h 8872"/>
                <a:gd name="T10" fmla="*/ 4174 w 5435"/>
                <a:gd name="T11" fmla="*/ 931 h 8872"/>
                <a:gd name="T12" fmla="*/ 4233 w 5435"/>
                <a:gd name="T13" fmla="*/ 1067 h 8872"/>
                <a:gd name="T14" fmla="*/ 4335 w 5435"/>
                <a:gd name="T15" fmla="*/ 1244 h 8872"/>
                <a:gd name="T16" fmla="*/ 4402 w 5435"/>
                <a:gd name="T17" fmla="*/ 1312 h 8872"/>
                <a:gd name="T18" fmla="*/ 4512 w 5435"/>
                <a:gd name="T19" fmla="*/ 1507 h 8872"/>
                <a:gd name="T20" fmla="*/ 4631 w 5435"/>
                <a:gd name="T21" fmla="*/ 1820 h 8872"/>
                <a:gd name="T22" fmla="*/ 4665 w 5435"/>
                <a:gd name="T23" fmla="*/ 1871 h 8872"/>
                <a:gd name="T24" fmla="*/ 4741 w 5435"/>
                <a:gd name="T25" fmla="*/ 1913 h 8872"/>
                <a:gd name="T26" fmla="*/ 4809 w 5435"/>
                <a:gd name="T27" fmla="*/ 1905 h 8872"/>
                <a:gd name="T28" fmla="*/ 4987 w 5435"/>
                <a:gd name="T29" fmla="*/ 1955 h 8872"/>
                <a:gd name="T30" fmla="*/ 5156 w 5435"/>
                <a:gd name="T31" fmla="*/ 2057 h 8872"/>
                <a:gd name="T32" fmla="*/ 5384 w 5435"/>
                <a:gd name="T33" fmla="*/ 2387 h 8872"/>
                <a:gd name="T34" fmla="*/ 5435 w 5435"/>
                <a:gd name="T35" fmla="*/ 2523 h 8872"/>
                <a:gd name="T36" fmla="*/ 5435 w 5435"/>
                <a:gd name="T37" fmla="*/ 2658 h 8872"/>
                <a:gd name="T38" fmla="*/ 5410 w 5435"/>
                <a:gd name="T39" fmla="*/ 2709 h 8872"/>
                <a:gd name="T40" fmla="*/ 5368 w 5435"/>
                <a:gd name="T41" fmla="*/ 3064 h 8872"/>
                <a:gd name="T42" fmla="*/ 5376 w 5435"/>
                <a:gd name="T43" fmla="*/ 3115 h 8872"/>
                <a:gd name="T44" fmla="*/ 5274 w 5435"/>
                <a:gd name="T45" fmla="*/ 3471 h 8872"/>
                <a:gd name="T46" fmla="*/ 5215 w 5435"/>
                <a:gd name="T47" fmla="*/ 3564 h 8872"/>
                <a:gd name="T48" fmla="*/ 5080 w 5435"/>
                <a:gd name="T49" fmla="*/ 3708 h 8872"/>
                <a:gd name="T50" fmla="*/ 5071 w 5435"/>
                <a:gd name="T51" fmla="*/ 3759 h 8872"/>
                <a:gd name="T52" fmla="*/ 4783 w 5435"/>
                <a:gd name="T53" fmla="*/ 3902 h 8872"/>
                <a:gd name="T54" fmla="*/ 4546 w 5435"/>
                <a:gd name="T55" fmla="*/ 4029 h 8872"/>
                <a:gd name="T56" fmla="*/ 4275 w 5435"/>
                <a:gd name="T57" fmla="*/ 4097 h 8872"/>
                <a:gd name="T58" fmla="*/ 3632 w 5435"/>
                <a:gd name="T59" fmla="*/ 4326 h 8872"/>
                <a:gd name="T60" fmla="*/ 3564 w 5435"/>
                <a:gd name="T61" fmla="*/ 4360 h 8872"/>
                <a:gd name="T62" fmla="*/ 3429 w 5435"/>
                <a:gd name="T63" fmla="*/ 4470 h 8872"/>
                <a:gd name="T64" fmla="*/ 3395 w 5435"/>
                <a:gd name="T65" fmla="*/ 4529 h 8872"/>
                <a:gd name="T66" fmla="*/ 3353 w 5435"/>
                <a:gd name="T67" fmla="*/ 4546 h 8872"/>
                <a:gd name="T68" fmla="*/ 3031 w 5435"/>
                <a:gd name="T69" fmla="*/ 4986 h 8872"/>
                <a:gd name="T70" fmla="*/ 2862 w 5435"/>
                <a:gd name="T71" fmla="*/ 5308 h 8872"/>
                <a:gd name="T72" fmla="*/ 2794 w 5435"/>
                <a:gd name="T73" fmla="*/ 5392 h 8872"/>
                <a:gd name="T74" fmla="*/ 2692 w 5435"/>
                <a:gd name="T75" fmla="*/ 5621 h 8872"/>
                <a:gd name="T76" fmla="*/ 2591 w 5435"/>
                <a:gd name="T77" fmla="*/ 5790 h 8872"/>
                <a:gd name="T78" fmla="*/ 2574 w 5435"/>
                <a:gd name="T79" fmla="*/ 5883 h 8872"/>
                <a:gd name="T80" fmla="*/ 2387 w 5435"/>
                <a:gd name="T81" fmla="*/ 6180 h 8872"/>
                <a:gd name="T82" fmla="*/ 2252 w 5435"/>
                <a:gd name="T83" fmla="*/ 6450 h 8872"/>
                <a:gd name="T84" fmla="*/ 2023 w 5435"/>
                <a:gd name="T85" fmla="*/ 6941 h 8872"/>
                <a:gd name="T86" fmla="*/ 1947 w 5435"/>
                <a:gd name="T87" fmla="*/ 7068 h 8872"/>
                <a:gd name="T88" fmla="*/ 1871 w 5435"/>
                <a:gd name="T89" fmla="*/ 7289 h 8872"/>
                <a:gd name="T90" fmla="*/ 1803 w 5435"/>
                <a:gd name="T91" fmla="*/ 7466 h 8872"/>
                <a:gd name="T92" fmla="*/ 1702 w 5435"/>
                <a:gd name="T93" fmla="*/ 7644 h 8872"/>
                <a:gd name="T94" fmla="*/ 1668 w 5435"/>
                <a:gd name="T95" fmla="*/ 7780 h 8872"/>
                <a:gd name="T96" fmla="*/ 923 w 5435"/>
                <a:gd name="T97" fmla="*/ 8753 h 8872"/>
                <a:gd name="T98" fmla="*/ 745 w 5435"/>
                <a:gd name="T99" fmla="*/ 8821 h 8872"/>
                <a:gd name="T100" fmla="*/ 576 w 5435"/>
                <a:gd name="T101" fmla="*/ 8846 h 8872"/>
                <a:gd name="T102" fmla="*/ 432 w 5435"/>
                <a:gd name="T103" fmla="*/ 8872 h 8872"/>
                <a:gd name="T104" fmla="*/ 330 w 5435"/>
                <a:gd name="T105" fmla="*/ 8872 h 8872"/>
                <a:gd name="T106" fmla="*/ 93 w 5435"/>
                <a:gd name="T107" fmla="*/ 8821 h 8872"/>
                <a:gd name="T108" fmla="*/ 0 w 5435"/>
                <a:gd name="T109" fmla="*/ 8821 h 8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35" h="8872">
                  <a:moveTo>
                    <a:pt x="3505" y="0"/>
                  </a:moveTo>
                  <a:lnTo>
                    <a:pt x="3827" y="322"/>
                  </a:lnTo>
                  <a:lnTo>
                    <a:pt x="3920" y="457"/>
                  </a:lnTo>
                  <a:lnTo>
                    <a:pt x="4098" y="610"/>
                  </a:lnTo>
                  <a:lnTo>
                    <a:pt x="4165" y="796"/>
                  </a:lnTo>
                  <a:lnTo>
                    <a:pt x="4174" y="931"/>
                  </a:lnTo>
                  <a:lnTo>
                    <a:pt x="4233" y="1067"/>
                  </a:lnTo>
                  <a:lnTo>
                    <a:pt x="4335" y="1244"/>
                  </a:lnTo>
                  <a:lnTo>
                    <a:pt x="4402" y="1312"/>
                  </a:lnTo>
                  <a:lnTo>
                    <a:pt x="4512" y="1507"/>
                  </a:lnTo>
                  <a:lnTo>
                    <a:pt x="4631" y="1820"/>
                  </a:lnTo>
                  <a:lnTo>
                    <a:pt x="4665" y="1871"/>
                  </a:lnTo>
                  <a:lnTo>
                    <a:pt x="4741" y="1913"/>
                  </a:lnTo>
                  <a:lnTo>
                    <a:pt x="4809" y="1905"/>
                  </a:lnTo>
                  <a:lnTo>
                    <a:pt x="4987" y="1955"/>
                  </a:lnTo>
                  <a:lnTo>
                    <a:pt x="5156" y="2057"/>
                  </a:lnTo>
                  <a:lnTo>
                    <a:pt x="5384" y="2387"/>
                  </a:lnTo>
                  <a:lnTo>
                    <a:pt x="5435" y="2523"/>
                  </a:lnTo>
                  <a:lnTo>
                    <a:pt x="5435" y="2658"/>
                  </a:lnTo>
                  <a:lnTo>
                    <a:pt x="5410" y="2709"/>
                  </a:lnTo>
                  <a:lnTo>
                    <a:pt x="5368" y="3064"/>
                  </a:lnTo>
                  <a:lnTo>
                    <a:pt x="5376" y="3115"/>
                  </a:lnTo>
                  <a:lnTo>
                    <a:pt x="5274" y="3471"/>
                  </a:lnTo>
                  <a:lnTo>
                    <a:pt x="5215" y="3564"/>
                  </a:lnTo>
                  <a:lnTo>
                    <a:pt x="5080" y="3708"/>
                  </a:lnTo>
                  <a:lnTo>
                    <a:pt x="5071" y="3759"/>
                  </a:lnTo>
                  <a:lnTo>
                    <a:pt x="4783" y="3902"/>
                  </a:lnTo>
                  <a:lnTo>
                    <a:pt x="4546" y="4029"/>
                  </a:lnTo>
                  <a:lnTo>
                    <a:pt x="4275" y="4097"/>
                  </a:lnTo>
                  <a:lnTo>
                    <a:pt x="3632" y="4326"/>
                  </a:lnTo>
                  <a:lnTo>
                    <a:pt x="3564" y="4360"/>
                  </a:lnTo>
                  <a:lnTo>
                    <a:pt x="3429" y="4470"/>
                  </a:lnTo>
                  <a:lnTo>
                    <a:pt x="3395" y="4529"/>
                  </a:lnTo>
                  <a:lnTo>
                    <a:pt x="3353" y="4546"/>
                  </a:lnTo>
                  <a:lnTo>
                    <a:pt x="3031" y="4986"/>
                  </a:lnTo>
                  <a:lnTo>
                    <a:pt x="2862" y="5308"/>
                  </a:lnTo>
                  <a:lnTo>
                    <a:pt x="2794" y="5392"/>
                  </a:lnTo>
                  <a:lnTo>
                    <a:pt x="2692" y="5621"/>
                  </a:lnTo>
                  <a:lnTo>
                    <a:pt x="2591" y="5790"/>
                  </a:lnTo>
                  <a:lnTo>
                    <a:pt x="2574" y="5883"/>
                  </a:lnTo>
                  <a:lnTo>
                    <a:pt x="2387" y="6180"/>
                  </a:lnTo>
                  <a:lnTo>
                    <a:pt x="2252" y="6450"/>
                  </a:lnTo>
                  <a:lnTo>
                    <a:pt x="2023" y="6941"/>
                  </a:lnTo>
                  <a:lnTo>
                    <a:pt x="1947" y="7068"/>
                  </a:lnTo>
                  <a:lnTo>
                    <a:pt x="1871" y="7289"/>
                  </a:lnTo>
                  <a:lnTo>
                    <a:pt x="1803" y="7466"/>
                  </a:lnTo>
                  <a:lnTo>
                    <a:pt x="1702" y="7644"/>
                  </a:lnTo>
                  <a:lnTo>
                    <a:pt x="1668" y="7780"/>
                  </a:lnTo>
                  <a:lnTo>
                    <a:pt x="923" y="8753"/>
                  </a:lnTo>
                  <a:lnTo>
                    <a:pt x="745" y="8821"/>
                  </a:lnTo>
                  <a:lnTo>
                    <a:pt x="576" y="8846"/>
                  </a:lnTo>
                  <a:lnTo>
                    <a:pt x="432" y="8872"/>
                  </a:lnTo>
                  <a:lnTo>
                    <a:pt x="330" y="8872"/>
                  </a:lnTo>
                  <a:lnTo>
                    <a:pt x="93" y="8821"/>
                  </a:lnTo>
                  <a:lnTo>
                    <a:pt x="0" y="882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6" name="Freeform 292">
              <a:extLst>
                <a:ext uri="{FF2B5EF4-FFF2-40B4-BE49-F238E27FC236}">
                  <a16:creationId xmlns:a16="http://schemas.microsoft.com/office/drawing/2014/main" id="{3FE7D7BE-92AB-433E-B734-78F70213E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3912"/>
              <a:ext cx="471" cy="613"/>
            </a:xfrm>
            <a:custGeom>
              <a:avLst/>
              <a:gdLst>
                <a:gd name="T0" fmla="*/ 415 w 2709"/>
                <a:gd name="T1" fmla="*/ 3521 h 3521"/>
                <a:gd name="T2" fmla="*/ 457 w 2709"/>
                <a:gd name="T3" fmla="*/ 3293 h 3521"/>
                <a:gd name="T4" fmla="*/ 322 w 2709"/>
                <a:gd name="T5" fmla="*/ 3039 h 3521"/>
                <a:gd name="T6" fmla="*/ 322 w 2709"/>
                <a:gd name="T7" fmla="*/ 3005 h 3521"/>
                <a:gd name="T8" fmla="*/ 195 w 2709"/>
                <a:gd name="T9" fmla="*/ 2734 h 3521"/>
                <a:gd name="T10" fmla="*/ 85 w 2709"/>
                <a:gd name="T11" fmla="*/ 2531 h 3521"/>
                <a:gd name="T12" fmla="*/ 60 w 2709"/>
                <a:gd name="T13" fmla="*/ 2395 h 3521"/>
                <a:gd name="T14" fmla="*/ 0 w 2709"/>
                <a:gd name="T15" fmla="*/ 2226 h 3521"/>
                <a:gd name="T16" fmla="*/ 17 w 2709"/>
                <a:gd name="T17" fmla="*/ 2125 h 3521"/>
                <a:gd name="T18" fmla="*/ 60 w 2709"/>
                <a:gd name="T19" fmla="*/ 2023 h 3521"/>
                <a:gd name="T20" fmla="*/ 170 w 2709"/>
                <a:gd name="T21" fmla="*/ 1913 h 3521"/>
                <a:gd name="T22" fmla="*/ 407 w 2709"/>
                <a:gd name="T23" fmla="*/ 1820 h 3521"/>
                <a:gd name="T24" fmla="*/ 635 w 2709"/>
                <a:gd name="T25" fmla="*/ 1761 h 3521"/>
                <a:gd name="T26" fmla="*/ 999 w 2709"/>
                <a:gd name="T27" fmla="*/ 1744 h 3521"/>
                <a:gd name="T28" fmla="*/ 1042 w 2709"/>
                <a:gd name="T29" fmla="*/ 1752 h 3521"/>
                <a:gd name="T30" fmla="*/ 1135 w 2709"/>
                <a:gd name="T31" fmla="*/ 1718 h 3521"/>
                <a:gd name="T32" fmla="*/ 1304 w 2709"/>
                <a:gd name="T33" fmla="*/ 1617 h 3521"/>
                <a:gd name="T34" fmla="*/ 1363 w 2709"/>
                <a:gd name="T35" fmla="*/ 1523 h 3521"/>
                <a:gd name="T36" fmla="*/ 1473 w 2709"/>
                <a:gd name="T37" fmla="*/ 1388 h 3521"/>
                <a:gd name="T38" fmla="*/ 1583 w 2709"/>
                <a:gd name="T39" fmla="*/ 1219 h 3521"/>
                <a:gd name="T40" fmla="*/ 1634 w 2709"/>
                <a:gd name="T41" fmla="*/ 1075 h 3521"/>
                <a:gd name="T42" fmla="*/ 1609 w 2709"/>
                <a:gd name="T43" fmla="*/ 736 h 3521"/>
                <a:gd name="T44" fmla="*/ 1634 w 2709"/>
                <a:gd name="T45" fmla="*/ 669 h 3521"/>
                <a:gd name="T46" fmla="*/ 1634 w 2709"/>
                <a:gd name="T47" fmla="*/ 431 h 3521"/>
                <a:gd name="T48" fmla="*/ 1702 w 2709"/>
                <a:gd name="T49" fmla="*/ 279 h 3521"/>
                <a:gd name="T50" fmla="*/ 1854 w 2709"/>
                <a:gd name="T51" fmla="*/ 169 h 3521"/>
                <a:gd name="T52" fmla="*/ 2049 w 2709"/>
                <a:gd name="T53" fmla="*/ 110 h 3521"/>
                <a:gd name="T54" fmla="*/ 2396 w 2709"/>
                <a:gd name="T55" fmla="*/ 34 h 3521"/>
                <a:gd name="T56" fmla="*/ 2582 w 2709"/>
                <a:gd name="T57" fmla="*/ 25 h 3521"/>
                <a:gd name="T58" fmla="*/ 2625 w 2709"/>
                <a:gd name="T59" fmla="*/ 0 h 3521"/>
                <a:gd name="T60" fmla="*/ 2709 w 2709"/>
                <a:gd name="T61" fmla="*/ 8 h 3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09" h="3521">
                  <a:moveTo>
                    <a:pt x="415" y="3521"/>
                  </a:moveTo>
                  <a:lnTo>
                    <a:pt x="457" y="3293"/>
                  </a:lnTo>
                  <a:lnTo>
                    <a:pt x="322" y="3039"/>
                  </a:lnTo>
                  <a:lnTo>
                    <a:pt x="322" y="3005"/>
                  </a:lnTo>
                  <a:lnTo>
                    <a:pt x="195" y="2734"/>
                  </a:lnTo>
                  <a:lnTo>
                    <a:pt x="85" y="2531"/>
                  </a:lnTo>
                  <a:lnTo>
                    <a:pt x="60" y="2395"/>
                  </a:lnTo>
                  <a:lnTo>
                    <a:pt x="0" y="2226"/>
                  </a:lnTo>
                  <a:lnTo>
                    <a:pt x="17" y="2125"/>
                  </a:lnTo>
                  <a:lnTo>
                    <a:pt x="60" y="2023"/>
                  </a:lnTo>
                  <a:lnTo>
                    <a:pt x="170" y="1913"/>
                  </a:lnTo>
                  <a:lnTo>
                    <a:pt x="407" y="1820"/>
                  </a:lnTo>
                  <a:lnTo>
                    <a:pt x="635" y="1761"/>
                  </a:lnTo>
                  <a:lnTo>
                    <a:pt x="999" y="1744"/>
                  </a:lnTo>
                  <a:lnTo>
                    <a:pt x="1042" y="1752"/>
                  </a:lnTo>
                  <a:lnTo>
                    <a:pt x="1135" y="1718"/>
                  </a:lnTo>
                  <a:lnTo>
                    <a:pt x="1304" y="1617"/>
                  </a:lnTo>
                  <a:lnTo>
                    <a:pt x="1363" y="1523"/>
                  </a:lnTo>
                  <a:lnTo>
                    <a:pt x="1473" y="1388"/>
                  </a:lnTo>
                  <a:lnTo>
                    <a:pt x="1583" y="1219"/>
                  </a:lnTo>
                  <a:lnTo>
                    <a:pt x="1634" y="1075"/>
                  </a:lnTo>
                  <a:lnTo>
                    <a:pt x="1609" y="736"/>
                  </a:lnTo>
                  <a:lnTo>
                    <a:pt x="1634" y="669"/>
                  </a:lnTo>
                  <a:lnTo>
                    <a:pt x="1634" y="431"/>
                  </a:lnTo>
                  <a:lnTo>
                    <a:pt x="1702" y="279"/>
                  </a:lnTo>
                  <a:lnTo>
                    <a:pt x="1854" y="169"/>
                  </a:lnTo>
                  <a:lnTo>
                    <a:pt x="2049" y="110"/>
                  </a:lnTo>
                  <a:lnTo>
                    <a:pt x="2396" y="34"/>
                  </a:lnTo>
                  <a:lnTo>
                    <a:pt x="2582" y="25"/>
                  </a:lnTo>
                  <a:lnTo>
                    <a:pt x="2625" y="0"/>
                  </a:lnTo>
                  <a:lnTo>
                    <a:pt x="2709" y="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7" name="Freeform 293">
              <a:extLst>
                <a:ext uri="{FF2B5EF4-FFF2-40B4-BE49-F238E27FC236}">
                  <a16:creationId xmlns:a16="http://schemas.microsoft.com/office/drawing/2014/main" id="{7C031451-BA4F-45E1-A4DE-C84A9950B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10"/>
              <a:ext cx="500" cy="387"/>
            </a:xfrm>
            <a:custGeom>
              <a:avLst/>
              <a:gdLst>
                <a:gd name="T0" fmla="*/ 2878 w 2878"/>
                <a:gd name="T1" fmla="*/ 1566 h 2226"/>
                <a:gd name="T2" fmla="*/ 2861 w 2878"/>
                <a:gd name="T3" fmla="*/ 1583 h 2226"/>
                <a:gd name="T4" fmla="*/ 2692 w 2878"/>
                <a:gd name="T5" fmla="*/ 1702 h 2226"/>
                <a:gd name="T6" fmla="*/ 2557 w 2878"/>
                <a:gd name="T7" fmla="*/ 1735 h 2226"/>
                <a:gd name="T8" fmla="*/ 2523 w 2878"/>
                <a:gd name="T9" fmla="*/ 1769 h 2226"/>
                <a:gd name="T10" fmla="*/ 2387 w 2878"/>
                <a:gd name="T11" fmla="*/ 1812 h 2226"/>
                <a:gd name="T12" fmla="*/ 2286 w 2878"/>
                <a:gd name="T13" fmla="*/ 1879 h 2226"/>
                <a:gd name="T14" fmla="*/ 2184 w 2878"/>
                <a:gd name="T15" fmla="*/ 1905 h 2226"/>
                <a:gd name="T16" fmla="*/ 2150 w 2878"/>
                <a:gd name="T17" fmla="*/ 1939 h 2226"/>
                <a:gd name="T18" fmla="*/ 1846 w 2878"/>
                <a:gd name="T19" fmla="*/ 2023 h 2226"/>
                <a:gd name="T20" fmla="*/ 1778 w 2878"/>
                <a:gd name="T21" fmla="*/ 2082 h 2226"/>
                <a:gd name="T22" fmla="*/ 1575 w 2878"/>
                <a:gd name="T23" fmla="*/ 2142 h 2226"/>
                <a:gd name="T24" fmla="*/ 1270 w 2878"/>
                <a:gd name="T25" fmla="*/ 2193 h 2226"/>
                <a:gd name="T26" fmla="*/ 1202 w 2878"/>
                <a:gd name="T27" fmla="*/ 2226 h 2226"/>
                <a:gd name="T28" fmla="*/ 1033 w 2878"/>
                <a:gd name="T29" fmla="*/ 2226 h 2226"/>
                <a:gd name="T30" fmla="*/ 897 w 2878"/>
                <a:gd name="T31" fmla="*/ 2184 h 2226"/>
                <a:gd name="T32" fmla="*/ 863 w 2878"/>
                <a:gd name="T33" fmla="*/ 2193 h 2226"/>
                <a:gd name="T34" fmla="*/ 593 w 2878"/>
                <a:gd name="T35" fmla="*/ 2108 h 2226"/>
                <a:gd name="T36" fmla="*/ 499 w 2878"/>
                <a:gd name="T37" fmla="*/ 2023 h 2226"/>
                <a:gd name="T38" fmla="*/ 457 w 2878"/>
                <a:gd name="T39" fmla="*/ 1947 h 2226"/>
                <a:gd name="T40" fmla="*/ 440 w 2878"/>
                <a:gd name="T41" fmla="*/ 1845 h 2226"/>
                <a:gd name="T42" fmla="*/ 508 w 2878"/>
                <a:gd name="T43" fmla="*/ 1642 h 2226"/>
                <a:gd name="T44" fmla="*/ 576 w 2878"/>
                <a:gd name="T45" fmla="*/ 1507 h 2226"/>
                <a:gd name="T46" fmla="*/ 610 w 2878"/>
                <a:gd name="T47" fmla="*/ 1371 h 2226"/>
                <a:gd name="T48" fmla="*/ 601 w 2878"/>
                <a:gd name="T49" fmla="*/ 1338 h 2226"/>
                <a:gd name="T50" fmla="*/ 626 w 2878"/>
                <a:gd name="T51" fmla="*/ 1270 h 2226"/>
                <a:gd name="T52" fmla="*/ 593 w 2878"/>
                <a:gd name="T53" fmla="*/ 1168 h 2226"/>
                <a:gd name="T54" fmla="*/ 601 w 2878"/>
                <a:gd name="T55" fmla="*/ 1134 h 2226"/>
                <a:gd name="T56" fmla="*/ 559 w 2878"/>
                <a:gd name="T57" fmla="*/ 999 h 2226"/>
                <a:gd name="T58" fmla="*/ 499 w 2878"/>
                <a:gd name="T59" fmla="*/ 897 h 2226"/>
                <a:gd name="T60" fmla="*/ 406 w 2878"/>
                <a:gd name="T61" fmla="*/ 762 h 2226"/>
                <a:gd name="T62" fmla="*/ 161 w 2878"/>
                <a:gd name="T63" fmla="*/ 466 h 2226"/>
                <a:gd name="T64" fmla="*/ 0 w 2878"/>
                <a:gd name="T65" fmla="*/ 0 h 2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78" h="2226">
                  <a:moveTo>
                    <a:pt x="2878" y="1566"/>
                  </a:moveTo>
                  <a:lnTo>
                    <a:pt x="2861" y="1583"/>
                  </a:lnTo>
                  <a:lnTo>
                    <a:pt x="2692" y="1702"/>
                  </a:lnTo>
                  <a:lnTo>
                    <a:pt x="2557" y="1735"/>
                  </a:lnTo>
                  <a:lnTo>
                    <a:pt x="2523" y="1769"/>
                  </a:lnTo>
                  <a:lnTo>
                    <a:pt x="2387" y="1812"/>
                  </a:lnTo>
                  <a:lnTo>
                    <a:pt x="2286" y="1879"/>
                  </a:lnTo>
                  <a:lnTo>
                    <a:pt x="2184" y="1905"/>
                  </a:lnTo>
                  <a:lnTo>
                    <a:pt x="2150" y="1939"/>
                  </a:lnTo>
                  <a:lnTo>
                    <a:pt x="1846" y="2023"/>
                  </a:lnTo>
                  <a:lnTo>
                    <a:pt x="1778" y="2082"/>
                  </a:lnTo>
                  <a:lnTo>
                    <a:pt x="1575" y="2142"/>
                  </a:lnTo>
                  <a:lnTo>
                    <a:pt x="1270" y="2193"/>
                  </a:lnTo>
                  <a:lnTo>
                    <a:pt x="1202" y="2226"/>
                  </a:lnTo>
                  <a:lnTo>
                    <a:pt x="1033" y="2226"/>
                  </a:lnTo>
                  <a:lnTo>
                    <a:pt x="897" y="2184"/>
                  </a:lnTo>
                  <a:lnTo>
                    <a:pt x="863" y="2193"/>
                  </a:lnTo>
                  <a:lnTo>
                    <a:pt x="593" y="2108"/>
                  </a:lnTo>
                  <a:lnTo>
                    <a:pt x="499" y="2023"/>
                  </a:lnTo>
                  <a:lnTo>
                    <a:pt x="457" y="1947"/>
                  </a:lnTo>
                  <a:lnTo>
                    <a:pt x="440" y="1845"/>
                  </a:lnTo>
                  <a:lnTo>
                    <a:pt x="508" y="1642"/>
                  </a:lnTo>
                  <a:lnTo>
                    <a:pt x="576" y="1507"/>
                  </a:lnTo>
                  <a:lnTo>
                    <a:pt x="610" y="1371"/>
                  </a:lnTo>
                  <a:lnTo>
                    <a:pt x="601" y="1338"/>
                  </a:lnTo>
                  <a:lnTo>
                    <a:pt x="626" y="1270"/>
                  </a:lnTo>
                  <a:lnTo>
                    <a:pt x="593" y="1168"/>
                  </a:lnTo>
                  <a:lnTo>
                    <a:pt x="601" y="1134"/>
                  </a:lnTo>
                  <a:lnTo>
                    <a:pt x="559" y="999"/>
                  </a:lnTo>
                  <a:lnTo>
                    <a:pt x="499" y="897"/>
                  </a:lnTo>
                  <a:lnTo>
                    <a:pt x="406" y="762"/>
                  </a:lnTo>
                  <a:lnTo>
                    <a:pt x="161" y="466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8" name="Freeform 294">
              <a:extLst>
                <a:ext uri="{FF2B5EF4-FFF2-40B4-BE49-F238E27FC236}">
                  <a16:creationId xmlns:a16="http://schemas.microsoft.com/office/drawing/2014/main" id="{4819DAF5-445B-4BC0-BE0C-574FADF06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005"/>
              <a:ext cx="2575" cy="2520"/>
            </a:xfrm>
            <a:custGeom>
              <a:avLst/>
              <a:gdLst>
                <a:gd name="T0" fmla="*/ 601 w 14799"/>
                <a:gd name="T1" fmla="*/ 12808 h 14475"/>
                <a:gd name="T2" fmla="*/ 1414 w 14799"/>
                <a:gd name="T3" fmla="*/ 12342 h 14475"/>
                <a:gd name="T4" fmla="*/ 2311 w 14799"/>
                <a:gd name="T5" fmla="*/ 11758 h 14475"/>
                <a:gd name="T6" fmla="*/ 3217 w 14799"/>
                <a:gd name="T7" fmla="*/ 11089 h 14475"/>
                <a:gd name="T8" fmla="*/ 4614 w 14799"/>
                <a:gd name="T9" fmla="*/ 9921 h 14475"/>
                <a:gd name="T10" fmla="*/ 4673 w 14799"/>
                <a:gd name="T11" fmla="*/ 9024 h 14475"/>
                <a:gd name="T12" fmla="*/ 4428 w 14799"/>
                <a:gd name="T13" fmla="*/ 8033 h 14475"/>
                <a:gd name="T14" fmla="*/ 4987 w 14799"/>
                <a:gd name="T15" fmla="*/ 7881 h 14475"/>
                <a:gd name="T16" fmla="*/ 5884 w 14799"/>
                <a:gd name="T17" fmla="*/ 8118 h 14475"/>
                <a:gd name="T18" fmla="*/ 6747 w 14799"/>
                <a:gd name="T19" fmla="*/ 8050 h 14475"/>
                <a:gd name="T20" fmla="*/ 7501 w 14799"/>
                <a:gd name="T21" fmla="*/ 7271 h 14475"/>
                <a:gd name="T22" fmla="*/ 8009 w 14799"/>
                <a:gd name="T23" fmla="*/ 6611 h 14475"/>
                <a:gd name="T24" fmla="*/ 8568 w 14799"/>
                <a:gd name="T25" fmla="*/ 5832 h 14475"/>
                <a:gd name="T26" fmla="*/ 9008 w 14799"/>
                <a:gd name="T27" fmla="*/ 5054 h 14475"/>
                <a:gd name="T28" fmla="*/ 9347 w 14799"/>
                <a:gd name="T29" fmla="*/ 4342 h 14475"/>
                <a:gd name="T30" fmla="*/ 9643 w 14799"/>
                <a:gd name="T31" fmla="*/ 3792 h 14475"/>
                <a:gd name="T32" fmla="*/ 9888 w 14799"/>
                <a:gd name="T33" fmla="*/ 3250 h 14475"/>
                <a:gd name="T34" fmla="*/ 10058 w 14799"/>
                <a:gd name="T35" fmla="*/ 2743 h 14475"/>
                <a:gd name="T36" fmla="*/ 10320 w 14799"/>
                <a:gd name="T37" fmla="*/ 2065 h 14475"/>
                <a:gd name="T38" fmla="*/ 10726 w 14799"/>
                <a:gd name="T39" fmla="*/ 812 h 14475"/>
                <a:gd name="T40" fmla="*/ 10862 w 14799"/>
                <a:gd name="T41" fmla="*/ 305 h 14475"/>
                <a:gd name="T42" fmla="*/ 11057 w 14799"/>
                <a:gd name="T43" fmla="*/ 8 h 14475"/>
                <a:gd name="T44" fmla="*/ 11404 w 14799"/>
                <a:gd name="T45" fmla="*/ 347 h 14475"/>
                <a:gd name="T46" fmla="*/ 11565 w 14799"/>
                <a:gd name="T47" fmla="*/ 889 h 14475"/>
                <a:gd name="T48" fmla="*/ 12386 w 14799"/>
                <a:gd name="T49" fmla="*/ 1126 h 14475"/>
                <a:gd name="T50" fmla="*/ 13427 w 14799"/>
                <a:gd name="T51" fmla="*/ 821 h 14475"/>
                <a:gd name="T52" fmla="*/ 14240 w 14799"/>
                <a:gd name="T53" fmla="*/ 626 h 14475"/>
                <a:gd name="T54" fmla="*/ 14088 w 14799"/>
                <a:gd name="T55" fmla="*/ 931 h 14475"/>
                <a:gd name="T56" fmla="*/ 13554 w 14799"/>
                <a:gd name="T57" fmla="*/ 1168 h 14475"/>
                <a:gd name="T58" fmla="*/ 13757 w 14799"/>
                <a:gd name="T59" fmla="*/ 1380 h 14475"/>
                <a:gd name="T60" fmla="*/ 14164 w 14799"/>
                <a:gd name="T61" fmla="*/ 1481 h 14475"/>
                <a:gd name="T62" fmla="*/ 14799 w 14799"/>
                <a:gd name="T63" fmla="*/ 1600 h 14475"/>
                <a:gd name="T64" fmla="*/ 14663 w 14799"/>
                <a:gd name="T65" fmla="*/ 1761 h 14475"/>
                <a:gd name="T66" fmla="*/ 14291 w 14799"/>
                <a:gd name="T67" fmla="*/ 1735 h 14475"/>
                <a:gd name="T68" fmla="*/ 13630 w 14799"/>
                <a:gd name="T69" fmla="*/ 1896 h 14475"/>
                <a:gd name="T70" fmla="*/ 12987 w 14799"/>
                <a:gd name="T71" fmla="*/ 2125 h 14475"/>
                <a:gd name="T72" fmla="*/ 12547 w 14799"/>
                <a:gd name="T73" fmla="*/ 2395 h 14475"/>
                <a:gd name="T74" fmla="*/ 12039 w 14799"/>
                <a:gd name="T75" fmla="*/ 2836 h 14475"/>
                <a:gd name="T76" fmla="*/ 11505 w 14799"/>
                <a:gd name="T77" fmla="*/ 3344 h 14475"/>
                <a:gd name="T78" fmla="*/ 11175 w 14799"/>
                <a:gd name="T79" fmla="*/ 4089 h 14475"/>
                <a:gd name="T80" fmla="*/ 11031 w 14799"/>
                <a:gd name="T81" fmla="*/ 4546 h 14475"/>
                <a:gd name="T82" fmla="*/ 11091 w 14799"/>
                <a:gd name="T83" fmla="*/ 5274 h 14475"/>
                <a:gd name="T84" fmla="*/ 11040 w 14799"/>
                <a:gd name="T85" fmla="*/ 6095 h 14475"/>
                <a:gd name="T86" fmla="*/ 10134 w 14799"/>
                <a:gd name="T87" fmla="*/ 6603 h 14475"/>
                <a:gd name="T88" fmla="*/ 9744 w 14799"/>
                <a:gd name="T89" fmla="*/ 6950 h 14475"/>
                <a:gd name="T90" fmla="*/ 9194 w 14799"/>
                <a:gd name="T91" fmla="*/ 7661 h 14475"/>
                <a:gd name="T92" fmla="*/ 8635 w 14799"/>
                <a:gd name="T93" fmla="*/ 8423 h 14475"/>
                <a:gd name="T94" fmla="*/ 8305 w 14799"/>
                <a:gd name="T95" fmla="*/ 8854 h 14475"/>
                <a:gd name="T96" fmla="*/ 8263 w 14799"/>
                <a:gd name="T97" fmla="*/ 9515 h 14475"/>
                <a:gd name="T98" fmla="*/ 7408 w 14799"/>
                <a:gd name="T99" fmla="*/ 9879 h 14475"/>
                <a:gd name="T100" fmla="*/ 6968 w 14799"/>
                <a:gd name="T101" fmla="*/ 10251 h 14475"/>
                <a:gd name="T102" fmla="*/ 6053 w 14799"/>
                <a:gd name="T103" fmla="*/ 10776 h 14475"/>
                <a:gd name="T104" fmla="*/ 5579 w 14799"/>
                <a:gd name="T105" fmla="*/ 11055 h 14475"/>
                <a:gd name="T106" fmla="*/ 5020 w 14799"/>
                <a:gd name="T107" fmla="*/ 11436 h 14475"/>
                <a:gd name="T108" fmla="*/ 4309 w 14799"/>
                <a:gd name="T109" fmla="*/ 11936 h 14475"/>
                <a:gd name="T110" fmla="*/ 3971 w 14799"/>
                <a:gd name="T111" fmla="*/ 12173 h 14475"/>
                <a:gd name="T112" fmla="*/ 3429 w 14799"/>
                <a:gd name="T113" fmla="*/ 12528 h 14475"/>
                <a:gd name="T114" fmla="*/ 2989 w 14799"/>
                <a:gd name="T115" fmla="*/ 12782 h 14475"/>
                <a:gd name="T116" fmla="*/ 2218 w 14799"/>
                <a:gd name="T117" fmla="*/ 13375 h 14475"/>
                <a:gd name="T118" fmla="*/ 1676 w 14799"/>
                <a:gd name="T119" fmla="*/ 13917 h 14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799" h="14475">
                  <a:moveTo>
                    <a:pt x="0" y="13138"/>
                  </a:moveTo>
                  <a:lnTo>
                    <a:pt x="195" y="12985"/>
                  </a:lnTo>
                  <a:lnTo>
                    <a:pt x="330" y="12943"/>
                  </a:lnTo>
                  <a:lnTo>
                    <a:pt x="601" y="12808"/>
                  </a:lnTo>
                  <a:lnTo>
                    <a:pt x="804" y="12681"/>
                  </a:lnTo>
                  <a:lnTo>
                    <a:pt x="1033" y="12571"/>
                  </a:lnTo>
                  <a:lnTo>
                    <a:pt x="1329" y="12376"/>
                  </a:lnTo>
                  <a:lnTo>
                    <a:pt x="1414" y="12342"/>
                  </a:lnTo>
                  <a:lnTo>
                    <a:pt x="1482" y="12274"/>
                  </a:lnTo>
                  <a:lnTo>
                    <a:pt x="1888" y="12037"/>
                  </a:lnTo>
                  <a:lnTo>
                    <a:pt x="2091" y="11885"/>
                  </a:lnTo>
                  <a:lnTo>
                    <a:pt x="2311" y="11758"/>
                  </a:lnTo>
                  <a:lnTo>
                    <a:pt x="2608" y="11521"/>
                  </a:lnTo>
                  <a:lnTo>
                    <a:pt x="2819" y="11385"/>
                  </a:lnTo>
                  <a:lnTo>
                    <a:pt x="2980" y="11250"/>
                  </a:lnTo>
                  <a:lnTo>
                    <a:pt x="3217" y="11089"/>
                  </a:lnTo>
                  <a:lnTo>
                    <a:pt x="3928" y="10556"/>
                  </a:lnTo>
                  <a:lnTo>
                    <a:pt x="4021" y="10514"/>
                  </a:lnTo>
                  <a:lnTo>
                    <a:pt x="4343" y="10243"/>
                  </a:lnTo>
                  <a:lnTo>
                    <a:pt x="4614" y="9921"/>
                  </a:lnTo>
                  <a:lnTo>
                    <a:pt x="4682" y="9769"/>
                  </a:lnTo>
                  <a:lnTo>
                    <a:pt x="4707" y="9667"/>
                  </a:lnTo>
                  <a:lnTo>
                    <a:pt x="4716" y="9396"/>
                  </a:lnTo>
                  <a:lnTo>
                    <a:pt x="4673" y="9024"/>
                  </a:lnTo>
                  <a:lnTo>
                    <a:pt x="4411" y="8270"/>
                  </a:lnTo>
                  <a:lnTo>
                    <a:pt x="4402" y="8203"/>
                  </a:lnTo>
                  <a:lnTo>
                    <a:pt x="4428" y="8169"/>
                  </a:lnTo>
                  <a:lnTo>
                    <a:pt x="4428" y="8033"/>
                  </a:lnTo>
                  <a:lnTo>
                    <a:pt x="4470" y="7932"/>
                  </a:lnTo>
                  <a:lnTo>
                    <a:pt x="4673" y="7822"/>
                  </a:lnTo>
                  <a:lnTo>
                    <a:pt x="4809" y="7830"/>
                  </a:lnTo>
                  <a:lnTo>
                    <a:pt x="4987" y="7881"/>
                  </a:lnTo>
                  <a:lnTo>
                    <a:pt x="5080" y="7932"/>
                  </a:lnTo>
                  <a:lnTo>
                    <a:pt x="5300" y="8025"/>
                  </a:lnTo>
                  <a:lnTo>
                    <a:pt x="5613" y="8118"/>
                  </a:lnTo>
                  <a:lnTo>
                    <a:pt x="5884" y="8118"/>
                  </a:lnTo>
                  <a:lnTo>
                    <a:pt x="6019" y="8160"/>
                  </a:lnTo>
                  <a:lnTo>
                    <a:pt x="6333" y="8160"/>
                  </a:lnTo>
                  <a:lnTo>
                    <a:pt x="6561" y="8126"/>
                  </a:lnTo>
                  <a:lnTo>
                    <a:pt x="6747" y="8050"/>
                  </a:lnTo>
                  <a:lnTo>
                    <a:pt x="7095" y="7729"/>
                  </a:lnTo>
                  <a:lnTo>
                    <a:pt x="7230" y="7551"/>
                  </a:lnTo>
                  <a:lnTo>
                    <a:pt x="7306" y="7483"/>
                  </a:lnTo>
                  <a:lnTo>
                    <a:pt x="7501" y="7271"/>
                  </a:lnTo>
                  <a:lnTo>
                    <a:pt x="7543" y="7187"/>
                  </a:lnTo>
                  <a:lnTo>
                    <a:pt x="7611" y="7128"/>
                  </a:lnTo>
                  <a:lnTo>
                    <a:pt x="7780" y="6882"/>
                  </a:lnTo>
                  <a:lnTo>
                    <a:pt x="8009" y="6611"/>
                  </a:lnTo>
                  <a:lnTo>
                    <a:pt x="8229" y="6306"/>
                  </a:lnTo>
                  <a:lnTo>
                    <a:pt x="8297" y="6247"/>
                  </a:lnTo>
                  <a:lnTo>
                    <a:pt x="8415" y="6035"/>
                  </a:lnTo>
                  <a:lnTo>
                    <a:pt x="8568" y="5832"/>
                  </a:lnTo>
                  <a:lnTo>
                    <a:pt x="8720" y="5494"/>
                  </a:lnTo>
                  <a:lnTo>
                    <a:pt x="8906" y="5223"/>
                  </a:lnTo>
                  <a:lnTo>
                    <a:pt x="8923" y="5155"/>
                  </a:lnTo>
                  <a:lnTo>
                    <a:pt x="9008" y="5054"/>
                  </a:lnTo>
                  <a:lnTo>
                    <a:pt x="9109" y="4783"/>
                  </a:lnTo>
                  <a:lnTo>
                    <a:pt x="9228" y="4546"/>
                  </a:lnTo>
                  <a:lnTo>
                    <a:pt x="9330" y="4410"/>
                  </a:lnTo>
                  <a:lnTo>
                    <a:pt x="9347" y="4342"/>
                  </a:lnTo>
                  <a:lnTo>
                    <a:pt x="9457" y="4131"/>
                  </a:lnTo>
                  <a:lnTo>
                    <a:pt x="9457" y="4097"/>
                  </a:lnTo>
                  <a:lnTo>
                    <a:pt x="9558" y="3894"/>
                  </a:lnTo>
                  <a:lnTo>
                    <a:pt x="9643" y="3792"/>
                  </a:lnTo>
                  <a:lnTo>
                    <a:pt x="9711" y="3657"/>
                  </a:lnTo>
                  <a:lnTo>
                    <a:pt x="9795" y="3454"/>
                  </a:lnTo>
                  <a:lnTo>
                    <a:pt x="9880" y="3318"/>
                  </a:lnTo>
                  <a:lnTo>
                    <a:pt x="9888" y="3250"/>
                  </a:lnTo>
                  <a:lnTo>
                    <a:pt x="9990" y="3047"/>
                  </a:lnTo>
                  <a:lnTo>
                    <a:pt x="9998" y="2946"/>
                  </a:lnTo>
                  <a:lnTo>
                    <a:pt x="10024" y="2912"/>
                  </a:lnTo>
                  <a:lnTo>
                    <a:pt x="10058" y="2743"/>
                  </a:lnTo>
                  <a:lnTo>
                    <a:pt x="10134" y="2506"/>
                  </a:lnTo>
                  <a:lnTo>
                    <a:pt x="10185" y="2438"/>
                  </a:lnTo>
                  <a:lnTo>
                    <a:pt x="10269" y="2133"/>
                  </a:lnTo>
                  <a:lnTo>
                    <a:pt x="10320" y="2065"/>
                  </a:lnTo>
                  <a:lnTo>
                    <a:pt x="10498" y="1591"/>
                  </a:lnTo>
                  <a:lnTo>
                    <a:pt x="10566" y="1320"/>
                  </a:lnTo>
                  <a:lnTo>
                    <a:pt x="10710" y="914"/>
                  </a:lnTo>
                  <a:lnTo>
                    <a:pt x="10726" y="812"/>
                  </a:lnTo>
                  <a:lnTo>
                    <a:pt x="10760" y="745"/>
                  </a:lnTo>
                  <a:lnTo>
                    <a:pt x="10794" y="575"/>
                  </a:lnTo>
                  <a:lnTo>
                    <a:pt x="10845" y="440"/>
                  </a:lnTo>
                  <a:lnTo>
                    <a:pt x="10862" y="305"/>
                  </a:lnTo>
                  <a:lnTo>
                    <a:pt x="10879" y="305"/>
                  </a:lnTo>
                  <a:lnTo>
                    <a:pt x="10913" y="237"/>
                  </a:lnTo>
                  <a:lnTo>
                    <a:pt x="10947" y="101"/>
                  </a:lnTo>
                  <a:lnTo>
                    <a:pt x="11057" y="8"/>
                  </a:lnTo>
                  <a:lnTo>
                    <a:pt x="11107" y="0"/>
                  </a:lnTo>
                  <a:lnTo>
                    <a:pt x="11243" y="51"/>
                  </a:lnTo>
                  <a:lnTo>
                    <a:pt x="11378" y="203"/>
                  </a:lnTo>
                  <a:lnTo>
                    <a:pt x="11404" y="347"/>
                  </a:lnTo>
                  <a:lnTo>
                    <a:pt x="11438" y="389"/>
                  </a:lnTo>
                  <a:lnTo>
                    <a:pt x="11505" y="660"/>
                  </a:lnTo>
                  <a:lnTo>
                    <a:pt x="11531" y="846"/>
                  </a:lnTo>
                  <a:lnTo>
                    <a:pt x="11565" y="889"/>
                  </a:lnTo>
                  <a:lnTo>
                    <a:pt x="11582" y="1016"/>
                  </a:lnTo>
                  <a:lnTo>
                    <a:pt x="11649" y="1100"/>
                  </a:lnTo>
                  <a:lnTo>
                    <a:pt x="11802" y="1160"/>
                  </a:lnTo>
                  <a:lnTo>
                    <a:pt x="12386" y="1126"/>
                  </a:lnTo>
                  <a:lnTo>
                    <a:pt x="12521" y="1092"/>
                  </a:lnTo>
                  <a:lnTo>
                    <a:pt x="12750" y="1066"/>
                  </a:lnTo>
                  <a:lnTo>
                    <a:pt x="13114" y="956"/>
                  </a:lnTo>
                  <a:lnTo>
                    <a:pt x="13427" y="821"/>
                  </a:lnTo>
                  <a:lnTo>
                    <a:pt x="13520" y="796"/>
                  </a:lnTo>
                  <a:lnTo>
                    <a:pt x="13563" y="762"/>
                  </a:lnTo>
                  <a:lnTo>
                    <a:pt x="14155" y="618"/>
                  </a:lnTo>
                  <a:lnTo>
                    <a:pt x="14240" y="626"/>
                  </a:lnTo>
                  <a:lnTo>
                    <a:pt x="14265" y="652"/>
                  </a:lnTo>
                  <a:lnTo>
                    <a:pt x="14265" y="812"/>
                  </a:lnTo>
                  <a:lnTo>
                    <a:pt x="14223" y="855"/>
                  </a:lnTo>
                  <a:lnTo>
                    <a:pt x="14088" y="931"/>
                  </a:lnTo>
                  <a:lnTo>
                    <a:pt x="13952" y="948"/>
                  </a:lnTo>
                  <a:lnTo>
                    <a:pt x="13740" y="1016"/>
                  </a:lnTo>
                  <a:lnTo>
                    <a:pt x="13605" y="1083"/>
                  </a:lnTo>
                  <a:lnTo>
                    <a:pt x="13554" y="1168"/>
                  </a:lnTo>
                  <a:lnTo>
                    <a:pt x="13554" y="1227"/>
                  </a:lnTo>
                  <a:lnTo>
                    <a:pt x="13571" y="1270"/>
                  </a:lnTo>
                  <a:lnTo>
                    <a:pt x="13656" y="1329"/>
                  </a:lnTo>
                  <a:lnTo>
                    <a:pt x="13757" y="1380"/>
                  </a:lnTo>
                  <a:lnTo>
                    <a:pt x="13800" y="1380"/>
                  </a:lnTo>
                  <a:lnTo>
                    <a:pt x="13935" y="1447"/>
                  </a:lnTo>
                  <a:lnTo>
                    <a:pt x="14071" y="1481"/>
                  </a:lnTo>
                  <a:lnTo>
                    <a:pt x="14164" y="1481"/>
                  </a:lnTo>
                  <a:lnTo>
                    <a:pt x="14299" y="1524"/>
                  </a:lnTo>
                  <a:lnTo>
                    <a:pt x="14341" y="1515"/>
                  </a:lnTo>
                  <a:lnTo>
                    <a:pt x="14748" y="1557"/>
                  </a:lnTo>
                  <a:lnTo>
                    <a:pt x="14799" y="1600"/>
                  </a:lnTo>
                  <a:lnTo>
                    <a:pt x="14799" y="1684"/>
                  </a:lnTo>
                  <a:lnTo>
                    <a:pt x="14765" y="1727"/>
                  </a:lnTo>
                  <a:lnTo>
                    <a:pt x="14731" y="1761"/>
                  </a:lnTo>
                  <a:lnTo>
                    <a:pt x="14663" y="1761"/>
                  </a:lnTo>
                  <a:lnTo>
                    <a:pt x="14570" y="1727"/>
                  </a:lnTo>
                  <a:lnTo>
                    <a:pt x="14494" y="1761"/>
                  </a:lnTo>
                  <a:lnTo>
                    <a:pt x="14358" y="1727"/>
                  </a:lnTo>
                  <a:lnTo>
                    <a:pt x="14291" y="1735"/>
                  </a:lnTo>
                  <a:lnTo>
                    <a:pt x="14240" y="1769"/>
                  </a:lnTo>
                  <a:lnTo>
                    <a:pt x="13969" y="1794"/>
                  </a:lnTo>
                  <a:lnTo>
                    <a:pt x="13732" y="1888"/>
                  </a:lnTo>
                  <a:lnTo>
                    <a:pt x="13630" y="1896"/>
                  </a:lnTo>
                  <a:lnTo>
                    <a:pt x="13495" y="1964"/>
                  </a:lnTo>
                  <a:lnTo>
                    <a:pt x="13224" y="2006"/>
                  </a:lnTo>
                  <a:lnTo>
                    <a:pt x="13089" y="2057"/>
                  </a:lnTo>
                  <a:lnTo>
                    <a:pt x="12987" y="2125"/>
                  </a:lnTo>
                  <a:lnTo>
                    <a:pt x="12851" y="2175"/>
                  </a:lnTo>
                  <a:lnTo>
                    <a:pt x="12784" y="2243"/>
                  </a:lnTo>
                  <a:lnTo>
                    <a:pt x="12682" y="2277"/>
                  </a:lnTo>
                  <a:lnTo>
                    <a:pt x="12547" y="2395"/>
                  </a:lnTo>
                  <a:lnTo>
                    <a:pt x="12479" y="2429"/>
                  </a:lnTo>
                  <a:lnTo>
                    <a:pt x="12411" y="2506"/>
                  </a:lnTo>
                  <a:lnTo>
                    <a:pt x="12140" y="2717"/>
                  </a:lnTo>
                  <a:lnTo>
                    <a:pt x="12039" y="2836"/>
                  </a:lnTo>
                  <a:lnTo>
                    <a:pt x="11971" y="2870"/>
                  </a:lnTo>
                  <a:lnTo>
                    <a:pt x="11675" y="3174"/>
                  </a:lnTo>
                  <a:lnTo>
                    <a:pt x="11565" y="3267"/>
                  </a:lnTo>
                  <a:lnTo>
                    <a:pt x="11505" y="3344"/>
                  </a:lnTo>
                  <a:lnTo>
                    <a:pt x="11378" y="3555"/>
                  </a:lnTo>
                  <a:lnTo>
                    <a:pt x="11336" y="3691"/>
                  </a:lnTo>
                  <a:lnTo>
                    <a:pt x="11201" y="3953"/>
                  </a:lnTo>
                  <a:lnTo>
                    <a:pt x="11175" y="4089"/>
                  </a:lnTo>
                  <a:lnTo>
                    <a:pt x="11133" y="4182"/>
                  </a:lnTo>
                  <a:lnTo>
                    <a:pt x="11099" y="4359"/>
                  </a:lnTo>
                  <a:lnTo>
                    <a:pt x="11065" y="4410"/>
                  </a:lnTo>
                  <a:lnTo>
                    <a:pt x="11031" y="4546"/>
                  </a:lnTo>
                  <a:lnTo>
                    <a:pt x="11040" y="4817"/>
                  </a:lnTo>
                  <a:lnTo>
                    <a:pt x="11057" y="5096"/>
                  </a:lnTo>
                  <a:lnTo>
                    <a:pt x="11057" y="5189"/>
                  </a:lnTo>
                  <a:lnTo>
                    <a:pt x="11091" y="5274"/>
                  </a:lnTo>
                  <a:lnTo>
                    <a:pt x="11107" y="5460"/>
                  </a:lnTo>
                  <a:lnTo>
                    <a:pt x="11107" y="5773"/>
                  </a:lnTo>
                  <a:lnTo>
                    <a:pt x="11057" y="5959"/>
                  </a:lnTo>
                  <a:lnTo>
                    <a:pt x="11040" y="6095"/>
                  </a:lnTo>
                  <a:lnTo>
                    <a:pt x="10980" y="6171"/>
                  </a:lnTo>
                  <a:lnTo>
                    <a:pt x="10947" y="6264"/>
                  </a:lnTo>
                  <a:lnTo>
                    <a:pt x="10710" y="6374"/>
                  </a:lnTo>
                  <a:lnTo>
                    <a:pt x="10134" y="6603"/>
                  </a:lnTo>
                  <a:lnTo>
                    <a:pt x="9965" y="6713"/>
                  </a:lnTo>
                  <a:lnTo>
                    <a:pt x="9897" y="6789"/>
                  </a:lnTo>
                  <a:lnTo>
                    <a:pt x="9761" y="6890"/>
                  </a:lnTo>
                  <a:lnTo>
                    <a:pt x="9744" y="6950"/>
                  </a:lnTo>
                  <a:lnTo>
                    <a:pt x="9609" y="7085"/>
                  </a:lnTo>
                  <a:lnTo>
                    <a:pt x="9533" y="7221"/>
                  </a:lnTo>
                  <a:lnTo>
                    <a:pt x="9397" y="7373"/>
                  </a:lnTo>
                  <a:lnTo>
                    <a:pt x="9194" y="7661"/>
                  </a:lnTo>
                  <a:lnTo>
                    <a:pt x="9042" y="7847"/>
                  </a:lnTo>
                  <a:lnTo>
                    <a:pt x="8872" y="8101"/>
                  </a:lnTo>
                  <a:lnTo>
                    <a:pt x="8745" y="8236"/>
                  </a:lnTo>
                  <a:lnTo>
                    <a:pt x="8635" y="8423"/>
                  </a:lnTo>
                  <a:lnTo>
                    <a:pt x="8500" y="8558"/>
                  </a:lnTo>
                  <a:lnTo>
                    <a:pt x="8415" y="8694"/>
                  </a:lnTo>
                  <a:lnTo>
                    <a:pt x="8348" y="8761"/>
                  </a:lnTo>
                  <a:lnTo>
                    <a:pt x="8305" y="8854"/>
                  </a:lnTo>
                  <a:lnTo>
                    <a:pt x="8263" y="9032"/>
                  </a:lnTo>
                  <a:lnTo>
                    <a:pt x="8263" y="9210"/>
                  </a:lnTo>
                  <a:lnTo>
                    <a:pt x="8305" y="9438"/>
                  </a:lnTo>
                  <a:lnTo>
                    <a:pt x="8263" y="9515"/>
                  </a:lnTo>
                  <a:lnTo>
                    <a:pt x="8085" y="9599"/>
                  </a:lnTo>
                  <a:lnTo>
                    <a:pt x="7780" y="9633"/>
                  </a:lnTo>
                  <a:lnTo>
                    <a:pt x="7679" y="9684"/>
                  </a:lnTo>
                  <a:lnTo>
                    <a:pt x="7408" y="9879"/>
                  </a:lnTo>
                  <a:lnTo>
                    <a:pt x="7365" y="9972"/>
                  </a:lnTo>
                  <a:lnTo>
                    <a:pt x="7272" y="10023"/>
                  </a:lnTo>
                  <a:lnTo>
                    <a:pt x="7238" y="10023"/>
                  </a:lnTo>
                  <a:lnTo>
                    <a:pt x="6968" y="10251"/>
                  </a:lnTo>
                  <a:lnTo>
                    <a:pt x="6798" y="10370"/>
                  </a:lnTo>
                  <a:lnTo>
                    <a:pt x="6426" y="10556"/>
                  </a:lnTo>
                  <a:lnTo>
                    <a:pt x="6290" y="10607"/>
                  </a:lnTo>
                  <a:lnTo>
                    <a:pt x="6053" y="10776"/>
                  </a:lnTo>
                  <a:lnTo>
                    <a:pt x="5850" y="10894"/>
                  </a:lnTo>
                  <a:lnTo>
                    <a:pt x="5816" y="10894"/>
                  </a:lnTo>
                  <a:lnTo>
                    <a:pt x="5681" y="11013"/>
                  </a:lnTo>
                  <a:lnTo>
                    <a:pt x="5579" y="11055"/>
                  </a:lnTo>
                  <a:lnTo>
                    <a:pt x="5503" y="11132"/>
                  </a:lnTo>
                  <a:lnTo>
                    <a:pt x="5190" y="11326"/>
                  </a:lnTo>
                  <a:lnTo>
                    <a:pt x="5122" y="11394"/>
                  </a:lnTo>
                  <a:lnTo>
                    <a:pt x="5020" y="11436"/>
                  </a:lnTo>
                  <a:lnTo>
                    <a:pt x="4987" y="11487"/>
                  </a:lnTo>
                  <a:lnTo>
                    <a:pt x="4851" y="11563"/>
                  </a:lnTo>
                  <a:lnTo>
                    <a:pt x="4682" y="11724"/>
                  </a:lnTo>
                  <a:lnTo>
                    <a:pt x="4309" y="11936"/>
                  </a:lnTo>
                  <a:lnTo>
                    <a:pt x="4174" y="12037"/>
                  </a:lnTo>
                  <a:lnTo>
                    <a:pt x="4140" y="12037"/>
                  </a:lnTo>
                  <a:lnTo>
                    <a:pt x="4038" y="12097"/>
                  </a:lnTo>
                  <a:lnTo>
                    <a:pt x="3971" y="12173"/>
                  </a:lnTo>
                  <a:lnTo>
                    <a:pt x="3937" y="12173"/>
                  </a:lnTo>
                  <a:lnTo>
                    <a:pt x="3835" y="12274"/>
                  </a:lnTo>
                  <a:lnTo>
                    <a:pt x="3530" y="12477"/>
                  </a:lnTo>
                  <a:lnTo>
                    <a:pt x="3429" y="12528"/>
                  </a:lnTo>
                  <a:lnTo>
                    <a:pt x="3293" y="12630"/>
                  </a:lnTo>
                  <a:lnTo>
                    <a:pt x="3192" y="12672"/>
                  </a:lnTo>
                  <a:lnTo>
                    <a:pt x="3090" y="12748"/>
                  </a:lnTo>
                  <a:lnTo>
                    <a:pt x="2989" y="12782"/>
                  </a:lnTo>
                  <a:lnTo>
                    <a:pt x="2955" y="12816"/>
                  </a:lnTo>
                  <a:lnTo>
                    <a:pt x="2819" y="12875"/>
                  </a:lnTo>
                  <a:lnTo>
                    <a:pt x="2244" y="13332"/>
                  </a:lnTo>
                  <a:lnTo>
                    <a:pt x="2218" y="13375"/>
                  </a:lnTo>
                  <a:lnTo>
                    <a:pt x="2142" y="13434"/>
                  </a:lnTo>
                  <a:lnTo>
                    <a:pt x="1973" y="13603"/>
                  </a:lnTo>
                  <a:lnTo>
                    <a:pt x="1812" y="13790"/>
                  </a:lnTo>
                  <a:lnTo>
                    <a:pt x="1676" y="13917"/>
                  </a:lnTo>
                  <a:lnTo>
                    <a:pt x="1532" y="14179"/>
                  </a:lnTo>
                  <a:lnTo>
                    <a:pt x="1499" y="14264"/>
                  </a:lnTo>
                  <a:lnTo>
                    <a:pt x="1287" y="1447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9" name="Freeform 295">
              <a:extLst>
                <a:ext uri="{FF2B5EF4-FFF2-40B4-BE49-F238E27FC236}">
                  <a16:creationId xmlns:a16="http://schemas.microsoft.com/office/drawing/2014/main" id="{01E7882F-4D66-4102-948A-7338EEA65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1304" cy="2115"/>
            </a:xfrm>
            <a:custGeom>
              <a:avLst/>
              <a:gdLst>
                <a:gd name="T0" fmla="*/ 0 w 7492"/>
                <a:gd name="T1" fmla="*/ 12148 h 12148"/>
                <a:gd name="T2" fmla="*/ 93 w 7492"/>
                <a:gd name="T3" fmla="*/ 12080 h 12148"/>
                <a:gd name="T4" fmla="*/ 229 w 7492"/>
                <a:gd name="T5" fmla="*/ 12037 h 12148"/>
                <a:gd name="T6" fmla="*/ 271 w 7492"/>
                <a:gd name="T7" fmla="*/ 12046 h 12148"/>
                <a:gd name="T8" fmla="*/ 364 w 7492"/>
                <a:gd name="T9" fmla="*/ 11978 h 12148"/>
                <a:gd name="T10" fmla="*/ 406 w 7492"/>
                <a:gd name="T11" fmla="*/ 11970 h 12148"/>
                <a:gd name="T12" fmla="*/ 643 w 7492"/>
                <a:gd name="T13" fmla="*/ 11775 h 12148"/>
                <a:gd name="T14" fmla="*/ 762 w 7492"/>
                <a:gd name="T15" fmla="*/ 11614 h 12148"/>
                <a:gd name="T16" fmla="*/ 923 w 7492"/>
                <a:gd name="T17" fmla="*/ 11301 h 12148"/>
                <a:gd name="T18" fmla="*/ 965 w 7492"/>
                <a:gd name="T19" fmla="*/ 11098 h 12148"/>
                <a:gd name="T20" fmla="*/ 1007 w 7492"/>
                <a:gd name="T21" fmla="*/ 11030 h 12148"/>
                <a:gd name="T22" fmla="*/ 1024 w 7492"/>
                <a:gd name="T23" fmla="*/ 10929 h 12148"/>
                <a:gd name="T24" fmla="*/ 1211 w 7492"/>
                <a:gd name="T25" fmla="*/ 10454 h 12148"/>
                <a:gd name="T26" fmla="*/ 1270 w 7492"/>
                <a:gd name="T27" fmla="*/ 10353 h 12148"/>
                <a:gd name="T28" fmla="*/ 1405 w 7492"/>
                <a:gd name="T29" fmla="*/ 10192 h 12148"/>
                <a:gd name="T30" fmla="*/ 1820 w 7492"/>
                <a:gd name="T31" fmla="*/ 9904 h 12148"/>
                <a:gd name="T32" fmla="*/ 2184 w 7492"/>
                <a:gd name="T33" fmla="*/ 9735 h 12148"/>
                <a:gd name="T34" fmla="*/ 2455 w 7492"/>
                <a:gd name="T35" fmla="*/ 9650 h 12148"/>
                <a:gd name="T36" fmla="*/ 2641 w 7492"/>
                <a:gd name="T37" fmla="*/ 9557 h 12148"/>
                <a:gd name="T38" fmla="*/ 2828 w 7492"/>
                <a:gd name="T39" fmla="*/ 9413 h 12148"/>
                <a:gd name="T40" fmla="*/ 3014 w 7492"/>
                <a:gd name="T41" fmla="*/ 9125 h 12148"/>
                <a:gd name="T42" fmla="*/ 3048 w 7492"/>
                <a:gd name="T43" fmla="*/ 8753 h 12148"/>
                <a:gd name="T44" fmla="*/ 3048 w 7492"/>
                <a:gd name="T45" fmla="*/ 8414 h 12148"/>
                <a:gd name="T46" fmla="*/ 3056 w 7492"/>
                <a:gd name="T47" fmla="*/ 8381 h 12148"/>
                <a:gd name="T48" fmla="*/ 3090 w 7492"/>
                <a:gd name="T49" fmla="*/ 8144 h 12148"/>
                <a:gd name="T50" fmla="*/ 3166 w 7492"/>
                <a:gd name="T51" fmla="*/ 7873 h 12148"/>
                <a:gd name="T52" fmla="*/ 3217 w 7492"/>
                <a:gd name="T53" fmla="*/ 7805 h 12148"/>
                <a:gd name="T54" fmla="*/ 3353 w 7492"/>
                <a:gd name="T55" fmla="*/ 7678 h 12148"/>
                <a:gd name="T56" fmla="*/ 3370 w 7492"/>
                <a:gd name="T57" fmla="*/ 7636 h 12148"/>
                <a:gd name="T58" fmla="*/ 3564 w 7492"/>
                <a:gd name="T59" fmla="*/ 7492 h 12148"/>
                <a:gd name="T60" fmla="*/ 3590 w 7492"/>
                <a:gd name="T61" fmla="*/ 7441 h 12148"/>
                <a:gd name="T62" fmla="*/ 4064 w 7492"/>
                <a:gd name="T63" fmla="*/ 7094 h 12148"/>
                <a:gd name="T64" fmla="*/ 4165 w 7492"/>
                <a:gd name="T65" fmla="*/ 6992 h 12148"/>
                <a:gd name="T66" fmla="*/ 4242 w 7492"/>
                <a:gd name="T67" fmla="*/ 6958 h 12148"/>
                <a:gd name="T68" fmla="*/ 4462 w 7492"/>
                <a:gd name="T69" fmla="*/ 6764 h 12148"/>
                <a:gd name="T70" fmla="*/ 4783 w 7492"/>
                <a:gd name="T71" fmla="*/ 6552 h 12148"/>
                <a:gd name="T72" fmla="*/ 5114 w 7492"/>
                <a:gd name="T73" fmla="*/ 6290 h 12148"/>
                <a:gd name="T74" fmla="*/ 5249 w 7492"/>
                <a:gd name="T75" fmla="*/ 6154 h 12148"/>
                <a:gd name="T76" fmla="*/ 5368 w 7492"/>
                <a:gd name="T77" fmla="*/ 6078 h 12148"/>
                <a:gd name="T78" fmla="*/ 5452 w 7492"/>
                <a:gd name="T79" fmla="*/ 5960 h 12148"/>
                <a:gd name="T80" fmla="*/ 5503 w 7492"/>
                <a:gd name="T81" fmla="*/ 5943 h 12148"/>
                <a:gd name="T82" fmla="*/ 6045 w 7492"/>
                <a:gd name="T83" fmla="*/ 5384 h 12148"/>
                <a:gd name="T84" fmla="*/ 6155 w 7492"/>
                <a:gd name="T85" fmla="*/ 5215 h 12148"/>
                <a:gd name="T86" fmla="*/ 6333 w 7492"/>
                <a:gd name="T87" fmla="*/ 5011 h 12148"/>
                <a:gd name="T88" fmla="*/ 6451 w 7492"/>
                <a:gd name="T89" fmla="*/ 4842 h 12148"/>
                <a:gd name="T90" fmla="*/ 6536 w 7492"/>
                <a:gd name="T91" fmla="*/ 4749 h 12148"/>
                <a:gd name="T92" fmla="*/ 6798 w 7492"/>
                <a:gd name="T93" fmla="*/ 4368 h 12148"/>
                <a:gd name="T94" fmla="*/ 6993 w 7492"/>
                <a:gd name="T95" fmla="*/ 3928 h 12148"/>
                <a:gd name="T96" fmla="*/ 7137 w 7492"/>
                <a:gd name="T97" fmla="*/ 3657 h 12148"/>
                <a:gd name="T98" fmla="*/ 7332 w 7492"/>
                <a:gd name="T99" fmla="*/ 3149 h 12148"/>
                <a:gd name="T100" fmla="*/ 7459 w 7492"/>
                <a:gd name="T101" fmla="*/ 2641 h 12148"/>
                <a:gd name="T102" fmla="*/ 7476 w 7492"/>
                <a:gd name="T103" fmla="*/ 2328 h 12148"/>
                <a:gd name="T104" fmla="*/ 7442 w 7492"/>
                <a:gd name="T105" fmla="*/ 2226 h 12148"/>
                <a:gd name="T106" fmla="*/ 7467 w 7492"/>
                <a:gd name="T107" fmla="*/ 1617 h 12148"/>
                <a:gd name="T108" fmla="*/ 7442 w 7492"/>
                <a:gd name="T109" fmla="*/ 1312 h 12148"/>
                <a:gd name="T110" fmla="*/ 7492 w 7492"/>
                <a:gd name="T111" fmla="*/ 1007 h 12148"/>
                <a:gd name="T112" fmla="*/ 7492 w 7492"/>
                <a:gd name="T113" fmla="*/ 703 h 12148"/>
                <a:gd name="T114" fmla="*/ 7459 w 7492"/>
                <a:gd name="T115" fmla="*/ 533 h 12148"/>
                <a:gd name="T116" fmla="*/ 7476 w 7492"/>
                <a:gd name="T117" fmla="*/ 0 h 1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92" h="12148">
                  <a:moveTo>
                    <a:pt x="0" y="12148"/>
                  </a:moveTo>
                  <a:lnTo>
                    <a:pt x="93" y="12080"/>
                  </a:lnTo>
                  <a:lnTo>
                    <a:pt x="229" y="12037"/>
                  </a:lnTo>
                  <a:lnTo>
                    <a:pt x="271" y="12046"/>
                  </a:lnTo>
                  <a:lnTo>
                    <a:pt x="364" y="11978"/>
                  </a:lnTo>
                  <a:lnTo>
                    <a:pt x="406" y="11970"/>
                  </a:lnTo>
                  <a:lnTo>
                    <a:pt x="643" y="11775"/>
                  </a:lnTo>
                  <a:lnTo>
                    <a:pt x="762" y="11614"/>
                  </a:lnTo>
                  <a:lnTo>
                    <a:pt x="923" y="11301"/>
                  </a:lnTo>
                  <a:lnTo>
                    <a:pt x="965" y="11098"/>
                  </a:lnTo>
                  <a:lnTo>
                    <a:pt x="1007" y="11030"/>
                  </a:lnTo>
                  <a:lnTo>
                    <a:pt x="1024" y="10929"/>
                  </a:lnTo>
                  <a:lnTo>
                    <a:pt x="1211" y="10454"/>
                  </a:lnTo>
                  <a:lnTo>
                    <a:pt x="1270" y="10353"/>
                  </a:lnTo>
                  <a:lnTo>
                    <a:pt x="1405" y="10192"/>
                  </a:lnTo>
                  <a:lnTo>
                    <a:pt x="1820" y="9904"/>
                  </a:lnTo>
                  <a:lnTo>
                    <a:pt x="2184" y="9735"/>
                  </a:lnTo>
                  <a:lnTo>
                    <a:pt x="2455" y="9650"/>
                  </a:lnTo>
                  <a:lnTo>
                    <a:pt x="2641" y="9557"/>
                  </a:lnTo>
                  <a:lnTo>
                    <a:pt x="2828" y="9413"/>
                  </a:lnTo>
                  <a:lnTo>
                    <a:pt x="3014" y="9125"/>
                  </a:lnTo>
                  <a:lnTo>
                    <a:pt x="3048" y="8753"/>
                  </a:lnTo>
                  <a:lnTo>
                    <a:pt x="3048" y="8414"/>
                  </a:lnTo>
                  <a:lnTo>
                    <a:pt x="3056" y="8381"/>
                  </a:lnTo>
                  <a:lnTo>
                    <a:pt x="3090" y="8144"/>
                  </a:lnTo>
                  <a:lnTo>
                    <a:pt x="3166" y="7873"/>
                  </a:lnTo>
                  <a:lnTo>
                    <a:pt x="3217" y="7805"/>
                  </a:lnTo>
                  <a:lnTo>
                    <a:pt x="3353" y="7678"/>
                  </a:lnTo>
                  <a:lnTo>
                    <a:pt x="3370" y="7636"/>
                  </a:lnTo>
                  <a:lnTo>
                    <a:pt x="3564" y="7492"/>
                  </a:lnTo>
                  <a:lnTo>
                    <a:pt x="3590" y="7441"/>
                  </a:lnTo>
                  <a:lnTo>
                    <a:pt x="4064" y="7094"/>
                  </a:lnTo>
                  <a:lnTo>
                    <a:pt x="4165" y="6992"/>
                  </a:lnTo>
                  <a:lnTo>
                    <a:pt x="4242" y="6958"/>
                  </a:lnTo>
                  <a:lnTo>
                    <a:pt x="4462" y="6764"/>
                  </a:lnTo>
                  <a:lnTo>
                    <a:pt x="4783" y="6552"/>
                  </a:lnTo>
                  <a:lnTo>
                    <a:pt x="5114" y="6290"/>
                  </a:lnTo>
                  <a:lnTo>
                    <a:pt x="5249" y="6154"/>
                  </a:lnTo>
                  <a:lnTo>
                    <a:pt x="5368" y="6078"/>
                  </a:lnTo>
                  <a:lnTo>
                    <a:pt x="5452" y="5960"/>
                  </a:lnTo>
                  <a:lnTo>
                    <a:pt x="5503" y="5943"/>
                  </a:lnTo>
                  <a:lnTo>
                    <a:pt x="6045" y="5384"/>
                  </a:lnTo>
                  <a:lnTo>
                    <a:pt x="6155" y="5215"/>
                  </a:lnTo>
                  <a:lnTo>
                    <a:pt x="6333" y="5011"/>
                  </a:lnTo>
                  <a:lnTo>
                    <a:pt x="6451" y="4842"/>
                  </a:lnTo>
                  <a:lnTo>
                    <a:pt x="6536" y="4749"/>
                  </a:lnTo>
                  <a:lnTo>
                    <a:pt x="6798" y="4368"/>
                  </a:lnTo>
                  <a:lnTo>
                    <a:pt x="6993" y="3928"/>
                  </a:lnTo>
                  <a:lnTo>
                    <a:pt x="7137" y="3657"/>
                  </a:lnTo>
                  <a:lnTo>
                    <a:pt x="7332" y="3149"/>
                  </a:lnTo>
                  <a:lnTo>
                    <a:pt x="7459" y="2641"/>
                  </a:lnTo>
                  <a:lnTo>
                    <a:pt x="7476" y="2328"/>
                  </a:lnTo>
                  <a:lnTo>
                    <a:pt x="7442" y="2226"/>
                  </a:lnTo>
                  <a:lnTo>
                    <a:pt x="7467" y="1617"/>
                  </a:lnTo>
                  <a:lnTo>
                    <a:pt x="7442" y="1312"/>
                  </a:lnTo>
                  <a:lnTo>
                    <a:pt x="7492" y="1007"/>
                  </a:lnTo>
                  <a:lnTo>
                    <a:pt x="7492" y="703"/>
                  </a:lnTo>
                  <a:lnTo>
                    <a:pt x="7459" y="533"/>
                  </a:lnTo>
                  <a:lnTo>
                    <a:pt x="7476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0" name="Freeform 296">
              <a:extLst>
                <a:ext uri="{FF2B5EF4-FFF2-40B4-BE49-F238E27FC236}">
                  <a16:creationId xmlns:a16="http://schemas.microsoft.com/office/drawing/2014/main" id="{1D1278CE-4EA5-41FC-BE3D-F2D7C6F9E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3072"/>
              <a:ext cx="1200" cy="1453"/>
            </a:xfrm>
            <a:custGeom>
              <a:avLst/>
              <a:gdLst>
                <a:gd name="T0" fmla="*/ 67 w 6899"/>
                <a:gd name="T1" fmla="*/ 8058 h 8346"/>
                <a:gd name="T2" fmla="*/ 0 w 6899"/>
                <a:gd name="T3" fmla="*/ 7855 h 8346"/>
                <a:gd name="T4" fmla="*/ 67 w 6899"/>
                <a:gd name="T5" fmla="*/ 7449 h 8346"/>
                <a:gd name="T6" fmla="*/ 313 w 6899"/>
                <a:gd name="T7" fmla="*/ 7246 h 8346"/>
                <a:gd name="T8" fmla="*/ 491 w 6899"/>
                <a:gd name="T9" fmla="*/ 7170 h 8346"/>
                <a:gd name="T10" fmla="*/ 719 w 6899"/>
                <a:gd name="T11" fmla="*/ 7076 h 8346"/>
                <a:gd name="T12" fmla="*/ 1176 w 6899"/>
                <a:gd name="T13" fmla="*/ 7009 h 8346"/>
                <a:gd name="T14" fmla="*/ 1659 w 6899"/>
                <a:gd name="T15" fmla="*/ 6848 h 8346"/>
                <a:gd name="T16" fmla="*/ 1921 w 6899"/>
                <a:gd name="T17" fmla="*/ 6712 h 8346"/>
                <a:gd name="T18" fmla="*/ 2091 w 6899"/>
                <a:gd name="T19" fmla="*/ 6442 h 8346"/>
                <a:gd name="T20" fmla="*/ 1998 w 6899"/>
                <a:gd name="T21" fmla="*/ 5900 h 8346"/>
                <a:gd name="T22" fmla="*/ 1828 w 6899"/>
                <a:gd name="T23" fmla="*/ 5392 h 8346"/>
                <a:gd name="T24" fmla="*/ 1794 w 6899"/>
                <a:gd name="T25" fmla="*/ 4986 h 8346"/>
                <a:gd name="T26" fmla="*/ 2023 w 6899"/>
                <a:gd name="T27" fmla="*/ 4732 h 8346"/>
                <a:gd name="T28" fmla="*/ 2379 w 6899"/>
                <a:gd name="T29" fmla="*/ 4647 h 8346"/>
                <a:gd name="T30" fmla="*/ 2522 w 6899"/>
                <a:gd name="T31" fmla="*/ 4613 h 8346"/>
                <a:gd name="T32" fmla="*/ 2692 w 6899"/>
                <a:gd name="T33" fmla="*/ 4588 h 8346"/>
                <a:gd name="T34" fmla="*/ 2870 w 6899"/>
                <a:gd name="T35" fmla="*/ 4554 h 8346"/>
                <a:gd name="T36" fmla="*/ 3140 w 6899"/>
                <a:gd name="T37" fmla="*/ 4478 h 8346"/>
                <a:gd name="T38" fmla="*/ 3369 w 6899"/>
                <a:gd name="T39" fmla="*/ 4444 h 8346"/>
                <a:gd name="T40" fmla="*/ 3538 w 6899"/>
                <a:gd name="T41" fmla="*/ 4359 h 8346"/>
                <a:gd name="T42" fmla="*/ 3818 w 6899"/>
                <a:gd name="T43" fmla="*/ 4122 h 8346"/>
                <a:gd name="T44" fmla="*/ 3945 w 6899"/>
                <a:gd name="T45" fmla="*/ 3784 h 8346"/>
                <a:gd name="T46" fmla="*/ 4012 w 6899"/>
                <a:gd name="T47" fmla="*/ 3343 h 8346"/>
                <a:gd name="T48" fmla="*/ 3987 w 6899"/>
                <a:gd name="T49" fmla="*/ 2971 h 8346"/>
                <a:gd name="T50" fmla="*/ 3987 w 6899"/>
                <a:gd name="T51" fmla="*/ 2793 h 8346"/>
                <a:gd name="T52" fmla="*/ 3936 w 6899"/>
                <a:gd name="T53" fmla="*/ 2446 h 8346"/>
                <a:gd name="T54" fmla="*/ 3886 w 6899"/>
                <a:gd name="T55" fmla="*/ 1430 h 8346"/>
                <a:gd name="T56" fmla="*/ 3911 w 6899"/>
                <a:gd name="T57" fmla="*/ 1092 h 8346"/>
                <a:gd name="T58" fmla="*/ 3970 w 6899"/>
                <a:gd name="T59" fmla="*/ 753 h 8346"/>
                <a:gd name="T60" fmla="*/ 4046 w 6899"/>
                <a:gd name="T61" fmla="*/ 550 h 8346"/>
                <a:gd name="T62" fmla="*/ 4326 w 6899"/>
                <a:gd name="T63" fmla="*/ 220 h 8346"/>
                <a:gd name="T64" fmla="*/ 4868 w 6899"/>
                <a:gd name="T65" fmla="*/ 17 h 8346"/>
                <a:gd name="T66" fmla="*/ 5232 w 6899"/>
                <a:gd name="T67" fmla="*/ 0 h 8346"/>
                <a:gd name="T68" fmla="*/ 6722 w 6899"/>
                <a:gd name="T69" fmla="*/ 220 h 8346"/>
                <a:gd name="T70" fmla="*/ 6899 w 6899"/>
                <a:gd name="T71" fmla="*/ 271 h 8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99" h="8346">
                  <a:moveTo>
                    <a:pt x="203" y="8346"/>
                  </a:moveTo>
                  <a:lnTo>
                    <a:pt x="67" y="8058"/>
                  </a:lnTo>
                  <a:lnTo>
                    <a:pt x="50" y="7957"/>
                  </a:lnTo>
                  <a:lnTo>
                    <a:pt x="0" y="7855"/>
                  </a:lnTo>
                  <a:lnTo>
                    <a:pt x="17" y="7584"/>
                  </a:lnTo>
                  <a:lnTo>
                    <a:pt x="67" y="7449"/>
                  </a:lnTo>
                  <a:lnTo>
                    <a:pt x="211" y="7288"/>
                  </a:lnTo>
                  <a:lnTo>
                    <a:pt x="313" y="7246"/>
                  </a:lnTo>
                  <a:lnTo>
                    <a:pt x="355" y="7246"/>
                  </a:lnTo>
                  <a:lnTo>
                    <a:pt x="491" y="7170"/>
                  </a:lnTo>
                  <a:lnTo>
                    <a:pt x="584" y="7144"/>
                  </a:lnTo>
                  <a:lnTo>
                    <a:pt x="719" y="7076"/>
                  </a:lnTo>
                  <a:lnTo>
                    <a:pt x="1083" y="7009"/>
                  </a:lnTo>
                  <a:lnTo>
                    <a:pt x="1176" y="7009"/>
                  </a:lnTo>
                  <a:lnTo>
                    <a:pt x="1583" y="6907"/>
                  </a:lnTo>
                  <a:lnTo>
                    <a:pt x="1659" y="6848"/>
                  </a:lnTo>
                  <a:lnTo>
                    <a:pt x="1752" y="6823"/>
                  </a:lnTo>
                  <a:lnTo>
                    <a:pt x="1921" y="6712"/>
                  </a:lnTo>
                  <a:lnTo>
                    <a:pt x="2065" y="6535"/>
                  </a:lnTo>
                  <a:lnTo>
                    <a:pt x="2091" y="6442"/>
                  </a:lnTo>
                  <a:lnTo>
                    <a:pt x="2091" y="6103"/>
                  </a:lnTo>
                  <a:lnTo>
                    <a:pt x="1998" y="5900"/>
                  </a:lnTo>
                  <a:lnTo>
                    <a:pt x="1964" y="5697"/>
                  </a:lnTo>
                  <a:lnTo>
                    <a:pt x="1828" y="5392"/>
                  </a:lnTo>
                  <a:lnTo>
                    <a:pt x="1786" y="5189"/>
                  </a:lnTo>
                  <a:lnTo>
                    <a:pt x="1794" y="4986"/>
                  </a:lnTo>
                  <a:lnTo>
                    <a:pt x="1871" y="4850"/>
                  </a:lnTo>
                  <a:lnTo>
                    <a:pt x="2023" y="4732"/>
                  </a:lnTo>
                  <a:lnTo>
                    <a:pt x="2108" y="4698"/>
                  </a:lnTo>
                  <a:lnTo>
                    <a:pt x="2379" y="4647"/>
                  </a:lnTo>
                  <a:lnTo>
                    <a:pt x="2472" y="4647"/>
                  </a:lnTo>
                  <a:lnTo>
                    <a:pt x="2522" y="4613"/>
                  </a:lnTo>
                  <a:lnTo>
                    <a:pt x="2556" y="4622"/>
                  </a:lnTo>
                  <a:lnTo>
                    <a:pt x="2692" y="4588"/>
                  </a:lnTo>
                  <a:lnTo>
                    <a:pt x="2827" y="4588"/>
                  </a:lnTo>
                  <a:lnTo>
                    <a:pt x="2870" y="4554"/>
                  </a:lnTo>
                  <a:lnTo>
                    <a:pt x="3005" y="4528"/>
                  </a:lnTo>
                  <a:lnTo>
                    <a:pt x="3140" y="4478"/>
                  </a:lnTo>
                  <a:lnTo>
                    <a:pt x="3318" y="4427"/>
                  </a:lnTo>
                  <a:lnTo>
                    <a:pt x="3369" y="4444"/>
                  </a:lnTo>
                  <a:lnTo>
                    <a:pt x="3505" y="4385"/>
                  </a:lnTo>
                  <a:lnTo>
                    <a:pt x="3538" y="4359"/>
                  </a:lnTo>
                  <a:lnTo>
                    <a:pt x="3691" y="4275"/>
                  </a:lnTo>
                  <a:lnTo>
                    <a:pt x="3818" y="4122"/>
                  </a:lnTo>
                  <a:lnTo>
                    <a:pt x="3886" y="3987"/>
                  </a:lnTo>
                  <a:lnTo>
                    <a:pt x="3945" y="3784"/>
                  </a:lnTo>
                  <a:lnTo>
                    <a:pt x="3953" y="3614"/>
                  </a:lnTo>
                  <a:lnTo>
                    <a:pt x="4012" y="3343"/>
                  </a:lnTo>
                  <a:lnTo>
                    <a:pt x="4012" y="3140"/>
                  </a:lnTo>
                  <a:lnTo>
                    <a:pt x="3987" y="2971"/>
                  </a:lnTo>
                  <a:lnTo>
                    <a:pt x="3970" y="2962"/>
                  </a:lnTo>
                  <a:lnTo>
                    <a:pt x="3987" y="2793"/>
                  </a:lnTo>
                  <a:lnTo>
                    <a:pt x="3945" y="2624"/>
                  </a:lnTo>
                  <a:lnTo>
                    <a:pt x="3936" y="2446"/>
                  </a:lnTo>
                  <a:lnTo>
                    <a:pt x="3945" y="1938"/>
                  </a:lnTo>
                  <a:lnTo>
                    <a:pt x="3886" y="1430"/>
                  </a:lnTo>
                  <a:lnTo>
                    <a:pt x="3886" y="1159"/>
                  </a:lnTo>
                  <a:lnTo>
                    <a:pt x="3911" y="1092"/>
                  </a:lnTo>
                  <a:lnTo>
                    <a:pt x="3919" y="922"/>
                  </a:lnTo>
                  <a:lnTo>
                    <a:pt x="3970" y="753"/>
                  </a:lnTo>
                  <a:lnTo>
                    <a:pt x="4038" y="618"/>
                  </a:lnTo>
                  <a:lnTo>
                    <a:pt x="4046" y="550"/>
                  </a:lnTo>
                  <a:lnTo>
                    <a:pt x="4182" y="347"/>
                  </a:lnTo>
                  <a:lnTo>
                    <a:pt x="4326" y="220"/>
                  </a:lnTo>
                  <a:lnTo>
                    <a:pt x="4597" y="84"/>
                  </a:lnTo>
                  <a:lnTo>
                    <a:pt x="4868" y="17"/>
                  </a:lnTo>
                  <a:lnTo>
                    <a:pt x="4961" y="33"/>
                  </a:lnTo>
                  <a:lnTo>
                    <a:pt x="5232" y="0"/>
                  </a:lnTo>
                  <a:lnTo>
                    <a:pt x="5824" y="42"/>
                  </a:lnTo>
                  <a:lnTo>
                    <a:pt x="6722" y="220"/>
                  </a:lnTo>
                  <a:lnTo>
                    <a:pt x="6866" y="271"/>
                  </a:lnTo>
                  <a:lnTo>
                    <a:pt x="6899" y="27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1" name="Freeform 297">
              <a:extLst>
                <a:ext uri="{FF2B5EF4-FFF2-40B4-BE49-F238E27FC236}">
                  <a16:creationId xmlns:a16="http://schemas.microsoft.com/office/drawing/2014/main" id="{1D9B1894-C4F7-4676-AFDC-D2EEB59ED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10"/>
              <a:ext cx="1277" cy="950"/>
            </a:xfrm>
            <a:custGeom>
              <a:avLst/>
              <a:gdLst>
                <a:gd name="T0" fmla="*/ 68 w 7340"/>
                <a:gd name="T1" fmla="*/ 0 h 5460"/>
                <a:gd name="T2" fmla="*/ 0 w 7340"/>
                <a:gd name="T3" fmla="*/ 559 h 5460"/>
                <a:gd name="T4" fmla="*/ 0 w 7340"/>
                <a:gd name="T5" fmla="*/ 1143 h 5460"/>
                <a:gd name="T6" fmla="*/ 17 w 7340"/>
                <a:gd name="T7" fmla="*/ 1236 h 5460"/>
                <a:gd name="T8" fmla="*/ 34 w 7340"/>
                <a:gd name="T9" fmla="*/ 1465 h 5460"/>
                <a:gd name="T10" fmla="*/ 136 w 7340"/>
                <a:gd name="T11" fmla="*/ 1939 h 5460"/>
                <a:gd name="T12" fmla="*/ 212 w 7340"/>
                <a:gd name="T13" fmla="*/ 2125 h 5460"/>
                <a:gd name="T14" fmla="*/ 407 w 7340"/>
                <a:gd name="T15" fmla="*/ 2497 h 5460"/>
                <a:gd name="T16" fmla="*/ 923 w 7340"/>
                <a:gd name="T17" fmla="*/ 2997 h 5460"/>
                <a:gd name="T18" fmla="*/ 1203 w 7340"/>
                <a:gd name="T19" fmla="*/ 3234 h 5460"/>
                <a:gd name="T20" fmla="*/ 1736 w 7340"/>
                <a:gd name="T21" fmla="*/ 3767 h 5460"/>
                <a:gd name="T22" fmla="*/ 2024 w 7340"/>
                <a:gd name="T23" fmla="*/ 4139 h 5460"/>
                <a:gd name="T24" fmla="*/ 2066 w 7340"/>
                <a:gd name="T25" fmla="*/ 4165 h 5460"/>
                <a:gd name="T26" fmla="*/ 2091 w 7340"/>
                <a:gd name="T27" fmla="*/ 4207 h 5460"/>
                <a:gd name="T28" fmla="*/ 2430 w 7340"/>
                <a:gd name="T29" fmla="*/ 4664 h 5460"/>
                <a:gd name="T30" fmla="*/ 2540 w 7340"/>
                <a:gd name="T31" fmla="*/ 4842 h 5460"/>
                <a:gd name="T32" fmla="*/ 2709 w 7340"/>
                <a:gd name="T33" fmla="*/ 5011 h 5460"/>
                <a:gd name="T34" fmla="*/ 2735 w 7340"/>
                <a:gd name="T35" fmla="*/ 5054 h 5460"/>
                <a:gd name="T36" fmla="*/ 2913 w 7340"/>
                <a:gd name="T37" fmla="*/ 5223 h 5460"/>
                <a:gd name="T38" fmla="*/ 3150 w 7340"/>
                <a:gd name="T39" fmla="*/ 5342 h 5460"/>
                <a:gd name="T40" fmla="*/ 3243 w 7340"/>
                <a:gd name="T41" fmla="*/ 5350 h 5460"/>
                <a:gd name="T42" fmla="*/ 3336 w 7340"/>
                <a:gd name="T43" fmla="*/ 5392 h 5460"/>
                <a:gd name="T44" fmla="*/ 3378 w 7340"/>
                <a:gd name="T45" fmla="*/ 5384 h 5460"/>
                <a:gd name="T46" fmla="*/ 3649 w 7340"/>
                <a:gd name="T47" fmla="*/ 5443 h 5460"/>
                <a:gd name="T48" fmla="*/ 3962 w 7340"/>
                <a:gd name="T49" fmla="*/ 5460 h 5460"/>
                <a:gd name="T50" fmla="*/ 4648 w 7340"/>
                <a:gd name="T51" fmla="*/ 5358 h 5460"/>
                <a:gd name="T52" fmla="*/ 5055 w 7340"/>
                <a:gd name="T53" fmla="*/ 5240 h 5460"/>
                <a:gd name="T54" fmla="*/ 5190 w 7340"/>
                <a:gd name="T55" fmla="*/ 5215 h 5460"/>
                <a:gd name="T56" fmla="*/ 5232 w 7340"/>
                <a:gd name="T57" fmla="*/ 5181 h 5460"/>
                <a:gd name="T58" fmla="*/ 5368 w 7340"/>
                <a:gd name="T59" fmla="*/ 5172 h 5460"/>
                <a:gd name="T60" fmla="*/ 5681 w 7340"/>
                <a:gd name="T61" fmla="*/ 5037 h 5460"/>
                <a:gd name="T62" fmla="*/ 5732 w 7340"/>
                <a:gd name="T63" fmla="*/ 5037 h 5460"/>
                <a:gd name="T64" fmla="*/ 5901 w 7340"/>
                <a:gd name="T65" fmla="*/ 4918 h 5460"/>
                <a:gd name="T66" fmla="*/ 6037 w 7340"/>
                <a:gd name="T67" fmla="*/ 4867 h 5460"/>
                <a:gd name="T68" fmla="*/ 6248 w 7340"/>
                <a:gd name="T69" fmla="*/ 4741 h 5460"/>
                <a:gd name="T70" fmla="*/ 6299 w 7340"/>
                <a:gd name="T71" fmla="*/ 4741 h 5460"/>
                <a:gd name="T72" fmla="*/ 6511 w 7340"/>
                <a:gd name="T73" fmla="*/ 4639 h 5460"/>
                <a:gd name="T74" fmla="*/ 6638 w 7340"/>
                <a:gd name="T75" fmla="*/ 4605 h 5460"/>
                <a:gd name="T76" fmla="*/ 6816 w 7340"/>
                <a:gd name="T77" fmla="*/ 4529 h 5460"/>
                <a:gd name="T78" fmla="*/ 6858 w 7340"/>
                <a:gd name="T79" fmla="*/ 4529 h 5460"/>
                <a:gd name="T80" fmla="*/ 6909 w 7340"/>
                <a:gd name="T81" fmla="*/ 4495 h 5460"/>
                <a:gd name="T82" fmla="*/ 7027 w 7340"/>
                <a:gd name="T83" fmla="*/ 4461 h 5460"/>
                <a:gd name="T84" fmla="*/ 7078 w 7340"/>
                <a:gd name="T85" fmla="*/ 4410 h 5460"/>
                <a:gd name="T86" fmla="*/ 7340 w 7340"/>
                <a:gd name="T87" fmla="*/ 4360 h 5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40" h="5460">
                  <a:moveTo>
                    <a:pt x="68" y="0"/>
                  </a:moveTo>
                  <a:lnTo>
                    <a:pt x="0" y="559"/>
                  </a:lnTo>
                  <a:lnTo>
                    <a:pt x="0" y="1143"/>
                  </a:lnTo>
                  <a:lnTo>
                    <a:pt x="17" y="1236"/>
                  </a:lnTo>
                  <a:lnTo>
                    <a:pt x="34" y="1465"/>
                  </a:lnTo>
                  <a:lnTo>
                    <a:pt x="136" y="1939"/>
                  </a:lnTo>
                  <a:lnTo>
                    <a:pt x="212" y="2125"/>
                  </a:lnTo>
                  <a:lnTo>
                    <a:pt x="407" y="2497"/>
                  </a:lnTo>
                  <a:lnTo>
                    <a:pt x="923" y="2997"/>
                  </a:lnTo>
                  <a:lnTo>
                    <a:pt x="1203" y="3234"/>
                  </a:lnTo>
                  <a:lnTo>
                    <a:pt x="1736" y="3767"/>
                  </a:lnTo>
                  <a:lnTo>
                    <a:pt x="2024" y="4139"/>
                  </a:lnTo>
                  <a:lnTo>
                    <a:pt x="2066" y="4165"/>
                  </a:lnTo>
                  <a:lnTo>
                    <a:pt x="2091" y="4207"/>
                  </a:lnTo>
                  <a:lnTo>
                    <a:pt x="2430" y="4664"/>
                  </a:lnTo>
                  <a:lnTo>
                    <a:pt x="2540" y="4842"/>
                  </a:lnTo>
                  <a:lnTo>
                    <a:pt x="2709" y="5011"/>
                  </a:lnTo>
                  <a:lnTo>
                    <a:pt x="2735" y="5054"/>
                  </a:lnTo>
                  <a:lnTo>
                    <a:pt x="2913" y="5223"/>
                  </a:lnTo>
                  <a:lnTo>
                    <a:pt x="3150" y="5342"/>
                  </a:lnTo>
                  <a:lnTo>
                    <a:pt x="3243" y="5350"/>
                  </a:lnTo>
                  <a:lnTo>
                    <a:pt x="3336" y="5392"/>
                  </a:lnTo>
                  <a:lnTo>
                    <a:pt x="3378" y="5384"/>
                  </a:lnTo>
                  <a:lnTo>
                    <a:pt x="3649" y="5443"/>
                  </a:lnTo>
                  <a:lnTo>
                    <a:pt x="3962" y="5460"/>
                  </a:lnTo>
                  <a:lnTo>
                    <a:pt x="4648" y="5358"/>
                  </a:lnTo>
                  <a:lnTo>
                    <a:pt x="5055" y="5240"/>
                  </a:lnTo>
                  <a:lnTo>
                    <a:pt x="5190" y="5215"/>
                  </a:lnTo>
                  <a:lnTo>
                    <a:pt x="5232" y="5181"/>
                  </a:lnTo>
                  <a:lnTo>
                    <a:pt x="5368" y="5172"/>
                  </a:lnTo>
                  <a:lnTo>
                    <a:pt x="5681" y="5037"/>
                  </a:lnTo>
                  <a:lnTo>
                    <a:pt x="5732" y="5037"/>
                  </a:lnTo>
                  <a:lnTo>
                    <a:pt x="5901" y="4918"/>
                  </a:lnTo>
                  <a:lnTo>
                    <a:pt x="6037" y="4867"/>
                  </a:lnTo>
                  <a:lnTo>
                    <a:pt x="6248" y="4741"/>
                  </a:lnTo>
                  <a:lnTo>
                    <a:pt x="6299" y="4741"/>
                  </a:lnTo>
                  <a:lnTo>
                    <a:pt x="6511" y="4639"/>
                  </a:lnTo>
                  <a:lnTo>
                    <a:pt x="6638" y="4605"/>
                  </a:lnTo>
                  <a:lnTo>
                    <a:pt x="6816" y="4529"/>
                  </a:lnTo>
                  <a:lnTo>
                    <a:pt x="6858" y="4529"/>
                  </a:lnTo>
                  <a:lnTo>
                    <a:pt x="6909" y="4495"/>
                  </a:lnTo>
                  <a:lnTo>
                    <a:pt x="7027" y="4461"/>
                  </a:lnTo>
                  <a:lnTo>
                    <a:pt x="7078" y="4410"/>
                  </a:lnTo>
                  <a:lnTo>
                    <a:pt x="7340" y="436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2" name="Freeform 298">
              <a:extLst>
                <a:ext uri="{FF2B5EF4-FFF2-40B4-BE49-F238E27FC236}">
                  <a16:creationId xmlns:a16="http://schemas.microsoft.com/office/drawing/2014/main" id="{BF800E2F-A48F-42A7-8E63-46241A324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582"/>
              <a:ext cx="455" cy="1190"/>
            </a:xfrm>
            <a:custGeom>
              <a:avLst/>
              <a:gdLst>
                <a:gd name="T0" fmla="*/ 0 w 2616"/>
                <a:gd name="T1" fmla="*/ 6840 h 6840"/>
                <a:gd name="T2" fmla="*/ 220 w 2616"/>
                <a:gd name="T3" fmla="*/ 6772 h 6840"/>
                <a:gd name="T4" fmla="*/ 389 w 2616"/>
                <a:gd name="T5" fmla="*/ 6730 h 6840"/>
                <a:gd name="T6" fmla="*/ 643 w 2616"/>
                <a:gd name="T7" fmla="*/ 6535 h 6840"/>
                <a:gd name="T8" fmla="*/ 779 w 2616"/>
                <a:gd name="T9" fmla="*/ 6501 h 6840"/>
                <a:gd name="T10" fmla="*/ 965 w 2616"/>
                <a:gd name="T11" fmla="*/ 6425 h 6840"/>
                <a:gd name="T12" fmla="*/ 1329 w 2616"/>
                <a:gd name="T13" fmla="*/ 6137 h 6840"/>
                <a:gd name="T14" fmla="*/ 1397 w 2616"/>
                <a:gd name="T15" fmla="*/ 6061 h 6840"/>
                <a:gd name="T16" fmla="*/ 1719 w 2616"/>
                <a:gd name="T17" fmla="*/ 5832 h 6840"/>
                <a:gd name="T18" fmla="*/ 1769 w 2616"/>
                <a:gd name="T19" fmla="*/ 5781 h 6840"/>
                <a:gd name="T20" fmla="*/ 1913 w 2616"/>
                <a:gd name="T21" fmla="*/ 5680 h 6840"/>
                <a:gd name="T22" fmla="*/ 1947 w 2616"/>
                <a:gd name="T23" fmla="*/ 5629 h 6840"/>
                <a:gd name="T24" fmla="*/ 2083 w 2616"/>
                <a:gd name="T25" fmla="*/ 5561 h 6840"/>
                <a:gd name="T26" fmla="*/ 2159 w 2616"/>
                <a:gd name="T27" fmla="*/ 5451 h 6840"/>
                <a:gd name="T28" fmla="*/ 2244 w 2616"/>
                <a:gd name="T29" fmla="*/ 5384 h 6840"/>
                <a:gd name="T30" fmla="*/ 2345 w 2616"/>
                <a:gd name="T31" fmla="*/ 5231 h 6840"/>
                <a:gd name="T32" fmla="*/ 2421 w 2616"/>
                <a:gd name="T33" fmla="*/ 5053 h 6840"/>
                <a:gd name="T34" fmla="*/ 2608 w 2616"/>
                <a:gd name="T35" fmla="*/ 4512 h 6840"/>
                <a:gd name="T36" fmla="*/ 2616 w 2616"/>
                <a:gd name="T37" fmla="*/ 4308 h 6840"/>
                <a:gd name="T38" fmla="*/ 2582 w 2616"/>
                <a:gd name="T39" fmla="*/ 4071 h 6840"/>
                <a:gd name="T40" fmla="*/ 2540 w 2616"/>
                <a:gd name="T41" fmla="*/ 3970 h 6840"/>
                <a:gd name="T42" fmla="*/ 2514 w 2616"/>
                <a:gd name="T43" fmla="*/ 3834 h 6840"/>
                <a:gd name="T44" fmla="*/ 2379 w 2616"/>
                <a:gd name="T45" fmla="*/ 3496 h 6840"/>
                <a:gd name="T46" fmla="*/ 2311 w 2616"/>
                <a:gd name="T47" fmla="*/ 3259 h 6840"/>
                <a:gd name="T48" fmla="*/ 2210 w 2616"/>
                <a:gd name="T49" fmla="*/ 3056 h 6840"/>
                <a:gd name="T50" fmla="*/ 2210 w 2616"/>
                <a:gd name="T51" fmla="*/ 3022 h 6840"/>
                <a:gd name="T52" fmla="*/ 2015 w 2616"/>
                <a:gd name="T53" fmla="*/ 2649 h 6840"/>
                <a:gd name="T54" fmla="*/ 1702 w 2616"/>
                <a:gd name="T55" fmla="*/ 2133 h 6840"/>
                <a:gd name="T56" fmla="*/ 1575 w 2616"/>
                <a:gd name="T57" fmla="*/ 1964 h 6840"/>
                <a:gd name="T58" fmla="*/ 1414 w 2616"/>
                <a:gd name="T59" fmla="*/ 1659 h 6840"/>
                <a:gd name="T60" fmla="*/ 1338 w 2616"/>
                <a:gd name="T61" fmla="*/ 1574 h 6840"/>
                <a:gd name="T62" fmla="*/ 1304 w 2616"/>
                <a:gd name="T63" fmla="*/ 1490 h 6840"/>
                <a:gd name="T64" fmla="*/ 1168 w 2616"/>
                <a:gd name="T65" fmla="*/ 1286 h 6840"/>
                <a:gd name="T66" fmla="*/ 855 w 2616"/>
                <a:gd name="T67" fmla="*/ 880 h 6840"/>
                <a:gd name="T68" fmla="*/ 711 w 2616"/>
                <a:gd name="T69" fmla="*/ 745 h 6840"/>
                <a:gd name="T70" fmla="*/ 669 w 2616"/>
                <a:gd name="T71" fmla="*/ 677 h 6840"/>
                <a:gd name="T72" fmla="*/ 660 w 2616"/>
                <a:gd name="T73" fmla="*/ 609 h 6840"/>
                <a:gd name="T74" fmla="*/ 398 w 2616"/>
                <a:gd name="T75" fmla="*/ 338 h 6840"/>
                <a:gd name="T76" fmla="*/ 305 w 2616"/>
                <a:gd name="T77" fmla="*/ 279 h 6840"/>
                <a:gd name="T78" fmla="*/ 51 w 2616"/>
                <a:gd name="T79" fmla="*/ 25 h 6840"/>
                <a:gd name="T80" fmla="*/ 17 w 2616"/>
                <a:gd name="T81" fmla="*/ 0 h 6840"/>
                <a:gd name="T82" fmla="*/ 0 w 2616"/>
                <a:gd name="T83" fmla="*/ 0 h 6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16" h="6840">
                  <a:moveTo>
                    <a:pt x="0" y="6840"/>
                  </a:moveTo>
                  <a:lnTo>
                    <a:pt x="220" y="6772"/>
                  </a:lnTo>
                  <a:lnTo>
                    <a:pt x="389" y="6730"/>
                  </a:lnTo>
                  <a:lnTo>
                    <a:pt x="643" y="6535"/>
                  </a:lnTo>
                  <a:lnTo>
                    <a:pt x="779" y="6501"/>
                  </a:lnTo>
                  <a:lnTo>
                    <a:pt x="965" y="6425"/>
                  </a:lnTo>
                  <a:lnTo>
                    <a:pt x="1329" y="6137"/>
                  </a:lnTo>
                  <a:lnTo>
                    <a:pt x="1397" y="6061"/>
                  </a:lnTo>
                  <a:lnTo>
                    <a:pt x="1719" y="5832"/>
                  </a:lnTo>
                  <a:lnTo>
                    <a:pt x="1769" y="5781"/>
                  </a:lnTo>
                  <a:lnTo>
                    <a:pt x="1913" y="5680"/>
                  </a:lnTo>
                  <a:lnTo>
                    <a:pt x="1947" y="5629"/>
                  </a:lnTo>
                  <a:lnTo>
                    <a:pt x="2083" y="5561"/>
                  </a:lnTo>
                  <a:lnTo>
                    <a:pt x="2159" y="5451"/>
                  </a:lnTo>
                  <a:lnTo>
                    <a:pt x="2244" y="5384"/>
                  </a:lnTo>
                  <a:lnTo>
                    <a:pt x="2345" y="5231"/>
                  </a:lnTo>
                  <a:lnTo>
                    <a:pt x="2421" y="5053"/>
                  </a:lnTo>
                  <a:lnTo>
                    <a:pt x="2608" y="4512"/>
                  </a:lnTo>
                  <a:lnTo>
                    <a:pt x="2616" y="4308"/>
                  </a:lnTo>
                  <a:lnTo>
                    <a:pt x="2582" y="4071"/>
                  </a:lnTo>
                  <a:lnTo>
                    <a:pt x="2540" y="3970"/>
                  </a:lnTo>
                  <a:lnTo>
                    <a:pt x="2514" y="3834"/>
                  </a:lnTo>
                  <a:lnTo>
                    <a:pt x="2379" y="3496"/>
                  </a:lnTo>
                  <a:lnTo>
                    <a:pt x="2311" y="3259"/>
                  </a:lnTo>
                  <a:lnTo>
                    <a:pt x="2210" y="3056"/>
                  </a:lnTo>
                  <a:lnTo>
                    <a:pt x="2210" y="3022"/>
                  </a:lnTo>
                  <a:lnTo>
                    <a:pt x="2015" y="2649"/>
                  </a:lnTo>
                  <a:lnTo>
                    <a:pt x="1702" y="2133"/>
                  </a:lnTo>
                  <a:lnTo>
                    <a:pt x="1575" y="1964"/>
                  </a:lnTo>
                  <a:lnTo>
                    <a:pt x="1414" y="1659"/>
                  </a:lnTo>
                  <a:lnTo>
                    <a:pt x="1338" y="1574"/>
                  </a:lnTo>
                  <a:lnTo>
                    <a:pt x="1304" y="1490"/>
                  </a:lnTo>
                  <a:lnTo>
                    <a:pt x="1168" y="1286"/>
                  </a:lnTo>
                  <a:lnTo>
                    <a:pt x="855" y="880"/>
                  </a:lnTo>
                  <a:lnTo>
                    <a:pt x="711" y="745"/>
                  </a:lnTo>
                  <a:lnTo>
                    <a:pt x="669" y="677"/>
                  </a:lnTo>
                  <a:lnTo>
                    <a:pt x="660" y="609"/>
                  </a:lnTo>
                  <a:lnTo>
                    <a:pt x="398" y="338"/>
                  </a:lnTo>
                  <a:lnTo>
                    <a:pt x="305" y="279"/>
                  </a:lnTo>
                  <a:lnTo>
                    <a:pt x="51" y="25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3" name="Freeform 299">
              <a:extLst>
                <a:ext uri="{FF2B5EF4-FFF2-40B4-BE49-F238E27FC236}">
                  <a16:creationId xmlns:a16="http://schemas.microsoft.com/office/drawing/2014/main" id="{533CB238-D657-4BA9-ACA1-7199E20D8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1354" cy="2148"/>
            </a:xfrm>
            <a:custGeom>
              <a:avLst/>
              <a:gdLst>
                <a:gd name="T0" fmla="*/ 7755 w 7780"/>
                <a:gd name="T1" fmla="*/ 0 h 12342"/>
                <a:gd name="T2" fmla="*/ 7730 w 7780"/>
                <a:gd name="T3" fmla="*/ 406 h 12342"/>
                <a:gd name="T4" fmla="*/ 7713 w 7780"/>
                <a:gd name="T5" fmla="*/ 593 h 12342"/>
                <a:gd name="T6" fmla="*/ 7780 w 7780"/>
                <a:gd name="T7" fmla="*/ 999 h 12342"/>
                <a:gd name="T8" fmla="*/ 7772 w 7780"/>
                <a:gd name="T9" fmla="*/ 1312 h 12342"/>
                <a:gd name="T10" fmla="*/ 7738 w 7780"/>
                <a:gd name="T11" fmla="*/ 1634 h 12342"/>
                <a:gd name="T12" fmla="*/ 7696 w 7780"/>
                <a:gd name="T13" fmla="*/ 1812 h 12342"/>
                <a:gd name="T14" fmla="*/ 7670 w 7780"/>
                <a:gd name="T15" fmla="*/ 2176 h 12342"/>
                <a:gd name="T16" fmla="*/ 7645 w 7780"/>
                <a:gd name="T17" fmla="*/ 2218 h 12342"/>
                <a:gd name="T18" fmla="*/ 7543 w 7780"/>
                <a:gd name="T19" fmla="*/ 2760 h 12342"/>
                <a:gd name="T20" fmla="*/ 7357 w 7780"/>
                <a:gd name="T21" fmla="*/ 3386 h 12342"/>
                <a:gd name="T22" fmla="*/ 7306 w 7780"/>
                <a:gd name="T23" fmla="*/ 3522 h 12342"/>
                <a:gd name="T24" fmla="*/ 7162 w 7780"/>
                <a:gd name="T25" fmla="*/ 3792 h 12342"/>
                <a:gd name="T26" fmla="*/ 6985 w 7780"/>
                <a:gd name="T27" fmla="*/ 4292 h 12342"/>
                <a:gd name="T28" fmla="*/ 6680 w 7780"/>
                <a:gd name="T29" fmla="*/ 4774 h 12342"/>
                <a:gd name="T30" fmla="*/ 6502 w 7780"/>
                <a:gd name="T31" fmla="*/ 5088 h 12342"/>
                <a:gd name="T32" fmla="*/ 6299 w 7780"/>
                <a:gd name="T33" fmla="*/ 5350 h 12342"/>
                <a:gd name="T34" fmla="*/ 6256 w 7780"/>
                <a:gd name="T35" fmla="*/ 5443 h 12342"/>
                <a:gd name="T36" fmla="*/ 6079 w 7780"/>
                <a:gd name="T37" fmla="*/ 5689 h 12342"/>
                <a:gd name="T38" fmla="*/ 5994 w 7780"/>
                <a:gd name="T39" fmla="*/ 5756 h 12342"/>
                <a:gd name="T40" fmla="*/ 5909 w 7780"/>
                <a:gd name="T41" fmla="*/ 5875 h 12342"/>
                <a:gd name="T42" fmla="*/ 5774 w 7780"/>
                <a:gd name="T43" fmla="*/ 5993 h 12342"/>
                <a:gd name="T44" fmla="*/ 5613 w 7780"/>
                <a:gd name="T45" fmla="*/ 6112 h 12342"/>
                <a:gd name="T46" fmla="*/ 5478 w 7780"/>
                <a:gd name="T47" fmla="*/ 6247 h 12342"/>
                <a:gd name="T48" fmla="*/ 5071 w 7780"/>
                <a:gd name="T49" fmla="*/ 6535 h 12342"/>
                <a:gd name="T50" fmla="*/ 5037 w 7780"/>
                <a:gd name="T51" fmla="*/ 6586 h 12342"/>
                <a:gd name="T52" fmla="*/ 4766 w 7780"/>
                <a:gd name="T53" fmla="*/ 6755 h 12342"/>
                <a:gd name="T54" fmla="*/ 4665 w 7780"/>
                <a:gd name="T55" fmla="*/ 6840 h 12342"/>
                <a:gd name="T56" fmla="*/ 4326 w 7780"/>
                <a:gd name="T57" fmla="*/ 7085 h 12342"/>
                <a:gd name="T58" fmla="*/ 4258 w 7780"/>
                <a:gd name="T59" fmla="*/ 7153 h 12342"/>
                <a:gd name="T60" fmla="*/ 3852 w 7780"/>
                <a:gd name="T61" fmla="*/ 7441 h 12342"/>
                <a:gd name="T62" fmla="*/ 3640 w 7780"/>
                <a:gd name="T63" fmla="*/ 7610 h 12342"/>
                <a:gd name="T64" fmla="*/ 3454 w 7780"/>
                <a:gd name="T65" fmla="*/ 7813 h 12342"/>
                <a:gd name="T66" fmla="*/ 3285 w 7780"/>
                <a:gd name="T67" fmla="*/ 8144 h 12342"/>
                <a:gd name="T68" fmla="*/ 3226 w 7780"/>
                <a:gd name="T69" fmla="*/ 8372 h 12342"/>
                <a:gd name="T70" fmla="*/ 3251 w 7780"/>
                <a:gd name="T71" fmla="*/ 8677 h 12342"/>
                <a:gd name="T72" fmla="*/ 3259 w 7780"/>
                <a:gd name="T73" fmla="*/ 8719 h 12342"/>
                <a:gd name="T74" fmla="*/ 3234 w 7780"/>
                <a:gd name="T75" fmla="*/ 8905 h 12342"/>
                <a:gd name="T76" fmla="*/ 3166 w 7780"/>
                <a:gd name="T77" fmla="*/ 9176 h 12342"/>
                <a:gd name="T78" fmla="*/ 2997 w 7780"/>
                <a:gd name="T79" fmla="*/ 9422 h 12342"/>
                <a:gd name="T80" fmla="*/ 2616 w 7780"/>
                <a:gd name="T81" fmla="*/ 9735 h 12342"/>
                <a:gd name="T82" fmla="*/ 2540 w 7780"/>
                <a:gd name="T83" fmla="*/ 9769 h 12342"/>
                <a:gd name="T84" fmla="*/ 2506 w 7780"/>
                <a:gd name="T85" fmla="*/ 9803 h 12342"/>
                <a:gd name="T86" fmla="*/ 2337 w 7780"/>
                <a:gd name="T87" fmla="*/ 9870 h 12342"/>
                <a:gd name="T88" fmla="*/ 2159 w 7780"/>
                <a:gd name="T89" fmla="*/ 9921 h 12342"/>
                <a:gd name="T90" fmla="*/ 1820 w 7780"/>
                <a:gd name="T91" fmla="*/ 10167 h 12342"/>
                <a:gd name="T92" fmla="*/ 1710 w 7780"/>
                <a:gd name="T93" fmla="*/ 10285 h 12342"/>
                <a:gd name="T94" fmla="*/ 1532 w 7780"/>
                <a:gd name="T95" fmla="*/ 10505 h 12342"/>
                <a:gd name="T96" fmla="*/ 1405 w 7780"/>
                <a:gd name="T97" fmla="*/ 10742 h 12342"/>
                <a:gd name="T98" fmla="*/ 1329 w 7780"/>
                <a:gd name="T99" fmla="*/ 11013 h 12342"/>
                <a:gd name="T100" fmla="*/ 1194 w 7780"/>
                <a:gd name="T101" fmla="*/ 11284 h 12342"/>
                <a:gd name="T102" fmla="*/ 897 w 7780"/>
                <a:gd name="T103" fmla="*/ 11699 h 12342"/>
                <a:gd name="T104" fmla="*/ 635 w 7780"/>
                <a:gd name="T105" fmla="*/ 11944 h 12342"/>
                <a:gd name="T106" fmla="*/ 610 w 7780"/>
                <a:gd name="T107" fmla="*/ 11987 h 12342"/>
                <a:gd name="T108" fmla="*/ 559 w 7780"/>
                <a:gd name="T109" fmla="*/ 12004 h 12342"/>
                <a:gd name="T110" fmla="*/ 423 w 7780"/>
                <a:gd name="T111" fmla="*/ 12122 h 12342"/>
                <a:gd name="T112" fmla="*/ 288 w 7780"/>
                <a:gd name="T113" fmla="*/ 12215 h 12342"/>
                <a:gd name="T114" fmla="*/ 152 w 7780"/>
                <a:gd name="T115" fmla="*/ 12258 h 12342"/>
                <a:gd name="T116" fmla="*/ 0 w 7780"/>
                <a:gd name="T117" fmla="*/ 12342 h 1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780" h="12342">
                  <a:moveTo>
                    <a:pt x="7755" y="0"/>
                  </a:moveTo>
                  <a:lnTo>
                    <a:pt x="7730" y="406"/>
                  </a:lnTo>
                  <a:lnTo>
                    <a:pt x="7713" y="593"/>
                  </a:lnTo>
                  <a:lnTo>
                    <a:pt x="7780" y="999"/>
                  </a:lnTo>
                  <a:lnTo>
                    <a:pt x="7772" y="1312"/>
                  </a:lnTo>
                  <a:lnTo>
                    <a:pt x="7738" y="1634"/>
                  </a:lnTo>
                  <a:lnTo>
                    <a:pt x="7696" y="1812"/>
                  </a:lnTo>
                  <a:lnTo>
                    <a:pt x="7670" y="2176"/>
                  </a:lnTo>
                  <a:lnTo>
                    <a:pt x="7645" y="2218"/>
                  </a:lnTo>
                  <a:lnTo>
                    <a:pt x="7543" y="2760"/>
                  </a:lnTo>
                  <a:lnTo>
                    <a:pt x="7357" y="3386"/>
                  </a:lnTo>
                  <a:lnTo>
                    <a:pt x="7306" y="3522"/>
                  </a:lnTo>
                  <a:lnTo>
                    <a:pt x="7162" y="3792"/>
                  </a:lnTo>
                  <a:lnTo>
                    <a:pt x="6985" y="4292"/>
                  </a:lnTo>
                  <a:lnTo>
                    <a:pt x="6680" y="4774"/>
                  </a:lnTo>
                  <a:lnTo>
                    <a:pt x="6502" y="5088"/>
                  </a:lnTo>
                  <a:lnTo>
                    <a:pt x="6299" y="5350"/>
                  </a:lnTo>
                  <a:lnTo>
                    <a:pt x="6256" y="5443"/>
                  </a:lnTo>
                  <a:lnTo>
                    <a:pt x="6079" y="5689"/>
                  </a:lnTo>
                  <a:lnTo>
                    <a:pt x="5994" y="5756"/>
                  </a:lnTo>
                  <a:lnTo>
                    <a:pt x="5909" y="5875"/>
                  </a:lnTo>
                  <a:lnTo>
                    <a:pt x="5774" y="5993"/>
                  </a:lnTo>
                  <a:lnTo>
                    <a:pt x="5613" y="6112"/>
                  </a:lnTo>
                  <a:lnTo>
                    <a:pt x="5478" y="6247"/>
                  </a:lnTo>
                  <a:lnTo>
                    <a:pt x="5071" y="6535"/>
                  </a:lnTo>
                  <a:lnTo>
                    <a:pt x="5037" y="6586"/>
                  </a:lnTo>
                  <a:lnTo>
                    <a:pt x="4766" y="6755"/>
                  </a:lnTo>
                  <a:lnTo>
                    <a:pt x="4665" y="6840"/>
                  </a:lnTo>
                  <a:lnTo>
                    <a:pt x="4326" y="7085"/>
                  </a:lnTo>
                  <a:lnTo>
                    <a:pt x="4258" y="7153"/>
                  </a:lnTo>
                  <a:lnTo>
                    <a:pt x="3852" y="7441"/>
                  </a:lnTo>
                  <a:lnTo>
                    <a:pt x="3640" y="7610"/>
                  </a:lnTo>
                  <a:lnTo>
                    <a:pt x="3454" y="7813"/>
                  </a:lnTo>
                  <a:lnTo>
                    <a:pt x="3285" y="8144"/>
                  </a:lnTo>
                  <a:lnTo>
                    <a:pt x="3226" y="8372"/>
                  </a:lnTo>
                  <a:lnTo>
                    <a:pt x="3251" y="8677"/>
                  </a:lnTo>
                  <a:lnTo>
                    <a:pt x="3259" y="8719"/>
                  </a:lnTo>
                  <a:lnTo>
                    <a:pt x="3234" y="8905"/>
                  </a:lnTo>
                  <a:lnTo>
                    <a:pt x="3166" y="9176"/>
                  </a:lnTo>
                  <a:lnTo>
                    <a:pt x="2997" y="9422"/>
                  </a:lnTo>
                  <a:lnTo>
                    <a:pt x="2616" y="9735"/>
                  </a:lnTo>
                  <a:lnTo>
                    <a:pt x="2540" y="9769"/>
                  </a:lnTo>
                  <a:lnTo>
                    <a:pt x="2506" y="9803"/>
                  </a:lnTo>
                  <a:lnTo>
                    <a:pt x="2337" y="9870"/>
                  </a:lnTo>
                  <a:lnTo>
                    <a:pt x="2159" y="9921"/>
                  </a:lnTo>
                  <a:lnTo>
                    <a:pt x="1820" y="10167"/>
                  </a:lnTo>
                  <a:lnTo>
                    <a:pt x="1710" y="10285"/>
                  </a:lnTo>
                  <a:lnTo>
                    <a:pt x="1532" y="10505"/>
                  </a:lnTo>
                  <a:lnTo>
                    <a:pt x="1405" y="10742"/>
                  </a:lnTo>
                  <a:lnTo>
                    <a:pt x="1329" y="11013"/>
                  </a:lnTo>
                  <a:lnTo>
                    <a:pt x="1194" y="11284"/>
                  </a:lnTo>
                  <a:lnTo>
                    <a:pt x="897" y="11699"/>
                  </a:lnTo>
                  <a:lnTo>
                    <a:pt x="635" y="11944"/>
                  </a:lnTo>
                  <a:lnTo>
                    <a:pt x="610" y="11987"/>
                  </a:lnTo>
                  <a:lnTo>
                    <a:pt x="559" y="12004"/>
                  </a:lnTo>
                  <a:lnTo>
                    <a:pt x="423" y="12122"/>
                  </a:lnTo>
                  <a:lnTo>
                    <a:pt x="288" y="12215"/>
                  </a:lnTo>
                  <a:lnTo>
                    <a:pt x="152" y="12258"/>
                  </a:lnTo>
                  <a:lnTo>
                    <a:pt x="0" y="1234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4" name="Freeform 300">
              <a:extLst>
                <a:ext uri="{FF2B5EF4-FFF2-40B4-BE49-F238E27FC236}">
                  <a16:creationId xmlns:a16="http://schemas.microsoft.com/office/drawing/2014/main" id="{79E0A335-758C-4E16-81C7-0D57162AA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3025"/>
              <a:ext cx="1242" cy="1500"/>
            </a:xfrm>
            <a:custGeom>
              <a:avLst/>
              <a:gdLst>
                <a:gd name="T0" fmla="*/ 7069 w 7136"/>
                <a:gd name="T1" fmla="*/ 271 h 8617"/>
                <a:gd name="T2" fmla="*/ 6688 w 7136"/>
                <a:gd name="T3" fmla="*/ 177 h 8617"/>
                <a:gd name="T4" fmla="*/ 6485 w 7136"/>
                <a:gd name="T5" fmla="*/ 135 h 8617"/>
                <a:gd name="T6" fmla="*/ 6078 w 7136"/>
                <a:gd name="T7" fmla="*/ 67 h 8617"/>
                <a:gd name="T8" fmla="*/ 5977 w 7136"/>
                <a:gd name="T9" fmla="*/ 51 h 8617"/>
                <a:gd name="T10" fmla="*/ 5265 w 7136"/>
                <a:gd name="T11" fmla="*/ 0 h 8617"/>
                <a:gd name="T12" fmla="*/ 4893 w 7136"/>
                <a:gd name="T13" fmla="*/ 51 h 8617"/>
                <a:gd name="T14" fmla="*/ 4520 w 7136"/>
                <a:gd name="T15" fmla="*/ 237 h 8617"/>
                <a:gd name="T16" fmla="*/ 4419 w 7136"/>
                <a:gd name="T17" fmla="*/ 313 h 8617"/>
                <a:gd name="T18" fmla="*/ 4131 w 7136"/>
                <a:gd name="T19" fmla="*/ 652 h 8617"/>
                <a:gd name="T20" fmla="*/ 4080 w 7136"/>
                <a:gd name="T21" fmla="*/ 787 h 8617"/>
                <a:gd name="T22" fmla="*/ 3877 w 7136"/>
                <a:gd name="T23" fmla="*/ 1735 h 8617"/>
                <a:gd name="T24" fmla="*/ 3953 w 7136"/>
                <a:gd name="T25" fmla="*/ 2235 h 8617"/>
                <a:gd name="T26" fmla="*/ 3962 w 7136"/>
                <a:gd name="T27" fmla="*/ 2599 h 8617"/>
                <a:gd name="T28" fmla="*/ 4012 w 7136"/>
                <a:gd name="T29" fmla="*/ 3047 h 8617"/>
                <a:gd name="T30" fmla="*/ 4012 w 7136"/>
                <a:gd name="T31" fmla="*/ 3369 h 8617"/>
                <a:gd name="T32" fmla="*/ 3979 w 7136"/>
                <a:gd name="T33" fmla="*/ 3860 h 8617"/>
                <a:gd name="T34" fmla="*/ 3919 w 7136"/>
                <a:gd name="T35" fmla="*/ 4088 h 8617"/>
                <a:gd name="T36" fmla="*/ 3657 w 7136"/>
                <a:gd name="T37" fmla="*/ 4376 h 8617"/>
                <a:gd name="T38" fmla="*/ 3276 w 7136"/>
                <a:gd name="T39" fmla="*/ 4486 h 8617"/>
                <a:gd name="T40" fmla="*/ 2836 w 7136"/>
                <a:gd name="T41" fmla="*/ 4588 h 8617"/>
                <a:gd name="T42" fmla="*/ 2700 w 7136"/>
                <a:gd name="T43" fmla="*/ 4622 h 8617"/>
                <a:gd name="T44" fmla="*/ 2497 w 7136"/>
                <a:gd name="T45" fmla="*/ 4664 h 8617"/>
                <a:gd name="T46" fmla="*/ 2362 w 7136"/>
                <a:gd name="T47" fmla="*/ 4689 h 8617"/>
                <a:gd name="T48" fmla="*/ 2192 w 7136"/>
                <a:gd name="T49" fmla="*/ 4766 h 8617"/>
                <a:gd name="T50" fmla="*/ 1871 w 7136"/>
                <a:gd name="T51" fmla="*/ 5087 h 8617"/>
                <a:gd name="T52" fmla="*/ 1828 w 7136"/>
                <a:gd name="T53" fmla="*/ 5307 h 8617"/>
                <a:gd name="T54" fmla="*/ 1930 w 7136"/>
                <a:gd name="T55" fmla="*/ 5807 h 8617"/>
                <a:gd name="T56" fmla="*/ 2125 w 7136"/>
                <a:gd name="T57" fmla="*/ 6349 h 8617"/>
                <a:gd name="T58" fmla="*/ 2108 w 7136"/>
                <a:gd name="T59" fmla="*/ 6619 h 8617"/>
                <a:gd name="T60" fmla="*/ 1583 w 7136"/>
                <a:gd name="T61" fmla="*/ 7043 h 8617"/>
                <a:gd name="T62" fmla="*/ 1168 w 7136"/>
                <a:gd name="T63" fmla="*/ 7178 h 8617"/>
                <a:gd name="T64" fmla="*/ 795 w 7136"/>
                <a:gd name="T65" fmla="*/ 7280 h 8617"/>
                <a:gd name="T66" fmla="*/ 389 w 7136"/>
                <a:gd name="T67" fmla="*/ 7415 h 8617"/>
                <a:gd name="T68" fmla="*/ 321 w 7136"/>
                <a:gd name="T69" fmla="*/ 7449 h 8617"/>
                <a:gd name="T70" fmla="*/ 76 w 7136"/>
                <a:gd name="T71" fmla="*/ 7678 h 8617"/>
                <a:gd name="T72" fmla="*/ 0 w 7136"/>
                <a:gd name="T73" fmla="*/ 8084 h 8617"/>
                <a:gd name="T74" fmla="*/ 143 w 7136"/>
                <a:gd name="T75" fmla="*/ 8617 h 8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36" h="8617">
                  <a:moveTo>
                    <a:pt x="7136" y="254"/>
                  </a:moveTo>
                  <a:lnTo>
                    <a:pt x="7069" y="271"/>
                  </a:lnTo>
                  <a:lnTo>
                    <a:pt x="6857" y="203"/>
                  </a:lnTo>
                  <a:lnTo>
                    <a:pt x="6688" y="177"/>
                  </a:lnTo>
                  <a:lnTo>
                    <a:pt x="6552" y="135"/>
                  </a:lnTo>
                  <a:lnTo>
                    <a:pt x="6485" y="135"/>
                  </a:lnTo>
                  <a:lnTo>
                    <a:pt x="6247" y="76"/>
                  </a:lnTo>
                  <a:lnTo>
                    <a:pt x="6078" y="67"/>
                  </a:lnTo>
                  <a:lnTo>
                    <a:pt x="6010" y="34"/>
                  </a:lnTo>
                  <a:lnTo>
                    <a:pt x="5977" y="51"/>
                  </a:lnTo>
                  <a:lnTo>
                    <a:pt x="5773" y="0"/>
                  </a:lnTo>
                  <a:lnTo>
                    <a:pt x="5265" y="0"/>
                  </a:lnTo>
                  <a:lnTo>
                    <a:pt x="5130" y="34"/>
                  </a:lnTo>
                  <a:lnTo>
                    <a:pt x="4893" y="51"/>
                  </a:lnTo>
                  <a:lnTo>
                    <a:pt x="4757" y="101"/>
                  </a:lnTo>
                  <a:lnTo>
                    <a:pt x="4520" y="237"/>
                  </a:lnTo>
                  <a:lnTo>
                    <a:pt x="4461" y="304"/>
                  </a:lnTo>
                  <a:lnTo>
                    <a:pt x="4419" y="313"/>
                  </a:lnTo>
                  <a:lnTo>
                    <a:pt x="4317" y="415"/>
                  </a:lnTo>
                  <a:lnTo>
                    <a:pt x="4131" y="652"/>
                  </a:lnTo>
                  <a:lnTo>
                    <a:pt x="4131" y="694"/>
                  </a:lnTo>
                  <a:lnTo>
                    <a:pt x="4080" y="787"/>
                  </a:lnTo>
                  <a:lnTo>
                    <a:pt x="4012" y="1286"/>
                  </a:lnTo>
                  <a:lnTo>
                    <a:pt x="3877" y="1735"/>
                  </a:lnTo>
                  <a:lnTo>
                    <a:pt x="3911" y="2099"/>
                  </a:lnTo>
                  <a:lnTo>
                    <a:pt x="3953" y="2235"/>
                  </a:lnTo>
                  <a:lnTo>
                    <a:pt x="3928" y="2463"/>
                  </a:lnTo>
                  <a:lnTo>
                    <a:pt x="3962" y="2599"/>
                  </a:lnTo>
                  <a:lnTo>
                    <a:pt x="3953" y="2641"/>
                  </a:lnTo>
                  <a:lnTo>
                    <a:pt x="4012" y="3047"/>
                  </a:lnTo>
                  <a:lnTo>
                    <a:pt x="3987" y="3233"/>
                  </a:lnTo>
                  <a:lnTo>
                    <a:pt x="4012" y="3369"/>
                  </a:lnTo>
                  <a:lnTo>
                    <a:pt x="4012" y="3724"/>
                  </a:lnTo>
                  <a:lnTo>
                    <a:pt x="3979" y="3860"/>
                  </a:lnTo>
                  <a:lnTo>
                    <a:pt x="3979" y="3953"/>
                  </a:lnTo>
                  <a:lnTo>
                    <a:pt x="3919" y="4088"/>
                  </a:lnTo>
                  <a:lnTo>
                    <a:pt x="3784" y="4308"/>
                  </a:lnTo>
                  <a:lnTo>
                    <a:pt x="3657" y="4376"/>
                  </a:lnTo>
                  <a:lnTo>
                    <a:pt x="3411" y="4444"/>
                  </a:lnTo>
                  <a:lnTo>
                    <a:pt x="3276" y="4486"/>
                  </a:lnTo>
                  <a:lnTo>
                    <a:pt x="3005" y="4529"/>
                  </a:lnTo>
                  <a:lnTo>
                    <a:pt x="2836" y="4588"/>
                  </a:lnTo>
                  <a:lnTo>
                    <a:pt x="2768" y="4588"/>
                  </a:lnTo>
                  <a:lnTo>
                    <a:pt x="2700" y="4622"/>
                  </a:lnTo>
                  <a:lnTo>
                    <a:pt x="2666" y="4613"/>
                  </a:lnTo>
                  <a:lnTo>
                    <a:pt x="2497" y="4664"/>
                  </a:lnTo>
                  <a:lnTo>
                    <a:pt x="2429" y="4664"/>
                  </a:lnTo>
                  <a:lnTo>
                    <a:pt x="2362" y="4689"/>
                  </a:lnTo>
                  <a:lnTo>
                    <a:pt x="2328" y="4723"/>
                  </a:lnTo>
                  <a:lnTo>
                    <a:pt x="2192" y="4766"/>
                  </a:lnTo>
                  <a:lnTo>
                    <a:pt x="1989" y="4901"/>
                  </a:lnTo>
                  <a:lnTo>
                    <a:pt x="1871" y="5087"/>
                  </a:lnTo>
                  <a:lnTo>
                    <a:pt x="1828" y="5223"/>
                  </a:lnTo>
                  <a:lnTo>
                    <a:pt x="1828" y="5307"/>
                  </a:lnTo>
                  <a:lnTo>
                    <a:pt x="1921" y="5671"/>
                  </a:lnTo>
                  <a:lnTo>
                    <a:pt x="1930" y="5807"/>
                  </a:lnTo>
                  <a:lnTo>
                    <a:pt x="1998" y="5942"/>
                  </a:lnTo>
                  <a:lnTo>
                    <a:pt x="2125" y="6349"/>
                  </a:lnTo>
                  <a:lnTo>
                    <a:pt x="2141" y="6535"/>
                  </a:lnTo>
                  <a:lnTo>
                    <a:pt x="2108" y="6619"/>
                  </a:lnTo>
                  <a:lnTo>
                    <a:pt x="1887" y="6873"/>
                  </a:lnTo>
                  <a:lnTo>
                    <a:pt x="1583" y="7043"/>
                  </a:lnTo>
                  <a:lnTo>
                    <a:pt x="1244" y="7178"/>
                  </a:lnTo>
                  <a:lnTo>
                    <a:pt x="1168" y="7178"/>
                  </a:lnTo>
                  <a:lnTo>
                    <a:pt x="863" y="7280"/>
                  </a:lnTo>
                  <a:lnTo>
                    <a:pt x="795" y="7280"/>
                  </a:lnTo>
                  <a:lnTo>
                    <a:pt x="558" y="7339"/>
                  </a:lnTo>
                  <a:lnTo>
                    <a:pt x="389" y="7415"/>
                  </a:lnTo>
                  <a:lnTo>
                    <a:pt x="355" y="7415"/>
                  </a:lnTo>
                  <a:lnTo>
                    <a:pt x="321" y="7449"/>
                  </a:lnTo>
                  <a:lnTo>
                    <a:pt x="186" y="7508"/>
                  </a:lnTo>
                  <a:lnTo>
                    <a:pt x="76" y="7678"/>
                  </a:lnTo>
                  <a:lnTo>
                    <a:pt x="16" y="7898"/>
                  </a:lnTo>
                  <a:lnTo>
                    <a:pt x="0" y="8084"/>
                  </a:lnTo>
                  <a:lnTo>
                    <a:pt x="0" y="8304"/>
                  </a:lnTo>
                  <a:lnTo>
                    <a:pt x="143" y="861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5" name="Freeform 301">
              <a:extLst>
                <a:ext uri="{FF2B5EF4-FFF2-40B4-BE49-F238E27FC236}">
                  <a16:creationId xmlns:a16="http://schemas.microsoft.com/office/drawing/2014/main" id="{1613FCE8-24C4-4FAF-B210-DFB089692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10"/>
              <a:ext cx="1320" cy="1002"/>
            </a:xfrm>
            <a:custGeom>
              <a:avLst/>
              <a:gdLst>
                <a:gd name="T0" fmla="*/ 7585 w 7585"/>
                <a:gd name="T1" fmla="*/ 4571 h 5756"/>
                <a:gd name="T2" fmla="*/ 7535 w 7585"/>
                <a:gd name="T3" fmla="*/ 4571 h 5756"/>
                <a:gd name="T4" fmla="*/ 7467 w 7585"/>
                <a:gd name="T5" fmla="*/ 4614 h 5756"/>
                <a:gd name="T6" fmla="*/ 7331 w 7585"/>
                <a:gd name="T7" fmla="*/ 4647 h 5756"/>
                <a:gd name="T8" fmla="*/ 7289 w 7585"/>
                <a:gd name="T9" fmla="*/ 4698 h 5756"/>
                <a:gd name="T10" fmla="*/ 7154 w 7585"/>
                <a:gd name="T11" fmla="*/ 4741 h 5756"/>
                <a:gd name="T12" fmla="*/ 7086 w 7585"/>
                <a:gd name="T13" fmla="*/ 4783 h 5756"/>
                <a:gd name="T14" fmla="*/ 6950 w 7585"/>
                <a:gd name="T15" fmla="*/ 4817 h 5756"/>
                <a:gd name="T16" fmla="*/ 6578 w 7585"/>
                <a:gd name="T17" fmla="*/ 4978 h 5756"/>
                <a:gd name="T18" fmla="*/ 6544 w 7585"/>
                <a:gd name="T19" fmla="*/ 5011 h 5756"/>
                <a:gd name="T20" fmla="*/ 6273 w 7585"/>
                <a:gd name="T21" fmla="*/ 5138 h 5756"/>
                <a:gd name="T22" fmla="*/ 6172 w 7585"/>
                <a:gd name="T23" fmla="*/ 5206 h 5756"/>
                <a:gd name="T24" fmla="*/ 6028 w 7585"/>
                <a:gd name="T25" fmla="*/ 5240 h 5756"/>
                <a:gd name="T26" fmla="*/ 5994 w 7585"/>
                <a:gd name="T27" fmla="*/ 5274 h 5756"/>
                <a:gd name="T28" fmla="*/ 5621 w 7585"/>
                <a:gd name="T29" fmla="*/ 5392 h 5756"/>
                <a:gd name="T30" fmla="*/ 5486 w 7585"/>
                <a:gd name="T31" fmla="*/ 5418 h 5756"/>
                <a:gd name="T32" fmla="*/ 5384 w 7585"/>
                <a:gd name="T33" fmla="*/ 5460 h 5756"/>
                <a:gd name="T34" fmla="*/ 5317 w 7585"/>
                <a:gd name="T35" fmla="*/ 5460 h 5756"/>
                <a:gd name="T36" fmla="*/ 4673 w 7585"/>
                <a:gd name="T37" fmla="*/ 5680 h 5756"/>
                <a:gd name="T38" fmla="*/ 4605 w 7585"/>
                <a:gd name="T39" fmla="*/ 5672 h 5756"/>
                <a:gd name="T40" fmla="*/ 4436 w 7585"/>
                <a:gd name="T41" fmla="*/ 5714 h 5756"/>
                <a:gd name="T42" fmla="*/ 4267 w 7585"/>
                <a:gd name="T43" fmla="*/ 5714 h 5756"/>
                <a:gd name="T44" fmla="*/ 4030 w 7585"/>
                <a:gd name="T45" fmla="*/ 5756 h 5756"/>
                <a:gd name="T46" fmla="*/ 3928 w 7585"/>
                <a:gd name="T47" fmla="*/ 5756 h 5756"/>
                <a:gd name="T48" fmla="*/ 3793 w 7585"/>
                <a:gd name="T49" fmla="*/ 5722 h 5756"/>
                <a:gd name="T50" fmla="*/ 3556 w 7585"/>
                <a:gd name="T51" fmla="*/ 5706 h 5756"/>
                <a:gd name="T52" fmla="*/ 3420 w 7585"/>
                <a:gd name="T53" fmla="*/ 5646 h 5756"/>
                <a:gd name="T54" fmla="*/ 3217 w 7585"/>
                <a:gd name="T55" fmla="*/ 5545 h 5756"/>
                <a:gd name="T56" fmla="*/ 3048 w 7585"/>
                <a:gd name="T57" fmla="*/ 5443 h 5756"/>
                <a:gd name="T58" fmla="*/ 2980 w 7585"/>
                <a:gd name="T59" fmla="*/ 5375 h 5756"/>
                <a:gd name="T60" fmla="*/ 2811 w 7585"/>
                <a:gd name="T61" fmla="*/ 5282 h 5756"/>
                <a:gd name="T62" fmla="*/ 2658 w 7585"/>
                <a:gd name="T63" fmla="*/ 5113 h 5756"/>
                <a:gd name="T64" fmla="*/ 2590 w 7585"/>
                <a:gd name="T65" fmla="*/ 4978 h 5756"/>
                <a:gd name="T66" fmla="*/ 2447 w 7585"/>
                <a:gd name="T67" fmla="*/ 4537 h 5756"/>
                <a:gd name="T68" fmla="*/ 2345 w 7585"/>
                <a:gd name="T69" fmla="*/ 4402 h 5756"/>
                <a:gd name="T70" fmla="*/ 2040 w 7585"/>
                <a:gd name="T71" fmla="*/ 4046 h 5756"/>
                <a:gd name="T72" fmla="*/ 1329 w 7585"/>
                <a:gd name="T73" fmla="*/ 3428 h 5756"/>
                <a:gd name="T74" fmla="*/ 1109 w 7585"/>
                <a:gd name="T75" fmla="*/ 3149 h 5756"/>
                <a:gd name="T76" fmla="*/ 906 w 7585"/>
                <a:gd name="T77" fmla="*/ 2929 h 5756"/>
                <a:gd name="T78" fmla="*/ 652 w 7585"/>
                <a:gd name="T79" fmla="*/ 2692 h 5756"/>
                <a:gd name="T80" fmla="*/ 626 w 7585"/>
                <a:gd name="T81" fmla="*/ 2650 h 5756"/>
                <a:gd name="T82" fmla="*/ 482 w 7585"/>
                <a:gd name="T83" fmla="*/ 2489 h 5756"/>
                <a:gd name="T84" fmla="*/ 415 w 7585"/>
                <a:gd name="T85" fmla="*/ 2379 h 5756"/>
                <a:gd name="T86" fmla="*/ 296 w 7585"/>
                <a:gd name="T87" fmla="*/ 2023 h 5756"/>
                <a:gd name="T88" fmla="*/ 228 w 7585"/>
                <a:gd name="T89" fmla="*/ 1905 h 5756"/>
                <a:gd name="T90" fmla="*/ 186 w 7585"/>
                <a:gd name="T91" fmla="*/ 1769 h 5756"/>
                <a:gd name="T92" fmla="*/ 186 w 7585"/>
                <a:gd name="T93" fmla="*/ 1634 h 5756"/>
                <a:gd name="T94" fmla="*/ 85 w 7585"/>
                <a:gd name="T95" fmla="*/ 1202 h 5756"/>
                <a:gd name="T96" fmla="*/ 85 w 7585"/>
                <a:gd name="T97" fmla="*/ 1033 h 5756"/>
                <a:gd name="T98" fmla="*/ 34 w 7585"/>
                <a:gd name="T99" fmla="*/ 830 h 5756"/>
                <a:gd name="T100" fmla="*/ 34 w 7585"/>
                <a:gd name="T101" fmla="*/ 660 h 5756"/>
                <a:gd name="T102" fmla="*/ 17 w 7585"/>
                <a:gd name="T103" fmla="*/ 559 h 5756"/>
                <a:gd name="T104" fmla="*/ 25 w 7585"/>
                <a:gd name="T105" fmla="*/ 491 h 5756"/>
                <a:gd name="T106" fmla="*/ 0 w 7585"/>
                <a:gd name="T107" fmla="*/ 389 h 5756"/>
                <a:gd name="T108" fmla="*/ 34 w 7585"/>
                <a:gd name="T109" fmla="*/ 0 h 5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585" h="5756">
                  <a:moveTo>
                    <a:pt x="7585" y="4571"/>
                  </a:moveTo>
                  <a:lnTo>
                    <a:pt x="7535" y="4571"/>
                  </a:lnTo>
                  <a:lnTo>
                    <a:pt x="7467" y="4614"/>
                  </a:lnTo>
                  <a:lnTo>
                    <a:pt x="7331" y="4647"/>
                  </a:lnTo>
                  <a:lnTo>
                    <a:pt x="7289" y="4698"/>
                  </a:lnTo>
                  <a:lnTo>
                    <a:pt x="7154" y="4741"/>
                  </a:lnTo>
                  <a:lnTo>
                    <a:pt x="7086" y="4783"/>
                  </a:lnTo>
                  <a:lnTo>
                    <a:pt x="6950" y="4817"/>
                  </a:lnTo>
                  <a:lnTo>
                    <a:pt x="6578" y="4978"/>
                  </a:lnTo>
                  <a:lnTo>
                    <a:pt x="6544" y="5011"/>
                  </a:lnTo>
                  <a:lnTo>
                    <a:pt x="6273" y="5138"/>
                  </a:lnTo>
                  <a:lnTo>
                    <a:pt x="6172" y="5206"/>
                  </a:lnTo>
                  <a:lnTo>
                    <a:pt x="6028" y="5240"/>
                  </a:lnTo>
                  <a:lnTo>
                    <a:pt x="5994" y="5274"/>
                  </a:lnTo>
                  <a:lnTo>
                    <a:pt x="5621" y="5392"/>
                  </a:lnTo>
                  <a:lnTo>
                    <a:pt x="5486" y="5418"/>
                  </a:lnTo>
                  <a:lnTo>
                    <a:pt x="5384" y="5460"/>
                  </a:lnTo>
                  <a:lnTo>
                    <a:pt x="5317" y="5460"/>
                  </a:lnTo>
                  <a:lnTo>
                    <a:pt x="4673" y="5680"/>
                  </a:lnTo>
                  <a:lnTo>
                    <a:pt x="4605" y="5672"/>
                  </a:lnTo>
                  <a:lnTo>
                    <a:pt x="4436" y="5714"/>
                  </a:lnTo>
                  <a:lnTo>
                    <a:pt x="4267" y="5714"/>
                  </a:lnTo>
                  <a:lnTo>
                    <a:pt x="4030" y="5756"/>
                  </a:lnTo>
                  <a:lnTo>
                    <a:pt x="3928" y="5756"/>
                  </a:lnTo>
                  <a:lnTo>
                    <a:pt x="3793" y="5722"/>
                  </a:lnTo>
                  <a:lnTo>
                    <a:pt x="3556" y="5706"/>
                  </a:lnTo>
                  <a:lnTo>
                    <a:pt x="3420" y="5646"/>
                  </a:lnTo>
                  <a:lnTo>
                    <a:pt x="3217" y="5545"/>
                  </a:lnTo>
                  <a:lnTo>
                    <a:pt x="3048" y="5443"/>
                  </a:lnTo>
                  <a:lnTo>
                    <a:pt x="2980" y="5375"/>
                  </a:lnTo>
                  <a:lnTo>
                    <a:pt x="2811" y="5282"/>
                  </a:lnTo>
                  <a:lnTo>
                    <a:pt x="2658" y="5113"/>
                  </a:lnTo>
                  <a:lnTo>
                    <a:pt x="2590" y="4978"/>
                  </a:lnTo>
                  <a:lnTo>
                    <a:pt x="2447" y="4537"/>
                  </a:lnTo>
                  <a:lnTo>
                    <a:pt x="2345" y="4402"/>
                  </a:lnTo>
                  <a:lnTo>
                    <a:pt x="2040" y="4046"/>
                  </a:lnTo>
                  <a:lnTo>
                    <a:pt x="1329" y="3428"/>
                  </a:lnTo>
                  <a:lnTo>
                    <a:pt x="1109" y="3149"/>
                  </a:lnTo>
                  <a:lnTo>
                    <a:pt x="906" y="2929"/>
                  </a:lnTo>
                  <a:lnTo>
                    <a:pt x="652" y="2692"/>
                  </a:lnTo>
                  <a:lnTo>
                    <a:pt x="626" y="2650"/>
                  </a:lnTo>
                  <a:lnTo>
                    <a:pt x="482" y="2489"/>
                  </a:lnTo>
                  <a:lnTo>
                    <a:pt x="415" y="2379"/>
                  </a:lnTo>
                  <a:lnTo>
                    <a:pt x="296" y="2023"/>
                  </a:lnTo>
                  <a:lnTo>
                    <a:pt x="228" y="1905"/>
                  </a:lnTo>
                  <a:lnTo>
                    <a:pt x="186" y="1769"/>
                  </a:lnTo>
                  <a:lnTo>
                    <a:pt x="186" y="1634"/>
                  </a:lnTo>
                  <a:lnTo>
                    <a:pt x="85" y="1202"/>
                  </a:lnTo>
                  <a:lnTo>
                    <a:pt x="85" y="1033"/>
                  </a:lnTo>
                  <a:lnTo>
                    <a:pt x="34" y="830"/>
                  </a:lnTo>
                  <a:lnTo>
                    <a:pt x="34" y="660"/>
                  </a:lnTo>
                  <a:lnTo>
                    <a:pt x="17" y="559"/>
                  </a:lnTo>
                  <a:lnTo>
                    <a:pt x="25" y="491"/>
                  </a:lnTo>
                  <a:lnTo>
                    <a:pt x="0" y="389"/>
                  </a:lnTo>
                  <a:lnTo>
                    <a:pt x="34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6" name="Freeform 302">
              <a:extLst>
                <a:ext uri="{FF2B5EF4-FFF2-40B4-BE49-F238E27FC236}">
                  <a16:creationId xmlns:a16="http://schemas.microsoft.com/office/drawing/2014/main" id="{01F48D44-2AC9-41E6-B546-AD5BEAF6A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835"/>
              <a:ext cx="134" cy="719"/>
            </a:xfrm>
            <a:custGeom>
              <a:avLst/>
              <a:gdLst>
                <a:gd name="T0" fmla="*/ 0 w 770"/>
                <a:gd name="T1" fmla="*/ 0 h 4131"/>
                <a:gd name="T2" fmla="*/ 34 w 770"/>
                <a:gd name="T3" fmla="*/ 59 h 4131"/>
                <a:gd name="T4" fmla="*/ 85 w 770"/>
                <a:gd name="T5" fmla="*/ 237 h 4131"/>
                <a:gd name="T6" fmla="*/ 195 w 770"/>
                <a:gd name="T7" fmla="*/ 508 h 4131"/>
                <a:gd name="T8" fmla="*/ 195 w 770"/>
                <a:gd name="T9" fmla="*/ 558 h 4131"/>
                <a:gd name="T10" fmla="*/ 330 w 770"/>
                <a:gd name="T11" fmla="*/ 812 h 4131"/>
                <a:gd name="T12" fmla="*/ 389 w 770"/>
                <a:gd name="T13" fmla="*/ 1041 h 4131"/>
                <a:gd name="T14" fmla="*/ 423 w 770"/>
                <a:gd name="T15" fmla="*/ 1092 h 4131"/>
                <a:gd name="T16" fmla="*/ 491 w 770"/>
                <a:gd name="T17" fmla="*/ 1312 h 4131"/>
                <a:gd name="T18" fmla="*/ 533 w 770"/>
                <a:gd name="T19" fmla="*/ 1405 h 4131"/>
                <a:gd name="T20" fmla="*/ 576 w 770"/>
                <a:gd name="T21" fmla="*/ 1634 h 4131"/>
                <a:gd name="T22" fmla="*/ 660 w 770"/>
                <a:gd name="T23" fmla="*/ 1837 h 4131"/>
                <a:gd name="T24" fmla="*/ 669 w 770"/>
                <a:gd name="T25" fmla="*/ 1972 h 4131"/>
                <a:gd name="T26" fmla="*/ 745 w 770"/>
                <a:gd name="T27" fmla="*/ 2285 h 4131"/>
                <a:gd name="T28" fmla="*/ 745 w 770"/>
                <a:gd name="T29" fmla="*/ 2378 h 4131"/>
                <a:gd name="T30" fmla="*/ 770 w 770"/>
                <a:gd name="T31" fmla="*/ 2421 h 4131"/>
                <a:gd name="T32" fmla="*/ 770 w 770"/>
                <a:gd name="T33" fmla="*/ 2514 h 4131"/>
                <a:gd name="T34" fmla="*/ 728 w 770"/>
                <a:gd name="T35" fmla="*/ 2649 h 4131"/>
                <a:gd name="T36" fmla="*/ 728 w 770"/>
                <a:gd name="T37" fmla="*/ 2785 h 4131"/>
                <a:gd name="T38" fmla="*/ 643 w 770"/>
                <a:gd name="T39" fmla="*/ 3191 h 4131"/>
                <a:gd name="T40" fmla="*/ 593 w 770"/>
                <a:gd name="T41" fmla="*/ 3267 h 4131"/>
                <a:gd name="T42" fmla="*/ 559 w 770"/>
                <a:gd name="T43" fmla="*/ 3454 h 4131"/>
                <a:gd name="T44" fmla="*/ 508 w 770"/>
                <a:gd name="T45" fmla="*/ 3530 h 4131"/>
                <a:gd name="T46" fmla="*/ 364 w 770"/>
                <a:gd name="T47" fmla="*/ 3733 h 4131"/>
                <a:gd name="T48" fmla="*/ 119 w 770"/>
                <a:gd name="T49" fmla="*/ 4004 h 4131"/>
                <a:gd name="T50" fmla="*/ 0 w 770"/>
                <a:gd name="T51" fmla="*/ 4131 h 4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0" h="4131">
                  <a:moveTo>
                    <a:pt x="0" y="0"/>
                  </a:moveTo>
                  <a:lnTo>
                    <a:pt x="34" y="59"/>
                  </a:lnTo>
                  <a:lnTo>
                    <a:pt x="85" y="237"/>
                  </a:lnTo>
                  <a:lnTo>
                    <a:pt x="195" y="508"/>
                  </a:lnTo>
                  <a:lnTo>
                    <a:pt x="195" y="558"/>
                  </a:lnTo>
                  <a:lnTo>
                    <a:pt x="330" y="812"/>
                  </a:lnTo>
                  <a:lnTo>
                    <a:pt x="389" y="1041"/>
                  </a:lnTo>
                  <a:lnTo>
                    <a:pt x="423" y="1092"/>
                  </a:lnTo>
                  <a:lnTo>
                    <a:pt x="491" y="1312"/>
                  </a:lnTo>
                  <a:lnTo>
                    <a:pt x="533" y="1405"/>
                  </a:lnTo>
                  <a:lnTo>
                    <a:pt x="576" y="1634"/>
                  </a:lnTo>
                  <a:lnTo>
                    <a:pt x="660" y="1837"/>
                  </a:lnTo>
                  <a:lnTo>
                    <a:pt x="669" y="1972"/>
                  </a:lnTo>
                  <a:lnTo>
                    <a:pt x="745" y="2285"/>
                  </a:lnTo>
                  <a:lnTo>
                    <a:pt x="745" y="2378"/>
                  </a:lnTo>
                  <a:lnTo>
                    <a:pt x="770" y="2421"/>
                  </a:lnTo>
                  <a:lnTo>
                    <a:pt x="770" y="2514"/>
                  </a:lnTo>
                  <a:lnTo>
                    <a:pt x="728" y="2649"/>
                  </a:lnTo>
                  <a:lnTo>
                    <a:pt x="728" y="2785"/>
                  </a:lnTo>
                  <a:lnTo>
                    <a:pt x="643" y="3191"/>
                  </a:lnTo>
                  <a:lnTo>
                    <a:pt x="593" y="3267"/>
                  </a:lnTo>
                  <a:lnTo>
                    <a:pt x="559" y="3454"/>
                  </a:lnTo>
                  <a:lnTo>
                    <a:pt x="508" y="3530"/>
                  </a:lnTo>
                  <a:lnTo>
                    <a:pt x="364" y="3733"/>
                  </a:lnTo>
                  <a:lnTo>
                    <a:pt x="119" y="4004"/>
                  </a:lnTo>
                  <a:lnTo>
                    <a:pt x="0" y="413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7" name="Freeform 303">
              <a:extLst>
                <a:ext uri="{FF2B5EF4-FFF2-40B4-BE49-F238E27FC236}">
                  <a16:creationId xmlns:a16="http://schemas.microsoft.com/office/drawing/2014/main" id="{BAE6D548-72A6-4DFA-B847-EF8EC1952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1404" cy="2191"/>
            </a:xfrm>
            <a:custGeom>
              <a:avLst/>
              <a:gdLst>
                <a:gd name="T0" fmla="*/ 0 w 8068"/>
                <a:gd name="T1" fmla="*/ 12588 h 12588"/>
                <a:gd name="T2" fmla="*/ 288 w 8068"/>
                <a:gd name="T3" fmla="*/ 12461 h 12588"/>
                <a:gd name="T4" fmla="*/ 508 w 8068"/>
                <a:gd name="T5" fmla="*/ 12325 h 12588"/>
                <a:gd name="T6" fmla="*/ 779 w 8068"/>
                <a:gd name="T7" fmla="*/ 12114 h 12588"/>
                <a:gd name="T8" fmla="*/ 1007 w 8068"/>
                <a:gd name="T9" fmla="*/ 11910 h 12588"/>
                <a:gd name="T10" fmla="*/ 1261 w 8068"/>
                <a:gd name="T11" fmla="*/ 11614 h 12588"/>
                <a:gd name="T12" fmla="*/ 1397 w 8068"/>
                <a:gd name="T13" fmla="*/ 11369 h 12588"/>
                <a:gd name="T14" fmla="*/ 1439 w 8068"/>
                <a:gd name="T15" fmla="*/ 11233 h 12588"/>
                <a:gd name="T16" fmla="*/ 1499 w 8068"/>
                <a:gd name="T17" fmla="*/ 11132 h 12588"/>
                <a:gd name="T18" fmla="*/ 1685 w 8068"/>
                <a:gd name="T19" fmla="*/ 10590 h 12588"/>
                <a:gd name="T20" fmla="*/ 1736 w 8068"/>
                <a:gd name="T21" fmla="*/ 10522 h 12588"/>
                <a:gd name="T22" fmla="*/ 1769 w 8068"/>
                <a:gd name="T23" fmla="*/ 10421 h 12588"/>
                <a:gd name="T24" fmla="*/ 1854 w 8068"/>
                <a:gd name="T25" fmla="*/ 10319 h 12588"/>
                <a:gd name="T26" fmla="*/ 2015 w 8068"/>
                <a:gd name="T27" fmla="*/ 10201 h 12588"/>
                <a:gd name="T28" fmla="*/ 2514 w 8068"/>
                <a:gd name="T29" fmla="*/ 10048 h 12588"/>
                <a:gd name="T30" fmla="*/ 2743 w 8068"/>
                <a:gd name="T31" fmla="*/ 9930 h 12588"/>
                <a:gd name="T32" fmla="*/ 2878 w 8068"/>
                <a:gd name="T33" fmla="*/ 9887 h 12588"/>
                <a:gd name="T34" fmla="*/ 2912 w 8068"/>
                <a:gd name="T35" fmla="*/ 9853 h 12588"/>
                <a:gd name="T36" fmla="*/ 2997 w 8068"/>
                <a:gd name="T37" fmla="*/ 9820 h 12588"/>
                <a:gd name="T38" fmla="*/ 3132 w 8068"/>
                <a:gd name="T39" fmla="*/ 9667 h 12588"/>
                <a:gd name="T40" fmla="*/ 3217 w 8068"/>
                <a:gd name="T41" fmla="*/ 9616 h 12588"/>
                <a:gd name="T42" fmla="*/ 3285 w 8068"/>
                <a:gd name="T43" fmla="*/ 9464 h 12588"/>
                <a:gd name="T44" fmla="*/ 3395 w 8068"/>
                <a:gd name="T45" fmla="*/ 9125 h 12588"/>
                <a:gd name="T46" fmla="*/ 3454 w 8068"/>
                <a:gd name="T47" fmla="*/ 8787 h 12588"/>
                <a:gd name="T48" fmla="*/ 3522 w 8068"/>
                <a:gd name="T49" fmla="*/ 8381 h 12588"/>
                <a:gd name="T50" fmla="*/ 3573 w 8068"/>
                <a:gd name="T51" fmla="*/ 8076 h 12588"/>
                <a:gd name="T52" fmla="*/ 3607 w 8068"/>
                <a:gd name="T53" fmla="*/ 8008 h 12588"/>
                <a:gd name="T54" fmla="*/ 3928 w 8068"/>
                <a:gd name="T55" fmla="*/ 7602 h 12588"/>
                <a:gd name="T56" fmla="*/ 4606 w 8068"/>
                <a:gd name="T57" fmla="*/ 7128 h 12588"/>
                <a:gd name="T58" fmla="*/ 4987 w 8068"/>
                <a:gd name="T59" fmla="*/ 6908 h 12588"/>
                <a:gd name="T60" fmla="*/ 5173 w 8068"/>
                <a:gd name="T61" fmla="*/ 6789 h 12588"/>
                <a:gd name="T62" fmla="*/ 5444 w 8068"/>
                <a:gd name="T63" fmla="*/ 6620 h 12588"/>
                <a:gd name="T64" fmla="*/ 5774 w 8068"/>
                <a:gd name="T65" fmla="*/ 6315 h 12588"/>
                <a:gd name="T66" fmla="*/ 5884 w 8068"/>
                <a:gd name="T67" fmla="*/ 6163 h 12588"/>
                <a:gd name="T68" fmla="*/ 6053 w 8068"/>
                <a:gd name="T69" fmla="*/ 5993 h 12588"/>
                <a:gd name="T70" fmla="*/ 6155 w 8068"/>
                <a:gd name="T71" fmla="*/ 5841 h 12588"/>
                <a:gd name="T72" fmla="*/ 6248 w 8068"/>
                <a:gd name="T73" fmla="*/ 5748 h 12588"/>
                <a:gd name="T74" fmla="*/ 6383 w 8068"/>
                <a:gd name="T75" fmla="*/ 5570 h 12588"/>
                <a:gd name="T76" fmla="*/ 6451 w 8068"/>
                <a:gd name="T77" fmla="*/ 5511 h 12588"/>
                <a:gd name="T78" fmla="*/ 6959 w 8068"/>
                <a:gd name="T79" fmla="*/ 4749 h 12588"/>
                <a:gd name="T80" fmla="*/ 7001 w 8068"/>
                <a:gd name="T81" fmla="*/ 4614 h 12588"/>
                <a:gd name="T82" fmla="*/ 7137 w 8068"/>
                <a:gd name="T83" fmla="*/ 4343 h 12588"/>
                <a:gd name="T84" fmla="*/ 7222 w 8068"/>
                <a:gd name="T85" fmla="*/ 4241 h 12588"/>
                <a:gd name="T86" fmla="*/ 7365 w 8068"/>
                <a:gd name="T87" fmla="*/ 3970 h 12588"/>
                <a:gd name="T88" fmla="*/ 7577 w 8068"/>
                <a:gd name="T89" fmla="*/ 3428 h 12588"/>
                <a:gd name="T90" fmla="*/ 7662 w 8068"/>
                <a:gd name="T91" fmla="*/ 3090 h 12588"/>
                <a:gd name="T92" fmla="*/ 7763 w 8068"/>
                <a:gd name="T93" fmla="*/ 2785 h 12588"/>
                <a:gd name="T94" fmla="*/ 7814 w 8068"/>
                <a:gd name="T95" fmla="*/ 2480 h 12588"/>
                <a:gd name="T96" fmla="*/ 7806 w 8068"/>
                <a:gd name="T97" fmla="*/ 2446 h 12588"/>
                <a:gd name="T98" fmla="*/ 7907 w 8068"/>
                <a:gd name="T99" fmla="*/ 2006 h 12588"/>
                <a:gd name="T100" fmla="*/ 7916 w 8068"/>
                <a:gd name="T101" fmla="*/ 1837 h 12588"/>
                <a:gd name="T102" fmla="*/ 7975 w 8068"/>
                <a:gd name="T103" fmla="*/ 1634 h 12588"/>
                <a:gd name="T104" fmla="*/ 8000 w 8068"/>
                <a:gd name="T105" fmla="*/ 1498 h 12588"/>
                <a:gd name="T106" fmla="*/ 7984 w 8068"/>
                <a:gd name="T107" fmla="*/ 1397 h 12588"/>
                <a:gd name="T108" fmla="*/ 8017 w 8068"/>
                <a:gd name="T109" fmla="*/ 1261 h 12588"/>
                <a:gd name="T110" fmla="*/ 8043 w 8068"/>
                <a:gd name="T111" fmla="*/ 847 h 12588"/>
                <a:gd name="T112" fmla="*/ 8068 w 8068"/>
                <a:gd name="T113" fmla="*/ 0 h 12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68" h="12588">
                  <a:moveTo>
                    <a:pt x="0" y="12588"/>
                  </a:moveTo>
                  <a:lnTo>
                    <a:pt x="288" y="12461"/>
                  </a:lnTo>
                  <a:lnTo>
                    <a:pt x="508" y="12325"/>
                  </a:lnTo>
                  <a:lnTo>
                    <a:pt x="779" y="12114"/>
                  </a:lnTo>
                  <a:lnTo>
                    <a:pt x="1007" y="11910"/>
                  </a:lnTo>
                  <a:lnTo>
                    <a:pt x="1261" y="11614"/>
                  </a:lnTo>
                  <a:lnTo>
                    <a:pt x="1397" y="11369"/>
                  </a:lnTo>
                  <a:lnTo>
                    <a:pt x="1439" y="11233"/>
                  </a:lnTo>
                  <a:lnTo>
                    <a:pt x="1499" y="11132"/>
                  </a:lnTo>
                  <a:lnTo>
                    <a:pt x="1685" y="10590"/>
                  </a:lnTo>
                  <a:lnTo>
                    <a:pt x="1736" y="10522"/>
                  </a:lnTo>
                  <a:lnTo>
                    <a:pt x="1769" y="10421"/>
                  </a:lnTo>
                  <a:lnTo>
                    <a:pt x="1854" y="10319"/>
                  </a:lnTo>
                  <a:lnTo>
                    <a:pt x="2015" y="10201"/>
                  </a:lnTo>
                  <a:lnTo>
                    <a:pt x="2514" y="10048"/>
                  </a:lnTo>
                  <a:lnTo>
                    <a:pt x="2743" y="9930"/>
                  </a:lnTo>
                  <a:lnTo>
                    <a:pt x="2878" y="9887"/>
                  </a:lnTo>
                  <a:lnTo>
                    <a:pt x="2912" y="9853"/>
                  </a:lnTo>
                  <a:lnTo>
                    <a:pt x="2997" y="9820"/>
                  </a:lnTo>
                  <a:lnTo>
                    <a:pt x="3132" y="9667"/>
                  </a:lnTo>
                  <a:lnTo>
                    <a:pt x="3217" y="9616"/>
                  </a:lnTo>
                  <a:lnTo>
                    <a:pt x="3285" y="9464"/>
                  </a:lnTo>
                  <a:lnTo>
                    <a:pt x="3395" y="9125"/>
                  </a:lnTo>
                  <a:lnTo>
                    <a:pt x="3454" y="8787"/>
                  </a:lnTo>
                  <a:lnTo>
                    <a:pt x="3522" y="8381"/>
                  </a:lnTo>
                  <a:lnTo>
                    <a:pt x="3573" y="8076"/>
                  </a:lnTo>
                  <a:lnTo>
                    <a:pt x="3607" y="8008"/>
                  </a:lnTo>
                  <a:lnTo>
                    <a:pt x="3928" y="7602"/>
                  </a:lnTo>
                  <a:lnTo>
                    <a:pt x="4606" y="7128"/>
                  </a:lnTo>
                  <a:lnTo>
                    <a:pt x="4987" y="6908"/>
                  </a:lnTo>
                  <a:lnTo>
                    <a:pt x="5173" y="6789"/>
                  </a:lnTo>
                  <a:lnTo>
                    <a:pt x="5444" y="6620"/>
                  </a:lnTo>
                  <a:lnTo>
                    <a:pt x="5774" y="6315"/>
                  </a:lnTo>
                  <a:lnTo>
                    <a:pt x="5884" y="6163"/>
                  </a:lnTo>
                  <a:lnTo>
                    <a:pt x="6053" y="5993"/>
                  </a:lnTo>
                  <a:lnTo>
                    <a:pt x="6155" y="5841"/>
                  </a:lnTo>
                  <a:lnTo>
                    <a:pt x="6248" y="5748"/>
                  </a:lnTo>
                  <a:lnTo>
                    <a:pt x="6383" y="5570"/>
                  </a:lnTo>
                  <a:lnTo>
                    <a:pt x="6451" y="5511"/>
                  </a:lnTo>
                  <a:lnTo>
                    <a:pt x="6959" y="4749"/>
                  </a:lnTo>
                  <a:lnTo>
                    <a:pt x="7001" y="4614"/>
                  </a:lnTo>
                  <a:lnTo>
                    <a:pt x="7137" y="4343"/>
                  </a:lnTo>
                  <a:lnTo>
                    <a:pt x="7222" y="4241"/>
                  </a:lnTo>
                  <a:lnTo>
                    <a:pt x="7365" y="3970"/>
                  </a:lnTo>
                  <a:lnTo>
                    <a:pt x="7577" y="3428"/>
                  </a:lnTo>
                  <a:lnTo>
                    <a:pt x="7662" y="3090"/>
                  </a:lnTo>
                  <a:lnTo>
                    <a:pt x="7763" y="2785"/>
                  </a:lnTo>
                  <a:lnTo>
                    <a:pt x="7814" y="2480"/>
                  </a:lnTo>
                  <a:lnTo>
                    <a:pt x="7806" y="2446"/>
                  </a:lnTo>
                  <a:lnTo>
                    <a:pt x="7907" y="2006"/>
                  </a:lnTo>
                  <a:lnTo>
                    <a:pt x="7916" y="1837"/>
                  </a:lnTo>
                  <a:lnTo>
                    <a:pt x="7975" y="1634"/>
                  </a:lnTo>
                  <a:lnTo>
                    <a:pt x="8000" y="1498"/>
                  </a:lnTo>
                  <a:lnTo>
                    <a:pt x="7984" y="1397"/>
                  </a:lnTo>
                  <a:lnTo>
                    <a:pt x="8017" y="1261"/>
                  </a:lnTo>
                  <a:lnTo>
                    <a:pt x="8043" y="847"/>
                  </a:lnTo>
                  <a:lnTo>
                    <a:pt x="8068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8" name="Freeform 304">
              <a:extLst>
                <a:ext uri="{FF2B5EF4-FFF2-40B4-BE49-F238E27FC236}">
                  <a16:creationId xmlns:a16="http://schemas.microsoft.com/office/drawing/2014/main" id="{2988605B-1D87-44E6-BCD1-C3ECA679E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2975"/>
              <a:ext cx="1293" cy="1550"/>
            </a:xfrm>
            <a:custGeom>
              <a:avLst/>
              <a:gdLst>
                <a:gd name="T0" fmla="*/ 102 w 7433"/>
                <a:gd name="T1" fmla="*/ 8643 h 8905"/>
                <a:gd name="T2" fmla="*/ 17 w 7433"/>
                <a:gd name="T3" fmla="*/ 8033 h 8905"/>
                <a:gd name="T4" fmla="*/ 237 w 7433"/>
                <a:gd name="T5" fmla="*/ 7695 h 8905"/>
                <a:gd name="T6" fmla="*/ 703 w 7433"/>
                <a:gd name="T7" fmla="*/ 7525 h 8905"/>
                <a:gd name="T8" fmla="*/ 974 w 7433"/>
                <a:gd name="T9" fmla="*/ 7441 h 8905"/>
                <a:gd name="T10" fmla="*/ 1194 w 7433"/>
                <a:gd name="T11" fmla="*/ 7373 h 8905"/>
                <a:gd name="T12" fmla="*/ 1321 w 7433"/>
                <a:gd name="T13" fmla="*/ 7331 h 8905"/>
                <a:gd name="T14" fmla="*/ 1685 w 7433"/>
                <a:gd name="T15" fmla="*/ 7204 h 8905"/>
                <a:gd name="T16" fmla="*/ 2083 w 7433"/>
                <a:gd name="T17" fmla="*/ 6992 h 8905"/>
                <a:gd name="T18" fmla="*/ 2193 w 7433"/>
                <a:gd name="T19" fmla="*/ 6594 h 8905"/>
                <a:gd name="T20" fmla="*/ 2066 w 7433"/>
                <a:gd name="T21" fmla="*/ 6188 h 8905"/>
                <a:gd name="T22" fmla="*/ 1854 w 7433"/>
                <a:gd name="T23" fmla="*/ 5612 h 8905"/>
                <a:gd name="T24" fmla="*/ 1880 w 7433"/>
                <a:gd name="T25" fmla="*/ 5274 h 8905"/>
                <a:gd name="T26" fmla="*/ 2151 w 7433"/>
                <a:gd name="T27" fmla="*/ 4977 h 8905"/>
                <a:gd name="T28" fmla="*/ 2913 w 7433"/>
                <a:gd name="T29" fmla="*/ 4647 h 8905"/>
                <a:gd name="T30" fmla="*/ 3505 w 7433"/>
                <a:gd name="T31" fmla="*/ 4546 h 8905"/>
                <a:gd name="T32" fmla="*/ 3818 w 7433"/>
                <a:gd name="T33" fmla="*/ 4402 h 8905"/>
                <a:gd name="T34" fmla="*/ 4047 w 7433"/>
                <a:gd name="T35" fmla="*/ 4232 h 8905"/>
                <a:gd name="T36" fmla="*/ 4149 w 7433"/>
                <a:gd name="T37" fmla="*/ 3911 h 8905"/>
                <a:gd name="T38" fmla="*/ 4106 w 7433"/>
                <a:gd name="T39" fmla="*/ 3538 h 8905"/>
                <a:gd name="T40" fmla="*/ 4081 w 7433"/>
                <a:gd name="T41" fmla="*/ 3234 h 8905"/>
                <a:gd name="T42" fmla="*/ 4072 w 7433"/>
                <a:gd name="T43" fmla="*/ 2895 h 8905"/>
                <a:gd name="T44" fmla="*/ 4055 w 7433"/>
                <a:gd name="T45" fmla="*/ 2116 h 8905"/>
                <a:gd name="T46" fmla="*/ 4055 w 7433"/>
                <a:gd name="T47" fmla="*/ 1642 h 8905"/>
                <a:gd name="T48" fmla="*/ 4081 w 7433"/>
                <a:gd name="T49" fmla="*/ 1067 h 8905"/>
                <a:gd name="T50" fmla="*/ 4242 w 7433"/>
                <a:gd name="T51" fmla="*/ 677 h 8905"/>
                <a:gd name="T52" fmla="*/ 4504 w 7433"/>
                <a:gd name="T53" fmla="*/ 398 h 8905"/>
                <a:gd name="T54" fmla="*/ 4961 w 7433"/>
                <a:gd name="T55" fmla="*/ 254 h 8905"/>
                <a:gd name="T56" fmla="*/ 5046 w 7433"/>
                <a:gd name="T57" fmla="*/ 220 h 8905"/>
                <a:gd name="T58" fmla="*/ 5402 w 7433"/>
                <a:gd name="T59" fmla="*/ 110 h 8905"/>
                <a:gd name="T60" fmla="*/ 5672 w 7433"/>
                <a:gd name="T61" fmla="*/ 68 h 8905"/>
                <a:gd name="T62" fmla="*/ 6265 w 7433"/>
                <a:gd name="T63" fmla="*/ 25 h 8905"/>
                <a:gd name="T64" fmla="*/ 6494 w 7433"/>
                <a:gd name="T65" fmla="*/ 8 h 8905"/>
                <a:gd name="T66" fmla="*/ 6849 w 7433"/>
                <a:gd name="T67" fmla="*/ 68 h 8905"/>
                <a:gd name="T68" fmla="*/ 7171 w 7433"/>
                <a:gd name="T69" fmla="*/ 220 h 8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33" h="8905">
                  <a:moveTo>
                    <a:pt x="195" y="8905"/>
                  </a:moveTo>
                  <a:lnTo>
                    <a:pt x="102" y="8643"/>
                  </a:lnTo>
                  <a:lnTo>
                    <a:pt x="0" y="8440"/>
                  </a:lnTo>
                  <a:lnTo>
                    <a:pt x="17" y="8033"/>
                  </a:lnTo>
                  <a:lnTo>
                    <a:pt x="110" y="7830"/>
                  </a:lnTo>
                  <a:lnTo>
                    <a:pt x="237" y="7695"/>
                  </a:lnTo>
                  <a:lnTo>
                    <a:pt x="474" y="7576"/>
                  </a:lnTo>
                  <a:lnTo>
                    <a:pt x="703" y="7525"/>
                  </a:lnTo>
                  <a:lnTo>
                    <a:pt x="788" y="7475"/>
                  </a:lnTo>
                  <a:lnTo>
                    <a:pt x="974" y="7441"/>
                  </a:lnTo>
                  <a:lnTo>
                    <a:pt x="1016" y="7407"/>
                  </a:lnTo>
                  <a:lnTo>
                    <a:pt x="1194" y="7373"/>
                  </a:lnTo>
                  <a:lnTo>
                    <a:pt x="1245" y="7339"/>
                  </a:lnTo>
                  <a:lnTo>
                    <a:pt x="1321" y="7331"/>
                  </a:lnTo>
                  <a:lnTo>
                    <a:pt x="1499" y="7238"/>
                  </a:lnTo>
                  <a:lnTo>
                    <a:pt x="1685" y="7204"/>
                  </a:lnTo>
                  <a:lnTo>
                    <a:pt x="1863" y="7128"/>
                  </a:lnTo>
                  <a:lnTo>
                    <a:pt x="2083" y="6992"/>
                  </a:lnTo>
                  <a:lnTo>
                    <a:pt x="2193" y="6831"/>
                  </a:lnTo>
                  <a:lnTo>
                    <a:pt x="2193" y="6594"/>
                  </a:lnTo>
                  <a:lnTo>
                    <a:pt x="2083" y="6323"/>
                  </a:lnTo>
                  <a:lnTo>
                    <a:pt x="2066" y="6188"/>
                  </a:lnTo>
                  <a:lnTo>
                    <a:pt x="1998" y="6053"/>
                  </a:lnTo>
                  <a:lnTo>
                    <a:pt x="1854" y="5612"/>
                  </a:lnTo>
                  <a:lnTo>
                    <a:pt x="1846" y="5409"/>
                  </a:lnTo>
                  <a:lnTo>
                    <a:pt x="1880" y="5274"/>
                  </a:lnTo>
                  <a:lnTo>
                    <a:pt x="1956" y="5138"/>
                  </a:lnTo>
                  <a:lnTo>
                    <a:pt x="2151" y="4977"/>
                  </a:lnTo>
                  <a:lnTo>
                    <a:pt x="2464" y="4800"/>
                  </a:lnTo>
                  <a:lnTo>
                    <a:pt x="2913" y="4647"/>
                  </a:lnTo>
                  <a:lnTo>
                    <a:pt x="3099" y="4639"/>
                  </a:lnTo>
                  <a:lnTo>
                    <a:pt x="3505" y="4546"/>
                  </a:lnTo>
                  <a:lnTo>
                    <a:pt x="3632" y="4470"/>
                  </a:lnTo>
                  <a:lnTo>
                    <a:pt x="3818" y="4402"/>
                  </a:lnTo>
                  <a:lnTo>
                    <a:pt x="3912" y="4351"/>
                  </a:lnTo>
                  <a:lnTo>
                    <a:pt x="4047" y="4232"/>
                  </a:lnTo>
                  <a:lnTo>
                    <a:pt x="4140" y="4046"/>
                  </a:lnTo>
                  <a:lnTo>
                    <a:pt x="4149" y="3911"/>
                  </a:lnTo>
                  <a:lnTo>
                    <a:pt x="4089" y="3572"/>
                  </a:lnTo>
                  <a:lnTo>
                    <a:pt x="4106" y="3538"/>
                  </a:lnTo>
                  <a:lnTo>
                    <a:pt x="4072" y="3335"/>
                  </a:lnTo>
                  <a:lnTo>
                    <a:pt x="4081" y="3234"/>
                  </a:lnTo>
                  <a:lnTo>
                    <a:pt x="4047" y="3030"/>
                  </a:lnTo>
                  <a:lnTo>
                    <a:pt x="4072" y="2895"/>
                  </a:lnTo>
                  <a:lnTo>
                    <a:pt x="4047" y="2692"/>
                  </a:lnTo>
                  <a:lnTo>
                    <a:pt x="4055" y="2116"/>
                  </a:lnTo>
                  <a:lnTo>
                    <a:pt x="4039" y="1981"/>
                  </a:lnTo>
                  <a:lnTo>
                    <a:pt x="4055" y="1642"/>
                  </a:lnTo>
                  <a:lnTo>
                    <a:pt x="4039" y="1371"/>
                  </a:lnTo>
                  <a:lnTo>
                    <a:pt x="4081" y="1067"/>
                  </a:lnTo>
                  <a:lnTo>
                    <a:pt x="4174" y="830"/>
                  </a:lnTo>
                  <a:lnTo>
                    <a:pt x="4242" y="677"/>
                  </a:lnTo>
                  <a:lnTo>
                    <a:pt x="4360" y="508"/>
                  </a:lnTo>
                  <a:lnTo>
                    <a:pt x="4504" y="398"/>
                  </a:lnTo>
                  <a:lnTo>
                    <a:pt x="4648" y="330"/>
                  </a:lnTo>
                  <a:lnTo>
                    <a:pt x="4961" y="254"/>
                  </a:lnTo>
                  <a:lnTo>
                    <a:pt x="4995" y="220"/>
                  </a:lnTo>
                  <a:lnTo>
                    <a:pt x="5046" y="220"/>
                  </a:lnTo>
                  <a:lnTo>
                    <a:pt x="5317" y="110"/>
                  </a:lnTo>
                  <a:lnTo>
                    <a:pt x="5402" y="110"/>
                  </a:lnTo>
                  <a:lnTo>
                    <a:pt x="5630" y="59"/>
                  </a:lnTo>
                  <a:lnTo>
                    <a:pt x="5672" y="68"/>
                  </a:lnTo>
                  <a:lnTo>
                    <a:pt x="5766" y="34"/>
                  </a:lnTo>
                  <a:lnTo>
                    <a:pt x="6265" y="25"/>
                  </a:lnTo>
                  <a:lnTo>
                    <a:pt x="6307" y="0"/>
                  </a:lnTo>
                  <a:lnTo>
                    <a:pt x="6494" y="8"/>
                  </a:lnTo>
                  <a:lnTo>
                    <a:pt x="6765" y="68"/>
                  </a:lnTo>
                  <a:lnTo>
                    <a:pt x="6849" y="68"/>
                  </a:lnTo>
                  <a:lnTo>
                    <a:pt x="6942" y="127"/>
                  </a:lnTo>
                  <a:lnTo>
                    <a:pt x="7171" y="220"/>
                  </a:lnTo>
                  <a:lnTo>
                    <a:pt x="7433" y="28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9" name="Freeform 305">
              <a:extLst>
                <a:ext uri="{FF2B5EF4-FFF2-40B4-BE49-F238E27FC236}">
                  <a16:creationId xmlns:a16="http://schemas.microsoft.com/office/drawing/2014/main" id="{701291D8-2BB7-4DBD-8BFA-6AB8160E7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10"/>
              <a:ext cx="1361" cy="1058"/>
            </a:xfrm>
            <a:custGeom>
              <a:avLst/>
              <a:gdLst>
                <a:gd name="T0" fmla="*/ 17 w 7822"/>
                <a:gd name="T1" fmla="*/ 0 h 6078"/>
                <a:gd name="T2" fmla="*/ 0 w 7822"/>
                <a:gd name="T3" fmla="*/ 356 h 6078"/>
                <a:gd name="T4" fmla="*/ 118 w 7822"/>
                <a:gd name="T5" fmla="*/ 847 h 6078"/>
                <a:gd name="T6" fmla="*/ 101 w 7822"/>
                <a:gd name="T7" fmla="*/ 982 h 6078"/>
                <a:gd name="T8" fmla="*/ 220 w 7822"/>
                <a:gd name="T9" fmla="*/ 1617 h 6078"/>
                <a:gd name="T10" fmla="*/ 228 w 7822"/>
                <a:gd name="T11" fmla="*/ 1803 h 6078"/>
                <a:gd name="T12" fmla="*/ 338 w 7822"/>
                <a:gd name="T13" fmla="*/ 2209 h 6078"/>
                <a:gd name="T14" fmla="*/ 440 w 7822"/>
                <a:gd name="T15" fmla="*/ 2430 h 6078"/>
                <a:gd name="T16" fmla="*/ 601 w 7822"/>
                <a:gd name="T17" fmla="*/ 2650 h 6078"/>
                <a:gd name="T18" fmla="*/ 872 w 7822"/>
                <a:gd name="T19" fmla="*/ 2946 h 6078"/>
                <a:gd name="T20" fmla="*/ 990 w 7822"/>
                <a:gd name="T21" fmla="*/ 3166 h 6078"/>
                <a:gd name="T22" fmla="*/ 1236 w 7822"/>
                <a:gd name="T23" fmla="*/ 3361 h 6078"/>
                <a:gd name="T24" fmla="*/ 1337 w 7822"/>
                <a:gd name="T25" fmla="*/ 3462 h 6078"/>
                <a:gd name="T26" fmla="*/ 1600 w 7822"/>
                <a:gd name="T27" fmla="*/ 3623 h 6078"/>
                <a:gd name="T28" fmla="*/ 1778 w 7822"/>
                <a:gd name="T29" fmla="*/ 3801 h 6078"/>
                <a:gd name="T30" fmla="*/ 1947 w 7822"/>
                <a:gd name="T31" fmla="*/ 4038 h 6078"/>
                <a:gd name="T32" fmla="*/ 2218 w 7822"/>
                <a:gd name="T33" fmla="*/ 4326 h 6078"/>
                <a:gd name="T34" fmla="*/ 2353 w 7822"/>
                <a:gd name="T35" fmla="*/ 4503 h 6078"/>
                <a:gd name="T36" fmla="*/ 2557 w 7822"/>
                <a:gd name="T37" fmla="*/ 4986 h 6078"/>
                <a:gd name="T38" fmla="*/ 2658 w 7822"/>
                <a:gd name="T39" fmla="*/ 5350 h 6078"/>
                <a:gd name="T40" fmla="*/ 2684 w 7822"/>
                <a:gd name="T41" fmla="*/ 5528 h 6078"/>
                <a:gd name="T42" fmla="*/ 2751 w 7822"/>
                <a:gd name="T43" fmla="*/ 5672 h 6078"/>
                <a:gd name="T44" fmla="*/ 2844 w 7822"/>
                <a:gd name="T45" fmla="*/ 5782 h 6078"/>
                <a:gd name="T46" fmla="*/ 2946 w 7822"/>
                <a:gd name="T47" fmla="*/ 5883 h 6078"/>
                <a:gd name="T48" fmla="*/ 3031 w 7822"/>
                <a:gd name="T49" fmla="*/ 5926 h 6078"/>
                <a:gd name="T50" fmla="*/ 3065 w 7822"/>
                <a:gd name="T51" fmla="*/ 5976 h 6078"/>
                <a:gd name="T52" fmla="*/ 3251 w 7822"/>
                <a:gd name="T53" fmla="*/ 6027 h 6078"/>
                <a:gd name="T54" fmla="*/ 3293 w 7822"/>
                <a:gd name="T55" fmla="*/ 6019 h 6078"/>
                <a:gd name="T56" fmla="*/ 3386 w 7822"/>
                <a:gd name="T57" fmla="*/ 6053 h 6078"/>
                <a:gd name="T58" fmla="*/ 3564 w 7822"/>
                <a:gd name="T59" fmla="*/ 6078 h 6078"/>
                <a:gd name="T60" fmla="*/ 3750 w 7822"/>
                <a:gd name="T61" fmla="*/ 6053 h 6078"/>
                <a:gd name="T62" fmla="*/ 3793 w 7822"/>
                <a:gd name="T63" fmla="*/ 6061 h 6078"/>
                <a:gd name="T64" fmla="*/ 4106 w 7822"/>
                <a:gd name="T65" fmla="*/ 5951 h 6078"/>
                <a:gd name="T66" fmla="*/ 4648 w 7822"/>
                <a:gd name="T67" fmla="*/ 5841 h 6078"/>
                <a:gd name="T68" fmla="*/ 4741 w 7822"/>
                <a:gd name="T69" fmla="*/ 5841 h 6078"/>
                <a:gd name="T70" fmla="*/ 5105 w 7822"/>
                <a:gd name="T71" fmla="*/ 5748 h 6078"/>
                <a:gd name="T72" fmla="*/ 5333 w 7822"/>
                <a:gd name="T73" fmla="*/ 5672 h 6078"/>
                <a:gd name="T74" fmla="*/ 5376 w 7822"/>
                <a:gd name="T75" fmla="*/ 5680 h 6078"/>
                <a:gd name="T76" fmla="*/ 5647 w 7822"/>
                <a:gd name="T77" fmla="*/ 5612 h 6078"/>
                <a:gd name="T78" fmla="*/ 5782 w 7822"/>
                <a:gd name="T79" fmla="*/ 5545 h 6078"/>
                <a:gd name="T80" fmla="*/ 5960 w 7822"/>
                <a:gd name="T81" fmla="*/ 5511 h 6078"/>
                <a:gd name="T82" fmla="*/ 6146 w 7822"/>
                <a:gd name="T83" fmla="*/ 5426 h 6078"/>
                <a:gd name="T84" fmla="*/ 6231 w 7822"/>
                <a:gd name="T85" fmla="*/ 5418 h 6078"/>
                <a:gd name="T86" fmla="*/ 6265 w 7822"/>
                <a:gd name="T87" fmla="*/ 5384 h 6078"/>
                <a:gd name="T88" fmla="*/ 6586 w 7822"/>
                <a:gd name="T89" fmla="*/ 5342 h 6078"/>
                <a:gd name="T90" fmla="*/ 6900 w 7822"/>
                <a:gd name="T91" fmla="*/ 5215 h 6078"/>
                <a:gd name="T92" fmla="*/ 6950 w 7822"/>
                <a:gd name="T93" fmla="*/ 5215 h 6078"/>
                <a:gd name="T94" fmla="*/ 6993 w 7822"/>
                <a:gd name="T95" fmla="*/ 5189 h 6078"/>
                <a:gd name="T96" fmla="*/ 7027 w 7822"/>
                <a:gd name="T97" fmla="*/ 5147 h 6078"/>
                <a:gd name="T98" fmla="*/ 7120 w 7822"/>
                <a:gd name="T99" fmla="*/ 5121 h 6078"/>
                <a:gd name="T100" fmla="*/ 7255 w 7822"/>
                <a:gd name="T101" fmla="*/ 5054 h 6078"/>
                <a:gd name="T102" fmla="*/ 7568 w 7822"/>
                <a:gd name="T103" fmla="*/ 4952 h 6078"/>
                <a:gd name="T104" fmla="*/ 7822 w 7822"/>
                <a:gd name="T105" fmla="*/ 4893 h 6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22" h="6078">
                  <a:moveTo>
                    <a:pt x="17" y="0"/>
                  </a:moveTo>
                  <a:lnTo>
                    <a:pt x="0" y="356"/>
                  </a:lnTo>
                  <a:lnTo>
                    <a:pt x="118" y="847"/>
                  </a:lnTo>
                  <a:lnTo>
                    <a:pt x="101" y="982"/>
                  </a:lnTo>
                  <a:lnTo>
                    <a:pt x="220" y="1617"/>
                  </a:lnTo>
                  <a:lnTo>
                    <a:pt x="228" y="1803"/>
                  </a:lnTo>
                  <a:lnTo>
                    <a:pt x="338" y="2209"/>
                  </a:lnTo>
                  <a:lnTo>
                    <a:pt x="440" y="2430"/>
                  </a:lnTo>
                  <a:lnTo>
                    <a:pt x="601" y="2650"/>
                  </a:lnTo>
                  <a:lnTo>
                    <a:pt x="872" y="2946"/>
                  </a:lnTo>
                  <a:lnTo>
                    <a:pt x="990" y="3166"/>
                  </a:lnTo>
                  <a:lnTo>
                    <a:pt x="1236" y="3361"/>
                  </a:lnTo>
                  <a:lnTo>
                    <a:pt x="1337" y="3462"/>
                  </a:lnTo>
                  <a:lnTo>
                    <a:pt x="1600" y="3623"/>
                  </a:lnTo>
                  <a:lnTo>
                    <a:pt x="1778" y="3801"/>
                  </a:lnTo>
                  <a:lnTo>
                    <a:pt x="1947" y="4038"/>
                  </a:lnTo>
                  <a:lnTo>
                    <a:pt x="2218" y="4326"/>
                  </a:lnTo>
                  <a:lnTo>
                    <a:pt x="2353" y="4503"/>
                  </a:lnTo>
                  <a:lnTo>
                    <a:pt x="2557" y="4986"/>
                  </a:lnTo>
                  <a:lnTo>
                    <a:pt x="2658" y="5350"/>
                  </a:lnTo>
                  <a:lnTo>
                    <a:pt x="2684" y="5528"/>
                  </a:lnTo>
                  <a:lnTo>
                    <a:pt x="2751" y="5672"/>
                  </a:lnTo>
                  <a:lnTo>
                    <a:pt x="2844" y="5782"/>
                  </a:lnTo>
                  <a:lnTo>
                    <a:pt x="2946" y="5883"/>
                  </a:lnTo>
                  <a:lnTo>
                    <a:pt x="3031" y="5926"/>
                  </a:lnTo>
                  <a:lnTo>
                    <a:pt x="3065" y="5976"/>
                  </a:lnTo>
                  <a:lnTo>
                    <a:pt x="3251" y="6027"/>
                  </a:lnTo>
                  <a:lnTo>
                    <a:pt x="3293" y="6019"/>
                  </a:lnTo>
                  <a:lnTo>
                    <a:pt x="3386" y="6053"/>
                  </a:lnTo>
                  <a:lnTo>
                    <a:pt x="3564" y="6078"/>
                  </a:lnTo>
                  <a:lnTo>
                    <a:pt x="3750" y="6053"/>
                  </a:lnTo>
                  <a:lnTo>
                    <a:pt x="3793" y="6061"/>
                  </a:lnTo>
                  <a:lnTo>
                    <a:pt x="4106" y="5951"/>
                  </a:lnTo>
                  <a:lnTo>
                    <a:pt x="4648" y="5841"/>
                  </a:lnTo>
                  <a:lnTo>
                    <a:pt x="4741" y="5841"/>
                  </a:lnTo>
                  <a:lnTo>
                    <a:pt x="5105" y="5748"/>
                  </a:lnTo>
                  <a:lnTo>
                    <a:pt x="5333" y="5672"/>
                  </a:lnTo>
                  <a:lnTo>
                    <a:pt x="5376" y="5680"/>
                  </a:lnTo>
                  <a:lnTo>
                    <a:pt x="5647" y="5612"/>
                  </a:lnTo>
                  <a:lnTo>
                    <a:pt x="5782" y="5545"/>
                  </a:lnTo>
                  <a:lnTo>
                    <a:pt x="5960" y="5511"/>
                  </a:lnTo>
                  <a:lnTo>
                    <a:pt x="6146" y="5426"/>
                  </a:lnTo>
                  <a:lnTo>
                    <a:pt x="6231" y="5418"/>
                  </a:lnTo>
                  <a:lnTo>
                    <a:pt x="6265" y="5384"/>
                  </a:lnTo>
                  <a:lnTo>
                    <a:pt x="6586" y="5342"/>
                  </a:lnTo>
                  <a:lnTo>
                    <a:pt x="6900" y="5215"/>
                  </a:lnTo>
                  <a:lnTo>
                    <a:pt x="6950" y="5215"/>
                  </a:lnTo>
                  <a:lnTo>
                    <a:pt x="6993" y="5189"/>
                  </a:lnTo>
                  <a:lnTo>
                    <a:pt x="7027" y="5147"/>
                  </a:lnTo>
                  <a:lnTo>
                    <a:pt x="7120" y="5121"/>
                  </a:lnTo>
                  <a:lnTo>
                    <a:pt x="7255" y="5054"/>
                  </a:lnTo>
                  <a:lnTo>
                    <a:pt x="7568" y="4952"/>
                  </a:lnTo>
                  <a:lnTo>
                    <a:pt x="7822" y="4893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0" name="Freeform 306">
              <a:extLst>
                <a:ext uri="{FF2B5EF4-FFF2-40B4-BE49-F238E27FC236}">
                  <a16:creationId xmlns:a16="http://schemas.microsoft.com/office/drawing/2014/main" id="{D8FC6A53-FB23-4853-ABEE-BDF27BF9F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975"/>
              <a:ext cx="91" cy="511"/>
            </a:xfrm>
            <a:custGeom>
              <a:avLst/>
              <a:gdLst>
                <a:gd name="T0" fmla="*/ 0 w 525"/>
                <a:gd name="T1" fmla="*/ 2937 h 2937"/>
                <a:gd name="T2" fmla="*/ 152 w 525"/>
                <a:gd name="T3" fmla="*/ 2819 h 2937"/>
                <a:gd name="T4" fmla="*/ 322 w 525"/>
                <a:gd name="T5" fmla="*/ 2616 h 2937"/>
                <a:gd name="T6" fmla="*/ 406 w 525"/>
                <a:gd name="T7" fmla="*/ 2446 h 2937"/>
                <a:gd name="T8" fmla="*/ 491 w 525"/>
                <a:gd name="T9" fmla="*/ 2108 h 2937"/>
                <a:gd name="T10" fmla="*/ 525 w 525"/>
                <a:gd name="T11" fmla="*/ 1735 h 2937"/>
                <a:gd name="T12" fmla="*/ 500 w 525"/>
                <a:gd name="T13" fmla="*/ 1668 h 2937"/>
                <a:gd name="T14" fmla="*/ 491 w 525"/>
                <a:gd name="T15" fmla="*/ 1490 h 2937"/>
                <a:gd name="T16" fmla="*/ 432 w 525"/>
                <a:gd name="T17" fmla="*/ 1354 h 2937"/>
                <a:gd name="T18" fmla="*/ 406 w 525"/>
                <a:gd name="T19" fmla="*/ 1016 h 2937"/>
                <a:gd name="T20" fmla="*/ 373 w 525"/>
                <a:gd name="T21" fmla="*/ 948 h 2937"/>
                <a:gd name="T22" fmla="*/ 356 w 525"/>
                <a:gd name="T23" fmla="*/ 779 h 2937"/>
                <a:gd name="T24" fmla="*/ 220 w 525"/>
                <a:gd name="T25" fmla="*/ 305 h 2937"/>
                <a:gd name="T26" fmla="*/ 119 w 525"/>
                <a:gd name="T27" fmla="*/ 68 h 2937"/>
                <a:gd name="T28" fmla="*/ 51 w 525"/>
                <a:gd name="T29" fmla="*/ 0 h 2937"/>
                <a:gd name="T30" fmla="*/ 0 w 525"/>
                <a:gd name="T31" fmla="*/ 0 h 2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5" h="2937">
                  <a:moveTo>
                    <a:pt x="0" y="2937"/>
                  </a:moveTo>
                  <a:lnTo>
                    <a:pt x="152" y="2819"/>
                  </a:lnTo>
                  <a:lnTo>
                    <a:pt x="322" y="2616"/>
                  </a:lnTo>
                  <a:lnTo>
                    <a:pt x="406" y="2446"/>
                  </a:lnTo>
                  <a:lnTo>
                    <a:pt x="491" y="2108"/>
                  </a:lnTo>
                  <a:lnTo>
                    <a:pt x="525" y="1735"/>
                  </a:lnTo>
                  <a:lnTo>
                    <a:pt x="500" y="1668"/>
                  </a:lnTo>
                  <a:lnTo>
                    <a:pt x="491" y="1490"/>
                  </a:lnTo>
                  <a:lnTo>
                    <a:pt x="432" y="1354"/>
                  </a:lnTo>
                  <a:lnTo>
                    <a:pt x="406" y="1016"/>
                  </a:lnTo>
                  <a:lnTo>
                    <a:pt x="373" y="948"/>
                  </a:lnTo>
                  <a:lnTo>
                    <a:pt x="356" y="779"/>
                  </a:lnTo>
                  <a:lnTo>
                    <a:pt x="220" y="305"/>
                  </a:lnTo>
                  <a:lnTo>
                    <a:pt x="119" y="68"/>
                  </a:lnTo>
                  <a:lnTo>
                    <a:pt x="51" y="0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1" name="Freeform 307">
              <a:extLst>
                <a:ext uri="{FF2B5EF4-FFF2-40B4-BE49-F238E27FC236}">
                  <a16:creationId xmlns:a16="http://schemas.microsoft.com/office/drawing/2014/main" id="{6271C028-C8AB-477B-9A2D-95719E773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1461" cy="2227"/>
            </a:xfrm>
            <a:custGeom>
              <a:avLst/>
              <a:gdLst>
                <a:gd name="T0" fmla="*/ 8331 w 8398"/>
                <a:gd name="T1" fmla="*/ 330 h 12791"/>
                <a:gd name="T2" fmla="*/ 8305 w 8398"/>
                <a:gd name="T3" fmla="*/ 830 h 12791"/>
                <a:gd name="T4" fmla="*/ 8229 w 8398"/>
                <a:gd name="T5" fmla="*/ 1507 h 12791"/>
                <a:gd name="T6" fmla="*/ 8110 w 8398"/>
                <a:gd name="T7" fmla="*/ 2049 h 12791"/>
                <a:gd name="T8" fmla="*/ 8077 w 8398"/>
                <a:gd name="T9" fmla="*/ 2226 h 12791"/>
                <a:gd name="T10" fmla="*/ 8034 w 8398"/>
                <a:gd name="T11" fmla="*/ 2590 h 12791"/>
                <a:gd name="T12" fmla="*/ 7967 w 8398"/>
                <a:gd name="T13" fmla="*/ 2997 h 12791"/>
                <a:gd name="T14" fmla="*/ 7899 w 8398"/>
                <a:gd name="T15" fmla="*/ 3361 h 12791"/>
                <a:gd name="T16" fmla="*/ 7730 w 8398"/>
                <a:gd name="T17" fmla="*/ 3860 h 12791"/>
                <a:gd name="T18" fmla="*/ 7408 w 8398"/>
                <a:gd name="T19" fmla="*/ 4673 h 12791"/>
                <a:gd name="T20" fmla="*/ 7069 w 8398"/>
                <a:gd name="T21" fmla="*/ 5248 h 12791"/>
                <a:gd name="T22" fmla="*/ 7001 w 8398"/>
                <a:gd name="T23" fmla="*/ 5375 h 12791"/>
                <a:gd name="T24" fmla="*/ 6637 w 8398"/>
                <a:gd name="T25" fmla="*/ 5773 h 12791"/>
                <a:gd name="T26" fmla="*/ 6146 w 8398"/>
                <a:gd name="T27" fmla="*/ 6230 h 12791"/>
                <a:gd name="T28" fmla="*/ 6019 w 8398"/>
                <a:gd name="T29" fmla="*/ 6391 h 12791"/>
                <a:gd name="T30" fmla="*/ 5351 w 8398"/>
                <a:gd name="T31" fmla="*/ 6941 h 12791"/>
                <a:gd name="T32" fmla="*/ 4851 w 8398"/>
                <a:gd name="T33" fmla="*/ 7289 h 12791"/>
                <a:gd name="T34" fmla="*/ 4208 w 8398"/>
                <a:gd name="T35" fmla="*/ 7610 h 12791"/>
                <a:gd name="T36" fmla="*/ 3886 w 8398"/>
                <a:gd name="T37" fmla="*/ 8017 h 12791"/>
                <a:gd name="T38" fmla="*/ 3742 w 8398"/>
                <a:gd name="T39" fmla="*/ 8567 h 12791"/>
                <a:gd name="T40" fmla="*/ 3674 w 8398"/>
                <a:gd name="T41" fmla="*/ 9151 h 12791"/>
                <a:gd name="T42" fmla="*/ 3522 w 8398"/>
                <a:gd name="T43" fmla="*/ 9600 h 12791"/>
                <a:gd name="T44" fmla="*/ 3327 w 8398"/>
                <a:gd name="T45" fmla="*/ 9828 h 12791"/>
                <a:gd name="T46" fmla="*/ 2895 w 8398"/>
                <a:gd name="T47" fmla="*/ 10057 h 12791"/>
                <a:gd name="T48" fmla="*/ 2489 w 8398"/>
                <a:gd name="T49" fmla="*/ 10234 h 12791"/>
                <a:gd name="T50" fmla="*/ 2150 w 8398"/>
                <a:gd name="T51" fmla="*/ 10404 h 12791"/>
                <a:gd name="T52" fmla="*/ 1922 w 8398"/>
                <a:gd name="T53" fmla="*/ 10624 h 12791"/>
                <a:gd name="T54" fmla="*/ 1668 w 8398"/>
                <a:gd name="T55" fmla="*/ 11208 h 12791"/>
                <a:gd name="T56" fmla="*/ 1295 w 8398"/>
                <a:gd name="T57" fmla="*/ 11809 h 12791"/>
                <a:gd name="T58" fmla="*/ 1092 w 8398"/>
                <a:gd name="T59" fmla="*/ 12080 h 12791"/>
                <a:gd name="T60" fmla="*/ 770 w 8398"/>
                <a:gd name="T61" fmla="*/ 12325 h 12791"/>
                <a:gd name="T62" fmla="*/ 508 w 8398"/>
                <a:gd name="T63" fmla="*/ 12520 h 12791"/>
                <a:gd name="T64" fmla="*/ 195 w 8398"/>
                <a:gd name="T65" fmla="*/ 12698 h 12791"/>
                <a:gd name="T66" fmla="*/ 59 w 8398"/>
                <a:gd name="T67" fmla="*/ 12757 h 12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98" h="12791">
                  <a:moveTo>
                    <a:pt x="8398" y="0"/>
                  </a:moveTo>
                  <a:lnTo>
                    <a:pt x="8331" y="330"/>
                  </a:lnTo>
                  <a:lnTo>
                    <a:pt x="8297" y="508"/>
                  </a:lnTo>
                  <a:lnTo>
                    <a:pt x="8305" y="830"/>
                  </a:lnTo>
                  <a:lnTo>
                    <a:pt x="8263" y="1050"/>
                  </a:lnTo>
                  <a:lnTo>
                    <a:pt x="8229" y="1507"/>
                  </a:lnTo>
                  <a:lnTo>
                    <a:pt x="8178" y="1642"/>
                  </a:lnTo>
                  <a:lnTo>
                    <a:pt x="8110" y="2049"/>
                  </a:lnTo>
                  <a:lnTo>
                    <a:pt x="8110" y="2142"/>
                  </a:lnTo>
                  <a:lnTo>
                    <a:pt x="8077" y="2226"/>
                  </a:lnTo>
                  <a:lnTo>
                    <a:pt x="8077" y="2413"/>
                  </a:lnTo>
                  <a:lnTo>
                    <a:pt x="8034" y="2590"/>
                  </a:lnTo>
                  <a:lnTo>
                    <a:pt x="8034" y="2726"/>
                  </a:lnTo>
                  <a:lnTo>
                    <a:pt x="7967" y="2997"/>
                  </a:lnTo>
                  <a:lnTo>
                    <a:pt x="7967" y="3090"/>
                  </a:lnTo>
                  <a:lnTo>
                    <a:pt x="7899" y="3361"/>
                  </a:lnTo>
                  <a:lnTo>
                    <a:pt x="7746" y="3725"/>
                  </a:lnTo>
                  <a:lnTo>
                    <a:pt x="7730" y="3860"/>
                  </a:lnTo>
                  <a:lnTo>
                    <a:pt x="7636" y="4038"/>
                  </a:lnTo>
                  <a:lnTo>
                    <a:pt x="7408" y="4673"/>
                  </a:lnTo>
                  <a:lnTo>
                    <a:pt x="7188" y="5121"/>
                  </a:lnTo>
                  <a:lnTo>
                    <a:pt x="7069" y="5248"/>
                  </a:lnTo>
                  <a:lnTo>
                    <a:pt x="7061" y="5291"/>
                  </a:lnTo>
                  <a:lnTo>
                    <a:pt x="7001" y="5375"/>
                  </a:lnTo>
                  <a:lnTo>
                    <a:pt x="6756" y="5612"/>
                  </a:lnTo>
                  <a:lnTo>
                    <a:pt x="6637" y="5773"/>
                  </a:lnTo>
                  <a:lnTo>
                    <a:pt x="6290" y="6120"/>
                  </a:lnTo>
                  <a:lnTo>
                    <a:pt x="6146" y="6230"/>
                  </a:lnTo>
                  <a:lnTo>
                    <a:pt x="6087" y="6324"/>
                  </a:lnTo>
                  <a:lnTo>
                    <a:pt x="6019" y="6391"/>
                  </a:lnTo>
                  <a:lnTo>
                    <a:pt x="5859" y="6501"/>
                  </a:lnTo>
                  <a:lnTo>
                    <a:pt x="5351" y="6941"/>
                  </a:lnTo>
                  <a:lnTo>
                    <a:pt x="5080" y="7128"/>
                  </a:lnTo>
                  <a:lnTo>
                    <a:pt x="4851" y="7289"/>
                  </a:lnTo>
                  <a:lnTo>
                    <a:pt x="4343" y="7526"/>
                  </a:lnTo>
                  <a:lnTo>
                    <a:pt x="4208" y="7610"/>
                  </a:lnTo>
                  <a:lnTo>
                    <a:pt x="3988" y="7839"/>
                  </a:lnTo>
                  <a:lnTo>
                    <a:pt x="3886" y="8017"/>
                  </a:lnTo>
                  <a:lnTo>
                    <a:pt x="3818" y="8203"/>
                  </a:lnTo>
                  <a:lnTo>
                    <a:pt x="3742" y="8567"/>
                  </a:lnTo>
                  <a:lnTo>
                    <a:pt x="3725" y="8838"/>
                  </a:lnTo>
                  <a:lnTo>
                    <a:pt x="3674" y="9151"/>
                  </a:lnTo>
                  <a:lnTo>
                    <a:pt x="3657" y="9286"/>
                  </a:lnTo>
                  <a:lnTo>
                    <a:pt x="3522" y="9600"/>
                  </a:lnTo>
                  <a:lnTo>
                    <a:pt x="3403" y="9760"/>
                  </a:lnTo>
                  <a:lnTo>
                    <a:pt x="3327" y="9828"/>
                  </a:lnTo>
                  <a:lnTo>
                    <a:pt x="3065" y="9997"/>
                  </a:lnTo>
                  <a:lnTo>
                    <a:pt x="2895" y="10057"/>
                  </a:lnTo>
                  <a:lnTo>
                    <a:pt x="2862" y="10090"/>
                  </a:lnTo>
                  <a:lnTo>
                    <a:pt x="2489" y="10234"/>
                  </a:lnTo>
                  <a:lnTo>
                    <a:pt x="2252" y="10370"/>
                  </a:lnTo>
                  <a:lnTo>
                    <a:pt x="2150" y="10404"/>
                  </a:lnTo>
                  <a:lnTo>
                    <a:pt x="1981" y="10539"/>
                  </a:lnTo>
                  <a:lnTo>
                    <a:pt x="1922" y="10624"/>
                  </a:lnTo>
                  <a:lnTo>
                    <a:pt x="1744" y="10979"/>
                  </a:lnTo>
                  <a:lnTo>
                    <a:pt x="1668" y="11208"/>
                  </a:lnTo>
                  <a:lnTo>
                    <a:pt x="1448" y="11614"/>
                  </a:lnTo>
                  <a:lnTo>
                    <a:pt x="1295" y="11809"/>
                  </a:lnTo>
                  <a:lnTo>
                    <a:pt x="1211" y="11944"/>
                  </a:lnTo>
                  <a:lnTo>
                    <a:pt x="1092" y="12080"/>
                  </a:lnTo>
                  <a:lnTo>
                    <a:pt x="999" y="12139"/>
                  </a:lnTo>
                  <a:lnTo>
                    <a:pt x="770" y="12325"/>
                  </a:lnTo>
                  <a:lnTo>
                    <a:pt x="533" y="12486"/>
                  </a:lnTo>
                  <a:lnTo>
                    <a:pt x="508" y="12520"/>
                  </a:lnTo>
                  <a:lnTo>
                    <a:pt x="330" y="12655"/>
                  </a:lnTo>
                  <a:lnTo>
                    <a:pt x="195" y="12698"/>
                  </a:lnTo>
                  <a:lnTo>
                    <a:pt x="127" y="12749"/>
                  </a:lnTo>
                  <a:lnTo>
                    <a:pt x="59" y="12757"/>
                  </a:lnTo>
                  <a:lnTo>
                    <a:pt x="0" y="1279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2" name="Freeform 308">
              <a:extLst>
                <a:ext uri="{FF2B5EF4-FFF2-40B4-BE49-F238E27FC236}">
                  <a16:creationId xmlns:a16="http://schemas.microsoft.com/office/drawing/2014/main" id="{D472D87C-837B-48D1-B3EB-28064037E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953"/>
              <a:ext cx="1340" cy="1572"/>
            </a:xfrm>
            <a:custGeom>
              <a:avLst/>
              <a:gdLst>
                <a:gd name="T0" fmla="*/ 7645 w 7704"/>
                <a:gd name="T1" fmla="*/ 169 h 9032"/>
                <a:gd name="T2" fmla="*/ 7205 w 7704"/>
                <a:gd name="T3" fmla="*/ 68 h 9032"/>
                <a:gd name="T4" fmla="*/ 6934 w 7704"/>
                <a:gd name="T5" fmla="*/ 25 h 9032"/>
                <a:gd name="T6" fmla="*/ 6765 w 7704"/>
                <a:gd name="T7" fmla="*/ 17 h 9032"/>
                <a:gd name="T8" fmla="*/ 6663 w 7704"/>
                <a:gd name="T9" fmla="*/ 0 h 9032"/>
                <a:gd name="T10" fmla="*/ 5706 w 7704"/>
                <a:gd name="T11" fmla="*/ 34 h 9032"/>
                <a:gd name="T12" fmla="*/ 5232 w 7704"/>
                <a:gd name="T13" fmla="*/ 152 h 9032"/>
                <a:gd name="T14" fmla="*/ 4826 w 7704"/>
                <a:gd name="T15" fmla="*/ 330 h 9032"/>
                <a:gd name="T16" fmla="*/ 4657 w 7704"/>
                <a:gd name="T17" fmla="*/ 423 h 9032"/>
                <a:gd name="T18" fmla="*/ 4479 w 7704"/>
                <a:gd name="T19" fmla="*/ 567 h 9032"/>
                <a:gd name="T20" fmla="*/ 4318 w 7704"/>
                <a:gd name="T21" fmla="*/ 762 h 9032"/>
                <a:gd name="T22" fmla="*/ 4106 w 7704"/>
                <a:gd name="T23" fmla="*/ 1676 h 9032"/>
                <a:gd name="T24" fmla="*/ 4056 w 7704"/>
                <a:gd name="T25" fmla="*/ 2133 h 9032"/>
                <a:gd name="T26" fmla="*/ 4039 w 7704"/>
                <a:gd name="T27" fmla="*/ 2446 h 9032"/>
                <a:gd name="T28" fmla="*/ 4106 w 7704"/>
                <a:gd name="T29" fmla="*/ 3081 h 9032"/>
                <a:gd name="T30" fmla="*/ 4115 w 7704"/>
                <a:gd name="T31" fmla="*/ 3445 h 9032"/>
                <a:gd name="T32" fmla="*/ 4149 w 7704"/>
                <a:gd name="T33" fmla="*/ 3716 h 9032"/>
                <a:gd name="T34" fmla="*/ 4191 w 7704"/>
                <a:gd name="T35" fmla="*/ 4029 h 9032"/>
                <a:gd name="T36" fmla="*/ 4039 w 7704"/>
                <a:gd name="T37" fmla="*/ 4326 h 9032"/>
                <a:gd name="T38" fmla="*/ 3734 w 7704"/>
                <a:gd name="T39" fmla="*/ 4495 h 9032"/>
                <a:gd name="T40" fmla="*/ 3116 w 7704"/>
                <a:gd name="T41" fmla="*/ 4673 h 9032"/>
                <a:gd name="T42" fmla="*/ 2947 w 7704"/>
                <a:gd name="T43" fmla="*/ 4732 h 9032"/>
                <a:gd name="T44" fmla="*/ 2574 w 7704"/>
                <a:gd name="T45" fmla="*/ 4842 h 9032"/>
                <a:gd name="T46" fmla="*/ 2032 w 7704"/>
                <a:gd name="T47" fmla="*/ 5138 h 9032"/>
                <a:gd name="T48" fmla="*/ 1880 w 7704"/>
                <a:gd name="T49" fmla="*/ 5545 h 9032"/>
                <a:gd name="T50" fmla="*/ 1990 w 7704"/>
                <a:gd name="T51" fmla="*/ 6137 h 9032"/>
                <a:gd name="T52" fmla="*/ 2185 w 7704"/>
                <a:gd name="T53" fmla="*/ 6544 h 9032"/>
                <a:gd name="T54" fmla="*/ 2235 w 7704"/>
                <a:gd name="T55" fmla="*/ 6814 h 9032"/>
                <a:gd name="T56" fmla="*/ 2100 w 7704"/>
                <a:gd name="T57" fmla="*/ 7051 h 9032"/>
                <a:gd name="T58" fmla="*/ 1465 w 7704"/>
                <a:gd name="T59" fmla="*/ 7297 h 9032"/>
                <a:gd name="T60" fmla="*/ 1092 w 7704"/>
                <a:gd name="T61" fmla="*/ 7407 h 9032"/>
                <a:gd name="T62" fmla="*/ 889 w 7704"/>
                <a:gd name="T63" fmla="*/ 7466 h 9032"/>
                <a:gd name="T64" fmla="*/ 618 w 7704"/>
                <a:gd name="T65" fmla="*/ 7525 h 9032"/>
                <a:gd name="T66" fmla="*/ 415 w 7704"/>
                <a:gd name="T67" fmla="*/ 7602 h 9032"/>
                <a:gd name="T68" fmla="*/ 119 w 7704"/>
                <a:gd name="T69" fmla="*/ 7873 h 9032"/>
                <a:gd name="T70" fmla="*/ 0 w 7704"/>
                <a:gd name="T71" fmla="*/ 8279 h 9032"/>
                <a:gd name="T72" fmla="*/ 153 w 7704"/>
                <a:gd name="T73" fmla="*/ 9032 h 9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04" h="9032">
                  <a:moveTo>
                    <a:pt x="7704" y="186"/>
                  </a:moveTo>
                  <a:lnTo>
                    <a:pt x="7645" y="169"/>
                  </a:lnTo>
                  <a:lnTo>
                    <a:pt x="7510" y="127"/>
                  </a:lnTo>
                  <a:lnTo>
                    <a:pt x="7205" y="68"/>
                  </a:lnTo>
                  <a:lnTo>
                    <a:pt x="7171" y="51"/>
                  </a:lnTo>
                  <a:lnTo>
                    <a:pt x="6934" y="25"/>
                  </a:lnTo>
                  <a:lnTo>
                    <a:pt x="6866" y="34"/>
                  </a:lnTo>
                  <a:lnTo>
                    <a:pt x="6765" y="17"/>
                  </a:lnTo>
                  <a:lnTo>
                    <a:pt x="6731" y="25"/>
                  </a:lnTo>
                  <a:lnTo>
                    <a:pt x="6663" y="0"/>
                  </a:lnTo>
                  <a:lnTo>
                    <a:pt x="6045" y="0"/>
                  </a:lnTo>
                  <a:lnTo>
                    <a:pt x="5706" y="34"/>
                  </a:lnTo>
                  <a:lnTo>
                    <a:pt x="5402" y="135"/>
                  </a:lnTo>
                  <a:lnTo>
                    <a:pt x="5232" y="152"/>
                  </a:lnTo>
                  <a:lnTo>
                    <a:pt x="5063" y="203"/>
                  </a:lnTo>
                  <a:lnTo>
                    <a:pt x="4826" y="330"/>
                  </a:lnTo>
                  <a:lnTo>
                    <a:pt x="4691" y="381"/>
                  </a:lnTo>
                  <a:lnTo>
                    <a:pt x="4657" y="423"/>
                  </a:lnTo>
                  <a:lnTo>
                    <a:pt x="4513" y="516"/>
                  </a:lnTo>
                  <a:lnTo>
                    <a:pt x="4479" y="567"/>
                  </a:lnTo>
                  <a:lnTo>
                    <a:pt x="4411" y="626"/>
                  </a:lnTo>
                  <a:lnTo>
                    <a:pt x="4318" y="762"/>
                  </a:lnTo>
                  <a:lnTo>
                    <a:pt x="4242" y="999"/>
                  </a:lnTo>
                  <a:lnTo>
                    <a:pt x="4106" y="1676"/>
                  </a:lnTo>
                  <a:lnTo>
                    <a:pt x="4106" y="1905"/>
                  </a:lnTo>
                  <a:lnTo>
                    <a:pt x="4056" y="2133"/>
                  </a:lnTo>
                  <a:lnTo>
                    <a:pt x="4056" y="2353"/>
                  </a:lnTo>
                  <a:lnTo>
                    <a:pt x="4039" y="2446"/>
                  </a:lnTo>
                  <a:lnTo>
                    <a:pt x="4047" y="2760"/>
                  </a:lnTo>
                  <a:lnTo>
                    <a:pt x="4106" y="3081"/>
                  </a:lnTo>
                  <a:lnTo>
                    <a:pt x="4081" y="3310"/>
                  </a:lnTo>
                  <a:lnTo>
                    <a:pt x="4115" y="3445"/>
                  </a:lnTo>
                  <a:lnTo>
                    <a:pt x="4123" y="3665"/>
                  </a:lnTo>
                  <a:lnTo>
                    <a:pt x="4149" y="3716"/>
                  </a:lnTo>
                  <a:lnTo>
                    <a:pt x="4149" y="3852"/>
                  </a:lnTo>
                  <a:lnTo>
                    <a:pt x="4191" y="4029"/>
                  </a:lnTo>
                  <a:lnTo>
                    <a:pt x="4106" y="4241"/>
                  </a:lnTo>
                  <a:lnTo>
                    <a:pt x="4039" y="4326"/>
                  </a:lnTo>
                  <a:lnTo>
                    <a:pt x="3903" y="4402"/>
                  </a:lnTo>
                  <a:lnTo>
                    <a:pt x="3734" y="4495"/>
                  </a:lnTo>
                  <a:lnTo>
                    <a:pt x="3260" y="4647"/>
                  </a:lnTo>
                  <a:lnTo>
                    <a:pt x="3116" y="4673"/>
                  </a:lnTo>
                  <a:lnTo>
                    <a:pt x="3048" y="4723"/>
                  </a:lnTo>
                  <a:lnTo>
                    <a:pt x="2947" y="4732"/>
                  </a:lnTo>
                  <a:lnTo>
                    <a:pt x="2879" y="4774"/>
                  </a:lnTo>
                  <a:lnTo>
                    <a:pt x="2574" y="4842"/>
                  </a:lnTo>
                  <a:lnTo>
                    <a:pt x="2235" y="4994"/>
                  </a:lnTo>
                  <a:lnTo>
                    <a:pt x="2032" y="5138"/>
                  </a:lnTo>
                  <a:lnTo>
                    <a:pt x="1931" y="5316"/>
                  </a:lnTo>
                  <a:lnTo>
                    <a:pt x="1880" y="5545"/>
                  </a:lnTo>
                  <a:lnTo>
                    <a:pt x="1888" y="5858"/>
                  </a:lnTo>
                  <a:lnTo>
                    <a:pt x="1990" y="6137"/>
                  </a:lnTo>
                  <a:lnTo>
                    <a:pt x="1998" y="6222"/>
                  </a:lnTo>
                  <a:lnTo>
                    <a:pt x="2185" y="6544"/>
                  </a:lnTo>
                  <a:lnTo>
                    <a:pt x="2227" y="6679"/>
                  </a:lnTo>
                  <a:lnTo>
                    <a:pt x="2235" y="6814"/>
                  </a:lnTo>
                  <a:lnTo>
                    <a:pt x="2201" y="6950"/>
                  </a:lnTo>
                  <a:lnTo>
                    <a:pt x="2100" y="7051"/>
                  </a:lnTo>
                  <a:lnTo>
                    <a:pt x="1812" y="7221"/>
                  </a:lnTo>
                  <a:lnTo>
                    <a:pt x="1465" y="7297"/>
                  </a:lnTo>
                  <a:lnTo>
                    <a:pt x="1431" y="7331"/>
                  </a:lnTo>
                  <a:lnTo>
                    <a:pt x="1092" y="7407"/>
                  </a:lnTo>
                  <a:lnTo>
                    <a:pt x="1025" y="7407"/>
                  </a:lnTo>
                  <a:lnTo>
                    <a:pt x="889" y="7466"/>
                  </a:lnTo>
                  <a:lnTo>
                    <a:pt x="822" y="7466"/>
                  </a:lnTo>
                  <a:lnTo>
                    <a:pt x="618" y="7525"/>
                  </a:lnTo>
                  <a:lnTo>
                    <a:pt x="483" y="7593"/>
                  </a:lnTo>
                  <a:lnTo>
                    <a:pt x="415" y="7602"/>
                  </a:lnTo>
                  <a:lnTo>
                    <a:pt x="246" y="7729"/>
                  </a:lnTo>
                  <a:lnTo>
                    <a:pt x="119" y="7873"/>
                  </a:lnTo>
                  <a:lnTo>
                    <a:pt x="77" y="7966"/>
                  </a:lnTo>
                  <a:lnTo>
                    <a:pt x="0" y="8279"/>
                  </a:lnTo>
                  <a:lnTo>
                    <a:pt x="0" y="8465"/>
                  </a:lnTo>
                  <a:lnTo>
                    <a:pt x="153" y="903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3" name="Freeform 309">
              <a:extLst>
                <a:ext uri="{FF2B5EF4-FFF2-40B4-BE49-F238E27FC236}">
                  <a16:creationId xmlns:a16="http://schemas.microsoft.com/office/drawing/2014/main" id="{085FCC5F-55C9-40A0-BFD6-AD631790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" y="10"/>
              <a:ext cx="1398" cy="1089"/>
            </a:xfrm>
            <a:custGeom>
              <a:avLst/>
              <a:gdLst>
                <a:gd name="T0" fmla="*/ 7890 w 8034"/>
                <a:gd name="T1" fmla="*/ 5147 h 6256"/>
                <a:gd name="T2" fmla="*/ 7145 w 8034"/>
                <a:gd name="T3" fmla="*/ 5418 h 6256"/>
                <a:gd name="T4" fmla="*/ 6942 w 8034"/>
                <a:gd name="T5" fmla="*/ 5477 h 6256"/>
                <a:gd name="T6" fmla="*/ 6604 w 8034"/>
                <a:gd name="T7" fmla="*/ 5570 h 6256"/>
                <a:gd name="T8" fmla="*/ 6265 w 8034"/>
                <a:gd name="T9" fmla="*/ 5672 h 6256"/>
                <a:gd name="T10" fmla="*/ 5893 w 8034"/>
                <a:gd name="T11" fmla="*/ 5782 h 6256"/>
                <a:gd name="T12" fmla="*/ 5655 w 8034"/>
                <a:gd name="T13" fmla="*/ 5849 h 6256"/>
                <a:gd name="T14" fmla="*/ 5520 w 8034"/>
                <a:gd name="T15" fmla="*/ 5883 h 6256"/>
                <a:gd name="T16" fmla="*/ 4944 w 8034"/>
                <a:gd name="T17" fmla="*/ 5985 h 6256"/>
                <a:gd name="T18" fmla="*/ 4369 w 8034"/>
                <a:gd name="T19" fmla="*/ 6120 h 6256"/>
                <a:gd name="T20" fmla="*/ 4064 w 8034"/>
                <a:gd name="T21" fmla="*/ 6180 h 6256"/>
                <a:gd name="T22" fmla="*/ 3691 w 8034"/>
                <a:gd name="T23" fmla="*/ 6197 h 6256"/>
                <a:gd name="T24" fmla="*/ 3480 w 8034"/>
                <a:gd name="T25" fmla="*/ 6256 h 6256"/>
                <a:gd name="T26" fmla="*/ 3141 w 8034"/>
                <a:gd name="T27" fmla="*/ 6163 h 6256"/>
                <a:gd name="T28" fmla="*/ 3090 w 8034"/>
                <a:gd name="T29" fmla="*/ 6129 h 6256"/>
                <a:gd name="T30" fmla="*/ 2701 w 8034"/>
                <a:gd name="T31" fmla="*/ 5824 h 6256"/>
                <a:gd name="T32" fmla="*/ 2557 w 8034"/>
                <a:gd name="T33" fmla="*/ 5485 h 6256"/>
                <a:gd name="T34" fmla="*/ 2388 w 8034"/>
                <a:gd name="T35" fmla="*/ 4944 h 6256"/>
                <a:gd name="T36" fmla="*/ 2345 w 8034"/>
                <a:gd name="T37" fmla="*/ 4707 h 6256"/>
                <a:gd name="T38" fmla="*/ 2066 w 8034"/>
                <a:gd name="T39" fmla="*/ 4165 h 6256"/>
                <a:gd name="T40" fmla="*/ 1643 w 8034"/>
                <a:gd name="T41" fmla="*/ 3767 h 6256"/>
                <a:gd name="T42" fmla="*/ 1524 w 8034"/>
                <a:gd name="T43" fmla="*/ 3691 h 6256"/>
                <a:gd name="T44" fmla="*/ 1346 w 8034"/>
                <a:gd name="T45" fmla="*/ 3564 h 6256"/>
                <a:gd name="T46" fmla="*/ 940 w 8034"/>
                <a:gd name="T47" fmla="*/ 3251 h 6256"/>
                <a:gd name="T48" fmla="*/ 644 w 8034"/>
                <a:gd name="T49" fmla="*/ 2929 h 6256"/>
                <a:gd name="T50" fmla="*/ 576 w 8034"/>
                <a:gd name="T51" fmla="*/ 2777 h 6256"/>
                <a:gd name="T52" fmla="*/ 440 w 8034"/>
                <a:gd name="T53" fmla="*/ 2396 h 6256"/>
                <a:gd name="T54" fmla="*/ 415 w 8034"/>
                <a:gd name="T55" fmla="*/ 2226 h 6256"/>
                <a:gd name="T56" fmla="*/ 296 w 8034"/>
                <a:gd name="T57" fmla="*/ 1617 h 6256"/>
                <a:gd name="T58" fmla="*/ 203 w 8034"/>
                <a:gd name="T59" fmla="*/ 1143 h 6256"/>
                <a:gd name="T60" fmla="*/ 161 w 8034"/>
                <a:gd name="T61" fmla="*/ 838 h 6256"/>
                <a:gd name="T62" fmla="*/ 127 w 8034"/>
                <a:gd name="T63" fmla="*/ 635 h 6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34" h="6256">
                  <a:moveTo>
                    <a:pt x="8034" y="5113"/>
                  </a:moveTo>
                  <a:lnTo>
                    <a:pt x="7890" y="5147"/>
                  </a:lnTo>
                  <a:lnTo>
                    <a:pt x="7586" y="5223"/>
                  </a:lnTo>
                  <a:lnTo>
                    <a:pt x="7145" y="5418"/>
                  </a:lnTo>
                  <a:lnTo>
                    <a:pt x="7044" y="5426"/>
                  </a:lnTo>
                  <a:lnTo>
                    <a:pt x="6942" y="5477"/>
                  </a:lnTo>
                  <a:lnTo>
                    <a:pt x="6875" y="5477"/>
                  </a:lnTo>
                  <a:lnTo>
                    <a:pt x="6604" y="5570"/>
                  </a:lnTo>
                  <a:lnTo>
                    <a:pt x="6536" y="5570"/>
                  </a:lnTo>
                  <a:lnTo>
                    <a:pt x="6265" y="5672"/>
                  </a:lnTo>
                  <a:lnTo>
                    <a:pt x="6130" y="5680"/>
                  </a:lnTo>
                  <a:lnTo>
                    <a:pt x="5893" y="5782"/>
                  </a:lnTo>
                  <a:lnTo>
                    <a:pt x="5791" y="5790"/>
                  </a:lnTo>
                  <a:lnTo>
                    <a:pt x="5655" y="5849"/>
                  </a:lnTo>
                  <a:lnTo>
                    <a:pt x="5554" y="5858"/>
                  </a:lnTo>
                  <a:lnTo>
                    <a:pt x="5520" y="5883"/>
                  </a:lnTo>
                  <a:lnTo>
                    <a:pt x="5012" y="5951"/>
                  </a:lnTo>
                  <a:lnTo>
                    <a:pt x="4944" y="5985"/>
                  </a:lnTo>
                  <a:lnTo>
                    <a:pt x="4707" y="6027"/>
                  </a:lnTo>
                  <a:lnTo>
                    <a:pt x="4369" y="6120"/>
                  </a:lnTo>
                  <a:lnTo>
                    <a:pt x="4335" y="6146"/>
                  </a:lnTo>
                  <a:lnTo>
                    <a:pt x="4064" y="6180"/>
                  </a:lnTo>
                  <a:lnTo>
                    <a:pt x="4030" y="6197"/>
                  </a:lnTo>
                  <a:lnTo>
                    <a:pt x="3691" y="6197"/>
                  </a:lnTo>
                  <a:lnTo>
                    <a:pt x="3547" y="6222"/>
                  </a:lnTo>
                  <a:lnTo>
                    <a:pt x="3480" y="6256"/>
                  </a:lnTo>
                  <a:lnTo>
                    <a:pt x="3277" y="6230"/>
                  </a:lnTo>
                  <a:lnTo>
                    <a:pt x="3141" y="6163"/>
                  </a:lnTo>
                  <a:lnTo>
                    <a:pt x="3107" y="6163"/>
                  </a:lnTo>
                  <a:lnTo>
                    <a:pt x="3090" y="6129"/>
                  </a:lnTo>
                  <a:lnTo>
                    <a:pt x="2828" y="5960"/>
                  </a:lnTo>
                  <a:lnTo>
                    <a:pt x="2701" y="5824"/>
                  </a:lnTo>
                  <a:lnTo>
                    <a:pt x="2692" y="5773"/>
                  </a:lnTo>
                  <a:lnTo>
                    <a:pt x="2557" y="5485"/>
                  </a:lnTo>
                  <a:lnTo>
                    <a:pt x="2548" y="5384"/>
                  </a:lnTo>
                  <a:lnTo>
                    <a:pt x="2388" y="4944"/>
                  </a:lnTo>
                  <a:lnTo>
                    <a:pt x="2388" y="4876"/>
                  </a:lnTo>
                  <a:lnTo>
                    <a:pt x="2345" y="4707"/>
                  </a:lnTo>
                  <a:lnTo>
                    <a:pt x="2193" y="4368"/>
                  </a:lnTo>
                  <a:lnTo>
                    <a:pt x="2066" y="4165"/>
                  </a:lnTo>
                  <a:lnTo>
                    <a:pt x="1829" y="3911"/>
                  </a:lnTo>
                  <a:lnTo>
                    <a:pt x="1643" y="3767"/>
                  </a:lnTo>
                  <a:lnTo>
                    <a:pt x="1549" y="3725"/>
                  </a:lnTo>
                  <a:lnTo>
                    <a:pt x="1524" y="3691"/>
                  </a:lnTo>
                  <a:lnTo>
                    <a:pt x="1380" y="3606"/>
                  </a:lnTo>
                  <a:lnTo>
                    <a:pt x="1346" y="3564"/>
                  </a:lnTo>
                  <a:lnTo>
                    <a:pt x="1075" y="3395"/>
                  </a:lnTo>
                  <a:lnTo>
                    <a:pt x="940" y="3251"/>
                  </a:lnTo>
                  <a:lnTo>
                    <a:pt x="830" y="3158"/>
                  </a:lnTo>
                  <a:lnTo>
                    <a:pt x="644" y="2929"/>
                  </a:lnTo>
                  <a:lnTo>
                    <a:pt x="635" y="2878"/>
                  </a:lnTo>
                  <a:lnTo>
                    <a:pt x="576" y="2777"/>
                  </a:lnTo>
                  <a:lnTo>
                    <a:pt x="534" y="2599"/>
                  </a:lnTo>
                  <a:lnTo>
                    <a:pt x="440" y="2396"/>
                  </a:lnTo>
                  <a:lnTo>
                    <a:pt x="415" y="2294"/>
                  </a:lnTo>
                  <a:lnTo>
                    <a:pt x="415" y="2226"/>
                  </a:lnTo>
                  <a:lnTo>
                    <a:pt x="339" y="1922"/>
                  </a:lnTo>
                  <a:lnTo>
                    <a:pt x="296" y="1617"/>
                  </a:lnTo>
                  <a:lnTo>
                    <a:pt x="212" y="1278"/>
                  </a:lnTo>
                  <a:lnTo>
                    <a:pt x="203" y="1143"/>
                  </a:lnTo>
                  <a:lnTo>
                    <a:pt x="169" y="1041"/>
                  </a:lnTo>
                  <a:lnTo>
                    <a:pt x="161" y="838"/>
                  </a:lnTo>
                  <a:lnTo>
                    <a:pt x="136" y="804"/>
                  </a:lnTo>
                  <a:lnTo>
                    <a:pt x="127" y="635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4" name="Freeform 310">
              <a:extLst>
                <a:ext uri="{FF2B5EF4-FFF2-40B4-BE49-F238E27FC236}">
                  <a16:creationId xmlns:a16="http://schemas.microsoft.com/office/drawing/2014/main" id="{5ACC2FA4-D2AD-48A9-BEAD-65CBCEDF5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3093"/>
              <a:ext cx="35" cy="337"/>
            </a:xfrm>
            <a:custGeom>
              <a:avLst/>
              <a:gdLst>
                <a:gd name="T0" fmla="*/ 0 w 203"/>
                <a:gd name="T1" fmla="*/ 0 h 1939"/>
                <a:gd name="T2" fmla="*/ 102 w 203"/>
                <a:gd name="T3" fmla="*/ 203 h 1939"/>
                <a:gd name="T4" fmla="*/ 93 w 203"/>
                <a:gd name="T5" fmla="*/ 254 h 1939"/>
                <a:gd name="T6" fmla="*/ 152 w 203"/>
                <a:gd name="T7" fmla="*/ 390 h 1939"/>
                <a:gd name="T8" fmla="*/ 169 w 203"/>
                <a:gd name="T9" fmla="*/ 610 h 1939"/>
                <a:gd name="T10" fmla="*/ 195 w 203"/>
                <a:gd name="T11" fmla="*/ 660 h 1939"/>
                <a:gd name="T12" fmla="*/ 203 w 203"/>
                <a:gd name="T13" fmla="*/ 974 h 1939"/>
                <a:gd name="T14" fmla="*/ 119 w 203"/>
                <a:gd name="T15" fmla="*/ 1702 h 1939"/>
                <a:gd name="T16" fmla="*/ 0 w 203"/>
                <a:gd name="T17" fmla="*/ 1939 h 1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1939">
                  <a:moveTo>
                    <a:pt x="0" y="0"/>
                  </a:moveTo>
                  <a:lnTo>
                    <a:pt x="102" y="203"/>
                  </a:lnTo>
                  <a:lnTo>
                    <a:pt x="93" y="254"/>
                  </a:lnTo>
                  <a:lnTo>
                    <a:pt x="152" y="390"/>
                  </a:lnTo>
                  <a:lnTo>
                    <a:pt x="169" y="610"/>
                  </a:lnTo>
                  <a:lnTo>
                    <a:pt x="195" y="660"/>
                  </a:lnTo>
                  <a:lnTo>
                    <a:pt x="203" y="974"/>
                  </a:lnTo>
                  <a:lnTo>
                    <a:pt x="119" y="1702"/>
                  </a:lnTo>
                  <a:lnTo>
                    <a:pt x="0" y="1939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5" name="Freeform 311">
              <a:extLst>
                <a:ext uri="{FF2B5EF4-FFF2-40B4-BE49-F238E27FC236}">
                  <a16:creationId xmlns:a16="http://schemas.microsoft.com/office/drawing/2014/main" id="{5F570C65-EAC8-4835-A7C1-A0DBDE084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10"/>
              <a:ext cx="3453" cy="2512"/>
            </a:xfrm>
            <a:custGeom>
              <a:avLst/>
              <a:gdLst>
                <a:gd name="T0" fmla="*/ 195 w 19844"/>
                <a:gd name="T1" fmla="*/ 13087 h 14425"/>
                <a:gd name="T2" fmla="*/ 737 w 19844"/>
                <a:gd name="T3" fmla="*/ 13062 h 14425"/>
                <a:gd name="T4" fmla="*/ 1414 w 19844"/>
                <a:gd name="T5" fmla="*/ 12690 h 14425"/>
                <a:gd name="T6" fmla="*/ 2811 w 19844"/>
                <a:gd name="T7" fmla="*/ 10895 h 14425"/>
                <a:gd name="T8" fmla="*/ 3454 w 19844"/>
                <a:gd name="T9" fmla="*/ 10184 h 14425"/>
                <a:gd name="T10" fmla="*/ 4275 w 19844"/>
                <a:gd name="T11" fmla="*/ 9617 h 14425"/>
                <a:gd name="T12" fmla="*/ 4030 w 19844"/>
                <a:gd name="T13" fmla="*/ 10836 h 14425"/>
                <a:gd name="T14" fmla="*/ 3971 w 19844"/>
                <a:gd name="T15" fmla="*/ 11877 h 14425"/>
                <a:gd name="T16" fmla="*/ 4157 w 19844"/>
                <a:gd name="T17" fmla="*/ 12825 h 14425"/>
                <a:gd name="T18" fmla="*/ 4572 w 19844"/>
                <a:gd name="T19" fmla="*/ 13655 h 14425"/>
                <a:gd name="T20" fmla="*/ 5410 w 19844"/>
                <a:gd name="T21" fmla="*/ 14332 h 14425"/>
                <a:gd name="T22" fmla="*/ 6316 w 19844"/>
                <a:gd name="T23" fmla="*/ 14374 h 14425"/>
                <a:gd name="T24" fmla="*/ 6866 w 19844"/>
                <a:gd name="T25" fmla="*/ 13722 h 14425"/>
                <a:gd name="T26" fmla="*/ 7086 w 19844"/>
                <a:gd name="T27" fmla="*/ 12808 h 14425"/>
                <a:gd name="T28" fmla="*/ 7408 w 19844"/>
                <a:gd name="T29" fmla="*/ 11962 h 14425"/>
                <a:gd name="T30" fmla="*/ 7882 w 19844"/>
                <a:gd name="T31" fmla="*/ 11648 h 14425"/>
                <a:gd name="T32" fmla="*/ 8449 w 19844"/>
                <a:gd name="T33" fmla="*/ 10565 h 14425"/>
                <a:gd name="T34" fmla="*/ 8534 w 19844"/>
                <a:gd name="T35" fmla="*/ 9414 h 14425"/>
                <a:gd name="T36" fmla="*/ 7975 w 19844"/>
                <a:gd name="T37" fmla="*/ 8753 h 14425"/>
                <a:gd name="T38" fmla="*/ 7357 w 19844"/>
                <a:gd name="T39" fmla="*/ 8499 h 14425"/>
                <a:gd name="T40" fmla="*/ 6570 w 19844"/>
                <a:gd name="T41" fmla="*/ 8330 h 14425"/>
                <a:gd name="T42" fmla="*/ 5520 w 19844"/>
                <a:gd name="T43" fmla="*/ 7991 h 14425"/>
                <a:gd name="T44" fmla="*/ 5012 w 19844"/>
                <a:gd name="T45" fmla="*/ 7974 h 14425"/>
                <a:gd name="T46" fmla="*/ 4631 w 19844"/>
                <a:gd name="T47" fmla="*/ 7932 h 14425"/>
                <a:gd name="T48" fmla="*/ 5037 w 19844"/>
                <a:gd name="T49" fmla="*/ 7255 h 14425"/>
                <a:gd name="T50" fmla="*/ 5571 w 19844"/>
                <a:gd name="T51" fmla="*/ 6789 h 14425"/>
                <a:gd name="T52" fmla="*/ 6129 w 19844"/>
                <a:gd name="T53" fmla="*/ 6417 h 14425"/>
                <a:gd name="T54" fmla="*/ 7238 w 19844"/>
                <a:gd name="T55" fmla="*/ 5757 h 14425"/>
                <a:gd name="T56" fmla="*/ 8339 w 19844"/>
                <a:gd name="T57" fmla="*/ 4792 h 14425"/>
                <a:gd name="T58" fmla="*/ 8602 w 19844"/>
                <a:gd name="T59" fmla="*/ 4140 h 14425"/>
                <a:gd name="T60" fmla="*/ 8957 w 19844"/>
                <a:gd name="T61" fmla="*/ 2921 h 14425"/>
                <a:gd name="T62" fmla="*/ 9330 w 19844"/>
                <a:gd name="T63" fmla="*/ 1566 h 14425"/>
                <a:gd name="T64" fmla="*/ 9482 w 19844"/>
                <a:gd name="T65" fmla="*/ 754 h 14425"/>
                <a:gd name="T66" fmla="*/ 9643 w 19844"/>
                <a:gd name="T67" fmla="*/ 0 h 14425"/>
                <a:gd name="T68" fmla="*/ 10185 w 19844"/>
                <a:gd name="T69" fmla="*/ 1558 h 14425"/>
                <a:gd name="T70" fmla="*/ 10803 w 19844"/>
                <a:gd name="T71" fmla="*/ 3547 h 14425"/>
                <a:gd name="T72" fmla="*/ 11328 w 19844"/>
                <a:gd name="T73" fmla="*/ 4309 h 14425"/>
                <a:gd name="T74" fmla="*/ 11852 w 19844"/>
                <a:gd name="T75" fmla="*/ 5012 h 14425"/>
                <a:gd name="T76" fmla="*/ 12242 w 19844"/>
                <a:gd name="T77" fmla="*/ 5401 h 14425"/>
                <a:gd name="T78" fmla="*/ 13495 w 19844"/>
                <a:gd name="T79" fmla="*/ 6281 h 14425"/>
                <a:gd name="T80" fmla="*/ 14138 w 19844"/>
                <a:gd name="T81" fmla="*/ 6866 h 14425"/>
                <a:gd name="T82" fmla="*/ 14773 w 19844"/>
                <a:gd name="T83" fmla="*/ 7416 h 14425"/>
                <a:gd name="T84" fmla="*/ 15848 w 19844"/>
                <a:gd name="T85" fmla="*/ 7551 h 14425"/>
                <a:gd name="T86" fmla="*/ 16720 w 19844"/>
                <a:gd name="T87" fmla="*/ 7204 h 14425"/>
                <a:gd name="T88" fmla="*/ 18016 w 19844"/>
                <a:gd name="T89" fmla="*/ 6425 h 14425"/>
                <a:gd name="T90" fmla="*/ 19328 w 19844"/>
                <a:gd name="T91" fmla="*/ 5790 h 14425"/>
                <a:gd name="T92" fmla="*/ 19413 w 19844"/>
                <a:gd name="T93" fmla="*/ 6256 h 14425"/>
                <a:gd name="T94" fmla="*/ 19057 w 19844"/>
                <a:gd name="T95" fmla="*/ 7331 h 14425"/>
                <a:gd name="T96" fmla="*/ 18778 w 19844"/>
                <a:gd name="T97" fmla="*/ 8279 h 14425"/>
                <a:gd name="T98" fmla="*/ 18922 w 19844"/>
                <a:gd name="T99" fmla="*/ 9456 h 14425"/>
                <a:gd name="T100" fmla="*/ 19734 w 19844"/>
                <a:gd name="T101" fmla="*/ 10649 h 14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44" h="14425">
                  <a:moveTo>
                    <a:pt x="0" y="13054"/>
                  </a:moveTo>
                  <a:lnTo>
                    <a:pt x="102" y="13062"/>
                  </a:lnTo>
                  <a:lnTo>
                    <a:pt x="152" y="13096"/>
                  </a:lnTo>
                  <a:lnTo>
                    <a:pt x="195" y="13087"/>
                  </a:lnTo>
                  <a:lnTo>
                    <a:pt x="423" y="13113"/>
                  </a:lnTo>
                  <a:lnTo>
                    <a:pt x="559" y="13096"/>
                  </a:lnTo>
                  <a:lnTo>
                    <a:pt x="643" y="13062"/>
                  </a:lnTo>
                  <a:lnTo>
                    <a:pt x="737" y="13062"/>
                  </a:lnTo>
                  <a:lnTo>
                    <a:pt x="923" y="13020"/>
                  </a:lnTo>
                  <a:lnTo>
                    <a:pt x="1101" y="12944"/>
                  </a:lnTo>
                  <a:lnTo>
                    <a:pt x="1270" y="12825"/>
                  </a:lnTo>
                  <a:lnTo>
                    <a:pt x="1414" y="12690"/>
                  </a:lnTo>
                  <a:lnTo>
                    <a:pt x="2218" y="11648"/>
                  </a:lnTo>
                  <a:lnTo>
                    <a:pt x="2548" y="11234"/>
                  </a:lnTo>
                  <a:lnTo>
                    <a:pt x="2616" y="11174"/>
                  </a:lnTo>
                  <a:lnTo>
                    <a:pt x="2811" y="10895"/>
                  </a:lnTo>
                  <a:lnTo>
                    <a:pt x="2912" y="10802"/>
                  </a:lnTo>
                  <a:lnTo>
                    <a:pt x="3065" y="10582"/>
                  </a:lnTo>
                  <a:lnTo>
                    <a:pt x="3268" y="10345"/>
                  </a:lnTo>
                  <a:lnTo>
                    <a:pt x="3454" y="10184"/>
                  </a:lnTo>
                  <a:lnTo>
                    <a:pt x="3573" y="10048"/>
                  </a:lnTo>
                  <a:lnTo>
                    <a:pt x="3920" y="9761"/>
                  </a:lnTo>
                  <a:lnTo>
                    <a:pt x="4123" y="9642"/>
                  </a:lnTo>
                  <a:lnTo>
                    <a:pt x="4275" y="9617"/>
                  </a:lnTo>
                  <a:lnTo>
                    <a:pt x="4301" y="9794"/>
                  </a:lnTo>
                  <a:lnTo>
                    <a:pt x="4165" y="10065"/>
                  </a:lnTo>
                  <a:lnTo>
                    <a:pt x="4098" y="10294"/>
                  </a:lnTo>
                  <a:lnTo>
                    <a:pt x="4030" y="10836"/>
                  </a:lnTo>
                  <a:lnTo>
                    <a:pt x="4030" y="11064"/>
                  </a:lnTo>
                  <a:lnTo>
                    <a:pt x="3988" y="11242"/>
                  </a:lnTo>
                  <a:lnTo>
                    <a:pt x="3971" y="11513"/>
                  </a:lnTo>
                  <a:lnTo>
                    <a:pt x="3971" y="11877"/>
                  </a:lnTo>
                  <a:lnTo>
                    <a:pt x="4004" y="12105"/>
                  </a:lnTo>
                  <a:lnTo>
                    <a:pt x="4004" y="12241"/>
                  </a:lnTo>
                  <a:lnTo>
                    <a:pt x="4106" y="12740"/>
                  </a:lnTo>
                  <a:lnTo>
                    <a:pt x="4157" y="12825"/>
                  </a:lnTo>
                  <a:lnTo>
                    <a:pt x="4199" y="13011"/>
                  </a:lnTo>
                  <a:lnTo>
                    <a:pt x="4436" y="13511"/>
                  </a:lnTo>
                  <a:lnTo>
                    <a:pt x="4496" y="13587"/>
                  </a:lnTo>
                  <a:lnTo>
                    <a:pt x="4572" y="13655"/>
                  </a:lnTo>
                  <a:lnTo>
                    <a:pt x="4614" y="13748"/>
                  </a:lnTo>
                  <a:lnTo>
                    <a:pt x="4775" y="13951"/>
                  </a:lnTo>
                  <a:lnTo>
                    <a:pt x="4970" y="14103"/>
                  </a:lnTo>
                  <a:lnTo>
                    <a:pt x="5410" y="14332"/>
                  </a:lnTo>
                  <a:lnTo>
                    <a:pt x="5638" y="14366"/>
                  </a:lnTo>
                  <a:lnTo>
                    <a:pt x="5723" y="14400"/>
                  </a:lnTo>
                  <a:lnTo>
                    <a:pt x="6087" y="14425"/>
                  </a:lnTo>
                  <a:lnTo>
                    <a:pt x="6316" y="14374"/>
                  </a:lnTo>
                  <a:lnTo>
                    <a:pt x="6485" y="14289"/>
                  </a:lnTo>
                  <a:lnTo>
                    <a:pt x="6629" y="14162"/>
                  </a:lnTo>
                  <a:lnTo>
                    <a:pt x="6790" y="13993"/>
                  </a:lnTo>
                  <a:lnTo>
                    <a:pt x="6866" y="13722"/>
                  </a:lnTo>
                  <a:lnTo>
                    <a:pt x="6858" y="13519"/>
                  </a:lnTo>
                  <a:lnTo>
                    <a:pt x="6968" y="13181"/>
                  </a:lnTo>
                  <a:lnTo>
                    <a:pt x="6993" y="13045"/>
                  </a:lnTo>
                  <a:lnTo>
                    <a:pt x="7086" y="12808"/>
                  </a:lnTo>
                  <a:lnTo>
                    <a:pt x="7103" y="12639"/>
                  </a:lnTo>
                  <a:lnTo>
                    <a:pt x="7188" y="12334"/>
                  </a:lnTo>
                  <a:lnTo>
                    <a:pt x="7230" y="12232"/>
                  </a:lnTo>
                  <a:lnTo>
                    <a:pt x="7408" y="11962"/>
                  </a:lnTo>
                  <a:lnTo>
                    <a:pt x="7594" y="11860"/>
                  </a:lnTo>
                  <a:lnTo>
                    <a:pt x="7772" y="11733"/>
                  </a:lnTo>
                  <a:lnTo>
                    <a:pt x="7840" y="11665"/>
                  </a:lnTo>
                  <a:lnTo>
                    <a:pt x="7882" y="11648"/>
                  </a:lnTo>
                  <a:lnTo>
                    <a:pt x="8161" y="11208"/>
                  </a:lnTo>
                  <a:lnTo>
                    <a:pt x="8339" y="10836"/>
                  </a:lnTo>
                  <a:lnTo>
                    <a:pt x="8348" y="10768"/>
                  </a:lnTo>
                  <a:lnTo>
                    <a:pt x="8449" y="10565"/>
                  </a:lnTo>
                  <a:lnTo>
                    <a:pt x="8508" y="10395"/>
                  </a:lnTo>
                  <a:lnTo>
                    <a:pt x="8576" y="9989"/>
                  </a:lnTo>
                  <a:lnTo>
                    <a:pt x="8568" y="9684"/>
                  </a:lnTo>
                  <a:lnTo>
                    <a:pt x="8534" y="9414"/>
                  </a:lnTo>
                  <a:lnTo>
                    <a:pt x="8483" y="9278"/>
                  </a:lnTo>
                  <a:lnTo>
                    <a:pt x="8407" y="9143"/>
                  </a:lnTo>
                  <a:lnTo>
                    <a:pt x="8212" y="8939"/>
                  </a:lnTo>
                  <a:lnTo>
                    <a:pt x="7975" y="8753"/>
                  </a:lnTo>
                  <a:lnTo>
                    <a:pt x="7696" y="8618"/>
                  </a:lnTo>
                  <a:lnTo>
                    <a:pt x="7594" y="8550"/>
                  </a:lnTo>
                  <a:lnTo>
                    <a:pt x="7391" y="8482"/>
                  </a:lnTo>
                  <a:lnTo>
                    <a:pt x="7357" y="8499"/>
                  </a:lnTo>
                  <a:lnTo>
                    <a:pt x="7018" y="8415"/>
                  </a:lnTo>
                  <a:lnTo>
                    <a:pt x="6985" y="8432"/>
                  </a:lnTo>
                  <a:lnTo>
                    <a:pt x="6747" y="8347"/>
                  </a:lnTo>
                  <a:lnTo>
                    <a:pt x="6570" y="8330"/>
                  </a:lnTo>
                  <a:lnTo>
                    <a:pt x="5892" y="8101"/>
                  </a:lnTo>
                  <a:lnTo>
                    <a:pt x="5757" y="8093"/>
                  </a:lnTo>
                  <a:lnTo>
                    <a:pt x="5689" y="8042"/>
                  </a:lnTo>
                  <a:lnTo>
                    <a:pt x="5520" y="7991"/>
                  </a:lnTo>
                  <a:lnTo>
                    <a:pt x="5317" y="7941"/>
                  </a:lnTo>
                  <a:lnTo>
                    <a:pt x="5114" y="7958"/>
                  </a:lnTo>
                  <a:lnTo>
                    <a:pt x="5046" y="7991"/>
                  </a:lnTo>
                  <a:lnTo>
                    <a:pt x="5012" y="7974"/>
                  </a:lnTo>
                  <a:lnTo>
                    <a:pt x="4876" y="8025"/>
                  </a:lnTo>
                  <a:lnTo>
                    <a:pt x="4809" y="8068"/>
                  </a:lnTo>
                  <a:lnTo>
                    <a:pt x="4707" y="8093"/>
                  </a:lnTo>
                  <a:lnTo>
                    <a:pt x="4631" y="7932"/>
                  </a:lnTo>
                  <a:lnTo>
                    <a:pt x="4716" y="7695"/>
                  </a:lnTo>
                  <a:lnTo>
                    <a:pt x="4851" y="7492"/>
                  </a:lnTo>
                  <a:lnTo>
                    <a:pt x="4970" y="7365"/>
                  </a:lnTo>
                  <a:lnTo>
                    <a:pt x="5037" y="7255"/>
                  </a:lnTo>
                  <a:lnTo>
                    <a:pt x="5080" y="7238"/>
                  </a:lnTo>
                  <a:lnTo>
                    <a:pt x="5122" y="7162"/>
                  </a:lnTo>
                  <a:lnTo>
                    <a:pt x="5410" y="6899"/>
                  </a:lnTo>
                  <a:lnTo>
                    <a:pt x="5571" y="6789"/>
                  </a:lnTo>
                  <a:lnTo>
                    <a:pt x="5647" y="6713"/>
                  </a:lnTo>
                  <a:lnTo>
                    <a:pt x="5782" y="6645"/>
                  </a:lnTo>
                  <a:lnTo>
                    <a:pt x="5994" y="6485"/>
                  </a:lnTo>
                  <a:lnTo>
                    <a:pt x="6129" y="6417"/>
                  </a:lnTo>
                  <a:lnTo>
                    <a:pt x="6383" y="6239"/>
                  </a:lnTo>
                  <a:lnTo>
                    <a:pt x="6502" y="6180"/>
                  </a:lnTo>
                  <a:lnTo>
                    <a:pt x="6993" y="5875"/>
                  </a:lnTo>
                  <a:lnTo>
                    <a:pt x="7238" y="5757"/>
                  </a:lnTo>
                  <a:lnTo>
                    <a:pt x="7806" y="5401"/>
                  </a:lnTo>
                  <a:lnTo>
                    <a:pt x="8000" y="5240"/>
                  </a:lnTo>
                  <a:lnTo>
                    <a:pt x="8161" y="5062"/>
                  </a:lnTo>
                  <a:lnTo>
                    <a:pt x="8339" y="4792"/>
                  </a:lnTo>
                  <a:lnTo>
                    <a:pt x="8466" y="4555"/>
                  </a:lnTo>
                  <a:lnTo>
                    <a:pt x="8542" y="4275"/>
                  </a:lnTo>
                  <a:lnTo>
                    <a:pt x="8568" y="4258"/>
                  </a:lnTo>
                  <a:lnTo>
                    <a:pt x="8602" y="4140"/>
                  </a:lnTo>
                  <a:lnTo>
                    <a:pt x="8610" y="3970"/>
                  </a:lnTo>
                  <a:lnTo>
                    <a:pt x="8906" y="3090"/>
                  </a:lnTo>
                  <a:lnTo>
                    <a:pt x="8906" y="3022"/>
                  </a:lnTo>
                  <a:lnTo>
                    <a:pt x="8957" y="2921"/>
                  </a:lnTo>
                  <a:lnTo>
                    <a:pt x="9093" y="2345"/>
                  </a:lnTo>
                  <a:lnTo>
                    <a:pt x="9152" y="2210"/>
                  </a:lnTo>
                  <a:lnTo>
                    <a:pt x="9186" y="2007"/>
                  </a:lnTo>
                  <a:lnTo>
                    <a:pt x="9330" y="1566"/>
                  </a:lnTo>
                  <a:lnTo>
                    <a:pt x="9330" y="1465"/>
                  </a:lnTo>
                  <a:lnTo>
                    <a:pt x="9380" y="1329"/>
                  </a:lnTo>
                  <a:lnTo>
                    <a:pt x="9380" y="1262"/>
                  </a:lnTo>
                  <a:lnTo>
                    <a:pt x="9482" y="754"/>
                  </a:lnTo>
                  <a:lnTo>
                    <a:pt x="9465" y="280"/>
                  </a:lnTo>
                  <a:lnTo>
                    <a:pt x="9516" y="76"/>
                  </a:lnTo>
                  <a:lnTo>
                    <a:pt x="9550" y="34"/>
                  </a:lnTo>
                  <a:lnTo>
                    <a:pt x="9643" y="0"/>
                  </a:lnTo>
                  <a:lnTo>
                    <a:pt x="9795" y="195"/>
                  </a:lnTo>
                  <a:lnTo>
                    <a:pt x="9829" y="381"/>
                  </a:lnTo>
                  <a:lnTo>
                    <a:pt x="10015" y="788"/>
                  </a:lnTo>
                  <a:lnTo>
                    <a:pt x="10185" y="1558"/>
                  </a:lnTo>
                  <a:lnTo>
                    <a:pt x="10227" y="1913"/>
                  </a:lnTo>
                  <a:lnTo>
                    <a:pt x="10456" y="2591"/>
                  </a:lnTo>
                  <a:lnTo>
                    <a:pt x="10540" y="2955"/>
                  </a:lnTo>
                  <a:lnTo>
                    <a:pt x="10803" y="3547"/>
                  </a:lnTo>
                  <a:lnTo>
                    <a:pt x="10964" y="3767"/>
                  </a:lnTo>
                  <a:lnTo>
                    <a:pt x="11031" y="3894"/>
                  </a:lnTo>
                  <a:lnTo>
                    <a:pt x="11209" y="4131"/>
                  </a:lnTo>
                  <a:lnTo>
                    <a:pt x="11328" y="4309"/>
                  </a:lnTo>
                  <a:lnTo>
                    <a:pt x="11336" y="4360"/>
                  </a:lnTo>
                  <a:lnTo>
                    <a:pt x="11514" y="4597"/>
                  </a:lnTo>
                  <a:lnTo>
                    <a:pt x="11649" y="4741"/>
                  </a:lnTo>
                  <a:lnTo>
                    <a:pt x="11852" y="5012"/>
                  </a:lnTo>
                  <a:lnTo>
                    <a:pt x="11971" y="5130"/>
                  </a:lnTo>
                  <a:lnTo>
                    <a:pt x="12013" y="5147"/>
                  </a:lnTo>
                  <a:lnTo>
                    <a:pt x="12039" y="5198"/>
                  </a:lnTo>
                  <a:lnTo>
                    <a:pt x="12242" y="5401"/>
                  </a:lnTo>
                  <a:lnTo>
                    <a:pt x="12462" y="5579"/>
                  </a:lnTo>
                  <a:lnTo>
                    <a:pt x="12682" y="5790"/>
                  </a:lnTo>
                  <a:lnTo>
                    <a:pt x="12911" y="5985"/>
                  </a:lnTo>
                  <a:lnTo>
                    <a:pt x="13495" y="6281"/>
                  </a:lnTo>
                  <a:lnTo>
                    <a:pt x="13740" y="6451"/>
                  </a:lnTo>
                  <a:lnTo>
                    <a:pt x="13910" y="6620"/>
                  </a:lnTo>
                  <a:lnTo>
                    <a:pt x="14028" y="6781"/>
                  </a:lnTo>
                  <a:lnTo>
                    <a:pt x="14138" y="6866"/>
                  </a:lnTo>
                  <a:lnTo>
                    <a:pt x="14231" y="6984"/>
                  </a:lnTo>
                  <a:lnTo>
                    <a:pt x="14341" y="7086"/>
                  </a:lnTo>
                  <a:lnTo>
                    <a:pt x="14367" y="7128"/>
                  </a:lnTo>
                  <a:lnTo>
                    <a:pt x="14773" y="7416"/>
                  </a:lnTo>
                  <a:lnTo>
                    <a:pt x="14985" y="7517"/>
                  </a:lnTo>
                  <a:lnTo>
                    <a:pt x="15535" y="7602"/>
                  </a:lnTo>
                  <a:lnTo>
                    <a:pt x="15755" y="7551"/>
                  </a:lnTo>
                  <a:lnTo>
                    <a:pt x="15848" y="7551"/>
                  </a:lnTo>
                  <a:lnTo>
                    <a:pt x="16119" y="7467"/>
                  </a:lnTo>
                  <a:lnTo>
                    <a:pt x="16255" y="7458"/>
                  </a:lnTo>
                  <a:lnTo>
                    <a:pt x="16560" y="7323"/>
                  </a:lnTo>
                  <a:lnTo>
                    <a:pt x="16720" y="7204"/>
                  </a:lnTo>
                  <a:lnTo>
                    <a:pt x="16805" y="7170"/>
                  </a:lnTo>
                  <a:lnTo>
                    <a:pt x="17059" y="6993"/>
                  </a:lnTo>
                  <a:lnTo>
                    <a:pt x="17491" y="6764"/>
                  </a:lnTo>
                  <a:lnTo>
                    <a:pt x="18016" y="6425"/>
                  </a:lnTo>
                  <a:lnTo>
                    <a:pt x="18244" y="6349"/>
                  </a:lnTo>
                  <a:lnTo>
                    <a:pt x="18515" y="6214"/>
                  </a:lnTo>
                  <a:lnTo>
                    <a:pt x="18786" y="6121"/>
                  </a:lnTo>
                  <a:lnTo>
                    <a:pt x="19328" y="5790"/>
                  </a:lnTo>
                  <a:lnTo>
                    <a:pt x="19353" y="5816"/>
                  </a:lnTo>
                  <a:lnTo>
                    <a:pt x="19480" y="5850"/>
                  </a:lnTo>
                  <a:lnTo>
                    <a:pt x="19497" y="5917"/>
                  </a:lnTo>
                  <a:lnTo>
                    <a:pt x="19413" y="6256"/>
                  </a:lnTo>
                  <a:lnTo>
                    <a:pt x="19277" y="6561"/>
                  </a:lnTo>
                  <a:lnTo>
                    <a:pt x="19277" y="6612"/>
                  </a:lnTo>
                  <a:lnTo>
                    <a:pt x="19108" y="7060"/>
                  </a:lnTo>
                  <a:lnTo>
                    <a:pt x="19057" y="7331"/>
                  </a:lnTo>
                  <a:lnTo>
                    <a:pt x="18913" y="7737"/>
                  </a:lnTo>
                  <a:lnTo>
                    <a:pt x="18888" y="7873"/>
                  </a:lnTo>
                  <a:lnTo>
                    <a:pt x="18803" y="8144"/>
                  </a:lnTo>
                  <a:lnTo>
                    <a:pt x="18778" y="8279"/>
                  </a:lnTo>
                  <a:lnTo>
                    <a:pt x="18769" y="8736"/>
                  </a:lnTo>
                  <a:lnTo>
                    <a:pt x="18812" y="9050"/>
                  </a:lnTo>
                  <a:lnTo>
                    <a:pt x="18879" y="9236"/>
                  </a:lnTo>
                  <a:lnTo>
                    <a:pt x="18922" y="9456"/>
                  </a:lnTo>
                  <a:lnTo>
                    <a:pt x="19023" y="9727"/>
                  </a:lnTo>
                  <a:lnTo>
                    <a:pt x="19142" y="9955"/>
                  </a:lnTo>
                  <a:lnTo>
                    <a:pt x="19447" y="10387"/>
                  </a:lnTo>
                  <a:lnTo>
                    <a:pt x="19734" y="10649"/>
                  </a:lnTo>
                  <a:lnTo>
                    <a:pt x="19844" y="1070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6" name="Freeform 312">
              <a:extLst>
                <a:ext uri="{FF2B5EF4-FFF2-40B4-BE49-F238E27FC236}">
                  <a16:creationId xmlns:a16="http://schemas.microsoft.com/office/drawing/2014/main" id="{014F444B-B76D-4E0C-82D8-2E456FDB8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" y="2576"/>
              <a:ext cx="2132" cy="1949"/>
            </a:xfrm>
            <a:custGeom>
              <a:avLst/>
              <a:gdLst>
                <a:gd name="T0" fmla="*/ 144 w 12250"/>
                <a:gd name="T1" fmla="*/ 10886 h 11199"/>
                <a:gd name="T2" fmla="*/ 390 w 12250"/>
                <a:gd name="T3" fmla="*/ 10378 h 11199"/>
                <a:gd name="T4" fmla="*/ 838 w 12250"/>
                <a:gd name="T5" fmla="*/ 9735 h 11199"/>
                <a:gd name="T6" fmla="*/ 1041 w 12250"/>
                <a:gd name="T7" fmla="*/ 9498 h 11199"/>
                <a:gd name="T8" fmla="*/ 1380 w 12250"/>
                <a:gd name="T9" fmla="*/ 9227 h 11199"/>
                <a:gd name="T10" fmla="*/ 1829 w 12250"/>
                <a:gd name="T11" fmla="*/ 9083 h 11199"/>
                <a:gd name="T12" fmla="*/ 2057 w 12250"/>
                <a:gd name="T13" fmla="*/ 9015 h 11199"/>
                <a:gd name="T14" fmla="*/ 2726 w 12250"/>
                <a:gd name="T15" fmla="*/ 8880 h 11199"/>
                <a:gd name="T16" fmla="*/ 3132 w 12250"/>
                <a:gd name="T17" fmla="*/ 8711 h 11199"/>
                <a:gd name="T18" fmla="*/ 3336 w 12250"/>
                <a:gd name="T19" fmla="*/ 8482 h 11199"/>
                <a:gd name="T20" fmla="*/ 3437 w 12250"/>
                <a:gd name="T21" fmla="*/ 8143 h 11199"/>
                <a:gd name="T22" fmla="*/ 3564 w 12250"/>
                <a:gd name="T23" fmla="*/ 7771 h 11199"/>
                <a:gd name="T24" fmla="*/ 3674 w 12250"/>
                <a:gd name="T25" fmla="*/ 7297 h 11199"/>
                <a:gd name="T26" fmla="*/ 3767 w 12250"/>
                <a:gd name="T27" fmla="*/ 7060 h 11199"/>
                <a:gd name="T28" fmla="*/ 3852 w 12250"/>
                <a:gd name="T29" fmla="*/ 6857 h 11199"/>
                <a:gd name="T30" fmla="*/ 4004 w 12250"/>
                <a:gd name="T31" fmla="*/ 6611 h 11199"/>
                <a:gd name="T32" fmla="*/ 4318 w 12250"/>
                <a:gd name="T33" fmla="*/ 6036 h 11199"/>
                <a:gd name="T34" fmla="*/ 5029 w 12250"/>
                <a:gd name="T35" fmla="*/ 5612 h 11199"/>
                <a:gd name="T36" fmla="*/ 5215 w 12250"/>
                <a:gd name="T37" fmla="*/ 5545 h 11199"/>
                <a:gd name="T38" fmla="*/ 5655 w 12250"/>
                <a:gd name="T39" fmla="*/ 5392 h 11199"/>
                <a:gd name="T40" fmla="*/ 5833 w 12250"/>
                <a:gd name="T41" fmla="*/ 5316 h 11199"/>
                <a:gd name="T42" fmla="*/ 6062 w 12250"/>
                <a:gd name="T43" fmla="*/ 5121 h 11199"/>
                <a:gd name="T44" fmla="*/ 6104 w 12250"/>
                <a:gd name="T45" fmla="*/ 4910 h 11199"/>
                <a:gd name="T46" fmla="*/ 6070 w 12250"/>
                <a:gd name="T47" fmla="*/ 4740 h 11199"/>
                <a:gd name="T48" fmla="*/ 6138 w 12250"/>
                <a:gd name="T49" fmla="*/ 4537 h 11199"/>
                <a:gd name="T50" fmla="*/ 6113 w 12250"/>
                <a:gd name="T51" fmla="*/ 4402 h 11199"/>
                <a:gd name="T52" fmla="*/ 6096 w 12250"/>
                <a:gd name="T53" fmla="*/ 3775 h 11199"/>
                <a:gd name="T54" fmla="*/ 6096 w 12250"/>
                <a:gd name="T55" fmla="*/ 3471 h 11199"/>
                <a:gd name="T56" fmla="*/ 6163 w 12250"/>
                <a:gd name="T57" fmla="*/ 3234 h 11199"/>
                <a:gd name="T58" fmla="*/ 6248 w 12250"/>
                <a:gd name="T59" fmla="*/ 2827 h 11199"/>
                <a:gd name="T60" fmla="*/ 6409 w 12250"/>
                <a:gd name="T61" fmla="*/ 2252 h 11199"/>
                <a:gd name="T62" fmla="*/ 6536 w 12250"/>
                <a:gd name="T63" fmla="*/ 2015 h 11199"/>
                <a:gd name="T64" fmla="*/ 6773 w 12250"/>
                <a:gd name="T65" fmla="*/ 1371 h 11199"/>
                <a:gd name="T66" fmla="*/ 6934 w 12250"/>
                <a:gd name="T67" fmla="*/ 1100 h 11199"/>
                <a:gd name="T68" fmla="*/ 7391 w 12250"/>
                <a:gd name="T69" fmla="*/ 813 h 11199"/>
                <a:gd name="T70" fmla="*/ 8246 w 12250"/>
                <a:gd name="T71" fmla="*/ 550 h 11199"/>
                <a:gd name="T72" fmla="*/ 8466 w 12250"/>
                <a:gd name="T73" fmla="*/ 474 h 11199"/>
                <a:gd name="T74" fmla="*/ 8923 w 12250"/>
                <a:gd name="T75" fmla="*/ 381 h 11199"/>
                <a:gd name="T76" fmla="*/ 9423 w 12250"/>
                <a:gd name="T77" fmla="*/ 330 h 11199"/>
                <a:gd name="T78" fmla="*/ 9601 w 12250"/>
                <a:gd name="T79" fmla="*/ 305 h 11199"/>
                <a:gd name="T80" fmla="*/ 9778 w 12250"/>
                <a:gd name="T81" fmla="*/ 279 h 11199"/>
                <a:gd name="T82" fmla="*/ 10100 w 12250"/>
                <a:gd name="T83" fmla="*/ 262 h 11199"/>
                <a:gd name="T84" fmla="*/ 10278 w 12250"/>
                <a:gd name="T85" fmla="*/ 228 h 11199"/>
                <a:gd name="T86" fmla="*/ 10642 w 12250"/>
                <a:gd name="T87" fmla="*/ 161 h 11199"/>
                <a:gd name="T88" fmla="*/ 11048 w 12250"/>
                <a:gd name="T89" fmla="*/ 110 h 11199"/>
                <a:gd name="T90" fmla="*/ 11412 w 12250"/>
                <a:gd name="T91" fmla="*/ 76 h 11199"/>
                <a:gd name="T92" fmla="*/ 12250 w 12250"/>
                <a:gd name="T93" fmla="*/ 8 h 1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50" h="11199">
                  <a:moveTo>
                    <a:pt x="0" y="11199"/>
                  </a:moveTo>
                  <a:lnTo>
                    <a:pt x="144" y="10886"/>
                  </a:lnTo>
                  <a:lnTo>
                    <a:pt x="178" y="10852"/>
                  </a:lnTo>
                  <a:lnTo>
                    <a:pt x="390" y="10378"/>
                  </a:lnTo>
                  <a:lnTo>
                    <a:pt x="703" y="9904"/>
                  </a:lnTo>
                  <a:lnTo>
                    <a:pt x="838" y="9735"/>
                  </a:lnTo>
                  <a:lnTo>
                    <a:pt x="906" y="9676"/>
                  </a:lnTo>
                  <a:lnTo>
                    <a:pt x="1041" y="9498"/>
                  </a:lnTo>
                  <a:lnTo>
                    <a:pt x="1211" y="9337"/>
                  </a:lnTo>
                  <a:lnTo>
                    <a:pt x="1380" y="9227"/>
                  </a:lnTo>
                  <a:lnTo>
                    <a:pt x="1600" y="9134"/>
                  </a:lnTo>
                  <a:lnTo>
                    <a:pt x="1829" y="9083"/>
                  </a:lnTo>
                  <a:lnTo>
                    <a:pt x="1922" y="9032"/>
                  </a:lnTo>
                  <a:lnTo>
                    <a:pt x="2057" y="9015"/>
                  </a:lnTo>
                  <a:lnTo>
                    <a:pt x="2320" y="8931"/>
                  </a:lnTo>
                  <a:lnTo>
                    <a:pt x="2726" y="8880"/>
                  </a:lnTo>
                  <a:lnTo>
                    <a:pt x="2946" y="8812"/>
                  </a:lnTo>
                  <a:lnTo>
                    <a:pt x="3132" y="8711"/>
                  </a:lnTo>
                  <a:lnTo>
                    <a:pt x="3243" y="8609"/>
                  </a:lnTo>
                  <a:lnTo>
                    <a:pt x="3336" y="8482"/>
                  </a:lnTo>
                  <a:lnTo>
                    <a:pt x="3412" y="8245"/>
                  </a:lnTo>
                  <a:lnTo>
                    <a:pt x="3437" y="8143"/>
                  </a:lnTo>
                  <a:lnTo>
                    <a:pt x="3539" y="7940"/>
                  </a:lnTo>
                  <a:lnTo>
                    <a:pt x="3564" y="7771"/>
                  </a:lnTo>
                  <a:lnTo>
                    <a:pt x="3615" y="7635"/>
                  </a:lnTo>
                  <a:lnTo>
                    <a:pt x="3674" y="7297"/>
                  </a:lnTo>
                  <a:lnTo>
                    <a:pt x="3708" y="7195"/>
                  </a:lnTo>
                  <a:lnTo>
                    <a:pt x="3767" y="7060"/>
                  </a:lnTo>
                  <a:lnTo>
                    <a:pt x="3801" y="7034"/>
                  </a:lnTo>
                  <a:lnTo>
                    <a:pt x="3852" y="6857"/>
                  </a:lnTo>
                  <a:lnTo>
                    <a:pt x="3945" y="6679"/>
                  </a:lnTo>
                  <a:lnTo>
                    <a:pt x="4004" y="6611"/>
                  </a:lnTo>
                  <a:lnTo>
                    <a:pt x="4072" y="6442"/>
                  </a:lnTo>
                  <a:lnTo>
                    <a:pt x="4318" y="6036"/>
                  </a:lnTo>
                  <a:lnTo>
                    <a:pt x="4716" y="5756"/>
                  </a:lnTo>
                  <a:lnTo>
                    <a:pt x="5029" y="5612"/>
                  </a:lnTo>
                  <a:lnTo>
                    <a:pt x="5164" y="5578"/>
                  </a:lnTo>
                  <a:lnTo>
                    <a:pt x="5215" y="5545"/>
                  </a:lnTo>
                  <a:lnTo>
                    <a:pt x="5469" y="5460"/>
                  </a:lnTo>
                  <a:lnTo>
                    <a:pt x="5655" y="5392"/>
                  </a:lnTo>
                  <a:lnTo>
                    <a:pt x="5740" y="5333"/>
                  </a:lnTo>
                  <a:lnTo>
                    <a:pt x="5833" y="5316"/>
                  </a:lnTo>
                  <a:lnTo>
                    <a:pt x="6002" y="5189"/>
                  </a:lnTo>
                  <a:lnTo>
                    <a:pt x="6062" y="5121"/>
                  </a:lnTo>
                  <a:lnTo>
                    <a:pt x="6079" y="5054"/>
                  </a:lnTo>
                  <a:lnTo>
                    <a:pt x="6104" y="4910"/>
                  </a:lnTo>
                  <a:lnTo>
                    <a:pt x="6070" y="4808"/>
                  </a:lnTo>
                  <a:lnTo>
                    <a:pt x="6070" y="4740"/>
                  </a:lnTo>
                  <a:lnTo>
                    <a:pt x="6129" y="4605"/>
                  </a:lnTo>
                  <a:lnTo>
                    <a:pt x="6138" y="4537"/>
                  </a:lnTo>
                  <a:lnTo>
                    <a:pt x="6104" y="4436"/>
                  </a:lnTo>
                  <a:lnTo>
                    <a:pt x="6113" y="4402"/>
                  </a:lnTo>
                  <a:lnTo>
                    <a:pt x="6079" y="4046"/>
                  </a:lnTo>
                  <a:lnTo>
                    <a:pt x="6096" y="3775"/>
                  </a:lnTo>
                  <a:lnTo>
                    <a:pt x="6070" y="3674"/>
                  </a:lnTo>
                  <a:lnTo>
                    <a:pt x="6096" y="3471"/>
                  </a:lnTo>
                  <a:lnTo>
                    <a:pt x="6113" y="3437"/>
                  </a:lnTo>
                  <a:lnTo>
                    <a:pt x="6163" y="3234"/>
                  </a:lnTo>
                  <a:lnTo>
                    <a:pt x="6197" y="2963"/>
                  </a:lnTo>
                  <a:lnTo>
                    <a:pt x="6248" y="2827"/>
                  </a:lnTo>
                  <a:lnTo>
                    <a:pt x="6273" y="2692"/>
                  </a:lnTo>
                  <a:lnTo>
                    <a:pt x="6409" y="2252"/>
                  </a:lnTo>
                  <a:lnTo>
                    <a:pt x="6477" y="2082"/>
                  </a:lnTo>
                  <a:lnTo>
                    <a:pt x="6536" y="2015"/>
                  </a:lnTo>
                  <a:lnTo>
                    <a:pt x="6714" y="1439"/>
                  </a:lnTo>
                  <a:lnTo>
                    <a:pt x="6773" y="1371"/>
                  </a:lnTo>
                  <a:lnTo>
                    <a:pt x="6815" y="1270"/>
                  </a:lnTo>
                  <a:lnTo>
                    <a:pt x="6934" y="1100"/>
                  </a:lnTo>
                  <a:lnTo>
                    <a:pt x="7171" y="923"/>
                  </a:lnTo>
                  <a:lnTo>
                    <a:pt x="7391" y="813"/>
                  </a:lnTo>
                  <a:lnTo>
                    <a:pt x="7975" y="584"/>
                  </a:lnTo>
                  <a:lnTo>
                    <a:pt x="8246" y="550"/>
                  </a:lnTo>
                  <a:lnTo>
                    <a:pt x="8288" y="516"/>
                  </a:lnTo>
                  <a:lnTo>
                    <a:pt x="8466" y="474"/>
                  </a:lnTo>
                  <a:lnTo>
                    <a:pt x="8602" y="465"/>
                  </a:lnTo>
                  <a:lnTo>
                    <a:pt x="8923" y="381"/>
                  </a:lnTo>
                  <a:lnTo>
                    <a:pt x="9372" y="347"/>
                  </a:lnTo>
                  <a:lnTo>
                    <a:pt x="9423" y="330"/>
                  </a:lnTo>
                  <a:lnTo>
                    <a:pt x="9465" y="338"/>
                  </a:lnTo>
                  <a:lnTo>
                    <a:pt x="9601" y="305"/>
                  </a:lnTo>
                  <a:lnTo>
                    <a:pt x="9736" y="305"/>
                  </a:lnTo>
                  <a:lnTo>
                    <a:pt x="9778" y="279"/>
                  </a:lnTo>
                  <a:lnTo>
                    <a:pt x="9965" y="262"/>
                  </a:lnTo>
                  <a:lnTo>
                    <a:pt x="10100" y="262"/>
                  </a:lnTo>
                  <a:lnTo>
                    <a:pt x="10185" y="228"/>
                  </a:lnTo>
                  <a:lnTo>
                    <a:pt x="10278" y="228"/>
                  </a:lnTo>
                  <a:lnTo>
                    <a:pt x="10413" y="178"/>
                  </a:lnTo>
                  <a:lnTo>
                    <a:pt x="10642" y="161"/>
                  </a:lnTo>
                  <a:lnTo>
                    <a:pt x="10684" y="135"/>
                  </a:lnTo>
                  <a:lnTo>
                    <a:pt x="11048" y="110"/>
                  </a:lnTo>
                  <a:lnTo>
                    <a:pt x="11226" y="76"/>
                  </a:lnTo>
                  <a:lnTo>
                    <a:pt x="11412" y="76"/>
                  </a:lnTo>
                  <a:lnTo>
                    <a:pt x="12039" y="0"/>
                  </a:lnTo>
                  <a:lnTo>
                    <a:pt x="12250" y="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7" name="Freeform 313">
              <a:extLst>
                <a:ext uri="{FF2B5EF4-FFF2-40B4-BE49-F238E27FC236}">
                  <a16:creationId xmlns:a16="http://schemas.microsoft.com/office/drawing/2014/main" id="{DA0C1CFF-2D81-4A96-945A-476792E80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1937"/>
              <a:ext cx="230" cy="426"/>
            </a:xfrm>
            <a:custGeom>
              <a:avLst/>
              <a:gdLst>
                <a:gd name="T0" fmla="*/ 9 w 1321"/>
                <a:gd name="T1" fmla="*/ 2151 h 2447"/>
                <a:gd name="T2" fmla="*/ 9 w 1321"/>
                <a:gd name="T3" fmla="*/ 2125 h 2447"/>
                <a:gd name="T4" fmla="*/ 93 w 1321"/>
                <a:gd name="T5" fmla="*/ 1905 h 2447"/>
                <a:gd name="T6" fmla="*/ 169 w 1321"/>
                <a:gd name="T7" fmla="*/ 1820 h 2447"/>
                <a:gd name="T8" fmla="*/ 212 w 1321"/>
                <a:gd name="T9" fmla="*/ 1744 h 2447"/>
                <a:gd name="T10" fmla="*/ 279 w 1321"/>
                <a:gd name="T11" fmla="*/ 1516 h 2447"/>
                <a:gd name="T12" fmla="*/ 330 w 1321"/>
                <a:gd name="T13" fmla="*/ 1245 h 2447"/>
                <a:gd name="T14" fmla="*/ 347 w 1321"/>
                <a:gd name="T15" fmla="*/ 974 h 2447"/>
                <a:gd name="T16" fmla="*/ 330 w 1321"/>
                <a:gd name="T17" fmla="*/ 796 h 2447"/>
                <a:gd name="T18" fmla="*/ 229 w 1321"/>
                <a:gd name="T19" fmla="*/ 474 h 2447"/>
                <a:gd name="T20" fmla="*/ 203 w 1321"/>
                <a:gd name="T21" fmla="*/ 212 h 2447"/>
                <a:gd name="T22" fmla="*/ 305 w 1321"/>
                <a:gd name="T23" fmla="*/ 77 h 2447"/>
                <a:gd name="T24" fmla="*/ 440 w 1321"/>
                <a:gd name="T25" fmla="*/ 0 h 2447"/>
                <a:gd name="T26" fmla="*/ 508 w 1321"/>
                <a:gd name="T27" fmla="*/ 0 h 2447"/>
                <a:gd name="T28" fmla="*/ 813 w 1321"/>
                <a:gd name="T29" fmla="*/ 68 h 2447"/>
                <a:gd name="T30" fmla="*/ 948 w 1321"/>
                <a:gd name="T31" fmla="*/ 144 h 2447"/>
                <a:gd name="T32" fmla="*/ 1101 w 1321"/>
                <a:gd name="T33" fmla="*/ 178 h 2447"/>
                <a:gd name="T34" fmla="*/ 1245 w 1321"/>
                <a:gd name="T35" fmla="*/ 263 h 2447"/>
                <a:gd name="T36" fmla="*/ 1321 w 1321"/>
                <a:gd name="T37" fmla="*/ 356 h 2447"/>
                <a:gd name="T38" fmla="*/ 1312 w 1321"/>
                <a:gd name="T39" fmla="*/ 491 h 2447"/>
                <a:gd name="T40" fmla="*/ 1245 w 1321"/>
                <a:gd name="T41" fmla="*/ 635 h 2447"/>
                <a:gd name="T42" fmla="*/ 1033 w 1321"/>
                <a:gd name="T43" fmla="*/ 872 h 2447"/>
                <a:gd name="T44" fmla="*/ 881 w 1321"/>
                <a:gd name="T45" fmla="*/ 1076 h 2447"/>
                <a:gd name="T46" fmla="*/ 754 w 1321"/>
                <a:gd name="T47" fmla="*/ 1245 h 2447"/>
                <a:gd name="T48" fmla="*/ 669 w 1321"/>
                <a:gd name="T49" fmla="*/ 1482 h 2447"/>
                <a:gd name="T50" fmla="*/ 652 w 1321"/>
                <a:gd name="T51" fmla="*/ 1719 h 2447"/>
                <a:gd name="T52" fmla="*/ 618 w 1321"/>
                <a:gd name="T53" fmla="*/ 1888 h 2447"/>
                <a:gd name="T54" fmla="*/ 508 w 1321"/>
                <a:gd name="T55" fmla="*/ 2108 h 2447"/>
                <a:gd name="T56" fmla="*/ 364 w 1321"/>
                <a:gd name="T57" fmla="*/ 2311 h 2447"/>
                <a:gd name="T58" fmla="*/ 237 w 1321"/>
                <a:gd name="T59" fmla="*/ 2396 h 2447"/>
                <a:gd name="T60" fmla="*/ 68 w 1321"/>
                <a:gd name="T61" fmla="*/ 2447 h 2447"/>
                <a:gd name="T62" fmla="*/ 34 w 1321"/>
                <a:gd name="T63" fmla="*/ 2421 h 2447"/>
                <a:gd name="T64" fmla="*/ 0 w 1321"/>
                <a:gd name="T65" fmla="*/ 2328 h 2447"/>
                <a:gd name="T66" fmla="*/ 9 w 1321"/>
                <a:gd name="T67" fmla="*/ 2151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21" h="2447">
                  <a:moveTo>
                    <a:pt x="9" y="2151"/>
                  </a:moveTo>
                  <a:lnTo>
                    <a:pt x="9" y="2125"/>
                  </a:lnTo>
                  <a:lnTo>
                    <a:pt x="93" y="1905"/>
                  </a:lnTo>
                  <a:lnTo>
                    <a:pt x="169" y="1820"/>
                  </a:lnTo>
                  <a:lnTo>
                    <a:pt x="212" y="1744"/>
                  </a:lnTo>
                  <a:lnTo>
                    <a:pt x="279" y="1516"/>
                  </a:lnTo>
                  <a:lnTo>
                    <a:pt x="330" y="1245"/>
                  </a:lnTo>
                  <a:lnTo>
                    <a:pt x="347" y="974"/>
                  </a:lnTo>
                  <a:lnTo>
                    <a:pt x="330" y="796"/>
                  </a:lnTo>
                  <a:lnTo>
                    <a:pt x="229" y="474"/>
                  </a:lnTo>
                  <a:lnTo>
                    <a:pt x="203" y="212"/>
                  </a:lnTo>
                  <a:lnTo>
                    <a:pt x="305" y="77"/>
                  </a:lnTo>
                  <a:lnTo>
                    <a:pt x="440" y="0"/>
                  </a:lnTo>
                  <a:lnTo>
                    <a:pt x="508" y="0"/>
                  </a:lnTo>
                  <a:lnTo>
                    <a:pt x="813" y="68"/>
                  </a:lnTo>
                  <a:lnTo>
                    <a:pt x="948" y="144"/>
                  </a:lnTo>
                  <a:lnTo>
                    <a:pt x="1101" y="178"/>
                  </a:lnTo>
                  <a:lnTo>
                    <a:pt x="1245" y="263"/>
                  </a:lnTo>
                  <a:lnTo>
                    <a:pt x="1321" y="356"/>
                  </a:lnTo>
                  <a:lnTo>
                    <a:pt x="1312" y="491"/>
                  </a:lnTo>
                  <a:lnTo>
                    <a:pt x="1245" y="635"/>
                  </a:lnTo>
                  <a:lnTo>
                    <a:pt x="1033" y="872"/>
                  </a:lnTo>
                  <a:lnTo>
                    <a:pt x="881" y="1076"/>
                  </a:lnTo>
                  <a:lnTo>
                    <a:pt x="754" y="1245"/>
                  </a:lnTo>
                  <a:lnTo>
                    <a:pt x="669" y="1482"/>
                  </a:lnTo>
                  <a:lnTo>
                    <a:pt x="652" y="1719"/>
                  </a:lnTo>
                  <a:lnTo>
                    <a:pt x="618" y="1888"/>
                  </a:lnTo>
                  <a:lnTo>
                    <a:pt x="508" y="2108"/>
                  </a:lnTo>
                  <a:lnTo>
                    <a:pt x="364" y="2311"/>
                  </a:lnTo>
                  <a:lnTo>
                    <a:pt x="237" y="2396"/>
                  </a:lnTo>
                  <a:lnTo>
                    <a:pt x="68" y="2447"/>
                  </a:lnTo>
                  <a:lnTo>
                    <a:pt x="34" y="2421"/>
                  </a:lnTo>
                  <a:lnTo>
                    <a:pt x="0" y="2328"/>
                  </a:lnTo>
                  <a:lnTo>
                    <a:pt x="9" y="2151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8" name="Freeform 314">
              <a:extLst>
                <a:ext uri="{FF2B5EF4-FFF2-40B4-BE49-F238E27FC236}">
                  <a16:creationId xmlns:a16="http://schemas.microsoft.com/office/drawing/2014/main" id="{A08D56BE-F5A5-467F-A120-27B356989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866"/>
              <a:ext cx="3356" cy="3659"/>
            </a:xfrm>
            <a:custGeom>
              <a:avLst/>
              <a:gdLst>
                <a:gd name="T0" fmla="*/ 5207 w 19286"/>
                <a:gd name="T1" fmla="*/ 19995 h 21019"/>
                <a:gd name="T2" fmla="*/ 6155 w 19286"/>
                <a:gd name="T3" fmla="*/ 19140 h 21019"/>
                <a:gd name="T4" fmla="*/ 7467 w 19286"/>
                <a:gd name="T5" fmla="*/ 17946 h 21019"/>
                <a:gd name="T6" fmla="*/ 8754 w 19286"/>
                <a:gd name="T7" fmla="*/ 17709 h 21019"/>
                <a:gd name="T8" fmla="*/ 9363 w 19286"/>
                <a:gd name="T9" fmla="*/ 17667 h 21019"/>
                <a:gd name="T10" fmla="*/ 9609 w 19286"/>
                <a:gd name="T11" fmla="*/ 16363 h 21019"/>
                <a:gd name="T12" fmla="*/ 10202 w 19286"/>
                <a:gd name="T13" fmla="*/ 15602 h 21019"/>
                <a:gd name="T14" fmla="*/ 12047 w 19286"/>
                <a:gd name="T15" fmla="*/ 13968 h 21019"/>
                <a:gd name="T16" fmla="*/ 12284 w 19286"/>
                <a:gd name="T17" fmla="*/ 12757 h 21019"/>
                <a:gd name="T18" fmla="*/ 13216 w 19286"/>
                <a:gd name="T19" fmla="*/ 11123 h 21019"/>
                <a:gd name="T20" fmla="*/ 14265 w 19286"/>
                <a:gd name="T21" fmla="*/ 10370 h 21019"/>
                <a:gd name="T22" fmla="*/ 15637 w 19286"/>
                <a:gd name="T23" fmla="*/ 9761 h 21019"/>
                <a:gd name="T24" fmla="*/ 17068 w 19286"/>
                <a:gd name="T25" fmla="*/ 9193 h 21019"/>
                <a:gd name="T26" fmla="*/ 18185 w 19286"/>
                <a:gd name="T27" fmla="*/ 8846 h 21019"/>
                <a:gd name="T28" fmla="*/ 19252 w 19286"/>
                <a:gd name="T29" fmla="*/ 8567 h 21019"/>
                <a:gd name="T30" fmla="*/ 18752 w 19286"/>
                <a:gd name="T31" fmla="*/ 8347 h 21019"/>
                <a:gd name="T32" fmla="*/ 17703 w 19286"/>
                <a:gd name="T33" fmla="*/ 8127 h 21019"/>
                <a:gd name="T34" fmla="*/ 16653 w 19286"/>
                <a:gd name="T35" fmla="*/ 7746 h 21019"/>
                <a:gd name="T36" fmla="*/ 16119 w 19286"/>
                <a:gd name="T37" fmla="*/ 6849 h 21019"/>
                <a:gd name="T38" fmla="*/ 16424 w 19286"/>
                <a:gd name="T39" fmla="*/ 6180 h 21019"/>
                <a:gd name="T40" fmla="*/ 16957 w 19286"/>
                <a:gd name="T41" fmla="*/ 5164 h 21019"/>
                <a:gd name="T42" fmla="*/ 16898 w 19286"/>
                <a:gd name="T43" fmla="*/ 4800 h 21019"/>
                <a:gd name="T44" fmla="*/ 15510 w 19286"/>
                <a:gd name="T45" fmla="*/ 5689 h 21019"/>
                <a:gd name="T46" fmla="*/ 14223 w 19286"/>
                <a:gd name="T47" fmla="*/ 6011 h 21019"/>
                <a:gd name="T48" fmla="*/ 13537 w 19286"/>
                <a:gd name="T49" fmla="*/ 5790 h 21019"/>
                <a:gd name="T50" fmla="*/ 12250 w 19286"/>
                <a:gd name="T51" fmla="*/ 4461 h 21019"/>
                <a:gd name="T52" fmla="*/ 11776 w 19286"/>
                <a:gd name="T53" fmla="*/ 3539 h 21019"/>
                <a:gd name="T54" fmla="*/ 11234 w 19286"/>
                <a:gd name="T55" fmla="*/ 2049 h 21019"/>
                <a:gd name="T56" fmla="*/ 10591 w 19286"/>
                <a:gd name="T57" fmla="*/ 694 h 21019"/>
                <a:gd name="T58" fmla="*/ 9931 w 19286"/>
                <a:gd name="T59" fmla="*/ 51 h 21019"/>
                <a:gd name="T60" fmla="*/ 9660 w 19286"/>
                <a:gd name="T61" fmla="*/ 1981 h 21019"/>
                <a:gd name="T62" fmla="*/ 9042 w 19286"/>
                <a:gd name="T63" fmla="*/ 2616 h 21019"/>
                <a:gd name="T64" fmla="*/ 7848 w 19286"/>
                <a:gd name="T65" fmla="*/ 3090 h 21019"/>
                <a:gd name="T66" fmla="*/ 8644 w 19286"/>
                <a:gd name="T67" fmla="*/ 3488 h 21019"/>
                <a:gd name="T68" fmla="*/ 9948 w 19286"/>
                <a:gd name="T69" fmla="*/ 4191 h 21019"/>
                <a:gd name="T70" fmla="*/ 9990 w 19286"/>
                <a:gd name="T71" fmla="*/ 6087 h 21019"/>
                <a:gd name="T72" fmla="*/ 9744 w 19286"/>
                <a:gd name="T73" fmla="*/ 7577 h 21019"/>
                <a:gd name="T74" fmla="*/ 8779 w 19286"/>
                <a:gd name="T75" fmla="*/ 8364 h 21019"/>
                <a:gd name="T76" fmla="*/ 8432 w 19286"/>
                <a:gd name="T77" fmla="*/ 9507 h 21019"/>
                <a:gd name="T78" fmla="*/ 7873 w 19286"/>
                <a:gd name="T79" fmla="*/ 10624 h 21019"/>
                <a:gd name="T80" fmla="*/ 7264 w 19286"/>
                <a:gd name="T81" fmla="*/ 11361 h 21019"/>
                <a:gd name="T82" fmla="*/ 6358 w 19286"/>
                <a:gd name="T83" fmla="*/ 12791 h 21019"/>
                <a:gd name="T84" fmla="*/ 5621 w 19286"/>
                <a:gd name="T85" fmla="*/ 13189 h 21019"/>
                <a:gd name="T86" fmla="*/ 5147 w 19286"/>
                <a:gd name="T87" fmla="*/ 13011 h 21019"/>
                <a:gd name="T88" fmla="*/ 4242 w 19286"/>
                <a:gd name="T89" fmla="*/ 12258 h 21019"/>
                <a:gd name="T90" fmla="*/ 3505 w 19286"/>
                <a:gd name="T91" fmla="*/ 11090 h 21019"/>
                <a:gd name="T92" fmla="*/ 3158 w 19286"/>
                <a:gd name="T93" fmla="*/ 9998 h 21019"/>
                <a:gd name="T94" fmla="*/ 3124 w 19286"/>
                <a:gd name="T95" fmla="*/ 8474 h 21019"/>
                <a:gd name="T96" fmla="*/ 2828 w 19286"/>
                <a:gd name="T97" fmla="*/ 8279 h 21019"/>
                <a:gd name="T98" fmla="*/ 2472 w 19286"/>
                <a:gd name="T99" fmla="*/ 9050 h 21019"/>
                <a:gd name="T100" fmla="*/ 1515 w 19286"/>
                <a:gd name="T101" fmla="*/ 10091 h 21019"/>
                <a:gd name="T102" fmla="*/ 974 w 19286"/>
                <a:gd name="T103" fmla="*/ 10031 h 21019"/>
                <a:gd name="T104" fmla="*/ 1211 w 19286"/>
                <a:gd name="T105" fmla="*/ 10658 h 21019"/>
                <a:gd name="T106" fmla="*/ 2023 w 19286"/>
                <a:gd name="T107" fmla="*/ 11132 h 21019"/>
                <a:gd name="T108" fmla="*/ 3116 w 19286"/>
                <a:gd name="T109" fmla="*/ 12469 h 21019"/>
                <a:gd name="T110" fmla="*/ 3590 w 19286"/>
                <a:gd name="T111" fmla="*/ 14323 h 21019"/>
                <a:gd name="T112" fmla="*/ 3463 w 19286"/>
                <a:gd name="T113" fmla="*/ 15720 h 21019"/>
                <a:gd name="T114" fmla="*/ 2591 w 19286"/>
                <a:gd name="T115" fmla="*/ 16516 h 21019"/>
                <a:gd name="T116" fmla="*/ 1913 w 19286"/>
                <a:gd name="T117" fmla="*/ 16778 h 21019"/>
                <a:gd name="T118" fmla="*/ 1101 w 19286"/>
                <a:gd name="T119" fmla="*/ 17024 h 2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286" h="21019">
                  <a:moveTo>
                    <a:pt x="3945" y="21019"/>
                  </a:moveTo>
                  <a:lnTo>
                    <a:pt x="4072" y="20791"/>
                  </a:lnTo>
                  <a:lnTo>
                    <a:pt x="4343" y="20528"/>
                  </a:lnTo>
                  <a:lnTo>
                    <a:pt x="4546" y="20384"/>
                  </a:lnTo>
                  <a:lnTo>
                    <a:pt x="5114" y="20029"/>
                  </a:lnTo>
                  <a:lnTo>
                    <a:pt x="5207" y="19995"/>
                  </a:lnTo>
                  <a:lnTo>
                    <a:pt x="5232" y="19961"/>
                  </a:lnTo>
                  <a:lnTo>
                    <a:pt x="5520" y="19758"/>
                  </a:lnTo>
                  <a:lnTo>
                    <a:pt x="5621" y="19648"/>
                  </a:lnTo>
                  <a:lnTo>
                    <a:pt x="5782" y="19521"/>
                  </a:lnTo>
                  <a:lnTo>
                    <a:pt x="5952" y="19326"/>
                  </a:lnTo>
                  <a:lnTo>
                    <a:pt x="6155" y="19140"/>
                  </a:lnTo>
                  <a:lnTo>
                    <a:pt x="6333" y="18911"/>
                  </a:lnTo>
                  <a:lnTo>
                    <a:pt x="6688" y="18539"/>
                  </a:lnTo>
                  <a:lnTo>
                    <a:pt x="7255" y="18124"/>
                  </a:lnTo>
                  <a:lnTo>
                    <a:pt x="7289" y="18073"/>
                  </a:lnTo>
                  <a:lnTo>
                    <a:pt x="7374" y="18031"/>
                  </a:lnTo>
                  <a:lnTo>
                    <a:pt x="7467" y="17946"/>
                  </a:lnTo>
                  <a:lnTo>
                    <a:pt x="7713" y="17794"/>
                  </a:lnTo>
                  <a:lnTo>
                    <a:pt x="7899" y="17735"/>
                  </a:lnTo>
                  <a:lnTo>
                    <a:pt x="7984" y="17676"/>
                  </a:lnTo>
                  <a:lnTo>
                    <a:pt x="8212" y="17633"/>
                  </a:lnTo>
                  <a:lnTo>
                    <a:pt x="8534" y="17726"/>
                  </a:lnTo>
                  <a:lnTo>
                    <a:pt x="8754" y="17709"/>
                  </a:lnTo>
                  <a:lnTo>
                    <a:pt x="8889" y="17743"/>
                  </a:lnTo>
                  <a:lnTo>
                    <a:pt x="8983" y="17743"/>
                  </a:lnTo>
                  <a:lnTo>
                    <a:pt x="9076" y="17726"/>
                  </a:lnTo>
                  <a:lnTo>
                    <a:pt x="9211" y="17760"/>
                  </a:lnTo>
                  <a:lnTo>
                    <a:pt x="9253" y="17760"/>
                  </a:lnTo>
                  <a:lnTo>
                    <a:pt x="9363" y="17667"/>
                  </a:lnTo>
                  <a:lnTo>
                    <a:pt x="9423" y="17523"/>
                  </a:lnTo>
                  <a:lnTo>
                    <a:pt x="9423" y="17252"/>
                  </a:lnTo>
                  <a:lnTo>
                    <a:pt x="9457" y="16981"/>
                  </a:lnTo>
                  <a:lnTo>
                    <a:pt x="9457" y="16778"/>
                  </a:lnTo>
                  <a:lnTo>
                    <a:pt x="9558" y="16431"/>
                  </a:lnTo>
                  <a:lnTo>
                    <a:pt x="9609" y="16363"/>
                  </a:lnTo>
                  <a:lnTo>
                    <a:pt x="9617" y="16296"/>
                  </a:lnTo>
                  <a:lnTo>
                    <a:pt x="9651" y="16262"/>
                  </a:lnTo>
                  <a:lnTo>
                    <a:pt x="9677" y="16194"/>
                  </a:lnTo>
                  <a:lnTo>
                    <a:pt x="9990" y="15822"/>
                  </a:lnTo>
                  <a:lnTo>
                    <a:pt x="9998" y="15788"/>
                  </a:lnTo>
                  <a:lnTo>
                    <a:pt x="10202" y="15602"/>
                  </a:lnTo>
                  <a:lnTo>
                    <a:pt x="10896" y="15085"/>
                  </a:lnTo>
                  <a:lnTo>
                    <a:pt x="11192" y="14874"/>
                  </a:lnTo>
                  <a:lnTo>
                    <a:pt x="11548" y="14628"/>
                  </a:lnTo>
                  <a:lnTo>
                    <a:pt x="11776" y="14433"/>
                  </a:lnTo>
                  <a:lnTo>
                    <a:pt x="11878" y="14306"/>
                  </a:lnTo>
                  <a:lnTo>
                    <a:pt x="12047" y="13968"/>
                  </a:lnTo>
                  <a:lnTo>
                    <a:pt x="12090" y="13697"/>
                  </a:lnTo>
                  <a:lnTo>
                    <a:pt x="12115" y="13291"/>
                  </a:lnTo>
                  <a:lnTo>
                    <a:pt x="12183" y="12918"/>
                  </a:lnTo>
                  <a:lnTo>
                    <a:pt x="12217" y="12817"/>
                  </a:lnTo>
                  <a:lnTo>
                    <a:pt x="12259" y="12757"/>
                  </a:lnTo>
                  <a:lnTo>
                    <a:pt x="12284" y="12757"/>
                  </a:lnTo>
                  <a:lnTo>
                    <a:pt x="12394" y="12410"/>
                  </a:lnTo>
                  <a:lnTo>
                    <a:pt x="12547" y="12139"/>
                  </a:lnTo>
                  <a:lnTo>
                    <a:pt x="12657" y="12004"/>
                  </a:lnTo>
                  <a:lnTo>
                    <a:pt x="12894" y="11496"/>
                  </a:lnTo>
                  <a:lnTo>
                    <a:pt x="12987" y="11361"/>
                  </a:lnTo>
                  <a:lnTo>
                    <a:pt x="13216" y="11123"/>
                  </a:lnTo>
                  <a:lnTo>
                    <a:pt x="13469" y="10903"/>
                  </a:lnTo>
                  <a:lnTo>
                    <a:pt x="13766" y="10709"/>
                  </a:lnTo>
                  <a:lnTo>
                    <a:pt x="13834" y="10633"/>
                  </a:lnTo>
                  <a:lnTo>
                    <a:pt x="13969" y="10539"/>
                  </a:lnTo>
                  <a:lnTo>
                    <a:pt x="14003" y="10497"/>
                  </a:lnTo>
                  <a:lnTo>
                    <a:pt x="14265" y="10370"/>
                  </a:lnTo>
                  <a:lnTo>
                    <a:pt x="14435" y="10260"/>
                  </a:lnTo>
                  <a:lnTo>
                    <a:pt x="14706" y="10150"/>
                  </a:lnTo>
                  <a:lnTo>
                    <a:pt x="14951" y="10015"/>
                  </a:lnTo>
                  <a:lnTo>
                    <a:pt x="15451" y="9845"/>
                  </a:lnTo>
                  <a:lnTo>
                    <a:pt x="15501" y="9811"/>
                  </a:lnTo>
                  <a:lnTo>
                    <a:pt x="15637" y="9761"/>
                  </a:lnTo>
                  <a:lnTo>
                    <a:pt x="15713" y="9710"/>
                  </a:lnTo>
                  <a:lnTo>
                    <a:pt x="15984" y="9617"/>
                  </a:lnTo>
                  <a:lnTo>
                    <a:pt x="16077" y="9557"/>
                  </a:lnTo>
                  <a:lnTo>
                    <a:pt x="16568" y="9371"/>
                  </a:lnTo>
                  <a:lnTo>
                    <a:pt x="16619" y="9329"/>
                  </a:lnTo>
                  <a:lnTo>
                    <a:pt x="17068" y="9193"/>
                  </a:lnTo>
                  <a:lnTo>
                    <a:pt x="17161" y="9151"/>
                  </a:lnTo>
                  <a:lnTo>
                    <a:pt x="17203" y="9151"/>
                  </a:lnTo>
                  <a:lnTo>
                    <a:pt x="17694" y="8956"/>
                  </a:lnTo>
                  <a:lnTo>
                    <a:pt x="17965" y="8880"/>
                  </a:lnTo>
                  <a:lnTo>
                    <a:pt x="18100" y="8846"/>
                  </a:lnTo>
                  <a:lnTo>
                    <a:pt x="18185" y="8846"/>
                  </a:lnTo>
                  <a:lnTo>
                    <a:pt x="18278" y="8804"/>
                  </a:lnTo>
                  <a:lnTo>
                    <a:pt x="18549" y="8770"/>
                  </a:lnTo>
                  <a:lnTo>
                    <a:pt x="18642" y="8719"/>
                  </a:lnTo>
                  <a:lnTo>
                    <a:pt x="18778" y="8711"/>
                  </a:lnTo>
                  <a:lnTo>
                    <a:pt x="19125" y="8618"/>
                  </a:lnTo>
                  <a:lnTo>
                    <a:pt x="19252" y="8567"/>
                  </a:lnTo>
                  <a:lnTo>
                    <a:pt x="19252" y="8542"/>
                  </a:lnTo>
                  <a:lnTo>
                    <a:pt x="19286" y="8516"/>
                  </a:lnTo>
                  <a:lnTo>
                    <a:pt x="19286" y="8482"/>
                  </a:lnTo>
                  <a:lnTo>
                    <a:pt x="19125" y="8381"/>
                  </a:lnTo>
                  <a:lnTo>
                    <a:pt x="18888" y="8381"/>
                  </a:lnTo>
                  <a:lnTo>
                    <a:pt x="18752" y="8347"/>
                  </a:lnTo>
                  <a:lnTo>
                    <a:pt x="18583" y="8364"/>
                  </a:lnTo>
                  <a:lnTo>
                    <a:pt x="18549" y="8338"/>
                  </a:lnTo>
                  <a:lnTo>
                    <a:pt x="18210" y="8296"/>
                  </a:lnTo>
                  <a:lnTo>
                    <a:pt x="18041" y="8245"/>
                  </a:lnTo>
                  <a:lnTo>
                    <a:pt x="17872" y="8169"/>
                  </a:lnTo>
                  <a:lnTo>
                    <a:pt x="17703" y="8127"/>
                  </a:lnTo>
                  <a:lnTo>
                    <a:pt x="17669" y="8135"/>
                  </a:lnTo>
                  <a:lnTo>
                    <a:pt x="17195" y="8042"/>
                  </a:lnTo>
                  <a:lnTo>
                    <a:pt x="16856" y="7873"/>
                  </a:lnTo>
                  <a:lnTo>
                    <a:pt x="16754" y="7797"/>
                  </a:lnTo>
                  <a:lnTo>
                    <a:pt x="16720" y="7797"/>
                  </a:lnTo>
                  <a:lnTo>
                    <a:pt x="16653" y="7746"/>
                  </a:lnTo>
                  <a:lnTo>
                    <a:pt x="16483" y="7602"/>
                  </a:lnTo>
                  <a:lnTo>
                    <a:pt x="16348" y="7526"/>
                  </a:lnTo>
                  <a:lnTo>
                    <a:pt x="16162" y="7306"/>
                  </a:lnTo>
                  <a:lnTo>
                    <a:pt x="16119" y="7187"/>
                  </a:lnTo>
                  <a:lnTo>
                    <a:pt x="16111" y="7086"/>
                  </a:lnTo>
                  <a:lnTo>
                    <a:pt x="16119" y="6849"/>
                  </a:lnTo>
                  <a:lnTo>
                    <a:pt x="16162" y="6645"/>
                  </a:lnTo>
                  <a:lnTo>
                    <a:pt x="16255" y="6476"/>
                  </a:lnTo>
                  <a:lnTo>
                    <a:pt x="16289" y="6366"/>
                  </a:lnTo>
                  <a:lnTo>
                    <a:pt x="16323" y="6332"/>
                  </a:lnTo>
                  <a:lnTo>
                    <a:pt x="16390" y="6197"/>
                  </a:lnTo>
                  <a:lnTo>
                    <a:pt x="16424" y="6180"/>
                  </a:lnTo>
                  <a:lnTo>
                    <a:pt x="16466" y="6061"/>
                  </a:lnTo>
                  <a:lnTo>
                    <a:pt x="16568" y="5892"/>
                  </a:lnTo>
                  <a:lnTo>
                    <a:pt x="16670" y="5655"/>
                  </a:lnTo>
                  <a:lnTo>
                    <a:pt x="16695" y="5553"/>
                  </a:lnTo>
                  <a:lnTo>
                    <a:pt x="16805" y="5316"/>
                  </a:lnTo>
                  <a:lnTo>
                    <a:pt x="16957" y="5164"/>
                  </a:lnTo>
                  <a:lnTo>
                    <a:pt x="17152" y="4876"/>
                  </a:lnTo>
                  <a:lnTo>
                    <a:pt x="17161" y="4842"/>
                  </a:lnTo>
                  <a:lnTo>
                    <a:pt x="17127" y="4783"/>
                  </a:lnTo>
                  <a:lnTo>
                    <a:pt x="17093" y="4775"/>
                  </a:lnTo>
                  <a:lnTo>
                    <a:pt x="16932" y="4808"/>
                  </a:lnTo>
                  <a:lnTo>
                    <a:pt x="16898" y="4800"/>
                  </a:lnTo>
                  <a:lnTo>
                    <a:pt x="16763" y="4876"/>
                  </a:lnTo>
                  <a:lnTo>
                    <a:pt x="16729" y="4876"/>
                  </a:lnTo>
                  <a:lnTo>
                    <a:pt x="16390" y="5105"/>
                  </a:lnTo>
                  <a:lnTo>
                    <a:pt x="16323" y="5130"/>
                  </a:lnTo>
                  <a:lnTo>
                    <a:pt x="16085" y="5316"/>
                  </a:lnTo>
                  <a:lnTo>
                    <a:pt x="15510" y="5689"/>
                  </a:lnTo>
                  <a:lnTo>
                    <a:pt x="15205" y="5850"/>
                  </a:lnTo>
                  <a:lnTo>
                    <a:pt x="14934" y="5943"/>
                  </a:lnTo>
                  <a:lnTo>
                    <a:pt x="14663" y="5985"/>
                  </a:lnTo>
                  <a:lnTo>
                    <a:pt x="14494" y="5985"/>
                  </a:lnTo>
                  <a:lnTo>
                    <a:pt x="14358" y="6011"/>
                  </a:lnTo>
                  <a:lnTo>
                    <a:pt x="14223" y="6011"/>
                  </a:lnTo>
                  <a:lnTo>
                    <a:pt x="14020" y="5977"/>
                  </a:lnTo>
                  <a:lnTo>
                    <a:pt x="13876" y="5926"/>
                  </a:lnTo>
                  <a:lnTo>
                    <a:pt x="13774" y="5875"/>
                  </a:lnTo>
                  <a:lnTo>
                    <a:pt x="13707" y="5875"/>
                  </a:lnTo>
                  <a:lnTo>
                    <a:pt x="13605" y="5841"/>
                  </a:lnTo>
                  <a:lnTo>
                    <a:pt x="13537" y="5790"/>
                  </a:lnTo>
                  <a:lnTo>
                    <a:pt x="13334" y="5723"/>
                  </a:lnTo>
                  <a:lnTo>
                    <a:pt x="13131" y="5613"/>
                  </a:lnTo>
                  <a:lnTo>
                    <a:pt x="12894" y="5376"/>
                  </a:lnTo>
                  <a:lnTo>
                    <a:pt x="12420" y="4732"/>
                  </a:lnTo>
                  <a:lnTo>
                    <a:pt x="12394" y="4665"/>
                  </a:lnTo>
                  <a:lnTo>
                    <a:pt x="12250" y="4461"/>
                  </a:lnTo>
                  <a:lnTo>
                    <a:pt x="12149" y="4258"/>
                  </a:lnTo>
                  <a:lnTo>
                    <a:pt x="12149" y="4224"/>
                  </a:lnTo>
                  <a:lnTo>
                    <a:pt x="12022" y="4055"/>
                  </a:lnTo>
                  <a:lnTo>
                    <a:pt x="11988" y="3954"/>
                  </a:lnTo>
                  <a:lnTo>
                    <a:pt x="11920" y="3852"/>
                  </a:lnTo>
                  <a:lnTo>
                    <a:pt x="11776" y="3539"/>
                  </a:lnTo>
                  <a:lnTo>
                    <a:pt x="11548" y="2862"/>
                  </a:lnTo>
                  <a:lnTo>
                    <a:pt x="11539" y="2760"/>
                  </a:lnTo>
                  <a:lnTo>
                    <a:pt x="11472" y="2624"/>
                  </a:lnTo>
                  <a:lnTo>
                    <a:pt x="11412" y="2421"/>
                  </a:lnTo>
                  <a:lnTo>
                    <a:pt x="11345" y="2320"/>
                  </a:lnTo>
                  <a:lnTo>
                    <a:pt x="11234" y="2049"/>
                  </a:lnTo>
                  <a:lnTo>
                    <a:pt x="11141" y="1913"/>
                  </a:lnTo>
                  <a:lnTo>
                    <a:pt x="11031" y="1643"/>
                  </a:lnTo>
                  <a:lnTo>
                    <a:pt x="10811" y="1270"/>
                  </a:lnTo>
                  <a:lnTo>
                    <a:pt x="10794" y="1168"/>
                  </a:lnTo>
                  <a:lnTo>
                    <a:pt x="10659" y="898"/>
                  </a:lnTo>
                  <a:lnTo>
                    <a:pt x="10591" y="694"/>
                  </a:lnTo>
                  <a:lnTo>
                    <a:pt x="10396" y="356"/>
                  </a:lnTo>
                  <a:lnTo>
                    <a:pt x="10354" y="220"/>
                  </a:lnTo>
                  <a:lnTo>
                    <a:pt x="10235" y="51"/>
                  </a:lnTo>
                  <a:lnTo>
                    <a:pt x="10159" y="0"/>
                  </a:lnTo>
                  <a:lnTo>
                    <a:pt x="10024" y="0"/>
                  </a:lnTo>
                  <a:lnTo>
                    <a:pt x="9931" y="51"/>
                  </a:lnTo>
                  <a:lnTo>
                    <a:pt x="9914" y="85"/>
                  </a:lnTo>
                  <a:lnTo>
                    <a:pt x="9855" y="534"/>
                  </a:lnTo>
                  <a:lnTo>
                    <a:pt x="9795" y="720"/>
                  </a:lnTo>
                  <a:lnTo>
                    <a:pt x="9711" y="898"/>
                  </a:lnTo>
                  <a:lnTo>
                    <a:pt x="9660" y="1262"/>
                  </a:lnTo>
                  <a:lnTo>
                    <a:pt x="9660" y="1981"/>
                  </a:lnTo>
                  <a:lnTo>
                    <a:pt x="9567" y="2286"/>
                  </a:lnTo>
                  <a:lnTo>
                    <a:pt x="9482" y="2404"/>
                  </a:lnTo>
                  <a:lnTo>
                    <a:pt x="9279" y="2548"/>
                  </a:lnTo>
                  <a:lnTo>
                    <a:pt x="9245" y="2540"/>
                  </a:lnTo>
                  <a:lnTo>
                    <a:pt x="9177" y="2582"/>
                  </a:lnTo>
                  <a:lnTo>
                    <a:pt x="9042" y="2616"/>
                  </a:lnTo>
                  <a:lnTo>
                    <a:pt x="8602" y="2794"/>
                  </a:lnTo>
                  <a:lnTo>
                    <a:pt x="8364" y="2828"/>
                  </a:lnTo>
                  <a:lnTo>
                    <a:pt x="8331" y="2853"/>
                  </a:lnTo>
                  <a:lnTo>
                    <a:pt x="8051" y="2921"/>
                  </a:lnTo>
                  <a:lnTo>
                    <a:pt x="7916" y="3014"/>
                  </a:lnTo>
                  <a:lnTo>
                    <a:pt x="7848" y="3090"/>
                  </a:lnTo>
                  <a:lnTo>
                    <a:pt x="7840" y="3166"/>
                  </a:lnTo>
                  <a:lnTo>
                    <a:pt x="8009" y="3293"/>
                  </a:lnTo>
                  <a:lnTo>
                    <a:pt x="8051" y="3327"/>
                  </a:lnTo>
                  <a:lnTo>
                    <a:pt x="8466" y="3420"/>
                  </a:lnTo>
                  <a:lnTo>
                    <a:pt x="8508" y="3454"/>
                  </a:lnTo>
                  <a:lnTo>
                    <a:pt x="8644" y="3488"/>
                  </a:lnTo>
                  <a:lnTo>
                    <a:pt x="8737" y="3530"/>
                  </a:lnTo>
                  <a:lnTo>
                    <a:pt x="8872" y="3539"/>
                  </a:lnTo>
                  <a:lnTo>
                    <a:pt x="9050" y="3598"/>
                  </a:lnTo>
                  <a:lnTo>
                    <a:pt x="9533" y="3860"/>
                  </a:lnTo>
                  <a:lnTo>
                    <a:pt x="9778" y="4021"/>
                  </a:lnTo>
                  <a:lnTo>
                    <a:pt x="9948" y="4191"/>
                  </a:lnTo>
                  <a:lnTo>
                    <a:pt x="10049" y="4411"/>
                  </a:lnTo>
                  <a:lnTo>
                    <a:pt x="10066" y="4868"/>
                  </a:lnTo>
                  <a:lnTo>
                    <a:pt x="10058" y="5139"/>
                  </a:lnTo>
                  <a:lnTo>
                    <a:pt x="10083" y="5316"/>
                  </a:lnTo>
                  <a:lnTo>
                    <a:pt x="9981" y="5816"/>
                  </a:lnTo>
                  <a:lnTo>
                    <a:pt x="9990" y="6087"/>
                  </a:lnTo>
                  <a:lnTo>
                    <a:pt x="9956" y="6358"/>
                  </a:lnTo>
                  <a:lnTo>
                    <a:pt x="9965" y="6679"/>
                  </a:lnTo>
                  <a:lnTo>
                    <a:pt x="9948" y="6815"/>
                  </a:lnTo>
                  <a:lnTo>
                    <a:pt x="9948" y="6992"/>
                  </a:lnTo>
                  <a:lnTo>
                    <a:pt x="9880" y="7263"/>
                  </a:lnTo>
                  <a:lnTo>
                    <a:pt x="9744" y="7577"/>
                  </a:lnTo>
                  <a:lnTo>
                    <a:pt x="9584" y="7797"/>
                  </a:lnTo>
                  <a:lnTo>
                    <a:pt x="9482" y="7898"/>
                  </a:lnTo>
                  <a:lnTo>
                    <a:pt x="9389" y="8034"/>
                  </a:lnTo>
                  <a:lnTo>
                    <a:pt x="9042" y="8195"/>
                  </a:lnTo>
                  <a:lnTo>
                    <a:pt x="8915" y="8279"/>
                  </a:lnTo>
                  <a:lnTo>
                    <a:pt x="8779" y="8364"/>
                  </a:lnTo>
                  <a:lnTo>
                    <a:pt x="8703" y="8440"/>
                  </a:lnTo>
                  <a:lnTo>
                    <a:pt x="8551" y="8635"/>
                  </a:lnTo>
                  <a:lnTo>
                    <a:pt x="8500" y="8804"/>
                  </a:lnTo>
                  <a:lnTo>
                    <a:pt x="8475" y="9075"/>
                  </a:lnTo>
                  <a:lnTo>
                    <a:pt x="8449" y="9160"/>
                  </a:lnTo>
                  <a:lnTo>
                    <a:pt x="8432" y="9507"/>
                  </a:lnTo>
                  <a:lnTo>
                    <a:pt x="8432" y="9549"/>
                  </a:lnTo>
                  <a:lnTo>
                    <a:pt x="8331" y="9778"/>
                  </a:lnTo>
                  <a:lnTo>
                    <a:pt x="8170" y="10091"/>
                  </a:lnTo>
                  <a:lnTo>
                    <a:pt x="8102" y="10218"/>
                  </a:lnTo>
                  <a:lnTo>
                    <a:pt x="8077" y="10336"/>
                  </a:lnTo>
                  <a:lnTo>
                    <a:pt x="7873" y="10624"/>
                  </a:lnTo>
                  <a:lnTo>
                    <a:pt x="7763" y="10726"/>
                  </a:lnTo>
                  <a:lnTo>
                    <a:pt x="7476" y="11039"/>
                  </a:lnTo>
                  <a:lnTo>
                    <a:pt x="7340" y="11191"/>
                  </a:lnTo>
                  <a:lnTo>
                    <a:pt x="7298" y="11276"/>
                  </a:lnTo>
                  <a:lnTo>
                    <a:pt x="7255" y="11327"/>
                  </a:lnTo>
                  <a:lnTo>
                    <a:pt x="7264" y="11361"/>
                  </a:lnTo>
                  <a:lnTo>
                    <a:pt x="6917" y="11775"/>
                  </a:lnTo>
                  <a:lnTo>
                    <a:pt x="6604" y="12215"/>
                  </a:lnTo>
                  <a:lnTo>
                    <a:pt x="6519" y="12444"/>
                  </a:lnTo>
                  <a:lnTo>
                    <a:pt x="6519" y="12486"/>
                  </a:lnTo>
                  <a:lnTo>
                    <a:pt x="6460" y="12571"/>
                  </a:lnTo>
                  <a:lnTo>
                    <a:pt x="6358" y="12791"/>
                  </a:lnTo>
                  <a:lnTo>
                    <a:pt x="6163" y="13028"/>
                  </a:lnTo>
                  <a:lnTo>
                    <a:pt x="6053" y="13121"/>
                  </a:lnTo>
                  <a:lnTo>
                    <a:pt x="5960" y="13155"/>
                  </a:lnTo>
                  <a:lnTo>
                    <a:pt x="5859" y="13164"/>
                  </a:lnTo>
                  <a:lnTo>
                    <a:pt x="5825" y="13189"/>
                  </a:lnTo>
                  <a:lnTo>
                    <a:pt x="5621" y="13189"/>
                  </a:lnTo>
                  <a:lnTo>
                    <a:pt x="5554" y="13164"/>
                  </a:lnTo>
                  <a:lnTo>
                    <a:pt x="5452" y="13164"/>
                  </a:lnTo>
                  <a:lnTo>
                    <a:pt x="5351" y="13130"/>
                  </a:lnTo>
                  <a:lnTo>
                    <a:pt x="5249" y="13079"/>
                  </a:lnTo>
                  <a:lnTo>
                    <a:pt x="5232" y="13045"/>
                  </a:lnTo>
                  <a:lnTo>
                    <a:pt x="5147" y="13011"/>
                  </a:lnTo>
                  <a:lnTo>
                    <a:pt x="4766" y="12757"/>
                  </a:lnTo>
                  <a:lnTo>
                    <a:pt x="4665" y="12690"/>
                  </a:lnTo>
                  <a:lnTo>
                    <a:pt x="4563" y="12588"/>
                  </a:lnTo>
                  <a:lnTo>
                    <a:pt x="4496" y="12554"/>
                  </a:lnTo>
                  <a:lnTo>
                    <a:pt x="4377" y="12402"/>
                  </a:lnTo>
                  <a:lnTo>
                    <a:pt x="4242" y="12258"/>
                  </a:lnTo>
                  <a:lnTo>
                    <a:pt x="4123" y="12173"/>
                  </a:lnTo>
                  <a:lnTo>
                    <a:pt x="4004" y="11970"/>
                  </a:lnTo>
                  <a:lnTo>
                    <a:pt x="3818" y="11699"/>
                  </a:lnTo>
                  <a:lnTo>
                    <a:pt x="3734" y="11530"/>
                  </a:lnTo>
                  <a:lnTo>
                    <a:pt x="3640" y="11394"/>
                  </a:lnTo>
                  <a:lnTo>
                    <a:pt x="3505" y="11090"/>
                  </a:lnTo>
                  <a:lnTo>
                    <a:pt x="3463" y="10920"/>
                  </a:lnTo>
                  <a:lnTo>
                    <a:pt x="3336" y="10675"/>
                  </a:lnTo>
                  <a:lnTo>
                    <a:pt x="3327" y="10573"/>
                  </a:lnTo>
                  <a:lnTo>
                    <a:pt x="3251" y="10336"/>
                  </a:lnTo>
                  <a:lnTo>
                    <a:pt x="3158" y="10133"/>
                  </a:lnTo>
                  <a:lnTo>
                    <a:pt x="3158" y="9998"/>
                  </a:lnTo>
                  <a:lnTo>
                    <a:pt x="3124" y="9930"/>
                  </a:lnTo>
                  <a:lnTo>
                    <a:pt x="3065" y="9524"/>
                  </a:lnTo>
                  <a:lnTo>
                    <a:pt x="3065" y="8982"/>
                  </a:lnTo>
                  <a:lnTo>
                    <a:pt x="3099" y="8846"/>
                  </a:lnTo>
                  <a:lnTo>
                    <a:pt x="3090" y="8779"/>
                  </a:lnTo>
                  <a:lnTo>
                    <a:pt x="3124" y="8474"/>
                  </a:lnTo>
                  <a:lnTo>
                    <a:pt x="3166" y="8271"/>
                  </a:lnTo>
                  <a:lnTo>
                    <a:pt x="3166" y="8203"/>
                  </a:lnTo>
                  <a:lnTo>
                    <a:pt x="3116" y="8101"/>
                  </a:lnTo>
                  <a:lnTo>
                    <a:pt x="3056" y="8093"/>
                  </a:lnTo>
                  <a:lnTo>
                    <a:pt x="2921" y="8178"/>
                  </a:lnTo>
                  <a:lnTo>
                    <a:pt x="2828" y="8279"/>
                  </a:lnTo>
                  <a:lnTo>
                    <a:pt x="2777" y="8440"/>
                  </a:lnTo>
                  <a:lnTo>
                    <a:pt x="2675" y="8609"/>
                  </a:lnTo>
                  <a:lnTo>
                    <a:pt x="2650" y="8702"/>
                  </a:lnTo>
                  <a:lnTo>
                    <a:pt x="2506" y="8973"/>
                  </a:lnTo>
                  <a:lnTo>
                    <a:pt x="2506" y="9016"/>
                  </a:lnTo>
                  <a:lnTo>
                    <a:pt x="2472" y="9050"/>
                  </a:lnTo>
                  <a:lnTo>
                    <a:pt x="2354" y="9320"/>
                  </a:lnTo>
                  <a:lnTo>
                    <a:pt x="2125" y="9778"/>
                  </a:lnTo>
                  <a:lnTo>
                    <a:pt x="2057" y="9862"/>
                  </a:lnTo>
                  <a:lnTo>
                    <a:pt x="1990" y="9921"/>
                  </a:lnTo>
                  <a:lnTo>
                    <a:pt x="1786" y="10023"/>
                  </a:lnTo>
                  <a:lnTo>
                    <a:pt x="1515" y="10091"/>
                  </a:lnTo>
                  <a:lnTo>
                    <a:pt x="1482" y="10116"/>
                  </a:lnTo>
                  <a:lnTo>
                    <a:pt x="1312" y="10099"/>
                  </a:lnTo>
                  <a:lnTo>
                    <a:pt x="1143" y="10057"/>
                  </a:lnTo>
                  <a:lnTo>
                    <a:pt x="1109" y="10065"/>
                  </a:lnTo>
                  <a:lnTo>
                    <a:pt x="1007" y="10031"/>
                  </a:lnTo>
                  <a:lnTo>
                    <a:pt x="974" y="10031"/>
                  </a:lnTo>
                  <a:lnTo>
                    <a:pt x="923" y="10065"/>
                  </a:lnTo>
                  <a:lnTo>
                    <a:pt x="872" y="10116"/>
                  </a:lnTo>
                  <a:lnTo>
                    <a:pt x="855" y="10167"/>
                  </a:lnTo>
                  <a:lnTo>
                    <a:pt x="923" y="10302"/>
                  </a:lnTo>
                  <a:lnTo>
                    <a:pt x="1024" y="10404"/>
                  </a:lnTo>
                  <a:lnTo>
                    <a:pt x="1211" y="10658"/>
                  </a:lnTo>
                  <a:lnTo>
                    <a:pt x="1295" y="10726"/>
                  </a:lnTo>
                  <a:lnTo>
                    <a:pt x="1439" y="10802"/>
                  </a:lnTo>
                  <a:lnTo>
                    <a:pt x="1710" y="10903"/>
                  </a:lnTo>
                  <a:lnTo>
                    <a:pt x="1786" y="10971"/>
                  </a:lnTo>
                  <a:lnTo>
                    <a:pt x="1973" y="11056"/>
                  </a:lnTo>
                  <a:lnTo>
                    <a:pt x="2023" y="11132"/>
                  </a:lnTo>
                  <a:lnTo>
                    <a:pt x="2125" y="11174"/>
                  </a:lnTo>
                  <a:lnTo>
                    <a:pt x="2413" y="11403"/>
                  </a:lnTo>
                  <a:lnTo>
                    <a:pt x="2692" y="11741"/>
                  </a:lnTo>
                  <a:lnTo>
                    <a:pt x="2845" y="11987"/>
                  </a:lnTo>
                  <a:lnTo>
                    <a:pt x="2989" y="12190"/>
                  </a:lnTo>
                  <a:lnTo>
                    <a:pt x="3116" y="12469"/>
                  </a:lnTo>
                  <a:lnTo>
                    <a:pt x="3124" y="12554"/>
                  </a:lnTo>
                  <a:lnTo>
                    <a:pt x="3302" y="13147"/>
                  </a:lnTo>
                  <a:lnTo>
                    <a:pt x="3395" y="13367"/>
                  </a:lnTo>
                  <a:lnTo>
                    <a:pt x="3505" y="13824"/>
                  </a:lnTo>
                  <a:lnTo>
                    <a:pt x="3522" y="14052"/>
                  </a:lnTo>
                  <a:lnTo>
                    <a:pt x="3590" y="14323"/>
                  </a:lnTo>
                  <a:lnTo>
                    <a:pt x="3573" y="14637"/>
                  </a:lnTo>
                  <a:lnTo>
                    <a:pt x="3607" y="14950"/>
                  </a:lnTo>
                  <a:lnTo>
                    <a:pt x="3590" y="15085"/>
                  </a:lnTo>
                  <a:lnTo>
                    <a:pt x="3590" y="15314"/>
                  </a:lnTo>
                  <a:lnTo>
                    <a:pt x="3564" y="15500"/>
                  </a:lnTo>
                  <a:lnTo>
                    <a:pt x="3463" y="15720"/>
                  </a:lnTo>
                  <a:lnTo>
                    <a:pt x="3370" y="16042"/>
                  </a:lnTo>
                  <a:lnTo>
                    <a:pt x="3251" y="16194"/>
                  </a:lnTo>
                  <a:lnTo>
                    <a:pt x="3124" y="16287"/>
                  </a:lnTo>
                  <a:lnTo>
                    <a:pt x="2997" y="16330"/>
                  </a:lnTo>
                  <a:lnTo>
                    <a:pt x="2862" y="16414"/>
                  </a:lnTo>
                  <a:lnTo>
                    <a:pt x="2591" y="16516"/>
                  </a:lnTo>
                  <a:lnTo>
                    <a:pt x="2557" y="16550"/>
                  </a:lnTo>
                  <a:lnTo>
                    <a:pt x="2489" y="16550"/>
                  </a:lnTo>
                  <a:lnTo>
                    <a:pt x="2218" y="16634"/>
                  </a:lnTo>
                  <a:lnTo>
                    <a:pt x="2150" y="16685"/>
                  </a:lnTo>
                  <a:lnTo>
                    <a:pt x="2015" y="16719"/>
                  </a:lnTo>
                  <a:lnTo>
                    <a:pt x="1913" y="16778"/>
                  </a:lnTo>
                  <a:lnTo>
                    <a:pt x="1778" y="16795"/>
                  </a:lnTo>
                  <a:lnTo>
                    <a:pt x="1744" y="16821"/>
                  </a:lnTo>
                  <a:lnTo>
                    <a:pt x="1642" y="16821"/>
                  </a:lnTo>
                  <a:lnTo>
                    <a:pt x="1507" y="16863"/>
                  </a:lnTo>
                  <a:lnTo>
                    <a:pt x="1439" y="16914"/>
                  </a:lnTo>
                  <a:lnTo>
                    <a:pt x="1101" y="17024"/>
                  </a:lnTo>
                  <a:lnTo>
                    <a:pt x="1067" y="17058"/>
                  </a:lnTo>
                  <a:lnTo>
                    <a:pt x="728" y="17159"/>
                  </a:lnTo>
                  <a:lnTo>
                    <a:pt x="559" y="17252"/>
                  </a:lnTo>
                  <a:lnTo>
                    <a:pt x="322" y="17320"/>
                  </a:lnTo>
                  <a:lnTo>
                    <a:pt x="0" y="1733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9" name="Freeform 315">
              <a:extLst>
                <a:ext uri="{FF2B5EF4-FFF2-40B4-BE49-F238E27FC236}">
                  <a16:creationId xmlns:a16="http://schemas.microsoft.com/office/drawing/2014/main" id="{2EBC3447-AD34-4747-8402-8B3315E96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954"/>
              <a:ext cx="3187" cy="3571"/>
            </a:xfrm>
            <a:custGeom>
              <a:avLst/>
              <a:gdLst>
                <a:gd name="T0" fmla="*/ 1134 w 18312"/>
                <a:gd name="T1" fmla="*/ 16744 h 20511"/>
                <a:gd name="T2" fmla="*/ 2345 w 18312"/>
                <a:gd name="T3" fmla="*/ 16304 h 20511"/>
                <a:gd name="T4" fmla="*/ 3132 w 18312"/>
                <a:gd name="T5" fmla="*/ 15949 h 20511"/>
                <a:gd name="T6" fmla="*/ 3996 w 18312"/>
                <a:gd name="T7" fmla="*/ 14865 h 20511"/>
                <a:gd name="T8" fmla="*/ 3801 w 18312"/>
                <a:gd name="T9" fmla="*/ 13307 h 20511"/>
                <a:gd name="T10" fmla="*/ 3014 w 18312"/>
                <a:gd name="T11" fmla="*/ 11233 h 20511"/>
                <a:gd name="T12" fmla="*/ 2184 w 18312"/>
                <a:gd name="T13" fmla="*/ 10446 h 20511"/>
                <a:gd name="T14" fmla="*/ 1338 w 18312"/>
                <a:gd name="T15" fmla="*/ 9862 h 20511"/>
                <a:gd name="T16" fmla="*/ 2176 w 18312"/>
                <a:gd name="T17" fmla="*/ 9642 h 20511"/>
                <a:gd name="T18" fmla="*/ 2616 w 18312"/>
                <a:gd name="T19" fmla="*/ 8652 h 20511"/>
                <a:gd name="T20" fmla="*/ 2887 w 18312"/>
                <a:gd name="T21" fmla="*/ 8770 h 20511"/>
                <a:gd name="T22" fmla="*/ 3463 w 18312"/>
                <a:gd name="T23" fmla="*/ 10963 h 20511"/>
                <a:gd name="T24" fmla="*/ 4377 w 18312"/>
                <a:gd name="T25" fmla="*/ 12232 h 20511"/>
                <a:gd name="T26" fmla="*/ 5080 w 18312"/>
                <a:gd name="T27" fmla="*/ 12715 h 20511"/>
                <a:gd name="T28" fmla="*/ 6324 w 18312"/>
                <a:gd name="T29" fmla="*/ 12639 h 20511"/>
                <a:gd name="T30" fmla="*/ 6866 w 18312"/>
                <a:gd name="T31" fmla="*/ 11572 h 20511"/>
                <a:gd name="T32" fmla="*/ 7848 w 18312"/>
                <a:gd name="T33" fmla="*/ 10378 h 20511"/>
                <a:gd name="T34" fmla="*/ 8508 w 18312"/>
                <a:gd name="T35" fmla="*/ 9185 h 20511"/>
                <a:gd name="T36" fmla="*/ 9313 w 18312"/>
                <a:gd name="T37" fmla="*/ 7670 h 20511"/>
                <a:gd name="T38" fmla="*/ 10125 w 18312"/>
                <a:gd name="T39" fmla="*/ 6256 h 20511"/>
                <a:gd name="T40" fmla="*/ 10227 w 18312"/>
                <a:gd name="T41" fmla="*/ 5105 h 20511"/>
                <a:gd name="T42" fmla="*/ 10295 w 18312"/>
                <a:gd name="T43" fmla="*/ 3852 h 20511"/>
                <a:gd name="T44" fmla="*/ 9262 w 18312"/>
                <a:gd name="T45" fmla="*/ 2988 h 20511"/>
                <a:gd name="T46" fmla="*/ 8449 w 18312"/>
                <a:gd name="T47" fmla="*/ 2684 h 20511"/>
                <a:gd name="T48" fmla="*/ 9728 w 18312"/>
                <a:gd name="T49" fmla="*/ 2320 h 20511"/>
                <a:gd name="T50" fmla="*/ 9990 w 18312"/>
                <a:gd name="T51" fmla="*/ 855 h 20511"/>
                <a:gd name="T52" fmla="*/ 10058 w 18312"/>
                <a:gd name="T53" fmla="*/ 212 h 20511"/>
                <a:gd name="T54" fmla="*/ 10473 w 18312"/>
                <a:gd name="T55" fmla="*/ 330 h 20511"/>
                <a:gd name="T56" fmla="*/ 10980 w 18312"/>
                <a:gd name="T57" fmla="*/ 1626 h 20511"/>
                <a:gd name="T58" fmla="*/ 11565 w 18312"/>
                <a:gd name="T59" fmla="*/ 3090 h 20511"/>
                <a:gd name="T60" fmla="*/ 12183 w 18312"/>
                <a:gd name="T61" fmla="*/ 4470 h 20511"/>
                <a:gd name="T62" fmla="*/ 12945 w 18312"/>
                <a:gd name="T63" fmla="*/ 5308 h 20511"/>
                <a:gd name="T64" fmla="*/ 14206 w 18312"/>
                <a:gd name="T65" fmla="*/ 5714 h 20511"/>
                <a:gd name="T66" fmla="*/ 15569 w 18312"/>
                <a:gd name="T67" fmla="*/ 5367 h 20511"/>
                <a:gd name="T68" fmla="*/ 16314 w 18312"/>
                <a:gd name="T69" fmla="*/ 5113 h 20511"/>
                <a:gd name="T70" fmla="*/ 15755 w 18312"/>
                <a:gd name="T71" fmla="*/ 6154 h 20511"/>
                <a:gd name="T72" fmla="*/ 16128 w 18312"/>
                <a:gd name="T73" fmla="*/ 7323 h 20511"/>
                <a:gd name="T74" fmla="*/ 17169 w 18312"/>
                <a:gd name="T75" fmla="*/ 7737 h 20511"/>
                <a:gd name="T76" fmla="*/ 18253 w 18312"/>
                <a:gd name="T77" fmla="*/ 7924 h 20511"/>
                <a:gd name="T78" fmla="*/ 16771 w 18312"/>
                <a:gd name="T79" fmla="*/ 8448 h 20511"/>
                <a:gd name="T80" fmla="*/ 16026 w 18312"/>
                <a:gd name="T81" fmla="*/ 8745 h 20511"/>
                <a:gd name="T82" fmla="*/ 15484 w 18312"/>
                <a:gd name="T83" fmla="*/ 8999 h 20511"/>
                <a:gd name="T84" fmla="*/ 14773 w 18312"/>
                <a:gd name="T85" fmla="*/ 9354 h 20511"/>
                <a:gd name="T86" fmla="*/ 13927 w 18312"/>
                <a:gd name="T87" fmla="*/ 9811 h 20511"/>
                <a:gd name="T88" fmla="*/ 12420 w 18312"/>
                <a:gd name="T89" fmla="*/ 11090 h 20511"/>
                <a:gd name="T90" fmla="*/ 11954 w 18312"/>
                <a:gd name="T91" fmla="*/ 12918 h 20511"/>
                <a:gd name="T92" fmla="*/ 11607 w 18312"/>
                <a:gd name="T93" fmla="*/ 13663 h 20511"/>
                <a:gd name="T94" fmla="*/ 10828 w 18312"/>
                <a:gd name="T95" fmla="*/ 14205 h 20511"/>
                <a:gd name="T96" fmla="*/ 9499 w 18312"/>
                <a:gd name="T97" fmla="*/ 15381 h 20511"/>
                <a:gd name="T98" fmla="*/ 9143 w 18312"/>
                <a:gd name="T99" fmla="*/ 16727 h 20511"/>
                <a:gd name="T100" fmla="*/ 8576 w 18312"/>
                <a:gd name="T101" fmla="*/ 16820 h 20511"/>
                <a:gd name="T102" fmla="*/ 7797 w 18312"/>
                <a:gd name="T103" fmla="*/ 16964 h 20511"/>
                <a:gd name="T104" fmla="*/ 6815 w 18312"/>
                <a:gd name="T105" fmla="*/ 17633 h 20511"/>
                <a:gd name="T106" fmla="*/ 5486 w 18312"/>
                <a:gd name="T107" fmla="*/ 18742 h 20511"/>
                <a:gd name="T108" fmla="*/ 4606 w 18312"/>
                <a:gd name="T109" fmla="*/ 19504 h 20511"/>
                <a:gd name="T110" fmla="*/ 3666 w 18312"/>
                <a:gd name="T111" fmla="*/ 20300 h 20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312" h="20511">
                  <a:moveTo>
                    <a:pt x="0" y="17057"/>
                  </a:moveTo>
                  <a:lnTo>
                    <a:pt x="364" y="17024"/>
                  </a:lnTo>
                  <a:lnTo>
                    <a:pt x="635" y="16956"/>
                  </a:lnTo>
                  <a:lnTo>
                    <a:pt x="1007" y="16812"/>
                  </a:lnTo>
                  <a:lnTo>
                    <a:pt x="1058" y="16795"/>
                  </a:lnTo>
                  <a:lnTo>
                    <a:pt x="1134" y="16744"/>
                  </a:lnTo>
                  <a:lnTo>
                    <a:pt x="1177" y="16744"/>
                  </a:lnTo>
                  <a:lnTo>
                    <a:pt x="1482" y="16609"/>
                  </a:lnTo>
                  <a:lnTo>
                    <a:pt x="1575" y="16583"/>
                  </a:lnTo>
                  <a:lnTo>
                    <a:pt x="1846" y="16448"/>
                  </a:lnTo>
                  <a:lnTo>
                    <a:pt x="2210" y="16321"/>
                  </a:lnTo>
                  <a:lnTo>
                    <a:pt x="2345" y="16304"/>
                  </a:lnTo>
                  <a:lnTo>
                    <a:pt x="2387" y="16270"/>
                  </a:lnTo>
                  <a:lnTo>
                    <a:pt x="2472" y="16253"/>
                  </a:lnTo>
                  <a:lnTo>
                    <a:pt x="2650" y="16177"/>
                  </a:lnTo>
                  <a:lnTo>
                    <a:pt x="2828" y="16126"/>
                  </a:lnTo>
                  <a:lnTo>
                    <a:pt x="2963" y="16076"/>
                  </a:lnTo>
                  <a:lnTo>
                    <a:pt x="3132" y="15949"/>
                  </a:lnTo>
                  <a:lnTo>
                    <a:pt x="3226" y="15915"/>
                  </a:lnTo>
                  <a:lnTo>
                    <a:pt x="3429" y="15788"/>
                  </a:lnTo>
                  <a:lnTo>
                    <a:pt x="3632" y="15618"/>
                  </a:lnTo>
                  <a:lnTo>
                    <a:pt x="3742" y="15474"/>
                  </a:lnTo>
                  <a:lnTo>
                    <a:pt x="3903" y="15136"/>
                  </a:lnTo>
                  <a:lnTo>
                    <a:pt x="3996" y="14865"/>
                  </a:lnTo>
                  <a:lnTo>
                    <a:pt x="4004" y="14662"/>
                  </a:lnTo>
                  <a:lnTo>
                    <a:pt x="3988" y="14560"/>
                  </a:lnTo>
                  <a:lnTo>
                    <a:pt x="3988" y="14188"/>
                  </a:lnTo>
                  <a:lnTo>
                    <a:pt x="3937" y="14018"/>
                  </a:lnTo>
                  <a:lnTo>
                    <a:pt x="3903" y="13680"/>
                  </a:lnTo>
                  <a:lnTo>
                    <a:pt x="3801" y="13307"/>
                  </a:lnTo>
                  <a:lnTo>
                    <a:pt x="3793" y="13164"/>
                  </a:lnTo>
                  <a:lnTo>
                    <a:pt x="3522" y="12385"/>
                  </a:lnTo>
                  <a:lnTo>
                    <a:pt x="3463" y="12148"/>
                  </a:lnTo>
                  <a:lnTo>
                    <a:pt x="3386" y="11978"/>
                  </a:lnTo>
                  <a:lnTo>
                    <a:pt x="3268" y="11640"/>
                  </a:lnTo>
                  <a:lnTo>
                    <a:pt x="3014" y="11233"/>
                  </a:lnTo>
                  <a:lnTo>
                    <a:pt x="2862" y="11073"/>
                  </a:lnTo>
                  <a:lnTo>
                    <a:pt x="2709" y="10853"/>
                  </a:lnTo>
                  <a:lnTo>
                    <a:pt x="2548" y="10717"/>
                  </a:lnTo>
                  <a:lnTo>
                    <a:pt x="2277" y="10548"/>
                  </a:lnTo>
                  <a:lnTo>
                    <a:pt x="2210" y="10489"/>
                  </a:lnTo>
                  <a:lnTo>
                    <a:pt x="2184" y="10446"/>
                  </a:lnTo>
                  <a:lnTo>
                    <a:pt x="2040" y="10378"/>
                  </a:lnTo>
                  <a:lnTo>
                    <a:pt x="1905" y="10268"/>
                  </a:lnTo>
                  <a:lnTo>
                    <a:pt x="1668" y="10167"/>
                  </a:lnTo>
                  <a:lnTo>
                    <a:pt x="1465" y="10031"/>
                  </a:lnTo>
                  <a:lnTo>
                    <a:pt x="1372" y="9947"/>
                  </a:lnTo>
                  <a:lnTo>
                    <a:pt x="1338" y="9862"/>
                  </a:lnTo>
                  <a:lnTo>
                    <a:pt x="1338" y="9845"/>
                  </a:lnTo>
                  <a:lnTo>
                    <a:pt x="1499" y="9777"/>
                  </a:lnTo>
                  <a:lnTo>
                    <a:pt x="1634" y="9761"/>
                  </a:lnTo>
                  <a:lnTo>
                    <a:pt x="1905" y="9693"/>
                  </a:lnTo>
                  <a:lnTo>
                    <a:pt x="1990" y="9710"/>
                  </a:lnTo>
                  <a:lnTo>
                    <a:pt x="2176" y="9642"/>
                  </a:lnTo>
                  <a:lnTo>
                    <a:pt x="2210" y="9608"/>
                  </a:lnTo>
                  <a:lnTo>
                    <a:pt x="2294" y="9490"/>
                  </a:lnTo>
                  <a:lnTo>
                    <a:pt x="2472" y="9202"/>
                  </a:lnTo>
                  <a:lnTo>
                    <a:pt x="2574" y="8863"/>
                  </a:lnTo>
                  <a:lnTo>
                    <a:pt x="2591" y="8719"/>
                  </a:lnTo>
                  <a:lnTo>
                    <a:pt x="2616" y="8652"/>
                  </a:lnTo>
                  <a:lnTo>
                    <a:pt x="2650" y="8618"/>
                  </a:lnTo>
                  <a:lnTo>
                    <a:pt x="2692" y="8381"/>
                  </a:lnTo>
                  <a:lnTo>
                    <a:pt x="2760" y="8398"/>
                  </a:lnTo>
                  <a:lnTo>
                    <a:pt x="2819" y="8330"/>
                  </a:lnTo>
                  <a:lnTo>
                    <a:pt x="2878" y="8448"/>
                  </a:lnTo>
                  <a:lnTo>
                    <a:pt x="2887" y="8770"/>
                  </a:lnTo>
                  <a:lnTo>
                    <a:pt x="2955" y="9270"/>
                  </a:lnTo>
                  <a:lnTo>
                    <a:pt x="2963" y="9676"/>
                  </a:lnTo>
                  <a:lnTo>
                    <a:pt x="2989" y="9854"/>
                  </a:lnTo>
                  <a:lnTo>
                    <a:pt x="3090" y="10260"/>
                  </a:lnTo>
                  <a:lnTo>
                    <a:pt x="3251" y="10624"/>
                  </a:lnTo>
                  <a:lnTo>
                    <a:pt x="3463" y="10963"/>
                  </a:lnTo>
                  <a:lnTo>
                    <a:pt x="3607" y="11276"/>
                  </a:lnTo>
                  <a:lnTo>
                    <a:pt x="3835" y="11631"/>
                  </a:lnTo>
                  <a:lnTo>
                    <a:pt x="4004" y="11826"/>
                  </a:lnTo>
                  <a:lnTo>
                    <a:pt x="4157" y="11961"/>
                  </a:lnTo>
                  <a:lnTo>
                    <a:pt x="4174" y="12004"/>
                  </a:lnTo>
                  <a:lnTo>
                    <a:pt x="4377" y="12232"/>
                  </a:lnTo>
                  <a:lnTo>
                    <a:pt x="4428" y="12249"/>
                  </a:lnTo>
                  <a:lnTo>
                    <a:pt x="4496" y="12334"/>
                  </a:lnTo>
                  <a:lnTo>
                    <a:pt x="4639" y="12444"/>
                  </a:lnTo>
                  <a:lnTo>
                    <a:pt x="4775" y="12520"/>
                  </a:lnTo>
                  <a:lnTo>
                    <a:pt x="4902" y="12622"/>
                  </a:lnTo>
                  <a:lnTo>
                    <a:pt x="5080" y="12715"/>
                  </a:lnTo>
                  <a:lnTo>
                    <a:pt x="5215" y="12749"/>
                  </a:lnTo>
                  <a:lnTo>
                    <a:pt x="5266" y="12783"/>
                  </a:lnTo>
                  <a:lnTo>
                    <a:pt x="5537" y="12842"/>
                  </a:lnTo>
                  <a:lnTo>
                    <a:pt x="5808" y="12825"/>
                  </a:lnTo>
                  <a:lnTo>
                    <a:pt x="6214" y="12723"/>
                  </a:lnTo>
                  <a:lnTo>
                    <a:pt x="6324" y="12639"/>
                  </a:lnTo>
                  <a:lnTo>
                    <a:pt x="6519" y="12402"/>
                  </a:lnTo>
                  <a:lnTo>
                    <a:pt x="6527" y="12317"/>
                  </a:lnTo>
                  <a:lnTo>
                    <a:pt x="6629" y="12080"/>
                  </a:lnTo>
                  <a:lnTo>
                    <a:pt x="6680" y="12012"/>
                  </a:lnTo>
                  <a:lnTo>
                    <a:pt x="6722" y="11877"/>
                  </a:lnTo>
                  <a:lnTo>
                    <a:pt x="6866" y="11572"/>
                  </a:lnTo>
                  <a:lnTo>
                    <a:pt x="7061" y="11233"/>
                  </a:lnTo>
                  <a:lnTo>
                    <a:pt x="7069" y="11166"/>
                  </a:lnTo>
                  <a:lnTo>
                    <a:pt x="7442" y="10759"/>
                  </a:lnTo>
                  <a:lnTo>
                    <a:pt x="7603" y="10649"/>
                  </a:lnTo>
                  <a:lnTo>
                    <a:pt x="7662" y="10565"/>
                  </a:lnTo>
                  <a:lnTo>
                    <a:pt x="7848" y="10378"/>
                  </a:lnTo>
                  <a:lnTo>
                    <a:pt x="8085" y="10091"/>
                  </a:lnTo>
                  <a:lnTo>
                    <a:pt x="8178" y="9981"/>
                  </a:lnTo>
                  <a:lnTo>
                    <a:pt x="8271" y="9794"/>
                  </a:lnTo>
                  <a:lnTo>
                    <a:pt x="8314" y="9727"/>
                  </a:lnTo>
                  <a:lnTo>
                    <a:pt x="8348" y="9625"/>
                  </a:lnTo>
                  <a:lnTo>
                    <a:pt x="8508" y="9185"/>
                  </a:lnTo>
                  <a:lnTo>
                    <a:pt x="8551" y="9117"/>
                  </a:lnTo>
                  <a:lnTo>
                    <a:pt x="8602" y="8948"/>
                  </a:lnTo>
                  <a:lnTo>
                    <a:pt x="8678" y="8779"/>
                  </a:lnTo>
                  <a:lnTo>
                    <a:pt x="8745" y="8338"/>
                  </a:lnTo>
                  <a:lnTo>
                    <a:pt x="8949" y="8034"/>
                  </a:lnTo>
                  <a:lnTo>
                    <a:pt x="9313" y="7670"/>
                  </a:lnTo>
                  <a:lnTo>
                    <a:pt x="9584" y="7458"/>
                  </a:lnTo>
                  <a:lnTo>
                    <a:pt x="9719" y="7331"/>
                  </a:lnTo>
                  <a:lnTo>
                    <a:pt x="9914" y="7035"/>
                  </a:lnTo>
                  <a:lnTo>
                    <a:pt x="9998" y="6832"/>
                  </a:lnTo>
                  <a:lnTo>
                    <a:pt x="10066" y="6391"/>
                  </a:lnTo>
                  <a:lnTo>
                    <a:pt x="10125" y="6256"/>
                  </a:lnTo>
                  <a:lnTo>
                    <a:pt x="10185" y="5680"/>
                  </a:lnTo>
                  <a:lnTo>
                    <a:pt x="10202" y="5613"/>
                  </a:lnTo>
                  <a:lnTo>
                    <a:pt x="10185" y="5443"/>
                  </a:lnTo>
                  <a:lnTo>
                    <a:pt x="10202" y="5376"/>
                  </a:lnTo>
                  <a:lnTo>
                    <a:pt x="10202" y="5240"/>
                  </a:lnTo>
                  <a:lnTo>
                    <a:pt x="10227" y="5105"/>
                  </a:lnTo>
                  <a:lnTo>
                    <a:pt x="10261" y="5037"/>
                  </a:lnTo>
                  <a:lnTo>
                    <a:pt x="10295" y="4766"/>
                  </a:lnTo>
                  <a:lnTo>
                    <a:pt x="10295" y="4495"/>
                  </a:lnTo>
                  <a:lnTo>
                    <a:pt x="10329" y="4157"/>
                  </a:lnTo>
                  <a:lnTo>
                    <a:pt x="10303" y="4089"/>
                  </a:lnTo>
                  <a:lnTo>
                    <a:pt x="10295" y="3852"/>
                  </a:lnTo>
                  <a:lnTo>
                    <a:pt x="10219" y="3649"/>
                  </a:lnTo>
                  <a:lnTo>
                    <a:pt x="10092" y="3446"/>
                  </a:lnTo>
                  <a:lnTo>
                    <a:pt x="9948" y="3327"/>
                  </a:lnTo>
                  <a:lnTo>
                    <a:pt x="9609" y="3141"/>
                  </a:lnTo>
                  <a:lnTo>
                    <a:pt x="9533" y="3124"/>
                  </a:lnTo>
                  <a:lnTo>
                    <a:pt x="9262" y="2988"/>
                  </a:lnTo>
                  <a:lnTo>
                    <a:pt x="9059" y="2929"/>
                  </a:lnTo>
                  <a:lnTo>
                    <a:pt x="8991" y="2929"/>
                  </a:lnTo>
                  <a:lnTo>
                    <a:pt x="8686" y="2819"/>
                  </a:lnTo>
                  <a:lnTo>
                    <a:pt x="8618" y="2819"/>
                  </a:lnTo>
                  <a:lnTo>
                    <a:pt x="8483" y="2751"/>
                  </a:lnTo>
                  <a:lnTo>
                    <a:pt x="8449" y="2684"/>
                  </a:lnTo>
                  <a:lnTo>
                    <a:pt x="8508" y="2591"/>
                  </a:lnTo>
                  <a:lnTo>
                    <a:pt x="8602" y="2548"/>
                  </a:lnTo>
                  <a:lnTo>
                    <a:pt x="9287" y="2455"/>
                  </a:lnTo>
                  <a:lnTo>
                    <a:pt x="9380" y="2421"/>
                  </a:lnTo>
                  <a:lnTo>
                    <a:pt x="9516" y="2413"/>
                  </a:lnTo>
                  <a:lnTo>
                    <a:pt x="9728" y="2320"/>
                  </a:lnTo>
                  <a:lnTo>
                    <a:pt x="9888" y="2184"/>
                  </a:lnTo>
                  <a:lnTo>
                    <a:pt x="10049" y="1668"/>
                  </a:lnTo>
                  <a:lnTo>
                    <a:pt x="10049" y="1363"/>
                  </a:lnTo>
                  <a:lnTo>
                    <a:pt x="10024" y="1228"/>
                  </a:lnTo>
                  <a:lnTo>
                    <a:pt x="10032" y="1058"/>
                  </a:lnTo>
                  <a:lnTo>
                    <a:pt x="9990" y="855"/>
                  </a:lnTo>
                  <a:lnTo>
                    <a:pt x="9990" y="618"/>
                  </a:lnTo>
                  <a:lnTo>
                    <a:pt x="10015" y="550"/>
                  </a:lnTo>
                  <a:lnTo>
                    <a:pt x="9998" y="483"/>
                  </a:lnTo>
                  <a:lnTo>
                    <a:pt x="10049" y="280"/>
                  </a:lnTo>
                  <a:lnTo>
                    <a:pt x="10066" y="246"/>
                  </a:lnTo>
                  <a:lnTo>
                    <a:pt x="10058" y="212"/>
                  </a:lnTo>
                  <a:lnTo>
                    <a:pt x="10083" y="102"/>
                  </a:lnTo>
                  <a:lnTo>
                    <a:pt x="10151" y="17"/>
                  </a:lnTo>
                  <a:lnTo>
                    <a:pt x="10185" y="0"/>
                  </a:lnTo>
                  <a:lnTo>
                    <a:pt x="10320" y="59"/>
                  </a:lnTo>
                  <a:lnTo>
                    <a:pt x="10388" y="212"/>
                  </a:lnTo>
                  <a:lnTo>
                    <a:pt x="10473" y="330"/>
                  </a:lnTo>
                  <a:lnTo>
                    <a:pt x="10523" y="517"/>
                  </a:lnTo>
                  <a:lnTo>
                    <a:pt x="10659" y="787"/>
                  </a:lnTo>
                  <a:lnTo>
                    <a:pt x="10693" y="965"/>
                  </a:lnTo>
                  <a:lnTo>
                    <a:pt x="10735" y="1058"/>
                  </a:lnTo>
                  <a:lnTo>
                    <a:pt x="10769" y="1194"/>
                  </a:lnTo>
                  <a:lnTo>
                    <a:pt x="10980" y="1626"/>
                  </a:lnTo>
                  <a:lnTo>
                    <a:pt x="11040" y="1896"/>
                  </a:lnTo>
                  <a:lnTo>
                    <a:pt x="11243" y="2345"/>
                  </a:lnTo>
                  <a:lnTo>
                    <a:pt x="11260" y="2438"/>
                  </a:lnTo>
                  <a:lnTo>
                    <a:pt x="11336" y="2574"/>
                  </a:lnTo>
                  <a:lnTo>
                    <a:pt x="11361" y="2658"/>
                  </a:lnTo>
                  <a:lnTo>
                    <a:pt x="11565" y="3090"/>
                  </a:lnTo>
                  <a:lnTo>
                    <a:pt x="11666" y="3276"/>
                  </a:lnTo>
                  <a:lnTo>
                    <a:pt x="11700" y="3412"/>
                  </a:lnTo>
                  <a:lnTo>
                    <a:pt x="11886" y="3767"/>
                  </a:lnTo>
                  <a:lnTo>
                    <a:pt x="11954" y="3996"/>
                  </a:lnTo>
                  <a:lnTo>
                    <a:pt x="12056" y="4165"/>
                  </a:lnTo>
                  <a:lnTo>
                    <a:pt x="12183" y="4470"/>
                  </a:lnTo>
                  <a:lnTo>
                    <a:pt x="12293" y="4656"/>
                  </a:lnTo>
                  <a:lnTo>
                    <a:pt x="12310" y="4698"/>
                  </a:lnTo>
                  <a:lnTo>
                    <a:pt x="12614" y="5079"/>
                  </a:lnTo>
                  <a:lnTo>
                    <a:pt x="12775" y="5198"/>
                  </a:lnTo>
                  <a:lnTo>
                    <a:pt x="12877" y="5240"/>
                  </a:lnTo>
                  <a:lnTo>
                    <a:pt x="12945" y="5308"/>
                  </a:lnTo>
                  <a:lnTo>
                    <a:pt x="13436" y="5553"/>
                  </a:lnTo>
                  <a:lnTo>
                    <a:pt x="13842" y="5680"/>
                  </a:lnTo>
                  <a:lnTo>
                    <a:pt x="13986" y="5680"/>
                  </a:lnTo>
                  <a:lnTo>
                    <a:pt x="14028" y="5706"/>
                  </a:lnTo>
                  <a:lnTo>
                    <a:pt x="14121" y="5689"/>
                  </a:lnTo>
                  <a:lnTo>
                    <a:pt x="14206" y="5714"/>
                  </a:lnTo>
                  <a:lnTo>
                    <a:pt x="14612" y="5655"/>
                  </a:lnTo>
                  <a:lnTo>
                    <a:pt x="14706" y="5621"/>
                  </a:lnTo>
                  <a:lnTo>
                    <a:pt x="14799" y="5621"/>
                  </a:lnTo>
                  <a:lnTo>
                    <a:pt x="15112" y="5536"/>
                  </a:lnTo>
                  <a:lnTo>
                    <a:pt x="15434" y="5401"/>
                  </a:lnTo>
                  <a:lnTo>
                    <a:pt x="15569" y="5367"/>
                  </a:lnTo>
                  <a:lnTo>
                    <a:pt x="15611" y="5333"/>
                  </a:lnTo>
                  <a:lnTo>
                    <a:pt x="15882" y="5240"/>
                  </a:lnTo>
                  <a:lnTo>
                    <a:pt x="15925" y="5240"/>
                  </a:lnTo>
                  <a:lnTo>
                    <a:pt x="16196" y="5105"/>
                  </a:lnTo>
                  <a:lnTo>
                    <a:pt x="16246" y="5096"/>
                  </a:lnTo>
                  <a:lnTo>
                    <a:pt x="16314" y="5113"/>
                  </a:lnTo>
                  <a:lnTo>
                    <a:pt x="16229" y="5249"/>
                  </a:lnTo>
                  <a:lnTo>
                    <a:pt x="16077" y="5384"/>
                  </a:lnTo>
                  <a:lnTo>
                    <a:pt x="15984" y="5579"/>
                  </a:lnTo>
                  <a:lnTo>
                    <a:pt x="15916" y="5655"/>
                  </a:lnTo>
                  <a:lnTo>
                    <a:pt x="15848" y="5790"/>
                  </a:lnTo>
                  <a:lnTo>
                    <a:pt x="15755" y="6154"/>
                  </a:lnTo>
                  <a:lnTo>
                    <a:pt x="15755" y="6247"/>
                  </a:lnTo>
                  <a:lnTo>
                    <a:pt x="15721" y="6341"/>
                  </a:lnTo>
                  <a:lnTo>
                    <a:pt x="15713" y="6476"/>
                  </a:lnTo>
                  <a:lnTo>
                    <a:pt x="15713" y="6654"/>
                  </a:lnTo>
                  <a:lnTo>
                    <a:pt x="15815" y="6925"/>
                  </a:lnTo>
                  <a:lnTo>
                    <a:pt x="16128" y="7323"/>
                  </a:lnTo>
                  <a:lnTo>
                    <a:pt x="16212" y="7373"/>
                  </a:lnTo>
                  <a:lnTo>
                    <a:pt x="16356" y="7450"/>
                  </a:lnTo>
                  <a:lnTo>
                    <a:pt x="16720" y="7585"/>
                  </a:lnTo>
                  <a:lnTo>
                    <a:pt x="16856" y="7653"/>
                  </a:lnTo>
                  <a:lnTo>
                    <a:pt x="16991" y="7670"/>
                  </a:lnTo>
                  <a:lnTo>
                    <a:pt x="17169" y="7737"/>
                  </a:lnTo>
                  <a:lnTo>
                    <a:pt x="17669" y="7864"/>
                  </a:lnTo>
                  <a:lnTo>
                    <a:pt x="17846" y="7898"/>
                  </a:lnTo>
                  <a:lnTo>
                    <a:pt x="17897" y="7890"/>
                  </a:lnTo>
                  <a:lnTo>
                    <a:pt x="17940" y="7907"/>
                  </a:lnTo>
                  <a:lnTo>
                    <a:pt x="18117" y="7898"/>
                  </a:lnTo>
                  <a:lnTo>
                    <a:pt x="18253" y="7924"/>
                  </a:lnTo>
                  <a:lnTo>
                    <a:pt x="18304" y="7941"/>
                  </a:lnTo>
                  <a:lnTo>
                    <a:pt x="18312" y="8034"/>
                  </a:lnTo>
                  <a:lnTo>
                    <a:pt x="17931" y="8135"/>
                  </a:lnTo>
                  <a:lnTo>
                    <a:pt x="17863" y="8169"/>
                  </a:lnTo>
                  <a:lnTo>
                    <a:pt x="17186" y="8305"/>
                  </a:lnTo>
                  <a:lnTo>
                    <a:pt x="16771" y="8448"/>
                  </a:lnTo>
                  <a:lnTo>
                    <a:pt x="16704" y="8499"/>
                  </a:lnTo>
                  <a:lnTo>
                    <a:pt x="16433" y="8575"/>
                  </a:lnTo>
                  <a:lnTo>
                    <a:pt x="16365" y="8618"/>
                  </a:lnTo>
                  <a:lnTo>
                    <a:pt x="16229" y="8669"/>
                  </a:lnTo>
                  <a:lnTo>
                    <a:pt x="16128" y="8719"/>
                  </a:lnTo>
                  <a:lnTo>
                    <a:pt x="16026" y="8745"/>
                  </a:lnTo>
                  <a:lnTo>
                    <a:pt x="15992" y="8779"/>
                  </a:lnTo>
                  <a:lnTo>
                    <a:pt x="15925" y="8787"/>
                  </a:lnTo>
                  <a:lnTo>
                    <a:pt x="15688" y="8914"/>
                  </a:lnTo>
                  <a:lnTo>
                    <a:pt x="15654" y="8914"/>
                  </a:lnTo>
                  <a:lnTo>
                    <a:pt x="15620" y="8948"/>
                  </a:lnTo>
                  <a:lnTo>
                    <a:pt x="15484" y="8999"/>
                  </a:lnTo>
                  <a:lnTo>
                    <a:pt x="15417" y="9049"/>
                  </a:lnTo>
                  <a:lnTo>
                    <a:pt x="15349" y="9066"/>
                  </a:lnTo>
                  <a:lnTo>
                    <a:pt x="15146" y="9151"/>
                  </a:lnTo>
                  <a:lnTo>
                    <a:pt x="14943" y="9270"/>
                  </a:lnTo>
                  <a:lnTo>
                    <a:pt x="14875" y="9320"/>
                  </a:lnTo>
                  <a:lnTo>
                    <a:pt x="14773" y="9354"/>
                  </a:lnTo>
                  <a:lnTo>
                    <a:pt x="14299" y="9625"/>
                  </a:lnTo>
                  <a:lnTo>
                    <a:pt x="14198" y="9659"/>
                  </a:lnTo>
                  <a:lnTo>
                    <a:pt x="14164" y="9693"/>
                  </a:lnTo>
                  <a:lnTo>
                    <a:pt x="14028" y="9752"/>
                  </a:lnTo>
                  <a:lnTo>
                    <a:pt x="13961" y="9811"/>
                  </a:lnTo>
                  <a:lnTo>
                    <a:pt x="13927" y="9811"/>
                  </a:lnTo>
                  <a:lnTo>
                    <a:pt x="13486" y="10065"/>
                  </a:lnTo>
                  <a:lnTo>
                    <a:pt x="13080" y="10378"/>
                  </a:lnTo>
                  <a:lnTo>
                    <a:pt x="12818" y="10632"/>
                  </a:lnTo>
                  <a:lnTo>
                    <a:pt x="12741" y="10692"/>
                  </a:lnTo>
                  <a:lnTo>
                    <a:pt x="12555" y="10937"/>
                  </a:lnTo>
                  <a:lnTo>
                    <a:pt x="12420" y="11090"/>
                  </a:lnTo>
                  <a:lnTo>
                    <a:pt x="12344" y="11225"/>
                  </a:lnTo>
                  <a:lnTo>
                    <a:pt x="12225" y="11496"/>
                  </a:lnTo>
                  <a:lnTo>
                    <a:pt x="12106" y="11902"/>
                  </a:lnTo>
                  <a:lnTo>
                    <a:pt x="12022" y="12198"/>
                  </a:lnTo>
                  <a:lnTo>
                    <a:pt x="11979" y="12512"/>
                  </a:lnTo>
                  <a:lnTo>
                    <a:pt x="11954" y="12918"/>
                  </a:lnTo>
                  <a:lnTo>
                    <a:pt x="11920" y="13053"/>
                  </a:lnTo>
                  <a:lnTo>
                    <a:pt x="11920" y="13147"/>
                  </a:lnTo>
                  <a:lnTo>
                    <a:pt x="11844" y="13417"/>
                  </a:lnTo>
                  <a:lnTo>
                    <a:pt x="11717" y="13561"/>
                  </a:lnTo>
                  <a:lnTo>
                    <a:pt x="11632" y="13621"/>
                  </a:lnTo>
                  <a:lnTo>
                    <a:pt x="11607" y="13663"/>
                  </a:lnTo>
                  <a:lnTo>
                    <a:pt x="11565" y="13680"/>
                  </a:lnTo>
                  <a:lnTo>
                    <a:pt x="11480" y="13748"/>
                  </a:lnTo>
                  <a:lnTo>
                    <a:pt x="11277" y="13866"/>
                  </a:lnTo>
                  <a:lnTo>
                    <a:pt x="11243" y="13917"/>
                  </a:lnTo>
                  <a:lnTo>
                    <a:pt x="10938" y="14103"/>
                  </a:lnTo>
                  <a:lnTo>
                    <a:pt x="10828" y="14205"/>
                  </a:lnTo>
                  <a:lnTo>
                    <a:pt x="10726" y="14272"/>
                  </a:lnTo>
                  <a:lnTo>
                    <a:pt x="10320" y="14636"/>
                  </a:lnTo>
                  <a:lnTo>
                    <a:pt x="10185" y="14721"/>
                  </a:lnTo>
                  <a:lnTo>
                    <a:pt x="9846" y="14992"/>
                  </a:lnTo>
                  <a:lnTo>
                    <a:pt x="9651" y="15195"/>
                  </a:lnTo>
                  <a:lnTo>
                    <a:pt x="9499" y="15381"/>
                  </a:lnTo>
                  <a:lnTo>
                    <a:pt x="9313" y="15737"/>
                  </a:lnTo>
                  <a:lnTo>
                    <a:pt x="9262" y="15872"/>
                  </a:lnTo>
                  <a:lnTo>
                    <a:pt x="9220" y="16050"/>
                  </a:lnTo>
                  <a:lnTo>
                    <a:pt x="9177" y="16372"/>
                  </a:lnTo>
                  <a:lnTo>
                    <a:pt x="9177" y="16592"/>
                  </a:lnTo>
                  <a:lnTo>
                    <a:pt x="9143" y="16727"/>
                  </a:lnTo>
                  <a:lnTo>
                    <a:pt x="9093" y="16820"/>
                  </a:lnTo>
                  <a:lnTo>
                    <a:pt x="8991" y="16863"/>
                  </a:lnTo>
                  <a:lnTo>
                    <a:pt x="8881" y="16863"/>
                  </a:lnTo>
                  <a:lnTo>
                    <a:pt x="8779" y="16829"/>
                  </a:lnTo>
                  <a:lnTo>
                    <a:pt x="8712" y="16854"/>
                  </a:lnTo>
                  <a:lnTo>
                    <a:pt x="8576" y="16820"/>
                  </a:lnTo>
                  <a:lnTo>
                    <a:pt x="8475" y="16820"/>
                  </a:lnTo>
                  <a:lnTo>
                    <a:pt x="8305" y="16863"/>
                  </a:lnTo>
                  <a:lnTo>
                    <a:pt x="8204" y="16854"/>
                  </a:lnTo>
                  <a:lnTo>
                    <a:pt x="8102" y="16888"/>
                  </a:lnTo>
                  <a:lnTo>
                    <a:pt x="8034" y="16888"/>
                  </a:lnTo>
                  <a:lnTo>
                    <a:pt x="7797" y="16964"/>
                  </a:lnTo>
                  <a:lnTo>
                    <a:pt x="7763" y="16998"/>
                  </a:lnTo>
                  <a:lnTo>
                    <a:pt x="7628" y="17057"/>
                  </a:lnTo>
                  <a:lnTo>
                    <a:pt x="7425" y="17184"/>
                  </a:lnTo>
                  <a:lnTo>
                    <a:pt x="7188" y="17371"/>
                  </a:lnTo>
                  <a:lnTo>
                    <a:pt x="6883" y="17565"/>
                  </a:lnTo>
                  <a:lnTo>
                    <a:pt x="6815" y="17633"/>
                  </a:lnTo>
                  <a:lnTo>
                    <a:pt x="6536" y="17819"/>
                  </a:lnTo>
                  <a:lnTo>
                    <a:pt x="6417" y="17938"/>
                  </a:lnTo>
                  <a:lnTo>
                    <a:pt x="6129" y="18141"/>
                  </a:lnTo>
                  <a:lnTo>
                    <a:pt x="5588" y="18640"/>
                  </a:lnTo>
                  <a:lnTo>
                    <a:pt x="5537" y="18717"/>
                  </a:lnTo>
                  <a:lnTo>
                    <a:pt x="5486" y="18742"/>
                  </a:lnTo>
                  <a:lnTo>
                    <a:pt x="5368" y="18886"/>
                  </a:lnTo>
                  <a:lnTo>
                    <a:pt x="5190" y="19047"/>
                  </a:lnTo>
                  <a:lnTo>
                    <a:pt x="5046" y="19148"/>
                  </a:lnTo>
                  <a:lnTo>
                    <a:pt x="4843" y="19335"/>
                  </a:lnTo>
                  <a:lnTo>
                    <a:pt x="4673" y="19436"/>
                  </a:lnTo>
                  <a:lnTo>
                    <a:pt x="4606" y="19504"/>
                  </a:lnTo>
                  <a:lnTo>
                    <a:pt x="4504" y="19555"/>
                  </a:lnTo>
                  <a:lnTo>
                    <a:pt x="4165" y="19817"/>
                  </a:lnTo>
                  <a:lnTo>
                    <a:pt x="4004" y="19986"/>
                  </a:lnTo>
                  <a:lnTo>
                    <a:pt x="3962" y="20012"/>
                  </a:lnTo>
                  <a:lnTo>
                    <a:pt x="3691" y="20266"/>
                  </a:lnTo>
                  <a:lnTo>
                    <a:pt x="3666" y="20300"/>
                  </a:lnTo>
                  <a:lnTo>
                    <a:pt x="3530" y="2051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0" name="Freeform 316">
              <a:extLst>
                <a:ext uri="{FF2B5EF4-FFF2-40B4-BE49-F238E27FC236}">
                  <a16:creationId xmlns:a16="http://schemas.microsoft.com/office/drawing/2014/main" id="{1B1B5D25-3831-4072-B010-9F2763FEF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87"/>
              <a:ext cx="3026" cy="3438"/>
            </a:xfrm>
            <a:custGeom>
              <a:avLst/>
              <a:gdLst>
                <a:gd name="T0" fmla="*/ 4123 w 17389"/>
                <a:gd name="T1" fmla="*/ 18928 h 19749"/>
                <a:gd name="T2" fmla="*/ 5139 w 17389"/>
                <a:gd name="T3" fmla="*/ 18048 h 19749"/>
                <a:gd name="T4" fmla="*/ 6019 w 17389"/>
                <a:gd name="T5" fmla="*/ 17337 h 19749"/>
                <a:gd name="T6" fmla="*/ 6722 w 17389"/>
                <a:gd name="T7" fmla="*/ 16668 h 19749"/>
                <a:gd name="T8" fmla="*/ 7772 w 17389"/>
                <a:gd name="T9" fmla="*/ 15931 h 19749"/>
                <a:gd name="T10" fmla="*/ 8618 w 17389"/>
                <a:gd name="T11" fmla="*/ 15821 h 19749"/>
                <a:gd name="T12" fmla="*/ 8949 w 17389"/>
                <a:gd name="T13" fmla="*/ 15356 h 19749"/>
                <a:gd name="T14" fmla="*/ 9059 w 17389"/>
                <a:gd name="T15" fmla="*/ 14746 h 19749"/>
                <a:gd name="T16" fmla="*/ 10168 w 17389"/>
                <a:gd name="T17" fmla="*/ 13697 h 19749"/>
                <a:gd name="T18" fmla="*/ 10879 w 17389"/>
                <a:gd name="T19" fmla="*/ 13130 h 19749"/>
                <a:gd name="T20" fmla="*/ 11734 w 17389"/>
                <a:gd name="T21" fmla="*/ 12198 h 19749"/>
                <a:gd name="T22" fmla="*/ 11912 w 17389"/>
                <a:gd name="T23" fmla="*/ 11132 h 19749"/>
                <a:gd name="T24" fmla="*/ 12589 w 17389"/>
                <a:gd name="T25" fmla="*/ 9735 h 19749"/>
                <a:gd name="T26" fmla="*/ 13605 w 17389"/>
                <a:gd name="T27" fmla="*/ 9058 h 19749"/>
                <a:gd name="T28" fmla="*/ 15247 w 17389"/>
                <a:gd name="T29" fmla="*/ 8152 h 19749"/>
                <a:gd name="T30" fmla="*/ 16898 w 17389"/>
                <a:gd name="T31" fmla="*/ 7449 h 19749"/>
                <a:gd name="T32" fmla="*/ 17330 w 17389"/>
                <a:gd name="T33" fmla="*/ 7136 h 19749"/>
                <a:gd name="T34" fmla="*/ 16670 w 17389"/>
                <a:gd name="T35" fmla="*/ 7043 h 19749"/>
                <a:gd name="T36" fmla="*/ 16060 w 17389"/>
                <a:gd name="T37" fmla="*/ 6874 h 19749"/>
                <a:gd name="T38" fmla="*/ 15307 w 17389"/>
                <a:gd name="T39" fmla="*/ 6442 h 19749"/>
                <a:gd name="T40" fmla="*/ 15451 w 17389"/>
                <a:gd name="T41" fmla="*/ 5655 h 19749"/>
                <a:gd name="T42" fmla="*/ 15747 w 17389"/>
                <a:gd name="T43" fmla="*/ 4817 h 19749"/>
                <a:gd name="T44" fmla="*/ 15010 w 17389"/>
                <a:gd name="T45" fmla="*/ 5054 h 19749"/>
                <a:gd name="T46" fmla="*/ 13893 w 17389"/>
                <a:gd name="T47" fmla="*/ 5240 h 19749"/>
                <a:gd name="T48" fmla="*/ 13249 w 17389"/>
                <a:gd name="T49" fmla="*/ 5130 h 19749"/>
                <a:gd name="T50" fmla="*/ 12318 w 17389"/>
                <a:gd name="T51" fmla="*/ 4368 h 19749"/>
                <a:gd name="T52" fmla="*/ 11836 w 17389"/>
                <a:gd name="T53" fmla="*/ 3615 h 19749"/>
                <a:gd name="T54" fmla="*/ 11497 w 17389"/>
                <a:gd name="T55" fmla="*/ 2904 h 19749"/>
                <a:gd name="T56" fmla="*/ 11031 w 17389"/>
                <a:gd name="T57" fmla="*/ 1685 h 19749"/>
                <a:gd name="T58" fmla="*/ 10676 w 17389"/>
                <a:gd name="T59" fmla="*/ 550 h 19749"/>
                <a:gd name="T60" fmla="*/ 10362 w 17389"/>
                <a:gd name="T61" fmla="*/ 0 h 19749"/>
                <a:gd name="T62" fmla="*/ 10219 w 17389"/>
                <a:gd name="T63" fmla="*/ 838 h 19749"/>
                <a:gd name="T64" fmla="*/ 9694 w 17389"/>
                <a:gd name="T65" fmla="*/ 1854 h 19749"/>
                <a:gd name="T66" fmla="*/ 9321 w 17389"/>
                <a:gd name="T67" fmla="*/ 1820 h 19749"/>
                <a:gd name="T68" fmla="*/ 9448 w 17389"/>
                <a:gd name="T69" fmla="*/ 2099 h 19749"/>
                <a:gd name="T70" fmla="*/ 10269 w 17389"/>
                <a:gd name="T71" fmla="*/ 2396 h 19749"/>
                <a:gd name="T72" fmla="*/ 10498 w 17389"/>
                <a:gd name="T73" fmla="*/ 3107 h 19749"/>
                <a:gd name="T74" fmla="*/ 10464 w 17389"/>
                <a:gd name="T75" fmla="*/ 4148 h 19749"/>
                <a:gd name="T76" fmla="*/ 10295 w 17389"/>
                <a:gd name="T77" fmla="*/ 5375 h 19749"/>
                <a:gd name="T78" fmla="*/ 10024 w 17389"/>
                <a:gd name="T79" fmla="*/ 6501 h 19749"/>
                <a:gd name="T80" fmla="*/ 9363 w 17389"/>
                <a:gd name="T81" fmla="*/ 7162 h 19749"/>
                <a:gd name="T82" fmla="*/ 8991 w 17389"/>
                <a:gd name="T83" fmla="*/ 7585 h 19749"/>
                <a:gd name="T84" fmla="*/ 8872 w 17389"/>
                <a:gd name="T85" fmla="*/ 8457 h 19749"/>
                <a:gd name="T86" fmla="*/ 8754 w 17389"/>
                <a:gd name="T87" fmla="*/ 8999 h 19749"/>
                <a:gd name="T88" fmla="*/ 7848 w 17389"/>
                <a:gd name="T89" fmla="*/ 9972 h 19749"/>
                <a:gd name="T90" fmla="*/ 6858 w 17389"/>
                <a:gd name="T91" fmla="*/ 11707 h 19749"/>
                <a:gd name="T92" fmla="*/ 5918 w 17389"/>
                <a:gd name="T93" fmla="*/ 12435 h 19749"/>
                <a:gd name="T94" fmla="*/ 5308 w 17389"/>
                <a:gd name="T95" fmla="*/ 12325 h 19749"/>
                <a:gd name="T96" fmla="*/ 4572 w 17389"/>
                <a:gd name="T97" fmla="*/ 11911 h 19749"/>
                <a:gd name="T98" fmla="*/ 4233 w 17389"/>
                <a:gd name="T99" fmla="*/ 11589 h 19749"/>
                <a:gd name="T100" fmla="*/ 3437 w 17389"/>
                <a:gd name="T101" fmla="*/ 10471 h 19749"/>
                <a:gd name="T102" fmla="*/ 2862 w 17389"/>
                <a:gd name="T103" fmla="*/ 9303 h 19749"/>
                <a:gd name="T104" fmla="*/ 2692 w 17389"/>
                <a:gd name="T105" fmla="*/ 8609 h 19749"/>
                <a:gd name="T106" fmla="*/ 2311 w 17389"/>
                <a:gd name="T107" fmla="*/ 9117 h 19749"/>
                <a:gd name="T108" fmla="*/ 1947 w 17389"/>
                <a:gd name="T109" fmla="*/ 9236 h 19749"/>
                <a:gd name="T110" fmla="*/ 2989 w 17389"/>
                <a:gd name="T111" fmla="*/ 9972 h 19749"/>
                <a:gd name="T112" fmla="*/ 3640 w 17389"/>
                <a:gd name="T113" fmla="*/ 11377 h 19749"/>
                <a:gd name="T114" fmla="*/ 3928 w 17389"/>
                <a:gd name="T115" fmla="*/ 12190 h 19749"/>
                <a:gd name="T116" fmla="*/ 4131 w 17389"/>
                <a:gd name="T117" fmla="*/ 13138 h 19749"/>
                <a:gd name="T118" fmla="*/ 4208 w 17389"/>
                <a:gd name="T119" fmla="*/ 14315 h 19749"/>
                <a:gd name="T120" fmla="*/ 3725 w 17389"/>
                <a:gd name="T121" fmla="*/ 14992 h 19749"/>
                <a:gd name="T122" fmla="*/ 2963 w 17389"/>
                <a:gd name="T123" fmla="*/ 15449 h 19749"/>
                <a:gd name="T124" fmla="*/ 1236 w 17389"/>
                <a:gd name="T125" fmla="*/ 16160 h 19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389" h="19749">
                  <a:moveTo>
                    <a:pt x="3353" y="19749"/>
                  </a:moveTo>
                  <a:lnTo>
                    <a:pt x="3573" y="19453"/>
                  </a:lnTo>
                  <a:lnTo>
                    <a:pt x="3708" y="19351"/>
                  </a:lnTo>
                  <a:lnTo>
                    <a:pt x="3852" y="19191"/>
                  </a:lnTo>
                  <a:lnTo>
                    <a:pt x="4123" y="18928"/>
                  </a:lnTo>
                  <a:lnTo>
                    <a:pt x="4140" y="18886"/>
                  </a:lnTo>
                  <a:lnTo>
                    <a:pt x="4462" y="18640"/>
                  </a:lnTo>
                  <a:lnTo>
                    <a:pt x="4529" y="18556"/>
                  </a:lnTo>
                  <a:lnTo>
                    <a:pt x="4902" y="18226"/>
                  </a:lnTo>
                  <a:lnTo>
                    <a:pt x="5139" y="18048"/>
                  </a:lnTo>
                  <a:lnTo>
                    <a:pt x="5376" y="17836"/>
                  </a:lnTo>
                  <a:lnTo>
                    <a:pt x="5545" y="17718"/>
                  </a:lnTo>
                  <a:lnTo>
                    <a:pt x="5816" y="17506"/>
                  </a:lnTo>
                  <a:lnTo>
                    <a:pt x="5943" y="17379"/>
                  </a:lnTo>
                  <a:lnTo>
                    <a:pt x="6019" y="17337"/>
                  </a:lnTo>
                  <a:lnTo>
                    <a:pt x="6333" y="17032"/>
                  </a:lnTo>
                  <a:lnTo>
                    <a:pt x="6451" y="16956"/>
                  </a:lnTo>
                  <a:lnTo>
                    <a:pt x="6553" y="16837"/>
                  </a:lnTo>
                  <a:lnTo>
                    <a:pt x="6629" y="16778"/>
                  </a:lnTo>
                  <a:lnTo>
                    <a:pt x="6722" y="16668"/>
                  </a:lnTo>
                  <a:lnTo>
                    <a:pt x="6849" y="16592"/>
                  </a:lnTo>
                  <a:lnTo>
                    <a:pt x="7120" y="16355"/>
                  </a:lnTo>
                  <a:lnTo>
                    <a:pt x="7196" y="16304"/>
                  </a:lnTo>
                  <a:lnTo>
                    <a:pt x="7442" y="16101"/>
                  </a:lnTo>
                  <a:lnTo>
                    <a:pt x="7772" y="15931"/>
                  </a:lnTo>
                  <a:lnTo>
                    <a:pt x="7806" y="15898"/>
                  </a:lnTo>
                  <a:lnTo>
                    <a:pt x="7941" y="15898"/>
                  </a:lnTo>
                  <a:lnTo>
                    <a:pt x="7984" y="15881"/>
                  </a:lnTo>
                  <a:lnTo>
                    <a:pt x="8034" y="15889"/>
                  </a:lnTo>
                  <a:lnTo>
                    <a:pt x="8618" y="15821"/>
                  </a:lnTo>
                  <a:lnTo>
                    <a:pt x="8847" y="15779"/>
                  </a:lnTo>
                  <a:lnTo>
                    <a:pt x="8940" y="15711"/>
                  </a:lnTo>
                  <a:lnTo>
                    <a:pt x="8974" y="15627"/>
                  </a:lnTo>
                  <a:lnTo>
                    <a:pt x="8974" y="15491"/>
                  </a:lnTo>
                  <a:lnTo>
                    <a:pt x="8949" y="15356"/>
                  </a:lnTo>
                  <a:lnTo>
                    <a:pt x="8889" y="15187"/>
                  </a:lnTo>
                  <a:lnTo>
                    <a:pt x="8940" y="14983"/>
                  </a:lnTo>
                  <a:lnTo>
                    <a:pt x="9008" y="14848"/>
                  </a:lnTo>
                  <a:lnTo>
                    <a:pt x="9042" y="14823"/>
                  </a:lnTo>
                  <a:lnTo>
                    <a:pt x="9059" y="14746"/>
                  </a:lnTo>
                  <a:lnTo>
                    <a:pt x="9262" y="14509"/>
                  </a:lnTo>
                  <a:lnTo>
                    <a:pt x="9728" y="14111"/>
                  </a:lnTo>
                  <a:lnTo>
                    <a:pt x="9829" y="13993"/>
                  </a:lnTo>
                  <a:lnTo>
                    <a:pt x="10100" y="13773"/>
                  </a:lnTo>
                  <a:lnTo>
                    <a:pt x="10168" y="13697"/>
                  </a:lnTo>
                  <a:lnTo>
                    <a:pt x="10286" y="13612"/>
                  </a:lnTo>
                  <a:lnTo>
                    <a:pt x="10439" y="13468"/>
                  </a:lnTo>
                  <a:lnTo>
                    <a:pt x="10489" y="13443"/>
                  </a:lnTo>
                  <a:lnTo>
                    <a:pt x="10557" y="13367"/>
                  </a:lnTo>
                  <a:lnTo>
                    <a:pt x="10879" y="13130"/>
                  </a:lnTo>
                  <a:lnTo>
                    <a:pt x="11234" y="12884"/>
                  </a:lnTo>
                  <a:lnTo>
                    <a:pt x="11472" y="12698"/>
                  </a:lnTo>
                  <a:lnTo>
                    <a:pt x="11548" y="12664"/>
                  </a:lnTo>
                  <a:lnTo>
                    <a:pt x="11641" y="12478"/>
                  </a:lnTo>
                  <a:lnTo>
                    <a:pt x="11734" y="12198"/>
                  </a:lnTo>
                  <a:lnTo>
                    <a:pt x="11751" y="11724"/>
                  </a:lnTo>
                  <a:lnTo>
                    <a:pt x="11802" y="11589"/>
                  </a:lnTo>
                  <a:lnTo>
                    <a:pt x="11844" y="11250"/>
                  </a:lnTo>
                  <a:lnTo>
                    <a:pt x="11886" y="11132"/>
                  </a:lnTo>
                  <a:lnTo>
                    <a:pt x="11912" y="11132"/>
                  </a:lnTo>
                  <a:lnTo>
                    <a:pt x="11912" y="10912"/>
                  </a:lnTo>
                  <a:lnTo>
                    <a:pt x="12022" y="10607"/>
                  </a:lnTo>
                  <a:lnTo>
                    <a:pt x="12217" y="10277"/>
                  </a:lnTo>
                  <a:lnTo>
                    <a:pt x="12318" y="10065"/>
                  </a:lnTo>
                  <a:lnTo>
                    <a:pt x="12589" y="9735"/>
                  </a:lnTo>
                  <a:lnTo>
                    <a:pt x="12843" y="9557"/>
                  </a:lnTo>
                  <a:lnTo>
                    <a:pt x="12978" y="9430"/>
                  </a:lnTo>
                  <a:lnTo>
                    <a:pt x="13199" y="9303"/>
                  </a:lnTo>
                  <a:lnTo>
                    <a:pt x="13326" y="9202"/>
                  </a:lnTo>
                  <a:lnTo>
                    <a:pt x="13605" y="9058"/>
                  </a:lnTo>
                  <a:lnTo>
                    <a:pt x="13825" y="8897"/>
                  </a:lnTo>
                  <a:lnTo>
                    <a:pt x="14358" y="8575"/>
                  </a:lnTo>
                  <a:lnTo>
                    <a:pt x="14849" y="8347"/>
                  </a:lnTo>
                  <a:lnTo>
                    <a:pt x="15120" y="8203"/>
                  </a:lnTo>
                  <a:lnTo>
                    <a:pt x="15247" y="8152"/>
                  </a:lnTo>
                  <a:lnTo>
                    <a:pt x="15476" y="8017"/>
                  </a:lnTo>
                  <a:lnTo>
                    <a:pt x="16043" y="7720"/>
                  </a:lnTo>
                  <a:lnTo>
                    <a:pt x="16314" y="7619"/>
                  </a:lnTo>
                  <a:lnTo>
                    <a:pt x="16399" y="7568"/>
                  </a:lnTo>
                  <a:lnTo>
                    <a:pt x="16898" y="7449"/>
                  </a:lnTo>
                  <a:lnTo>
                    <a:pt x="17127" y="7365"/>
                  </a:lnTo>
                  <a:lnTo>
                    <a:pt x="17220" y="7348"/>
                  </a:lnTo>
                  <a:lnTo>
                    <a:pt x="17288" y="7280"/>
                  </a:lnTo>
                  <a:lnTo>
                    <a:pt x="17389" y="7179"/>
                  </a:lnTo>
                  <a:lnTo>
                    <a:pt x="17330" y="7136"/>
                  </a:lnTo>
                  <a:lnTo>
                    <a:pt x="17152" y="7102"/>
                  </a:lnTo>
                  <a:lnTo>
                    <a:pt x="17118" y="7111"/>
                  </a:lnTo>
                  <a:lnTo>
                    <a:pt x="17084" y="7094"/>
                  </a:lnTo>
                  <a:lnTo>
                    <a:pt x="16949" y="7068"/>
                  </a:lnTo>
                  <a:lnTo>
                    <a:pt x="16670" y="7043"/>
                  </a:lnTo>
                  <a:lnTo>
                    <a:pt x="16636" y="7026"/>
                  </a:lnTo>
                  <a:lnTo>
                    <a:pt x="16433" y="7001"/>
                  </a:lnTo>
                  <a:lnTo>
                    <a:pt x="16263" y="6941"/>
                  </a:lnTo>
                  <a:lnTo>
                    <a:pt x="16162" y="6933"/>
                  </a:lnTo>
                  <a:lnTo>
                    <a:pt x="16060" y="6874"/>
                  </a:lnTo>
                  <a:lnTo>
                    <a:pt x="15857" y="6831"/>
                  </a:lnTo>
                  <a:lnTo>
                    <a:pt x="15654" y="6730"/>
                  </a:lnTo>
                  <a:lnTo>
                    <a:pt x="15518" y="6688"/>
                  </a:lnTo>
                  <a:lnTo>
                    <a:pt x="15383" y="6569"/>
                  </a:lnTo>
                  <a:lnTo>
                    <a:pt x="15307" y="6442"/>
                  </a:lnTo>
                  <a:lnTo>
                    <a:pt x="15256" y="6332"/>
                  </a:lnTo>
                  <a:lnTo>
                    <a:pt x="15256" y="6197"/>
                  </a:lnTo>
                  <a:lnTo>
                    <a:pt x="15315" y="5993"/>
                  </a:lnTo>
                  <a:lnTo>
                    <a:pt x="15417" y="5790"/>
                  </a:lnTo>
                  <a:lnTo>
                    <a:pt x="15451" y="5655"/>
                  </a:lnTo>
                  <a:lnTo>
                    <a:pt x="15484" y="5629"/>
                  </a:lnTo>
                  <a:lnTo>
                    <a:pt x="15645" y="5215"/>
                  </a:lnTo>
                  <a:lnTo>
                    <a:pt x="15705" y="5113"/>
                  </a:lnTo>
                  <a:lnTo>
                    <a:pt x="15738" y="4978"/>
                  </a:lnTo>
                  <a:lnTo>
                    <a:pt x="15747" y="4817"/>
                  </a:lnTo>
                  <a:lnTo>
                    <a:pt x="15586" y="4774"/>
                  </a:lnTo>
                  <a:lnTo>
                    <a:pt x="15552" y="4808"/>
                  </a:lnTo>
                  <a:lnTo>
                    <a:pt x="15247" y="4944"/>
                  </a:lnTo>
                  <a:lnTo>
                    <a:pt x="15146" y="5011"/>
                  </a:lnTo>
                  <a:lnTo>
                    <a:pt x="15010" y="5054"/>
                  </a:lnTo>
                  <a:lnTo>
                    <a:pt x="14909" y="5054"/>
                  </a:lnTo>
                  <a:lnTo>
                    <a:pt x="14773" y="5113"/>
                  </a:lnTo>
                  <a:lnTo>
                    <a:pt x="14536" y="5130"/>
                  </a:lnTo>
                  <a:lnTo>
                    <a:pt x="14401" y="5181"/>
                  </a:lnTo>
                  <a:lnTo>
                    <a:pt x="13893" y="5240"/>
                  </a:lnTo>
                  <a:lnTo>
                    <a:pt x="13825" y="5215"/>
                  </a:lnTo>
                  <a:lnTo>
                    <a:pt x="13723" y="5223"/>
                  </a:lnTo>
                  <a:lnTo>
                    <a:pt x="13554" y="5189"/>
                  </a:lnTo>
                  <a:lnTo>
                    <a:pt x="13453" y="5206"/>
                  </a:lnTo>
                  <a:lnTo>
                    <a:pt x="13249" y="5130"/>
                  </a:lnTo>
                  <a:lnTo>
                    <a:pt x="13080" y="5045"/>
                  </a:lnTo>
                  <a:lnTo>
                    <a:pt x="12978" y="5011"/>
                  </a:lnTo>
                  <a:lnTo>
                    <a:pt x="12674" y="4808"/>
                  </a:lnTo>
                  <a:lnTo>
                    <a:pt x="12513" y="4639"/>
                  </a:lnTo>
                  <a:lnTo>
                    <a:pt x="12318" y="4368"/>
                  </a:lnTo>
                  <a:lnTo>
                    <a:pt x="12157" y="4199"/>
                  </a:lnTo>
                  <a:lnTo>
                    <a:pt x="11979" y="3928"/>
                  </a:lnTo>
                  <a:lnTo>
                    <a:pt x="11954" y="3860"/>
                  </a:lnTo>
                  <a:lnTo>
                    <a:pt x="11836" y="3649"/>
                  </a:lnTo>
                  <a:lnTo>
                    <a:pt x="11836" y="3615"/>
                  </a:lnTo>
                  <a:lnTo>
                    <a:pt x="11751" y="3513"/>
                  </a:lnTo>
                  <a:lnTo>
                    <a:pt x="11632" y="3276"/>
                  </a:lnTo>
                  <a:lnTo>
                    <a:pt x="11565" y="3073"/>
                  </a:lnTo>
                  <a:lnTo>
                    <a:pt x="11497" y="2937"/>
                  </a:lnTo>
                  <a:lnTo>
                    <a:pt x="11497" y="2904"/>
                  </a:lnTo>
                  <a:lnTo>
                    <a:pt x="11395" y="2734"/>
                  </a:lnTo>
                  <a:lnTo>
                    <a:pt x="11345" y="2599"/>
                  </a:lnTo>
                  <a:lnTo>
                    <a:pt x="11243" y="2396"/>
                  </a:lnTo>
                  <a:lnTo>
                    <a:pt x="11234" y="2294"/>
                  </a:lnTo>
                  <a:lnTo>
                    <a:pt x="11031" y="1685"/>
                  </a:lnTo>
                  <a:lnTo>
                    <a:pt x="10930" y="1481"/>
                  </a:lnTo>
                  <a:lnTo>
                    <a:pt x="10870" y="1244"/>
                  </a:lnTo>
                  <a:lnTo>
                    <a:pt x="10870" y="1143"/>
                  </a:lnTo>
                  <a:lnTo>
                    <a:pt x="10760" y="787"/>
                  </a:lnTo>
                  <a:lnTo>
                    <a:pt x="10676" y="550"/>
                  </a:lnTo>
                  <a:lnTo>
                    <a:pt x="10659" y="415"/>
                  </a:lnTo>
                  <a:lnTo>
                    <a:pt x="10608" y="347"/>
                  </a:lnTo>
                  <a:lnTo>
                    <a:pt x="10540" y="178"/>
                  </a:lnTo>
                  <a:lnTo>
                    <a:pt x="10430" y="42"/>
                  </a:lnTo>
                  <a:lnTo>
                    <a:pt x="10362" y="0"/>
                  </a:lnTo>
                  <a:lnTo>
                    <a:pt x="10252" y="9"/>
                  </a:lnTo>
                  <a:lnTo>
                    <a:pt x="10168" y="93"/>
                  </a:lnTo>
                  <a:lnTo>
                    <a:pt x="10134" y="246"/>
                  </a:lnTo>
                  <a:lnTo>
                    <a:pt x="10134" y="516"/>
                  </a:lnTo>
                  <a:lnTo>
                    <a:pt x="10219" y="838"/>
                  </a:lnTo>
                  <a:lnTo>
                    <a:pt x="10252" y="1109"/>
                  </a:lnTo>
                  <a:lnTo>
                    <a:pt x="10185" y="1473"/>
                  </a:lnTo>
                  <a:lnTo>
                    <a:pt x="10100" y="1651"/>
                  </a:lnTo>
                  <a:lnTo>
                    <a:pt x="9829" y="1829"/>
                  </a:lnTo>
                  <a:lnTo>
                    <a:pt x="9694" y="1854"/>
                  </a:lnTo>
                  <a:lnTo>
                    <a:pt x="9592" y="1820"/>
                  </a:lnTo>
                  <a:lnTo>
                    <a:pt x="9524" y="1845"/>
                  </a:lnTo>
                  <a:lnTo>
                    <a:pt x="9389" y="1812"/>
                  </a:lnTo>
                  <a:lnTo>
                    <a:pt x="9355" y="1829"/>
                  </a:lnTo>
                  <a:lnTo>
                    <a:pt x="9321" y="1820"/>
                  </a:lnTo>
                  <a:lnTo>
                    <a:pt x="9253" y="1845"/>
                  </a:lnTo>
                  <a:lnTo>
                    <a:pt x="9186" y="1888"/>
                  </a:lnTo>
                  <a:lnTo>
                    <a:pt x="9228" y="2066"/>
                  </a:lnTo>
                  <a:lnTo>
                    <a:pt x="9355" y="2116"/>
                  </a:lnTo>
                  <a:lnTo>
                    <a:pt x="9448" y="2099"/>
                  </a:lnTo>
                  <a:lnTo>
                    <a:pt x="9677" y="2133"/>
                  </a:lnTo>
                  <a:lnTo>
                    <a:pt x="9990" y="2218"/>
                  </a:lnTo>
                  <a:lnTo>
                    <a:pt x="10117" y="2294"/>
                  </a:lnTo>
                  <a:lnTo>
                    <a:pt x="10202" y="2328"/>
                  </a:lnTo>
                  <a:lnTo>
                    <a:pt x="10269" y="2396"/>
                  </a:lnTo>
                  <a:lnTo>
                    <a:pt x="10337" y="2531"/>
                  </a:lnTo>
                  <a:lnTo>
                    <a:pt x="10430" y="2658"/>
                  </a:lnTo>
                  <a:lnTo>
                    <a:pt x="10489" y="2887"/>
                  </a:lnTo>
                  <a:lnTo>
                    <a:pt x="10506" y="3022"/>
                  </a:lnTo>
                  <a:lnTo>
                    <a:pt x="10498" y="3107"/>
                  </a:lnTo>
                  <a:lnTo>
                    <a:pt x="10523" y="3564"/>
                  </a:lnTo>
                  <a:lnTo>
                    <a:pt x="10498" y="3649"/>
                  </a:lnTo>
                  <a:lnTo>
                    <a:pt x="10506" y="3742"/>
                  </a:lnTo>
                  <a:lnTo>
                    <a:pt x="10473" y="3928"/>
                  </a:lnTo>
                  <a:lnTo>
                    <a:pt x="10464" y="4148"/>
                  </a:lnTo>
                  <a:lnTo>
                    <a:pt x="10405" y="4419"/>
                  </a:lnTo>
                  <a:lnTo>
                    <a:pt x="10371" y="4783"/>
                  </a:lnTo>
                  <a:lnTo>
                    <a:pt x="10337" y="4918"/>
                  </a:lnTo>
                  <a:lnTo>
                    <a:pt x="10354" y="4961"/>
                  </a:lnTo>
                  <a:lnTo>
                    <a:pt x="10295" y="5375"/>
                  </a:lnTo>
                  <a:lnTo>
                    <a:pt x="10303" y="5418"/>
                  </a:lnTo>
                  <a:lnTo>
                    <a:pt x="10269" y="5511"/>
                  </a:lnTo>
                  <a:lnTo>
                    <a:pt x="10219" y="5960"/>
                  </a:lnTo>
                  <a:lnTo>
                    <a:pt x="10092" y="6366"/>
                  </a:lnTo>
                  <a:lnTo>
                    <a:pt x="10024" y="6501"/>
                  </a:lnTo>
                  <a:lnTo>
                    <a:pt x="9829" y="6738"/>
                  </a:lnTo>
                  <a:lnTo>
                    <a:pt x="9592" y="6967"/>
                  </a:lnTo>
                  <a:lnTo>
                    <a:pt x="9499" y="6992"/>
                  </a:lnTo>
                  <a:lnTo>
                    <a:pt x="9397" y="7077"/>
                  </a:lnTo>
                  <a:lnTo>
                    <a:pt x="9363" y="7162"/>
                  </a:lnTo>
                  <a:lnTo>
                    <a:pt x="9355" y="7272"/>
                  </a:lnTo>
                  <a:lnTo>
                    <a:pt x="9321" y="7365"/>
                  </a:lnTo>
                  <a:lnTo>
                    <a:pt x="9220" y="7449"/>
                  </a:lnTo>
                  <a:lnTo>
                    <a:pt x="9084" y="7500"/>
                  </a:lnTo>
                  <a:lnTo>
                    <a:pt x="8991" y="7585"/>
                  </a:lnTo>
                  <a:lnTo>
                    <a:pt x="8872" y="7839"/>
                  </a:lnTo>
                  <a:lnTo>
                    <a:pt x="8881" y="7881"/>
                  </a:lnTo>
                  <a:lnTo>
                    <a:pt x="8856" y="8186"/>
                  </a:lnTo>
                  <a:lnTo>
                    <a:pt x="8839" y="8372"/>
                  </a:lnTo>
                  <a:lnTo>
                    <a:pt x="8872" y="8457"/>
                  </a:lnTo>
                  <a:lnTo>
                    <a:pt x="8872" y="8550"/>
                  </a:lnTo>
                  <a:lnTo>
                    <a:pt x="8847" y="8592"/>
                  </a:lnTo>
                  <a:lnTo>
                    <a:pt x="8839" y="8778"/>
                  </a:lnTo>
                  <a:lnTo>
                    <a:pt x="8805" y="8914"/>
                  </a:lnTo>
                  <a:lnTo>
                    <a:pt x="8754" y="8999"/>
                  </a:lnTo>
                  <a:lnTo>
                    <a:pt x="8432" y="9371"/>
                  </a:lnTo>
                  <a:lnTo>
                    <a:pt x="8271" y="9489"/>
                  </a:lnTo>
                  <a:lnTo>
                    <a:pt x="8068" y="9701"/>
                  </a:lnTo>
                  <a:lnTo>
                    <a:pt x="8043" y="9752"/>
                  </a:lnTo>
                  <a:lnTo>
                    <a:pt x="7848" y="9972"/>
                  </a:lnTo>
                  <a:lnTo>
                    <a:pt x="7492" y="10328"/>
                  </a:lnTo>
                  <a:lnTo>
                    <a:pt x="7272" y="10615"/>
                  </a:lnTo>
                  <a:lnTo>
                    <a:pt x="6951" y="11386"/>
                  </a:lnTo>
                  <a:lnTo>
                    <a:pt x="6925" y="11521"/>
                  </a:lnTo>
                  <a:lnTo>
                    <a:pt x="6858" y="11707"/>
                  </a:lnTo>
                  <a:lnTo>
                    <a:pt x="6731" y="11927"/>
                  </a:lnTo>
                  <a:lnTo>
                    <a:pt x="6519" y="12148"/>
                  </a:lnTo>
                  <a:lnTo>
                    <a:pt x="6333" y="12291"/>
                  </a:lnTo>
                  <a:lnTo>
                    <a:pt x="6155" y="12393"/>
                  </a:lnTo>
                  <a:lnTo>
                    <a:pt x="5918" y="12435"/>
                  </a:lnTo>
                  <a:lnTo>
                    <a:pt x="5782" y="12418"/>
                  </a:lnTo>
                  <a:lnTo>
                    <a:pt x="5647" y="12427"/>
                  </a:lnTo>
                  <a:lnTo>
                    <a:pt x="5579" y="12393"/>
                  </a:lnTo>
                  <a:lnTo>
                    <a:pt x="5444" y="12385"/>
                  </a:lnTo>
                  <a:lnTo>
                    <a:pt x="5308" y="12325"/>
                  </a:lnTo>
                  <a:lnTo>
                    <a:pt x="5105" y="12291"/>
                  </a:lnTo>
                  <a:lnTo>
                    <a:pt x="4936" y="12190"/>
                  </a:lnTo>
                  <a:lnTo>
                    <a:pt x="4902" y="12190"/>
                  </a:lnTo>
                  <a:lnTo>
                    <a:pt x="4699" y="12054"/>
                  </a:lnTo>
                  <a:lnTo>
                    <a:pt x="4572" y="11911"/>
                  </a:lnTo>
                  <a:lnTo>
                    <a:pt x="4496" y="11851"/>
                  </a:lnTo>
                  <a:lnTo>
                    <a:pt x="4402" y="11750"/>
                  </a:lnTo>
                  <a:lnTo>
                    <a:pt x="4360" y="11724"/>
                  </a:lnTo>
                  <a:lnTo>
                    <a:pt x="4301" y="11648"/>
                  </a:lnTo>
                  <a:lnTo>
                    <a:pt x="4233" y="11589"/>
                  </a:lnTo>
                  <a:lnTo>
                    <a:pt x="3725" y="10945"/>
                  </a:lnTo>
                  <a:lnTo>
                    <a:pt x="3674" y="10844"/>
                  </a:lnTo>
                  <a:lnTo>
                    <a:pt x="3598" y="10742"/>
                  </a:lnTo>
                  <a:lnTo>
                    <a:pt x="3471" y="10505"/>
                  </a:lnTo>
                  <a:lnTo>
                    <a:pt x="3437" y="10471"/>
                  </a:lnTo>
                  <a:lnTo>
                    <a:pt x="3361" y="10302"/>
                  </a:lnTo>
                  <a:lnTo>
                    <a:pt x="3251" y="10167"/>
                  </a:lnTo>
                  <a:lnTo>
                    <a:pt x="3200" y="10141"/>
                  </a:lnTo>
                  <a:lnTo>
                    <a:pt x="2946" y="9650"/>
                  </a:lnTo>
                  <a:lnTo>
                    <a:pt x="2862" y="9303"/>
                  </a:lnTo>
                  <a:lnTo>
                    <a:pt x="2878" y="8863"/>
                  </a:lnTo>
                  <a:lnTo>
                    <a:pt x="2853" y="8728"/>
                  </a:lnTo>
                  <a:lnTo>
                    <a:pt x="2811" y="8660"/>
                  </a:lnTo>
                  <a:lnTo>
                    <a:pt x="2743" y="8609"/>
                  </a:lnTo>
                  <a:lnTo>
                    <a:pt x="2692" y="8609"/>
                  </a:lnTo>
                  <a:lnTo>
                    <a:pt x="2591" y="8761"/>
                  </a:lnTo>
                  <a:lnTo>
                    <a:pt x="2582" y="8855"/>
                  </a:lnTo>
                  <a:lnTo>
                    <a:pt x="2540" y="8948"/>
                  </a:lnTo>
                  <a:lnTo>
                    <a:pt x="2438" y="9058"/>
                  </a:lnTo>
                  <a:lnTo>
                    <a:pt x="2311" y="9117"/>
                  </a:lnTo>
                  <a:lnTo>
                    <a:pt x="2244" y="9117"/>
                  </a:lnTo>
                  <a:lnTo>
                    <a:pt x="2074" y="9066"/>
                  </a:lnTo>
                  <a:lnTo>
                    <a:pt x="2006" y="9083"/>
                  </a:lnTo>
                  <a:lnTo>
                    <a:pt x="1947" y="9134"/>
                  </a:lnTo>
                  <a:lnTo>
                    <a:pt x="1947" y="9236"/>
                  </a:lnTo>
                  <a:lnTo>
                    <a:pt x="2277" y="9422"/>
                  </a:lnTo>
                  <a:lnTo>
                    <a:pt x="2447" y="9557"/>
                  </a:lnTo>
                  <a:lnTo>
                    <a:pt x="2540" y="9591"/>
                  </a:lnTo>
                  <a:lnTo>
                    <a:pt x="2760" y="9752"/>
                  </a:lnTo>
                  <a:lnTo>
                    <a:pt x="2989" y="9972"/>
                  </a:lnTo>
                  <a:lnTo>
                    <a:pt x="3192" y="10370"/>
                  </a:lnTo>
                  <a:lnTo>
                    <a:pt x="3226" y="10531"/>
                  </a:lnTo>
                  <a:lnTo>
                    <a:pt x="3471" y="11030"/>
                  </a:lnTo>
                  <a:lnTo>
                    <a:pt x="3497" y="11115"/>
                  </a:lnTo>
                  <a:lnTo>
                    <a:pt x="3640" y="11377"/>
                  </a:lnTo>
                  <a:lnTo>
                    <a:pt x="3666" y="11513"/>
                  </a:lnTo>
                  <a:lnTo>
                    <a:pt x="3734" y="11648"/>
                  </a:lnTo>
                  <a:lnTo>
                    <a:pt x="3793" y="11826"/>
                  </a:lnTo>
                  <a:lnTo>
                    <a:pt x="3886" y="12012"/>
                  </a:lnTo>
                  <a:lnTo>
                    <a:pt x="3928" y="12190"/>
                  </a:lnTo>
                  <a:lnTo>
                    <a:pt x="3971" y="12283"/>
                  </a:lnTo>
                  <a:lnTo>
                    <a:pt x="4064" y="12689"/>
                  </a:lnTo>
                  <a:lnTo>
                    <a:pt x="4098" y="12732"/>
                  </a:lnTo>
                  <a:lnTo>
                    <a:pt x="4131" y="12960"/>
                  </a:lnTo>
                  <a:lnTo>
                    <a:pt x="4131" y="13138"/>
                  </a:lnTo>
                  <a:lnTo>
                    <a:pt x="4165" y="13460"/>
                  </a:lnTo>
                  <a:lnTo>
                    <a:pt x="4199" y="13680"/>
                  </a:lnTo>
                  <a:lnTo>
                    <a:pt x="4267" y="13908"/>
                  </a:lnTo>
                  <a:lnTo>
                    <a:pt x="4258" y="14137"/>
                  </a:lnTo>
                  <a:lnTo>
                    <a:pt x="4208" y="14315"/>
                  </a:lnTo>
                  <a:lnTo>
                    <a:pt x="4131" y="14442"/>
                  </a:lnTo>
                  <a:lnTo>
                    <a:pt x="4106" y="14535"/>
                  </a:lnTo>
                  <a:lnTo>
                    <a:pt x="3971" y="14746"/>
                  </a:lnTo>
                  <a:lnTo>
                    <a:pt x="3818" y="14941"/>
                  </a:lnTo>
                  <a:lnTo>
                    <a:pt x="3725" y="14992"/>
                  </a:lnTo>
                  <a:lnTo>
                    <a:pt x="3573" y="15127"/>
                  </a:lnTo>
                  <a:lnTo>
                    <a:pt x="3437" y="15212"/>
                  </a:lnTo>
                  <a:lnTo>
                    <a:pt x="3336" y="15246"/>
                  </a:lnTo>
                  <a:lnTo>
                    <a:pt x="3200" y="15330"/>
                  </a:lnTo>
                  <a:lnTo>
                    <a:pt x="2963" y="15449"/>
                  </a:lnTo>
                  <a:lnTo>
                    <a:pt x="2692" y="15610"/>
                  </a:lnTo>
                  <a:lnTo>
                    <a:pt x="1710" y="15931"/>
                  </a:lnTo>
                  <a:lnTo>
                    <a:pt x="1609" y="15999"/>
                  </a:lnTo>
                  <a:lnTo>
                    <a:pt x="1338" y="16092"/>
                  </a:lnTo>
                  <a:lnTo>
                    <a:pt x="1236" y="16160"/>
                  </a:lnTo>
                  <a:lnTo>
                    <a:pt x="830" y="16329"/>
                  </a:lnTo>
                  <a:lnTo>
                    <a:pt x="660" y="16422"/>
                  </a:lnTo>
                  <a:lnTo>
                    <a:pt x="423" y="16533"/>
                  </a:lnTo>
                  <a:lnTo>
                    <a:pt x="0" y="1661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1" name="Freeform 317">
              <a:extLst>
                <a:ext uri="{FF2B5EF4-FFF2-40B4-BE49-F238E27FC236}">
                  <a16:creationId xmlns:a16="http://schemas.microsoft.com/office/drawing/2014/main" id="{3EFD2ECE-91B0-4BD3-91B6-EF798D696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80"/>
              <a:ext cx="342" cy="554"/>
            </a:xfrm>
            <a:custGeom>
              <a:avLst/>
              <a:gdLst>
                <a:gd name="T0" fmla="*/ 339 w 1964"/>
                <a:gd name="T1" fmla="*/ 1372 h 3183"/>
                <a:gd name="T2" fmla="*/ 347 w 1964"/>
                <a:gd name="T3" fmla="*/ 1270 h 3183"/>
                <a:gd name="T4" fmla="*/ 297 w 1964"/>
                <a:gd name="T5" fmla="*/ 728 h 3183"/>
                <a:gd name="T6" fmla="*/ 178 w 1964"/>
                <a:gd name="T7" fmla="*/ 491 h 3183"/>
                <a:gd name="T8" fmla="*/ 170 w 1964"/>
                <a:gd name="T9" fmla="*/ 424 h 3183"/>
                <a:gd name="T10" fmla="*/ 170 w 1964"/>
                <a:gd name="T11" fmla="*/ 356 h 3183"/>
                <a:gd name="T12" fmla="*/ 263 w 1964"/>
                <a:gd name="T13" fmla="*/ 153 h 3183"/>
                <a:gd name="T14" fmla="*/ 305 w 1964"/>
                <a:gd name="T15" fmla="*/ 93 h 3183"/>
                <a:gd name="T16" fmla="*/ 398 w 1964"/>
                <a:gd name="T17" fmla="*/ 34 h 3183"/>
                <a:gd name="T18" fmla="*/ 534 w 1964"/>
                <a:gd name="T19" fmla="*/ 0 h 3183"/>
                <a:gd name="T20" fmla="*/ 618 w 1964"/>
                <a:gd name="T21" fmla="*/ 0 h 3183"/>
                <a:gd name="T22" fmla="*/ 805 w 1964"/>
                <a:gd name="T23" fmla="*/ 51 h 3183"/>
                <a:gd name="T24" fmla="*/ 847 w 1964"/>
                <a:gd name="T25" fmla="*/ 34 h 3183"/>
                <a:gd name="T26" fmla="*/ 1075 w 1964"/>
                <a:gd name="T27" fmla="*/ 85 h 3183"/>
                <a:gd name="T28" fmla="*/ 1346 w 1964"/>
                <a:gd name="T29" fmla="*/ 85 h 3183"/>
                <a:gd name="T30" fmla="*/ 1660 w 1964"/>
                <a:gd name="T31" fmla="*/ 170 h 3183"/>
                <a:gd name="T32" fmla="*/ 1863 w 1964"/>
                <a:gd name="T33" fmla="*/ 305 h 3183"/>
                <a:gd name="T34" fmla="*/ 1956 w 1964"/>
                <a:gd name="T35" fmla="*/ 424 h 3183"/>
                <a:gd name="T36" fmla="*/ 1964 w 1964"/>
                <a:gd name="T37" fmla="*/ 534 h 3183"/>
                <a:gd name="T38" fmla="*/ 1922 w 1964"/>
                <a:gd name="T39" fmla="*/ 762 h 3183"/>
                <a:gd name="T40" fmla="*/ 1787 w 1964"/>
                <a:gd name="T41" fmla="*/ 957 h 3183"/>
                <a:gd name="T42" fmla="*/ 1710 w 1964"/>
                <a:gd name="T43" fmla="*/ 1008 h 3183"/>
                <a:gd name="T44" fmla="*/ 1541 w 1964"/>
                <a:gd name="T45" fmla="*/ 1177 h 3183"/>
                <a:gd name="T46" fmla="*/ 1448 w 1964"/>
                <a:gd name="T47" fmla="*/ 1312 h 3183"/>
                <a:gd name="T48" fmla="*/ 1380 w 1964"/>
                <a:gd name="T49" fmla="*/ 1380 h 3183"/>
                <a:gd name="T50" fmla="*/ 1355 w 1964"/>
                <a:gd name="T51" fmla="*/ 1380 h 3183"/>
                <a:gd name="T52" fmla="*/ 1219 w 1964"/>
                <a:gd name="T53" fmla="*/ 1668 h 3183"/>
                <a:gd name="T54" fmla="*/ 1084 w 1964"/>
                <a:gd name="T55" fmla="*/ 2074 h 3183"/>
                <a:gd name="T56" fmla="*/ 982 w 1964"/>
                <a:gd name="T57" fmla="*/ 2481 h 3183"/>
                <a:gd name="T58" fmla="*/ 847 w 1964"/>
                <a:gd name="T59" fmla="*/ 2794 h 3183"/>
                <a:gd name="T60" fmla="*/ 737 w 1964"/>
                <a:gd name="T61" fmla="*/ 2955 h 3183"/>
                <a:gd name="T62" fmla="*/ 584 w 1964"/>
                <a:gd name="T63" fmla="*/ 3082 h 3183"/>
                <a:gd name="T64" fmla="*/ 500 w 1964"/>
                <a:gd name="T65" fmla="*/ 3132 h 3183"/>
                <a:gd name="T66" fmla="*/ 297 w 1964"/>
                <a:gd name="T67" fmla="*/ 3183 h 3183"/>
                <a:gd name="T68" fmla="*/ 195 w 1964"/>
                <a:gd name="T69" fmla="*/ 3132 h 3183"/>
                <a:gd name="T70" fmla="*/ 68 w 1964"/>
                <a:gd name="T71" fmla="*/ 3031 h 3183"/>
                <a:gd name="T72" fmla="*/ 26 w 1964"/>
                <a:gd name="T73" fmla="*/ 2946 h 3183"/>
                <a:gd name="T74" fmla="*/ 0 w 1964"/>
                <a:gd name="T75" fmla="*/ 2819 h 3183"/>
                <a:gd name="T76" fmla="*/ 34 w 1964"/>
                <a:gd name="T77" fmla="*/ 2684 h 3183"/>
                <a:gd name="T78" fmla="*/ 195 w 1964"/>
                <a:gd name="T79" fmla="*/ 2345 h 3183"/>
                <a:gd name="T80" fmla="*/ 229 w 1964"/>
                <a:gd name="T81" fmla="*/ 2210 h 3183"/>
                <a:gd name="T82" fmla="*/ 280 w 1964"/>
                <a:gd name="T83" fmla="*/ 1939 h 3183"/>
                <a:gd name="T84" fmla="*/ 339 w 1964"/>
                <a:gd name="T85" fmla="*/ 1397 h 3183"/>
                <a:gd name="T86" fmla="*/ 339 w 1964"/>
                <a:gd name="T87" fmla="*/ 1372 h 3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4" h="3183">
                  <a:moveTo>
                    <a:pt x="339" y="1372"/>
                  </a:moveTo>
                  <a:lnTo>
                    <a:pt x="347" y="1270"/>
                  </a:lnTo>
                  <a:lnTo>
                    <a:pt x="297" y="728"/>
                  </a:lnTo>
                  <a:lnTo>
                    <a:pt x="178" y="491"/>
                  </a:lnTo>
                  <a:lnTo>
                    <a:pt x="170" y="424"/>
                  </a:lnTo>
                  <a:lnTo>
                    <a:pt x="170" y="356"/>
                  </a:lnTo>
                  <a:lnTo>
                    <a:pt x="263" y="153"/>
                  </a:lnTo>
                  <a:lnTo>
                    <a:pt x="305" y="93"/>
                  </a:lnTo>
                  <a:lnTo>
                    <a:pt x="398" y="34"/>
                  </a:lnTo>
                  <a:lnTo>
                    <a:pt x="534" y="0"/>
                  </a:lnTo>
                  <a:lnTo>
                    <a:pt x="618" y="0"/>
                  </a:lnTo>
                  <a:lnTo>
                    <a:pt x="805" y="51"/>
                  </a:lnTo>
                  <a:lnTo>
                    <a:pt x="847" y="34"/>
                  </a:lnTo>
                  <a:lnTo>
                    <a:pt x="1075" y="85"/>
                  </a:lnTo>
                  <a:lnTo>
                    <a:pt x="1346" y="85"/>
                  </a:lnTo>
                  <a:lnTo>
                    <a:pt x="1660" y="170"/>
                  </a:lnTo>
                  <a:lnTo>
                    <a:pt x="1863" y="305"/>
                  </a:lnTo>
                  <a:lnTo>
                    <a:pt x="1956" y="424"/>
                  </a:lnTo>
                  <a:lnTo>
                    <a:pt x="1964" y="534"/>
                  </a:lnTo>
                  <a:lnTo>
                    <a:pt x="1922" y="762"/>
                  </a:lnTo>
                  <a:lnTo>
                    <a:pt x="1787" y="957"/>
                  </a:lnTo>
                  <a:lnTo>
                    <a:pt x="1710" y="1008"/>
                  </a:lnTo>
                  <a:lnTo>
                    <a:pt x="1541" y="1177"/>
                  </a:lnTo>
                  <a:lnTo>
                    <a:pt x="1448" y="1312"/>
                  </a:lnTo>
                  <a:lnTo>
                    <a:pt x="1380" y="1380"/>
                  </a:lnTo>
                  <a:lnTo>
                    <a:pt x="1355" y="1380"/>
                  </a:lnTo>
                  <a:lnTo>
                    <a:pt x="1219" y="1668"/>
                  </a:lnTo>
                  <a:lnTo>
                    <a:pt x="1084" y="2074"/>
                  </a:lnTo>
                  <a:lnTo>
                    <a:pt x="982" y="2481"/>
                  </a:lnTo>
                  <a:lnTo>
                    <a:pt x="847" y="2794"/>
                  </a:lnTo>
                  <a:lnTo>
                    <a:pt x="737" y="2955"/>
                  </a:lnTo>
                  <a:lnTo>
                    <a:pt x="584" y="3082"/>
                  </a:lnTo>
                  <a:lnTo>
                    <a:pt x="500" y="3132"/>
                  </a:lnTo>
                  <a:lnTo>
                    <a:pt x="297" y="3183"/>
                  </a:lnTo>
                  <a:lnTo>
                    <a:pt x="195" y="3132"/>
                  </a:lnTo>
                  <a:lnTo>
                    <a:pt x="68" y="3031"/>
                  </a:lnTo>
                  <a:lnTo>
                    <a:pt x="26" y="2946"/>
                  </a:lnTo>
                  <a:lnTo>
                    <a:pt x="0" y="2819"/>
                  </a:lnTo>
                  <a:lnTo>
                    <a:pt x="34" y="2684"/>
                  </a:lnTo>
                  <a:lnTo>
                    <a:pt x="195" y="2345"/>
                  </a:lnTo>
                  <a:lnTo>
                    <a:pt x="229" y="2210"/>
                  </a:lnTo>
                  <a:lnTo>
                    <a:pt x="280" y="1939"/>
                  </a:lnTo>
                  <a:lnTo>
                    <a:pt x="339" y="1397"/>
                  </a:lnTo>
                  <a:lnTo>
                    <a:pt x="339" y="1372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2" name="Freeform 318">
              <a:extLst>
                <a:ext uri="{FF2B5EF4-FFF2-40B4-BE49-F238E27FC236}">
                  <a16:creationId xmlns:a16="http://schemas.microsoft.com/office/drawing/2014/main" id="{8CBE2C0E-B926-4D6C-A8F7-B4A53B291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1825"/>
              <a:ext cx="418" cy="672"/>
            </a:xfrm>
            <a:custGeom>
              <a:avLst/>
              <a:gdLst>
                <a:gd name="T0" fmla="*/ 211 w 2404"/>
                <a:gd name="T1" fmla="*/ 1913 h 3860"/>
                <a:gd name="T2" fmla="*/ 245 w 2404"/>
                <a:gd name="T3" fmla="*/ 1710 h 3860"/>
                <a:gd name="T4" fmla="*/ 245 w 2404"/>
                <a:gd name="T5" fmla="*/ 1405 h 3860"/>
                <a:gd name="T6" fmla="*/ 67 w 2404"/>
                <a:gd name="T7" fmla="*/ 855 h 3860"/>
                <a:gd name="T8" fmla="*/ 67 w 2404"/>
                <a:gd name="T9" fmla="*/ 720 h 3860"/>
                <a:gd name="T10" fmla="*/ 42 w 2404"/>
                <a:gd name="T11" fmla="*/ 618 h 3860"/>
                <a:gd name="T12" fmla="*/ 42 w 2404"/>
                <a:gd name="T13" fmla="*/ 483 h 3860"/>
                <a:gd name="T14" fmla="*/ 76 w 2404"/>
                <a:gd name="T15" fmla="*/ 381 h 3860"/>
                <a:gd name="T16" fmla="*/ 169 w 2404"/>
                <a:gd name="T17" fmla="*/ 237 h 3860"/>
                <a:gd name="T18" fmla="*/ 888 w 2404"/>
                <a:gd name="T19" fmla="*/ 42 h 3860"/>
                <a:gd name="T20" fmla="*/ 1117 w 2404"/>
                <a:gd name="T21" fmla="*/ 25 h 3860"/>
                <a:gd name="T22" fmla="*/ 1159 w 2404"/>
                <a:gd name="T23" fmla="*/ 34 h 3860"/>
                <a:gd name="T24" fmla="*/ 1388 w 2404"/>
                <a:gd name="T25" fmla="*/ 0 h 3860"/>
                <a:gd name="T26" fmla="*/ 1617 w 2404"/>
                <a:gd name="T27" fmla="*/ 25 h 3860"/>
                <a:gd name="T28" fmla="*/ 1701 w 2404"/>
                <a:gd name="T29" fmla="*/ 9 h 3860"/>
                <a:gd name="T30" fmla="*/ 1837 w 2404"/>
                <a:gd name="T31" fmla="*/ 25 h 3860"/>
                <a:gd name="T32" fmla="*/ 2023 w 2404"/>
                <a:gd name="T33" fmla="*/ 93 h 3860"/>
                <a:gd name="T34" fmla="*/ 2201 w 2404"/>
                <a:gd name="T35" fmla="*/ 178 h 3860"/>
                <a:gd name="T36" fmla="*/ 2345 w 2404"/>
                <a:gd name="T37" fmla="*/ 313 h 3860"/>
                <a:gd name="T38" fmla="*/ 2370 w 2404"/>
                <a:gd name="T39" fmla="*/ 347 h 3860"/>
                <a:gd name="T40" fmla="*/ 2404 w 2404"/>
                <a:gd name="T41" fmla="*/ 550 h 3860"/>
                <a:gd name="T42" fmla="*/ 2404 w 2404"/>
                <a:gd name="T43" fmla="*/ 686 h 3860"/>
                <a:gd name="T44" fmla="*/ 2328 w 2404"/>
                <a:gd name="T45" fmla="*/ 1007 h 3860"/>
                <a:gd name="T46" fmla="*/ 2133 w 2404"/>
                <a:gd name="T47" fmla="*/ 1304 h 3860"/>
                <a:gd name="T48" fmla="*/ 1921 w 2404"/>
                <a:gd name="T49" fmla="*/ 1541 h 3860"/>
                <a:gd name="T50" fmla="*/ 1870 w 2404"/>
                <a:gd name="T51" fmla="*/ 1625 h 3860"/>
                <a:gd name="T52" fmla="*/ 1752 w 2404"/>
                <a:gd name="T53" fmla="*/ 1795 h 3860"/>
                <a:gd name="T54" fmla="*/ 1667 w 2404"/>
                <a:gd name="T55" fmla="*/ 1854 h 3860"/>
                <a:gd name="T56" fmla="*/ 1591 w 2404"/>
                <a:gd name="T57" fmla="*/ 2066 h 3860"/>
                <a:gd name="T58" fmla="*/ 1566 w 2404"/>
                <a:gd name="T59" fmla="*/ 2201 h 3860"/>
                <a:gd name="T60" fmla="*/ 1566 w 2404"/>
                <a:gd name="T61" fmla="*/ 2387 h 3860"/>
                <a:gd name="T62" fmla="*/ 1456 w 2404"/>
                <a:gd name="T63" fmla="*/ 2836 h 3860"/>
                <a:gd name="T64" fmla="*/ 1286 w 2404"/>
                <a:gd name="T65" fmla="*/ 3191 h 3860"/>
                <a:gd name="T66" fmla="*/ 1202 w 2404"/>
                <a:gd name="T67" fmla="*/ 3302 h 3860"/>
                <a:gd name="T68" fmla="*/ 1058 w 2404"/>
                <a:gd name="T69" fmla="*/ 3428 h 3860"/>
                <a:gd name="T70" fmla="*/ 888 w 2404"/>
                <a:gd name="T71" fmla="*/ 3513 h 3860"/>
                <a:gd name="T72" fmla="*/ 719 w 2404"/>
                <a:gd name="T73" fmla="*/ 3674 h 3860"/>
                <a:gd name="T74" fmla="*/ 482 w 2404"/>
                <a:gd name="T75" fmla="*/ 3801 h 3860"/>
                <a:gd name="T76" fmla="*/ 380 w 2404"/>
                <a:gd name="T77" fmla="*/ 3835 h 3860"/>
                <a:gd name="T78" fmla="*/ 245 w 2404"/>
                <a:gd name="T79" fmla="*/ 3835 h 3860"/>
                <a:gd name="T80" fmla="*/ 211 w 2404"/>
                <a:gd name="T81" fmla="*/ 3860 h 3860"/>
                <a:gd name="T82" fmla="*/ 76 w 2404"/>
                <a:gd name="T83" fmla="*/ 3750 h 3860"/>
                <a:gd name="T84" fmla="*/ 33 w 2404"/>
                <a:gd name="T85" fmla="*/ 3666 h 3860"/>
                <a:gd name="T86" fmla="*/ 0 w 2404"/>
                <a:gd name="T87" fmla="*/ 3166 h 3860"/>
                <a:gd name="T88" fmla="*/ 84 w 2404"/>
                <a:gd name="T89" fmla="*/ 2760 h 3860"/>
                <a:gd name="T90" fmla="*/ 143 w 2404"/>
                <a:gd name="T91" fmla="*/ 2590 h 3860"/>
                <a:gd name="T92" fmla="*/ 186 w 2404"/>
                <a:gd name="T93" fmla="*/ 2320 h 3860"/>
                <a:gd name="T94" fmla="*/ 211 w 2404"/>
                <a:gd name="T95" fmla="*/ 1947 h 3860"/>
                <a:gd name="T96" fmla="*/ 211 w 2404"/>
                <a:gd name="T97" fmla="*/ 1913 h 3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4" h="3860">
                  <a:moveTo>
                    <a:pt x="211" y="1913"/>
                  </a:moveTo>
                  <a:lnTo>
                    <a:pt x="245" y="1710"/>
                  </a:lnTo>
                  <a:lnTo>
                    <a:pt x="245" y="1405"/>
                  </a:lnTo>
                  <a:lnTo>
                    <a:pt x="67" y="855"/>
                  </a:lnTo>
                  <a:lnTo>
                    <a:pt x="67" y="720"/>
                  </a:lnTo>
                  <a:lnTo>
                    <a:pt x="42" y="618"/>
                  </a:lnTo>
                  <a:lnTo>
                    <a:pt x="42" y="483"/>
                  </a:lnTo>
                  <a:lnTo>
                    <a:pt x="76" y="381"/>
                  </a:lnTo>
                  <a:lnTo>
                    <a:pt x="169" y="237"/>
                  </a:lnTo>
                  <a:lnTo>
                    <a:pt x="888" y="42"/>
                  </a:lnTo>
                  <a:lnTo>
                    <a:pt x="1117" y="25"/>
                  </a:lnTo>
                  <a:lnTo>
                    <a:pt x="1159" y="34"/>
                  </a:lnTo>
                  <a:lnTo>
                    <a:pt x="1388" y="0"/>
                  </a:lnTo>
                  <a:lnTo>
                    <a:pt x="1617" y="25"/>
                  </a:lnTo>
                  <a:lnTo>
                    <a:pt x="1701" y="9"/>
                  </a:lnTo>
                  <a:lnTo>
                    <a:pt x="1837" y="25"/>
                  </a:lnTo>
                  <a:lnTo>
                    <a:pt x="2023" y="93"/>
                  </a:lnTo>
                  <a:lnTo>
                    <a:pt x="2201" y="178"/>
                  </a:lnTo>
                  <a:lnTo>
                    <a:pt x="2345" y="313"/>
                  </a:lnTo>
                  <a:lnTo>
                    <a:pt x="2370" y="347"/>
                  </a:lnTo>
                  <a:lnTo>
                    <a:pt x="2404" y="550"/>
                  </a:lnTo>
                  <a:lnTo>
                    <a:pt x="2404" y="686"/>
                  </a:lnTo>
                  <a:lnTo>
                    <a:pt x="2328" y="1007"/>
                  </a:lnTo>
                  <a:lnTo>
                    <a:pt x="2133" y="1304"/>
                  </a:lnTo>
                  <a:lnTo>
                    <a:pt x="1921" y="1541"/>
                  </a:lnTo>
                  <a:lnTo>
                    <a:pt x="1870" y="1625"/>
                  </a:lnTo>
                  <a:lnTo>
                    <a:pt x="1752" y="1795"/>
                  </a:lnTo>
                  <a:lnTo>
                    <a:pt x="1667" y="1854"/>
                  </a:lnTo>
                  <a:lnTo>
                    <a:pt x="1591" y="2066"/>
                  </a:lnTo>
                  <a:lnTo>
                    <a:pt x="1566" y="2201"/>
                  </a:lnTo>
                  <a:lnTo>
                    <a:pt x="1566" y="2387"/>
                  </a:lnTo>
                  <a:lnTo>
                    <a:pt x="1456" y="2836"/>
                  </a:lnTo>
                  <a:lnTo>
                    <a:pt x="1286" y="3191"/>
                  </a:lnTo>
                  <a:lnTo>
                    <a:pt x="1202" y="3302"/>
                  </a:lnTo>
                  <a:lnTo>
                    <a:pt x="1058" y="3428"/>
                  </a:lnTo>
                  <a:lnTo>
                    <a:pt x="888" y="3513"/>
                  </a:lnTo>
                  <a:lnTo>
                    <a:pt x="719" y="3674"/>
                  </a:lnTo>
                  <a:lnTo>
                    <a:pt x="482" y="3801"/>
                  </a:lnTo>
                  <a:lnTo>
                    <a:pt x="380" y="3835"/>
                  </a:lnTo>
                  <a:lnTo>
                    <a:pt x="245" y="3835"/>
                  </a:lnTo>
                  <a:lnTo>
                    <a:pt x="211" y="3860"/>
                  </a:lnTo>
                  <a:lnTo>
                    <a:pt x="76" y="3750"/>
                  </a:lnTo>
                  <a:lnTo>
                    <a:pt x="33" y="3666"/>
                  </a:lnTo>
                  <a:lnTo>
                    <a:pt x="0" y="3166"/>
                  </a:lnTo>
                  <a:lnTo>
                    <a:pt x="84" y="2760"/>
                  </a:lnTo>
                  <a:lnTo>
                    <a:pt x="143" y="2590"/>
                  </a:lnTo>
                  <a:lnTo>
                    <a:pt x="186" y="2320"/>
                  </a:lnTo>
                  <a:lnTo>
                    <a:pt x="211" y="1947"/>
                  </a:lnTo>
                  <a:lnTo>
                    <a:pt x="211" y="1913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3" name="Freeform 319">
              <a:extLst>
                <a:ext uri="{FF2B5EF4-FFF2-40B4-BE49-F238E27FC236}">
                  <a16:creationId xmlns:a16="http://schemas.microsoft.com/office/drawing/2014/main" id="{FC2D7752-74EC-4F8C-B7DE-E66CFFED1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" y="1768"/>
              <a:ext cx="485" cy="766"/>
            </a:xfrm>
            <a:custGeom>
              <a:avLst/>
              <a:gdLst>
                <a:gd name="T0" fmla="*/ 127 w 2786"/>
                <a:gd name="T1" fmla="*/ 2243 h 4402"/>
                <a:gd name="T2" fmla="*/ 161 w 2786"/>
                <a:gd name="T3" fmla="*/ 2108 h 4402"/>
                <a:gd name="T4" fmla="*/ 161 w 2786"/>
                <a:gd name="T5" fmla="*/ 1938 h 4402"/>
                <a:gd name="T6" fmla="*/ 127 w 2786"/>
                <a:gd name="T7" fmla="*/ 1803 h 4402"/>
                <a:gd name="T8" fmla="*/ 136 w 2786"/>
                <a:gd name="T9" fmla="*/ 1735 h 4402"/>
                <a:gd name="T10" fmla="*/ 0 w 2786"/>
                <a:gd name="T11" fmla="*/ 914 h 4402"/>
                <a:gd name="T12" fmla="*/ 0 w 2786"/>
                <a:gd name="T13" fmla="*/ 745 h 4402"/>
                <a:gd name="T14" fmla="*/ 85 w 2786"/>
                <a:gd name="T15" fmla="*/ 542 h 4402"/>
                <a:gd name="T16" fmla="*/ 136 w 2786"/>
                <a:gd name="T17" fmla="*/ 508 h 4402"/>
                <a:gd name="T18" fmla="*/ 305 w 2786"/>
                <a:gd name="T19" fmla="*/ 355 h 4402"/>
                <a:gd name="T20" fmla="*/ 491 w 2786"/>
                <a:gd name="T21" fmla="*/ 254 h 4402"/>
                <a:gd name="T22" fmla="*/ 805 w 2786"/>
                <a:gd name="T23" fmla="*/ 152 h 4402"/>
                <a:gd name="T24" fmla="*/ 898 w 2786"/>
                <a:gd name="T25" fmla="*/ 102 h 4402"/>
                <a:gd name="T26" fmla="*/ 1304 w 2786"/>
                <a:gd name="T27" fmla="*/ 0 h 4402"/>
                <a:gd name="T28" fmla="*/ 1846 w 2786"/>
                <a:gd name="T29" fmla="*/ 0 h 4402"/>
                <a:gd name="T30" fmla="*/ 2024 w 2786"/>
                <a:gd name="T31" fmla="*/ 51 h 4402"/>
                <a:gd name="T32" fmla="*/ 2117 w 2786"/>
                <a:gd name="T33" fmla="*/ 93 h 4402"/>
                <a:gd name="T34" fmla="*/ 2210 w 2786"/>
                <a:gd name="T35" fmla="*/ 102 h 4402"/>
                <a:gd name="T36" fmla="*/ 2295 w 2786"/>
                <a:gd name="T37" fmla="*/ 161 h 4402"/>
                <a:gd name="T38" fmla="*/ 2413 w 2786"/>
                <a:gd name="T39" fmla="*/ 237 h 4402"/>
                <a:gd name="T40" fmla="*/ 2532 w 2786"/>
                <a:gd name="T41" fmla="*/ 398 h 4402"/>
                <a:gd name="T42" fmla="*/ 2692 w 2786"/>
                <a:gd name="T43" fmla="*/ 533 h 4402"/>
                <a:gd name="T44" fmla="*/ 2752 w 2786"/>
                <a:gd name="T45" fmla="*/ 660 h 4402"/>
                <a:gd name="T46" fmla="*/ 2786 w 2786"/>
                <a:gd name="T47" fmla="*/ 931 h 4402"/>
                <a:gd name="T48" fmla="*/ 2752 w 2786"/>
                <a:gd name="T49" fmla="*/ 1244 h 4402"/>
                <a:gd name="T50" fmla="*/ 2650 w 2786"/>
                <a:gd name="T51" fmla="*/ 1515 h 4402"/>
                <a:gd name="T52" fmla="*/ 2489 w 2786"/>
                <a:gd name="T53" fmla="*/ 1837 h 4402"/>
                <a:gd name="T54" fmla="*/ 2345 w 2786"/>
                <a:gd name="T55" fmla="*/ 2049 h 4402"/>
                <a:gd name="T56" fmla="*/ 2278 w 2786"/>
                <a:gd name="T57" fmla="*/ 2116 h 4402"/>
                <a:gd name="T58" fmla="*/ 2227 w 2786"/>
                <a:gd name="T59" fmla="*/ 2209 h 4402"/>
                <a:gd name="T60" fmla="*/ 2193 w 2786"/>
                <a:gd name="T61" fmla="*/ 2226 h 4402"/>
                <a:gd name="T62" fmla="*/ 2142 w 2786"/>
                <a:gd name="T63" fmla="*/ 2319 h 4402"/>
                <a:gd name="T64" fmla="*/ 2057 w 2786"/>
                <a:gd name="T65" fmla="*/ 2387 h 4402"/>
                <a:gd name="T66" fmla="*/ 1981 w 2786"/>
                <a:gd name="T67" fmla="*/ 2590 h 4402"/>
                <a:gd name="T68" fmla="*/ 1871 w 2786"/>
                <a:gd name="T69" fmla="*/ 2861 h 4402"/>
                <a:gd name="T70" fmla="*/ 1778 w 2786"/>
                <a:gd name="T71" fmla="*/ 3225 h 4402"/>
                <a:gd name="T72" fmla="*/ 1719 w 2786"/>
                <a:gd name="T73" fmla="*/ 3361 h 4402"/>
                <a:gd name="T74" fmla="*/ 1600 w 2786"/>
                <a:gd name="T75" fmla="*/ 3632 h 4402"/>
                <a:gd name="T76" fmla="*/ 1473 w 2786"/>
                <a:gd name="T77" fmla="*/ 3801 h 4402"/>
                <a:gd name="T78" fmla="*/ 1270 w 2786"/>
                <a:gd name="T79" fmla="*/ 4012 h 4402"/>
                <a:gd name="T80" fmla="*/ 1152 w 2786"/>
                <a:gd name="T81" fmla="*/ 4106 h 4402"/>
                <a:gd name="T82" fmla="*/ 999 w 2786"/>
                <a:gd name="T83" fmla="*/ 4199 h 4402"/>
                <a:gd name="T84" fmla="*/ 898 w 2786"/>
                <a:gd name="T85" fmla="*/ 4292 h 4402"/>
                <a:gd name="T86" fmla="*/ 559 w 2786"/>
                <a:gd name="T87" fmla="*/ 4402 h 4402"/>
                <a:gd name="T88" fmla="*/ 424 w 2786"/>
                <a:gd name="T89" fmla="*/ 4393 h 4402"/>
                <a:gd name="T90" fmla="*/ 322 w 2786"/>
                <a:gd name="T91" fmla="*/ 4360 h 4402"/>
                <a:gd name="T92" fmla="*/ 203 w 2786"/>
                <a:gd name="T93" fmla="*/ 4292 h 4402"/>
                <a:gd name="T94" fmla="*/ 119 w 2786"/>
                <a:gd name="T95" fmla="*/ 4190 h 4402"/>
                <a:gd name="T96" fmla="*/ 34 w 2786"/>
                <a:gd name="T97" fmla="*/ 4072 h 4402"/>
                <a:gd name="T98" fmla="*/ 0 w 2786"/>
                <a:gd name="T99" fmla="*/ 3877 h 4402"/>
                <a:gd name="T100" fmla="*/ 0 w 2786"/>
                <a:gd name="T101" fmla="*/ 3674 h 4402"/>
                <a:gd name="T102" fmla="*/ 51 w 2786"/>
                <a:gd name="T103" fmla="*/ 3268 h 4402"/>
                <a:gd name="T104" fmla="*/ 34 w 2786"/>
                <a:gd name="T105" fmla="*/ 3200 h 4402"/>
                <a:gd name="T106" fmla="*/ 93 w 2786"/>
                <a:gd name="T107" fmla="*/ 2895 h 4402"/>
                <a:gd name="T108" fmla="*/ 127 w 2786"/>
                <a:gd name="T109" fmla="*/ 2489 h 4402"/>
                <a:gd name="T110" fmla="*/ 127 w 2786"/>
                <a:gd name="T111" fmla="*/ 2252 h 4402"/>
                <a:gd name="T112" fmla="*/ 127 w 2786"/>
                <a:gd name="T113" fmla="*/ 2243 h 4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86" h="4402">
                  <a:moveTo>
                    <a:pt x="127" y="2243"/>
                  </a:moveTo>
                  <a:lnTo>
                    <a:pt x="161" y="2108"/>
                  </a:lnTo>
                  <a:lnTo>
                    <a:pt x="161" y="1938"/>
                  </a:lnTo>
                  <a:lnTo>
                    <a:pt x="127" y="1803"/>
                  </a:lnTo>
                  <a:lnTo>
                    <a:pt x="136" y="1735"/>
                  </a:lnTo>
                  <a:lnTo>
                    <a:pt x="0" y="914"/>
                  </a:lnTo>
                  <a:lnTo>
                    <a:pt x="0" y="745"/>
                  </a:lnTo>
                  <a:lnTo>
                    <a:pt x="85" y="542"/>
                  </a:lnTo>
                  <a:lnTo>
                    <a:pt x="136" y="508"/>
                  </a:lnTo>
                  <a:lnTo>
                    <a:pt x="305" y="355"/>
                  </a:lnTo>
                  <a:lnTo>
                    <a:pt x="491" y="254"/>
                  </a:lnTo>
                  <a:lnTo>
                    <a:pt x="805" y="152"/>
                  </a:lnTo>
                  <a:lnTo>
                    <a:pt x="898" y="102"/>
                  </a:lnTo>
                  <a:lnTo>
                    <a:pt x="1304" y="0"/>
                  </a:lnTo>
                  <a:lnTo>
                    <a:pt x="1846" y="0"/>
                  </a:lnTo>
                  <a:lnTo>
                    <a:pt x="2024" y="51"/>
                  </a:lnTo>
                  <a:lnTo>
                    <a:pt x="2117" y="93"/>
                  </a:lnTo>
                  <a:lnTo>
                    <a:pt x="2210" y="102"/>
                  </a:lnTo>
                  <a:lnTo>
                    <a:pt x="2295" y="161"/>
                  </a:lnTo>
                  <a:lnTo>
                    <a:pt x="2413" y="237"/>
                  </a:lnTo>
                  <a:lnTo>
                    <a:pt x="2532" y="398"/>
                  </a:lnTo>
                  <a:lnTo>
                    <a:pt x="2692" y="533"/>
                  </a:lnTo>
                  <a:lnTo>
                    <a:pt x="2752" y="660"/>
                  </a:lnTo>
                  <a:lnTo>
                    <a:pt x="2786" y="931"/>
                  </a:lnTo>
                  <a:lnTo>
                    <a:pt x="2752" y="1244"/>
                  </a:lnTo>
                  <a:lnTo>
                    <a:pt x="2650" y="1515"/>
                  </a:lnTo>
                  <a:lnTo>
                    <a:pt x="2489" y="1837"/>
                  </a:lnTo>
                  <a:lnTo>
                    <a:pt x="2345" y="2049"/>
                  </a:lnTo>
                  <a:lnTo>
                    <a:pt x="2278" y="2116"/>
                  </a:lnTo>
                  <a:lnTo>
                    <a:pt x="2227" y="2209"/>
                  </a:lnTo>
                  <a:lnTo>
                    <a:pt x="2193" y="2226"/>
                  </a:lnTo>
                  <a:lnTo>
                    <a:pt x="2142" y="2319"/>
                  </a:lnTo>
                  <a:lnTo>
                    <a:pt x="2057" y="2387"/>
                  </a:lnTo>
                  <a:lnTo>
                    <a:pt x="1981" y="2590"/>
                  </a:lnTo>
                  <a:lnTo>
                    <a:pt x="1871" y="2861"/>
                  </a:lnTo>
                  <a:lnTo>
                    <a:pt x="1778" y="3225"/>
                  </a:lnTo>
                  <a:lnTo>
                    <a:pt x="1719" y="3361"/>
                  </a:lnTo>
                  <a:lnTo>
                    <a:pt x="1600" y="3632"/>
                  </a:lnTo>
                  <a:lnTo>
                    <a:pt x="1473" y="3801"/>
                  </a:lnTo>
                  <a:lnTo>
                    <a:pt x="1270" y="4012"/>
                  </a:lnTo>
                  <a:lnTo>
                    <a:pt x="1152" y="4106"/>
                  </a:lnTo>
                  <a:lnTo>
                    <a:pt x="999" y="4199"/>
                  </a:lnTo>
                  <a:lnTo>
                    <a:pt x="898" y="4292"/>
                  </a:lnTo>
                  <a:lnTo>
                    <a:pt x="559" y="4402"/>
                  </a:lnTo>
                  <a:lnTo>
                    <a:pt x="424" y="4393"/>
                  </a:lnTo>
                  <a:lnTo>
                    <a:pt x="322" y="4360"/>
                  </a:lnTo>
                  <a:lnTo>
                    <a:pt x="203" y="4292"/>
                  </a:lnTo>
                  <a:lnTo>
                    <a:pt x="119" y="4190"/>
                  </a:lnTo>
                  <a:lnTo>
                    <a:pt x="34" y="4072"/>
                  </a:lnTo>
                  <a:lnTo>
                    <a:pt x="0" y="3877"/>
                  </a:lnTo>
                  <a:lnTo>
                    <a:pt x="0" y="3674"/>
                  </a:lnTo>
                  <a:lnTo>
                    <a:pt x="51" y="3268"/>
                  </a:lnTo>
                  <a:lnTo>
                    <a:pt x="34" y="3200"/>
                  </a:lnTo>
                  <a:lnTo>
                    <a:pt x="93" y="2895"/>
                  </a:lnTo>
                  <a:lnTo>
                    <a:pt x="127" y="2489"/>
                  </a:lnTo>
                  <a:lnTo>
                    <a:pt x="127" y="2252"/>
                  </a:lnTo>
                  <a:lnTo>
                    <a:pt x="127" y="2243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4" name="Freeform 320">
              <a:extLst>
                <a:ext uri="{FF2B5EF4-FFF2-40B4-BE49-F238E27FC236}">
                  <a16:creationId xmlns:a16="http://schemas.microsoft.com/office/drawing/2014/main" id="{B496E27F-8777-4F04-933D-4060869526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0" y="3457"/>
              <a:ext cx="67" cy="63"/>
            </a:xfrm>
            <a:custGeom>
              <a:avLst/>
              <a:gdLst>
                <a:gd name="T0" fmla="*/ 144 w 389"/>
                <a:gd name="T1" fmla="*/ 330 h 364"/>
                <a:gd name="T2" fmla="*/ 144 w 389"/>
                <a:gd name="T3" fmla="*/ 279 h 364"/>
                <a:gd name="T4" fmla="*/ 101 w 389"/>
                <a:gd name="T5" fmla="*/ 271 h 364"/>
                <a:gd name="T6" fmla="*/ 0 w 389"/>
                <a:gd name="T7" fmla="*/ 186 h 364"/>
                <a:gd name="T8" fmla="*/ 25 w 389"/>
                <a:gd name="T9" fmla="*/ 364 h 364"/>
                <a:gd name="T10" fmla="*/ 110 w 389"/>
                <a:gd name="T11" fmla="*/ 347 h 364"/>
                <a:gd name="T12" fmla="*/ 34 w 389"/>
                <a:gd name="T13" fmla="*/ 313 h 364"/>
                <a:gd name="T14" fmla="*/ 67 w 389"/>
                <a:gd name="T15" fmla="*/ 288 h 364"/>
                <a:gd name="T16" fmla="*/ 161 w 389"/>
                <a:gd name="T17" fmla="*/ 279 h 364"/>
                <a:gd name="T18" fmla="*/ 211 w 389"/>
                <a:gd name="T19" fmla="*/ 279 h 364"/>
                <a:gd name="T20" fmla="*/ 254 w 389"/>
                <a:gd name="T21" fmla="*/ 246 h 364"/>
                <a:gd name="T22" fmla="*/ 254 w 389"/>
                <a:gd name="T23" fmla="*/ 195 h 364"/>
                <a:gd name="T24" fmla="*/ 228 w 389"/>
                <a:gd name="T25" fmla="*/ 152 h 364"/>
                <a:gd name="T26" fmla="*/ 177 w 389"/>
                <a:gd name="T27" fmla="*/ 144 h 364"/>
                <a:gd name="T28" fmla="*/ 135 w 389"/>
                <a:gd name="T29" fmla="*/ 169 h 364"/>
                <a:gd name="T30" fmla="*/ 186 w 389"/>
                <a:gd name="T31" fmla="*/ 102 h 364"/>
                <a:gd name="T32" fmla="*/ 76 w 389"/>
                <a:gd name="T33" fmla="*/ 127 h 364"/>
                <a:gd name="T34" fmla="*/ 152 w 389"/>
                <a:gd name="T35" fmla="*/ 212 h 364"/>
                <a:gd name="T36" fmla="*/ 169 w 389"/>
                <a:gd name="T37" fmla="*/ 178 h 364"/>
                <a:gd name="T38" fmla="*/ 194 w 389"/>
                <a:gd name="T39" fmla="*/ 178 h 364"/>
                <a:gd name="T40" fmla="*/ 211 w 389"/>
                <a:gd name="T41" fmla="*/ 195 h 364"/>
                <a:gd name="T42" fmla="*/ 228 w 389"/>
                <a:gd name="T43" fmla="*/ 220 h 364"/>
                <a:gd name="T44" fmla="*/ 211 w 389"/>
                <a:gd name="T45" fmla="*/ 246 h 364"/>
                <a:gd name="T46" fmla="*/ 194 w 389"/>
                <a:gd name="T47" fmla="*/ 246 h 364"/>
                <a:gd name="T48" fmla="*/ 177 w 389"/>
                <a:gd name="T49" fmla="*/ 237 h 364"/>
                <a:gd name="T50" fmla="*/ 237 w 389"/>
                <a:gd name="T51" fmla="*/ 8 h 364"/>
                <a:gd name="T52" fmla="*/ 211 w 389"/>
                <a:gd name="T53" fmla="*/ 51 h 364"/>
                <a:gd name="T54" fmla="*/ 237 w 389"/>
                <a:gd name="T55" fmla="*/ 110 h 364"/>
                <a:gd name="T56" fmla="*/ 262 w 389"/>
                <a:gd name="T57" fmla="*/ 152 h 364"/>
                <a:gd name="T58" fmla="*/ 296 w 389"/>
                <a:gd name="T59" fmla="*/ 178 h 364"/>
                <a:gd name="T60" fmla="*/ 338 w 389"/>
                <a:gd name="T61" fmla="*/ 186 h 364"/>
                <a:gd name="T62" fmla="*/ 381 w 389"/>
                <a:gd name="T63" fmla="*/ 161 h 364"/>
                <a:gd name="T64" fmla="*/ 381 w 389"/>
                <a:gd name="T65" fmla="*/ 119 h 364"/>
                <a:gd name="T66" fmla="*/ 372 w 389"/>
                <a:gd name="T67" fmla="*/ 76 h 364"/>
                <a:gd name="T68" fmla="*/ 338 w 389"/>
                <a:gd name="T69" fmla="*/ 34 h 364"/>
                <a:gd name="T70" fmla="*/ 304 w 389"/>
                <a:gd name="T71" fmla="*/ 8 h 364"/>
                <a:gd name="T72" fmla="*/ 262 w 389"/>
                <a:gd name="T73" fmla="*/ 0 h 364"/>
                <a:gd name="T74" fmla="*/ 262 w 389"/>
                <a:gd name="T75" fmla="*/ 34 h 364"/>
                <a:gd name="T76" fmla="*/ 279 w 389"/>
                <a:gd name="T77" fmla="*/ 34 h 364"/>
                <a:gd name="T78" fmla="*/ 304 w 389"/>
                <a:gd name="T79" fmla="*/ 51 h 364"/>
                <a:gd name="T80" fmla="*/ 338 w 389"/>
                <a:gd name="T81" fmla="*/ 102 h 364"/>
                <a:gd name="T82" fmla="*/ 347 w 389"/>
                <a:gd name="T83" fmla="*/ 144 h 364"/>
                <a:gd name="T84" fmla="*/ 330 w 389"/>
                <a:gd name="T85" fmla="*/ 152 h 364"/>
                <a:gd name="T86" fmla="*/ 313 w 389"/>
                <a:gd name="T87" fmla="*/ 144 h 364"/>
                <a:gd name="T88" fmla="*/ 279 w 389"/>
                <a:gd name="T89" fmla="*/ 110 h 364"/>
                <a:gd name="T90" fmla="*/ 254 w 389"/>
                <a:gd name="T91" fmla="*/ 68 h 364"/>
                <a:gd name="T92" fmla="*/ 262 w 389"/>
                <a:gd name="T93" fmla="*/ 3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9" h="364">
                  <a:moveTo>
                    <a:pt x="110" y="347"/>
                  </a:moveTo>
                  <a:lnTo>
                    <a:pt x="144" y="330"/>
                  </a:lnTo>
                  <a:lnTo>
                    <a:pt x="118" y="296"/>
                  </a:lnTo>
                  <a:lnTo>
                    <a:pt x="144" y="279"/>
                  </a:lnTo>
                  <a:lnTo>
                    <a:pt x="118" y="254"/>
                  </a:lnTo>
                  <a:lnTo>
                    <a:pt x="101" y="271"/>
                  </a:lnTo>
                  <a:lnTo>
                    <a:pt x="25" y="161"/>
                  </a:lnTo>
                  <a:lnTo>
                    <a:pt x="0" y="186"/>
                  </a:lnTo>
                  <a:lnTo>
                    <a:pt x="0" y="339"/>
                  </a:lnTo>
                  <a:lnTo>
                    <a:pt x="25" y="364"/>
                  </a:lnTo>
                  <a:lnTo>
                    <a:pt x="93" y="313"/>
                  </a:lnTo>
                  <a:lnTo>
                    <a:pt x="110" y="347"/>
                  </a:lnTo>
                  <a:close/>
                  <a:moveTo>
                    <a:pt x="67" y="288"/>
                  </a:moveTo>
                  <a:lnTo>
                    <a:pt x="34" y="313"/>
                  </a:lnTo>
                  <a:lnTo>
                    <a:pt x="25" y="237"/>
                  </a:lnTo>
                  <a:lnTo>
                    <a:pt x="67" y="288"/>
                  </a:lnTo>
                  <a:close/>
                  <a:moveTo>
                    <a:pt x="144" y="262"/>
                  </a:moveTo>
                  <a:lnTo>
                    <a:pt x="161" y="279"/>
                  </a:lnTo>
                  <a:lnTo>
                    <a:pt x="186" y="279"/>
                  </a:lnTo>
                  <a:lnTo>
                    <a:pt x="211" y="279"/>
                  </a:lnTo>
                  <a:lnTo>
                    <a:pt x="228" y="271"/>
                  </a:lnTo>
                  <a:lnTo>
                    <a:pt x="254" y="246"/>
                  </a:lnTo>
                  <a:lnTo>
                    <a:pt x="262" y="212"/>
                  </a:lnTo>
                  <a:lnTo>
                    <a:pt x="254" y="195"/>
                  </a:lnTo>
                  <a:lnTo>
                    <a:pt x="245" y="169"/>
                  </a:lnTo>
                  <a:lnTo>
                    <a:pt x="228" y="152"/>
                  </a:lnTo>
                  <a:lnTo>
                    <a:pt x="203" y="144"/>
                  </a:lnTo>
                  <a:lnTo>
                    <a:pt x="177" y="144"/>
                  </a:lnTo>
                  <a:lnTo>
                    <a:pt x="152" y="152"/>
                  </a:lnTo>
                  <a:lnTo>
                    <a:pt x="135" y="169"/>
                  </a:lnTo>
                  <a:lnTo>
                    <a:pt x="127" y="144"/>
                  </a:lnTo>
                  <a:lnTo>
                    <a:pt x="186" y="102"/>
                  </a:lnTo>
                  <a:lnTo>
                    <a:pt x="161" y="68"/>
                  </a:lnTo>
                  <a:lnTo>
                    <a:pt x="76" y="127"/>
                  </a:lnTo>
                  <a:lnTo>
                    <a:pt x="127" y="229"/>
                  </a:lnTo>
                  <a:lnTo>
                    <a:pt x="152" y="212"/>
                  </a:lnTo>
                  <a:lnTo>
                    <a:pt x="161" y="195"/>
                  </a:lnTo>
                  <a:lnTo>
                    <a:pt x="169" y="178"/>
                  </a:lnTo>
                  <a:lnTo>
                    <a:pt x="177" y="178"/>
                  </a:lnTo>
                  <a:lnTo>
                    <a:pt x="194" y="178"/>
                  </a:lnTo>
                  <a:lnTo>
                    <a:pt x="203" y="186"/>
                  </a:lnTo>
                  <a:lnTo>
                    <a:pt x="211" y="195"/>
                  </a:lnTo>
                  <a:lnTo>
                    <a:pt x="220" y="212"/>
                  </a:lnTo>
                  <a:lnTo>
                    <a:pt x="228" y="220"/>
                  </a:lnTo>
                  <a:lnTo>
                    <a:pt x="220" y="237"/>
                  </a:lnTo>
                  <a:lnTo>
                    <a:pt x="211" y="246"/>
                  </a:lnTo>
                  <a:lnTo>
                    <a:pt x="203" y="246"/>
                  </a:lnTo>
                  <a:lnTo>
                    <a:pt x="194" y="246"/>
                  </a:lnTo>
                  <a:lnTo>
                    <a:pt x="186" y="246"/>
                  </a:lnTo>
                  <a:lnTo>
                    <a:pt x="177" y="237"/>
                  </a:lnTo>
                  <a:lnTo>
                    <a:pt x="144" y="262"/>
                  </a:lnTo>
                  <a:close/>
                  <a:moveTo>
                    <a:pt x="237" y="8"/>
                  </a:moveTo>
                  <a:lnTo>
                    <a:pt x="220" y="25"/>
                  </a:lnTo>
                  <a:lnTo>
                    <a:pt x="211" y="51"/>
                  </a:lnTo>
                  <a:lnTo>
                    <a:pt x="220" y="85"/>
                  </a:lnTo>
                  <a:lnTo>
                    <a:pt x="237" y="110"/>
                  </a:lnTo>
                  <a:lnTo>
                    <a:pt x="245" y="127"/>
                  </a:lnTo>
                  <a:lnTo>
                    <a:pt x="262" y="152"/>
                  </a:lnTo>
                  <a:lnTo>
                    <a:pt x="279" y="169"/>
                  </a:lnTo>
                  <a:lnTo>
                    <a:pt x="296" y="178"/>
                  </a:lnTo>
                  <a:lnTo>
                    <a:pt x="313" y="186"/>
                  </a:lnTo>
                  <a:lnTo>
                    <a:pt x="338" y="186"/>
                  </a:lnTo>
                  <a:lnTo>
                    <a:pt x="364" y="178"/>
                  </a:lnTo>
                  <a:lnTo>
                    <a:pt x="381" y="161"/>
                  </a:lnTo>
                  <a:lnTo>
                    <a:pt x="389" y="135"/>
                  </a:lnTo>
                  <a:lnTo>
                    <a:pt x="381" y="119"/>
                  </a:lnTo>
                  <a:lnTo>
                    <a:pt x="381" y="102"/>
                  </a:lnTo>
                  <a:lnTo>
                    <a:pt x="372" y="76"/>
                  </a:lnTo>
                  <a:lnTo>
                    <a:pt x="355" y="51"/>
                  </a:lnTo>
                  <a:lnTo>
                    <a:pt x="338" y="34"/>
                  </a:lnTo>
                  <a:lnTo>
                    <a:pt x="321" y="17"/>
                  </a:lnTo>
                  <a:lnTo>
                    <a:pt x="304" y="8"/>
                  </a:lnTo>
                  <a:lnTo>
                    <a:pt x="288" y="0"/>
                  </a:lnTo>
                  <a:lnTo>
                    <a:pt x="262" y="0"/>
                  </a:lnTo>
                  <a:lnTo>
                    <a:pt x="237" y="8"/>
                  </a:lnTo>
                  <a:close/>
                  <a:moveTo>
                    <a:pt x="262" y="34"/>
                  </a:moveTo>
                  <a:lnTo>
                    <a:pt x="271" y="34"/>
                  </a:lnTo>
                  <a:lnTo>
                    <a:pt x="279" y="34"/>
                  </a:lnTo>
                  <a:lnTo>
                    <a:pt x="288" y="42"/>
                  </a:lnTo>
                  <a:lnTo>
                    <a:pt x="304" y="51"/>
                  </a:lnTo>
                  <a:lnTo>
                    <a:pt x="321" y="76"/>
                  </a:lnTo>
                  <a:lnTo>
                    <a:pt x="338" y="102"/>
                  </a:lnTo>
                  <a:lnTo>
                    <a:pt x="347" y="119"/>
                  </a:lnTo>
                  <a:lnTo>
                    <a:pt x="347" y="144"/>
                  </a:lnTo>
                  <a:lnTo>
                    <a:pt x="338" y="152"/>
                  </a:lnTo>
                  <a:lnTo>
                    <a:pt x="330" y="152"/>
                  </a:lnTo>
                  <a:lnTo>
                    <a:pt x="321" y="152"/>
                  </a:lnTo>
                  <a:lnTo>
                    <a:pt x="313" y="144"/>
                  </a:lnTo>
                  <a:lnTo>
                    <a:pt x="296" y="135"/>
                  </a:lnTo>
                  <a:lnTo>
                    <a:pt x="279" y="110"/>
                  </a:lnTo>
                  <a:lnTo>
                    <a:pt x="262" y="85"/>
                  </a:lnTo>
                  <a:lnTo>
                    <a:pt x="254" y="68"/>
                  </a:lnTo>
                  <a:lnTo>
                    <a:pt x="254" y="51"/>
                  </a:lnTo>
                  <a:lnTo>
                    <a:pt x="262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5" name="Rectangle 321">
              <a:extLst>
                <a:ext uri="{FF2B5EF4-FFF2-40B4-BE49-F238E27FC236}">
                  <a16:creationId xmlns:a16="http://schemas.microsoft.com/office/drawing/2014/main" id="{D95931CA-4163-4A6B-AB23-2D4D53D0E9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22" y="346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6" name="Rectangle 322">
              <a:extLst>
                <a:ext uri="{FF2B5EF4-FFF2-40B4-BE49-F238E27FC236}">
                  <a16:creationId xmlns:a16="http://schemas.microsoft.com/office/drawing/2014/main" id="{89603E0D-5787-49F3-99A9-57421541DE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41" y="344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7" name="Rectangle 323">
              <a:extLst>
                <a:ext uri="{FF2B5EF4-FFF2-40B4-BE49-F238E27FC236}">
                  <a16:creationId xmlns:a16="http://schemas.microsoft.com/office/drawing/2014/main" id="{5F6B58B5-7972-4EC5-9AED-94D7446E52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64" y="342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8" name="Freeform 324">
              <a:extLst>
                <a:ext uri="{FF2B5EF4-FFF2-40B4-BE49-F238E27FC236}">
                  <a16:creationId xmlns:a16="http://schemas.microsoft.com/office/drawing/2014/main" id="{E31E3C10-F9A3-440A-A550-B7F2766D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1" y="783"/>
              <a:ext cx="53" cy="79"/>
            </a:xfrm>
            <a:custGeom>
              <a:avLst/>
              <a:gdLst>
                <a:gd name="T0" fmla="*/ 161 w 305"/>
                <a:gd name="T1" fmla="*/ 449 h 449"/>
                <a:gd name="T2" fmla="*/ 195 w 305"/>
                <a:gd name="T3" fmla="*/ 423 h 449"/>
                <a:gd name="T4" fmla="*/ 212 w 305"/>
                <a:gd name="T5" fmla="*/ 373 h 449"/>
                <a:gd name="T6" fmla="*/ 178 w 305"/>
                <a:gd name="T7" fmla="*/ 322 h 449"/>
                <a:gd name="T8" fmla="*/ 136 w 305"/>
                <a:gd name="T9" fmla="*/ 313 h 449"/>
                <a:gd name="T10" fmla="*/ 93 w 305"/>
                <a:gd name="T11" fmla="*/ 330 h 449"/>
                <a:gd name="T12" fmla="*/ 76 w 305"/>
                <a:gd name="T13" fmla="*/ 381 h 449"/>
                <a:gd name="T14" fmla="*/ 68 w 305"/>
                <a:gd name="T15" fmla="*/ 288 h 449"/>
                <a:gd name="T16" fmla="*/ 0 w 305"/>
                <a:gd name="T17" fmla="*/ 381 h 449"/>
                <a:gd name="T18" fmla="*/ 110 w 305"/>
                <a:gd name="T19" fmla="*/ 398 h 449"/>
                <a:gd name="T20" fmla="*/ 102 w 305"/>
                <a:gd name="T21" fmla="*/ 364 h 449"/>
                <a:gd name="T22" fmla="*/ 136 w 305"/>
                <a:gd name="T23" fmla="*/ 347 h 449"/>
                <a:gd name="T24" fmla="*/ 161 w 305"/>
                <a:gd name="T25" fmla="*/ 356 h 449"/>
                <a:gd name="T26" fmla="*/ 178 w 305"/>
                <a:gd name="T27" fmla="*/ 381 h 449"/>
                <a:gd name="T28" fmla="*/ 161 w 305"/>
                <a:gd name="T29" fmla="*/ 407 h 449"/>
                <a:gd name="T30" fmla="*/ 144 w 305"/>
                <a:gd name="T31" fmla="*/ 407 h 449"/>
                <a:gd name="T32" fmla="*/ 59 w 305"/>
                <a:gd name="T33" fmla="*/ 195 h 449"/>
                <a:gd name="T34" fmla="*/ 59 w 305"/>
                <a:gd name="T35" fmla="*/ 246 h 449"/>
                <a:gd name="T36" fmla="*/ 93 w 305"/>
                <a:gd name="T37" fmla="*/ 271 h 449"/>
                <a:gd name="T38" fmla="*/ 136 w 305"/>
                <a:gd name="T39" fmla="*/ 288 h 449"/>
                <a:gd name="T40" fmla="*/ 212 w 305"/>
                <a:gd name="T41" fmla="*/ 297 h 449"/>
                <a:gd name="T42" fmla="*/ 254 w 305"/>
                <a:gd name="T43" fmla="*/ 263 h 449"/>
                <a:gd name="T44" fmla="*/ 246 w 305"/>
                <a:gd name="T45" fmla="*/ 212 h 449"/>
                <a:gd name="T46" fmla="*/ 220 w 305"/>
                <a:gd name="T47" fmla="*/ 186 h 449"/>
                <a:gd name="T48" fmla="*/ 178 w 305"/>
                <a:gd name="T49" fmla="*/ 161 h 449"/>
                <a:gd name="T50" fmla="*/ 93 w 305"/>
                <a:gd name="T51" fmla="*/ 161 h 449"/>
                <a:gd name="T52" fmla="*/ 59 w 305"/>
                <a:gd name="T53" fmla="*/ 195 h 449"/>
                <a:gd name="T54" fmla="*/ 93 w 305"/>
                <a:gd name="T55" fmla="*/ 195 h 449"/>
                <a:gd name="T56" fmla="*/ 136 w 305"/>
                <a:gd name="T57" fmla="*/ 195 h 449"/>
                <a:gd name="T58" fmla="*/ 195 w 305"/>
                <a:gd name="T59" fmla="*/ 212 h 449"/>
                <a:gd name="T60" fmla="*/ 220 w 305"/>
                <a:gd name="T61" fmla="*/ 229 h 449"/>
                <a:gd name="T62" fmla="*/ 220 w 305"/>
                <a:gd name="T63" fmla="*/ 246 h 449"/>
                <a:gd name="T64" fmla="*/ 203 w 305"/>
                <a:gd name="T65" fmla="*/ 263 h 449"/>
                <a:gd name="T66" fmla="*/ 178 w 305"/>
                <a:gd name="T67" fmla="*/ 263 h 449"/>
                <a:gd name="T68" fmla="*/ 119 w 305"/>
                <a:gd name="T69" fmla="*/ 237 h 449"/>
                <a:gd name="T70" fmla="*/ 85 w 305"/>
                <a:gd name="T71" fmla="*/ 220 h 449"/>
                <a:gd name="T72" fmla="*/ 110 w 305"/>
                <a:gd name="T73" fmla="*/ 43 h 449"/>
                <a:gd name="T74" fmla="*/ 110 w 305"/>
                <a:gd name="T75" fmla="*/ 93 h 449"/>
                <a:gd name="T76" fmla="*/ 144 w 305"/>
                <a:gd name="T77" fmla="*/ 119 h 449"/>
                <a:gd name="T78" fmla="*/ 186 w 305"/>
                <a:gd name="T79" fmla="*/ 136 h 449"/>
                <a:gd name="T80" fmla="*/ 263 w 305"/>
                <a:gd name="T81" fmla="*/ 144 h 449"/>
                <a:gd name="T82" fmla="*/ 305 w 305"/>
                <a:gd name="T83" fmla="*/ 110 h 449"/>
                <a:gd name="T84" fmla="*/ 297 w 305"/>
                <a:gd name="T85" fmla="*/ 59 h 449"/>
                <a:gd name="T86" fmla="*/ 271 w 305"/>
                <a:gd name="T87" fmla="*/ 34 h 449"/>
                <a:gd name="T88" fmla="*/ 229 w 305"/>
                <a:gd name="T89" fmla="*/ 9 h 449"/>
                <a:gd name="T90" fmla="*/ 144 w 305"/>
                <a:gd name="T91" fmla="*/ 9 h 449"/>
                <a:gd name="T92" fmla="*/ 110 w 305"/>
                <a:gd name="T93" fmla="*/ 43 h 449"/>
                <a:gd name="T94" fmla="*/ 144 w 305"/>
                <a:gd name="T95" fmla="*/ 43 h 449"/>
                <a:gd name="T96" fmla="*/ 186 w 305"/>
                <a:gd name="T97" fmla="*/ 43 h 449"/>
                <a:gd name="T98" fmla="*/ 246 w 305"/>
                <a:gd name="T99" fmla="*/ 59 h 449"/>
                <a:gd name="T100" fmla="*/ 271 w 305"/>
                <a:gd name="T101" fmla="*/ 76 h 449"/>
                <a:gd name="T102" fmla="*/ 271 w 305"/>
                <a:gd name="T103" fmla="*/ 93 h 449"/>
                <a:gd name="T104" fmla="*/ 254 w 305"/>
                <a:gd name="T105" fmla="*/ 110 h 449"/>
                <a:gd name="T106" fmla="*/ 229 w 305"/>
                <a:gd name="T107" fmla="*/ 110 h 449"/>
                <a:gd name="T108" fmla="*/ 170 w 305"/>
                <a:gd name="T109" fmla="*/ 85 h 449"/>
                <a:gd name="T110" fmla="*/ 136 w 305"/>
                <a:gd name="T111" fmla="*/ 6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5" h="449">
                  <a:moveTo>
                    <a:pt x="136" y="449"/>
                  </a:moveTo>
                  <a:lnTo>
                    <a:pt x="161" y="449"/>
                  </a:lnTo>
                  <a:lnTo>
                    <a:pt x="178" y="440"/>
                  </a:lnTo>
                  <a:lnTo>
                    <a:pt x="195" y="423"/>
                  </a:lnTo>
                  <a:lnTo>
                    <a:pt x="203" y="398"/>
                  </a:lnTo>
                  <a:lnTo>
                    <a:pt x="212" y="373"/>
                  </a:lnTo>
                  <a:lnTo>
                    <a:pt x="195" y="339"/>
                  </a:lnTo>
                  <a:lnTo>
                    <a:pt x="178" y="322"/>
                  </a:lnTo>
                  <a:lnTo>
                    <a:pt x="161" y="313"/>
                  </a:lnTo>
                  <a:lnTo>
                    <a:pt x="136" y="313"/>
                  </a:lnTo>
                  <a:lnTo>
                    <a:pt x="110" y="313"/>
                  </a:lnTo>
                  <a:lnTo>
                    <a:pt x="93" y="330"/>
                  </a:lnTo>
                  <a:lnTo>
                    <a:pt x="76" y="347"/>
                  </a:lnTo>
                  <a:lnTo>
                    <a:pt x="76" y="381"/>
                  </a:lnTo>
                  <a:lnTo>
                    <a:pt x="43" y="364"/>
                  </a:lnTo>
                  <a:lnTo>
                    <a:pt x="68" y="288"/>
                  </a:lnTo>
                  <a:lnTo>
                    <a:pt x="34" y="280"/>
                  </a:lnTo>
                  <a:lnTo>
                    <a:pt x="0" y="381"/>
                  </a:lnTo>
                  <a:lnTo>
                    <a:pt x="93" y="432"/>
                  </a:lnTo>
                  <a:lnTo>
                    <a:pt x="110" y="398"/>
                  </a:lnTo>
                  <a:lnTo>
                    <a:pt x="102" y="381"/>
                  </a:lnTo>
                  <a:lnTo>
                    <a:pt x="102" y="364"/>
                  </a:lnTo>
                  <a:lnTo>
                    <a:pt x="119" y="347"/>
                  </a:lnTo>
                  <a:lnTo>
                    <a:pt x="136" y="347"/>
                  </a:lnTo>
                  <a:lnTo>
                    <a:pt x="153" y="347"/>
                  </a:lnTo>
                  <a:lnTo>
                    <a:pt x="161" y="356"/>
                  </a:lnTo>
                  <a:lnTo>
                    <a:pt x="178" y="373"/>
                  </a:lnTo>
                  <a:lnTo>
                    <a:pt x="178" y="381"/>
                  </a:lnTo>
                  <a:lnTo>
                    <a:pt x="178" y="390"/>
                  </a:lnTo>
                  <a:lnTo>
                    <a:pt x="161" y="407"/>
                  </a:lnTo>
                  <a:lnTo>
                    <a:pt x="153" y="407"/>
                  </a:lnTo>
                  <a:lnTo>
                    <a:pt x="144" y="407"/>
                  </a:lnTo>
                  <a:lnTo>
                    <a:pt x="136" y="449"/>
                  </a:lnTo>
                  <a:close/>
                  <a:moveTo>
                    <a:pt x="59" y="195"/>
                  </a:moveTo>
                  <a:lnTo>
                    <a:pt x="51" y="220"/>
                  </a:lnTo>
                  <a:lnTo>
                    <a:pt x="59" y="246"/>
                  </a:lnTo>
                  <a:lnTo>
                    <a:pt x="76" y="254"/>
                  </a:lnTo>
                  <a:lnTo>
                    <a:pt x="93" y="271"/>
                  </a:lnTo>
                  <a:lnTo>
                    <a:pt x="110" y="280"/>
                  </a:lnTo>
                  <a:lnTo>
                    <a:pt x="136" y="288"/>
                  </a:lnTo>
                  <a:lnTo>
                    <a:pt x="178" y="297"/>
                  </a:lnTo>
                  <a:lnTo>
                    <a:pt x="212" y="297"/>
                  </a:lnTo>
                  <a:lnTo>
                    <a:pt x="237" y="280"/>
                  </a:lnTo>
                  <a:lnTo>
                    <a:pt x="254" y="263"/>
                  </a:lnTo>
                  <a:lnTo>
                    <a:pt x="254" y="229"/>
                  </a:lnTo>
                  <a:lnTo>
                    <a:pt x="246" y="212"/>
                  </a:lnTo>
                  <a:lnTo>
                    <a:pt x="237" y="195"/>
                  </a:lnTo>
                  <a:lnTo>
                    <a:pt x="220" y="186"/>
                  </a:lnTo>
                  <a:lnTo>
                    <a:pt x="203" y="178"/>
                  </a:lnTo>
                  <a:lnTo>
                    <a:pt x="178" y="161"/>
                  </a:lnTo>
                  <a:lnTo>
                    <a:pt x="127" y="153"/>
                  </a:lnTo>
                  <a:lnTo>
                    <a:pt x="93" y="161"/>
                  </a:lnTo>
                  <a:lnTo>
                    <a:pt x="68" y="170"/>
                  </a:lnTo>
                  <a:lnTo>
                    <a:pt x="59" y="195"/>
                  </a:lnTo>
                  <a:close/>
                  <a:moveTo>
                    <a:pt x="85" y="203"/>
                  </a:moveTo>
                  <a:lnTo>
                    <a:pt x="93" y="195"/>
                  </a:lnTo>
                  <a:lnTo>
                    <a:pt x="119" y="195"/>
                  </a:lnTo>
                  <a:lnTo>
                    <a:pt x="136" y="195"/>
                  </a:lnTo>
                  <a:lnTo>
                    <a:pt x="161" y="203"/>
                  </a:lnTo>
                  <a:lnTo>
                    <a:pt x="195" y="212"/>
                  </a:lnTo>
                  <a:lnTo>
                    <a:pt x="212" y="220"/>
                  </a:lnTo>
                  <a:lnTo>
                    <a:pt x="220" y="229"/>
                  </a:lnTo>
                  <a:lnTo>
                    <a:pt x="220" y="237"/>
                  </a:lnTo>
                  <a:lnTo>
                    <a:pt x="220" y="246"/>
                  </a:lnTo>
                  <a:lnTo>
                    <a:pt x="212" y="263"/>
                  </a:lnTo>
                  <a:lnTo>
                    <a:pt x="203" y="263"/>
                  </a:lnTo>
                  <a:lnTo>
                    <a:pt x="195" y="263"/>
                  </a:lnTo>
                  <a:lnTo>
                    <a:pt x="178" y="263"/>
                  </a:lnTo>
                  <a:lnTo>
                    <a:pt x="144" y="254"/>
                  </a:lnTo>
                  <a:lnTo>
                    <a:pt x="119" y="237"/>
                  </a:lnTo>
                  <a:lnTo>
                    <a:pt x="102" y="229"/>
                  </a:lnTo>
                  <a:lnTo>
                    <a:pt x="85" y="220"/>
                  </a:lnTo>
                  <a:lnTo>
                    <a:pt x="85" y="203"/>
                  </a:lnTo>
                  <a:close/>
                  <a:moveTo>
                    <a:pt x="110" y="43"/>
                  </a:moveTo>
                  <a:lnTo>
                    <a:pt x="102" y="68"/>
                  </a:lnTo>
                  <a:lnTo>
                    <a:pt x="110" y="93"/>
                  </a:lnTo>
                  <a:lnTo>
                    <a:pt x="127" y="102"/>
                  </a:lnTo>
                  <a:lnTo>
                    <a:pt x="144" y="119"/>
                  </a:lnTo>
                  <a:lnTo>
                    <a:pt x="161" y="127"/>
                  </a:lnTo>
                  <a:lnTo>
                    <a:pt x="186" y="136"/>
                  </a:lnTo>
                  <a:lnTo>
                    <a:pt x="229" y="144"/>
                  </a:lnTo>
                  <a:lnTo>
                    <a:pt x="263" y="144"/>
                  </a:lnTo>
                  <a:lnTo>
                    <a:pt x="288" y="127"/>
                  </a:lnTo>
                  <a:lnTo>
                    <a:pt x="305" y="110"/>
                  </a:lnTo>
                  <a:lnTo>
                    <a:pt x="305" y="76"/>
                  </a:lnTo>
                  <a:lnTo>
                    <a:pt x="297" y="59"/>
                  </a:lnTo>
                  <a:lnTo>
                    <a:pt x="288" y="43"/>
                  </a:lnTo>
                  <a:lnTo>
                    <a:pt x="271" y="34"/>
                  </a:lnTo>
                  <a:lnTo>
                    <a:pt x="254" y="26"/>
                  </a:lnTo>
                  <a:lnTo>
                    <a:pt x="229" y="9"/>
                  </a:lnTo>
                  <a:lnTo>
                    <a:pt x="178" y="0"/>
                  </a:lnTo>
                  <a:lnTo>
                    <a:pt x="144" y="9"/>
                  </a:lnTo>
                  <a:lnTo>
                    <a:pt x="119" y="17"/>
                  </a:lnTo>
                  <a:lnTo>
                    <a:pt x="110" y="43"/>
                  </a:lnTo>
                  <a:close/>
                  <a:moveTo>
                    <a:pt x="136" y="51"/>
                  </a:moveTo>
                  <a:lnTo>
                    <a:pt x="144" y="43"/>
                  </a:lnTo>
                  <a:lnTo>
                    <a:pt x="170" y="43"/>
                  </a:lnTo>
                  <a:lnTo>
                    <a:pt x="186" y="43"/>
                  </a:lnTo>
                  <a:lnTo>
                    <a:pt x="212" y="51"/>
                  </a:lnTo>
                  <a:lnTo>
                    <a:pt x="246" y="59"/>
                  </a:lnTo>
                  <a:lnTo>
                    <a:pt x="263" y="68"/>
                  </a:lnTo>
                  <a:lnTo>
                    <a:pt x="271" y="76"/>
                  </a:lnTo>
                  <a:lnTo>
                    <a:pt x="271" y="85"/>
                  </a:lnTo>
                  <a:lnTo>
                    <a:pt x="271" y="93"/>
                  </a:lnTo>
                  <a:lnTo>
                    <a:pt x="263" y="110"/>
                  </a:lnTo>
                  <a:lnTo>
                    <a:pt x="254" y="110"/>
                  </a:lnTo>
                  <a:lnTo>
                    <a:pt x="246" y="110"/>
                  </a:lnTo>
                  <a:lnTo>
                    <a:pt x="229" y="110"/>
                  </a:lnTo>
                  <a:lnTo>
                    <a:pt x="195" y="102"/>
                  </a:lnTo>
                  <a:lnTo>
                    <a:pt x="170" y="85"/>
                  </a:lnTo>
                  <a:lnTo>
                    <a:pt x="153" y="76"/>
                  </a:lnTo>
                  <a:lnTo>
                    <a:pt x="136" y="68"/>
                  </a:lnTo>
                  <a:lnTo>
                    <a:pt x="136" y="51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9" name="Rectangle 325">
              <a:extLst>
                <a:ext uri="{FF2B5EF4-FFF2-40B4-BE49-F238E27FC236}">
                  <a16:creationId xmlns:a16="http://schemas.microsoft.com/office/drawing/2014/main" id="{5B9AB58A-A54B-4CFD-BA8C-BEF265F5B2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80000">
              <a:off x="1557" y="80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0" name="Rectangle 326">
              <a:extLst>
                <a:ext uri="{FF2B5EF4-FFF2-40B4-BE49-F238E27FC236}">
                  <a16:creationId xmlns:a16="http://schemas.microsoft.com/office/drawing/2014/main" id="{66EFDDF2-D2C3-4447-9DBD-9F8624BE0B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80000">
              <a:off x="1566" y="77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1" name="Rectangle 327">
              <a:extLst>
                <a:ext uri="{FF2B5EF4-FFF2-40B4-BE49-F238E27FC236}">
                  <a16:creationId xmlns:a16="http://schemas.microsoft.com/office/drawing/2014/main" id="{82A064E5-7FC4-4577-AB3E-D63A64215D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80000">
              <a:off x="1573" y="7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2" name="Freeform 328">
              <a:extLst>
                <a:ext uri="{FF2B5EF4-FFF2-40B4-BE49-F238E27FC236}">
                  <a16:creationId xmlns:a16="http://schemas.microsoft.com/office/drawing/2014/main" id="{C3F1472E-58F2-47EC-92CC-ABBE6F3DE9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" y="3141"/>
              <a:ext cx="50" cy="74"/>
            </a:xfrm>
            <a:custGeom>
              <a:avLst/>
              <a:gdLst>
                <a:gd name="T0" fmla="*/ 8 w 288"/>
                <a:gd name="T1" fmla="*/ 136 h 424"/>
                <a:gd name="T2" fmla="*/ 59 w 288"/>
                <a:gd name="T3" fmla="*/ 144 h 424"/>
                <a:gd name="T4" fmla="*/ 84 w 288"/>
                <a:gd name="T5" fmla="*/ 111 h 424"/>
                <a:gd name="T6" fmla="*/ 186 w 288"/>
                <a:gd name="T7" fmla="*/ 34 h 424"/>
                <a:gd name="T8" fmla="*/ 8 w 288"/>
                <a:gd name="T9" fmla="*/ 9 h 424"/>
                <a:gd name="T10" fmla="*/ 0 w 288"/>
                <a:gd name="T11" fmla="*/ 94 h 424"/>
                <a:gd name="T12" fmla="*/ 51 w 288"/>
                <a:gd name="T13" fmla="*/ 34 h 424"/>
                <a:gd name="T14" fmla="*/ 68 w 288"/>
                <a:gd name="T15" fmla="*/ 77 h 424"/>
                <a:gd name="T16" fmla="*/ 220 w 288"/>
                <a:gd name="T17" fmla="*/ 144 h 424"/>
                <a:gd name="T18" fmla="*/ 161 w 288"/>
                <a:gd name="T19" fmla="*/ 127 h 424"/>
                <a:gd name="T20" fmla="*/ 93 w 288"/>
                <a:gd name="T21" fmla="*/ 144 h 424"/>
                <a:gd name="T22" fmla="*/ 51 w 288"/>
                <a:gd name="T23" fmla="*/ 170 h 424"/>
                <a:gd name="T24" fmla="*/ 34 w 288"/>
                <a:gd name="T25" fmla="*/ 204 h 424"/>
                <a:gd name="T26" fmla="*/ 51 w 288"/>
                <a:gd name="T27" fmla="*/ 254 h 424"/>
                <a:gd name="T28" fmla="*/ 110 w 288"/>
                <a:gd name="T29" fmla="*/ 271 h 424"/>
                <a:gd name="T30" fmla="*/ 178 w 288"/>
                <a:gd name="T31" fmla="*/ 254 h 424"/>
                <a:gd name="T32" fmla="*/ 211 w 288"/>
                <a:gd name="T33" fmla="*/ 229 h 424"/>
                <a:gd name="T34" fmla="*/ 237 w 288"/>
                <a:gd name="T35" fmla="*/ 195 h 424"/>
                <a:gd name="T36" fmla="*/ 203 w 288"/>
                <a:gd name="T37" fmla="*/ 178 h 424"/>
                <a:gd name="T38" fmla="*/ 194 w 288"/>
                <a:gd name="T39" fmla="*/ 195 h 424"/>
                <a:gd name="T40" fmla="*/ 169 w 288"/>
                <a:gd name="T41" fmla="*/ 212 h 424"/>
                <a:gd name="T42" fmla="*/ 110 w 288"/>
                <a:gd name="T43" fmla="*/ 229 h 424"/>
                <a:gd name="T44" fmla="*/ 76 w 288"/>
                <a:gd name="T45" fmla="*/ 229 h 424"/>
                <a:gd name="T46" fmla="*/ 68 w 288"/>
                <a:gd name="T47" fmla="*/ 212 h 424"/>
                <a:gd name="T48" fmla="*/ 84 w 288"/>
                <a:gd name="T49" fmla="*/ 195 h 424"/>
                <a:gd name="T50" fmla="*/ 127 w 288"/>
                <a:gd name="T51" fmla="*/ 178 h 424"/>
                <a:gd name="T52" fmla="*/ 178 w 288"/>
                <a:gd name="T53" fmla="*/ 161 h 424"/>
                <a:gd name="T54" fmla="*/ 203 w 288"/>
                <a:gd name="T55" fmla="*/ 178 h 424"/>
                <a:gd name="T56" fmla="*/ 271 w 288"/>
                <a:gd name="T57" fmla="*/ 297 h 424"/>
                <a:gd name="T58" fmla="*/ 220 w 288"/>
                <a:gd name="T59" fmla="*/ 280 h 424"/>
                <a:gd name="T60" fmla="*/ 144 w 288"/>
                <a:gd name="T61" fmla="*/ 297 h 424"/>
                <a:gd name="T62" fmla="*/ 110 w 288"/>
                <a:gd name="T63" fmla="*/ 322 h 424"/>
                <a:gd name="T64" fmla="*/ 93 w 288"/>
                <a:gd name="T65" fmla="*/ 356 h 424"/>
                <a:gd name="T66" fmla="*/ 110 w 288"/>
                <a:gd name="T67" fmla="*/ 407 h 424"/>
                <a:gd name="T68" fmla="*/ 161 w 288"/>
                <a:gd name="T69" fmla="*/ 424 h 424"/>
                <a:gd name="T70" fmla="*/ 237 w 288"/>
                <a:gd name="T71" fmla="*/ 407 h 424"/>
                <a:gd name="T72" fmla="*/ 271 w 288"/>
                <a:gd name="T73" fmla="*/ 381 h 424"/>
                <a:gd name="T74" fmla="*/ 288 w 288"/>
                <a:gd name="T75" fmla="*/ 348 h 424"/>
                <a:gd name="T76" fmla="*/ 254 w 288"/>
                <a:gd name="T77" fmla="*/ 331 h 424"/>
                <a:gd name="T78" fmla="*/ 254 w 288"/>
                <a:gd name="T79" fmla="*/ 348 h 424"/>
                <a:gd name="T80" fmla="*/ 228 w 288"/>
                <a:gd name="T81" fmla="*/ 364 h 424"/>
                <a:gd name="T82" fmla="*/ 169 w 288"/>
                <a:gd name="T83" fmla="*/ 381 h 424"/>
                <a:gd name="T84" fmla="*/ 135 w 288"/>
                <a:gd name="T85" fmla="*/ 381 h 424"/>
                <a:gd name="T86" fmla="*/ 127 w 288"/>
                <a:gd name="T87" fmla="*/ 364 h 424"/>
                <a:gd name="T88" fmla="*/ 135 w 288"/>
                <a:gd name="T89" fmla="*/ 348 h 424"/>
                <a:gd name="T90" fmla="*/ 178 w 288"/>
                <a:gd name="T91" fmla="*/ 331 h 424"/>
                <a:gd name="T92" fmla="*/ 228 w 288"/>
                <a:gd name="T93" fmla="*/ 314 h 424"/>
                <a:gd name="T94" fmla="*/ 254 w 288"/>
                <a:gd name="T95" fmla="*/ 33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8" h="424">
                  <a:moveTo>
                    <a:pt x="0" y="94"/>
                  </a:moveTo>
                  <a:lnTo>
                    <a:pt x="8" y="136"/>
                  </a:lnTo>
                  <a:lnTo>
                    <a:pt x="51" y="119"/>
                  </a:lnTo>
                  <a:lnTo>
                    <a:pt x="59" y="144"/>
                  </a:lnTo>
                  <a:lnTo>
                    <a:pt x="84" y="136"/>
                  </a:lnTo>
                  <a:lnTo>
                    <a:pt x="84" y="111"/>
                  </a:lnTo>
                  <a:lnTo>
                    <a:pt x="203" y="68"/>
                  </a:lnTo>
                  <a:lnTo>
                    <a:pt x="186" y="34"/>
                  </a:lnTo>
                  <a:lnTo>
                    <a:pt x="42" y="0"/>
                  </a:lnTo>
                  <a:lnTo>
                    <a:pt x="8" y="9"/>
                  </a:lnTo>
                  <a:lnTo>
                    <a:pt x="34" y="85"/>
                  </a:lnTo>
                  <a:lnTo>
                    <a:pt x="0" y="94"/>
                  </a:lnTo>
                  <a:close/>
                  <a:moveTo>
                    <a:pt x="68" y="77"/>
                  </a:moveTo>
                  <a:lnTo>
                    <a:pt x="51" y="34"/>
                  </a:lnTo>
                  <a:lnTo>
                    <a:pt x="135" y="51"/>
                  </a:lnTo>
                  <a:lnTo>
                    <a:pt x="68" y="77"/>
                  </a:lnTo>
                  <a:close/>
                  <a:moveTo>
                    <a:pt x="228" y="170"/>
                  </a:moveTo>
                  <a:lnTo>
                    <a:pt x="220" y="144"/>
                  </a:lnTo>
                  <a:lnTo>
                    <a:pt x="194" y="127"/>
                  </a:lnTo>
                  <a:lnTo>
                    <a:pt x="161" y="127"/>
                  </a:lnTo>
                  <a:lnTo>
                    <a:pt x="110" y="136"/>
                  </a:lnTo>
                  <a:lnTo>
                    <a:pt x="93" y="144"/>
                  </a:lnTo>
                  <a:lnTo>
                    <a:pt x="68" y="161"/>
                  </a:lnTo>
                  <a:lnTo>
                    <a:pt x="51" y="170"/>
                  </a:lnTo>
                  <a:lnTo>
                    <a:pt x="42" y="178"/>
                  </a:lnTo>
                  <a:lnTo>
                    <a:pt x="34" y="204"/>
                  </a:lnTo>
                  <a:lnTo>
                    <a:pt x="42" y="229"/>
                  </a:lnTo>
                  <a:lnTo>
                    <a:pt x="51" y="254"/>
                  </a:lnTo>
                  <a:lnTo>
                    <a:pt x="76" y="271"/>
                  </a:lnTo>
                  <a:lnTo>
                    <a:pt x="110" y="271"/>
                  </a:lnTo>
                  <a:lnTo>
                    <a:pt x="152" y="263"/>
                  </a:lnTo>
                  <a:lnTo>
                    <a:pt x="178" y="254"/>
                  </a:lnTo>
                  <a:lnTo>
                    <a:pt x="203" y="238"/>
                  </a:lnTo>
                  <a:lnTo>
                    <a:pt x="211" y="229"/>
                  </a:lnTo>
                  <a:lnTo>
                    <a:pt x="228" y="212"/>
                  </a:lnTo>
                  <a:lnTo>
                    <a:pt x="237" y="195"/>
                  </a:lnTo>
                  <a:lnTo>
                    <a:pt x="228" y="170"/>
                  </a:lnTo>
                  <a:close/>
                  <a:moveTo>
                    <a:pt x="203" y="178"/>
                  </a:moveTo>
                  <a:lnTo>
                    <a:pt x="203" y="187"/>
                  </a:lnTo>
                  <a:lnTo>
                    <a:pt x="194" y="195"/>
                  </a:lnTo>
                  <a:lnTo>
                    <a:pt x="186" y="204"/>
                  </a:lnTo>
                  <a:lnTo>
                    <a:pt x="169" y="212"/>
                  </a:lnTo>
                  <a:lnTo>
                    <a:pt x="144" y="221"/>
                  </a:lnTo>
                  <a:lnTo>
                    <a:pt x="110" y="229"/>
                  </a:lnTo>
                  <a:lnTo>
                    <a:pt x="93" y="238"/>
                  </a:lnTo>
                  <a:lnTo>
                    <a:pt x="76" y="229"/>
                  </a:lnTo>
                  <a:lnTo>
                    <a:pt x="68" y="221"/>
                  </a:lnTo>
                  <a:lnTo>
                    <a:pt x="68" y="212"/>
                  </a:lnTo>
                  <a:lnTo>
                    <a:pt x="76" y="204"/>
                  </a:lnTo>
                  <a:lnTo>
                    <a:pt x="84" y="195"/>
                  </a:lnTo>
                  <a:lnTo>
                    <a:pt x="101" y="187"/>
                  </a:lnTo>
                  <a:lnTo>
                    <a:pt x="127" y="178"/>
                  </a:lnTo>
                  <a:lnTo>
                    <a:pt x="152" y="170"/>
                  </a:lnTo>
                  <a:lnTo>
                    <a:pt x="178" y="161"/>
                  </a:lnTo>
                  <a:lnTo>
                    <a:pt x="194" y="170"/>
                  </a:lnTo>
                  <a:lnTo>
                    <a:pt x="203" y="178"/>
                  </a:lnTo>
                  <a:close/>
                  <a:moveTo>
                    <a:pt x="288" y="322"/>
                  </a:moveTo>
                  <a:lnTo>
                    <a:pt x="271" y="297"/>
                  </a:lnTo>
                  <a:lnTo>
                    <a:pt x="254" y="280"/>
                  </a:lnTo>
                  <a:lnTo>
                    <a:pt x="220" y="280"/>
                  </a:lnTo>
                  <a:lnTo>
                    <a:pt x="169" y="288"/>
                  </a:lnTo>
                  <a:lnTo>
                    <a:pt x="144" y="297"/>
                  </a:lnTo>
                  <a:lnTo>
                    <a:pt x="127" y="314"/>
                  </a:lnTo>
                  <a:lnTo>
                    <a:pt x="110" y="322"/>
                  </a:lnTo>
                  <a:lnTo>
                    <a:pt x="101" y="331"/>
                  </a:lnTo>
                  <a:lnTo>
                    <a:pt x="93" y="356"/>
                  </a:lnTo>
                  <a:lnTo>
                    <a:pt x="93" y="381"/>
                  </a:lnTo>
                  <a:lnTo>
                    <a:pt x="110" y="407"/>
                  </a:lnTo>
                  <a:lnTo>
                    <a:pt x="127" y="424"/>
                  </a:lnTo>
                  <a:lnTo>
                    <a:pt x="161" y="424"/>
                  </a:lnTo>
                  <a:lnTo>
                    <a:pt x="211" y="415"/>
                  </a:lnTo>
                  <a:lnTo>
                    <a:pt x="237" y="407"/>
                  </a:lnTo>
                  <a:lnTo>
                    <a:pt x="254" y="390"/>
                  </a:lnTo>
                  <a:lnTo>
                    <a:pt x="271" y="381"/>
                  </a:lnTo>
                  <a:lnTo>
                    <a:pt x="279" y="364"/>
                  </a:lnTo>
                  <a:lnTo>
                    <a:pt x="288" y="348"/>
                  </a:lnTo>
                  <a:lnTo>
                    <a:pt x="288" y="322"/>
                  </a:lnTo>
                  <a:close/>
                  <a:moveTo>
                    <a:pt x="254" y="331"/>
                  </a:moveTo>
                  <a:lnTo>
                    <a:pt x="254" y="339"/>
                  </a:lnTo>
                  <a:lnTo>
                    <a:pt x="254" y="348"/>
                  </a:lnTo>
                  <a:lnTo>
                    <a:pt x="245" y="356"/>
                  </a:lnTo>
                  <a:lnTo>
                    <a:pt x="228" y="364"/>
                  </a:lnTo>
                  <a:lnTo>
                    <a:pt x="194" y="373"/>
                  </a:lnTo>
                  <a:lnTo>
                    <a:pt x="169" y="381"/>
                  </a:lnTo>
                  <a:lnTo>
                    <a:pt x="152" y="390"/>
                  </a:lnTo>
                  <a:lnTo>
                    <a:pt x="135" y="381"/>
                  </a:lnTo>
                  <a:lnTo>
                    <a:pt x="127" y="373"/>
                  </a:lnTo>
                  <a:lnTo>
                    <a:pt x="127" y="364"/>
                  </a:lnTo>
                  <a:lnTo>
                    <a:pt x="127" y="356"/>
                  </a:lnTo>
                  <a:lnTo>
                    <a:pt x="135" y="348"/>
                  </a:lnTo>
                  <a:lnTo>
                    <a:pt x="152" y="339"/>
                  </a:lnTo>
                  <a:lnTo>
                    <a:pt x="178" y="331"/>
                  </a:lnTo>
                  <a:lnTo>
                    <a:pt x="211" y="322"/>
                  </a:lnTo>
                  <a:lnTo>
                    <a:pt x="228" y="314"/>
                  </a:lnTo>
                  <a:lnTo>
                    <a:pt x="245" y="322"/>
                  </a:lnTo>
                  <a:lnTo>
                    <a:pt x="254" y="331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3" name="Rectangle 329">
              <a:extLst>
                <a:ext uri="{FF2B5EF4-FFF2-40B4-BE49-F238E27FC236}">
                  <a16:creationId xmlns:a16="http://schemas.microsoft.com/office/drawing/2014/main" id="{C30B6D6A-B4A2-47F8-A804-2394431DF7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60000">
              <a:off x="686" y="312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4" name="Rectangle 330">
              <a:extLst>
                <a:ext uri="{FF2B5EF4-FFF2-40B4-BE49-F238E27FC236}">
                  <a16:creationId xmlns:a16="http://schemas.microsoft.com/office/drawing/2014/main" id="{DB0F3BC4-7F21-441A-96A3-74CE90499F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60000">
              <a:off x="696" y="31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5" name="Rectangle 331">
              <a:extLst>
                <a:ext uri="{FF2B5EF4-FFF2-40B4-BE49-F238E27FC236}">
                  <a16:creationId xmlns:a16="http://schemas.microsoft.com/office/drawing/2014/main" id="{0BF35339-5AAF-42AC-B66F-33DA98F2F9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60000">
              <a:off x="703" y="317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6" name="Freeform 332">
              <a:extLst>
                <a:ext uri="{FF2B5EF4-FFF2-40B4-BE49-F238E27FC236}">
                  <a16:creationId xmlns:a16="http://schemas.microsoft.com/office/drawing/2014/main" id="{BD2132BB-6EE6-486F-9712-6F9873D19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7" y="3318"/>
              <a:ext cx="74" cy="67"/>
            </a:xfrm>
            <a:custGeom>
              <a:avLst/>
              <a:gdLst>
                <a:gd name="T0" fmla="*/ 85 w 424"/>
                <a:gd name="T1" fmla="*/ 373 h 381"/>
                <a:gd name="T2" fmla="*/ 127 w 424"/>
                <a:gd name="T3" fmla="*/ 373 h 381"/>
                <a:gd name="T4" fmla="*/ 170 w 424"/>
                <a:gd name="T5" fmla="*/ 347 h 381"/>
                <a:gd name="T6" fmla="*/ 178 w 424"/>
                <a:gd name="T7" fmla="*/ 297 h 381"/>
                <a:gd name="T8" fmla="*/ 153 w 424"/>
                <a:gd name="T9" fmla="*/ 263 h 381"/>
                <a:gd name="T10" fmla="*/ 127 w 424"/>
                <a:gd name="T11" fmla="*/ 254 h 381"/>
                <a:gd name="T12" fmla="*/ 110 w 424"/>
                <a:gd name="T13" fmla="*/ 229 h 381"/>
                <a:gd name="T14" fmla="*/ 93 w 424"/>
                <a:gd name="T15" fmla="*/ 195 h 381"/>
                <a:gd name="T16" fmla="*/ 51 w 424"/>
                <a:gd name="T17" fmla="*/ 187 h 381"/>
                <a:gd name="T18" fmla="*/ 9 w 424"/>
                <a:gd name="T19" fmla="*/ 220 h 381"/>
                <a:gd name="T20" fmla="*/ 9 w 424"/>
                <a:gd name="T21" fmla="*/ 280 h 381"/>
                <a:gd name="T22" fmla="*/ 34 w 424"/>
                <a:gd name="T23" fmla="*/ 246 h 381"/>
                <a:gd name="T24" fmla="*/ 60 w 424"/>
                <a:gd name="T25" fmla="*/ 220 h 381"/>
                <a:gd name="T26" fmla="*/ 85 w 424"/>
                <a:gd name="T27" fmla="*/ 237 h 381"/>
                <a:gd name="T28" fmla="*/ 76 w 424"/>
                <a:gd name="T29" fmla="*/ 263 h 381"/>
                <a:gd name="T30" fmla="*/ 76 w 424"/>
                <a:gd name="T31" fmla="*/ 297 h 381"/>
                <a:gd name="T32" fmla="*/ 110 w 424"/>
                <a:gd name="T33" fmla="*/ 280 h 381"/>
                <a:gd name="T34" fmla="*/ 136 w 424"/>
                <a:gd name="T35" fmla="*/ 297 h 381"/>
                <a:gd name="T36" fmla="*/ 144 w 424"/>
                <a:gd name="T37" fmla="*/ 322 h 381"/>
                <a:gd name="T38" fmla="*/ 127 w 424"/>
                <a:gd name="T39" fmla="*/ 339 h 381"/>
                <a:gd name="T40" fmla="*/ 110 w 424"/>
                <a:gd name="T41" fmla="*/ 347 h 381"/>
                <a:gd name="T42" fmla="*/ 93 w 424"/>
                <a:gd name="T43" fmla="*/ 330 h 381"/>
                <a:gd name="T44" fmla="*/ 187 w 424"/>
                <a:gd name="T45" fmla="*/ 263 h 381"/>
                <a:gd name="T46" fmla="*/ 229 w 424"/>
                <a:gd name="T47" fmla="*/ 280 h 381"/>
                <a:gd name="T48" fmla="*/ 271 w 424"/>
                <a:gd name="T49" fmla="*/ 271 h 381"/>
                <a:gd name="T50" fmla="*/ 297 w 424"/>
                <a:gd name="T51" fmla="*/ 220 h 381"/>
                <a:gd name="T52" fmla="*/ 288 w 424"/>
                <a:gd name="T53" fmla="*/ 170 h 381"/>
                <a:gd name="T54" fmla="*/ 246 w 424"/>
                <a:gd name="T55" fmla="*/ 144 h 381"/>
                <a:gd name="T56" fmla="*/ 195 w 424"/>
                <a:gd name="T57" fmla="*/ 153 h 381"/>
                <a:gd name="T58" fmla="*/ 170 w 424"/>
                <a:gd name="T59" fmla="*/ 144 h 381"/>
                <a:gd name="T60" fmla="*/ 203 w 424"/>
                <a:gd name="T61" fmla="*/ 76 h 381"/>
                <a:gd name="T62" fmla="*/ 170 w 424"/>
                <a:gd name="T63" fmla="*/ 229 h 381"/>
                <a:gd name="T64" fmla="*/ 203 w 424"/>
                <a:gd name="T65" fmla="*/ 195 h 381"/>
                <a:gd name="T66" fmla="*/ 220 w 424"/>
                <a:gd name="T67" fmla="*/ 178 h 381"/>
                <a:gd name="T68" fmla="*/ 246 w 424"/>
                <a:gd name="T69" fmla="*/ 187 h 381"/>
                <a:gd name="T70" fmla="*/ 263 w 424"/>
                <a:gd name="T71" fmla="*/ 212 h 381"/>
                <a:gd name="T72" fmla="*/ 263 w 424"/>
                <a:gd name="T73" fmla="*/ 237 h 381"/>
                <a:gd name="T74" fmla="*/ 237 w 424"/>
                <a:gd name="T75" fmla="*/ 246 h 381"/>
                <a:gd name="T76" fmla="*/ 212 w 424"/>
                <a:gd name="T77" fmla="*/ 237 h 381"/>
                <a:gd name="T78" fmla="*/ 280 w 424"/>
                <a:gd name="T79" fmla="*/ 17 h 381"/>
                <a:gd name="T80" fmla="*/ 263 w 424"/>
                <a:gd name="T81" fmla="*/ 60 h 381"/>
                <a:gd name="T82" fmla="*/ 288 w 424"/>
                <a:gd name="T83" fmla="*/ 136 h 381"/>
                <a:gd name="T84" fmla="*/ 322 w 424"/>
                <a:gd name="T85" fmla="*/ 170 h 381"/>
                <a:gd name="T86" fmla="*/ 356 w 424"/>
                <a:gd name="T87" fmla="*/ 187 h 381"/>
                <a:gd name="T88" fmla="*/ 407 w 424"/>
                <a:gd name="T89" fmla="*/ 178 h 381"/>
                <a:gd name="T90" fmla="*/ 424 w 424"/>
                <a:gd name="T91" fmla="*/ 136 h 381"/>
                <a:gd name="T92" fmla="*/ 424 w 424"/>
                <a:gd name="T93" fmla="*/ 102 h 381"/>
                <a:gd name="T94" fmla="*/ 398 w 424"/>
                <a:gd name="T95" fmla="*/ 60 h 381"/>
                <a:gd name="T96" fmla="*/ 364 w 424"/>
                <a:gd name="T97" fmla="*/ 17 h 381"/>
                <a:gd name="T98" fmla="*/ 330 w 424"/>
                <a:gd name="T99" fmla="*/ 0 h 381"/>
                <a:gd name="T100" fmla="*/ 280 w 424"/>
                <a:gd name="T101" fmla="*/ 17 h 381"/>
                <a:gd name="T102" fmla="*/ 314 w 424"/>
                <a:gd name="T103" fmla="*/ 34 h 381"/>
                <a:gd name="T104" fmla="*/ 347 w 424"/>
                <a:gd name="T105" fmla="*/ 60 h 381"/>
                <a:gd name="T106" fmla="*/ 381 w 424"/>
                <a:gd name="T107" fmla="*/ 102 h 381"/>
                <a:gd name="T108" fmla="*/ 390 w 424"/>
                <a:gd name="T109" fmla="*/ 144 h 381"/>
                <a:gd name="T110" fmla="*/ 373 w 424"/>
                <a:gd name="T111" fmla="*/ 153 h 381"/>
                <a:gd name="T112" fmla="*/ 356 w 424"/>
                <a:gd name="T113" fmla="*/ 144 h 381"/>
                <a:gd name="T114" fmla="*/ 322 w 424"/>
                <a:gd name="T115" fmla="*/ 110 h 381"/>
                <a:gd name="T116" fmla="*/ 297 w 424"/>
                <a:gd name="T117" fmla="*/ 68 h 381"/>
                <a:gd name="T118" fmla="*/ 305 w 424"/>
                <a:gd name="T119" fmla="*/ 4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4" h="381">
                  <a:moveTo>
                    <a:pt x="60" y="356"/>
                  </a:moveTo>
                  <a:lnTo>
                    <a:pt x="85" y="373"/>
                  </a:lnTo>
                  <a:lnTo>
                    <a:pt x="102" y="381"/>
                  </a:lnTo>
                  <a:lnTo>
                    <a:pt x="127" y="373"/>
                  </a:lnTo>
                  <a:lnTo>
                    <a:pt x="144" y="364"/>
                  </a:lnTo>
                  <a:lnTo>
                    <a:pt x="170" y="347"/>
                  </a:lnTo>
                  <a:lnTo>
                    <a:pt x="178" y="322"/>
                  </a:lnTo>
                  <a:lnTo>
                    <a:pt x="178" y="297"/>
                  </a:lnTo>
                  <a:lnTo>
                    <a:pt x="161" y="271"/>
                  </a:lnTo>
                  <a:lnTo>
                    <a:pt x="153" y="263"/>
                  </a:lnTo>
                  <a:lnTo>
                    <a:pt x="136" y="254"/>
                  </a:lnTo>
                  <a:lnTo>
                    <a:pt x="127" y="254"/>
                  </a:lnTo>
                  <a:lnTo>
                    <a:pt x="110" y="254"/>
                  </a:lnTo>
                  <a:lnTo>
                    <a:pt x="110" y="229"/>
                  </a:lnTo>
                  <a:lnTo>
                    <a:pt x="102" y="203"/>
                  </a:lnTo>
                  <a:lnTo>
                    <a:pt x="93" y="195"/>
                  </a:lnTo>
                  <a:lnTo>
                    <a:pt x="76" y="187"/>
                  </a:lnTo>
                  <a:lnTo>
                    <a:pt x="51" y="187"/>
                  </a:lnTo>
                  <a:lnTo>
                    <a:pt x="26" y="203"/>
                  </a:lnTo>
                  <a:lnTo>
                    <a:pt x="9" y="220"/>
                  </a:lnTo>
                  <a:lnTo>
                    <a:pt x="0" y="246"/>
                  </a:lnTo>
                  <a:lnTo>
                    <a:pt x="9" y="280"/>
                  </a:lnTo>
                  <a:lnTo>
                    <a:pt x="43" y="263"/>
                  </a:lnTo>
                  <a:lnTo>
                    <a:pt x="34" y="246"/>
                  </a:lnTo>
                  <a:lnTo>
                    <a:pt x="43" y="229"/>
                  </a:lnTo>
                  <a:lnTo>
                    <a:pt x="60" y="220"/>
                  </a:lnTo>
                  <a:lnTo>
                    <a:pt x="76" y="229"/>
                  </a:lnTo>
                  <a:lnTo>
                    <a:pt x="85" y="237"/>
                  </a:lnTo>
                  <a:lnTo>
                    <a:pt x="85" y="254"/>
                  </a:lnTo>
                  <a:lnTo>
                    <a:pt x="76" y="263"/>
                  </a:lnTo>
                  <a:lnTo>
                    <a:pt x="68" y="271"/>
                  </a:lnTo>
                  <a:lnTo>
                    <a:pt x="76" y="297"/>
                  </a:lnTo>
                  <a:lnTo>
                    <a:pt x="93" y="288"/>
                  </a:lnTo>
                  <a:lnTo>
                    <a:pt x="110" y="280"/>
                  </a:lnTo>
                  <a:lnTo>
                    <a:pt x="127" y="288"/>
                  </a:lnTo>
                  <a:lnTo>
                    <a:pt x="136" y="297"/>
                  </a:lnTo>
                  <a:lnTo>
                    <a:pt x="136" y="305"/>
                  </a:lnTo>
                  <a:lnTo>
                    <a:pt x="144" y="322"/>
                  </a:lnTo>
                  <a:lnTo>
                    <a:pt x="136" y="330"/>
                  </a:lnTo>
                  <a:lnTo>
                    <a:pt x="127" y="339"/>
                  </a:lnTo>
                  <a:lnTo>
                    <a:pt x="119" y="339"/>
                  </a:lnTo>
                  <a:lnTo>
                    <a:pt x="110" y="347"/>
                  </a:lnTo>
                  <a:lnTo>
                    <a:pt x="102" y="339"/>
                  </a:lnTo>
                  <a:lnTo>
                    <a:pt x="93" y="330"/>
                  </a:lnTo>
                  <a:lnTo>
                    <a:pt x="60" y="356"/>
                  </a:lnTo>
                  <a:close/>
                  <a:moveTo>
                    <a:pt x="187" y="263"/>
                  </a:moveTo>
                  <a:lnTo>
                    <a:pt x="203" y="280"/>
                  </a:lnTo>
                  <a:lnTo>
                    <a:pt x="229" y="280"/>
                  </a:lnTo>
                  <a:lnTo>
                    <a:pt x="254" y="280"/>
                  </a:lnTo>
                  <a:lnTo>
                    <a:pt x="271" y="271"/>
                  </a:lnTo>
                  <a:lnTo>
                    <a:pt x="297" y="246"/>
                  </a:lnTo>
                  <a:lnTo>
                    <a:pt x="297" y="220"/>
                  </a:lnTo>
                  <a:lnTo>
                    <a:pt x="297" y="195"/>
                  </a:lnTo>
                  <a:lnTo>
                    <a:pt x="288" y="170"/>
                  </a:lnTo>
                  <a:lnTo>
                    <a:pt x="271" y="153"/>
                  </a:lnTo>
                  <a:lnTo>
                    <a:pt x="246" y="144"/>
                  </a:lnTo>
                  <a:lnTo>
                    <a:pt x="220" y="144"/>
                  </a:lnTo>
                  <a:lnTo>
                    <a:pt x="195" y="153"/>
                  </a:lnTo>
                  <a:lnTo>
                    <a:pt x="178" y="178"/>
                  </a:lnTo>
                  <a:lnTo>
                    <a:pt x="170" y="144"/>
                  </a:lnTo>
                  <a:lnTo>
                    <a:pt x="220" y="102"/>
                  </a:lnTo>
                  <a:lnTo>
                    <a:pt x="203" y="76"/>
                  </a:lnTo>
                  <a:lnTo>
                    <a:pt x="119" y="136"/>
                  </a:lnTo>
                  <a:lnTo>
                    <a:pt x="170" y="229"/>
                  </a:lnTo>
                  <a:lnTo>
                    <a:pt x="195" y="212"/>
                  </a:lnTo>
                  <a:lnTo>
                    <a:pt x="203" y="195"/>
                  </a:lnTo>
                  <a:lnTo>
                    <a:pt x="212" y="187"/>
                  </a:lnTo>
                  <a:lnTo>
                    <a:pt x="220" y="178"/>
                  </a:lnTo>
                  <a:lnTo>
                    <a:pt x="229" y="178"/>
                  </a:lnTo>
                  <a:lnTo>
                    <a:pt x="246" y="187"/>
                  </a:lnTo>
                  <a:lnTo>
                    <a:pt x="254" y="195"/>
                  </a:lnTo>
                  <a:lnTo>
                    <a:pt x="263" y="212"/>
                  </a:lnTo>
                  <a:lnTo>
                    <a:pt x="263" y="229"/>
                  </a:lnTo>
                  <a:lnTo>
                    <a:pt x="263" y="237"/>
                  </a:lnTo>
                  <a:lnTo>
                    <a:pt x="254" y="246"/>
                  </a:lnTo>
                  <a:lnTo>
                    <a:pt x="237" y="246"/>
                  </a:lnTo>
                  <a:lnTo>
                    <a:pt x="229" y="246"/>
                  </a:lnTo>
                  <a:lnTo>
                    <a:pt x="212" y="237"/>
                  </a:lnTo>
                  <a:lnTo>
                    <a:pt x="187" y="263"/>
                  </a:lnTo>
                  <a:close/>
                  <a:moveTo>
                    <a:pt x="280" y="17"/>
                  </a:moveTo>
                  <a:lnTo>
                    <a:pt x="263" y="34"/>
                  </a:lnTo>
                  <a:lnTo>
                    <a:pt x="263" y="60"/>
                  </a:lnTo>
                  <a:lnTo>
                    <a:pt x="263" y="93"/>
                  </a:lnTo>
                  <a:lnTo>
                    <a:pt x="288" y="136"/>
                  </a:lnTo>
                  <a:lnTo>
                    <a:pt x="305" y="153"/>
                  </a:lnTo>
                  <a:lnTo>
                    <a:pt x="322" y="170"/>
                  </a:lnTo>
                  <a:lnTo>
                    <a:pt x="339" y="178"/>
                  </a:lnTo>
                  <a:lnTo>
                    <a:pt x="356" y="187"/>
                  </a:lnTo>
                  <a:lnTo>
                    <a:pt x="381" y="187"/>
                  </a:lnTo>
                  <a:lnTo>
                    <a:pt x="407" y="178"/>
                  </a:lnTo>
                  <a:lnTo>
                    <a:pt x="424" y="161"/>
                  </a:lnTo>
                  <a:lnTo>
                    <a:pt x="424" y="136"/>
                  </a:lnTo>
                  <a:lnTo>
                    <a:pt x="424" y="119"/>
                  </a:lnTo>
                  <a:lnTo>
                    <a:pt x="424" y="102"/>
                  </a:lnTo>
                  <a:lnTo>
                    <a:pt x="407" y="76"/>
                  </a:lnTo>
                  <a:lnTo>
                    <a:pt x="398" y="60"/>
                  </a:lnTo>
                  <a:lnTo>
                    <a:pt x="381" y="34"/>
                  </a:lnTo>
                  <a:lnTo>
                    <a:pt x="364" y="17"/>
                  </a:lnTo>
                  <a:lnTo>
                    <a:pt x="347" y="9"/>
                  </a:lnTo>
                  <a:lnTo>
                    <a:pt x="330" y="0"/>
                  </a:lnTo>
                  <a:lnTo>
                    <a:pt x="305" y="0"/>
                  </a:lnTo>
                  <a:lnTo>
                    <a:pt x="280" y="17"/>
                  </a:lnTo>
                  <a:close/>
                  <a:moveTo>
                    <a:pt x="305" y="43"/>
                  </a:moveTo>
                  <a:lnTo>
                    <a:pt x="314" y="34"/>
                  </a:lnTo>
                  <a:lnTo>
                    <a:pt x="330" y="43"/>
                  </a:lnTo>
                  <a:lnTo>
                    <a:pt x="347" y="60"/>
                  </a:lnTo>
                  <a:lnTo>
                    <a:pt x="364" y="76"/>
                  </a:lnTo>
                  <a:lnTo>
                    <a:pt x="381" y="102"/>
                  </a:lnTo>
                  <a:lnTo>
                    <a:pt x="390" y="127"/>
                  </a:lnTo>
                  <a:lnTo>
                    <a:pt x="390" y="144"/>
                  </a:lnTo>
                  <a:lnTo>
                    <a:pt x="381" y="153"/>
                  </a:lnTo>
                  <a:lnTo>
                    <a:pt x="373" y="153"/>
                  </a:lnTo>
                  <a:lnTo>
                    <a:pt x="364" y="153"/>
                  </a:lnTo>
                  <a:lnTo>
                    <a:pt x="356" y="144"/>
                  </a:lnTo>
                  <a:lnTo>
                    <a:pt x="339" y="136"/>
                  </a:lnTo>
                  <a:lnTo>
                    <a:pt x="322" y="110"/>
                  </a:lnTo>
                  <a:lnTo>
                    <a:pt x="305" y="85"/>
                  </a:lnTo>
                  <a:lnTo>
                    <a:pt x="297" y="68"/>
                  </a:lnTo>
                  <a:lnTo>
                    <a:pt x="297" y="51"/>
                  </a:lnTo>
                  <a:lnTo>
                    <a:pt x="305" y="43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7" name="Rectangle 333">
              <a:extLst>
                <a:ext uri="{FF2B5EF4-FFF2-40B4-BE49-F238E27FC236}">
                  <a16:creationId xmlns:a16="http://schemas.microsoft.com/office/drawing/2014/main" id="{FD6AA01C-F037-4263-8A41-82259068F4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44" y="332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8" name="Rectangle 334">
              <a:extLst>
                <a:ext uri="{FF2B5EF4-FFF2-40B4-BE49-F238E27FC236}">
                  <a16:creationId xmlns:a16="http://schemas.microsoft.com/office/drawing/2014/main" id="{40668E2C-C498-4323-B85A-BB7F8B61C2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67" y="330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9" name="Rectangle 335">
              <a:extLst>
                <a:ext uri="{FF2B5EF4-FFF2-40B4-BE49-F238E27FC236}">
                  <a16:creationId xmlns:a16="http://schemas.microsoft.com/office/drawing/2014/main" id="{0AE38C7F-A592-46E7-AB3D-9ED359C3E5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90" y="328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0" name="Freeform 336">
              <a:extLst>
                <a:ext uri="{FF2B5EF4-FFF2-40B4-BE49-F238E27FC236}">
                  <a16:creationId xmlns:a16="http://schemas.microsoft.com/office/drawing/2014/main" id="{DAD05463-A554-4943-9819-519D3030B4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" y="4247"/>
              <a:ext cx="74" cy="68"/>
            </a:xfrm>
            <a:custGeom>
              <a:avLst/>
              <a:gdLst>
                <a:gd name="T0" fmla="*/ 110 w 424"/>
                <a:gd name="T1" fmla="*/ 390 h 390"/>
                <a:gd name="T2" fmla="*/ 170 w 424"/>
                <a:gd name="T3" fmla="*/ 347 h 390"/>
                <a:gd name="T4" fmla="*/ 161 w 424"/>
                <a:gd name="T5" fmla="*/ 280 h 390"/>
                <a:gd name="T6" fmla="*/ 119 w 424"/>
                <a:gd name="T7" fmla="*/ 263 h 390"/>
                <a:gd name="T8" fmla="*/ 102 w 424"/>
                <a:gd name="T9" fmla="*/ 212 h 390"/>
                <a:gd name="T10" fmla="*/ 51 w 424"/>
                <a:gd name="T11" fmla="*/ 195 h 390"/>
                <a:gd name="T12" fmla="*/ 0 w 424"/>
                <a:gd name="T13" fmla="*/ 263 h 390"/>
                <a:gd name="T14" fmla="*/ 34 w 424"/>
                <a:gd name="T15" fmla="*/ 254 h 390"/>
                <a:gd name="T16" fmla="*/ 77 w 424"/>
                <a:gd name="T17" fmla="*/ 237 h 390"/>
                <a:gd name="T18" fmla="*/ 77 w 424"/>
                <a:gd name="T19" fmla="*/ 271 h 390"/>
                <a:gd name="T20" fmla="*/ 93 w 424"/>
                <a:gd name="T21" fmla="*/ 297 h 390"/>
                <a:gd name="T22" fmla="*/ 127 w 424"/>
                <a:gd name="T23" fmla="*/ 297 h 390"/>
                <a:gd name="T24" fmla="*/ 144 w 424"/>
                <a:gd name="T25" fmla="*/ 322 h 390"/>
                <a:gd name="T26" fmla="*/ 119 w 424"/>
                <a:gd name="T27" fmla="*/ 347 h 390"/>
                <a:gd name="T28" fmla="*/ 93 w 424"/>
                <a:gd name="T29" fmla="*/ 339 h 390"/>
                <a:gd name="T30" fmla="*/ 127 w 424"/>
                <a:gd name="T31" fmla="*/ 136 h 390"/>
                <a:gd name="T32" fmla="*/ 127 w 424"/>
                <a:gd name="T33" fmla="*/ 195 h 390"/>
                <a:gd name="T34" fmla="*/ 170 w 424"/>
                <a:gd name="T35" fmla="*/ 254 h 390"/>
                <a:gd name="T36" fmla="*/ 220 w 424"/>
                <a:gd name="T37" fmla="*/ 288 h 390"/>
                <a:gd name="T38" fmla="*/ 288 w 424"/>
                <a:gd name="T39" fmla="*/ 254 h 390"/>
                <a:gd name="T40" fmla="*/ 288 w 424"/>
                <a:gd name="T41" fmla="*/ 195 h 390"/>
                <a:gd name="T42" fmla="*/ 237 w 424"/>
                <a:gd name="T43" fmla="*/ 136 h 390"/>
                <a:gd name="T44" fmla="*/ 195 w 424"/>
                <a:gd name="T45" fmla="*/ 102 h 390"/>
                <a:gd name="T46" fmla="*/ 161 w 424"/>
                <a:gd name="T47" fmla="*/ 136 h 390"/>
                <a:gd name="T48" fmla="*/ 212 w 424"/>
                <a:gd name="T49" fmla="*/ 153 h 390"/>
                <a:gd name="T50" fmla="*/ 254 w 424"/>
                <a:gd name="T51" fmla="*/ 220 h 390"/>
                <a:gd name="T52" fmla="*/ 237 w 424"/>
                <a:gd name="T53" fmla="*/ 254 h 390"/>
                <a:gd name="T54" fmla="*/ 204 w 424"/>
                <a:gd name="T55" fmla="*/ 229 h 390"/>
                <a:gd name="T56" fmla="*/ 161 w 424"/>
                <a:gd name="T57" fmla="*/ 170 h 390"/>
                <a:gd name="T58" fmla="*/ 271 w 424"/>
                <a:gd name="T59" fmla="*/ 17 h 390"/>
                <a:gd name="T60" fmla="*/ 254 w 424"/>
                <a:gd name="T61" fmla="*/ 77 h 390"/>
                <a:gd name="T62" fmla="*/ 280 w 424"/>
                <a:gd name="T63" fmla="*/ 136 h 390"/>
                <a:gd name="T64" fmla="*/ 331 w 424"/>
                <a:gd name="T65" fmla="*/ 178 h 390"/>
                <a:gd name="T66" fmla="*/ 398 w 424"/>
                <a:gd name="T67" fmla="*/ 178 h 390"/>
                <a:gd name="T68" fmla="*/ 415 w 424"/>
                <a:gd name="T69" fmla="*/ 119 h 390"/>
                <a:gd name="T70" fmla="*/ 381 w 424"/>
                <a:gd name="T71" fmla="*/ 51 h 390"/>
                <a:gd name="T72" fmla="*/ 339 w 424"/>
                <a:gd name="T73" fmla="*/ 9 h 390"/>
                <a:gd name="T74" fmla="*/ 271 w 424"/>
                <a:gd name="T75" fmla="*/ 17 h 390"/>
                <a:gd name="T76" fmla="*/ 322 w 424"/>
                <a:gd name="T77" fmla="*/ 43 h 390"/>
                <a:gd name="T78" fmla="*/ 373 w 424"/>
                <a:gd name="T79" fmla="*/ 102 h 390"/>
                <a:gd name="T80" fmla="*/ 381 w 424"/>
                <a:gd name="T81" fmla="*/ 153 h 390"/>
                <a:gd name="T82" fmla="*/ 347 w 424"/>
                <a:gd name="T83" fmla="*/ 144 h 390"/>
                <a:gd name="T84" fmla="*/ 297 w 424"/>
                <a:gd name="T85" fmla="*/ 85 h 390"/>
                <a:gd name="T86" fmla="*/ 288 w 424"/>
                <a:gd name="T87" fmla="*/ 4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4" h="390">
                  <a:moveTo>
                    <a:pt x="68" y="364"/>
                  </a:moveTo>
                  <a:lnTo>
                    <a:pt x="85" y="381"/>
                  </a:lnTo>
                  <a:lnTo>
                    <a:pt x="110" y="390"/>
                  </a:lnTo>
                  <a:lnTo>
                    <a:pt x="127" y="381"/>
                  </a:lnTo>
                  <a:lnTo>
                    <a:pt x="153" y="373"/>
                  </a:lnTo>
                  <a:lnTo>
                    <a:pt x="170" y="347"/>
                  </a:lnTo>
                  <a:lnTo>
                    <a:pt x="178" y="322"/>
                  </a:lnTo>
                  <a:lnTo>
                    <a:pt x="178" y="305"/>
                  </a:lnTo>
                  <a:lnTo>
                    <a:pt x="161" y="280"/>
                  </a:lnTo>
                  <a:lnTo>
                    <a:pt x="153" y="271"/>
                  </a:lnTo>
                  <a:lnTo>
                    <a:pt x="136" y="263"/>
                  </a:lnTo>
                  <a:lnTo>
                    <a:pt x="119" y="263"/>
                  </a:lnTo>
                  <a:lnTo>
                    <a:pt x="102" y="263"/>
                  </a:lnTo>
                  <a:lnTo>
                    <a:pt x="110" y="237"/>
                  </a:lnTo>
                  <a:lnTo>
                    <a:pt x="102" y="212"/>
                  </a:lnTo>
                  <a:lnTo>
                    <a:pt x="93" y="204"/>
                  </a:lnTo>
                  <a:lnTo>
                    <a:pt x="68" y="195"/>
                  </a:lnTo>
                  <a:lnTo>
                    <a:pt x="51" y="195"/>
                  </a:lnTo>
                  <a:lnTo>
                    <a:pt x="26" y="212"/>
                  </a:lnTo>
                  <a:lnTo>
                    <a:pt x="9" y="237"/>
                  </a:lnTo>
                  <a:lnTo>
                    <a:pt x="0" y="263"/>
                  </a:lnTo>
                  <a:lnTo>
                    <a:pt x="9" y="288"/>
                  </a:lnTo>
                  <a:lnTo>
                    <a:pt x="43" y="271"/>
                  </a:lnTo>
                  <a:lnTo>
                    <a:pt x="34" y="254"/>
                  </a:lnTo>
                  <a:lnTo>
                    <a:pt x="43" y="237"/>
                  </a:lnTo>
                  <a:lnTo>
                    <a:pt x="60" y="229"/>
                  </a:lnTo>
                  <a:lnTo>
                    <a:pt x="77" y="237"/>
                  </a:lnTo>
                  <a:lnTo>
                    <a:pt x="77" y="246"/>
                  </a:lnTo>
                  <a:lnTo>
                    <a:pt x="77" y="263"/>
                  </a:lnTo>
                  <a:lnTo>
                    <a:pt x="77" y="271"/>
                  </a:lnTo>
                  <a:lnTo>
                    <a:pt x="68" y="280"/>
                  </a:lnTo>
                  <a:lnTo>
                    <a:pt x="77" y="305"/>
                  </a:lnTo>
                  <a:lnTo>
                    <a:pt x="93" y="297"/>
                  </a:lnTo>
                  <a:lnTo>
                    <a:pt x="102" y="288"/>
                  </a:lnTo>
                  <a:lnTo>
                    <a:pt x="110" y="288"/>
                  </a:lnTo>
                  <a:lnTo>
                    <a:pt x="127" y="297"/>
                  </a:lnTo>
                  <a:lnTo>
                    <a:pt x="136" y="305"/>
                  </a:lnTo>
                  <a:lnTo>
                    <a:pt x="136" y="314"/>
                  </a:lnTo>
                  <a:lnTo>
                    <a:pt x="144" y="322"/>
                  </a:lnTo>
                  <a:lnTo>
                    <a:pt x="136" y="339"/>
                  </a:lnTo>
                  <a:lnTo>
                    <a:pt x="136" y="347"/>
                  </a:lnTo>
                  <a:lnTo>
                    <a:pt x="119" y="347"/>
                  </a:lnTo>
                  <a:lnTo>
                    <a:pt x="110" y="347"/>
                  </a:lnTo>
                  <a:lnTo>
                    <a:pt x="102" y="347"/>
                  </a:lnTo>
                  <a:lnTo>
                    <a:pt x="93" y="339"/>
                  </a:lnTo>
                  <a:lnTo>
                    <a:pt x="68" y="364"/>
                  </a:lnTo>
                  <a:close/>
                  <a:moveTo>
                    <a:pt x="144" y="110"/>
                  </a:moveTo>
                  <a:lnTo>
                    <a:pt x="127" y="136"/>
                  </a:lnTo>
                  <a:lnTo>
                    <a:pt x="119" y="153"/>
                  </a:lnTo>
                  <a:lnTo>
                    <a:pt x="127" y="170"/>
                  </a:lnTo>
                  <a:lnTo>
                    <a:pt x="127" y="195"/>
                  </a:lnTo>
                  <a:lnTo>
                    <a:pt x="144" y="212"/>
                  </a:lnTo>
                  <a:lnTo>
                    <a:pt x="153" y="229"/>
                  </a:lnTo>
                  <a:lnTo>
                    <a:pt x="170" y="254"/>
                  </a:lnTo>
                  <a:lnTo>
                    <a:pt x="187" y="271"/>
                  </a:lnTo>
                  <a:lnTo>
                    <a:pt x="204" y="280"/>
                  </a:lnTo>
                  <a:lnTo>
                    <a:pt x="220" y="288"/>
                  </a:lnTo>
                  <a:lnTo>
                    <a:pt x="246" y="288"/>
                  </a:lnTo>
                  <a:lnTo>
                    <a:pt x="271" y="271"/>
                  </a:lnTo>
                  <a:lnTo>
                    <a:pt x="288" y="254"/>
                  </a:lnTo>
                  <a:lnTo>
                    <a:pt x="297" y="229"/>
                  </a:lnTo>
                  <a:lnTo>
                    <a:pt x="288" y="212"/>
                  </a:lnTo>
                  <a:lnTo>
                    <a:pt x="288" y="195"/>
                  </a:lnTo>
                  <a:lnTo>
                    <a:pt x="271" y="170"/>
                  </a:lnTo>
                  <a:lnTo>
                    <a:pt x="254" y="153"/>
                  </a:lnTo>
                  <a:lnTo>
                    <a:pt x="237" y="136"/>
                  </a:lnTo>
                  <a:lnTo>
                    <a:pt x="220" y="119"/>
                  </a:lnTo>
                  <a:lnTo>
                    <a:pt x="212" y="102"/>
                  </a:lnTo>
                  <a:lnTo>
                    <a:pt x="195" y="102"/>
                  </a:lnTo>
                  <a:lnTo>
                    <a:pt x="170" y="102"/>
                  </a:lnTo>
                  <a:lnTo>
                    <a:pt x="144" y="110"/>
                  </a:lnTo>
                  <a:close/>
                  <a:moveTo>
                    <a:pt x="161" y="136"/>
                  </a:moveTo>
                  <a:lnTo>
                    <a:pt x="178" y="136"/>
                  </a:lnTo>
                  <a:lnTo>
                    <a:pt x="195" y="144"/>
                  </a:lnTo>
                  <a:lnTo>
                    <a:pt x="212" y="153"/>
                  </a:lnTo>
                  <a:lnTo>
                    <a:pt x="229" y="178"/>
                  </a:lnTo>
                  <a:lnTo>
                    <a:pt x="246" y="204"/>
                  </a:lnTo>
                  <a:lnTo>
                    <a:pt x="254" y="220"/>
                  </a:lnTo>
                  <a:lnTo>
                    <a:pt x="254" y="237"/>
                  </a:lnTo>
                  <a:lnTo>
                    <a:pt x="254" y="246"/>
                  </a:lnTo>
                  <a:lnTo>
                    <a:pt x="237" y="254"/>
                  </a:lnTo>
                  <a:lnTo>
                    <a:pt x="229" y="246"/>
                  </a:lnTo>
                  <a:lnTo>
                    <a:pt x="220" y="246"/>
                  </a:lnTo>
                  <a:lnTo>
                    <a:pt x="204" y="229"/>
                  </a:lnTo>
                  <a:lnTo>
                    <a:pt x="187" y="204"/>
                  </a:lnTo>
                  <a:lnTo>
                    <a:pt x="170" y="187"/>
                  </a:lnTo>
                  <a:lnTo>
                    <a:pt x="161" y="170"/>
                  </a:lnTo>
                  <a:lnTo>
                    <a:pt x="153" y="144"/>
                  </a:lnTo>
                  <a:lnTo>
                    <a:pt x="161" y="136"/>
                  </a:lnTo>
                  <a:close/>
                  <a:moveTo>
                    <a:pt x="271" y="17"/>
                  </a:moveTo>
                  <a:lnTo>
                    <a:pt x="254" y="34"/>
                  </a:lnTo>
                  <a:lnTo>
                    <a:pt x="246" y="60"/>
                  </a:lnTo>
                  <a:lnTo>
                    <a:pt x="254" y="77"/>
                  </a:lnTo>
                  <a:lnTo>
                    <a:pt x="254" y="93"/>
                  </a:lnTo>
                  <a:lnTo>
                    <a:pt x="271" y="110"/>
                  </a:lnTo>
                  <a:lnTo>
                    <a:pt x="280" y="136"/>
                  </a:lnTo>
                  <a:lnTo>
                    <a:pt x="297" y="153"/>
                  </a:lnTo>
                  <a:lnTo>
                    <a:pt x="314" y="170"/>
                  </a:lnTo>
                  <a:lnTo>
                    <a:pt x="331" y="178"/>
                  </a:lnTo>
                  <a:lnTo>
                    <a:pt x="347" y="187"/>
                  </a:lnTo>
                  <a:lnTo>
                    <a:pt x="373" y="187"/>
                  </a:lnTo>
                  <a:lnTo>
                    <a:pt x="398" y="178"/>
                  </a:lnTo>
                  <a:lnTo>
                    <a:pt x="415" y="153"/>
                  </a:lnTo>
                  <a:lnTo>
                    <a:pt x="424" y="127"/>
                  </a:lnTo>
                  <a:lnTo>
                    <a:pt x="415" y="119"/>
                  </a:lnTo>
                  <a:lnTo>
                    <a:pt x="415" y="93"/>
                  </a:lnTo>
                  <a:lnTo>
                    <a:pt x="398" y="77"/>
                  </a:lnTo>
                  <a:lnTo>
                    <a:pt x="381" y="51"/>
                  </a:lnTo>
                  <a:lnTo>
                    <a:pt x="364" y="34"/>
                  </a:lnTo>
                  <a:lnTo>
                    <a:pt x="347" y="17"/>
                  </a:lnTo>
                  <a:lnTo>
                    <a:pt x="339" y="9"/>
                  </a:lnTo>
                  <a:lnTo>
                    <a:pt x="322" y="0"/>
                  </a:lnTo>
                  <a:lnTo>
                    <a:pt x="297" y="0"/>
                  </a:lnTo>
                  <a:lnTo>
                    <a:pt x="271" y="17"/>
                  </a:lnTo>
                  <a:close/>
                  <a:moveTo>
                    <a:pt x="288" y="43"/>
                  </a:moveTo>
                  <a:lnTo>
                    <a:pt x="305" y="34"/>
                  </a:lnTo>
                  <a:lnTo>
                    <a:pt x="322" y="43"/>
                  </a:lnTo>
                  <a:lnTo>
                    <a:pt x="339" y="60"/>
                  </a:lnTo>
                  <a:lnTo>
                    <a:pt x="356" y="77"/>
                  </a:lnTo>
                  <a:lnTo>
                    <a:pt x="373" y="102"/>
                  </a:lnTo>
                  <a:lnTo>
                    <a:pt x="381" y="119"/>
                  </a:lnTo>
                  <a:lnTo>
                    <a:pt x="381" y="136"/>
                  </a:lnTo>
                  <a:lnTo>
                    <a:pt x="381" y="153"/>
                  </a:lnTo>
                  <a:lnTo>
                    <a:pt x="364" y="153"/>
                  </a:lnTo>
                  <a:lnTo>
                    <a:pt x="356" y="153"/>
                  </a:lnTo>
                  <a:lnTo>
                    <a:pt x="347" y="144"/>
                  </a:lnTo>
                  <a:lnTo>
                    <a:pt x="331" y="136"/>
                  </a:lnTo>
                  <a:lnTo>
                    <a:pt x="314" y="110"/>
                  </a:lnTo>
                  <a:lnTo>
                    <a:pt x="297" y="85"/>
                  </a:lnTo>
                  <a:lnTo>
                    <a:pt x="288" y="68"/>
                  </a:lnTo>
                  <a:lnTo>
                    <a:pt x="280" y="51"/>
                  </a:lnTo>
                  <a:lnTo>
                    <a:pt x="288" y="43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1" name="Rectangle 337">
              <a:extLst>
                <a:ext uri="{FF2B5EF4-FFF2-40B4-BE49-F238E27FC236}">
                  <a16:creationId xmlns:a16="http://schemas.microsoft.com/office/drawing/2014/main" id="{0FA8CB59-EF44-4B17-B191-F21F918B15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468" y="42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2" name="Rectangle 338">
              <a:extLst>
                <a:ext uri="{FF2B5EF4-FFF2-40B4-BE49-F238E27FC236}">
                  <a16:creationId xmlns:a16="http://schemas.microsoft.com/office/drawing/2014/main" id="{CFD4CE10-E369-4791-9788-0C54563956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491" y="423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" name="Rectangle 339">
              <a:extLst>
                <a:ext uri="{FF2B5EF4-FFF2-40B4-BE49-F238E27FC236}">
                  <a16:creationId xmlns:a16="http://schemas.microsoft.com/office/drawing/2014/main" id="{838A8EA8-3141-48B3-B79F-F98046483A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511" y="421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" name="Freeform 340">
              <a:extLst>
                <a:ext uri="{FF2B5EF4-FFF2-40B4-BE49-F238E27FC236}">
                  <a16:creationId xmlns:a16="http://schemas.microsoft.com/office/drawing/2014/main" id="{7AB6D1F4-B849-4A9A-952B-2734C6D85D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" y="1262"/>
              <a:ext cx="75" cy="58"/>
            </a:xfrm>
            <a:custGeom>
              <a:avLst/>
              <a:gdLst>
                <a:gd name="T0" fmla="*/ 50 w 431"/>
                <a:gd name="T1" fmla="*/ 322 h 331"/>
                <a:gd name="T2" fmla="*/ 93 w 431"/>
                <a:gd name="T3" fmla="*/ 331 h 331"/>
                <a:gd name="T4" fmla="*/ 143 w 431"/>
                <a:gd name="T5" fmla="*/ 305 h 331"/>
                <a:gd name="T6" fmla="*/ 160 w 431"/>
                <a:gd name="T7" fmla="*/ 254 h 331"/>
                <a:gd name="T8" fmla="*/ 135 w 431"/>
                <a:gd name="T9" fmla="*/ 204 h 331"/>
                <a:gd name="T10" fmla="*/ 93 w 431"/>
                <a:gd name="T11" fmla="*/ 187 h 331"/>
                <a:gd name="T12" fmla="*/ 50 w 431"/>
                <a:gd name="T13" fmla="*/ 212 h 331"/>
                <a:gd name="T14" fmla="*/ 101 w 431"/>
                <a:gd name="T15" fmla="*/ 144 h 331"/>
                <a:gd name="T16" fmla="*/ 0 w 431"/>
                <a:gd name="T17" fmla="*/ 161 h 331"/>
                <a:gd name="T18" fmla="*/ 50 w 431"/>
                <a:gd name="T19" fmla="*/ 254 h 331"/>
                <a:gd name="T20" fmla="*/ 76 w 431"/>
                <a:gd name="T21" fmla="*/ 229 h 331"/>
                <a:gd name="T22" fmla="*/ 93 w 431"/>
                <a:gd name="T23" fmla="*/ 229 h 331"/>
                <a:gd name="T24" fmla="*/ 118 w 431"/>
                <a:gd name="T25" fmla="*/ 246 h 331"/>
                <a:gd name="T26" fmla="*/ 118 w 431"/>
                <a:gd name="T27" fmla="*/ 280 h 331"/>
                <a:gd name="T28" fmla="*/ 110 w 431"/>
                <a:gd name="T29" fmla="*/ 297 h 331"/>
                <a:gd name="T30" fmla="*/ 84 w 431"/>
                <a:gd name="T31" fmla="*/ 297 h 331"/>
                <a:gd name="T32" fmla="*/ 67 w 431"/>
                <a:gd name="T33" fmla="*/ 280 h 331"/>
                <a:gd name="T34" fmla="*/ 177 w 431"/>
                <a:gd name="T35" fmla="*/ 237 h 331"/>
                <a:gd name="T36" fmla="*/ 211 w 431"/>
                <a:gd name="T37" fmla="*/ 263 h 331"/>
                <a:gd name="T38" fmla="*/ 262 w 431"/>
                <a:gd name="T39" fmla="*/ 263 h 331"/>
                <a:gd name="T40" fmla="*/ 296 w 431"/>
                <a:gd name="T41" fmla="*/ 212 h 331"/>
                <a:gd name="T42" fmla="*/ 287 w 431"/>
                <a:gd name="T43" fmla="*/ 170 h 331"/>
                <a:gd name="T44" fmla="*/ 253 w 431"/>
                <a:gd name="T45" fmla="*/ 127 h 331"/>
                <a:gd name="T46" fmla="*/ 211 w 431"/>
                <a:gd name="T47" fmla="*/ 127 h 331"/>
                <a:gd name="T48" fmla="*/ 177 w 431"/>
                <a:gd name="T49" fmla="*/ 119 h 331"/>
                <a:gd name="T50" fmla="*/ 228 w 431"/>
                <a:gd name="T51" fmla="*/ 51 h 331"/>
                <a:gd name="T52" fmla="*/ 160 w 431"/>
                <a:gd name="T53" fmla="*/ 195 h 331"/>
                <a:gd name="T54" fmla="*/ 203 w 431"/>
                <a:gd name="T55" fmla="*/ 170 h 331"/>
                <a:gd name="T56" fmla="*/ 228 w 431"/>
                <a:gd name="T57" fmla="*/ 161 h 331"/>
                <a:gd name="T58" fmla="*/ 245 w 431"/>
                <a:gd name="T59" fmla="*/ 170 h 331"/>
                <a:gd name="T60" fmla="*/ 262 w 431"/>
                <a:gd name="T61" fmla="*/ 204 h 331"/>
                <a:gd name="T62" fmla="*/ 253 w 431"/>
                <a:gd name="T63" fmla="*/ 221 h 331"/>
                <a:gd name="T64" fmla="*/ 237 w 431"/>
                <a:gd name="T65" fmla="*/ 237 h 331"/>
                <a:gd name="T66" fmla="*/ 220 w 431"/>
                <a:gd name="T67" fmla="*/ 229 h 331"/>
                <a:gd name="T68" fmla="*/ 177 w 431"/>
                <a:gd name="T69" fmla="*/ 237 h 331"/>
                <a:gd name="T70" fmla="*/ 296 w 431"/>
                <a:gd name="T71" fmla="*/ 26 h 331"/>
                <a:gd name="T72" fmla="*/ 279 w 431"/>
                <a:gd name="T73" fmla="*/ 77 h 331"/>
                <a:gd name="T74" fmla="*/ 313 w 431"/>
                <a:gd name="T75" fmla="*/ 153 h 331"/>
                <a:gd name="T76" fmla="*/ 338 w 431"/>
                <a:gd name="T77" fmla="*/ 187 h 331"/>
                <a:gd name="T78" fmla="*/ 372 w 431"/>
                <a:gd name="T79" fmla="*/ 195 h 331"/>
                <a:gd name="T80" fmla="*/ 423 w 431"/>
                <a:gd name="T81" fmla="*/ 178 h 331"/>
                <a:gd name="T82" fmla="*/ 431 w 431"/>
                <a:gd name="T83" fmla="*/ 119 h 331"/>
                <a:gd name="T84" fmla="*/ 406 w 431"/>
                <a:gd name="T85" fmla="*/ 51 h 331"/>
                <a:gd name="T86" fmla="*/ 380 w 431"/>
                <a:gd name="T87" fmla="*/ 17 h 331"/>
                <a:gd name="T88" fmla="*/ 338 w 431"/>
                <a:gd name="T89" fmla="*/ 0 h 331"/>
                <a:gd name="T90" fmla="*/ 330 w 431"/>
                <a:gd name="T91" fmla="*/ 34 h 331"/>
                <a:gd name="T92" fmla="*/ 347 w 431"/>
                <a:gd name="T93" fmla="*/ 43 h 331"/>
                <a:gd name="T94" fmla="*/ 364 w 431"/>
                <a:gd name="T95" fmla="*/ 60 h 331"/>
                <a:gd name="T96" fmla="*/ 389 w 431"/>
                <a:gd name="T97" fmla="*/ 119 h 331"/>
                <a:gd name="T98" fmla="*/ 397 w 431"/>
                <a:gd name="T99" fmla="*/ 153 h 331"/>
                <a:gd name="T100" fmla="*/ 372 w 431"/>
                <a:gd name="T101" fmla="*/ 161 h 331"/>
                <a:gd name="T102" fmla="*/ 355 w 431"/>
                <a:gd name="T103" fmla="*/ 153 h 331"/>
                <a:gd name="T104" fmla="*/ 338 w 431"/>
                <a:gd name="T105" fmla="*/ 110 h 331"/>
                <a:gd name="T106" fmla="*/ 321 w 431"/>
                <a:gd name="T107" fmla="*/ 60 h 331"/>
                <a:gd name="T108" fmla="*/ 330 w 431"/>
                <a:gd name="T109" fmla="*/ 3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1" h="331">
                  <a:moveTo>
                    <a:pt x="33" y="305"/>
                  </a:moveTo>
                  <a:lnTo>
                    <a:pt x="50" y="322"/>
                  </a:lnTo>
                  <a:lnTo>
                    <a:pt x="76" y="331"/>
                  </a:lnTo>
                  <a:lnTo>
                    <a:pt x="93" y="331"/>
                  </a:lnTo>
                  <a:lnTo>
                    <a:pt x="118" y="322"/>
                  </a:lnTo>
                  <a:lnTo>
                    <a:pt x="143" y="305"/>
                  </a:lnTo>
                  <a:lnTo>
                    <a:pt x="160" y="280"/>
                  </a:lnTo>
                  <a:lnTo>
                    <a:pt x="160" y="254"/>
                  </a:lnTo>
                  <a:lnTo>
                    <a:pt x="152" y="229"/>
                  </a:lnTo>
                  <a:lnTo>
                    <a:pt x="135" y="204"/>
                  </a:lnTo>
                  <a:lnTo>
                    <a:pt x="118" y="195"/>
                  </a:lnTo>
                  <a:lnTo>
                    <a:pt x="93" y="187"/>
                  </a:lnTo>
                  <a:lnTo>
                    <a:pt x="67" y="195"/>
                  </a:lnTo>
                  <a:lnTo>
                    <a:pt x="50" y="212"/>
                  </a:lnTo>
                  <a:lnTo>
                    <a:pt x="33" y="178"/>
                  </a:lnTo>
                  <a:lnTo>
                    <a:pt x="101" y="144"/>
                  </a:lnTo>
                  <a:lnTo>
                    <a:pt x="84" y="119"/>
                  </a:lnTo>
                  <a:lnTo>
                    <a:pt x="0" y="161"/>
                  </a:lnTo>
                  <a:lnTo>
                    <a:pt x="25" y="263"/>
                  </a:lnTo>
                  <a:lnTo>
                    <a:pt x="50" y="254"/>
                  </a:lnTo>
                  <a:lnTo>
                    <a:pt x="59" y="237"/>
                  </a:lnTo>
                  <a:lnTo>
                    <a:pt x="76" y="229"/>
                  </a:lnTo>
                  <a:lnTo>
                    <a:pt x="84" y="221"/>
                  </a:lnTo>
                  <a:lnTo>
                    <a:pt x="93" y="229"/>
                  </a:lnTo>
                  <a:lnTo>
                    <a:pt x="110" y="237"/>
                  </a:lnTo>
                  <a:lnTo>
                    <a:pt x="118" y="246"/>
                  </a:lnTo>
                  <a:lnTo>
                    <a:pt x="118" y="263"/>
                  </a:lnTo>
                  <a:lnTo>
                    <a:pt x="118" y="280"/>
                  </a:lnTo>
                  <a:lnTo>
                    <a:pt x="118" y="288"/>
                  </a:lnTo>
                  <a:lnTo>
                    <a:pt x="110" y="297"/>
                  </a:lnTo>
                  <a:lnTo>
                    <a:pt x="93" y="297"/>
                  </a:lnTo>
                  <a:lnTo>
                    <a:pt x="84" y="297"/>
                  </a:lnTo>
                  <a:lnTo>
                    <a:pt x="76" y="288"/>
                  </a:lnTo>
                  <a:lnTo>
                    <a:pt x="67" y="280"/>
                  </a:lnTo>
                  <a:lnTo>
                    <a:pt x="33" y="305"/>
                  </a:lnTo>
                  <a:close/>
                  <a:moveTo>
                    <a:pt x="177" y="237"/>
                  </a:moveTo>
                  <a:lnTo>
                    <a:pt x="194" y="254"/>
                  </a:lnTo>
                  <a:lnTo>
                    <a:pt x="211" y="263"/>
                  </a:lnTo>
                  <a:lnTo>
                    <a:pt x="237" y="263"/>
                  </a:lnTo>
                  <a:lnTo>
                    <a:pt x="262" y="263"/>
                  </a:lnTo>
                  <a:lnTo>
                    <a:pt x="287" y="237"/>
                  </a:lnTo>
                  <a:lnTo>
                    <a:pt x="296" y="212"/>
                  </a:lnTo>
                  <a:lnTo>
                    <a:pt x="296" y="187"/>
                  </a:lnTo>
                  <a:lnTo>
                    <a:pt x="287" y="170"/>
                  </a:lnTo>
                  <a:lnTo>
                    <a:pt x="279" y="144"/>
                  </a:lnTo>
                  <a:lnTo>
                    <a:pt x="253" y="127"/>
                  </a:lnTo>
                  <a:lnTo>
                    <a:pt x="228" y="127"/>
                  </a:lnTo>
                  <a:lnTo>
                    <a:pt x="211" y="127"/>
                  </a:lnTo>
                  <a:lnTo>
                    <a:pt x="186" y="144"/>
                  </a:lnTo>
                  <a:lnTo>
                    <a:pt x="177" y="119"/>
                  </a:lnTo>
                  <a:lnTo>
                    <a:pt x="245" y="85"/>
                  </a:lnTo>
                  <a:lnTo>
                    <a:pt x="228" y="51"/>
                  </a:lnTo>
                  <a:lnTo>
                    <a:pt x="135" y="94"/>
                  </a:lnTo>
                  <a:lnTo>
                    <a:pt x="160" y="195"/>
                  </a:lnTo>
                  <a:lnTo>
                    <a:pt x="194" y="187"/>
                  </a:lnTo>
                  <a:lnTo>
                    <a:pt x="203" y="170"/>
                  </a:lnTo>
                  <a:lnTo>
                    <a:pt x="211" y="161"/>
                  </a:lnTo>
                  <a:lnTo>
                    <a:pt x="228" y="161"/>
                  </a:lnTo>
                  <a:lnTo>
                    <a:pt x="237" y="161"/>
                  </a:lnTo>
                  <a:lnTo>
                    <a:pt x="245" y="170"/>
                  </a:lnTo>
                  <a:lnTo>
                    <a:pt x="253" y="187"/>
                  </a:lnTo>
                  <a:lnTo>
                    <a:pt x="262" y="204"/>
                  </a:lnTo>
                  <a:lnTo>
                    <a:pt x="262" y="212"/>
                  </a:lnTo>
                  <a:lnTo>
                    <a:pt x="253" y="221"/>
                  </a:lnTo>
                  <a:lnTo>
                    <a:pt x="245" y="229"/>
                  </a:lnTo>
                  <a:lnTo>
                    <a:pt x="237" y="237"/>
                  </a:lnTo>
                  <a:lnTo>
                    <a:pt x="228" y="229"/>
                  </a:lnTo>
                  <a:lnTo>
                    <a:pt x="220" y="229"/>
                  </a:lnTo>
                  <a:lnTo>
                    <a:pt x="211" y="221"/>
                  </a:lnTo>
                  <a:lnTo>
                    <a:pt x="177" y="237"/>
                  </a:lnTo>
                  <a:close/>
                  <a:moveTo>
                    <a:pt x="313" y="9"/>
                  </a:moveTo>
                  <a:lnTo>
                    <a:pt x="296" y="26"/>
                  </a:lnTo>
                  <a:lnTo>
                    <a:pt x="279" y="43"/>
                  </a:lnTo>
                  <a:lnTo>
                    <a:pt x="279" y="77"/>
                  </a:lnTo>
                  <a:lnTo>
                    <a:pt x="296" y="127"/>
                  </a:lnTo>
                  <a:lnTo>
                    <a:pt x="313" y="153"/>
                  </a:lnTo>
                  <a:lnTo>
                    <a:pt x="321" y="170"/>
                  </a:lnTo>
                  <a:lnTo>
                    <a:pt x="338" y="187"/>
                  </a:lnTo>
                  <a:lnTo>
                    <a:pt x="347" y="195"/>
                  </a:lnTo>
                  <a:lnTo>
                    <a:pt x="372" y="195"/>
                  </a:lnTo>
                  <a:lnTo>
                    <a:pt x="397" y="195"/>
                  </a:lnTo>
                  <a:lnTo>
                    <a:pt x="423" y="178"/>
                  </a:lnTo>
                  <a:lnTo>
                    <a:pt x="431" y="153"/>
                  </a:lnTo>
                  <a:lnTo>
                    <a:pt x="431" y="119"/>
                  </a:lnTo>
                  <a:lnTo>
                    <a:pt x="414" y="68"/>
                  </a:lnTo>
                  <a:lnTo>
                    <a:pt x="406" y="51"/>
                  </a:lnTo>
                  <a:lnTo>
                    <a:pt x="389" y="26"/>
                  </a:lnTo>
                  <a:lnTo>
                    <a:pt x="380" y="17"/>
                  </a:lnTo>
                  <a:lnTo>
                    <a:pt x="364" y="9"/>
                  </a:lnTo>
                  <a:lnTo>
                    <a:pt x="338" y="0"/>
                  </a:lnTo>
                  <a:lnTo>
                    <a:pt x="313" y="9"/>
                  </a:lnTo>
                  <a:close/>
                  <a:moveTo>
                    <a:pt x="330" y="34"/>
                  </a:moveTo>
                  <a:lnTo>
                    <a:pt x="338" y="34"/>
                  </a:lnTo>
                  <a:lnTo>
                    <a:pt x="347" y="43"/>
                  </a:lnTo>
                  <a:lnTo>
                    <a:pt x="355" y="43"/>
                  </a:lnTo>
                  <a:lnTo>
                    <a:pt x="364" y="60"/>
                  </a:lnTo>
                  <a:lnTo>
                    <a:pt x="380" y="85"/>
                  </a:lnTo>
                  <a:lnTo>
                    <a:pt x="389" y="119"/>
                  </a:lnTo>
                  <a:lnTo>
                    <a:pt x="397" y="136"/>
                  </a:lnTo>
                  <a:lnTo>
                    <a:pt x="397" y="153"/>
                  </a:lnTo>
                  <a:lnTo>
                    <a:pt x="389" y="161"/>
                  </a:lnTo>
                  <a:lnTo>
                    <a:pt x="372" y="161"/>
                  </a:lnTo>
                  <a:lnTo>
                    <a:pt x="364" y="161"/>
                  </a:lnTo>
                  <a:lnTo>
                    <a:pt x="355" y="153"/>
                  </a:lnTo>
                  <a:lnTo>
                    <a:pt x="347" y="136"/>
                  </a:lnTo>
                  <a:lnTo>
                    <a:pt x="338" y="110"/>
                  </a:lnTo>
                  <a:lnTo>
                    <a:pt x="321" y="85"/>
                  </a:lnTo>
                  <a:lnTo>
                    <a:pt x="321" y="60"/>
                  </a:lnTo>
                  <a:lnTo>
                    <a:pt x="321" y="43"/>
                  </a:lnTo>
                  <a:lnTo>
                    <a:pt x="330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5" name="Rectangle 341">
              <a:extLst>
                <a:ext uri="{FF2B5EF4-FFF2-40B4-BE49-F238E27FC236}">
                  <a16:creationId xmlns:a16="http://schemas.microsoft.com/office/drawing/2014/main" id="{66591364-4800-42E0-BC25-2B8E96CEC4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40000">
              <a:off x="828" y="126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6" name="Rectangle 342">
              <a:extLst>
                <a:ext uri="{FF2B5EF4-FFF2-40B4-BE49-F238E27FC236}">
                  <a16:creationId xmlns:a16="http://schemas.microsoft.com/office/drawing/2014/main" id="{24727480-2048-47A0-86CD-CF1B95F473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40000">
              <a:off x="854" y="12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7" name="Rectangle 343">
              <a:extLst>
                <a:ext uri="{FF2B5EF4-FFF2-40B4-BE49-F238E27FC236}">
                  <a16:creationId xmlns:a16="http://schemas.microsoft.com/office/drawing/2014/main" id="{A00EA756-ECAB-4D34-9D18-3953B2A0BB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40000">
              <a:off x="880" y="123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8" name="Freeform 344">
              <a:extLst>
                <a:ext uri="{FF2B5EF4-FFF2-40B4-BE49-F238E27FC236}">
                  <a16:creationId xmlns:a16="http://schemas.microsoft.com/office/drawing/2014/main" id="{87845F9F-6425-46F6-AD85-FC2C2BE29A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2" y="862"/>
              <a:ext cx="62" cy="73"/>
            </a:xfrm>
            <a:custGeom>
              <a:avLst/>
              <a:gdLst>
                <a:gd name="T0" fmla="*/ 43 w 356"/>
                <a:gd name="T1" fmla="*/ 254 h 423"/>
                <a:gd name="T2" fmla="*/ 0 w 356"/>
                <a:gd name="T3" fmla="*/ 305 h 423"/>
                <a:gd name="T4" fmla="*/ 17 w 356"/>
                <a:gd name="T5" fmla="*/ 364 h 423"/>
                <a:gd name="T6" fmla="*/ 94 w 356"/>
                <a:gd name="T7" fmla="*/ 423 h 423"/>
                <a:gd name="T8" fmla="*/ 178 w 356"/>
                <a:gd name="T9" fmla="*/ 398 h 423"/>
                <a:gd name="T10" fmla="*/ 178 w 356"/>
                <a:gd name="T11" fmla="*/ 322 h 423"/>
                <a:gd name="T12" fmla="*/ 111 w 356"/>
                <a:gd name="T13" fmla="*/ 296 h 423"/>
                <a:gd name="T14" fmla="*/ 60 w 356"/>
                <a:gd name="T15" fmla="*/ 338 h 423"/>
                <a:gd name="T16" fmla="*/ 34 w 356"/>
                <a:gd name="T17" fmla="*/ 322 h 423"/>
                <a:gd name="T18" fmla="*/ 43 w 356"/>
                <a:gd name="T19" fmla="*/ 288 h 423"/>
                <a:gd name="T20" fmla="*/ 102 w 356"/>
                <a:gd name="T21" fmla="*/ 381 h 423"/>
                <a:gd name="T22" fmla="*/ 85 w 356"/>
                <a:gd name="T23" fmla="*/ 347 h 423"/>
                <a:gd name="T24" fmla="*/ 119 w 356"/>
                <a:gd name="T25" fmla="*/ 330 h 423"/>
                <a:gd name="T26" fmla="*/ 153 w 356"/>
                <a:gd name="T27" fmla="*/ 355 h 423"/>
                <a:gd name="T28" fmla="*/ 144 w 356"/>
                <a:gd name="T29" fmla="*/ 381 h 423"/>
                <a:gd name="T30" fmla="*/ 102 w 356"/>
                <a:gd name="T31" fmla="*/ 381 h 423"/>
                <a:gd name="T32" fmla="*/ 77 w 356"/>
                <a:gd name="T33" fmla="*/ 212 h 423"/>
                <a:gd name="T34" fmla="*/ 119 w 356"/>
                <a:gd name="T35" fmla="*/ 254 h 423"/>
                <a:gd name="T36" fmla="*/ 178 w 356"/>
                <a:gd name="T37" fmla="*/ 296 h 423"/>
                <a:gd name="T38" fmla="*/ 238 w 356"/>
                <a:gd name="T39" fmla="*/ 296 h 423"/>
                <a:gd name="T40" fmla="*/ 263 w 356"/>
                <a:gd name="T41" fmla="*/ 220 h 423"/>
                <a:gd name="T42" fmla="*/ 229 w 356"/>
                <a:gd name="T43" fmla="*/ 178 h 423"/>
                <a:gd name="T44" fmla="*/ 170 w 356"/>
                <a:gd name="T45" fmla="*/ 135 h 423"/>
                <a:gd name="T46" fmla="*/ 111 w 356"/>
                <a:gd name="T47" fmla="*/ 144 h 423"/>
                <a:gd name="T48" fmla="*/ 127 w 356"/>
                <a:gd name="T49" fmla="*/ 169 h 423"/>
                <a:gd name="T50" fmla="*/ 187 w 356"/>
                <a:gd name="T51" fmla="*/ 195 h 423"/>
                <a:gd name="T52" fmla="*/ 238 w 356"/>
                <a:gd name="T53" fmla="*/ 245 h 423"/>
                <a:gd name="T54" fmla="*/ 204 w 356"/>
                <a:gd name="T55" fmla="*/ 262 h 423"/>
                <a:gd name="T56" fmla="*/ 136 w 356"/>
                <a:gd name="T57" fmla="*/ 220 h 423"/>
                <a:gd name="T58" fmla="*/ 111 w 356"/>
                <a:gd name="T59" fmla="*/ 178 h 423"/>
                <a:gd name="T60" fmla="*/ 170 w 356"/>
                <a:gd name="T61" fmla="*/ 76 h 423"/>
                <a:gd name="T62" fmla="*/ 204 w 356"/>
                <a:gd name="T63" fmla="*/ 127 h 423"/>
                <a:gd name="T64" fmla="*/ 271 w 356"/>
                <a:gd name="T65" fmla="*/ 161 h 423"/>
                <a:gd name="T66" fmla="*/ 331 w 356"/>
                <a:gd name="T67" fmla="*/ 161 h 423"/>
                <a:gd name="T68" fmla="*/ 356 w 356"/>
                <a:gd name="T69" fmla="*/ 93 h 423"/>
                <a:gd name="T70" fmla="*/ 322 w 356"/>
                <a:gd name="T71" fmla="*/ 51 h 423"/>
                <a:gd name="T72" fmla="*/ 254 w 356"/>
                <a:gd name="T73" fmla="*/ 8 h 423"/>
                <a:gd name="T74" fmla="*/ 195 w 356"/>
                <a:gd name="T75" fmla="*/ 8 h 423"/>
                <a:gd name="T76" fmla="*/ 212 w 356"/>
                <a:gd name="T77" fmla="*/ 34 h 423"/>
                <a:gd name="T78" fmla="*/ 280 w 356"/>
                <a:gd name="T79" fmla="*/ 68 h 423"/>
                <a:gd name="T80" fmla="*/ 322 w 356"/>
                <a:gd name="T81" fmla="*/ 110 h 423"/>
                <a:gd name="T82" fmla="*/ 288 w 356"/>
                <a:gd name="T83" fmla="*/ 127 h 423"/>
                <a:gd name="T84" fmla="*/ 221 w 356"/>
                <a:gd name="T85" fmla="*/ 85 h 423"/>
                <a:gd name="T86" fmla="*/ 204 w 356"/>
                <a:gd name="T87" fmla="*/ 4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6" h="423">
                  <a:moveTo>
                    <a:pt x="85" y="262"/>
                  </a:moveTo>
                  <a:lnTo>
                    <a:pt x="60" y="254"/>
                  </a:lnTo>
                  <a:lnTo>
                    <a:pt x="43" y="254"/>
                  </a:lnTo>
                  <a:lnTo>
                    <a:pt x="26" y="262"/>
                  </a:lnTo>
                  <a:lnTo>
                    <a:pt x="9" y="279"/>
                  </a:lnTo>
                  <a:lnTo>
                    <a:pt x="0" y="305"/>
                  </a:lnTo>
                  <a:lnTo>
                    <a:pt x="0" y="338"/>
                  </a:lnTo>
                  <a:lnTo>
                    <a:pt x="9" y="355"/>
                  </a:lnTo>
                  <a:lnTo>
                    <a:pt x="17" y="364"/>
                  </a:lnTo>
                  <a:lnTo>
                    <a:pt x="34" y="381"/>
                  </a:lnTo>
                  <a:lnTo>
                    <a:pt x="51" y="398"/>
                  </a:lnTo>
                  <a:lnTo>
                    <a:pt x="94" y="423"/>
                  </a:lnTo>
                  <a:lnTo>
                    <a:pt x="127" y="423"/>
                  </a:lnTo>
                  <a:lnTo>
                    <a:pt x="153" y="415"/>
                  </a:lnTo>
                  <a:lnTo>
                    <a:pt x="178" y="398"/>
                  </a:lnTo>
                  <a:lnTo>
                    <a:pt x="187" y="372"/>
                  </a:lnTo>
                  <a:lnTo>
                    <a:pt x="187" y="347"/>
                  </a:lnTo>
                  <a:lnTo>
                    <a:pt x="178" y="322"/>
                  </a:lnTo>
                  <a:lnTo>
                    <a:pt x="153" y="305"/>
                  </a:lnTo>
                  <a:lnTo>
                    <a:pt x="127" y="296"/>
                  </a:lnTo>
                  <a:lnTo>
                    <a:pt x="111" y="296"/>
                  </a:lnTo>
                  <a:lnTo>
                    <a:pt x="85" y="305"/>
                  </a:lnTo>
                  <a:lnTo>
                    <a:pt x="68" y="313"/>
                  </a:lnTo>
                  <a:lnTo>
                    <a:pt x="60" y="338"/>
                  </a:lnTo>
                  <a:lnTo>
                    <a:pt x="60" y="355"/>
                  </a:lnTo>
                  <a:lnTo>
                    <a:pt x="43" y="338"/>
                  </a:lnTo>
                  <a:lnTo>
                    <a:pt x="34" y="322"/>
                  </a:lnTo>
                  <a:lnTo>
                    <a:pt x="26" y="313"/>
                  </a:lnTo>
                  <a:lnTo>
                    <a:pt x="34" y="296"/>
                  </a:lnTo>
                  <a:lnTo>
                    <a:pt x="43" y="288"/>
                  </a:lnTo>
                  <a:lnTo>
                    <a:pt x="60" y="296"/>
                  </a:lnTo>
                  <a:lnTo>
                    <a:pt x="85" y="262"/>
                  </a:lnTo>
                  <a:close/>
                  <a:moveTo>
                    <a:pt x="102" y="381"/>
                  </a:moveTo>
                  <a:lnTo>
                    <a:pt x="94" y="372"/>
                  </a:lnTo>
                  <a:lnTo>
                    <a:pt x="85" y="355"/>
                  </a:lnTo>
                  <a:lnTo>
                    <a:pt x="85" y="347"/>
                  </a:lnTo>
                  <a:lnTo>
                    <a:pt x="85" y="338"/>
                  </a:lnTo>
                  <a:lnTo>
                    <a:pt x="111" y="330"/>
                  </a:lnTo>
                  <a:lnTo>
                    <a:pt x="119" y="330"/>
                  </a:lnTo>
                  <a:lnTo>
                    <a:pt x="136" y="338"/>
                  </a:lnTo>
                  <a:lnTo>
                    <a:pt x="144" y="347"/>
                  </a:lnTo>
                  <a:lnTo>
                    <a:pt x="153" y="355"/>
                  </a:lnTo>
                  <a:lnTo>
                    <a:pt x="153" y="364"/>
                  </a:lnTo>
                  <a:lnTo>
                    <a:pt x="153" y="381"/>
                  </a:lnTo>
                  <a:lnTo>
                    <a:pt x="144" y="381"/>
                  </a:lnTo>
                  <a:lnTo>
                    <a:pt x="127" y="389"/>
                  </a:lnTo>
                  <a:lnTo>
                    <a:pt x="119" y="389"/>
                  </a:lnTo>
                  <a:lnTo>
                    <a:pt x="102" y="381"/>
                  </a:lnTo>
                  <a:close/>
                  <a:moveTo>
                    <a:pt x="85" y="161"/>
                  </a:moveTo>
                  <a:lnTo>
                    <a:pt x="77" y="186"/>
                  </a:lnTo>
                  <a:lnTo>
                    <a:pt x="77" y="212"/>
                  </a:lnTo>
                  <a:lnTo>
                    <a:pt x="85" y="220"/>
                  </a:lnTo>
                  <a:lnTo>
                    <a:pt x="102" y="237"/>
                  </a:lnTo>
                  <a:lnTo>
                    <a:pt x="119" y="254"/>
                  </a:lnTo>
                  <a:lnTo>
                    <a:pt x="136" y="271"/>
                  </a:lnTo>
                  <a:lnTo>
                    <a:pt x="161" y="288"/>
                  </a:lnTo>
                  <a:lnTo>
                    <a:pt x="178" y="296"/>
                  </a:lnTo>
                  <a:lnTo>
                    <a:pt x="195" y="296"/>
                  </a:lnTo>
                  <a:lnTo>
                    <a:pt x="212" y="296"/>
                  </a:lnTo>
                  <a:lnTo>
                    <a:pt x="238" y="296"/>
                  </a:lnTo>
                  <a:lnTo>
                    <a:pt x="254" y="271"/>
                  </a:lnTo>
                  <a:lnTo>
                    <a:pt x="271" y="245"/>
                  </a:lnTo>
                  <a:lnTo>
                    <a:pt x="263" y="220"/>
                  </a:lnTo>
                  <a:lnTo>
                    <a:pt x="263" y="212"/>
                  </a:lnTo>
                  <a:lnTo>
                    <a:pt x="246" y="195"/>
                  </a:lnTo>
                  <a:lnTo>
                    <a:pt x="229" y="178"/>
                  </a:lnTo>
                  <a:lnTo>
                    <a:pt x="212" y="161"/>
                  </a:lnTo>
                  <a:lnTo>
                    <a:pt x="187" y="152"/>
                  </a:lnTo>
                  <a:lnTo>
                    <a:pt x="170" y="135"/>
                  </a:lnTo>
                  <a:lnTo>
                    <a:pt x="144" y="135"/>
                  </a:lnTo>
                  <a:lnTo>
                    <a:pt x="127" y="135"/>
                  </a:lnTo>
                  <a:lnTo>
                    <a:pt x="111" y="144"/>
                  </a:lnTo>
                  <a:lnTo>
                    <a:pt x="85" y="161"/>
                  </a:lnTo>
                  <a:close/>
                  <a:moveTo>
                    <a:pt x="111" y="178"/>
                  </a:moveTo>
                  <a:lnTo>
                    <a:pt x="127" y="169"/>
                  </a:lnTo>
                  <a:lnTo>
                    <a:pt x="144" y="169"/>
                  </a:lnTo>
                  <a:lnTo>
                    <a:pt x="161" y="178"/>
                  </a:lnTo>
                  <a:lnTo>
                    <a:pt x="187" y="195"/>
                  </a:lnTo>
                  <a:lnTo>
                    <a:pt x="212" y="212"/>
                  </a:lnTo>
                  <a:lnTo>
                    <a:pt x="229" y="228"/>
                  </a:lnTo>
                  <a:lnTo>
                    <a:pt x="238" y="245"/>
                  </a:lnTo>
                  <a:lnTo>
                    <a:pt x="229" y="254"/>
                  </a:lnTo>
                  <a:lnTo>
                    <a:pt x="221" y="262"/>
                  </a:lnTo>
                  <a:lnTo>
                    <a:pt x="204" y="262"/>
                  </a:lnTo>
                  <a:lnTo>
                    <a:pt x="187" y="254"/>
                  </a:lnTo>
                  <a:lnTo>
                    <a:pt x="161" y="237"/>
                  </a:lnTo>
                  <a:lnTo>
                    <a:pt x="136" y="220"/>
                  </a:lnTo>
                  <a:lnTo>
                    <a:pt x="119" y="203"/>
                  </a:lnTo>
                  <a:lnTo>
                    <a:pt x="111" y="186"/>
                  </a:lnTo>
                  <a:lnTo>
                    <a:pt x="111" y="178"/>
                  </a:lnTo>
                  <a:close/>
                  <a:moveTo>
                    <a:pt x="178" y="25"/>
                  </a:moveTo>
                  <a:lnTo>
                    <a:pt x="170" y="51"/>
                  </a:lnTo>
                  <a:lnTo>
                    <a:pt x="170" y="76"/>
                  </a:lnTo>
                  <a:lnTo>
                    <a:pt x="178" y="93"/>
                  </a:lnTo>
                  <a:lnTo>
                    <a:pt x="187" y="110"/>
                  </a:lnTo>
                  <a:lnTo>
                    <a:pt x="204" y="127"/>
                  </a:lnTo>
                  <a:lnTo>
                    <a:pt x="229" y="135"/>
                  </a:lnTo>
                  <a:lnTo>
                    <a:pt x="246" y="152"/>
                  </a:lnTo>
                  <a:lnTo>
                    <a:pt x="271" y="161"/>
                  </a:lnTo>
                  <a:lnTo>
                    <a:pt x="288" y="169"/>
                  </a:lnTo>
                  <a:lnTo>
                    <a:pt x="305" y="169"/>
                  </a:lnTo>
                  <a:lnTo>
                    <a:pt x="331" y="161"/>
                  </a:lnTo>
                  <a:lnTo>
                    <a:pt x="348" y="144"/>
                  </a:lnTo>
                  <a:lnTo>
                    <a:pt x="356" y="118"/>
                  </a:lnTo>
                  <a:lnTo>
                    <a:pt x="356" y="93"/>
                  </a:lnTo>
                  <a:lnTo>
                    <a:pt x="348" y="76"/>
                  </a:lnTo>
                  <a:lnTo>
                    <a:pt x="339" y="59"/>
                  </a:lnTo>
                  <a:lnTo>
                    <a:pt x="322" y="51"/>
                  </a:lnTo>
                  <a:lnTo>
                    <a:pt x="297" y="34"/>
                  </a:lnTo>
                  <a:lnTo>
                    <a:pt x="280" y="17"/>
                  </a:lnTo>
                  <a:lnTo>
                    <a:pt x="254" y="8"/>
                  </a:lnTo>
                  <a:lnTo>
                    <a:pt x="238" y="0"/>
                  </a:lnTo>
                  <a:lnTo>
                    <a:pt x="221" y="0"/>
                  </a:lnTo>
                  <a:lnTo>
                    <a:pt x="195" y="8"/>
                  </a:lnTo>
                  <a:lnTo>
                    <a:pt x="178" y="25"/>
                  </a:lnTo>
                  <a:close/>
                  <a:moveTo>
                    <a:pt x="204" y="42"/>
                  </a:moveTo>
                  <a:lnTo>
                    <a:pt x="212" y="34"/>
                  </a:lnTo>
                  <a:lnTo>
                    <a:pt x="238" y="42"/>
                  </a:lnTo>
                  <a:lnTo>
                    <a:pt x="254" y="51"/>
                  </a:lnTo>
                  <a:lnTo>
                    <a:pt x="280" y="68"/>
                  </a:lnTo>
                  <a:lnTo>
                    <a:pt x="297" y="85"/>
                  </a:lnTo>
                  <a:lnTo>
                    <a:pt x="314" y="93"/>
                  </a:lnTo>
                  <a:lnTo>
                    <a:pt x="322" y="110"/>
                  </a:lnTo>
                  <a:lnTo>
                    <a:pt x="322" y="127"/>
                  </a:lnTo>
                  <a:lnTo>
                    <a:pt x="314" y="135"/>
                  </a:lnTo>
                  <a:lnTo>
                    <a:pt x="288" y="127"/>
                  </a:lnTo>
                  <a:lnTo>
                    <a:pt x="271" y="118"/>
                  </a:lnTo>
                  <a:lnTo>
                    <a:pt x="246" y="101"/>
                  </a:lnTo>
                  <a:lnTo>
                    <a:pt x="221" y="85"/>
                  </a:lnTo>
                  <a:lnTo>
                    <a:pt x="212" y="76"/>
                  </a:lnTo>
                  <a:lnTo>
                    <a:pt x="204" y="59"/>
                  </a:lnTo>
                  <a:lnTo>
                    <a:pt x="204" y="42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9" name="Rectangle 345">
              <a:extLst>
                <a:ext uri="{FF2B5EF4-FFF2-40B4-BE49-F238E27FC236}">
                  <a16:creationId xmlns:a16="http://schemas.microsoft.com/office/drawing/2014/main" id="{EEB2893A-F8C7-4994-A688-356FD9B04A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80000">
              <a:off x="1196" y="87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0" name="Rectangle 346">
              <a:extLst>
                <a:ext uri="{FF2B5EF4-FFF2-40B4-BE49-F238E27FC236}">
                  <a16:creationId xmlns:a16="http://schemas.microsoft.com/office/drawing/2014/main" id="{CB35D855-E445-4A5E-B010-0B216EAE00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80000">
              <a:off x="1212" y="85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1" name="Rectangle 347">
              <a:extLst>
                <a:ext uri="{FF2B5EF4-FFF2-40B4-BE49-F238E27FC236}">
                  <a16:creationId xmlns:a16="http://schemas.microsoft.com/office/drawing/2014/main" id="{D62760C7-1D0F-4325-B783-C53F559E37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80000">
              <a:off x="1225" y="83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2" name="Freeform 348">
              <a:extLst>
                <a:ext uri="{FF2B5EF4-FFF2-40B4-BE49-F238E27FC236}">
                  <a16:creationId xmlns:a16="http://schemas.microsoft.com/office/drawing/2014/main" id="{292345B0-8B4D-4F6D-B7D5-5A751FAFC8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" y="515"/>
              <a:ext cx="50" cy="78"/>
            </a:xfrm>
            <a:custGeom>
              <a:avLst/>
              <a:gdLst>
                <a:gd name="T0" fmla="*/ 42 w 288"/>
                <a:gd name="T1" fmla="*/ 296 h 448"/>
                <a:gd name="T2" fmla="*/ 8 w 288"/>
                <a:gd name="T3" fmla="*/ 321 h 448"/>
                <a:gd name="T4" fmla="*/ 0 w 288"/>
                <a:gd name="T5" fmla="*/ 364 h 448"/>
                <a:gd name="T6" fmla="*/ 17 w 288"/>
                <a:gd name="T7" fmla="*/ 406 h 448"/>
                <a:gd name="T8" fmla="*/ 51 w 288"/>
                <a:gd name="T9" fmla="*/ 431 h 448"/>
                <a:gd name="T10" fmla="*/ 118 w 288"/>
                <a:gd name="T11" fmla="*/ 448 h 448"/>
                <a:gd name="T12" fmla="*/ 178 w 288"/>
                <a:gd name="T13" fmla="*/ 423 h 448"/>
                <a:gd name="T14" fmla="*/ 195 w 288"/>
                <a:gd name="T15" fmla="*/ 381 h 448"/>
                <a:gd name="T16" fmla="*/ 169 w 288"/>
                <a:gd name="T17" fmla="*/ 330 h 448"/>
                <a:gd name="T18" fmla="*/ 118 w 288"/>
                <a:gd name="T19" fmla="*/ 313 h 448"/>
                <a:gd name="T20" fmla="*/ 76 w 288"/>
                <a:gd name="T21" fmla="*/ 338 h 448"/>
                <a:gd name="T22" fmla="*/ 68 w 288"/>
                <a:gd name="T23" fmla="*/ 381 h 448"/>
                <a:gd name="T24" fmla="*/ 51 w 288"/>
                <a:gd name="T25" fmla="*/ 381 h 448"/>
                <a:gd name="T26" fmla="*/ 25 w 288"/>
                <a:gd name="T27" fmla="*/ 364 h 448"/>
                <a:gd name="T28" fmla="*/ 42 w 288"/>
                <a:gd name="T29" fmla="*/ 338 h 448"/>
                <a:gd name="T30" fmla="*/ 68 w 288"/>
                <a:gd name="T31" fmla="*/ 296 h 448"/>
                <a:gd name="T32" fmla="*/ 102 w 288"/>
                <a:gd name="T33" fmla="*/ 397 h 448"/>
                <a:gd name="T34" fmla="*/ 93 w 288"/>
                <a:gd name="T35" fmla="*/ 381 h 448"/>
                <a:gd name="T36" fmla="*/ 110 w 288"/>
                <a:gd name="T37" fmla="*/ 355 h 448"/>
                <a:gd name="T38" fmla="*/ 135 w 288"/>
                <a:gd name="T39" fmla="*/ 355 h 448"/>
                <a:gd name="T40" fmla="*/ 161 w 288"/>
                <a:gd name="T41" fmla="*/ 372 h 448"/>
                <a:gd name="T42" fmla="*/ 161 w 288"/>
                <a:gd name="T43" fmla="*/ 389 h 448"/>
                <a:gd name="T44" fmla="*/ 144 w 288"/>
                <a:gd name="T45" fmla="*/ 406 h 448"/>
                <a:gd name="T46" fmla="*/ 118 w 288"/>
                <a:gd name="T47" fmla="*/ 406 h 448"/>
                <a:gd name="T48" fmla="*/ 186 w 288"/>
                <a:gd name="T49" fmla="*/ 304 h 448"/>
                <a:gd name="T50" fmla="*/ 229 w 288"/>
                <a:gd name="T51" fmla="*/ 279 h 448"/>
                <a:gd name="T52" fmla="*/ 245 w 288"/>
                <a:gd name="T53" fmla="*/ 228 h 448"/>
                <a:gd name="T54" fmla="*/ 212 w 288"/>
                <a:gd name="T55" fmla="*/ 177 h 448"/>
                <a:gd name="T56" fmla="*/ 169 w 288"/>
                <a:gd name="T57" fmla="*/ 169 h 448"/>
                <a:gd name="T58" fmla="*/ 118 w 288"/>
                <a:gd name="T59" fmla="*/ 186 h 448"/>
                <a:gd name="T60" fmla="*/ 110 w 288"/>
                <a:gd name="T61" fmla="*/ 237 h 448"/>
                <a:gd name="T62" fmla="*/ 102 w 288"/>
                <a:gd name="T63" fmla="*/ 152 h 448"/>
                <a:gd name="T64" fmla="*/ 34 w 288"/>
                <a:gd name="T65" fmla="*/ 237 h 448"/>
                <a:gd name="T66" fmla="*/ 144 w 288"/>
                <a:gd name="T67" fmla="*/ 262 h 448"/>
                <a:gd name="T68" fmla="*/ 135 w 288"/>
                <a:gd name="T69" fmla="*/ 228 h 448"/>
                <a:gd name="T70" fmla="*/ 161 w 288"/>
                <a:gd name="T71" fmla="*/ 203 h 448"/>
                <a:gd name="T72" fmla="*/ 195 w 288"/>
                <a:gd name="T73" fmla="*/ 211 h 448"/>
                <a:gd name="T74" fmla="*/ 212 w 288"/>
                <a:gd name="T75" fmla="*/ 237 h 448"/>
                <a:gd name="T76" fmla="*/ 195 w 288"/>
                <a:gd name="T77" fmla="*/ 262 h 448"/>
                <a:gd name="T78" fmla="*/ 178 w 288"/>
                <a:gd name="T79" fmla="*/ 262 h 448"/>
                <a:gd name="T80" fmla="*/ 93 w 288"/>
                <a:gd name="T81" fmla="*/ 42 h 448"/>
                <a:gd name="T82" fmla="*/ 93 w 288"/>
                <a:gd name="T83" fmla="*/ 93 h 448"/>
                <a:gd name="T84" fmla="*/ 118 w 288"/>
                <a:gd name="T85" fmla="*/ 118 h 448"/>
                <a:gd name="T86" fmla="*/ 169 w 288"/>
                <a:gd name="T87" fmla="*/ 135 h 448"/>
                <a:gd name="T88" fmla="*/ 245 w 288"/>
                <a:gd name="T89" fmla="*/ 143 h 448"/>
                <a:gd name="T90" fmla="*/ 288 w 288"/>
                <a:gd name="T91" fmla="*/ 110 h 448"/>
                <a:gd name="T92" fmla="*/ 279 w 288"/>
                <a:gd name="T93" fmla="*/ 59 h 448"/>
                <a:gd name="T94" fmla="*/ 254 w 288"/>
                <a:gd name="T95" fmla="*/ 33 h 448"/>
                <a:gd name="T96" fmla="*/ 203 w 288"/>
                <a:gd name="T97" fmla="*/ 17 h 448"/>
                <a:gd name="T98" fmla="*/ 127 w 288"/>
                <a:gd name="T99" fmla="*/ 8 h 448"/>
                <a:gd name="T100" fmla="*/ 93 w 288"/>
                <a:gd name="T101" fmla="*/ 42 h 448"/>
                <a:gd name="T102" fmla="*/ 127 w 288"/>
                <a:gd name="T103" fmla="*/ 42 h 448"/>
                <a:gd name="T104" fmla="*/ 169 w 288"/>
                <a:gd name="T105" fmla="*/ 42 h 448"/>
                <a:gd name="T106" fmla="*/ 220 w 288"/>
                <a:gd name="T107" fmla="*/ 59 h 448"/>
                <a:gd name="T108" fmla="*/ 254 w 288"/>
                <a:gd name="T109" fmla="*/ 84 h 448"/>
                <a:gd name="T110" fmla="*/ 245 w 288"/>
                <a:gd name="T111" fmla="*/ 110 h 448"/>
                <a:gd name="T112" fmla="*/ 229 w 288"/>
                <a:gd name="T113" fmla="*/ 110 h 448"/>
                <a:gd name="T114" fmla="*/ 178 w 288"/>
                <a:gd name="T115" fmla="*/ 101 h 448"/>
                <a:gd name="T116" fmla="*/ 135 w 288"/>
                <a:gd name="T117" fmla="*/ 76 h 448"/>
                <a:gd name="T118" fmla="*/ 118 w 288"/>
                <a:gd name="T119" fmla="*/ 5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8" h="448">
                  <a:moveTo>
                    <a:pt x="68" y="296"/>
                  </a:moveTo>
                  <a:lnTo>
                    <a:pt x="42" y="296"/>
                  </a:lnTo>
                  <a:lnTo>
                    <a:pt x="25" y="304"/>
                  </a:lnTo>
                  <a:lnTo>
                    <a:pt x="8" y="321"/>
                  </a:lnTo>
                  <a:lnTo>
                    <a:pt x="0" y="338"/>
                  </a:lnTo>
                  <a:lnTo>
                    <a:pt x="0" y="364"/>
                  </a:lnTo>
                  <a:lnTo>
                    <a:pt x="8" y="397"/>
                  </a:lnTo>
                  <a:lnTo>
                    <a:pt x="17" y="406"/>
                  </a:lnTo>
                  <a:lnTo>
                    <a:pt x="34" y="423"/>
                  </a:lnTo>
                  <a:lnTo>
                    <a:pt x="51" y="431"/>
                  </a:lnTo>
                  <a:lnTo>
                    <a:pt x="76" y="440"/>
                  </a:lnTo>
                  <a:lnTo>
                    <a:pt x="118" y="448"/>
                  </a:lnTo>
                  <a:lnTo>
                    <a:pt x="152" y="440"/>
                  </a:lnTo>
                  <a:lnTo>
                    <a:pt x="178" y="423"/>
                  </a:lnTo>
                  <a:lnTo>
                    <a:pt x="195" y="406"/>
                  </a:lnTo>
                  <a:lnTo>
                    <a:pt x="195" y="381"/>
                  </a:lnTo>
                  <a:lnTo>
                    <a:pt x="186" y="355"/>
                  </a:lnTo>
                  <a:lnTo>
                    <a:pt x="169" y="330"/>
                  </a:lnTo>
                  <a:lnTo>
                    <a:pt x="144" y="321"/>
                  </a:lnTo>
                  <a:lnTo>
                    <a:pt x="118" y="313"/>
                  </a:lnTo>
                  <a:lnTo>
                    <a:pt x="102" y="321"/>
                  </a:lnTo>
                  <a:lnTo>
                    <a:pt x="76" y="338"/>
                  </a:lnTo>
                  <a:lnTo>
                    <a:pt x="68" y="355"/>
                  </a:lnTo>
                  <a:lnTo>
                    <a:pt x="68" y="381"/>
                  </a:lnTo>
                  <a:lnTo>
                    <a:pt x="76" y="397"/>
                  </a:lnTo>
                  <a:lnTo>
                    <a:pt x="51" y="381"/>
                  </a:lnTo>
                  <a:lnTo>
                    <a:pt x="34" y="372"/>
                  </a:lnTo>
                  <a:lnTo>
                    <a:pt x="25" y="364"/>
                  </a:lnTo>
                  <a:lnTo>
                    <a:pt x="25" y="347"/>
                  </a:lnTo>
                  <a:lnTo>
                    <a:pt x="42" y="338"/>
                  </a:lnTo>
                  <a:lnTo>
                    <a:pt x="59" y="338"/>
                  </a:lnTo>
                  <a:lnTo>
                    <a:pt x="68" y="296"/>
                  </a:lnTo>
                  <a:close/>
                  <a:moveTo>
                    <a:pt x="118" y="406"/>
                  </a:moveTo>
                  <a:lnTo>
                    <a:pt x="102" y="397"/>
                  </a:lnTo>
                  <a:lnTo>
                    <a:pt x="93" y="389"/>
                  </a:lnTo>
                  <a:lnTo>
                    <a:pt x="93" y="381"/>
                  </a:lnTo>
                  <a:lnTo>
                    <a:pt x="93" y="372"/>
                  </a:lnTo>
                  <a:lnTo>
                    <a:pt x="110" y="355"/>
                  </a:lnTo>
                  <a:lnTo>
                    <a:pt x="118" y="355"/>
                  </a:lnTo>
                  <a:lnTo>
                    <a:pt x="135" y="355"/>
                  </a:lnTo>
                  <a:lnTo>
                    <a:pt x="152" y="364"/>
                  </a:lnTo>
                  <a:lnTo>
                    <a:pt x="161" y="372"/>
                  </a:lnTo>
                  <a:lnTo>
                    <a:pt x="161" y="381"/>
                  </a:lnTo>
                  <a:lnTo>
                    <a:pt x="161" y="389"/>
                  </a:lnTo>
                  <a:lnTo>
                    <a:pt x="161" y="397"/>
                  </a:lnTo>
                  <a:lnTo>
                    <a:pt x="144" y="406"/>
                  </a:lnTo>
                  <a:lnTo>
                    <a:pt x="135" y="406"/>
                  </a:lnTo>
                  <a:lnTo>
                    <a:pt x="118" y="406"/>
                  </a:lnTo>
                  <a:close/>
                  <a:moveTo>
                    <a:pt x="169" y="304"/>
                  </a:moveTo>
                  <a:lnTo>
                    <a:pt x="186" y="304"/>
                  </a:lnTo>
                  <a:lnTo>
                    <a:pt x="212" y="296"/>
                  </a:lnTo>
                  <a:lnTo>
                    <a:pt x="229" y="279"/>
                  </a:lnTo>
                  <a:lnTo>
                    <a:pt x="237" y="254"/>
                  </a:lnTo>
                  <a:lnTo>
                    <a:pt x="245" y="228"/>
                  </a:lnTo>
                  <a:lnTo>
                    <a:pt x="229" y="194"/>
                  </a:lnTo>
                  <a:lnTo>
                    <a:pt x="212" y="177"/>
                  </a:lnTo>
                  <a:lnTo>
                    <a:pt x="195" y="169"/>
                  </a:lnTo>
                  <a:lnTo>
                    <a:pt x="169" y="169"/>
                  </a:lnTo>
                  <a:lnTo>
                    <a:pt x="144" y="169"/>
                  </a:lnTo>
                  <a:lnTo>
                    <a:pt x="118" y="186"/>
                  </a:lnTo>
                  <a:lnTo>
                    <a:pt x="110" y="211"/>
                  </a:lnTo>
                  <a:lnTo>
                    <a:pt x="110" y="237"/>
                  </a:lnTo>
                  <a:lnTo>
                    <a:pt x="76" y="220"/>
                  </a:lnTo>
                  <a:lnTo>
                    <a:pt x="102" y="152"/>
                  </a:lnTo>
                  <a:lnTo>
                    <a:pt x="68" y="135"/>
                  </a:lnTo>
                  <a:lnTo>
                    <a:pt x="34" y="237"/>
                  </a:lnTo>
                  <a:lnTo>
                    <a:pt x="127" y="287"/>
                  </a:lnTo>
                  <a:lnTo>
                    <a:pt x="144" y="262"/>
                  </a:lnTo>
                  <a:lnTo>
                    <a:pt x="135" y="245"/>
                  </a:lnTo>
                  <a:lnTo>
                    <a:pt x="135" y="228"/>
                  </a:lnTo>
                  <a:lnTo>
                    <a:pt x="152" y="211"/>
                  </a:lnTo>
                  <a:lnTo>
                    <a:pt x="161" y="203"/>
                  </a:lnTo>
                  <a:lnTo>
                    <a:pt x="178" y="211"/>
                  </a:lnTo>
                  <a:lnTo>
                    <a:pt x="195" y="211"/>
                  </a:lnTo>
                  <a:lnTo>
                    <a:pt x="203" y="228"/>
                  </a:lnTo>
                  <a:lnTo>
                    <a:pt x="212" y="237"/>
                  </a:lnTo>
                  <a:lnTo>
                    <a:pt x="212" y="245"/>
                  </a:lnTo>
                  <a:lnTo>
                    <a:pt x="195" y="262"/>
                  </a:lnTo>
                  <a:lnTo>
                    <a:pt x="186" y="262"/>
                  </a:lnTo>
                  <a:lnTo>
                    <a:pt x="178" y="262"/>
                  </a:lnTo>
                  <a:lnTo>
                    <a:pt x="169" y="304"/>
                  </a:lnTo>
                  <a:close/>
                  <a:moveTo>
                    <a:pt x="93" y="42"/>
                  </a:moveTo>
                  <a:lnTo>
                    <a:pt x="85" y="67"/>
                  </a:lnTo>
                  <a:lnTo>
                    <a:pt x="93" y="93"/>
                  </a:lnTo>
                  <a:lnTo>
                    <a:pt x="110" y="110"/>
                  </a:lnTo>
                  <a:lnTo>
                    <a:pt x="118" y="118"/>
                  </a:lnTo>
                  <a:lnTo>
                    <a:pt x="144" y="127"/>
                  </a:lnTo>
                  <a:lnTo>
                    <a:pt x="169" y="135"/>
                  </a:lnTo>
                  <a:lnTo>
                    <a:pt x="212" y="152"/>
                  </a:lnTo>
                  <a:lnTo>
                    <a:pt x="245" y="143"/>
                  </a:lnTo>
                  <a:lnTo>
                    <a:pt x="271" y="127"/>
                  </a:lnTo>
                  <a:lnTo>
                    <a:pt x="288" y="110"/>
                  </a:lnTo>
                  <a:lnTo>
                    <a:pt x="288" y="76"/>
                  </a:lnTo>
                  <a:lnTo>
                    <a:pt x="279" y="59"/>
                  </a:lnTo>
                  <a:lnTo>
                    <a:pt x="271" y="42"/>
                  </a:lnTo>
                  <a:lnTo>
                    <a:pt x="254" y="33"/>
                  </a:lnTo>
                  <a:lnTo>
                    <a:pt x="229" y="25"/>
                  </a:lnTo>
                  <a:lnTo>
                    <a:pt x="203" y="17"/>
                  </a:lnTo>
                  <a:lnTo>
                    <a:pt x="161" y="0"/>
                  </a:lnTo>
                  <a:lnTo>
                    <a:pt x="127" y="8"/>
                  </a:lnTo>
                  <a:lnTo>
                    <a:pt x="102" y="25"/>
                  </a:lnTo>
                  <a:lnTo>
                    <a:pt x="93" y="42"/>
                  </a:lnTo>
                  <a:close/>
                  <a:moveTo>
                    <a:pt x="118" y="50"/>
                  </a:moveTo>
                  <a:lnTo>
                    <a:pt x="127" y="42"/>
                  </a:lnTo>
                  <a:lnTo>
                    <a:pt x="144" y="42"/>
                  </a:lnTo>
                  <a:lnTo>
                    <a:pt x="169" y="42"/>
                  </a:lnTo>
                  <a:lnTo>
                    <a:pt x="195" y="50"/>
                  </a:lnTo>
                  <a:lnTo>
                    <a:pt x="220" y="59"/>
                  </a:lnTo>
                  <a:lnTo>
                    <a:pt x="237" y="67"/>
                  </a:lnTo>
                  <a:lnTo>
                    <a:pt x="254" y="84"/>
                  </a:lnTo>
                  <a:lnTo>
                    <a:pt x="254" y="93"/>
                  </a:lnTo>
                  <a:lnTo>
                    <a:pt x="245" y="110"/>
                  </a:lnTo>
                  <a:lnTo>
                    <a:pt x="237" y="110"/>
                  </a:lnTo>
                  <a:lnTo>
                    <a:pt x="229" y="110"/>
                  </a:lnTo>
                  <a:lnTo>
                    <a:pt x="212" y="110"/>
                  </a:lnTo>
                  <a:lnTo>
                    <a:pt x="178" y="101"/>
                  </a:lnTo>
                  <a:lnTo>
                    <a:pt x="152" y="93"/>
                  </a:lnTo>
                  <a:lnTo>
                    <a:pt x="135" y="76"/>
                  </a:lnTo>
                  <a:lnTo>
                    <a:pt x="118" y="67"/>
                  </a:lnTo>
                  <a:lnTo>
                    <a:pt x="118" y="50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3" name="Rectangle 349">
              <a:extLst>
                <a:ext uri="{FF2B5EF4-FFF2-40B4-BE49-F238E27FC236}">
                  <a16:creationId xmlns:a16="http://schemas.microsoft.com/office/drawing/2014/main" id="{D8862561-34F4-4BA4-B1B1-D470241B0B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1325" y="53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4" name="Rectangle 350">
              <a:extLst>
                <a:ext uri="{FF2B5EF4-FFF2-40B4-BE49-F238E27FC236}">
                  <a16:creationId xmlns:a16="http://schemas.microsoft.com/office/drawing/2014/main" id="{89085293-B787-4387-A29C-657322CC8E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1335" y="50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5" name="Rectangle 351">
              <a:extLst>
                <a:ext uri="{FF2B5EF4-FFF2-40B4-BE49-F238E27FC236}">
                  <a16:creationId xmlns:a16="http://schemas.microsoft.com/office/drawing/2014/main" id="{D0C391F8-A726-413C-8A01-A079D2B219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1341" y="48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6" name="Freeform 352">
              <a:extLst>
                <a:ext uri="{FF2B5EF4-FFF2-40B4-BE49-F238E27FC236}">
                  <a16:creationId xmlns:a16="http://schemas.microsoft.com/office/drawing/2014/main" id="{CFD6CF15-8CCC-4FAA-98CA-EF7662867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3" y="306"/>
              <a:ext cx="37" cy="77"/>
            </a:xfrm>
            <a:custGeom>
              <a:avLst/>
              <a:gdLst>
                <a:gd name="T0" fmla="*/ 34 w 212"/>
                <a:gd name="T1" fmla="*/ 355 h 440"/>
                <a:gd name="T2" fmla="*/ 110 w 212"/>
                <a:gd name="T3" fmla="*/ 397 h 440"/>
                <a:gd name="T4" fmla="*/ 195 w 212"/>
                <a:gd name="T5" fmla="*/ 414 h 440"/>
                <a:gd name="T6" fmla="*/ 170 w 212"/>
                <a:gd name="T7" fmla="*/ 380 h 440"/>
                <a:gd name="T8" fmla="*/ 110 w 212"/>
                <a:gd name="T9" fmla="*/ 355 h 440"/>
                <a:gd name="T10" fmla="*/ 51 w 212"/>
                <a:gd name="T11" fmla="*/ 321 h 440"/>
                <a:gd name="T12" fmla="*/ 0 w 212"/>
                <a:gd name="T13" fmla="*/ 304 h 440"/>
                <a:gd name="T14" fmla="*/ 34 w 212"/>
                <a:gd name="T15" fmla="*/ 440 h 440"/>
                <a:gd name="T16" fmla="*/ 9 w 212"/>
                <a:gd name="T17" fmla="*/ 245 h 440"/>
                <a:gd name="T18" fmla="*/ 51 w 212"/>
                <a:gd name="T19" fmla="*/ 279 h 440"/>
                <a:gd name="T20" fmla="*/ 127 w 212"/>
                <a:gd name="T21" fmla="*/ 287 h 440"/>
                <a:gd name="T22" fmla="*/ 170 w 212"/>
                <a:gd name="T23" fmla="*/ 279 h 440"/>
                <a:gd name="T24" fmla="*/ 203 w 212"/>
                <a:gd name="T25" fmla="*/ 253 h 440"/>
                <a:gd name="T26" fmla="*/ 203 w 212"/>
                <a:gd name="T27" fmla="*/ 203 h 440"/>
                <a:gd name="T28" fmla="*/ 153 w 212"/>
                <a:gd name="T29" fmla="*/ 169 h 440"/>
                <a:gd name="T30" fmla="*/ 59 w 212"/>
                <a:gd name="T31" fmla="*/ 160 h 440"/>
                <a:gd name="T32" fmla="*/ 9 w 212"/>
                <a:gd name="T33" fmla="*/ 194 h 440"/>
                <a:gd name="T34" fmla="*/ 34 w 212"/>
                <a:gd name="T35" fmla="*/ 220 h 440"/>
                <a:gd name="T36" fmla="*/ 43 w 212"/>
                <a:gd name="T37" fmla="*/ 203 h 440"/>
                <a:gd name="T38" fmla="*/ 76 w 212"/>
                <a:gd name="T39" fmla="*/ 203 h 440"/>
                <a:gd name="T40" fmla="*/ 136 w 212"/>
                <a:gd name="T41" fmla="*/ 203 h 440"/>
                <a:gd name="T42" fmla="*/ 170 w 212"/>
                <a:gd name="T43" fmla="*/ 211 h 440"/>
                <a:gd name="T44" fmla="*/ 170 w 212"/>
                <a:gd name="T45" fmla="*/ 237 h 440"/>
                <a:gd name="T46" fmla="*/ 153 w 212"/>
                <a:gd name="T47" fmla="*/ 245 h 440"/>
                <a:gd name="T48" fmla="*/ 102 w 212"/>
                <a:gd name="T49" fmla="*/ 245 h 440"/>
                <a:gd name="T50" fmla="*/ 51 w 212"/>
                <a:gd name="T51" fmla="*/ 245 h 440"/>
                <a:gd name="T52" fmla="*/ 34 w 212"/>
                <a:gd name="T53" fmla="*/ 220 h 440"/>
                <a:gd name="T54" fmla="*/ 17 w 212"/>
                <a:gd name="T55" fmla="*/ 84 h 440"/>
                <a:gd name="T56" fmla="*/ 59 w 212"/>
                <a:gd name="T57" fmla="*/ 118 h 440"/>
                <a:gd name="T58" fmla="*/ 136 w 212"/>
                <a:gd name="T59" fmla="*/ 127 h 440"/>
                <a:gd name="T60" fmla="*/ 178 w 212"/>
                <a:gd name="T61" fmla="*/ 118 h 440"/>
                <a:gd name="T62" fmla="*/ 212 w 212"/>
                <a:gd name="T63" fmla="*/ 93 h 440"/>
                <a:gd name="T64" fmla="*/ 212 w 212"/>
                <a:gd name="T65" fmla="*/ 42 h 440"/>
                <a:gd name="T66" fmla="*/ 161 w 212"/>
                <a:gd name="T67" fmla="*/ 8 h 440"/>
                <a:gd name="T68" fmla="*/ 68 w 212"/>
                <a:gd name="T69" fmla="*/ 0 h 440"/>
                <a:gd name="T70" fmla="*/ 17 w 212"/>
                <a:gd name="T71" fmla="*/ 33 h 440"/>
                <a:gd name="T72" fmla="*/ 43 w 212"/>
                <a:gd name="T73" fmla="*/ 59 h 440"/>
                <a:gd name="T74" fmla="*/ 51 w 212"/>
                <a:gd name="T75" fmla="*/ 42 h 440"/>
                <a:gd name="T76" fmla="*/ 85 w 212"/>
                <a:gd name="T77" fmla="*/ 42 h 440"/>
                <a:gd name="T78" fmla="*/ 144 w 212"/>
                <a:gd name="T79" fmla="*/ 42 h 440"/>
                <a:gd name="T80" fmla="*/ 178 w 212"/>
                <a:gd name="T81" fmla="*/ 50 h 440"/>
                <a:gd name="T82" fmla="*/ 178 w 212"/>
                <a:gd name="T83" fmla="*/ 76 h 440"/>
                <a:gd name="T84" fmla="*/ 161 w 212"/>
                <a:gd name="T85" fmla="*/ 84 h 440"/>
                <a:gd name="T86" fmla="*/ 110 w 212"/>
                <a:gd name="T87" fmla="*/ 84 h 440"/>
                <a:gd name="T88" fmla="*/ 59 w 212"/>
                <a:gd name="T89" fmla="*/ 84 h 440"/>
                <a:gd name="T90" fmla="*/ 43 w 212"/>
                <a:gd name="T91" fmla="*/ 5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2" h="440">
                  <a:moveTo>
                    <a:pt x="34" y="440"/>
                  </a:moveTo>
                  <a:lnTo>
                    <a:pt x="34" y="355"/>
                  </a:lnTo>
                  <a:lnTo>
                    <a:pt x="76" y="380"/>
                  </a:lnTo>
                  <a:lnTo>
                    <a:pt x="110" y="397"/>
                  </a:lnTo>
                  <a:lnTo>
                    <a:pt x="153" y="414"/>
                  </a:lnTo>
                  <a:lnTo>
                    <a:pt x="195" y="414"/>
                  </a:lnTo>
                  <a:lnTo>
                    <a:pt x="195" y="380"/>
                  </a:lnTo>
                  <a:lnTo>
                    <a:pt x="170" y="380"/>
                  </a:lnTo>
                  <a:lnTo>
                    <a:pt x="136" y="372"/>
                  </a:lnTo>
                  <a:lnTo>
                    <a:pt x="110" y="355"/>
                  </a:lnTo>
                  <a:lnTo>
                    <a:pt x="76" y="347"/>
                  </a:lnTo>
                  <a:lnTo>
                    <a:pt x="51" y="321"/>
                  </a:lnTo>
                  <a:lnTo>
                    <a:pt x="34" y="304"/>
                  </a:lnTo>
                  <a:lnTo>
                    <a:pt x="0" y="304"/>
                  </a:lnTo>
                  <a:lnTo>
                    <a:pt x="0" y="440"/>
                  </a:lnTo>
                  <a:lnTo>
                    <a:pt x="34" y="440"/>
                  </a:lnTo>
                  <a:close/>
                  <a:moveTo>
                    <a:pt x="0" y="220"/>
                  </a:moveTo>
                  <a:lnTo>
                    <a:pt x="9" y="245"/>
                  </a:lnTo>
                  <a:lnTo>
                    <a:pt x="17" y="270"/>
                  </a:lnTo>
                  <a:lnTo>
                    <a:pt x="51" y="279"/>
                  </a:lnTo>
                  <a:lnTo>
                    <a:pt x="102" y="287"/>
                  </a:lnTo>
                  <a:lnTo>
                    <a:pt x="127" y="287"/>
                  </a:lnTo>
                  <a:lnTo>
                    <a:pt x="153" y="287"/>
                  </a:lnTo>
                  <a:lnTo>
                    <a:pt x="170" y="279"/>
                  </a:lnTo>
                  <a:lnTo>
                    <a:pt x="178" y="270"/>
                  </a:lnTo>
                  <a:lnTo>
                    <a:pt x="203" y="253"/>
                  </a:lnTo>
                  <a:lnTo>
                    <a:pt x="203" y="228"/>
                  </a:lnTo>
                  <a:lnTo>
                    <a:pt x="203" y="203"/>
                  </a:lnTo>
                  <a:lnTo>
                    <a:pt x="186" y="186"/>
                  </a:lnTo>
                  <a:lnTo>
                    <a:pt x="153" y="169"/>
                  </a:lnTo>
                  <a:lnTo>
                    <a:pt x="102" y="160"/>
                  </a:lnTo>
                  <a:lnTo>
                    <a:pt x="59" y="160"/>
                  </a:lnTo>
                  <a:lnTo>
                    <a:pt x="26" y="177"/>
                  </a:lnTo>
                  <a:lnTo>
                    <a:pt x="9" y="194"/>
                  </a:lnTo>
                  <a:lnTo>
                    <a:pt x="0" y="220"/>
                  </a:lnTo>
                  <a:close/>
                  <a:moveTo>
                    <a:pt x="34" y="220"/>
                  </a:moveTo>
                  <a:lnTo>
                    <a:pt x="34" y="211"/>
                  </a:lnTo>
                  <a:lnTo>
                    <a:pt x="43" y="203"/>
                  </a:lnTo>
                  <a:lnTo>
                    <a:pt x="59" y="203"/>
                  </a:lnTo>
                  <a:lnTo>
                    <a:pt x="76" y="203"/>
                  </a:lnTo>
                  <a:lnTo>
                    <a:pt x="102" y="203"/>
                  </a:lnTo>
                  <a:lnTo>
                    <a:pt x="136" y="203"/>
                  </a:lnTo>
                  <a:lnTo>
                    <a:pt x="153" y="203"/>
                  </a:lnTo>
                  <a:lnTo>
                    <a:pt x="170" y="211"/>
                  </a:lnTo>
                  <a:lnTo>
                    <a:pt x="170" y="228"/>
                  </a:lnTo>
                  <a:lnTo>
                    <a:pt x="170" y="237"/>
                  </a:lnTo>
                  <a:lnTo>
                    <a:pt x="161" y="245"/>
                  </a:lnTo>
                  <a:lnTo>
                    <a:pt x="153" y="245"/>
                  </a:lnTo>
                  <a:lnTo>
                    <a:pt x="136" y="253"/>
                  </a:lnTo>
                  <a:lnTo>
                    <a:pt x="102" y="245"/>
                  </a:lnTo>
                  <a:lnTo>
                    <a:pt x="76" y="245"/>
                  </a:lnTo>
                  <a:lnTo>
                    <a:pt x="51" y="245"/>
                  </a:lnTo>
                  <a:lnTo>
                    <a:pt x="34" y="237"/>
                  </a:lnTo>
                  <a:lnTo>
                    <a:pt x="34" y="220"/>
                  </a:lnTo>
                  <a:close/>
                  <a:moveTo>
                    <a:pt x="9" y="59"/>
                  </a:moveTo>
                  <a:lnTo>
                    <a:pt x="17" y="84"/>
                  </a:lnTo>
                  <a:lnTo>
                    <a:pt x="26" y="110"/>
                  </a:lnTo>
                  <a:lnTo>
                    <a:pt x="59" y="118"/>
                  </a:lnTo>
                  <a:lnTo>
                    <a:pt x="110" y="127"/>
                  </a:lnTo>
                  <a:lnTo>
                    <a:pt x="136" y="127"/>
                  </a:lnTo>
                  <a:lnTo>
                    <a:pt x="161" y="127"/>
                  </a:lnTo>
                  <a:lnTo>
                    <a:pt x="178" y="118"/>
                  </a:lnTo>
                  <a:lnTo>
                    <a:pt x="186" y="110"/>
                  </a:lnTo>
                  <a:lnTo>
                    <a:pt x="212" y="93"/>
                  </a:lnTo>
                  <a:lnTo>
                    <a:pt x="212" y="67"/>
                  </a:lnTo>
                  <a:lnTo>
                    <a:pt x="212" y="42"/>
                  </a:lnTo>
                  <a:lnTo>
                    <a:pt x="195" y="25"/>
                  </a:lnTo>
                  <a:lnTo>
                    <a:pt x="161" y="8"/>
                  </a:lnTo>
                  <a:lnTo>
                    <a:pt x="110" y="0"/>
                  </a:lnTo>
                  <a:lnTo>
                    <a:pt x="68" y="0"/>
                  </a:lnTo>
                  <a:lnTo>
                    <a:pt x="34" y="16"/>
                  </a:lnTo>
                  <a:lnTo>
                    <a:pt x="17" y="33"/>
                  </a:lnTo>
                  <a:lnTo>
                    <a:pt x="9" y="59"/>
                  </a:lnTo>
                  <a:close/>
                  <a:moveTo>
                    <a:pt x="43" y="59"/>
                  </a:moveTo>
                  <a:lnTo>
                    <a:pt x="43" y="50"/>
                  </a:lnTo>
                  <a:lnTo>
                    <a:pt x="51" y="42"/>
                  </a:lnTo>
                  <a:lnTo>
                    <a:pt x="68" y="42"/>
                  </a:lnTo>
                  <a:lnTo>
                    <a:pt x="85" y="42"/>
                  </a:lnTo>
                  <a:lnTo>
                    <a:pt x="110" y="42"/>
                  </a:lnTo>
                  <a:lnTo>
                    <a:pt x="144" y="42"/>
                  </a:lnTo>
                  <a:lnTo>
                    <a:pt x="161" y="42"/>
                  </a:lnTo>
                  <a:lnTo>
                    <a:pt x="178" y="50"/>
                  </a:lnTo>
                  <a:lnTo>
                    <a:pt x="178" y="67"/>
                  </a:lnTo>
                  <a:lnTo>
                    <a:pt x="178" y="76"/>
                  </a:lnTo>
                  <a:lnTo>
                    <a:pt x="170" y="84"/>
                  </a:lnTo>
                  <a:lnTo>
                    <a:pt x="161" y="84"/>
                  </a:lnTo>
                  <a:lnTo>
                    <a:pt x="144" y="93"/>
                  </a:lnTo>
                  <a:lnTo>
                    <a:pt x="110" y="84"/>
                  </a:lnTo>
                  <a:lnTo>
                    <a:pt x="85" y="84"/>
                  </a:lnTo>
                  <a:lnTo>
                    <a:pt x="59" y="84"/>
                  </a:lnTo>
                  <a:lnTo>
                    <a:pt x="43" y="76"/>
                  </a:lnTo>
                  <a:lnTo>
                    <a:pt x="43" y="59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7" name="Rectangle 353">
              <a:extLst>
                <a:ext uri="{FF2B5EF4-FFF2-40B4-BE49-F238E27FC236}">
                  <a16:creationId xmlns:a16="http://schemas.microsoft.com/office/drawing/2014/main" id="{8034B6B7-64D9-4001-866F-620CD3E1E9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0000">
              <a:off x="1333" y="32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8" name="Rectangle 354">
              <a:extLst>
                <a:ext uri="{FF2B5EF4-FFF2-40B4-BE49-F238E27FC236}">
                  <a16:creationId xmlns:a16="http://schemas.microsoft.com/office/drawing/2014/main" id="{D625E128-4980-4442-B5D6-7A8CE98EE2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0000">
              <a:off x="1333" y="29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9" name="Rectangle 355">
              <a:extLst>
                <a:ext uri="{FF2B5EF4-FFF2-40B4-BE49-F238E27FC236}">
                  <a16:creationId xmlns:a16="http://schemas.microsoft.com/office/drawing/2014/main" id="{A4A0AD73-FA56-4CD6-8410-3599D6814B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0000">
              <a:off x="1336" y="273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0" name="Freeform 356">
              <a:extLst>
                <a:ext uri="{FF2B5EF4-FFF2-40B4-BE49-F238E27FC236}">
                  <a16:creationId xmlns:a16="http://schemas.microsoft.com/office/drawing/2014/main" id="{CA84314F-DCE3-43FC-AFC3-6F55FEED5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" y="1408"/>
              <a:ext cx="71" cy="74"/>
            </a:xfrm>
            <a:custGeom>
              <a:avLst/>
              <a:gdLst>
                <a:gd name="T0" fmla="*/ 85 w 407"/>
                <a:gd name="T1" fmla="*/ 280 h 424"/>
                <a:gd name="T2" fmla="*/ 119 w 407"/>
                <a:gd name="T3" fmla="*/ 356 h 424"/>
                <a:gd name="T4" fmla="*/ 178 w 407"/>
                <a:gd name="T5" fmla="*/ 424 h 424"/>
                <a:gd name="T6" fmla="*/ 178 w 407"/>
                <a:gd name="T7" fmla="*/ 373 h 424"/>
                <a:gd name="T8" fmla="*/ 119 w 407"/>
                <a:gd name="T9" fmla="*/ 297 h 424"/>
                <a:gd name="T10" fmla="*/ 102 w 407"/>
                <a:gd name="T11" fmla="*/ 237 h 424"/>
                <a:gd name="T12" fmla="*/ 0 w 407"/>
                <a:gd name="T13" fmla="*/ 322 h 424"/>
                <a:gd name="T14" fmla="*/ 212 w 407"/>
                <a:gd name="T15" fmla="*/ 297 h 424"/>
                <a:gd name="T16" fmla="*/ 254 w 407"/>
                <a:gd name="T17" fmla="*/ 305 h 424"/>
                <a:gd name="T18" fmla="*/ 297 w 407"/>
                <a:gd name="T19" fmla="*/ 280 h 424"/>
                <a:gd name="T20" fmla="*/ 305 w 407"/>
                <a:gd name="T21" fmla="*/ 221 h 424"/>
                <a:gd name="T22" fmla="*/ 280 w 407"/>
                <a:gd name="T23" fmla="*/ 178 h 424"/>
                <a:gd name="T24" fmla="*/ 237 w 407"/>
                <a:gd name="T25" fmla="*/ 161 h 424"/>
                <a:gd name="T26" fmla="*/ 195 w 407"/>
                <a:gd name="T27" fmla="*/ 187 h 424"/>
                <a:gd name="T28" fmla="*/ 161 w 407"/>
                <a:gd name="T29" fmla="*/ 187 h 424"/>
                <a:gd name="T30" fmla="*/ 178 w 407"/>
                <a:gd name="T31" fmla="*/ 111 h 424"/>
                <a:gd name="T32" fmla="*/ 187 w 407"/>
                <a:gd name="T33" fmla="*/ 263 h 424"/>
                <a:gd name="T34" fmla="*/ 204 w 407"/>
                <a:gd name="T35" fmla="*/ 229 h 424"/>
                <a:gd name="T36" fmla="*/ 220 w 407"/>
                <a:gd name="T37" fmla="*/ 204 h 424"/>
                <a:gd name="T38" fmla="*/ 246 w 407"/>
                <a:gd name="T39" fmla="*/ 204 h 424"/>
                <a:gd name="T40" fmla="*/ 271 w 407"/>
                <a:gd name="T41" fmla="*/ 221 h 424"/>
                <a:gd name="T42" fmla="*/ 280 w 407"/>
                <a:gd name="T43" fmla="*/ 246 h 424"/>
                <a:gd name="T44" fmla="*/ 254 w 407"/>
                <a:gd name="T45" fmla="*/ 271 h 424"/>
                <a:gd name="T46" fmla="*/ 229 w 407"/>
                <a:gd name="T47" fmla="*/ 263 h 424"/>
                <a:gd name="T48" fmla="*/ 229 w 407"/>
                <a:gd name="T49" fmla="*/ 26 h 424"/>
                <a:gd name="T50" fmla="*/ 220 w 407"/>
                <a:gd name="T51" fmla="*/ 77 h 424"/>
                <a:gd name="T52" fmla="*/ 237 w 407"/>
                <a:gd name="T53" fmla="*/ 111 h 424"/>
                <a:gd name="T54" fmla="*/ 271 w 407"/>
                <a:gd name="T55" fmla="*/ 136 h 424"/>
                <a:gd name="T56" fmla="*/ 314 w 407"/>
                <a:gd name="T57" fmla="*/ 170 h 424"/>
                <a:gd name="T58" fmla="*/ 347 w 407"/>
                <a:gd name="T59" fmla="*/ 178 h 424"/>
                <a:gd name="T60" fmla="*/ 390 w 407"/>
                <a:gd name="T61" fmla="*/ 153 h 424"/>
                <a:gd name="T62" fmla="*/ 407 w 407"/>
                <a:gd name="T63" fmla="*/ 102 h 424"/>
                <a:gd name="T64" fmla="*/ 390 w 407"/>
                <a:gd name="T65" fmla="*/ 68 h 424"/>
                <a:gd name="T66" fmla="*/ 347 w 407"/>
                <a:gd name="T67" fmla="*/ 34 h 424"/>
                <a:gd name="T68" fmla="*/ 314 w 407"/>
                <a:gd name="T69" fmla="*/ 9 h 424"/>
                <a:gd name="T70" fmla="*/ 271 w 407"/>
                <a:gd name="T71" fmla="*/ 0 h 424"/>
                <a:gd name="T72" fmla="*/ 229 w 407"/>
                <a:gd name="T73" fmla="*/ 26 h 424"/>
                <a:gd name="T74" fmla="*/ 271 w 407"/>
                <a:gd name="T75" fmla="*/ 43 h 424"/>
                <a:gd name="T76" fmla="*/ 305 w 407"/>
                <a:gd name="T77" fmla="*/ 51 h 424"/>
                <a:gd name="T78" fmla="*/ 347 w 407"/>
                <a:gd name="T79" fmla="*/ 85 h 424"/>
                <a:gd name="T80" fmla="*/ 373 w 407"/>
                <a:gd name="T81" fmla="*/ 119 h 424"/>
                <a:gd name="T82" fmla="*/ 356 w 407"/>
                <a:gd name="T83" fmla="*/ 136 h 424"/>
                <a:gd name="T84" fmla="*/ 322 w 407"/>
                <a:gd name="T85" fmla="*/ 127 h 424"/>
                <a:gd name="T86" fmla="*/ 271 w 407"/>
                <a:gd name="T87" fmla="*/ 94 h 424"/>
                <a:gd name="T88" fmla="*/ 254 w 407"/>
                <a:gd name="T89" fmla="*/ 6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7" h="424">
                  <a:moveTo>
                    <a:pt x="34" y="348"/>
                  </a:moveTo>
                  <a:lnTo>
                    <a:pt x="85" y="280"/>
                  </a:lnTo>
                  <a:lnTo>
                    <a:pt x="102" y="322"/>
                  </a:lnTo>
                  <a:lnTo>
                    <a:pt x="119" y="356"/>
                  </a:lnTo>
                  <a:lnTo>
                    <a:pt x="144" y="398"/>
                  </a:lnTo>
                  <a:lnTo>
                    <a:pt x="178" y="424"/>
                  </a:lnTo>
                  <a:lnTo>
                    <a:pt x="195" y="398"/>
                  </a:lnTo>
                  <a:lnTo>
                    <a:pt x="178" y="373"/>
                  </a:lnTo>
                  <a:lnTo>
                    <a:pt x="153" y="356"/>
                  </a:lnTo>
                  <a:lnTo>
                    <a:pt x="119" y="297"/>
                  </a:lnTo>
                  <a:lnTo>
                    <a:pt x="110" y="263"/>
                  </a:lnTo>
                  <a:lnTo>
                    <a:pt x="102" y="237"/>
                  </a:lnTo>
                  <a:lnTo>
                    <a:pt x="85" y="221"/>
                  </a:lnTo>
                  <a:lnTo>
                    <a:pt x="0" y="322"/>
                  </a:lnTo>
                  <a:lnTo>
                    <a:pt x="34" y="348"/>
                  </a:lnTo>
                  <a:close/>
                  <a:moveTo>
                    <a:pt x="212" y="297"/>
                  </a:moveTo>
                  <a:lnTo>
                    <a:pt x="237" y="305"/>
                  </a:lnTo>
                  <a:lnTo>
                    <a:pt x="254" y="305"/>
                  </a:lnTo>
                  <a:lnTo>
                    <a:pt x="280" y="297"/>
                  </a:lnTo>
                  <a:lnTo>
                    <a:pt x="297" y="280"/>
                  </a:lnTo>
                  <a:lnTo>
                    <a:pt x="314" y="246"/>
                  </a:lnTo>
                  <a:lnTo>
                    <a:pt x="305" y="221"/>
                  </a:lnTo>
                  <a:lnTo>
                    <a:pt x="297" y="195"/>
                  </a:lnTo>
                  <a:lnTo>
                    <a:pt x="280" y="178"/>
                  </a:lnTo>
                  <a:lnTo>
                    <a:pt x="254" y="170"/>
                  </a:lnTo>
                  <a:lnTo>
                    <a:pt x="237" y="161"/>
                  </a:lnTo>
                  <a:lnTo>
                    <a:pt x="212" y="170"/>
                  </a:lnTo>
                  <a:lnTo>
                    <a:pt x="195" y="187"/>
                  </a:lnTo>
                  <a:lnTo>
                    <a:pt x="178" y="212"/>
                  </a:lnTo>
                  <a:lnTo>
                    <a:pt x="161" y="187"/>
                  </a:lnTo>
                  <a:lnTo>
                    <a:pt x="204" y="127"/>
                  </a:lnTo>
                  <a:lnTo>
                    <a:pt x="178" y="111"/>
                  </a:lnTo>
                  <a:lnTo>
                    <a:pt x="110" y="187"/>
                  </a:lnTo>
                  <a:lnTo>
                    <a:pt x="187" y="263"/>
                  </a:lnTo>
                  <a:lnTo>
                    <a:pt x="204" y="246"/>
                  </a:lnTo>
                  <a:lnTo>
                    <a:pt x="204" y="229"/>
                  </a:lnTo>
                  <a:lnTo>
                    <a:pt x="212" y="212"/>
                  </a:lnTo>
                  <a:lnTo>
                    <a:pt x="220" y="204"/>
                  </a:lnTo>
                  <a:lnTo>
                    <a:pt x="229" y="204"/>
                  </a:lnTo>
                  <a:lnTo>
                    <a:pt x="246" y="204"/>
                  </a:lnTo>
                  <a:lnTo>
                    <a:pt x="263" y="212"/>
                  </a:lnTo>
                  <a:lnTo>
                    <a:pt x="271" y="221"/>
                  </a:lnTo>
                  <a:lnTo>
                    <a:pt x="280" y="237"/>
                  </a:lnTo>
                  <a:lnTo>
                    <a:pt x="280" y="246"/>
                  </a:lnTo>
                  <a:lnTo>
                    <a:pt x="271" y="254"/>
                  </a:lnTo>
                  <a:lnTo>
                    <a:pt x="254" y="271"/>
                  </a:lnTo>
                  <a:lnTo>
                    <a:pt x="246" y="271"/>
                  </a:lnTo>
                  <a:lnTo>
                    <a:pt x="229" y="263"/>
                  </a:lnTo>
                  <a:lnTo>
                    <a:pt x="212" y="297"/>
                  </a:lnTo>
                  <a:close/>
                  <a:moveTo>
                    <a:pt x="229" y="26"/>
                  </a:moveTo>
                  <a:lnTo>
                    <a:pt x="220" y="51"/>
                  </a:lnTo>
                  <a:lnTo>
                    <a:pt x="220" y="77"/>
                  </a:lnTo>
                  <a:lnTo>
                    <a:pt x="229" y="94"/>
                  </a:lnTo>
                  <a:lnTo>
                    <a:pt x="237" y="111"/>
                  </a:lnTo>
                  <a:lnTo>
                    <a:pt x="254" y="119"/>
                  </a:lnTo>
                  <a:lnTo>
                    <a:pt x="271" y="136"/>
                  </a:lnTo>
                  <a:lnTo>
                    <a:pt x="297" y="153"/>
                  </a:lnTo>
                  <a:lnTo>
                    <a:pt x="314" y="170"/>
                  </a:lnTo>
                  <a:lnTo>
                    <a:pt x="331" y="170"/>
                  </a:lnTo>
                  <a:lnTo>
                    <a:pt x="347" y="178"/>
                  </a:lnTo>
                  <a:lnTo>
                    <a:pt x="373" y="170"/>
                  </a:lnTo>
                  <a:lnTo>
                    <a:pt x="390" y="153"/>
                  </a:lnTo>
                  <a:lnTo>
                    <a:pt x="407" y="127"/>
                  </a:lnTo>
                  <a:lnTo>
                    <a:pt x="407" y="102"/>
                  </a:lnTo>
                  <a:lnTo>
                    <a:pt x="398" y="85"/>
                  </a:lnTo>
                  <a:lnTo>
                    <a:pt x="390" y="68"/>
                  </a:lnTo>
                  <a:lnTo>
                    <a:pt x="373" y="51"/>
                  </a:lnTo>
                  <a:lnTo>
                    <a:pt x="347" y="34"/>
                  </a:lnTo>
                  <a:lnTo>
                    <a:pt x="331" y="26"/>
                  </a:lnTo>
                  <a:lnTo>
                    <a:pt x="314" y="9"/>
                  </a:lnTo>
                  <a:lnTo>
                    <a:pt x="288" y="9"/>
                  </a:lnTo>
                  <a:lnTo>
                    <a:pt x="271" y="0"/>
                  </a:lnTo>
                  <a:lnTo>
                    <a:pt x="254" y="9"/>
                  </a:lnTo>
                  <a:lnTo>
                    <a:pt x="229" y="26"/>
                  </a:lnTo>
                  <a:close/>
                  <a:moveTo>
                    <a:pt x="254" y="43"/>
                  </a:moveTo>
                  <a:lnTo>
                    <a:pt x="271" y="43"/>
                  </a:lnTo>
                  <a:lnTo>
                    <a:pt x="288" y="43"/>
                  </a:lnTo>
                  <a:lnTo>
                    <a:pt x="305" y="51"/>
                  </a:lnTo>
                  <a:lnTo>
                    <a:pt x="331" y="68"/>
                  </a:lnTo>
                  <a:lnTo>
                    <a:pt x="347" y="85"/>
                  </a:lnTo>
                  <a:lnTo>
                    <a:pt x="364" y="102"/>
                  </a:lnTo>
                  <a:lnTo>
                    <a:pt x="373" y="119"/>
                  </a:lnTo>
                  <a:lnTo>
                    <a:pt x="364" y="127"/>
                  </a:lnTo>
                  <a:lnTo>
                    <a:pt x="356" y="136"/>
                  </a:lnTo>
                  <a:lnTo>
                    <a:pt x="339" y="136"/>
                  </a:lnTo>
                  <a:lnTo>
                    <a:pt x="322" y="127"/>
                  </a:lnTo>
                  <a:lnTo>
                    <a:pt x="297" y="111"/>
                  </a:lnTo>
                  <a:lnTo>
                    <a:pt x="271" y="94"/>
                  </a:lnTo>
                  <a:lnTo>
                    <a:pt x="263" y="77"/>
                  </a:lnTo>
                  <a:lnTo>
                    <a:pt x="254" y="60"/>
                  </a:lnTo>
                  <a:lnTo>
                    <a:pt x="254" y="43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1" name="Rectangle 357">
              <a:extLst>
                <a:ext uri="{FF2B5EF4-FFF2-40B4-BE49-F238E27FC236}">
                  <a16:creationId xmlns:a16="http://schemas.microsoft.com/office/drawing/2014/main" id="{6EEDE828-A845-433B-BCDA-634372C906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20000">
              <a:off x="255" y="142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2" name="Rectangle 358">
              <a:extLst>
                <a:ext uri="{FF2B5EF4-FFF2-40B4-BE49-F238E27FC236}">
                  <a16:creationId xmlns:a16="http://schemas.microsoft.com/office/drawing/2014/main" id="{A14C91D0-3DFF-4531-B1F2-F8D366E3AF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20000">
              <a:off x="271" y="139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" name="Rectangle 359">
              <a:extLst>
                <a:ext uri="{FF2B5EF4-FFF2-40B4-BE49-F238E27FC236}">
                  <a16:creationId xmlns:a16="http://schemas.microsoft.com/office/drawing/2014/main" id="{50264A53-F655-4FA1-B159-5E8096099B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20000">
              <a:off x="287" y="137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4" name="Freeform 360">
              <a:extLst>
                <a:ext uri="{FF2B5EF4-FFF2-40B4-BE49-F238E27FC236}">
                  <a16:creationId xmlns:a16="http://schemas.microsoft.com/office/drawing/2014/main" id="{7C93C196-7579-4220-B27E-6A19E42FAC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8" y="74"/>
              <a:ext cx="47" cy="77"/>
            </a:xfrm>
            <a:custGeom>
              <a:avLst/>
              <a:gdLst>
                <a:gd name="T0" fmla="*/ 186 w 271"/>
                <a:gd name="T1" fmla="*/ 102 h 441"/>
                <a:gd name="T2" fmla="*/ 203 w 271"/>
                <a:gd name="T3" fmla="*/ 68 h 441"/>
                <a:gd name="T4" fmla="*/ 186 w 271"/>
                <a:gd name="T5" fmla="*/ 26 h 441"/>
                <a:gd name="T6" fmla="*/ 135 w 271"/>
                <a:gd name="T7" fmla="*/ 0 h 441"/>
                <a:gd name="T8" fmla="*/ 42 w 271"/>
                <a:gd name="T9" fmla="*/ 17 h 441"/>
                <a:gd name="T10" fmla="*/ 0 w 271"/>
                <a:gd name="T11" fmla="*/ 68 h 441"/>
                <a:gd name="T12" fmla="*/ 8 w 271"/>
                <a:gd name="T13" fmla="*/ 119 h 441"/>
                <a:gd name="T14" fmla="*/ 51 w 271"/>
                <a:gd name="T15" fmla="*/ 144 h 441"/>
                <a:gd name="T16" fmla="*/ 110 w 271"/>
                <a:gd name="T17" fmla="*/ 127 h 441"/>
                <a:gd name="T18" fmla="*/ 135 w 271"/>
                <a:gd name="T19" fmla="*/ 94 h 441"/>
                <a:gd name="T20" fmla="*/ 127 w 271"/>
                <a:gd name="T21" fmla="*/ 51 h 441"/>
                <a:gd name="T22" fmla="*/ 135 w 271"/>
                <a:gd name="T23" fmla="*/ 34 h 441"/>
                <a:gd name="T24" fmla="*/ 161 w 271"/>
                <a:gd name="T25" fmla="*/ 43 h 441"/>
                <a:gd name="T26" fmla="*/ 169 w 271"/>
                <a:gd name="T27" fmla="*/ 68 h 441"/>
                <a:gd name="T28" fmla="*/ 169 w 271"/>
                <a:gd name="T29" fmla="*/ 119 h 441"/>
                <a:gd name="T30" fmla="*/ 76 w 271"/>
                <a:gd name="T31" fmla="*/ 51 h 441"/>
                <a:gd name="T32" fmla="*/ 102 w 271"/>
                <a:gd name="T33" fmla="*/ 60 h 441"/>
                <a:gd name="T34" fmla="*/ 102 w 271"/>
                <a:gd name="T35" fmla="*/ 77 h 441"/>
                <a:gd name="T36" fmla="*/ 93 w 271"/>
                <a:gd name="T37" fmla="*/ 102 h 441"/>
                <a:gd name="T38" fmla="*/ 59 w 271"/>
                <a:gd name="T39" fmla="*/ 102 h 441"/>
                <a:gd name="T40" fmla="*/ 34 w 271"/>
                <a:gd name="T41" fmla="*/ 85 h 441"/>
                <a:gd name="T42" fmla="*/ 42 w 271"/>
                <a:gd name="T43" fmla="*/ 68 h 441"/>
                <a:gd name="T44" fmla="*/ 68 w 271"/>
                <a:gd name="T45" fmla="*/ 51 h 441"/>
                <a:gd name="T46" fmla="*/ 220 w 271"/>
                <a:gd name="T47" fmla="*/ 170 h 441"/>
                <a:gd name="T48" fmla="*/ 169 w 271"/>
                <a:gd name="T49" fmla="*/ 144 h 441"/>
                <a:gd name="T50" fmla="*/ 93 w 271"/>
                <a:gd name="T51" fmla="*/ 161 h 441"/>
                <a:gd name="T52" fmla="*/ 59 w 271"/>
                <a:gd name="T53" fmla="*/ 178 h 441"/>
                <a:gd name="T54" fmla="*/ 34 w 271"/>
                <a:gd name="T55" fmla="*/ 212 h 441"/>
                <a:gd name="T56" fmla="*/ 42 w 271"/>
                <a:gd name="T57" fmla="*/ 263 h 441"/>
                <a:gd name="T58" fmla="*/ 102 w 271"/>
                <a:gd name="T59" fmla="*/ 280 h 441"/>
                <a:gd name="T60" fmla="*/ 178 w 271"/>
                <a:gd name="T61" fmla="*/ 271 h 441"/>
                <a:gd name="T62" fmla="*/ 212 w 271"/>
                <a:gd name="T63" fmla="*/ 254 h 441"/>
                <a:gd name="T64" fmla="*/ 237 w 271"/>
                <a:gd name="T65" fmla="*/ 221 h 441"/>
                <a:gd name="T66" fmla="*/ 203 w 271"/>
                <a:gd name="T67" fmla="*/ 195 h 441"/>
                <a:gd name="T68" fmla="*/ 195 w 271"/>
                <a:gd name="T69" fmla="*/ 221 h 441"/>
                <a:gd name="T70" fmla="*/ 169 w 271"/>
                <a:gd name="T71" fmla="*/ 229 h 441"/>
                <a:gd name="T72" fmla="*/ 110 w 271"/>
                <a:gd name="T73" fmla="*/ 246 h 441"/>
                <a:gd name="T74" fmla="*/ 76 w 271"/>
                <a:gd name="T75" fmla="*/ 238 h 441"/>
                <a:gd name="T76" fmla="*/ 68 w 271"/>
                <a:gd name="T77" fmla="*/ 221 h 441"/>
                <a:gd name="T78" fmla="*/ 85 w 271"/>
                <a:gd name="T79" fmla="*/ 204 h 441"/>
                <a:gd name="T80" fmla="*/ 127 w 271"/>
                <a:gd name="T81" fmla="*/ 187 h 441"/>
                <a:gd name="T82" fmla="*/ 178 w 271"/>
                <a:gd name="T83" fmla="*/ 187 h 441"/>
                <a:gd name="T84" fmla="*/ 203 w 271"/>
                <a:gd name="T85" fmla="*/ 195 h 441"/>
                <a:gd name="T86" fmla="*/ 262 w 271"/>
                <a:gd name="T87" fmla="*/ 322 h 441"/>
                <a:gd name="T88" fmla="*/ 203 w 271"/>
                <a:gd name="T89" fmla="*/ 305 h 441"/>
                <a:gd name="T90" fmla="*/ 135 w 271"/>
                <a:gd name="T91" fmla="*/ 314 h 441"/>
                <a:gd name="T92" fmla="*/ 93 w 271"/>
                <a:gd name="T93" fmla="*/ 331 h 441"/>
                <a:gd name="T94" fmla="*/ 76 w 271"/>
                <a:gd name="T95" fmla="*/ 365 h 441"/>
                <a:gd name="T96" fmla="*/ 85 w 271"/>
                <a:gd name="T97" fmla="*/ 415 h 441"/>
                <a:gd name="T98" fmla="*/ 135 w 271"/>
                <a:gd name="T99" fmla="*/ 441 h 441"/>
                <a:gd name="T100" fmla="*/ 212 w 271"/>
                <a:gd name="T101" fmla="*/ 424 h 441"/>
                <a:gd name="T102" fmla="*/ 245 w 271"/>
                <a:gd name="T103" fmla="*/ 407 h 441"/>
                <a:gd name="T104" fmla="*/ 271 w 271"/>
                <a:gd name="T105" fmla="*/ 373 h 441"/>
                <a:gd name="T106" fmla="*/ 237 w 271"/>
                <a:gd name="T107" fmla="*/ 356 h 441"/>
                <a:gd name="T108" fmla="*/ 237 w 271"/>
                <a:gd name="T109" fmla="*/ 373 h 441"/>
                <a:gd name="T110" fmla="*/ 203 w 271"/>
                <a:gd name="T111" fmla="*/ 390 h 441"/>
                <a:gd name="T112" fmla="*/ 144 w 271"/>
                <a:gd name="T113" fmla="*/ 398 h 441"/>
                <a:gd name="T114" fmla="*/ 110 w 271"/>
                <a:gd name="T115" fmla="*/ 398 h 441"/>
                <a:gd name="T116" fmla="*/ 102 w 271"/>
                <a:gd name="T117" fmla="*/ 373 h 441"/>
                <a:gd name="T118" fmla="*/ 118 w 271"/>
                <a:gd name="T119" fmla="*/ 365 h 441"/>
                <a:gd name="T120" fmla="*/ 169 w 271"/>
                <a:gd name="T121" fmla="*/ 348 h 441"/>
                <a:gd name="T122" fmla="*/ 212 w 271"/>
                <a:gd name="T123" fmla="*/ 339 h 441"/>
                <a:gd name="T124" fmla="*/ 237 w 271"/>
                <a:gd name="T125" fmla="*/ 35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1" h="441">
                  <a:moveTo>
                    <a:pt x="169" y="119"/>
                  </a:moveTo>
                  <a:lnTo>
                    <a:pt x="186" y="102"/>
                  </a:lnTo>
                  <a:lnTo>
                    <a:pt x="195" y="94"/>
                  </a:lnTo>
                  <a:lnTo>
                    <a:pt x="203" y="68"/>
                  </a:lnTo>
                  <a:lnTo>
                    <a:pt x="203" y="51"/>
                  </a:lnTo>
                  <a:lnTo>
                    <a:pt x="186" y="26"/>
                  </a:lnTo>
                  <a:lnTo>
                    <a:pt x="169" y="9"/>
                  </a:lnTo>
                  <a:lnTo>
                    <a:pt x="135" y="0"/>
                  </a:lnTo>
                  <a:lnTo>
                    <a:pt x="85" y="0"/>
                  </a:lnTo>
                  <a:lnTo>
                    <a:pt x="42" y="17"/>
                  </a:lnTo>
                  <a:lnTo>
                    <a:pt x="17" y="43"/>
                  </a:lnTo>
                  <a:lnTo>
                    <a:pt x="0" y="68"/>
                  </a:lnTo>
                  <a:lnTo>
                    <a:pt x="0" y="94"/>
                  </a:lnTo>
                  <a:lnTo>
                    <a:pt x="8" y="119"/>
                  </a:lnTo>
                  <a:lnTo>
                    <a:pt x="34" y="136"/>
                  </a:lnTo>
                  <a:lnTo>
                    <a:pt x="51" y="144"/>
                  </a:lnTo>
                  <a:lnTo>
                    <a:pt x="85" y="136"/>
                  </a:lnTo>
                  <a:lnTo>
                    <a:pt x="110" y="127"/>
                  </a:lnTo>
                  <a:lnTo>
                    <a:pt x="127" y="111"/>
                  </a:lnTo>
                  <a:lnTo>
                    <a:pt x="135" y="94"/>
                  </a:lnTo>
                  <a:lnTo>
                    <a:pt x="135" y="68"/>
                  </a:lnTo>
                  <a:lnTo>
                    <a:pt x="127" y="51"/>
                  </a:lnTo>
                  <a:lnTo>
                    <a:pt x="110" y="34"/>
                  </a:lnTo>
                  <a:lnTo>
                    <a:pt x="135" y="34"/>
                  </a:lnTo>
                  <a:lnTo>
                    <a:pt x="152" y="43"/>
                  </a:lnTo>
                  <a:lnTo>
                    <a:pt x="161" y="43"/>
                  </a:lnTo>
                  <a:lnTo>
                    <a:pt x="169" y="60"/>
                  </a:lnTo>
                  <a:lnTo>
                    <a:pt x="169" y="68"/>
                  </a:lnTo>
                  <a:lnTo>
                    <a:pt x="152" y="85"/>
                  </a:lnTo>
                  <a:lnTo>
                    <a:pt x="169" y="119"/>
                  </a:lnTo>
                  <a:close/>
                  <a:moveTo>
                    <a:pt x="68" y="51"/>
                  </a:moveTo>
                  <a:lnTo>
                    <a:pt x="76" y="51"/>
                  </a:lnTo>
                  <a:lnTo>
                    <a:pt x="93" y="51"/>
                  </a:lnTo>
                  <a:lnTo>
                    <a:pt x="102" y="60"/>
                  </a:lnTo>
                  <a:lnTo>
                    <a:pt x="102" y="68"/>
                  </a:lnTo>
                  <a:lnTo>
                    <a:pt x="102" y="77"/>
                  </a:lnTo>
                  <a:lnTo>
                    <a:pt x="102" y="94"/>
                  </a:lnTo>
                  <a:lnTo>
                    <a:pt x="93" y="102"/>
                  </a:lnTo>
                  <a:lnTo>
                    <a:pt x="76" y="102"/>
                  </a:lnTo>
                  <a:lnTo>
                    <a:pt x="59" y="102"/>
                  </a:lnTo>
                  <a:lnTo>
                    <a:pt x="42" y="102"/>
                  </a:lnTo>
                  <a:lnTo>
                    <a:pt x="34" y="85"/>
                  </a:lnTo>
                  <a:lnTo>
                    <a:pt x="34" y="77"/>
                  </a:lnTo>
                  <a:lnTo>
                    <a:pt x="42" y="68"/>
                  </a:lnTo>
                  <a:lnTo>
                    <a:pt x="51" y="60"/>
                  </a:lnTo>
                  <a:lnTo>
                    <a:pt x="68" y="51"/>
                  </a:lnTo>
                  <a:close/>
                  <a:moveTo>
                    <a:pt x="237" y="195"/>
                  </a:moveTo>
                  <a:lnTo>
                    <a:pt x="220" y="170"/>
                  </a:lnTo>
                  <a:lnTo>
                    <a:pt x="203" y="153"/>
                  </a:lnTo>
                  <a:lnTo>
                    <a:pt x="169" y="144"/>
                  </a:lnTo>
                  <a:lnTo>
                    <a:pt x="118" y="153"/>
                  </a:lnTo>
                  <a:lnTo>
                    <a:pt x="93" y="161"/>
                  </a:lnTo>
                  <a:lnTo>
                    <a:pt x="76" y="170"/>
                  </a:lnTo>
                  <a:lnTo>
                    <a:pt x="59" y="178"/>
                  </a:lnTo>
                  <a:lnTo>
                    <a:pt x="42" y="187"/>
                  </a:lnTo>
                  <a:lnTo>
                    <a:pt x="34" y="212"/>
                  </a:lnTo>
                  <a:lnTo>
                    <a:pt x="34" y="238"/>
                  </a:lnTo>
                  <a:lnTo>
                    <a:pt x="42" y="263"/>
                  </a:lnTo>
                  <a:lnTo>
                    <a:pt x="68" y="280"/>
                  </a:lnTo>
                  <a:lnTo>
                    <a:pt x="102" y="280"/>
                  </a:lnTo>
                  <a:lnTo>
                    <a:pt x="152" y="280"/>
                  </a:lnTo>
                  <a:lnTo>
                    <a:pt x="178" y="271"/>
                  </a:lnTo>
                  <a:lnTo>
                    <a:pt x="195" y="263"/>
                  </a:lnTo>
                  <a:lnTo>
                    <a:pt x="212" y="254"/>
                  </a:lnTo>
                  <a:lnTo>
                    <a:pt x="220" y="238"/>
                  </a:lnTo>
                  <a:lnTo>
                    <a:pt x="237" y="221"/>
                  </a:lnTo>
                  <a:lnTo>
                    <a:pt x="237" y="195"/>
                  </a:lnTo>
                  <a:close/>
                  <a:moveTo>
                    <a:pt x="203" y="195"/>
                  </a:moveTo>
                  <a:lnTo>
                    <a:pt x="203" y="212"/>
                  </a:lnTo>
                  <a:lnTo>
                    <a:pt x="195" y="221"/>
                  </a:lnTo>
                  <a:lnTo>
                    <a:pt x="186" y="221"/>
                  </a:lnTo>
                  <a:lnTo>
                    <a:pt x="169" y="229"/>
                  </a:lnTo>
                  <a:lnTo>
                    <a:pt x="135" y="238"/>
                  </a:lnTo>
                  <a:lnTo>
                    <a:pt x="110" y="246"/>
                  </a:lnTo>
                  <a:lnTo>
                    <a:pt x="93" y="246"/>
                  </a:lnTo>
                  <a:lnTo>
                    <a:pt x="76" y="238"/>
                  </a:lnTo>
                  <a:lnTo>
                    <a:pt x="68" y="229"/>
                  </a:lnTo>
                  <a:lnTo>
                    <a:pt x="68" y="221"/>
                  </a:lnTo>
                  <a:lnTo>
                    <a:pt x="76" y="212"/>
                  </a:lnTo>
                  <a:lnTo>
                    <a:pt x="85" y="204"/>
                  </a:lnTo>
                  <a:lnTo>
                    <a:pt x="102" y="195"/>
                  </a:lnTo>
                  <a:lnTo>
                    <a:pt x="127" y="187"/>
                  </a:lnTo>
                  <a:lnTo>
                    <a:pt x="161" y="187"/>
                  </a:lnTo>
                  <a:lnTo>
                    <a:pt x="178" y="187"/>
                  </a:lnTo>
                  <a:lnTo>
                    <a:pt x="195" y="187"/>
                  </a:lnTo>
                  <a:lnTo>
                    <a:pt x="203" y="195"/>
                  </a:lnTo>
                  <a:close/>
                  <a:moveTo>
                    <a:pt x="271" y="348"/>
                  </a:moveTo>
                  <a:lnTo>
                    <a:pt x="262" y="322"/>
                  </a:lnTo>
                  <a:lnTo>
                    <a:pt x="237" y="305"/>
                  </a:lnTo>
                  <a:lnTo>
                    <a:pt x="203" y="305"/>
                  </a:lnTo>
                  <a:lnTo>
                    <a:pt x="161" y="305"/>
                  </a:lnTo>
                  <a:lnTo>
                    <a:pt x="135" y="314"/>
                  </a:lnTo>
                  <a:lnTo>
                    <a:pt x="110" y="322"/>
                  </a:lnTo>
                  <a:lnTo>
                    <a:pt x="93" y="331"/>
                  </a:lnTo>
                  <a:lnTo>
                    <a:pt x="85" y="339"/>
                  </a:lnTo>
                  <a:lnTo>
                    <a:pt x="76" y="365"/>
                  </a:lnTo>
                  <a:lnTo>
                    <a:pt x="76" y="390"/>
                  </a:lnTo>
                  <a:lnTo>
                    <a:pt x="85" y="415"/>
                  </a:lnTo>
                  <a:lnTo>
                    <a:pt x="102" y="432"/>
                  </a:lnTo>
                  <a:lnTo>
                    <a:pt x="135" y="441"/>
                  </a:lnTo>
                  <a:lnTo>
                    <a:pt x="186" y="432"/>
                  </a:lnTo>
                  <a:lnTo>
                    <a:pt x="212" y="424"/>
                  </a:lnTo>
                  <a:lnTo>
                    <a:pt x="229" y="415"/>
                  </a:lnTo>
                  <a:lnTo>
                    <a:pt x="245" y="407"/>
                  </a:lnTo>
                  <a:lnTo>
                    <a:pt x="262" y="398"/>
                  </a:lnTo>
                  <a:lnTo>
                    <a:pt x="271" y="373"/>
                  </a:lnTo>
                  <a:lnTo>
                    <a:pt x="271" y="348"/>
                  </a:lnTo>
                  <a:close/>
                  <a:moveTo>
                    <a:pt x="237" y="356"/>
                  </a:moveTo>
                  <a:lnTo>
                    <a:pt x="237" y="365"/>
                  </a:lnTo>
                  <a:lnTo>
                    <a:pt x="237" y="373"/>
                  </a:lnTo>
                  <a:lnTo>
                    <a:pt x="220" y="381"/>
                  </a:lnTo>
                  <a:lnTo>
                    <a:pt x="203" y="390"/>
                  </a:lnTo>
                  <a:lnTo>
                    <a:pt x="178" y="398"/>
                  </a:lnTo>
                  <a:lnTo>
                    <a:pt x="144" y="398"/>
                  </a:lnTo>
                  <a:lnTo>
                    <a:pt x="127" y="398"/>
                  </a:lnTo>
                  <a:lnTo>
                    <a:pt x="110" y="398"/>
                  </a:lnTo>
                  <a:lnTo>
                    <a:pt x="102" y="390"/>
                  </a:lnTo>
                  <a:lnTo>
                    <a:pt x="102" y="373"/>
                  </a:lnTo>
                  <a:lnTo>
                    <a:pt x="110" y="365"/>
                  </a:lnTo>
                  <a:lnTo>
                    <a:pt x="118" y="365"/>
                  </a:lnTo>
                  <a:lnTo>
                    <a:pt x="135" y="356"/>
                  </a:lnTo>
                  <a:lnTo>
                    <a:pt x="169" y="348"/>
                  </a:lnTo>
                  <a:lnTo>
                    <a:pt x="195" y="339"/>
                  </a:lnTo>
                  <a:lnTo>
                    <a:pt x="212" y="339"/>
                  </a:lnTo>
                  <a:lnTo>
                    <a:pt x="237" y="348"/>
                  </a:lnTo>
                  <a:lnTo>
                    <a:pt x="237" y="356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5" name="Rectangle 361">
              <a:extLst>
                <a:ext uri="{FF2B5EF4-FFF2-40B4-BE49-F238E27FC236}">
                  <a16:creationId xmlns:a16="http://schemas.microsoft.com/office/drawing/2014/main" id="{BDE6F7D6-69CF-44ED-BA97-98D25B92BB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20000">
              <a:off x="2156" y="6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6" name="Rectangle 362">
              <a:extLst>
                <a:ext uri="{FF2B5EF4-FFF2-40B4-BE49-F238E27FC236}">
                  <a16:creationId xmlns:a16="http://schemas.microsoft.com/office/drawing/2014/main" id="{1B706326-7974-4732-8EE1-DE6789DF5F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20000">
              <a:off x="2163" y="9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7" name="Rectangle 363">
              <a:extLst>
                <a:ext uri="{FF2B5EF4-FFF2-40B4-BE49-F238E27FC236}">
                  <a16:creationId xmlns:a16="http://schemas.microsoft.com/office/drawing/2014/main" id="{93B343EB-9E6E-424C-8F40-12986BDBE2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20000">
              <a:off x="2166" y="11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8" name="Freeform 364">
              <a:extLst>
                <a:ext uri="{FF2B5EF4-FFF2-40B4-BE49-F238E27FC236}">
                  <a16:creationId xmlns:a16="http://schemas.microsoft.com/office/drawing/2014/main" id="{3D18C4C2-0F0F-4CF1-9FC7-219E6FD15F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3" y="2835"/>
              <a:ext cx="52" cy="77"/>
            </a:xfrm>
            <a:custGeom>
              <a:avLst/>
              <a:gdLst>
                <a:gd name="T0" fmla="*/ 153 w 297"/>
                <a:gd name="T1" fmla="*/ 440 h 440"/>
                <a:gd name="T2" fmla="*/ 187 w 297"/>
                <a:gd name="T3" fmla="*/ 415 h 440"/>
                <a:gd name="T4" fmla="*/ 203 w 297"/>
                <a:gd name="T5" fmla="*/ 364 h 440"/>
                <a:gd name="T6" fmla="*/ 178 w 297"/>
                <a:gd name="T7" fmla="*/ 321 h 440"/>
                <a:gd name="T8" fmla="*/ 127 w 297"/>
                <a:gd name="T9" fmla="*/ 304 h 440"/>
                <a:gd name="T10" fmla="*/ 85 w 297"/>
                <a:gd name="T11" fmla="*/ 321 h 440"/>
                <a:gd name="T12" fmla="*/ 68 w 297"/>
                <a:gd name="T13" fmla="*/ 372 h 440"/>
                <a:gd name="T14" fmla="*/ 60 w 297"/>
                <a:gd name="T15" fmla="*/ 288 h 440"/>
                <a:gd name="T16" fmla="*/ 0 w 297"/>
                <a:gd name="T17" fmla="*/ 372 h 440"/>
                <a:gd name="T18" fmla="*/ 102 w 297"/>
                <a:gd name="T19" fmla="*/ 398 h 440"/>
                <a:gd name="T20" fmla="*/ 102 w 297"/>
                <a:gd name="T21" fmla="*/ 364 h 440"/>
                <a:gd name="T22" fmla="*/ 127 w 297"/>
                <a:gd name="T23" fmla="*/ 347 h 440"/>
                <a:gd name="T24" fmla="*/ 161 w 297"/>
                <a:gd name="T25" fmla="*/ 355 h 440"/>
                <a:gd name="T26" fmla="*/ 170 w 297"/>
                <a:gd name="T27" fmla="*/ 372 h 440"/>
                <a:gd name="T28" fmla="*/ 161 w 297"/>
                <a:gd name="T29" fmla="*/ 398 h 440"/>
                <a:gd name="T30" fmla="*/ 136 w 297"/>
                <a:gd name="T31" fmla="*/ 406 h 440"/>
                <a:gd name="T32" fmla="*/ 51 w 297"/>
                <a:gd name="T33" fmla="*/ 194 h 440"/>
                <a:gd name="T34" fmla="*/ 60 w 297"/>
                <a:gd name="T35" fmla="*/ 237 h 440"/>
                <a:gd name="T36" fmla="*/ 85 w 297"/>
                <a:gd name="T37" fmla="*/ 262 h 440"/>
                <a:gd name="T38" fmla="*/ 127 w 297"/>
                <a:gd name="T39" fmla="*/ 279 h 440"/>
                <a:gd name="T40" fmla="*/ 212 w 297"/>
                <a:gd name="T41" fmla="*/ 288 h 440"/>
                <a:gd name="T42" fmla="*/ 246 w 297"/>
                <a:gd name="T43" fmla="*/ 254 h 440"/>
                <a:gd name="T44" fmla="*/ 237 w 297"/>
                <a:gd name="T45" fmla="*/ 203 h 440"/>
                <a:gd name="T46" fmla="*/ 212 w 297"/>
                <a:gd name="T47" fmla="*/ 177 h 440"/>
                <a:gd name="T48" fmla="*/ 170 w 297"/>
                <a:gd name="T49" fmla="*/ 161 h 440"/>
                <a:gd name="T50" fmla="*/ 85 w 297"/>
                <a:gd name="T51" fmla="*/ 152 h 440"/>
                <a:gd name="T52" fmla="*/ 51 w 297"/>
                <a:gd name="T53" fmla="*/ 194 h 440"/>
                <a:gd name="T54" fmla="*/ 93 w 297"/>
                <a:gd name="T55" fmla="*/ 186 h 440"/>
                <a:gd name="T56" fmla="*/ 127 w 297"/>
                <a:gd name="T57" fmla="*/ 186 h 440"/>
                <a:gd name="T58" fmla="*/ 187 w 297"/>
                <a:gd name="T59" fmla="*/ 211 h 440"/>
                <a:gd name="T60" fmla="*/ 212 w 297"/>
                <a:gd name="T61" fmla="*/ 228 h 440"/>
                <a:gd name="T62" fmla="*/ 212 w 297"/>
                <a:gd name="T63" fmla="*/ 254 h 440"/>
                <a:gd name="T64" fmla="*/ 187 w 297"/>
                <a:gd name="T65" fmla="*/ 254 h 440"/>
                <a:gd name="T66" fmla="*/ 144 w 297"/>
                <a:gd name="T67" fmla="*/ 245 h 440"/>
                <a:gd name="T68" fmla="*/ 93 w 297"/>
                <a:gd name="T69" fmla="*/ 228 h 440"/>
                <a:gd name="T70" fmla="*/ 85 w 297"/>
                <a:gd name="T71" fmla="*/ 203 h 440"/>
                <a:gd name="T72" fmla="*/ 93 w 297"/>
                <a:gd name="T73" fmla="*/ 67 h 440"/>
                <a:gd name="T74" fmla="*/ 119 w 297"/>
                <a:gd name="T75" fmla="*/ 101 h 440"/>
                <a:gd name="T76" fmla="*/ 153 w 297"/>
                <a:gd name="T77" fmla="*/ 118 h 440"/>
                <a:gd name="T78" fmla="*/ 220 w 297"/>
                <a:gd name="T79" fmla="*/ 144 h 440"/>
                <a:gd name="T80" fmla="*/ 280 w 297"/>
                <a:gd name="T81" fmla="*/ 127 h 440"/>
                <a:gd name="T82" fmla="*/ 297 w 297"/>
                <a:gd name="T83" fmla="*/ 76 h 440"/>
                <a:gd name="T84" fmla="*/ 280 w 297"/>
                <a:gd name="T85" fmla="*/ 34 h 440"/>
                <a:gd name="T86" fmla="*/ 237 w 297"/>
                <a:gd name="T87" fmla="*/ 17 h 440"/>
                <a:gd name="T88" fmla="*/ 170 w 297"/>
                <a:gd name="T89" fmla="*/ 0 h 440"/>
                <a:gd name="T90" fmla="*/ 110 w 297"/>
                <a:gd name="T91" fmla="*/ 17 h 440"/>
                <a:gd name="T92" fmla="*/ 127 w 297"/>
                <a:gd name="T93" fmla="*/ 51 h 440"/>
                <a:gd name="T94" fmla="*/ 153 w 297"/>
                <a:gd name="T95" fmla="*/ 34 h 440"/>
                <a:gd name="T96" fmla="*/ 203 w 297"/>
                <a:gd name="T97" fmla="*/ 42 h 440"/>
                <a:gd name="T98" fmla="*/ 246 w 297"/>
                <a:gd name="T99" fmla="*/ 67 h 440"/>
                <a:gd name="T100" fmla="*/ 263 w 297"/>
                <a:gd name="T101" fmla="*/ 93 h 440"/>
                <a:gd name="T102" fmla="*/ 246 w 297"/>
                <a:gd name="T103" fmla="*/ 101 h 440"/>
                <a:gd name="T104" fmla="*/ 220 w 297"/>
                <a:gd name="T105" fmla="*/ 101 h 440"/>
                <a:gd name="T106" fmla="*/ 161 w 297"/>
                <a:gd name="T107" fmla="*/ 84 h 440"/>
                <a:gd name="T108" fmla="*/ 127 w 297"/>
                <a:gd name="T109" fmla="*/ 5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7" h="440">
                  <a:moveTo>
                    <a:pt x="127" y="440"/>
                  </a:moveTo>
                  <a:lnTo>
                    <a:pt x="153" y="440"/>
                  </a:lnTo>
                  <a:lnTo>
                    <a:pt x="170" y="431"/>
                  </a:lnTo>
                  <a:lnTo>
                    <a:pt x="187" y="415"/>
                  </a:lnTo>
                  <a:lnTo>
                    <a:pt x="203" y="398"/>
                  </a:lnTo>
                  <a:lnTo>
                    <a:pt x="203" y="364"/>
                  </a:lnTo>
                  <a:lnTo>
                    <a:pt x="195" y="338"/>
                  </a:lnTo>
                  <a:lnTo>
                    <a:pt x="178" y="321"/>
                  </a:lnTo>
                  <a:lnTo>
                    <a:pt x="153" y="304"/>
                  </a:lnTo>
                  <a:lnTo>
                    <a:pt x="127" y="304"/>
                  </a:lnTo>
                  <a:lnTo>
                    <a:pt x="102" y="313"/>
                  </a:lnTo>
                  <a:lnTo>
                    <a:pt x="85" y="321"/>
                  </a:lnTo>
                  <a:lnTo>
                    <a:pt x="68" y="347"/>
                  </a:lnTo>
                  <a:lnTo>
                    <a:pt x="68" y="372"/>
                  </a:lnTo>
                  <a:lnTo>
                    <a:pt x="43" y="355"/>
                  </a:lnTo>
                  <a:lnTo>
                    <a:pt x="60" y="288"/>
                  </a:lnTo>
                  <a:lnTo>
                    <a:pt x="26" y="279"/>
                  </a:lnTo>
                  <a:lnTo>
                    <a:pt x="0" y="372"/>
                  </a:lnTo>
                  <a:lnTo>
                    <a:pt x="93" y="423"/>
                  </a:lnTo>
                  <a:lnTo>
                    <a:pt x="102" y="398"/>
                  </a:lnTo>
                  <a:lnTo>
                    <a:pt x="102" y="381"/>
                  </a:lnTo>
                  <a:lnTo>
                    <a:pt x="102" y="364"/>
                  </a:lnTo>
                  <a:lnTo>
                    <a:pt x="110" y="347"/>
                  </a:lnTo>
                  <a:lnTo>
                    <a:pt x="127" y="347"/>
                  </a:lnTo>
                  <a:lnTo>
                    <a:pt x="144" y="347"/>
                  </a:lnTo>
                  <a:lnTo>
                    <a:pt x="161" y="355"/>
                  </a:lnTo>
                  <a:lnTo>
                    <a:pt x="170" y="364"/>
                  </a:lnTo>
                  <a:lnTo>
                    <a:pt x="170" y="372"/>
                  </a:lnTo>
                  <a:lnTo>
                    <a:pt x="170" y="381"/>
                  </a:lnTo>
                  <a:lnTo>
                    <a:pt x="161" y="398"/>
                  </a:lnTo>
                  <a:lnTo>
                    <a:pt x="153" y="406"/>
                  </a:lnTo>
                  <a:lnTo>
                    <a:pt x="136" y="406"/>
                  </a:lnTo>
                  <a:lnTo>
                    <a:pt x="127" y="440"/>
                  </a:lnTo>
                  <a:close/>
                  <a:moveTo>
                    <a:pt x="51" y="194"/>
                  </a:moveTo>
                  <a:lnTo>
                    <a:pt x="51" y="220"/>
                  </a:lnTo>
                  <a:lnTo>
                    <a:pt x="60" y="237"/>
                  </a:lnTo>
                  <a:lnTo>
                    <a:pt x="68" y="254"/>
                  </a:lnTo>
                  <a:lnTo>
                    <a:pt x="85" y="262"/>
                  </a:lnTo>
                  <a:lnTo>
                    <a:pt x="102" y="271"/>
                  </a:lnTo>
                  <a:lnTo>
                    <a:pt x="127" y="279"/>
                  </a:lnTo>
                  <a:lnTo>
                    <a:pt x="178" y="296"/>
                  </a:lnTo>
                  <a:lnTo>
                    <a:pt x="212" y="288"/>
                  </a:lnTo>
                  <a:lnTo>
                    <a:pt x="237" y="279"/>
                  </a:lnTo>
                  <a:lnTo>
                    <a:pt x="246" y="254"/>
                  </a:lnTo>
                  <a:lnTo>
                    <a:pt x="246" y="228"/>
                  </a:lnTo>
                  <a:lnTo>
                    <a:pt x="237" y="203"/>
                  </a:lnTo>
                  <a:lnTo>
                    <a:pt x="229" y="186"/>
                  </a:lnTo>
                  <a:lnTo>
                    <a:pt x="212" y="177"/>
                  </a:lnTo>
                  <a:lnTo>
                    <a:pt x="195" y="169"/>
                  </a:lnTo>
                  <a:lnTo>
                    <a:pt x="170" y="161"/>
                  </a:lnTo>
                  <a:lnTo>
                    <a:pt x="119" y="152"/>
                  </a:lnTo>
                  <a:lnTo>
                    <a:pt x="85" y="152"/>
                  </a:lnTo>
                  <a:lnTo>
                    <a:pt x="68" y="169"/>
                  </a:lnTo>
                  <a:lnTo>
                    <a:pt x="51" y="194"/>
                  </a:lnTo>
                  <a:close/>
                  <a:moveTo>
                    <a:pt x="85" y="203"/>
                  </a:moveTo>
                  <a:lnTo>
                    <a:pt x="93" y="186"/>
                  </a:lnTo>
                  <a:lnTo>
                    <a:pt x="110" y="186"/>
                  </a:lnTo>
                  <a:lnTo>
                    <a:pt x="127" y="186"/>
                  </a:lnTo>
                  <a:lnTo>
                    <a:pt x="153" y="194"/>
                  </a:lnTo>
                  <a:lnTo>
                    <a:pt x="187" y="211"/>
                  </a:lnTo>
                  <a:lnTo>
                    <a:pt x="203" y="220"/>
                  </a:lnTo>
                  <a:lnTo>
                    <a:pt x="212" y="228"/>
                  </a:lnTo>
                  <a:lnTo>
                    <a:pt x="220" y="245"/>
                  </a:lnTo>
                  <a:lnTo>
                    <a:pt x="212" y="254"/>
                  </a:lnTo>
                  <a:lnTo>
                    <a:pt x="203" y="254"/>
                  </a:lnTo>
                  <a:lnTo>
                    <a:pt x="187" y="254"/>
                  </a:lnTo>
                  <a:lnTo>
                    <a:pt x="170" y="254"/>
                  </a:lnTo>
                  <a:lnTo>
                    <a:pt x="144" y="245"/>
                  </a:lnTo>
                  <a:lnTo>
                    <a:pt x="110" y="237"/>
                  </a:lnTo>
                  <a:lnTo>
                    <a:pt x="93" y="228"/>
                  </a:lnTo>
                  <a:lnTo>
                    <a:pt x="85" y="211"/>
                  </a:lnTo>
                  <a:lnTo>
                    <a:pt x="85" y="203"/>
                  </a:lnTo>
                  <a:close/>
                  <a:moveTo>
                    <a:pt x="102" y="42"/>
                  </a:moveTo>
                  <a:lnTo>
                    <a:pt x="93" y="67"/>
                  </a:lnTo>
                  <a:lnTo>
                    <a:pt x="102" y="84"/>
                  </a:lnTo>
                  <a:lnTo>
                    <a:pt x="119" y="101"/>
                  </a:lnTo>
                  <a:lnTo>
                    <a:pt x="127" y="110"/>
                  </a:lnTo>
                  <a:lnTo>
                    <a:pt x="153" y="118"/>
                  </a:lnTo>
                  <a:lnTo>
                    <a:pt x="178" y="127"/>
                  </a:lnTo>
                  <a:lnTo>
                    <a:pt x="220" y="144"/>
                  </a:lnTo>
                  <a:lnTo>
                    <a:pt x="254" y="135"/>
                  </a:lnTo>
                  <a:lnTo>
                    <a:pt x="280" y="127"/>
                  </a:lnTo>
                  <a:lnTo>
                    <a:pt x="297" y="101"/>
                  </a:lnTo>
                  <a:lnTo>
                    <a:pt x="297" y="76"/>
                  </a:lnTo>
                  <a:lnTo>
                    <a:pt x="288" y="51"/>
                  </a:lnTo>
                  <a:lnTo>
                    <a:pt x="280" y="34"/>
                  </a:lnTo>
                  <a:lnTo>
                    <a:pt x="263" y="25"/>
                  </a:lnTo>
                  <a:lnTo>
                    <a:pt x="237" y="17"/>
                  </a:lnTo>
                  <a:lnTo>
                    <a:pt x="212" y="8"/>
                  </a:lnTo>
                  <a:lnTo>
                    <a:pt x="170" y="0"/>
                  </a:lnTo>
                  <a:lnTo>
                    <a:pt x="136" y="0"/>
                  </a:lnTo>
                  <a:lnTo>
                    <a:pt x="110" y="17"/>
                  </a:lnTo>
                  <a:lnTo>
                    <a:pt x="102" y="42"/>
                  </a:lnTo>
                  <a:close/>
                  <a:moveTo>
                    <a:pt x="127" y="51"/>
                  </a:moveTo>
                  <a:lnTo>
                    <a:pt x="136" y="34"/>
                  </a:lnTo>
                  <a:lnTo>
                    <a:pt x="153" y="34"/>
                  </a:lnTo>
                  <a:lnTo>
                    <a:pt x="178" y="34"/>
                  </a:lnTo>
                  <a:lnTo>
                    <a:pt x="203" y="42"/>
                  </a:lnTo>
                  <a:lnTo>
                    <a:pt x="229" y="59"/>
                  </a:lnTo>
                  <a:lnTo>
                    <a:pt x="246" y="67"/>
                  </a:lnTo>
                  <a:lnTo>
                    <a:pt x="263" y="76"/>
                  </a:lnTo>
                  <a:lnTo>
                    <a:pt x="263" y="93"/>
                  </a:lnTo>
                  <a:lnTo>
                    <a:pt x="254" y="101"/>
                  </a:lnTo>
                  <a:lnTo>
                    <a:pt x="246" y="101"/>
                  </a:lnTo>
                  <a:lnTo>
                    <a:pt x="237" y="101"/>
                  </a:lnTo>
                  <a:lnTo>
                    <a:pt x="220" y="101"/>
                  </a:lnTo>
                  <a:lnTo>
                    <a:pt x="187" y="93"/>
                  </a:lnTo>
                  <a:lnTo>
                    <a:pt x="161" y="84"/>
                  </a:lnTo>
                  <a:lnTo>
                    <a:pt x="144" y="76"/>
                  </a:lnTo>
                  <a:lnTo>
                    <a:pt x="127" y="59"/>
                  </a:lnTo>
                  <a:lnTo>
                    <a:pt x="127" y="51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9" name="Rectangle 365">
              <a:extLst>
                <a:ext uri="{FF2B5EF4-FFF2-40B4-BE49-F238E27FC236}">
                  <a16:creationId xmlns:a16="http://schemas.microsoft.com/office/drawing/2014/main" id="{950DE6CC-D632-4641-83B3-F4ED2AF3EC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2506" y="285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0" name="Rectangle 366">
              <a:extLst>
                <a:ext uri="{FF2B5EF4-FFF2-40B4-BE49-F238E27FC236}">
                  <a16:creationId xmlns:a16="http://schemas.microsoft.com/office/drawing/2014/main" id="{9E268B59-95D5-4F47-A47E-80E27AC20F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2516" y="282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" name="Rectangle 367">
              <a:extLst>
                <a:ext uri="{FF2B5EF4-FFF2-40B4-BE49-F238E27FC236}">
                  <a16:creationId xmlns:a16="http://schemas.microsoft.com/office/drawing/2014/main" id="{4A85D13A-0DFF-4840-95F2-07B5CB481E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2523" y="280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2" name="Freeform 368">
              <a:extLst>
                <a:ext uri="{FF2B5EF4-FFF2-40B4-BE49-F238E27FC236}">
                  <a16:creationId xmlns:a16="http://schemas.microsoft.com/office/drawing/2014/main" id="{055F431D-6D63-4E96-9A76-4057CC3730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352"/>
              <a:ext cx="80" cy="47"/>
            </a:xfrm>
            <a:custGeom>
              <a:avLst/>
              <a:gdLst>
                <a:gd name="T0" fmla="*/ 93 w 457"/>
                <a:gd name="T1" fmla="*/ 102 h 271"/>
                <a:gd name="T2" fmla="*/ 68 w 457"/>
                <a:gd name="T3" fmla="*/ 186 h 271"/>
                <a:gd name="T4" fmla="*/ 68 w 457"/>
                <a:gd name="T5" fmla="*/ 271 h 271"/>
                <a:gd name="T6" fmla="*/ 102 w 457"/>
                <a:gd name="T7" fmla="*/ 237 h 271"/>
                <a:gd name="T8" fmla="*/ 110 w 457"/>
                <a:gd name="T9" fmla="*/ 135 h 271"/>
                <a:gd name="T10" fmla="*/ 136 w 457"/>
                <a:gd name="T11" fmla="*/ 85 h 271"/>
                <a:gd name="T12" fmla="*/ 0 w 457"/>
                <a:gd name="T13" fmla="*/ 85 h 271"/>
                <a:gd name="T14" fmla="*/ 178 w 457"/>
                <a:gd name="T15" fmla="*/ 195 h 271"/>
                <a:gd name="T16" fmla="*/ 212 w 457"/>
                <a:gd name="T17" fmla="*/ 229 h 271"/>
                <a:gd name="T18" fmla="*/ 254 w 457"/>
                <a:gd name="T19" fmla="*/ 237 h 271"/>
                <a:gd name="T20" fmla="*/ 305 w 457"/>
                <a:gd name="T21" fmla="*/ 203 h 271"/>
                <a:gd name="T22" fmla="*/ 305 w 457"/>
                <a:gd name="T23" fmla="*/ 152 h 271"/>
                <a:gd name="T24" fmla="*/ 280 w 457"/>
                <a:gd name="T25" fmla="*/ 110 h 271"/>
                <a:gd name="T26" fmla="*/ 229 w 457"/>
                <a:gd name="T27" fmla="*/ 102 h 271"/>
                <a:gd name="T28" fmla="*/ 204 w 457"/>
                <a:gd name="T29" fmla="*/ 76 h 271"/>
                <a:gd name="T30" fmla="*/ 271 w 457"/>
                <a:gd name="T31" fmla="*/ 25 h 271"/>
                <a:gd name="T32" fmla="*/ 178 w 457"/>
                <a:gd name="T33" fmla="*/ 152 h 271"/>
                <a:gd name="T34" fmla="*/ 220 w 457"/>
                <a:gd name="T35" fmla="*/ 144 h 271"/>
                <a:gd name="T36" fmla="*/ 246 w 457"/>
                <a:gd name="T37" fmla="*/ 135 h 271"/>
                <a:gd name="T38" fmla="*/ 263 w 457"/>
                <a:gd name="T39" fmla="*/ 144 h 271"/>
                <a:gd name="T40" fmla="*/ 271 w 457"/>
                <a:gd name="T41" fmla="*/ 178 h 271"/>
                <a:gd name="T42" fmla="*/ 263 w 457"/>
                <a:gd name="T43" fmla="*/ 203 h 271"/>
                <a:gd name="T44" fmla="*/ 237 w 457"/>
                <a:gd name="T45" fmla="*/ 203 h 271"/>
                <a:gd name="T46" fmla="*/ 212 w 457"/>
                <a:gd name="T47" fmla="*/ 186 h 271"/>
                <a:gd name="T48" fmla="*/ 364 w 457"/>
                <a:gd name="T49" fmla="*/ 0 h 271"/>
                <a:gd name="T50" fmla="*/ 331 w 457"/>
                <a:gd name="T51" fmla="*/ 34 h 271"/>
                <a:gd name="T52" fmla="*/ 322 w 457"/>
                <a:gd name="T53" fmla="*/ 110 h 271"/>
                <a:gd name="T54" fmla="*/ 339 w 457"/>
                <a:gd name="T55" fmla="*/ 161 h 271"/>
                <a:gd name="T56" fmla="*/ 356 w 457"/>
                <a:gd name="T57" fmla="*/ 186 h 271"/>
                <a:gd name="T58" fmla="*/ 407 w 457"/>
                <a:gd name="T59" fmla="*/ 203 h 271"/>
                <a:gd name="T60" fmla="*/ 449 w 457"/>
                <a:gd name="T61" fmla="*/ 169 h 271"/>
                <a:gd name="T62" fmla="*/ 449 w 457"/>
                <a:gd name="T63" fmla="*/ 85 h 271"/>
                <a:gd name="T64" fmla="*/ 432 w 457"/>
                <a:gd name="T65" fmla="*/ 42 h 271"/>
                <a:gd name="T66" fmla="*/ 415 w 457"/>
                <a:gd name="T67" fmla="*/ 8 h 271"/>
                <a:gd name="T68" fmla="*/ 364 w 457"/>
                <a:gd name="T69" fmla="*/ 0 h 271"/>
                <a:gd name="T70" fmla="*/ 390 w 457"/>
                <a:gd name="T71" fmla="*/ 34 h 271"/>
                <a:gd name="T72" fmla="*/ 398 w 457"/>
                <a:gd name="T73" fmla="*/ 51 h 271"/>
                <a:gd name="T74" fmla="*/ 415 w 457"/>
                <a:gd name="T75" fmla="*/ 93 h 271"/>
                <a:gd name="T76" fmla="*/ 415 w 457"/>
                <a:gd name="T77" fmla="*/ 144 h 271"/>
                <a:gd name="T78" fmla="*/ 407 w 457"/>
                <a:gd name="T79" fmla="*/ 169 h 271"/>
                <a:gd name="T80" fmla="*/ 381 w 457"/>
                <a:gd name="T81" fmla="*/ 161 h 271"/>
                <a:gd name="T82" fmla="*/ 373 w 457"/>
                <a:gd name="T83" fmla="*/ 135 h 271"/>
                <a:gd name="T84" fmla="*/ 356 w 457"/>
                <a:gd name="T85" fmla="*/ 76 h 271"/>
                <a:gd name="T86" fmla="*/ 364 w 457"/>
                <a:gd name="T87" fmla="*/ 4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7" h="271">
                  <a:moveTo>
                    <a:pt x="9" y="118"/>
                  </a:moveTo>
                  <a:lnTo>
                    <a:pt x="93" y="102"/>
                  </a:lnTo>
                  <a:lnTo>
                    <a:pt x="77" y="144"/>
                  </a:lnTo>
                  <a:lnTo>
                    <a:pt x="68" y="186"/>
                  </a:lnTo>
                  <a:lnTo>
                    <a:pt x="60" y="229"/>
                  </a:lnTo>
                  <a:lnTo>
                    <a:pt x="68" y="271"/>
                  </a:lnTo>
                  <a:lnTo>
                    <a:pt x="102" y="262"/>
                  </a:lnTo>
                  <a:lnTo>
                    <a:pt x="102" y="237"/>
                  </a:lnTo>
                  <a:lnTo>
                    <a:pt x="102" y="203"/>
                  </a:lnTo>
                  <a:lnTo>
                    <a:pt x="110" y="135"/>
                  </a:lnTo>
                  <a:lnTo>
                    <a:pt x="119" y="110"/>
                  </a:lnTo>
                  <a:lnTo>
                    <a:pt x="136" y="85"/>
                  </a:lnTo>
                  <a:lnTo>
                    <a:pt x="127" y="59"/>
                  </a:lnTo>
                  <a:lnTo>
                    <a:pt x="0" y="85"/>
                  </a:lnTo>
                  <a:lnTo>
                    <a:pt x="9" y="118"/>
                  </a:lnTo>
                  <a:close/>
                  <a:moveTo>
                    <a:pt x="178" y="195"/>
                  </a:moveTo>
                  <a:lnTo>
                    <a:pt x="187" y="220"/>
                  </a:lnTo>
                  <a:lnTo>
                    <a:pt x="212" y="229"/>
                  </a:lnTo>
                  <a:lnTo>
                    <a:pt x="229" y="237"/>
                  </a:lnTo>
                  <a:lnTo>
                    <a:pt x="254" y="237"/>
                  </a:lnTo>
                  <a:lnTo>
                    <a:pt x="280" y="220"/>
                  </a:lnTo>
                  <a:lnTo>
                    <a:pt x="305" y="203"/>
                  </a:lnTo>
                  <a:lnTo>
                    <a:pt x="305" y="178"/>
                  </a:lnTo>
                  <a:lnTo>
                    <a:pt x="305" y="152"/>
                  </a:lnTo>
                  <a:lnTo>
                    <a:pt x="297" y="127"/>
                  </a:lnTo>
                  <a:lnTo>
                    <a:pt x="280" y="110"/>
                  </a:lnTo>
                  <a:lnTo>
                    <a:pt x="254" y="102"/>
                  </a:lnTo>
                  <a:lnTo>
                    <a:pt x="229" y="102"/>
                  </a:lnTo>
                  <a:lnTo>
                    <a:pt x="212" y="110"/>
                  </a:lnTo>
                  <a:lnTo>
                    <a:pt x="204" y="76"/>
                  </a:lnTo>
                  <a:lnTo>
                    <a:pt x="280" y="68"/>
                  </a:lnTo>
                  <a:lnTo>
                    <a:pt x="271" y="25"/>
                  </a:lnTo>
                  <a:lnTo>
                    <a:pt x="170" y="51"/>
                  </a:lnTo>
                  <a:lnTo>
                    <a:pt x="178" y="152"/>
                  </a:lnTo>
                  <a:lnTo>
                    <a:pt x="204" y="152"/>
                  </a:lnTo>
                  <a:lnTo>
                    <a:pt x="220" y="144"/>
                  </a:lnTo>
                  <a:lnTo>
                    <a:pt x="229" y="135"/>
                  </a:lnTo>
                  <a:lnTo>
                    <a:pt x="246" y="135"/>
                  </a:lnTo>
                  <a:lnTo>
                    <a:pt x="254" y="135"/>
                  </a:lnTo>
                  <a:lnTo>
                    <a:pt x="263" y="144"/>
                  </a:lnTo>
                  <a:lnTo>
                    <a:pt x="271" y="161"/>
                  </a:lnTo>
                  <a:lnTo>
                    <a:pt x="271" y="178"/>
                  </a:lnTo>
                  <a:lnTo>
                    <a:pt x="263" y="195"/>
                  </a:lnTo>
                  <a:lnTo>
                    <a:pt x="263" y="203"/>
                  </a:lnTo>
                  <a:lnTo>
                    <a:pt x="246" y="203"/>
                  </a:lnTo>
                  <a:lnTo>
                    <a:pt x="237" y="203"/>
                  </a:lnTo>
                  <a:lnTo>
                    <a:pt x="229" y="203"/>
                  </a:lnTo>
                  <a:lnTo>
                    <a:pt x="212" y="186"/>
                  </a:lnTo>
                  <a:lnTo>
                    <a:pt x="178" y="195"/>
                  </a:lnTo>
                  <a:close/>
                  <a:moveTo>
                    <a:pt x="364" y="0"/>
                  </a:moveTo>
                  <a:lnTo>
                    <a:pt x="339" y="8"/>
                  </a:lnTo>
                  <a:lnTo>
                    <a:pt x="331" y="34"/>
                  </a:lnTo>
                  <a:lnTo>
                    <a:pt x="322" y="68"/>
                  </a:lnTo>
                  <a:lnTo>
                    <a:pt x="322" y="110"/>
                  </a:lnTo>
                  <a:lnTo>
                    <a:pt x="331" y="135"/>
                  </a:lnTo>
                  <a:lnTo>
                    <a:pt x="339" y="161"/>
                  </a:lnTo>
                  <a:lnTo>
                    <a:pt x="347" y="178"/>
                  </a:lnTo>
                  <a:lnTo>
                    <a:pt x="356" y="186"/>
                  </a:lnTo>
                  <a:lnTo>
                    <a:pt x="381" y="203"/>
                  </a:lnTo>
                  <a:lnTo>
                    <a:pt x="407" y="203"/>
                  </a:lnTo>
                  <a:lnTo>
                    <a:pt x="432" y="186"/>
                  </a:lnTo>
                  <a:lnTo>
                    <a:pt x="449" y="169"/>
                  </a:lnTo>
                  <a:lnTo>
                    <a:pt x="457" y="135"/>
                  </a:lnTo>
                  <a:lnTo>
                    <a:pt x="449" y="85"/>
                  </a:lnTo>
                  <a:lnTo>
                    <a:pt x="441" y="59"/>
                  </a:lnTo>
                  <a:lnTo>
                    <a:pt x="432" y="42"/>
                  </a:lnTo>
                  <a:lnTo>
                    <a:pt x="424" y="25"/>
                  </a:lnTo>
                  <a:lnTo>
                    <a:pt x="415" y="8"/>
                  </a:lnTo>
                  <a:lnTo>
                    <a:pt x="390" y="0"/>
                  </a:lnTo>
                  <a:lnTo>
                    <a:pt x="364" y="0"/>
                  </a:lnTo>
                  <a:close/>
                  <a:moveTo>
                    <a:pt x="373" y="34"/>
                  </a:moveTo>
                  <a:lnTo>
                    <a:pt x="390" y="34"/>
                  </a:lnTo>
                  <a:lnTo>
                    <a:pt x="390" y="42"/>
                  </a:lnTo>
                  <a:lnTo>
                    <a:pt x="398" y="51"/>
                  </a:lnTo>
                  <a:lnTo>
                    <a:pt x="407" y="68"/>
                  </a:lnTo>
                  <a:lnTo>
                    <a:pt x="415" y="93"/>
                  </a:lnTo>
                  <a:lnTo>
                    <a:pt x="415" y="127"/>
                  </a:lnTo>
                  <a:lnTo>
                    <a:pt x="415" y="144"/>
                  </a:lnTo>
                  <a:lnTo>
                    <a:pt x="415" y="161"/>
                  </a:lnTo>
                  <a:lnTo>
                    <a:pt x="407" y="169"/>
                  </a:lnTo>
                  <a:lnTo>
                    <a:pt x="390" y="169"/>
                  </a:lnTo>
                  <a:lnTo>
                    <a:pt x="381" y="161"/>
                  </a:lnTo>
                  <a:lnTo>
                    <a:pt x="381" y="152"/>
                  </a:lnTo>
                  <a:lnTo>
                    <a:pt x="373" y="135"/>
                  </a:lnTo>
                  <a:lnTo>
                    <a:pt x="364" y="102"/>
                  </a:lnTo>
                  <a:lnTo>
                    <a:pt x="356" y="76"/>
                  </a:lnTo>
                  <a:lnTo>
                    <a:pt x="356" y="59"/>
                  </a:lnTo>
                  <a:lnTo>
                    <a:pt x="364" y="42"/>
                  </a:lnTo>
                  <a:lnTo>
                    <a:pt x="373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3" name="Rectangle 369">
              <a:extLst>
                <a:ext uri="{FF2B5EF4-FFF2-40B4-BE49-F238E27FC236}">
                  <a16:creationId xmlns:a16="http://schemas.microsoft.com/office/drawing/2014/main" id="{BDE66EFE-181D-4B57-B3EE-448BCD6DAF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3249" y="34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" name="Rectangle 370">
              <a:extLst>
                <a:ext uri="{FF2B5EF4-FFF2-40B4-BE49-F238E27FC236}">
                  <a16:creationId xmlns:a16="http://schemas.microsoft.com/office/drawing/2014/main" id="{33ED5EC9-758F-4E84-B0FD-E58E3BE654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3275" y="33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5" name="Rectangle 371">
              <a:extLst>
                <a:ext uri="{FF2B5EF4-FFF2-40B4-BE49-F238E27FC236}">
                  <a16:creationId xmlns:a16="http://schemas.microsoft.com/office/drawing/2014/main" id="{49305CE7-F8BB-49B3-AFE9-0B7EAE41AF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3301" y="32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6" name="Freeform 372">
              <a:extLst>
                <a:ext uri="{FF2B5EF4-FFF2-40B4-BE49-F238E27FC236}">
                  <a16:creationId xmlns:a16="http://schemas.microsoft.com/office/drawing/2014/main" id="{A9C00B1B-97CA-4588-B7A2-4FB3AB2AFE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8" y="621"/>
              <a:ext cx="70" cy="68"/>
            </a:xfrm>
            <a:custGeom>
              <a:avLst/>
              <a:gdLst>
                <a:gd name="T0" fmla="*/ 186 w 406"/>
                <a:gd name="T1" fmla="*/ 68 h 389"/>
                <a:gd name="T2" fmla="*/ 178 w 406"/>
                <a:gd name="T3" fmla="*/ 34 h 389"/>
                <a:gd name="T4" fmla="*/ 135 w 406"/>
                <a:gd name="T5" fmla="*/ 0 h 389"/>
                <a:gd name="T6" fmla="*/ 93 w 406"/>
                <a:gd name="T7" fmla="*/ 0 h 389"/>
                <a:gd name="T8" fmla="*/ 59 w 406"/>
                <a:gd name="T9" fmla="*/ 25 h 389"/>
                <a:gd name="T10" fmla="*/ 25 w 406"/>
                <a:gd name="T11" fmla="*/ 68 h 389"/>
                <a:gd name="T12" fmla="*/ 8 w 406"/>
                <a:gd name="T13" fmla="*/ 102 h 389"/>
                <a:gd name="T14" fmla="*/ 8 w 406"/>
                <a:gd name="T15" fmla="*/ 144 h 389"/>
                <a:gd name="T16" fmla="*/ 51 w 406"/>
                <a:gd name="T17" fmla="*/ 178 h 389"/>
                <a:gd name="T18" fmla="*/ 93 w 406"/>
                <a:gd name="T19" fmla="*/ 178 h 389"/>
                <a:gd name="T20" fmla="*/ 135 w 406"/>
                <a:gd name="T21" fmla="*/ 136 h 389"/>
                <a:gd name="T22" fmla="*/ 135 w 406"/>
                <a:gd name="T23" fmla="*/ 85 h 389"/>
                <a:gd name="T24" fmla="*/ 101 w 406"/>
                <a:gd name="T25" fmla="*/ 59 h 389"/>
                <a:gd name="T26" fmla="*/ 101 w 406"/>
                <a:gd name="T27" fmla="*/ 42 h 389"/>
                <a:gd name="T28" fmla="*/ 127 w 406"/>
                <a:gd name="T29" fmla="*/ 34 h 389"/>
                <a:gd name="T30" fmla="*/ 152 w 406"/>
                <a:gd name="T31" fmla="*/ 51 h 389"/>
                <a:gd name="T32" fmla="*/ 169 w 406"/>
                <a:gd name="T33" fmla="*/ 93 h 389"/>
                <a:gd name="T34" fmla="*/ 68 w 406"/>
                <a:gd name="T35" fmla="*/ 85 h 389"/>
                <a:gd name="T36" fmla="*/ 93 w 406"/>
                <a:gd name="T37" fmla="*/ 85 h 389"/>
                <a:gd name="T38" fmla="*/ 101 w 406"/>
                <a:gd name="T39" fmla="*/ 110 h 389"/>
                <a:gd name="T40" fmla="*/ 93 w 406"/>
                <a:gd name="T41" fmla="*/ 136 h 389"/>
                <a:gd name="T42" fmla="*/ 68 w 406"/>
                <a:gd name="T43" fmla="*/ 152 h 389"/>
                <a:gd name="T44" fmla="*/ 51 w 406"/>
                <a:gd name="T45" fmla="*/ 144 h 389"/>
                <a:gd name="T46" fmla="*/ 42 w 406"/>
                <a:gd name="T47" fmla="*/ 127 h 389"/>
                <a:gd name="T48" fmla="*/ 51 w 406"/>
                <a:gd name="T49" fmla="*/ 93 h 389"/>
                <a:gd name="T50" fmla="*/ 118 w 406"/>
                <a:gd name="T51" fmla="*/ 203 h 389"/>
                <a:gd name="T52" fmla="*/ 118 w 406"/>
                <a:gd name="T53" fmla="*/ 246 h 389"/>
                <a:gd name="T54" fmla="*/ 169 w 406"/>
                <a:gd name="T55" fmla="*/ 279 h 389"/>
                <a:gd name="T56" fmla="*/ 220 w 406"/>
                <a:gd name="T57" fmla="*/ 271 h 389"/>
                <a:gd name="T58" fmla="*/ 254 w 406"/>
                <a:gd name="T59" fmla="*/ 237 h 389"/>
                <a:gd name="T60" fmla="*/ 245 w 406"/>
                <a:gd name="T61" fmla="*/ 186 h 389"/>
                <a:gd name="T62" fmla="*/ 211 w 406"/>
                <a:gd name="T63" fmla="*/ 152 h 389"/>
                <a:gd name="T64" fmla="*/ 288 w 406"/>
                <a:gd name="T65" fmla="*/ 178 h 389"/>
                <a:gd name="T66" fmla="*/ 237 w 406"/>
                <a:gd name="T67" fmla="*/ 85 h 389"/>
                <a:gd name="T68" fmla="*/ 178 w 406"/>
                <a:gd name="T69" fmla="*/ 178 h 389"/>
                <a:gd name="T70" fmla="*/ 211 w 406"/>
                <a:gd name="T71" fmla="*/ 186 h 389"/>
                <a:gd name="T72" fmla="*/ 220 w 406"/>
                <a:gd name="T73" fmla="*/ 203 h 389"/>
                <a:gd name="T74" fmla="*/ 203 w 406"/>
                <a:gd name="T75" fmla="*/ 237 h 389"/>
                <a:gd name="T76" fmla="*/ 178 w 406"/>
                <a:gd name="T77" fmla="*/ 254 h 389"/>
                <a:gd name="T78" fmla="*/ 161 w 406"/>
                <a:gd name="T79" fmla="*/ 246 h 389"/>
                <a:gd name="T80" fmla="*/ 152 w 406"/>
                <a:gd name="T81" fmla="*/ 212 h 389"/>
                <a:gd name="T82" fmla="*/ 127 w 406"/>
                <a:gd name="T83" fmla="*/ 178 h 389"/>
                <a:gd name="T84" fmla="*/ 364 w 406"/>
                <a:gd name="T85" fmla="*/ 203 h 389"/>
                <a:gd name="T86" fmla="*/ 330 w 406"/>
                <a:gd name="T87" fmla="*/ 212 h 389"/>
                <a:gd name="T88" fmla="*/ 288 w 406"/>
                <a:gd name="T89" fmla="*/ 229 h 389"/>
                <a:gd name="T90" fmla="*/ 254 w 406"/>
                <a:gd name="T91" fmla="*/ 271 h 389"/>
                <a:gd name="T92" fmla="*/ 237 w 406"/>
                <a:gd name="T93" fmla="*/ 305 h 389"/>
                <a:gd name="T94" fmla="*/ 237 w 406"/>
                <a:gd name="T95" fmla="*/ 347 h 389"/>
                <a:gd name="T96" fmla="*/ 279 w 406"/>
                <a:gd name="T97" fmla="*/ 381 h 389"/>
                <a:gd name="T98" fmla="*/ 322 w 406"/>
                <a:gd name="T99" fmla="*/ 381 h 389"/>
                <a:gd name="T100" fmla="*/ 355 w 406"/>
                <a:gd name="T101" fmla="*/ 356 h 389"/>
                <a:gd name="T102" fmla="*/ 389 w 406"/>
                <a:gd name="T103" fmla="*/ 313 h 389"/>
                <a:gd name="T104" fmla="*/ 406 w 406"/>
                <a:gd name="T105" fmla="*/ 279 h 389"/>
                <a:gd name="T106" fmla="*/ 406 w 406"/>
                <a:gd name="T107" fmla="*/ 237 h 389"/>
                <a:gd name="T108" fmla="*/ 372 w 406"/>
                <a:gd name="T109" fmla="*/ 237 h 389"/>
                <a:gd name="T110" fmla="*/ 372 w 406"/>
                <a:gd name="T111" fmla="*/ 271 h 389"/>
                <a:gd name="T112" fmla="*/ 338 w 406"/>
                <a:gd name="T113" fmla="*/ 313 h 389"/>
                <a:gd name="T114" fmla="*/ 305 w 406"/>
                <a:gd name="T115" fmla="*/ 347 h 389"/>
                <a:gd name="T116" fmla="*/ 279 w 406"/>
                <a:gd name="T117" fmla="*/ 347 h 389"/>
                <a:gd name="T118" fmla="*/ 271 w 406"/>
                <a:gd name="T119" fmla="*/ 313 h 389"/>
                <a:gd name="T120" fmla="*/ 305 w 406"/>
                <a:gd name="T121" fmla="*/ 279 h 389"/>
                <a:gd name="T122" fmla="*/ 338 w 406"/>
                <a:gd name="T123" fmla="*/ 246 h 389"/>
                <a:gd name="T124" fmla="*/ 372 w 406"/>
                <a:gd name="T125" fmla="*/ 23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6" h="389">
                  <a:moveTo>
                    <a:pt x="169" y="93"/>
                  </a:moveTo>
                  <a:lnTo>
                    <a:pt x="186" y="68"/>
                  </a:lnTo>
                  <a:lnTo>
                    <a:pt x="186" y="51"/>
                  </a:lnTo>
                  <a:lnTo>
                    <a:pt x="178" y="34"/>
                  </a:lnTo>
                  <a:lnTo>
                    <a:pt x="161" y="17"/>
                  </a:lnTo>
                  <a:lnTo>
                    <a:pt x="135" y="0"/>
                  </a:lnTo>
                  <a:lnTo>
                    <a:pt x="110" y="0"/>
                  </a:lnTo>
                  <a:lnTo>
                    <a:pt x="93" y="0"/>
                  </a:lnTo>
                  <a:lnTo>
                    <a:pt x="76" y="17"/>
                  </a:lnTo>
                  <a:lnTo>
                    <a:pt x="59" y="25"/>
                  </a:lnTo>
                  <a:lnTo>
                    <a:pt x="42" y="42"/>
                  </a:lnTo>
                  <a:lnTo>
                    <a:pt x="25" y="68"/>
                  </a:lnTo>
                  <a:lnTo>
                    <a:pt x="17" y="85"/>
                  </a:lnTo>
                  <a:lnTo>
                    <a:pt x="8" y="102"/>
                  </a:lnTo>
                  <a:lnTo>
                    <a:pt x="0" y="119"/>
                  </a:lnTo>
                  <a:lnTo>
                    <a:pt x="8" y="144"/>
                  </a:lnTo>
                  <a:lnTo>
                    <a:pt x="25" y="169"/>
                  </a:lnTo>
                  <a:lnTo>
                    <a:pt x="51" y="178"/>
                  </a:lnTo>
                  <a:lnTo>
                    <a:pt x="76" y="186"/>
                  </a:lnTo>
                  <a:lnTo>
                    <a:pt x="93" y="178"/>
                  </a:lnTo>
                  <a:lnTo>
                    <a:pt x="118" y="161"/>
                  </a:lnTo>
                  <a:lnTo>
                    <a:pt x="135" y="136"/>
                  </a:lnTo>
                  <a:lnTo>
                    <a:pt x="135" y="110"/>
                  </a:lnTo>
                  <a:lnTo>
                    <a:pt x="135" y="85"/>
                  </a:lnTo>
                  <a:lnTo>
                    <a:pt x="118" y="68"/>
                  </a:lnTo>
                  <a:lnTo>
                    <a:pt x="101" y="59"/>
                  </a:lnTo>
                  <a:lnTo>
                    <a:pt x="76" y="59"/>
                  </a:lnTo>
                  <a:lnTo>
                    <a:pt x="101" y="42"/>
                  </a:lnTo>
                  <a:lnTo>
                    <a:pt x="118" y="34"/>
                  </a:lnTo>
                  <a:lnTo>
                    <a:pt x="127" y="34"/>
                  </a:lnTo>
                  <a:lnTo>
                    <a:pt x="144" y="34"/>
                  </a:lnTo>
                  <a:lnTo>
                    <a:pt x="152" y="51"/>
                  </a:lnTo>
                  <a:lnTo>
                    <a:pt x="144" y="68"/>
                  </a:lnTo>
                  <a:lnTo>
                    <a:pt x="169" y="93"/>
                  </a:lnTo>
                  <a:close/>
                  <a:moveTo>
                    <a:pt x="51" y="93"/>
                  </a:moveTo>
                  <a:lnTo>
                    <a:pt x="68" y="85"/>
                  </a:lnTo>
                  <a:lnTo>
                    <a:pt x="76" y="85"/>
                  </a:lnTo>
                  <a:lnTo>
                    <a:pt x="93" y="85"/>
                  </a:lnTo>
                  <a:lnTo>
                    <a:pt x="101" y="93"/>
                  </a:lnTo>
                  <a:lnTo>
                    <a:pt x="101" y="110"/>
                  </a:lnTo>
                  <a:lnTo>
                    <a:pt x="101" y="119"/>
                  </a:lnTo>
                  <a:lnTo>
                    <a:pt x="93" y="136"/>
                  </a:lnTo>
                  <a:lnTo>
                    <a:pt x="76" y="144"/>
                  </a:lnTo>
                  <a:lnTo>
                    <a:pt x="68" y="152"/>
                  </a:lnTo>
                  <a:lnTo>
                    <a:pt x="59" y="152"/>
                  </a:lnTo>
                  <a:lnTo>
                    <a:pt x="51" y="144"/>
                  </a:lnTo>
                  <a:lnTo>
                    <a:pt x="42" y="136"/>
                  </a:lnTo>
                  <a:lnTo>
                    <a:pt x="42" y="127"/>
                  </a:lnTo>
                  <a:lnTo>
                    <a:pt x="42" y="110"/>
                  </a:lnTo>
                  <a:lnTo>
                    <a:pt x="51" y="93"/>
                  </a:lnTo>
                  <a:close/>
                  <a:moveTo>
                    <a:pt x="127" y="178"/>
                  </a:moveTo>
                  <a:lnTo>
                    <a:pt x="118" y="203"/>
                  </a:lnTo>
                  <a:lnTo>
                    <a:pt x="110" y="229"/>
                  </a:lnTo>
                  <a:lnTo>
                    <a:pt x="118" y="246"/>
                  </a:lnTo>
                  <a:lnTo>
                    <a:pt x="135" y="271"/>
                  </a:lnTo>
                  <a:lnTo>
                    <a:pt x="169" y="279"/>
                  </a:lnTo>
                  <a:lnTo>
                    <a:pt x="195" y="279"/>
                  </a:lnTo>
                  <a:lnTo>
                    <a:pt x="220" y="271"/>
                  </a:lnTo>
                  <a:lnTo>
                    <a:pt x="237" y="262"/>
                  </a:lnTo>
                  <a:lnTo>
                    <a:pt x="254" y="237"/>
                  </a:lnTo>
                  <a:lnTo>
                    <a:pt x="254" y="212"/>
                  </a:lnTo>
                  <a:lnTo>
                    <a:pt x="245" y="186"/>
                  </a:lnTo>
                  <a:lnTo>
                    <a:pt x="237" y="169"/>
                  </a:lnTo>
                  <a:lnTo>
                    <a:pt x="211" y="152"/>
                  </a:lnTo>
                  <a:lnTo>
                    <a:pt x="237" y="136"/>
                  </a:lnTo>
                  <a:lnTo>
                    <a:pt x="288" y="178"/>
                  </a:lnTo>
                  <a:lnTo>
                    <a:pt x="313" y="152"/>
                  </a:lnTo>
                  <a:lnTo>
                    <a:pt x="237" y="85"/>
                  </a:lnTo>
                  <a:lnTo>
                    <a:pt x="152" y="152"/>
                  </a:lnTo>
                  <a:lnTo>
                    <a:pt x="178" y="178"/>
                  </a:lnTo>
                  <a:lnTo>
                    <a:pt x="195" y="178"/>
                  </a:lnTo>
                  <a:lnTo>
                    <a:pt x="211" y="186"/>
                  </a:lnTo>
                  <a:lnTo>
                    <a:pt x="211" y="195"/>
                  </a:lnTo>
                  <a:lnTo>
                    <a:pt x="220" y="203"/>
                  </a:lnTo>
                  <a:lnTo>
                    <a:pt x="211" y="220"/>
                  </a:lnTo>
                  <a:lnTo>
                    <a:pt x="203" y="237"/>
                  </a:lnTo>
                  <a:lnTo>
                    <a:pt x="195" y="246"/>
                  </a:lnTo>
                  <a:lnTo>
                    <a:pt x="178" y="254"/>
                  </a:lnTo>
                  <a:lnTo>
                    <a:pt x="169" y="246"/>
                  </a:lnTo>
                  <a:lnTo>
                    <a:pt x="161" y="246"/>
                  </a:lnTo>
                  <a:lnTo>
                    <a:pt x="152" y="229"/>
                  </a:lnTo>
                  <a:lnTo>
                    <a:pt x="152" y="212"/>
                  </a:lnTo>
                  <a:lnTo>
                    <a:pt x="152" y="203"/>
                  </a:lnTo>
                  <a:lnTo>
                    <a:pt x="127" y="178"/>
                  </a:lnTo>
                  <a:close/>
                  <a:moveTo>
                    <a:pt x="389" y="220"/>
                  </a:moveTo>
                  <a:lnTo>
                    <a:pt x="364" y="203"/>
                  </a:lnTo>
                  <a:lnTo>
                    <a:pt x="338" y="203"/>
                  </a:lnTo>
                  <a:lnTo>
                    <a:pt x="330" y="212"/>
                  </a:lnTo>
                  <a:lnTo>
                    <a:pt x="313" y="220"/>
                  </a:lnTo>
                  <a:lnTo>
                    <a:pt x="288" y="229"/>
                  </a:lnTo>
                  <a:lnTo>
                    <a:pt x="271" y="254"/>
                  </a:lnTo>
                  <a:lnTo>
                    <a:pt x="254" y="271"/>
                  </a:lnTo>
                  <a:lnTo>
                    <a:pt x="245" y="288"/>
                  </a:lnTo>
                  <a:lnTo>
                    <a:pt x="237" y="305"/>
                  </a:lnTo>
                  <a:lnTo>
                    <a:pt x="237" y="322"/>
                  </a:lnTo>
                  <a:lnTo>
                    <a:pt x="237" y="347"/>
                  </a:lnTo>
                  <a:lnTo>
                    <a:pt x="254" y="373"/>
                  </a:lnTo>
                  <a:lnTo>
                    <a:pt x="279" y="381"/>
                  </a:lnTo>
                  <a:lnTo>
                    <a:pt x="305" y="389"/>
                  </a:lnTo>
                  <a:lnTo>
                    <a:pt x="322" y="381"/>
                  </a:lnTo>
                  <a:lnTo>
                    <a:pt x="338" y="373"/>
                  </a:lnTo>
                  <a:lnTo>
                    <a:pt x="355" y="356"/>
                  </a:lnTo>
                  <a:lnTo>
                    <a:pt x="372" y="339"/>
                  </a:lnTo>
                  <a:lnTo>
                    <a:pt x="389" y="313"/>
                  </a:lnTo>
                  <a:lnTo>
                    <a:pt x="398" y="296"/>
                  </a:lnTo>
                  <a:lnTo>
                    <a:pt x="406" y="279"/>
                  </a:lnTo>
                  <a:lnTo>
                    <a:pt x="406" y="262"/>
                  </a:lnTo>
                  <a:lnTo>
                    <a:pt x="406" y="237"/>
                  </a:lnTo>
                  <a:lnTo>
                    <a:pt x="389" y="220"/>
                  </a:lnTo>
                  <a:close/>
                  <a:moveTo>
                    <a:pt x="372" y="237"/>
                  </a:moveTo>
                  <a:lnTo>
                    <a:pt x="372" y="254"/>
                  </a:lnTo>
                  <a:lnTo>
                    <a:pt x="372" y="271"/>
                  </a:lnTo>
                  <a:lnTo>
                    <a:pt x="364" y="288"/>
                  </a:lnTo>
                  <a:lnTo>
                    <a:pt x="338" y="313"/>
                  </a:lnTo>
                  <a:lnTo>
                    <a:pt x="322" y="330"/>
                  </a:lnTo>
                  <a:lnTo>
                    <a:pt x="305" y="347"/>
                  </a:lnTo>
                  <a:lnTo>
                    <a:pt x="288" y="356"/>
                  </a:lnTo>
                  <a:lnTo>
                    <a:pt x="279" y="347"/>
                  </a:lnTo>
                  <a:lnTo>
                    <a:pt x="271" y="339"/>
                  </a:lnTo>
                  <a:lnTo>
                    <a:pt x="271" y="313"/>
                  </a:lnTo>
                  <a:lnTo>
                    <a:pt x="288" y="305"/>
                  </a:lnTo>
                  <a:lnTo>
                    <a:pt x="305" y="279"/>
                  </a:lnTo>
                  <a:lnTo>
                    <a:pt x="322" y="254"/>
                  </a:lnTo>
                  <a:lnTo>
                    <a:pt x="338" y="246"/>
                  </a:lnTo>
                  <a:lnTo>
                    <a:pt x="355" y="237"/>
                  </a:lnTo>
                  <a:lnTo>
                    <a:pt x="372" y="237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7" name="Rectangle 373">
              <a:extLst>
                <a:ext uri="{FF2B5EF4-FFF2-40B4-BE49-F238E27FC236}">
                  <a16:creationId xmlns:a16="http://schemas.microsoft.com/office/drawing/2014/main" id="{C8D31A9A-6DCC-4462-986B-1738E5DF1A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0000">
              <a:off x="2467" y="61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8" name="Rectangle 374">
              <a:extLst>
                <a:ext uri="{FF2B5EF4-FFF2-40B4-BE49-F238E27FC236}">
                  <a16:creationId xmlns:a16="http://schemas.microsoft.com/office/drawing/2014/main" id="{8492A3CC-261E-4ADA-B43D-D032E21F45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0000">
              <a:off x="2490" y="62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9" name="Rectangle 375">
              <a:extLst>
                <a:ext uri="{FF2B5EF4-FFF2-40B4-BE49-F238E27FC236}">
                  <a16:creationId xmlns:a16="http://schemas.microsoft.com/office/drawing/2014/main" id="{4DA1BEFE-9BBD-44A4-A051-BF45EC44AF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0000">
              <a:off x="2509" y="64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0" name="Freeform 376">
              <a:extLst>
                <a:ext uri="{FF2B5EF4-FFF2-40B4-BE49-F238E27FC236}">
                  <a16:creationId xmlns:a16="http://schemas.microsoft.com/office/drawing/2014/main" id="{F1F71BEE-AC45-4DCC-8A61-92C24886D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1" y="3963"/>
              <a:ext cx="54" cy="76"/>
            </a:xfrm>
            <a:custGeom>
              <a:avLst/>
              <a:gdLst>
                <a:gd name="T0" fmla="*/ 187 w 305"/>
                <a:gd name="T1" fmla="*/ 101 h 440"/>
                <a:gd name="T2" fmla="*/ 204 w 305"/>
                <a:gd name="T3" fmla="*/ 59 h 440"/>
                <a:gd name="T4" fmla="*/ 178 w 305"/>
                <a:gd name="T5" fmla="*/ 17 h 440"/>
                <a:gd name="T6" fmla="*/ 119 w 305"/>
                <a:gd name="T7" fmla="*/ 0 h 440"/>
                <a:gd name="T8" fmla="*/ 51 w 305"/>
                <a:gd name="T9" fmla="*/ 17 h 440"/>
                <a:gd name="T10" fmla="*/ 17 w 305"/>
                <a:gd name="T11" fmla="*/ 42 h 440"/>
                <a:gd name="T12" fmla="*/ 0 w 305"/>
                <a:gd name="T13" fmla="*/ 84 h 440"/>
                <a:gd name="T14" fmla="*/ 17 w 305"/>
                <a:gd name="T15" fmla="*/ 135 h 440"/>
                <a:gd name="T16" fmla="*/ 60 w 305"/>
                <a:gd name="T17" fmla="*/ 152 h 440"/>
                <a:gd name="T18" fmla="*/ 110 w 305"/>
                <a:gd name="T19" fmla="*/ 135 h 440"/>
                <a:gd name="T20" fmla="*/ 136 w 305"/>
                <a:gd name="T21" fmla="*/ 93 h 440"/>
                <a:gd name="T22" fmla="*/ 119 w 305"/>
                <a:gd name="T23" fmla="*/ 50 h 440"/>
                <a:gd name="T24" fmla="*/ 136 w 305"/>
                <a:gd name="T25" fmla="*/ 33 h 440"/>
                <a:gd name="T26" fmla="*/ 161 w 305"/>
                <a:gd name="T27" fmla="*/ 42 h 440"/>
                <a:gd name="T28" fmla="*/ 170 w 305"/>
                <a:gd name="T29" fmla="*/ 67 h 440"/>
                <a:gd name="T30" fmla="*/ 170 w 305"/>
                <a:gd name="T31" fmla="*/ 110 h 440"/>
                <a:gd name="T32" fmla="*/ 77 w 305"/>
                <a:gd name="T33" fmla="*/ 59 h 440"/>
                <a:gd name="T34" fmla="*/ 102 w 305"/>
                <a:gd name="T35" fmla="*/ 76 h 440"/>
                <a:gd name="T36" fmla="*/ 102 w 305"/>
                <a:gd name="T37" fmla="*/ 93 h 440"/>
                <a:gd name="T38" fmla="*/ 77 w 305"/>
                <a:gd name="T39" fmla="*/ 110 h 440"/>
                <a:gd name="T40" fmla="*/ 51 w 305"/>
                <a:gd name="T41" fmla="*/ 118 h 440"/>
                <a:gd name="T42" fmla="*/ 34 w 305"/>
                <a:gd name="T43" fmla="*/ 93 h 440"/>
                <a:gd name="T44" fmla="*/ 51 w 305"/>
                <a:gd name="T45" fmla="*/ 67 h 440"/>
                <a:gd name="T46" fmla="*/ 246 w 305"/>
                <a:gd name="T47" fmla="*/ 177 h 440"/>
                <a:gd name="T48" fmla="*/ 212 w 305"/>
                <a:gd name="T49" fmla="*/ 135 h 440"/>
                <a:gd name="T50" fmla="*/ 127 w 305"/>
                <a:gd name="T51" fmla="*/ 152 h 440"/>
                <a:gd name="T52" fmla="*/ 85 w 305"/>
                <a:gd name="T53" fmla="*/ 169 h 440"/>
                <a:gd name="T54" fmla="*/ 60 w 305"/>
                <a:gd name="T55" fmla="*/ 194 h 440"/>
                <a:gd name="T56" fmla="*/ 60 w 305"/>
                <a:gd name="T57" fmla="*/ 245 h 440"/>
                <a:gd name="T58" fmla="*/ 93 w 305"/>
                <a:gd name="T59" fmla="*/ 279 h 440"/>
                <a:gd name="T60" fmla="*/ 178 w 305"/>
                <a:gd name="T61" fmla="*/ 270 h 440"/>
                <a:gd name="T62" fmla="*/ 220 w 305"/>
                <a:gd name="T63" fmla="*/ 245 h 440"/>
                <a:gd name="T64" fmla="*/ 246 w 305"/>
                <a:gd name="T65" fmla="*/ 220 h 440"/>
                <a:gd name="T66" fmla="*/ 246 w 305"/>
                <a:gd name="T67" fmla="*/ 177 h 440"/>
                <a:gd name="T68" fmla="*/ 220 w 305"/>
                <a:gd name="T69" fmla="*/ 194 h 440"/>
                <a:gd name="T70" fmla="*/ 204 w 305"/>
                <a:gd name="T71" fmla="*/ 211 h 440"/>
                <a:gd name="T72" fmla="*/ 161 w 305"/>
                <a:gd name="T73" fmla="*/ 237 h 440"/>
                <a:gd name="T74" fmla="*/ 110 w 305"/>
                <a:gd name="T75" fmla="*/ 245 h 440"/>
                <a:gd name="T76" fmla="*/ 85 w 305"/>
                <a:gd name="T77" fmla="*/ 237 h 440"/>
                <a:gd name="T78" fmla="*/ 93 w 305"/>
                <a:gd name="T79" fmla="*/ 211 h 440"/>
                <a:gd name="T80" fmla="*/ 119 w 305"/>
                <a:gd name="T81" fmla="*/ 194 h 440"/>
                <a:gd name="T82" fmla="*/ 178 w 305"/>
                <a:gd name="T83" fmla="*/ 177 h 440"/>
                <a:gd name="T84" fmla="*/ 212 w 305"/>
                <a:gd name="T85" fmla="*/ 177 h 440"/>
                <a:gd name="T86" fmla="*/ 305 w 305"/>
                <a:gd name="T87" fmla="*/ 330 h 440"/>
                <a:gd name="T88" fmla="*/ 271 w 305"/>
                <a:gd name="T89" fmla="*/ 287 h 440"/>
                <a:gd name="T90" fmla="*/ 187 w 305"/>
                <a:gd name="T91" fmla="*/ 304 h 440"/>
                <a:gd name="T92" fmla="*/ 144 w 305"/>
                <a:gd name="T93" fmla="*/ 321 h 440"/>
                <a:gd name="T94" fmla="*/ 119 w 305"/>
                <a:gd name="T95" fmla="*/ 347 h 440"/>
                <a:gd name="T96" fmla="*/ 110 w 305"/>
                <a:gd name="T97" fmla="*/ 397 h 440"/>
                <a:gd name="T98" fmla="*/ 144 w 305"/>
                <a:gd name="T99" fmla="*/ 431 h 440"/>
                <a:gd name="T100" fmla="*/ 229 w 305"/>
                <a:gd name="T101" fmla="*/ 423 h 440"/>
                <a:gd name="T102" fmla="*/ 280 w 305"/>
                <a:gd name="T103" fmla="*/ 397 h 440"/>
                <a:gd name="T104" fmla="*/ 305 w 305"/>
                <a:gd name="T105" fmla="*/ 372 h 440"/>
                <a:gd name="T106" fmla="*/ 305 w 305"/>
                <a:gd name="T107" fmla="*/ 330 h 440"/>
                <a:gd name="T108" fmla="*/ 271 w 305"/>
                <a:gd name="T109" fmla="*/ 347 h 440"/>
                <a:gd name="T110" fmla="*/ 263 w 305"/>
                <a:gd name="T111" fmla="*/ 364 h 440"/>
                <a:gd name="T112" fmla="*/ 220 w 305"/>
                <a:gd name="T113" fmla="*/ 389 h 440"/>
                <a:gd name="T114" fmla="*/ 170 w 305"/>
                <a:gd name="T115" fmla="*/ 397 h 440"/>
                <a:gd name="T116" fmla="*/ 144 w 305"/>
                <a:gd name="T117" fmla="*/ 389 h 440"/>
                <a:gd name="T118" fmla="*/ 144 w 305"/>
                <a:gd name="T119" fmla="*/ 364 h 440"/>
                <a:gd name="T120" fmla="*/ 170 w 305"/>
                <a:gd name="T121" fmla="*/ 347 h 440"/>
                <a:gd name="T122" fmla="*/ 229 w 305"/>
                <a:gd name="T123" fmla="*/ 330 h 440"/>
                <a:gd name="T124" fmla="*/ 263 w 305"/>
                <a:gd name="T125" fmla="*/ 33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5" h="440">
                  <a:moveTo>
                    <a:pt x="170" y="110"/>
                  </a:moveTo>
                  <a:lnTo>
                    <a:pt x="187" y="101"/>
                  </a:lnTo>
                  <a:lnTo>
                    <a:pt x="195" y="84"/>
                  </a:lnTo>
                  <a:lnTo>
                    <a:pt x="204" y="59"/>
                  </a:lnTo>
                  <a:lnTo>
                    <a:pt x="195" y="42"/>
                  </a:lnTo>
                  <a:lnTo>
                    <a:pt x="178" y="17"/>
                  </a:lnTo>
                  <a:lnTo>
                    <a:pt x="153" y="0"/>
                  </a:lnTo>
                  <a:lnTo>
                    <a:pt x="119" y="0"/>
                  </a:lnTo>
                  <a:lnTo>
                    <a:pt x="77" y="8"/>
                  </a:lnTo>
                  <a:lnTo>
                    <a:pt x="51" y="17"/>
                  </a:lnTo>
                  <a:lnTo>
                    <a:pt x="34" y="33"/>
                  </a:lnTo>
                  <a:lnTo>
                    <a:pt x="17" y="42"/>
                  </a:lnTo>
                  <a:lnTo>
                    <a:pt x="9" y="59"/>
                  </a:lnTo>
                  <a:lnTo>
                    <a:pt x="0" y="84"/>
                  </a:lnTo>
                  <a:lnTo>
                    <a:pt x="0" y="110"/>
                  </a:lnTo>
                  <a:lnTo>
                    <a:pt x="17" y="135"/>
                  </a:lnTo>
                  <a:lnTo>
                    <a:pt x="34" y="143"/>
                  </a:lnTo>
                  <a:lnTo>
                    <a:pt x="60" y="152"/>
                  </a:lnTo>
                  <a:lnTo>
                    <a:pt x="93" y="143"/>
                  </a:lnTo>
                  <a:lnTo>
                    <a:pt x="110" y="135"/>
                  </a:lnTo>
                  <a:lnTo>
                    <a:pt x="127" y="118"/>
                  </a:lnTo>
                  <a:lnTo>
                    <a:pt x="136" y="93"/>
                  </a:lnTo>
                  <a:lnTo>
                    <a:pt x="136" y="67"/>
                  </a:lnTo>
                  <a:lnTo>
                    <a:pt x="119" y="50"/>
                  </a:lnTo>
                  <a:lnTo>
                    <a:pt x="102" y="42"/>
                  </a:lnTo>
                  <a:lnTo>
                    <a:pt x="136" y="33"/>
                  </a:lnTo>
                  <a:lnTo>
                    <a:pt x="153" y="33"/>
                  </a:lnTo>
                  <a:lnTo>
                    <a:pt x="161" y="42"/>
                  </a:lnTo>
                  <a:lnTo>
                    <a:pt x="170" y="50"/>
                  </a:lnTo>
                  <a:lnTo>
                    <a:pt x="170" y="67"/>
                  </a:lnTo>
                  <a:lnTo>
                    <a:pt x="153" y="76"/>
                  </a:lnTo>
                  <a:lnTo>
                    <a:pt x="170" y="110"/>
                  </a:lnTo>
                  <a:close/>
                  <a:moveTo>
                    <a:pt x="60" y="59"/>
                  </a:moveTo>
                  <a:lnTo>
                    <a:pt x="77" y="59"/>
                  </a:lnTo>
                  <a:lnTo>
                    <a:pt x="85" y="59"/>
                  </a:lnTo>
                  <a:lnTo>
                    <a:pt x="102" y="76"/>
                  </a:lnTo>
                  <a:lnTo>
                    <a:pt x="102" y="84"/>
                  </a:lnTo>
                  <a:lnTo>
                    <a:pt x="102" y="93"/>
                  </a:lnTo>
                  <a:lnTo>
                    <a:pt x="93" y="101"/>
                  </a:lnTo>
                  <a:lnTo>
                    <a:pt x="77" y="110"/>
                  </a:lnTo>
                  <a:lnTo>
                    <a:pt x="60" y="118"/>
                  </a:lnTo>
                  <a:lnTo>
                    <a:pt x="51" y="118"/>
                  </a:lnTo>
                  <a:lnTo>
                    <a:pt x="34" y="101"/>
                  </a:lnTo>
                  <a:lnTo>
                    <a:pt x="34" y="93"/>
                  </a:lnTo>
                  <a:lnTo>
                    <a:pt x="34" y="76"/>
                  </a:lnTo>
                  <a:lnTo>
                    <a:pt x="51" y="67"/>
                  </a:lnTo>
                  <a:lnTo>
                    <a:pt x="60" y="59"/>
                  </a:lnTo>
                  <a:close/>
                  <a:moveTo>
                    <a:pt x="246" y="177"/>
                  </a:moveTo>
                  <a:lnTo>
                    <a:pt x="237" y="152"/>
                  </a:lnTo>
                  <a:lnTo>
                    <a:pt x="212" y="135"/>
                  </a:lnTo>
                  <a:lnTo>
                    <a:pt x="178" y="135"/>
                  </a:lnTo>
                  <a:lnTo>
                    <a:pt x="127" y="152"/>
                  </a:lnTo>
                  <a:lnTo>
                    <a:pt x="110" y="160"/>
                  </a:lnTo>
                  <a:lnTo>
                    <a:pt x="85" y="169"/>
                  </a:lnTo>
                  <a:lnTo>
                    <a:pt x="77" y="177"/>
                  </a:lnTo>
                  <a:lnTo>
                    <a:pt x="60" y="194"/>
                  </a:lnTo>
                  <a:lnTo>
                    <a:pt x="51" y="220"/>
                  </a:lnTo>
                  <a:lnTo>
                    <a:pt x="60" y="245"/>
                  </a:lnTo>
                  <a:lnTo>
                    <a:pt x="68" y="270"/>
                  </a:lnTo>
                  <a:lnTo>
                    <a:pt x="93" y="279"/>
                  </a:lnTo>
                  <a:lnTo>
                    <a:pt x="127" y="287"/>
                  </a:lnTo>
                  <a:lnTo>
                    <a:pt x="178" y="270"/>
                  </a:lnTo>
                  <a:lnTo>
                    <a:pt x="204" y="262"/>
                  </a:lnTo>
                  <a:lnTo>
                    <a:pt x="220" y="245"/>
                  </a:lnTo>
                  <a:lnTo>
                    <a:pt x="237" y="237"/>
                  </a:lnTo>
                  <a:lnTo>
                    <a:pt x="246" y="220"/>
                  </a:lnTo>
                  <a:lnTo>
                    <a:pt x="254" y="203"/>
                  </a:lnTo>
                  <a:lnTo>
                    <a:pt x="246" y="177"/>
                  </a:lnTo>
                  <a:close/>
                  <a:moveTo>
                    <a:pt x="220" y="186"/>
                  </a:moveTo>
                  <a:lnTo>
                    <a:pt x="220" y="194"/>
                  </a:lnTo>
                  <a:lnTo>
                    <a:pt x="212" y="203"/>
                  </a:lnTo>
                  <a:lnTo>
                    <a:pt x="204" y="211"/>
                  </a:lnTo>
                  <a:lnTo>
                    <a:pt x="187" y="220"/>
                  </a:lnTo>
                  <a:lnTo>
                    <a:pt x="161" y="237"/>
                  </a:lnTo>
                  <a:lnTo>
                    <a:pt x="136" y="245"/>
                  </a:lnTo>
                  <a:lnTo>
                    <a:pt x="110" y="245"/>
                  </a:lnTo>
                  <a:lnTo>
                    <a:pt x="93" y="245"/>
                  </a:lnTo>
                  <a:lnTo>
                    <a:pt x="85" y="237"/>
                  </a:lnTo>
                  <a:lnTo>
                    <a:pt x="85" y="220"/>
                  </a:lnTo>
                  <a:lnTo>
                    <a:pt x="93" y="211"/>
                  </a:lnTo>
                  <a:lnTo>
                    <a:pt x="102" y="203"/>
                  </a:lnTo>
                  <a:lnTo>
                    <a:pt x="119" y="194"/>
                  </a:lnTo>
                  <a:lnTo>
                    <a:pt x="144" y="186"/>
                  </a:lnTo>
                  <a:lnTo>
                    <a:pt x="178" y="177"/>
                  </a:lnTo>
                  <a:lnTo>
                    <a:pt x="195" y="169"/>
                  </a:lnTo>
                  <a:lnTo>
                    <a:pt x="212" y="177"/>
                  </a:lnTo>
                  <a:lnTo>
                    <a:pt x="220" y="186"/>
                  </a:lnTo>
                  <a:close/>
                  <a:moveTo>
                    <a:pt x="305" y="330"/>
                  </a:moveTo>
                  <a:lnTo>
                    <a:pt x="288" y="304"/>
                  </a:lnTo>
                  <a:lnTo>
                    <a:pt x="271" y="287"/>
                  </a:lnTo>
                  <a:lnTo>
                    <a:pt x="237" y="287"/>
                  </a:lnTo>
                  <a:lnTo>
                    <a:pt x="187" y="304"/>
                  </a:lnTo>
                  <a:lnTo>
                    <a:pt x="161" y="313"/>
                  </a:lnTo>
                  <a:lnTo>
                    <a:pt x="144" y="321"/>
                  </a:lnTo>
                  <a:lnTo>
                    <a:pt x="127" y="330"/>
                  </a:lnTo>
                  <a:lnTo>
                    <a:pt x="119" y="347"/>
                  </a:lnTo>
                  <a:lnTo>
                    <a:pt x="110" y="372"/>
                  </a:lnTo>
                  <a:lnTo>
                    <a:pt x="110" y="397"/>
                  </a:lnTo>
                  <a:lnTo>
                    <a:pt x="127" y="423"/>
                  </a:lnTo>
                  <a:lnTo>
                    <a:pt x="144" y="431"/>
                  </a:lnTo>
                  <a:lnTo>
                    <a:pt x="187" y="440"/>
                  </a:lnTo>
                  <a:lnTo>
                    <a:pt x="229" y="423"/>
                  </a:lnTo>
                  <a:lnTo>
                    <a:pt x="254" y="414"/>
                  </a:lnTo>
                  <a:lnTo>
                    <a:pt x="280" y="397"/>
                  </a:lnTo>
                  <a:lnTo>
                    <a:pt x="288" y="389"/>
                  </a:lnTo>
                  <a:lnTo>
                    <a:pt x="305" y="372"/>
                  </a:lnTo>
                  <a:lnTo>
                    <a:pt x="305" y="355"/>
                  </a:lnTo>
                  <a:lnTo>
                    <a:pt x="305" y="330"/>
                  </a:lnTo>
                  <a:close/>
                  <a:moveTo>
                    <a:pt x="271" y="338"/>
                  </a:moveTo>
                  <a:lnTo>
                    <a:pt x="271" y="347"/>
                  </a:lnTo>
                  <a:lnTo>
                    <a:pt x="271" y="355"/>
                  </a:lnTo>
                  <a:lnTo>
                    <a:pt x="263" y="364"/>
                  </a:lnTo>
                  <a:lnTo>
                    <a:pt x="246" y="372"/>
                  </a:lnTo>
                  <a:lnTo>
                    <a:pt x="220" y="389"/>
                  </a:lnTo>
                  <a:lnTo>
                    <a:pt x="187" y="397"/>
                  </a:lnTo>
                  <a:lnTo>
                    <a:pt x="170" y="397"/>
                  </a:lnTo>
                  <a:lnTo>
                    <a:pt x="153" y="397"/>
                  </a:lnTo>
                  <a:lnTo>
                    <a:pt x="144" y="389"/>
                  </a:lnTo>
                  <a:lnTo>
                    <a:pt x="144" y="372"/>
                  </a:lnTo>
                  <a:lnTo>
                    <a:pt x="144" y="364"/>
                  </a:lnTo>
                  <a:lnTo>
                    <a:pt x="153" y="355"/>
                  </a:lnTo>
                  <a:lnTo>
                    <a:pt x="170" y="347"/>
                  </a:lnTo>
                  <a:lnTo>
                    <a:pt x="204" y="338"/>
                  </a:lnTo>
                  <a:lnTo>
                    <a:pt x="229" y="330"/>
                  </a:lnTo>
                  <a:lnTo>
                    <a:pt x="246" y="321"/>
                  </a:lnTo>
                  <a:lnTo>
                    <a:pt x="263" y="330"/>
                  </a:lnTo>
                  <a:lnTo>
                    <a:pt x="271" y="338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1" name="Rectangle 377">
              <a:extLst>
                <a:ext uri="{FF2B5EF4-FFF2-40B4-BE49-F238E27FC236}">
                  <a16:creationId xmlns:a16="http://schemas.microsoft.com/office/drawing/2014/main" id="{F82F7CA8-5808-470E-AFEB-CAC273B55A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40000">
              <a:off x="2550" y="394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2" name="Rectangle 378">
              <a:extLst>
                <a:ext uri="{FF2B5EF4-FFF2-40B4-BE49-F238E27FC236}">
                  <a16:creationId xmlns:a16="http://schemas.microsoft.com/office/drawing/2014/main" id="{DB6E5C33-D0D6-4F08-84ED-8C47958F1C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40000">
              <a:off x="2560" y="397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3" name="Rectangle 379">
              <a:extLst>
                <a:ext uri="{FF2B5EF4-FFF2-40B4-BE49-F238E27FC236}">
                  <a16:creationId xmlns:a16="http://schemas.microsoft.com/office/drawing/2014/main" id="{B7571455-C71D-4FA3-B3EB-A024EB8FFC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40000">
              <a:off x="2569" y="399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4" name="Freeform 380">
              <a:extLst>
                <a:ext uri="{FF2B5EF4-FFF2-40B4-BE49-F238E27FC236}">
                  <a16:creationId xmlns:a16="http://schemas.microsoft.com/office/drawing/2014/main" id="{BE08C396-339B-4503-98F6-841491321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" y="3177"/>
              <a:ext cx="42" cy="77"/>
            </a:xfrm>
            <a:custGeom>
              <a:avLst/>
              <a:gdLst>
                <a:gd name="T0" fmla="*/ 177 w 237"/>
                <a:gd name="T1" fmla="*/ 110 h 440"/>
                <a:gd name="T2" fmla="*/ 203 w 237"/>
                <a:gd name="T3" fmla="*/ 84 h 440"/>
                <a:gd name="T4" fmla="*/ 194 w 237"/>
                <a:gd name="T5" fmla="*/ 34 h 440"/>
                <a:gd name="T6" fmla="*/ 143 w 237"/>
                <a:gd name="T7" fmla="*/ 0 h 440"/>
                <a:gd name="T8" fmla="*/ 50 w 237"/>
                <a:gd name="T9" fmla="*/ 8 h 440"/>
                <a:gd name="T10" fmla="*/ 0 w 237"/>
                <a:gd name="T11" fmla="*/ 50 h 440"/>
                <a:gd name="T12" fmla="*/ 8 w 237"/>
                <a:gd name="T13" fmla="*/ 101 h 440"/>
                <a:gd name="T14" fmla="*/ 42 w 237"/>
                <a:gd name="T15" fmla="*/ 135 h 440"/>
                <a:gd name="T16" fmla="*/ 101 w 237"/>
                <a:gd name="T17" fmla="*/ 127 h 440"/>
                <a:gd name="T18" fmla="*/ 135 w 237"/>
                <a:gd name="T19" fmla="*/ 93 h 440"/>
                <a:gd name="T20" fmla="*/ 127 w 237"/>
                <a:gd name="T21" fmla="*/ 50 h 440"/>
                <a:gd name="T22" fmla="*/ 143 w 237"/>
                <a:gd name="T23" fmla="*/ 34 h 440"/>
                <a:gd name="T24" fmla="*/ 169 w 237"/>
                <a:gd name="T25" fmla="*/ 50 h 440"/>
                <a:gd name="T26" fmla="*/ 169 w 237"/>
                <a:gd name="T27" fmla="*/ 76 h 440"/>
                <a:gd name="T28" fmla="*/ 160 w 237"/>
                <a:gd name="T29" fmla="*/ 118 h 440"/>
                <a:gd name="T30" fmla="*/ 84 w 237"/>
                <a:gd name="T31" fmla="*/ 42 h 440"/>
                <a:gd name="T32" fmla="*/ 101 w 237"/>
                <a:gd name="T33" fmla="*/ 59 h 440"/>
                <a:gd name="T34" fmla="*/ 101 w 237"/>
                <a:gd name="T35" fmla="*/ 76 h 440"/>
                <a:gd name="T36" fmla="*/ 84 w 237"/>
                <a:gd name="T37" fmla="*/ 93 h 440"/>
                <a:gd name="T38" fmla="*/ 50 w 237"/>
                <a:gd name="T39" fmla="*/ 93 h 440"/>
                <a:gd name="T40" fmla="*/ 33 w 237"/>
                <a:gd name="T41" fmla="*/ 76 h 440"/>
                <a:gd name="T42" fmla="*/ 42 w 237"/>
                <a:gd name="T43" fmla="*/ 50 h 440"/>
                <a:gd name="T44" fmla="*/ 67 w 237"/>
                <a:gd name="T45" fmla="*/ 42 h 440"/>
                <a:gd name="T46" fmla="*/ 42 w 237"/>
                <a:gd name="T47" fmla="*/ 160 h 440"/>
                <a:gd name="T48" fmla="*/ 16 w 237"/>
                <a:gd name="T49" fmla="*/ 203 h 440"/>
                <a:gd name="T50" fmla="*/ 25 w 237"/>
                <a:gd name="T51" fmla="*/ 254 h 440"/>
                <a:gd name="T52" fmla="*/ 67 w 237"/>
                <a:gd name="T53" fmla="*/ 287 h 440"/>
                <a:gd name="T54" fmla="*/ 118 w 237"/>
                <a:gd name="T55" fmla="*/ 279 h 440"/>
                <a:gd name="T56" fmla="*/ 152 w 237"/>
                <a:gd name="T57" fmla="*/ 245 h 440"/>
                <a:gd name="T58" fmla="*/ 143 w 237"/>
                <a:gd name="T59" fmla="*/ 194 h 440"/>
                <a:gd name="T60" fmla="*/ 186 w 237"/>
                <a:gd name="T61" fmla="*/ 271 h 440"/>
                <a:gd name="T62" fmla="*/ 211 w 237"/>
                <a:gd name="T63" fmla="*/ 160 h 440"/>
                <a:gd name="T64" fmla="*/ 101 w 237"/>
                <a:gd name="T65" fmla="*/ 186 h 440"/>
                <a:gd name="T66" fmla="*/ 118 w 237"/>
                <a:gd name="T67" fmla="*/ 211 h 440"/>
                <a:gd name="T68" fmla="*/ 110 w 237"/>
                <a:gd name="T69" fmla="*/ 237 h 440"/>
                <a:gd name="T70" fmla="*/ 84 w 237"/>
                <a:gd name="T71" fmla="*/ 245 h 440"/>
                <a:gd name="T72" fmla="*/ 59 w 237"/>
                <a:gd name="T73" fmla="*/ 245 h 440"/>
                <a:gd name="T74" fmla="*/ 42 w 237"/>
                <a:gd name="T75" fmla="*/ 220 h 440"/>
                <a:gd name="T76" fmla="*/ 67 w 237"/>
                <a:gd name="T77" fmla="*/ 194 h 440"/>
                <a:gd name="T78" fmla="*/ 237 w 237"/>
                <a:gd name="T79" fmla="*/ 364 h 440"/>
                <a:gd name="T80" fmla="*/ 211 w 237"/>
                <a:gd name="T81" fmla="*/ 321 h 440"/>
                <a:gd name="T82" fmla="*/ 127 w 237"/>
                <a:gd name="T83" fmla="*/ 313 h 440"/>
                <a:gd name="T84" fmla="*/ 76 w 237"/>
                <a:gd name="T85" fmla="*/ 321 h 440"/>
                <a:gd name="T86" fmla="*/ 50 w 237"/>
                <a:gd name="T87" fmla="*/ 338 h 440"/>
                <a:gd name="T88" fmla="*/ 25 w 237"/>
                <a:gd name="T89" fmla="*/ 381 h 440"/>
                <a:gd name="T90" fmla="*/ 50 w 237"/>
                <a:gd name="T91" fmla="*/ 431 h 440"/>
                <a:gd name="T92" fmla="*/ 135 w 237"/>
                <a:gd name="T93" fmla="*/ 440 h 440"/>
                <a:gd name="T94" fmla="*/ 186 w 237"/>
                <a:gd name="T95" fmla="*/ 431 h 440"/>
                <a:gd name="T96" fmla="*/ 220 w 237"/>
                <a:gd name="T97" fmla="*/ 414 h 440"/>
                <a:gd name="T98" fmla="*/ 237 w 237"/>
                <a:gd name="T99" fmla="*/ 364 h 440"/>
                <a:gd name="T100" fmla="*/ 194 w 237"/>
                <a:gd name="T101" fmla="*/ 381 h 440"/>
                <a:gd name="T102" fmla="*/ 177 w 237"/>
                <a:gd name="T103" fmla="*/ 389 h 440"/>
                <a:gd name="T104" fmla="*/ 135 w 237"/>
                <a:gd name="T105" fmla="*/ 398 h 440"/>
                <a:gd name="T106" fmla="*/ 84 w 237"/>
                <a:gd name="T107" fmla="*/ 398 h 440"/>
                <a:gd name="T108" fmla="*/ 59 w 237"/>
                <a:gd name="T109" fmla="*/ 381 h 440"/>
                <a:gd name="T110" fmla="*/ 67 w 237"/>
                <a:gd name="T111" fmla="*/ 364 h 440"/>
                <a:gd name="T112" fmla="*/ 101 w 237"/>
                <a:gd name="T113" fmla="*/ 355 h 440"/>
                <a:gd name="T114" fmla="*/ 160 w 237"/>
                <a:gd name="T115" fmla="*/ 347 h 440"/>
                <a:gd name="T116" fmla="*/ 194 w 237"/>
                <a:gd name="T117" fmla="*/ 355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7" h="440">
                  <a:moveTo>
                    <a:pt x="160" y="118"/>
                  </a:moveTo>
                  <a:lnTo>
                    <a:pt x="177" y="110"/>
                  </a:lnTo>
                  <a:lnTo>
                    <a:pt x="194" y="101"/>
                  </a:lnTo>
                  <a:lnTo>
                    <a:pt x="203" y="84"/>
                  </a:lnTo>
                  <a:lnTo>
                    <a:pt x="203" y="59"/>
                  </a:lnTo>
                  <a:lnTo>
                    <a:pt x="194" y="34"/>
                  </a:lnTo>
                  <a:lnTo>
                    <a:pt x="177" y="8"/>
                  </a:lnTo>
                  <a:lnTo>
                    <a:pt x="143" y="0"/>
                  </a:lnTo>
                  <a:lnTo>
                    <a:pt x="93" y="0"/>
                  </a:lnTo>
                  <a:lnTo>
                    <a:pt x="50" y="8"/>
                  </a:lnTo>
                  <a:lnTo>
                    <a:pt x="16" y="25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8" y="101"/>
                  </a:lnTo>
                  <a:lnTo>
                    <a:pt x="25" y="118"/>
                  </a:lnTo>
                  <a:lnTo>
                    <a:pt x="42" y="135"/>
                  </a:lnTo>
                  <a:lnTo>
                    <a:pt x="76" y="135"/>
                  </a:lnTo>
                  <a:lnTo>
                    <a:pt x="101" y="127"/>
                  </a:lnTo>
                  <a:lnTo>
                    <a:pt x="118" y="110"/>
                  </a:lnTo>
                  <a:lnTo>
                    <a:pt x="135" y="93"/>
                  </a:lnTo>
                  <a:lnTo>
                    <a:pt x="135" y="67"/>
                  </a:lnTo>
                  <a:lnTo>
                    <a:pt x="127" y="50"/>
                  </a:lnTo>
                  <a:lnTo>
                    <a:pt x="110" y="34"/>
                  </a:lnTo>
                  <a:lnTo>
                    <a:pt x="143" y="34"/>
                  </a:lnTo>
                  <a:lnTo>
                    <a:pt x="160" y="42"/>
                  </a:lnTo>
                  <a:lnTo>
                    <a:pt x="169" y="50"/>
                  </a:lnTo>
                  <a:lnTo>
                    <a:pt x="169" y="59"/>
                  </a:lnTo>
                  <a:lnTo>
                    <a:pt x="169" y="76"/>
                  </a:lnTo>
                  <a:lnTo>
                    <a:pt x="152" y="84"/>
                  </a:lnTo>
                  <a:lnTo>
                    <a:pt x="160" y="118"/>
                  </a:lnTo>
                  <a:close/>
                  <a:moveTo>
                    <a:pt x="67" y="42"/>
                  </a:moveTo>
                  <a:lnTo>
                    <a:pt x="84" y="42"/>
                  </a:lnTo>
                  <a:lnTo>
                    <a:pt x="93" y="50"/>
                  </a:lnTo>
                  <a:lnTo>
                    <a:pt x="101" y="59"/>
                  </a:lnTo>
                  <a:lnTo>
                    <a:pt x="101" y="67"/>
                  </a:lnTo>
                  <a:lnTo>
                    <a:pt x="101" y="76"/>
                  </a:lnTo>
                  <a:lnTo>
                    <a:pt x="101" y="84"/>
                  </a:lnTo>
                  <a:lnTo>
                    <a:pt x="84" y="93"/>
                  </a:lnTo>
                  <a:lnTo>
                    <a:pt x="67" y="93"/>
                  </a:lnTo>
                  <a:lnTo>
                    <a:pt x="50" y="93"/>
                  </a:lnTo>
                  <a:lnTo>
                    <a:pt x="42" y="93"/>
                  </a:lnTo>
                  <a:lnTo>
                    <a:pt x="33" y="76"/>
                  </a:lnTo>
                  <a:lnTo>
                    <a:pt x="33" y="67"/>
                  </a:lnTo>
                  <a:lnTo>
                    <a:pt x="42" y="50"/>
                  </a:lnTo>
                  <a:lnTo>
                    <a:pt x="50" y="42"/>
                  </a:lnTo>
                  <a:lnTo>
                    <a:pt x="67" y="42"/>
                  </a:lnTo>
                  <a:close/>
                  <a:moveTo>
                    <a:pt x="59" y="152"/>
                  </a:moveTo>
                  <a:lnTo>
                    <a:pt x="42" y="160"/>
                  </a:lnTo>
                  <a:lnTo>
                    <a:pt x="25" y="177"/>
                  </a:lnTo>
                  <a:lnTo>
                    <a:pt x="16" y="203"/>
                  </a:lnTo>
                  <a:lnTo>
                    <a:pt x="8" y="228"/>
                  </a:lnTo>
                  <a:lnTo>
                    <a:pt x="25" y="254"/>
                  </a:lnTo>
                  <a:lnTo>
                    <a:pt x="42" y="279"/>
                  </a:lnTo>
                  <a:lnTo>
                    <a:pt x="67" y="287"/>
                  </a:lnTo>
                  <a:lnTo>
                    <a:pt x="93" y="287"/>
                  </a:lnTo>
                  <a:lnTo>
                    <a:pt x="118" y="279"/>
                  </a:lnTo>
                  <a:lnTo>
                    <a:pt x="135" y="262"/>
                  </a:lnTo>
                  <a:lnTo>
                    <a:pt x="152" y="245"/>
                  </a:lnTo>
                  <a:lnTo>
                    <a:pt x="152" y="220"/>
                  </a:lnTo>
                  <a:lnTo>
                    <a:pt x="143" y="194"/>
                  </a:lnTo>
                  <a:lnTo>
                    <a:pt x="177" y="194"/>
                  </a:lnTo>
                  <a:lnTo>
                    <a:pt x="186" y="271"/>
                  </a:lnTo>
                  <a:lnTo>
                    <a:pt x="220" y="262"/>
                  </a:lnTo>
                  <a:lnTo>
                    <a:pt x="211" y="160"/>
                  </a:lnTo>
                  <a:lnTo>
                    <a:pt x="101" y="152"/>
                  </a:lnTo>
                  <a:lnTo>
                    <a:pt x="101" y="186"/>
                  </a:lnTo>
                  <a:lnTo>
                    <a:pt x="110" y="203"/>
                  </a:lnTo>
                  <a:lnTo>
                    <a:pt x="118" y="211"/>
                  </a:lnTo>
                  <a:lnTo>
                    <a:pt x="118" y="228"/>
                  </a:lnTo>
                  <a:lnTo>
                    <a:pt x="110" y="237"/>
                  </a:lnTo>
                  <a:lnTo>
                    <a:pt x="101" y="245"/>
                  </a:lnTo>
                  <a:lnTo>
                    <a:pt x="84" y="245"/>
                  </a:lnTo>
                  <a:lnTo>
                    <a:pt x="67" y="245"/>
                  </a:lnTo>
                  <a:lnTo>
                    <a:pt x="59" y="245"/>
                  </a:lnTo>
                  <a:lnTo>
                    <a:pt x="50" y="237"/>
                  </a:lnTo>
                  <a:lnTo>
                    <a:pt x="42" y="220"/>
                  </a:lnTo>
                  <a:lnTo>
                    <a:pt x="50" y="203"/>
                  </a:lnTo>
                  <a:lnTo>
                    <a:pt x="67" y="194"/>
                  </a:lnTo>
                  <a:lnTo>
                    <a:pt x="59" y="152"/>
                  </a:lnTo>
                  <a:close/>
                  <a:moveTo>
                    <a:pt x="237" y="364"/>
                  </a:moveTo>
                  <a:lnTo>
                    <a:pt x="228" y="338"/>
                  </a:lnTo>
                  <a:lnTo>
                    <a:pt x="211" y="321"/>
                  </a:lnTo>
                  <a:lnTo>
                    <a:pt x="177" y="313"/>
                  </a:lnTo>
                  <a:lnTo>
                    <a:pt x="127" y="313"/>
                  </a:lnTo>
                  <a:lnTo>
                    <a:pt x="101" y="313"/>
                  </a:lnTo>
                  <a:lnTo>
                    <a:pt x="76" y="321"/>
                  </a:lnTo>
                  <a:lnTo>
                    <a:pt x="59" y="330"/>
                  </a:lnTo>
                  <a:lnTo>
                    <a:pt x="50" y="338"/>
                  </a:lnTo>
                  <a:lnTo>
                    <a:pt x="33" y="355"/>
                  </a:lnTo>
                  <a:lnTo>
                    <a:pt x="25" y="381"/>
                  </a:lnTo>
                  <a:lnTo>
                    <a:pt x="33" y="406"/>
                  </a:lnTo>
                  <a:lnTo>
                    <a:pt x="50" y="431"/>
                  </a:lnTo>
                  <a:lnTo>
                    <a:pt x="84" y="440"/>
                  </a:lnTo>
                  <a:lnTo>
                    <a:pt x="135" y="440"/>
                  </a:lnTo>
                  <a:lnTo>
                    <a:pt x="160" y="440"/>
                  </a:lnTo>
                  <a:lnTo>
                    <a:pt x="186" y="431"/>
                  </a:lnTo>
                  <a:lnTo>
                    <a:pt x="203" y="423"/>
                  </a:lnTo>
                  <a:lnTo>
                    <a:pt x="220" y="414"/>
                  </a:lnTo>
                  <a:lnTo>
                    <a:pt x="228" y="389"/>
                  </a:lnTo>
                  <a:lnTo>
                    <a:pt x="237" y="364"/>
                  </a:lnTo>
                  <a:close/>
                  <a:moveTo>
                    <a:pt x="203" y="364"/>
                  </a:moveTo>
                  <a:lnTo>
                    <a:pt x="194" y="381"/>
                  </a:lnTo>
                  <a:lnTo>
                    <a:pt x="194" y="389"/>
                  </a:lnTo>
                  <a:lnTo>
                    <a:pt x="177" y="389"/>
                  </a:lnTo>
                  <a:lnTo>
                    <a:pt x="160" y="398"/>
                  </a:lnTo>
                  <a:lnTo>
                    <a:pt x="135" y="398"/>
                  </a:lnTo>
                  <a:lnTo>
                    <a:pt x="101" y="398"/>
                  </a:lnTo>
                  <a:lnTo>
                    <a:pt x="84" y="398"/>
                  </a:lnTo>
                  <a:lnTo>
                    <a:pt x="67" y="389"/>
                  </a:lnTo>
                  <a:lnTo>
                    <a:pt x="59" y="381"/>
                  </a:lnTo>
                  <a:lnTo>
                    <a:pt x="67" y="372"/>
                  </a:lnTo>
                  <a:lnTo>
                    <a:pt x="67" y="364"/>
                  </a:lnTo>
                  <a:lnTo>
                    <a:pt x="84" y="355"/>
                  </a:lnTo>
                  <a:lnTo>
                    <a:pt x="101" y="355"/>
                  </a:lnTo>
                  <a:lnTo>
                    <a:pt x="127" y="347"/>
                  </a:lnTo>
                  <a:lnTo>
                    <a:pt x="160" y="347"/>
                  </a:lnTo>
                  <a:lnTo>
                    <a:pt x="177" y="347"/>
                  </a:lnTo>
                  <a:lnTo>
                    <a:pt x="194" y="355"/>
                  </a:lnTo>
                  <a:lnTo>
                    <a:pt x="203" y="36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5" name="Rectangle 381">
              <a:extLst>
                <a:ext uri="{FF2B5EF4-FFF2-40B4-BE49-F238E27FC236}">
                  <a16:creationId xmlns:a16="http://schemas.microsoft.com/office/drawing/2014/main" id="{0994655D-C788-424A-A0F5-7EE7E32C39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0000">
              <a:off x="87" y="316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6" name="Rectangle 382">
              <a:extLst>
                <a:ext uri="{FF2B5EF4-FFF2-40B4-BE49-F238E27FC236}">
                  <a16:creationId xmlns:a16="http://schemas.microsoft.com/office/drawing/2014/main" id="{99E99F97-A71D-4462-A6BA-672B13EB78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0000">
              <a:off x="91" y="319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7" name="Rectangle 383">
              <a:extLst>
                <a:ext uri="{FF2B5EF4-FFF2-40B4-BE49-F238E27FC236}">
                  <a16:creationId xmlns:a16="http://schemas.microsoft.com/office/drawing/2014/main" id="{5116421D-5D6A-4119-A4C4-966DF1CAF4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0000">
              <a:off x="91" y="321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8" name="Freeform 384">
              <a:extLst>
                <a:ext uri="{FF2B5EF4-FFF2-40B4-BE49-F238E27FC236}">
                  <a16:creationId xmlns:a16="http://schemas.microsoft.com/office/drawing/2014/main" id="{AE915ED8-42CF-4D19-902C-D9261DCC31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" y="3030"/>
              <a:ext cx="49" cy="76"/>
            </a:xfrm>
            <a:custGeom>
              <a:avLst/>
              <a:gdLst>
                <a:gd name="T0" fmla="*/ 187 w 280"/>
                <a:gd name="T1" fmla="*/ 102 h 440"/>
                <a:gd name="T2" fmla="*/ 203 w 280"/>
                <a:gd name="T3" fmla="*/ 68 h 440"/>
                <a:gd name="T4" fmla="*/ 187 w 280"/>
                <a:gd name="T5" fmla="*/ 26 h 440"/>
                <a:gd name="T6" fmla="*/ 127 w 280"/>
                <a:gd name="T7" fmla="*/ 0 h 440"/>
                <a:gd name="T8" fmla="*/ 60 w 280"/>
                <a:gd name="T9" fmla="*/ 17 h 440"/>
                <a:gd name="T10" fmla="*/ 26 w 280"/>
                <a:gd name="T11" fmla="*/ 34 h 440"/>
                <a:gd name="T12" fmla="*/ 0 w 280"/>
                <a:gd name="T13" fmla="*/ 76 h 440"/>
                <a:gd name="T14" fmla="*/ 17 w 280"/>
                <a:gd name="T15" fmla="*/ 127 h 440"/>
                <a:gd name="T16" fmla="*/ 60 w 280"/>
                <a:gd name="T17" fmla="*/ 152 h 440"/>
                <a:gd name="T18" fmla="*/ 110 w 280"/>
                <a:gd name="T19" fmla="*/ 136 h 440"/>
                <a:gd name="T20" fmla="*/ 136 w 280"/>
                <a:gd name="T21" fmla="*/ 93 h 440"/>
                <a:gd name="T22" fmla="*/ 119 w 280"/>
                <a:gd name="T23" fmla="*/ 51 h 440"/>
                <a:gd name="T24" fmla="*/ 136 w 280"/>
                <a:gd name="T25" fmla="*/ 34 h 440"/>
                <a:gd name="T26" fmla="*/ 161 w 280"/>
                <a:gd name="T27" fmla="*/ 42 h 440"/>
                <a:gd name="T28" fmla="*/ 170 w 280"/>
                <a:gd name="T29" fmla="*/ 76 h 440"/>
                <a:gd name="T30" fmla="*/ 170 w 280"/>
                <a:gd name="T31" fmla="*/ 119 h 440"/>
                <a:gd name="T32" fmla="*/ 76 w 280"/>
                <a:gd name="T33" fmla="*/ 59 h 440"/>
                <a:gd name="T34" fmla="*/ 102 w 280"/>
                <a:gd name="T35" fmla="*/ 76 h 440"/>
                <a:gd name="T36" fmla="*/ 102 w 280"/>
                <a:gd name="T37" fmla="*/ 93 h 440"/>
                <a:gd name="T38" fmla="*/ 76 w 280"/>
                <a:gd name="T39" fmla="*/ 110 h 440"/>
                <a:gd name="T40" fmla="*/ 43 w 280"/>
                <a:gd name="T41" fmla="*/ 110 h 440"/>
                <a:gd name="T42" fmla="*/ 34 w 280"/>
                <a:gd name="T43" fmla="*/ 85 h 440"/>
                <a:gd name="T44" fmla="*/ 51 w 280"/>
                <a:gd name="T45" fmla="*/ 68 h 440"/>
                <a:gd name="T46" fmla="*/ 237 w 280"/>
                <a:gd name="T47" fmla="*/ 186 h 440"/>
                <a:gd name="T48" fmla="*/ 203 w 280"/>
                <a:gd name="T49" fmla="*/ 152 h 440"/>
                <a:gd name="T50" fmla="*/ 127 w 280"/>
                <a:gd name="T51" fmla="*/ 152 h 440"/>
                <a:gd name="T52" fmla="*/ 76 w 280"/>
                <a:gd name="T53" fmla="*/ 178 h 440"/>
                <a:gd name="T54" fmla="*/ 51 w 280"/>
                <a:gd name="T55" fmla="*/ 195 h 440"/>
                <a:gd name="T56" fmla="*/ 43 w 280"/>
                <a:gd name="T57" fmla="*/ 246 h 440"/>
                <a:gd name="T58" fmla="*/ 76 w 280"/>
                <a:gd name="T59" fmla="*/ 288 h 440"/>
                <a:gd name="T60" fmla="*/ 161 w 280"/>
                <a:gd name="T61" fmla="*/ 279 h 440"/>
                <a:gd name="T62" fmla="*/ 203 w 280"/>
                <a:gd name="T63" fmla="*/ 263 h 440"/>
                <a:gd name="T64" fmla="*/ 229 w 280"/>
                <a:gd name="T65" fmla="*/ 237 h 440"/>
                <a:gd name="T66" fmla="*/ 237 w 280"/>
                <a:gd name="T67" fmla="*/ 186 h 440"/>
                <a:gd name="T68" fmla="*/ 203 w 280"/>
                <a:gd name="T69" fmla="*/ 212 h 440"/>
                <a:gd name="T70" fmla="*/ 195 w 280"/>
                <a:gd name="T71" fmla="*/ 229 h 440"/>
                <a:gd name="T72" fmla="*/ 144 w 280"/>
                <a:gd name="T73" fmla="*/ 246 h 440"/>
                <a:gd name="T74" fmla="*/ 102 w 280"/>
                <a:gd name="T75" fmla="*/ 254 h 440"/>
                <a:gd name="T76" fmla="*/ 76 w 280"/>
                <a:gd name="T77" fmla="*/ 237 h 440"/>
                <a:gd name="T78" fmla="*/ 76 w 280"/>
                <a:gd name="T79" fmla="*/ 220 h 440"/>
                <a:gd name="T80" fmla="*/ 102 w 280"/>
                <a:gd name="T81" fmla="*/ 203 h 440"/>
                <a:gd name="T82" fmla="*/ 161 w 280"/>
                <a:gd name="T83" fmla="*/ 186 h 440"/>
                <a:gd name="T84" fmla="*/ 203 w 280"/>
                <a:gd name="T85" fmla="*/ 186 h 440"/>
                <a:gd name="T86" fmla="*/ 280 w 280"/>
                <a:gd name="T87" fmla="*/ 339 h 440"/>
                <a:gd name="T88" fmla="*/ 246 w 280"/>
                <a:gd name="T89" fmla="*/ 305 h 440"/>
                <a:gd name="T90" fmla="*/ 170 w 280"/>
                <a:gd name="T91" fmla="*/ 305 h 440"/>
                <a:gd name="T92" fmla="*/ 119 w 280"/>
                <a:gd name="T93" fmla="*/ 330 h 440"/>
                <a:gd name="T94" fmla="*/ 93 w 280"/>
                <a:gd name="T95" fmla="*/ 347 h 440"/>
                <a:gd name="T96" fmla="*/ 85 w 280"/>
                <a:gd name="T97" fmla="*/ 398 h 440"/>
                <a:gd name="T98" fmla="*/ 119 w 280"/>
                <a:gd name="T99" fmla="*/ 440 h 440"/>
                <a:gd name="T100" fmla="*/ 203 w 280"/>
                <a:gd name="T101" fmla="*/ 432 h 440"/>
                <a:gd name="T102" fmla="*/ 246 w 280"/>
                <a:gd name="T103" fmla="*/ 415 h 440"/>
                <a:gd name="T104" fmla="*/ 271 w 280"/>
                <a:gd name="T105" fmla="*/ 390 h 440"/>
                <a:gd name="T106" fmla="*/ 280 w 280"/>
                <a:gd name="T107" fmla="*/ 339 h 440"/>
                <a:gd name="T108" fmla="*/ 246 w 280"/>
                <a:gd name="T109" fmla="*/ 364 h 440"/>
                <a:gd name="T110" fmla="*/ 237 w 280"/>
                <a:gd name="T111" fmla="*/ 381 h 440"/>
                <a:gd name="T112" fmla="*/ 187 w 280"/>
                <a:gd name="T113" fmla="*/ 398 h 440"/>
                <a:gd name="T114" fmla="*/ 144 w 280"/>
                <a:gd name="T115" fmla="*/ 406 h 440"/>
                <a:gd name="T116" fmla="*/ 119 w 280"/>
                <a:gd name="T117" fmla="*/ 390 h 440"/>
                <a:gd name="T118" fmla="*/ 119 w 280"/>
                <a:gd name="T119" fmla="*/ 373 h 440"/>
                <a:gd name="T120" fmla="*/ 144 w 280"/>
                <a:gd name="T121" fmla="*/ 356 h 440"/>
                <a:gd name="T122" fmla="*/ 203 w 280"/>
                <a:gd name="T123" fmla="*/ 339 h 440"/>
                <a:gd name="T124" fmla="*/ 246 w 280"/>
                <a:gd name="T125" fmla="*/ 33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0" h="440">
                  <a:moveTo>
                    <a:pt x="170" y="119"/>
                  </a:moveTo>
                  <a:lnTo>
                    <a:pt x="187" y="102"/>
                  </a:lnTo>
                  <a:lnTo>
                    <a:pt x="195" y="93"/>
                  </a:lnTo>
                  <a:lnTo>
                    <a:pt x="203" y="68"/>
                  </a:lnTo>
                  <a:lnTo>
                    <a:pt x="195" y="51"/>
                  </a:lnTo>
                  <a:lnTo>
                    <a:pt x="187" y="26"/>
                  </a:lnTo>
                  <a:lnTo>
                    <a:pt x="161" y="9"/>
                  </a:lnTo>
                  <a:lnTo>
                    <a:pt x="127" y="0"/>
                  </a:lnTo>
                  <a:lnTo>
                    <a:pt x="76" y="9"/>
                  </a:lnTo>
                  <a:lnTo>
                    <a:pt x="60" y="17"/>
                  </a:lnTo>
                  <a:lnTo>
                    <a:pt x="34" y="26"/>
                  </a:lnTo>
                  <a:lnTo>
                    <a:pt x="26" y="34"/>
                  </a:lnTo>
                  <a:lnTo>
                    <a:pt x="9" y="51"/>
                  </a:lnTo>
                  <a:lnTo>
                    <a:pt x="0" y="76"/>
                  </a:lnTo>
                  <a:lnTo>
                    <a:pt x="0" y="102"/>
                  </a:lnTo>
                  <a:lnTo>
                    <a:pt x="17" y="127"/>
                  </a:lnTo>
                  <a:lnTo>
                    <a:pt x="34" y="144"/>
                  </a:lnTo>
                  <a:lnTo>
                    <a:pt x="60" y="152"/>
                  </a:lnTo>
                  <a:lnTo>
                    <a:pt x="85" y="144"/>
                  </a:lnTo>
                  <a:lnTo>
                    <a:pt x="110" y="136"/>
                  </a:lnTo>
                  <a:lnTo>
                    <a:pt x="127" y="119"/>
                  </a:lnTo>
                  <a:lnTo>
                    <a:pt x="136" y="93"/>
                  </a:lnTo>
                  <a:lnTo>
                    <a:pt x="127" y="68"/>
                  </a:lnTo>
                  <a:lnTo>
                    <a:pt x="119" y="51"/>
                  </a:lnTo>
                  <a:lnTo>
                    <a:pt x="102" y="42"/>
                  </a:lnTo>
                  <a:lnTo>
                    <a:pt x="136" y="34"/>
                  </a:lnTo>
                  <a:lnTo>
                    <a:pt x="153" y="42"/>
                  </a:lnTo>
                  <a:lnTo>
                    <a:pt x="161" y="42"/>
                  </a:lnTo>
                  <a:lnTo>
                    <a:pt x="170" y="59"/>
                  </a:lnTo>
                  <a:lnTo>
                    <a:pt x="170" y="76"/>
                  </a:lnTo>
                  <a:lnTo>
                    <a:pt x="153" y="85"/>
                  </a:lnTo>
                  <a:lnTo>
                    <a:pt x="170" y="119"/>
                  </a:lnTo>
                  <a:close/>
                  <a:moveTo>
                    <a:pt x="60" y="59"/>
                  </a:moveTo>
                  <a:lnTo>
                    <a:pt x="76" y="59"/>
                  </a:lnTo>
                  <a:lnTo>
                    <a:pt x="93" y="59"/>
                  </a:lnTo>
                  <a:lnTo>
                    <a:pt x="102" y="76"/>
                  </a:lnTo>
                  <a:lnTo>
                    <a:pt x="102" y="85"/>
                  </a:lnTo>
                  <a:lnTo>
                    <a:pt x="102" y="93"/>
                  </a:lnTo>
                  <a:lnTo>
                    <a:pt x="93" y="102"/>
                  </a:lnTo>
                  <a:lnTo>
                    <a:pt x="76" y="110"/>
                  </a:lnTo>
                  <a:lnTo>
                    <a:pt x="60" y="110"/>
                  </a:lnTo>
                  <a:lnTo>
                    <a:pt x="43" y="110"/>
                  </a:lnTo>
                  <a:lnTo>
                    <a:pt x="34" y="93"/>
                  </a:lnTo>
                  <a:lnTo>
                    <a:pt x="34" y="85"/>
                  </a:lnTo>
                  <a:lnTo>
                    <a:pt x="34" y="76"/>
                  </a:lnTo>
                  <a:lnTo>
                    <a:pt x="51" y="68"/>
                  </a:lnTo>
                  <a:lnTo>
                    <a:pt x="60" y="59"/>
                  </a:lnTo>
                  <a:close/>
                  <a:moveTo>
                    <a:pt x="237" y="186"/>
                  </a:moveTo>
                  <a:lnTo>
                    <a:pt x="229" y="169"/>
                  </a:lnTo>
                  <a:lnTo>
                    <a:pt x="203" y="152"/>
                  </a:lnTo>
                  <a:lnTo>
                    <a:pt x="170" y="144"/>
                  </a:lnTo>
                  <a:lnTo>
                    <a:pt x="127" y="152"/>
                  </a:lnTo>
                  <a:lnTo>
                    <a:pt x="102" y="161"/>
                  </a:lnTo>
                  <a:lnTo>
                    <a:pt x="76" y="178"/>
                  </a:lnTo>
                  <a:lnTo>
                    <a:pt x="60" y="186"/>
                  </a:lnTo>
                  <a:lnTo>
                    <a:pt x="51" y="195"/>
                  </a:lnTo>
                  <a:lnTo>
                    <a:pt x="43" y="220"/>
                  </a:lnTo>
                  <a:lnTo>
                    <a:pt x="43" y="246"/>
                  </a:lnTo>
                  <a:lnTo>
                    <a:pt x="60" y="271"/>
                  </a:lnTo>
                  <a:lnTo>
                    <a:pt x="76" y="288"/>
                  </a:lnTo>
                  <a:lnTo>
                    <a:pt x="110" y="288"/>
                  </a:lnTo>
                  <a:lnTo>
                    <a:pt x="161" y="279"/>
                  </a:lnTo>
                  <a:lnTo>
                    <a:pt x="187" y="271"/>
                  </a:lnTo>
                  <a:lnTo>
                    <a:pt x="203" y="263"/>
                  </a:lnTo>
                  <a:lnTo>
                    <a:pt x="220" y="254"/>
                  </a:lnTo>
                  <a:lnTo>
                    <a:pt x="229" y="237"/>
                  </a:lnTo>
                  <a:lnTo>
                    <a:pt x="237" y="220"/>
                  </a:lnTo>
                  <a:lnTo>
                    <a:pt x="237" y="186"/>
                  </a:lnTo>
                  <a:close/>
                  <a:moveTo>
                    <a:pt x="212" y="195"/>
                  </a:moveTo>
                  <a:lnTo>
                    <a:pt x="203" y="212"/>
                  </a:lnTo>
                  <a:lnTo>
                    <a:pt x="203" y="220"/>
                  </a:lnTo>
                  <a:lnTo>
                    <a:pt x="195" y="229"/>
                  </a:lnTo>
                  <a:lnTo>
                    <a:pt x="178" y="237"/>
                  </a:lnTo>
                  <a:lnTo>
                    <a:pt x="144" y="246"/>
                  </a:lnTo>
                  <a:lnTo>
                    <a:pt x="119" y="246"/>
                  </a:lnTo>
                  <a:lnTo>
                    <a:pt x="102" y="254"/>
                  </a:lnTo>
                  <a:lnTo>
                    <a:pt x="85" y="246"/>
                  </a:lnTo>
                  <a:lnTo>
                    <a:pt x="76" y="237"/>
                  </a:lnTo>
                  <a:lnTo>
                    <a:pt x="76" y="229"/>
                  </a:lnTo>
                  <a:lnTo>
                    <a:pt x="76" y="220"/>
                  </a:lnTo>
                  <a:lnTo>
                    <a:pt x="85" y="212"/>
                  </a:lnTo>
                  <a:lnTo>
                    <a:pt x="102" y="203"/>
                  </a:lnTo>
                  <a:lnTo>
                    <a:pt x="136" y="195"/>
                  </a:lnTo>
                  <a:lnTo>
                    <a:pt x="161" y="186"/>
                  </a:lnTo>
                  <a:lnTo>
                    <a:pt x="187" y="186"/>
                  </a:lnTo>
                  <a:lnTo>
                    <a:pt x="203" y="186"/>
                  </a:lnTo>
                  <a:lnTo>
                    <a:pt x="212" y="195"/>
                  </a:lnTo>
                  <a:close/>
                  <a:moveTo>
                    <a:pt x="280" y="339"/>
                  </a:moveTo>
                  <a:lnTo>
                    <a:pt x="271" y="322"/>
                  </a:lnTo>
                  <a:lnTo>
                    <a:pt x="246" y="305"/>
                  </a:lnTo>
                  <a:lnTo>
                    <a:pt x="212" y="296"/>
                  </a:lnTo>
                  <a:lnTo>
                    <a:pt x="170" y="305"/>
                  </a:lnTo>
                  <a:lnTo>
                    <a:pt x="144" y="313"/>
                  </a:lnTo>
                  <a:lnTo>
                    <a:pt x="119" y="330"/>
                  </a:lnTo>
                  <a:lnTo>
                    <a:pt x="102" y="339"/>
                  </a:lnTo>
                  <a:lnTo>
                    <a:pt x="93" y="347"/>
                  </a:lnTo>
                  <a:lnTo>
                    <a:pt x="85" y="373"/>
                  </a:lnTo>
                  <a:lnTo>
                    <a:pt x="85" y="398"/>
                  </a:lnTo>
                  <a:lnTo>
                    <a:pt x="102" y="423"/>
                  </a:lnTo>
                  <a:lnTo>
                    <a:pt x="119" y="440"/>
                  </a:lnTo>
                  <a:lnTo>
                    <a:pt x="153" y="440"/>
                  </a:lnTo>
                  <a:lnTo>
                    <a:pt x="203" y="432"/>
                  </a:lnTo>
                  <a:lnTo>
                    <a:pt x="229" y="423"/>
                  </a:lnTo>
                  <a:lnTo>
                    <a:pt x="246" y="415"/>
                  </a:lnTo>
                  <a:lnTo>
                    <a:pt x="263" y="406"/>
                  </a:lnTo>
                  <a:lnTo>
                    <a:pt x="271" y="390"/>
                  </a:lnTo>
                  <a:lnTo>
                    <a:pt x="280" y="373"/>
                  </a:lnTo>
                  <a:lnTo>
                    <a:pt x="280" y="339"/>
                  </a:lnTo>
                  <a:close/>
                  <a:moveTo>
                    <a:pt x="254" y="347"/>
                  </a:moveTo>
                  <a:lnTo>
                    <a:pt x="246" y="364"/>
                  </a:lnTo>
                  <a:lnTo>
                    <a:pt x="246" y="373"/>
                  </a:lnTo>
                  <a:lnTo>
                    <a:pt x="237" y="381"/>
                  </a:lnTo>
                  <a:lnTo>
                    <a:pt x="220" y="390"/>
                  </a:lnTo>
                  <a:lnTo>
                    <a:pt x="187" y="398"/>
                  </a:lnTo>
                  <a:lnTo>
                    <a:pt x="161" y="398"/>
                  </a:lnTo>
                  <a:lnTo>
                    <a:pt x="144" y="406"/>
                  </a:lnTo>
                  <a:lnTo>
                    <a:pt x="127" y="398"/>
                  </a:lnTo>
                  <a:lnTo>
                    <a:pt x="119" y="390"/>
                  </a:lnTo>
                  <a:lnTo>
                    <a:pt x="119" y="381"/>
                  </a:lnTo>
                  <a:lnTo>
                    <a:pt x="119" y="373"/>
                  </a:lnTo>
                  <a:lnTo>
                    <a:pt x="127" y="364"/>
                  </a:lnTo>
                  <a:lnTo>
                    <a:pt x="144" y="356"/>
                  </a:lnTo>
                  <a:lnTo>
                    <a:pt x="178" y="347"/>
                  </a:lnTo>
                  <a:lnTo>
                    <a:pt x="203" y="339"/>
                  </a:lnTo>
                  <a:lnTo>
                    <a:pt x="229" y="339"/>
                  </a:lnTo>
                  <a:lnTo>
                    <a:pt x="246" y="339"/>
                  </a:lnTo>
                  <a:lnTo>
                    <a:pt x="254" y="347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9" name="Rectangle 385">
              <a:extLst>
                <a:ext uri="{FF2B5EF4-FFF2-40B4-BE49-F238E27FC236}">
                  <a16:creationId xmlns:a16="http://schemas.microsoft.com/office/drawing/2014/main" id="{1427BF6C-3CEF-4FE7-95A6-362CF3EEE2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40000">
              <a:off x="101" y="301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0" name="Rectangle 386">
              <a:extLst>
                <a:ext uri="{FF2B5EF4-FFF2-40B4-BE49-F238E27FC236}">
                  <a16:creationId xmlns:a16="http://schemas.microsoft.com/office/drawing/2014/main" id="{9E8D7E13-ABA4-4FC7-A7CD-C58605EEEA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40000">
              <a:off x="108" y="304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1" name="Rectangle 387">
              <a:extLst>
                <a:ext uri="{FF2B5EF4-FFF2-40B4-BE49-F238E27FC236}">
                  <a16:creationId xmlns:a16="http://schemas.microsoft.com/office/drawing/2014/main" id="{BE3B3ADE-5049-4773-9B21-91C7300EEB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40000">
              <a:off x="114" y="306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2" name="Freeform 388">
              <a:extLst>
                <a:ext uri="{FF2B5EF4-FFF2-40B4-BE49-F238E27FC236}">
                  <a16:creationId xmlns:a16="http://schemas.microsoft.com/office/drawing/2014/main" id="{66B7FBB1-BD71-44A2-AF99-2CEF90FBE8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5" y="923"/>
              <a:ext cx="80" cy="43"/>
            </a:xfrm>
            <a:custGeom>
              <a:avLst/>
              <a:gdLst>
                <a:gd name="T0" fmla="*/ 93 w 457"/>
                <a:gd name="T1" fmla="*/ 85 h 246"/>
                <a:gd name="T2" fmla="*/ 59 w 457"/>
                <a:gd name="T3" fmla="*/ 161 h 246"/>
                <a:gd name="T4" fmla="*/ 59 w 457"/>
                <a:gd name="T5" fmla="*/ 246 h 246"/>
                <a:gd name="T6" fmla="*/ 93 w 457"/>
                <a:gd name="T7" fmla="*/ 221 h 246"/>
                <a:gd name="T8" fmla="*/ 110 w 457"/>
                <a:gd name="T9" fmla="*/ 119 h 246"/>
                <a:gd name="T10" fmla="*/ 136 w 457"/>
                <a:gd name="T11" fmla="*/ 68 h 246"/>
                <a:gd name="T12" fmla="*/ 0 w 457"/>
                <a:gd name="T13" fmla="*/ 60 h 246"/>
                <a:gd name="T14" fmla="*/ 212 w 457"/>
                <a:gd name="T15" fmla="*/ 26 h 246"/>
                <a:gd name="T16" fmla="*/ 169 w 457"/>
                <a:gd name="T17" fmla="*/ 51 h 246"/>
                <a:gd name="T18" fmla="*/ 161 w 457"/>
                <a:gd name="T19" fmla="*/ 136 h 246"/>
                <a:gd name="T20" fmla="*/ 178 w 457"/>
                <a:gd name="T21" fmla="*/ 187 h 246"/>
                <a:gd name="T22" fmla="*/ 195 w 457"/>
                <a:gd name="T23" fmla="*/ 212 h 246"/>
                <a:gd name="T24" fmla="*/ 237 w 457"/>
                <a:gd name="T25" fmla="*/ 229 h 246"/>
                <a:gd name="T26" fmla="*/ 279 w 457"/>
                <a:gd name="T27" fmla="*/ 204 h 246"/>
                <a:gd name="T28" fmla="*/ 288 w 457"/>
                <a:gd name="T29" fmla="*/ 119 h 246"/>
                <a:gd name="T30" fmla="*/ 279 w 457"/>
                <a:gd name="T31" fmla="*/ 68 h 246"/>
                <a:gd name="T32" fmla="*/ 237 w 457"/>
                <a:gd name="T33" fmla="*/ 26 h 246"/>
                <a:gd name="T34" fmla="*/ 212 w 457"/>
                <a:gd name="T35" fmla="*/ 60 h 246"/>
                <a:gd name="T36" fmla="*/ 237 w 457"/>
                <a:gd name="T37" fmla="*/ 68 h 246"/>
                <a:gd name="T38" fmla="*/ 246 w 457"/>
                <a:gd name="T39" fmla="*/ 94 h 246"/>
                <a:gd name="T40" fmla="*/ 254 w 457"/>
                <a:gd name="T41" fmla="*/ 153 h 246"/>
                <a:gd name="T42" fmla="*/ 246 w 457"/>
                <a:gd name="T43" fmla="*/ 187 h 246"/>
                <a:gd name="T44" fmla="*/ 220 w 457"/>
                <a:gd name="T45" fmla="*/ 195 h 246"/>
                <a:gd name="T46" fmla="*/ 212 w 457"/>
                <a:gd name="T47" fmla="*/ 178 h 246"/>
                <a:gd name="T48" fmla="*/ 203 w 457"/>
                <a:gd name="T49" fmla="*/ 127 h 246"/>
                <a:gd name="T50" fmla="*/ 195 w 457"/>
                <a:gd name="T51" fmla="*/ 77 h 246"/>
                <a:gd name="T52" fmla="*/ 212 w 457"/>
                <a:gd name="T53" fmla="*/ 60 h 246"/>
                <a:gd name="T54" fmla="*/ 347 w 457"/>
                <a:gd name="T55" fmla="*/ 9 h 246"/>
                <a:gd name="T56" fmla="*/ 322 w 457"/>
                <a:gd name="T57" fmla="*/ 60 h 246"/>
                <a:gd name="T58" fmla="*/ 330 w 457"/>
                <a:gd name="T59" fmla="*/ 136 h 246"/>
                <a:gd name="T60" fmla="*/ 339 w 457"/>
                <a:gd name="T61" fmla="*/ 170 h 246"/>
                <a:gd name="T62" fmla="*/ 373 w 457"/>
                <a:gd name="T63" fmla="*/ 204 h 246"/>
                <a:gd name="T64" fmla="*/ 423 w 457"/>
                <a:gd name="T65" fmla="*/ 195 h 246"/>
                <a:gd name="T66" fmla="*/ 457 w 457"/>
                <a:gd name="T67" fmla="*/ 136 h 246"/>
                <a:gd name="T68" fmla="*/ 449 w 457"/>
                <a:gd name="T69" fmla="*/ 68 h 246"/>
                <a:gd name="T70" fmla="*/ 423 w 457"/>
                <a:gd name="T71" fmla="*/ 17 h 246"/>
                <a:gd name="T72" fmla="*/ 373 w 457"/>
                <a:gd name="T73" fmla="*/ 0 h 246"/>
                <a:gd name="T74" fmla="*/ 389 w 457"/>
                <a:gd name="T75" fmla="*/ 34 h 246"/>
                <a:gd name="T76" fmla="*/ 398 w 457"/>
                <a:gd name="T77" fmla="*/ 51 h 246"/>
                <a:gd name="T78" fmla="*/ 415 w 457"/>
                <a:gd name="T79" fmla="*/ 94 h 246"/>
                <a:gd name="T80" fmla="*/ 415 w 457"/>
                <a:gd name="T81" fmla="*/ 144 h 246"/>
                <a:gd name="T82" fmla="*/ 398 w 457"/>
                <a:gd name="T83" fmla="*/ 170 h 246"/>
                <a:gd name="T84" fmla="*/ 381 w 457"/>
                <a:gd name="T85" fmla="*/ 161 h 246"/>
                <a:gd name="T86" fmla="*/ 364 w 457"/>
                <a:gd name="T87" fmla="*/ 136 h 246"/>
                <a:gd name="T88" fmla="*/ 356 w 457"/>
                <a:gd name="T89" fmla="*/ 77 h 246"/>
                <a:gd name="T90" fmla="*/ 364 w 457"/>
                <a:gd name="T91" fmla="*/ 3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7" h="246">
                  <a:moveTo>
                    <a:pt x="9" y="94"/>
                  </a:moveTo>
                  <a:lnTo>
                    <a:pt x="93" y="85"/>
                  </a:lnTo>
                  <a:lnTo>
                    <a:pt x="76" y="119"/>
                  </a:lnTo>
                  <a:lnTo>
                    <a:pt x="59" y="161"/>
                  </a:lnTo>
                  <a:lnTo>
                    <a:pt x="51" y="212"/>
                  </a:lnTo>
                  <a:lnTo>
                    <a:pt x="59" y="246"/>
                  </a:lnTo>
                  <a:lnTo>
                    <a:pt x="93" y="246"/>
                  </a:lnTo>
                  <a:lnTo>
                    <a:pt x="93" y="221"/>
                  </a:lnTo>
                  <a:lnTo>
                    <a:pt x="93" y="187"/>
                  </a:lnTo>
                  <a:lnTo>
                    <a:pt x="110" y="119"/>
                  </a:lnTo>
                  <a:lnTo>
                    <a:pt x="119" y="94"/>
                  </a:lnTo>
                  <a:lnTo>
                    <a:pt x="136" y="68"/>
                  </a:lnTo>
                  <a:lnTo>
                    <a:pt x="127" y="43"/>
                  </a:lnTo>
                  <a:lnTo>
                    <a:pt x="0" y="60"/>
                  </a:lnTo>
                  <a:lnTo>
                    <a:pt x="9" y="94"/>
                  </a:lnTo>
                  <a:close/>
                  <a:moveTo>
                    <a:pt x="212" y="26"/>
                  </a:moveTo>
                  <a:lnTo>
                    <a:pt x="186" y="34"/>
                  </a:lnTo>
                  <a:lnTo>
                    <a:pt x="169" y="51"/>
                  </a:lnTo>
                  <a:lnTo>
                    <a:pt x="161" y="85"/>
                  </a:lnTo>
                  <a:lnTo>
                    <a:pt x="161" y="136"/>
                  </a:lnTo>
                  <a:lnTo>
                    <a:pt x="169" y="161"/>
                  </a:lnTo>
                  <a:lnTo>
                    <a:pt x="178" y="187"/>
                  </a:lnTo>
                  <a:lnTo>
                    <a:pt x="178" y="195"/>
                  </a:lnTo>
                  <a:lnTo>
                    <a:pt x="195" y="212"/>
                  </a:lnTo>
                  <a:lnTo>
                    <a:pt x="212" y="229"/>
                  </a:lnTo>
                  <a:lnTo>
                    <a:pt x="237" y="229"/>
                  </a:lnTo>
                  <a:lnTo>
                    <a:pt x="263" y="221"/>
                  </a:lnTo>
                  <a:lnTo>
                    <a:pt x="279" y="204"/>
                  </a:lnTo>
                  <a:lnTo>
                    <a:pt x="296" y="161"/>
                  </a:lnTo>
                  <a:lnTo>
                    <a:pt x="288" y="119"/>
                  </a:lnTo>
                  <a:lnTo>
                    <a:pt x="288" y="94"/>
                  </a:lnTo>
                  <a:lnTo>
                    <a:pt x="279" y="68"/>
                  </a:lnTo>
                  <a:lnTo>
                    <a:pt x="263" y="43"/>
                  </a:lnTo>
                  <a:lnTo>
                    <a:pt x="237" y="26"/>
                  </a:lnTo>
                  <a:lnTo>
                    <a:pt x="212" y="26"/>
                  </a:lnTo>
                  <a:close/>
                  <a:moveTo>
                    <a:pt x="212" y="60"/>
                  </a:moveTo>
                  <a:lnTo>
                    <a:pt x="229" y="60"/>
                  </a:lnTo>
                  <a:lnTo>
                    <a:pt x="237" y="68"/>
                  </a:lnTo>
                  <a:lnTo>
                    <a:pt x="237" y="77"/>
                  </a:lnTo>
                  <a:lnTo>
                    <a:pt x="246" y="94"/>
                  </a:lnTo>
                  <a:lnTo>
                    <a:pt x="254" y="119"/>
                  </a:lnTo>
                  <a:lnTo>
                    <a:pt x="254" y="153"/>
                  </a:lnTo>
                  <a:lnTo>
                    <a:pt x="254" y="170"/>
                  </a:lnTo>
                  <a:lnTo>
                    <a:pt x="246" y="187"/>
                  </a:lnTo>
                  <a:lnTo>
                    <a:pt x="237" y="195"/>
                  </a:lnTo>
                  <a:lnTo>
                    <a:pt x="220" y="195"/>
                  </a:lnTo>
                  <a:lnTo>
                    <a:pt x="220" y="187"/>
                  </a:lnTo>
                  <a:lnTo>
                    <a:pt x="212" y="178"/>
                  </a:lnTo>
                  <a:lnTo>
                    <a:pt x="203" y="161"/>
                  </a:lnTo>
                  <a:lnTo>
                    <a:pt x="203" y="127"/>
                  </a:lnTo>
                  <a:lnTo>
                    <a:pt x="195" y="102"/>
                  </a:lnTo>
                  <a:lnTo>
                    <a:pt x="195" y="77"/>
                  </a:lnTo>
                  <a:lnTo>
                    <a:pt x="203" y="60"/>
                  </a:lnTo>
                  <a:lnTo>
                    <a:pt x="212" y="60"/>
                  </a:lnTo>
                  <a:close/>
                  <a:moveTo>
                    <a:pt x="373" y="0"/>
                  </a:moveTo>
                  <a:lnTo>
                    <a:pt x="347" y="9"/>
                  </a:lnTo>
                  <a:lnTo>
                    <a:pt x="330" y="26"/>
                  </a:lnTo>
                  <a:lnTo>
                    <a:pt x="322" y="60"/>
                  </a:lnTo>
                  <a:lnTo>
                    <a:pt x="322" y="110"/>
                  </a:lnTo>
                  <a:lnTo>
                    <a:pt x="330" y="136"/>
                  </a:lnTo>
                  <a:lnTo>
                    <a:pt x="339" y="161"/>
                  </a:lnTo>
                  <a:lnTo>
                    <a:pt x="339" y="170"/>
                  </a:lnTo>
                  <a:lnTo>
                    <a:pt x="356" y="187"/>
                  </a:lnTo>
                  <a:lnTo>
                    <a:pt x="373" y="204"/>
                  </a:lnTo>
                  <a:lnTo>
                    <a:pt x="398" y="204"/>
                  </a:lnTo>
                  <a:lnTo>
                    <a:pt x="423" y="195"/>
                  </a:lnTo>
                  <a:lnTo>
                    <a:pt x="440" y="178"/>
                  </a:lnTo>
                  <a:lnTo>
                    <a:pt x="457" y="136"/>
                  </a:lnTo>
                  <a:lnTo>
                    <a:pt x="449" y="94"/>
                  </a:lnTo>
                  <a:lnTo>
                    <a:pt x="449" y="68"/>
                  </a:lnTo>
                  <a:lnTo>
                    <a:pt x="440" y="43"/>
                  </a:lnTo>
                  <a:lnTo>
                    <a:pt x="423" y="17"/>
                  </a:lnTo>
                  <a:lnTo>
                    <a:pt x="398" y="0"/>
                  </a:lnTo>
                  <a:lnTo>
                    <a:pt x="373" y="0"/>
                  </a:lnTo>
                  <a:close/>
                  <a:moveTo>
                    <a:pt x="373" y="34"/>
                  </a:moveTo>
                  <a:lnTo>
                    <a:pt x="389" y="34"/>
                  </a:lnTo>
                  <a:lnTo>
                    <a:pt x="398" y="43"/>
                  </a:lnTo>
                  <a:lnTo>
                    <a:pt x="398" y="51"/>
                  </a:lnTo>
                  <a:lnTo>
                    <a:pt x="406" y="68"/>
                  </a:lnTo>
                  <a:lnTo>
                    <a:pt x="415" y="94"/>
                  </a:lnTo>
                  <a:lnTo>
                    <a:pt x="415" y="127"/>
                  </a:lnTo>
                  <a:lnTo>
                    <a:pt x="415" y="144"/>
                  </a:lnTo>
                  <a:lnTo>
                    <a:pt x="406" y="161"/>
                  </a:lnTo>
                  <a:lnTo>
                    <a:pt x="398" y="170"/>
                  </a:lnTo>
                  <a:lnTo>
                    <a:pt x="381" y="170"/>
                  </a:lnTo>
                  <a:lnTo>
                    <a:pt x="381" y="161"/>
                  </a:lnTo>
                  <a:lnTo>
                    <a:pt x="373" y="153"/>
                  </a:lnTo>
                  <a:lnTo>
                    <a:pt x="364" y="136"/>
                  </a:lnTo>
                  <a:lnTo>
                    <a:pt x="364" y="102"/>
                  </a:lnTo>
                  <a:lnTo>
                    <a:pt x="356" y="77"/>
                  </a:lnTo>
                  <a:lnTo>
                    <a:pt x="356" y="51"/>
                  </a:lnTo>
                  <a:lnTo>
                    <a:pt x="364" y="34"/>
                  </a:lnTo>
                  <a:lnTo>
                    <a:pt x="373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3" name="Rectangle 389">
              <a:extLst>
                <a:ext uri="{FF2B5EF4-FFF2-40B4-BE49-F238E27FC236}">
                  <a16:creationId xmlns:a16="http://schemas.microsoft.com/office/drawing/2014/main" id="{05073B23-CC48-4F58-A365-C801C4C609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60000">
              <a:off x="2956" y="91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4" name="Rectangle 390">
              <a:extLst>
                <a:ext uri="{FF2B5EF4-FFF2-40B4-BE49-F238E27FC236}">
                  <a16:creationId xmlns:a16="http://schemas.microsoft.com/office/drawing/2014/main" id="{CAAFA9A2-B5AD-4EFB-A1DA-42FF4A4597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60000">
              <a:off x="2982" y="90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5" name="Rectangle 391">
              <a:extLst>
                <a:ext uri="{FF2B5EF4-FFF2-40B4-BE49-F238E27FC236}">
                  <a16:creationId xmlns:a16="http://schemas.microsoft.com/office/drawing/2014/main" id="{60AF7FCD-F4CC-4380-B0B1-D64A0DCDBA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60000">
              <a:off x="3008" y="90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6" name="Freeform 392">
              <a:extLst>
                <a:ext uri="{FF2B5EF4-FFF2-40B4-BE49-F238E27FC236}">
                  <a16:creationId xmlns:a16="http://schemas.microsoft.com/office/drawing/2014/main" id="{62A7AA1D-2EAB-4A0C-B645-BE0A72EA2A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4" y="262"/>
              <a:ext cx="46" cy="75"/>
            </a:xfrm>
            <a:custGeom>
              <a:avLst/>
              <a:gdLst>
                <a:gd name="T0" fmla="*/ 17 w 262"/>
                <a:gd name="T1" fmla="*/ 17 h 431"/>
                <a:gd name="T2" fmla="*/ 0 w 262"/>
                <a:gd name="T3" fmla="*/ 59 h 431"/>
                <a:gd name="T4" fmla="*/ 8 w 262"/>
                <a:gd name="T5" fmla="*/ 110 h 431"/>
                <a:gd name="T6" fmla="*/ 59 w 262"/>
                <a:gd name="T7" fmla="*/ 135 h 431"/>
                <a:gd name="T8" fmla="*/ 110 w 262"/>
                <a:gd name="T9" fmla="*/ 127 h 431"/>
                <a:gd name="T10" fmla="*/ 135 w 262"/>
                <a:gd name="T11" fmla="*/ 84 h 431"/>
                <a:gd name="T12" fmla="*/ 127 w 262"/>
                <a:gd name="T13" fmla="*/ 42 h 431"/>
                <a:gd name="T14" fmla="*/ 169 w 262"/>
                <a:gd name="T15" fmla="*/ 110 h 431"/>
                <a:gd name="T16" fmla="*/ 186 w 262"/>
                <a:gd name="T17" fmla="*/ 0 h 431"/>
                <a:gd name="T18" fmla="*/ 84 w 262"/>
                <a:gd name="T19" fmla="*/ 33 h 431"/>
                <a:gd name="T20" fmla="*/ 101 w 262"/>
                <a:gd name="T21" fmla="*/ 59 h 431"/>
                <a:gd name="T22" fmla="*/ 101 w 262"/>
                <a:gd name="T23" fmla="*/ 84 h 431"/>
                <a:gd name="T24" fmla="*/ 76 w 262"/>
                <a:gd name="T25" fmla="*/ 101 h 431"/>
                <a:gd name="T26" fmla="*/ 42 w 262"/>
                <a:gd name="T27" fmla="*/ 93 h 431"/>
                <a:gd name="T28" fmla="*/ 34 w 262"/>
                <a:gd name="T29" fmla="*/ 76 h 431"/>
                <a:gd name="T30" fmla="*/ 51 w 262"/>
                <a:gd name="T31" fmla="*/ 42 h 431"/>
                <a:gd name="T32" fmla="*/ 68 w 262"/>
                <a:gd name="T33" fmla="*/ 152 h 431"/>
                <a:gd name="T34" fmla="*/ 34 w 262"/>
                <a:gd name="T35" fmla="*/ 186 h 431"/>
                <a:gd name="T36" fmla="*/ 25 w 262"/>
                <a:gd name="T37" fmla="*/ 228 h 431"/>
                <a:gd name="T38" fmla="*/ 68 w 262"/>
                <a:gd name="T39" fmla="*/ 279 h 431"/>
                <a:gd name="T40" fmla="*/ 110 w 262"/>
                <a:gd name="T41" fmla="*/ 287 h 431"/>
                <a:gd name="T42" fmla="*/ 152 w 262"/>
                <a:gd name="T43" fmla="*/ 254 h 431"/>
                <a:gd name="T44" fmla="*/ 169 w 262"/>
                <a:gd name="T45" fmla="*/ 211 h 431"/>
                <a:gd name="T46" fmla="*/ 186 w 262"/>
                <a:gd name="T47" fmla="*/ 186 h 431"/>
                <a:gd name="T48" fmla="*/ 237 w 262"/>
                <a:gd name="T49" fmla="*/ 254 h 431"/>
                <a:gd name="T50" fmla="*/ 110 w 262"/>
                <a:gd name="T51" fmla="*/ 152 h 431"/>
                <a:gd name="T52" fmla="*/ 127 w 262"/>
                <a:gd name="T53" fmla="*/ 194 h 431"/>
                <a:gd name="T54" fmla="*/ 135 w 262"/>
                <a:gd name="T55" fmla="*/ 220 h 431"/>
                <a:gd name="T56" fmla="*/ 118 w 262"/>
                <a:gd name="T57" fmla="*/ 237 h 431"/>
                <a:gd name="T58" fmla="*/ 84 w 262"/>
                <a:gd name="T59" fmla="*/ 245 h 431"/>
                <a:gd name="T60" fmla="*/ 68 w 262"/>
                <a:gd name="T61" fmla="*/ 237 h 431"/>
                <a:gd name="T62" fmla="*/ 59 w 262"/>
                <a:gd name="T63" fmla="*/ 203 h 431"/>
                <a:gd name="T64" fmla="*/ 68 w 262"/>
                <a:gd name="T65" fmla="*/ 152 h 431"/>
                <a:gd name="T66" fmla="*/ 245 w 262"/>
                <a:gd name="T67" fmla="*/ 321 h 431"/>
                <a:gd name="T68" fmla="*/ 195 w 262"/>
                <a:gd name="T69" fmla="*/ 296 h 431"/>
                <a:gd name="T70" fmla="*/ 118 w 262"/>
                <a:gd name="T71" fmla="*/ 304 h 431"/>
                <a:gd name="T72" fmla="*/ 84 w 262"/>
                <a:gd name="T73" fmla="*/ 321 h 431"/>
                <a:gd name="T74" fmla="*/ 59 w 262"/>
                <a:gd name="T75" fmla="*/ 355 h 431"/>
                <a:gd name="T76" fmla="*/ 68 w 262"/>
                <a:gd name="T77" fmla="*/ 406 h 431"/>
                <a:gd name="T78" fmla="*/ 127 w 262"/>
                <a:gd name="T79" fmla="*/ 431 h 431"/>
                <a:gd name="T80" fmla="*/ 195 w 262"/>
                <a:gd name="T81" fmla="*/ 423 h 431"/>
                <a:gd name="T82" fmla="*/ 237 w 262"/>
                <a:gd name="T83" fmla="*/ 406 h 431"/>
                <a:gd name="T84" fmla="*/ 262 w 262"/>
                <a:gd name="T85" fmla="*/ 372 h 431"/>
                <a:gd name="T86" fmla="*/ 228 w 262"/>
                <a:gd name="T87" fmla="*/ 355 h 431"/>
                <a:gd name="T88" fmla="*/ 220 w 262"/>
                <a:gd name="T89" fmla="*/ 372 h 431"/>
                <a:gd name="T90" fmla="*/ 195 w 262"/>
                <a:gd name="T91" fmla="*/ 381 h 431"/>
                <a:gd name="T92" fmla="*/ 135 w 262"/>
                <a:gd name="T93" fmla="*/ 397 h 431"/>
                <a:gd name="T94" fmla="*/ 93 w 262"/>
                <a:gd name="T95" fmla="*/ 389 h 431"/>
                <a:gd name="T96" fmla="*/ 93 w 262"/>
                <a:gd name="T97" fmla="*/ 364 h 431"/>
                <a:gd name="T98" fmla="*/ 127 w 262"/>
                <a:gd name="T99" fmla="*/ 347 h 431"/>
                <a:gd name="T100" fmla="*/ 186 w 262"/>
                <a:gd name="T101" fmla="*/ 338 h 431"/>
                <a:gd name="T102" fmla="*/ 220 w 262"/>
                <a:gd name="T103" fmla="*/ 338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2" h="431">
                  <a:moveTo>
                    <a:pt x="42" y="8"/>
                  </a:moveTo>
                  <a:lnTo>
                    <a:pt x="17" y="17"/>
                  </a:lnTo>
                  <a:lnTo>
                    <a:pt x="8" y="33"/>
                  </a:lnTo>
                  <a:lnTo>
                    <a:pt x="0" y="59"/>
                  </a:lnTo>
                  <a:lnTo>
                    <a:pt x="0" y="84"/>
                  </a:lnTo>
                  <a:lnTo>
                    <a:pt x="8" y="110"/>
                  </a:lnTo>
                  <a:lnTo>
                    <a:pt x="34" y="127"/>
                  </a:lnTo>
                  <a:lnTo>
                    <a:pt x="59" y="135"/>
                  </a:lnTo>
                  <a:lnTo>
                    <a:pt x="84" y="135"/>
                  </a:lnTo>
                  <a:lnTo>
                    <a:pt x="110" y="127"/>
                  </a:lnTo>
                  <a:lnTo>
                    <a:pt x="127" y="110"/>
                  </a:lnTo>
                  <a:lnTo>
                    <a:pt x="135" y="84"/>
                  </a:lnTo>
                  <a:lnTo>
                    <a:pt x="135" y="59"/>
                  </a:lnTo>
                  <a:lnTo>
                    <a:pt x="127" y="42"/>
                  </a:lnTo>
                  <a:lnTo>
                    <a:pt x="161" y="33"/>
                  </a:lnTo>
                  <a:lnTo>
                    <a:pt x="169" y="110"/>
                  </a:lnTo>
                  <a:lnTo>
                    <a:pt x="211" y="101"/>
                  </a:lnTo>
                  <a:lnTo>
                    <a:pt x="186" y="0"/>
                  </a:lnTo>
                  <a:lnTo>
                    <a:pt x="84" y="0"/>
                  </a:lnTo>
                  <a:lnTo>
                    <a:pt x="84" y="33"/>
                  </a:lnTo>
                  <a:lnTo>
                    <a:pt x="101" y="42"/>
                  </a:lnTo>
                  <a:lnTo>
                    <a:pt x="101" y="59"/>
                  </a:lnTo>
                  <a:lnTo>
                    <a:pt x="101" y="76"/>
                  </a:lnTo>
                  <a:lnTo>
                    <a:pt x="101" y="84"/>
                  </a:lnTo>
                  <a:lnTo>
                    <a:pt x="93" y="93"/>
                  </a:lnTo>
                  <a:lnTo>
                    <a:pt x="76" y="101"/>
                  </a:lnTo>
                  <a:lnTo>
                    <a:pt x="59" y="101"/>
                  </a:lnTo>
                  <a:lnTo>
                    <a:pt x="42" y="93"/>
                  </a:lnTo>
                  <a:lnTo>
                    <a:pt x="34" y="84"/>
                  </a:lnTo>
                  <a:lnTo>
                    <a:pt x="34" y="76"/>
                  </a:lnTo>
                  <a:lnTo>
                    <a:pt x="34" y="59"/>
                  </a:lnTo>
                  <a:lnTo>
                    <a:pt x="51" y="42"/>
                  </a:lnTo>
                  <a:lnTo>
                    <a:pt x="42" y="8"/>
                  </a:lnTo>
                  <a:close/>
                  <a:moveTo>
                    <a:pt x="68" y="152"/>
                  </a:moveTo>
                  <a:lnTo>
                    <a:pt x="51" y="169"/>
                  </a:lnTo>
                  <a:lnTo>
                    <a:pt x="34" y="186"/>
                  </a:lnTo>
                  <a:lnTo>
                    <a:pt x="25" y="203"/>
                  </a:lnTo>
                  <a:lnTo>
                    <a:pt x="25" y="228"/>
                  </a:lnTo>
                  <a:lnTo>
                    <a:pt x="42" y="262"/>
                  </a:lnTo>
                  <a:lnTo>
                    <a:pt x="68" y="279"/>
                  </a:lnTo>
                  <a:lnTo>
                    <a:pt x="84" y="287"/>
                  </a:lnTo>
                  <a:lnTo>
                    <a:pt x="110" y="287"/>
                  </a:lnTo>
                  <a:lnTo>
                    <a:pt x="135" y="270"/>
                  </a:lnTo>
                  <a:lnTo>
                    <a:pt x="152" y="254"/>
                  </a:lnTo>
                  <a:lnTo>
                    <a:pt x="169" y="237"/>
                  </a:lnTo>
                  <a:lnTo>
                    <a:pt x="169" y="211"/>
                  </a:lnTo>
                  <a:lnTo>
                    <a:pt x="152" y="186"/>
                  </a:lnTo>
                  <a:lnTo>
                    <a:pt x="186" y="186"/>
                  </a:lnTo>
                  <a:lnTo>
                    <a:pt x="203" y="254"/>
                  </a:lnTo>
                  <a:lnTo>
                    <a:pt x="237" y="254"/>
                  </a:lnTo>
                  <a:lnTo>
                    <a:pt x="220" y="152"/>
                  </a:lnTo>
                  <a:lnTo>
                    <a:pt x="110" y="152"/>
                  </a:lnTo>
                  <a:lnTo>
                    <a:pt x="110" y="186"/>
                  </a:lnTo>
                  <a:lnTo>
                    <a:pt x="127" y="194"/>
                  </a:lnTo>
                  <a:lnTo>
                    <a:pt x="135" y="211"/>
                  </a:lnTo>
                  <a:lnTo>
                    <a:pt x="135" y="220"/>
                  </a:lnTo>
                  <a:lnTo>
                    <a:pt x="127" y="228"/>
                  </a:lnTo>
                  <a:lnTo>
                    <a:pt x="118" y="237"/>
                  </a:lnTo>
                  <a:lnTo>
                    <a:pt x="101" y="245"/>
                  </a:lnTo>
                  <a:lnTo>
                    <a:pt x="84" y="245"/>
                  </a:lnTo>
                  <a:lnTo>
                    <a:pt x="76" y="245"/>
                  </a:lnTo>
                  <a:lnTo>
                    <a:pt x="68" y="237"/>
                  </a:lnTo>
                  <a:lnTo>
                    <a:pt x="59" y="228"/>
                  </a:lnTo>
                  <a:lnTo>
                    <a:pt x="59" y="203"/>
                  </a:lnTo>
                  <a:lnTo>
                    <a:pt x="84" y="194"/>
                  </a:lnTo>
                  <a:lnTo>
                    <a:pt x="68" y="152"/>
                  </a:lnTo>
                  <a:close/>
                  <a:moveTo>
                    <a:pt x="262" y="347"/>
                  </a:moveTo>
                  <a:lnTo>
                    <a:pt x="245" y="321"/>
                  </a:lnTo>
                  <a:lnTo>
                    <a:pt x="228" y="304"/>
                  </a:lnTo>
                  <a:lnTo>
                    <a:pt x="195" y="296"/>
                  </a:lnTo>
                  <a:lnTo>
                    <a:pt x="144" y="304"/>
                  </a:lnTo>
                  <a:lnTo>
                    <a:pt x="118" y="304"/>
                  </a:lnTo>
                  <a:lnTo>
                    <a:pt x="101" y="313"/>
                  </a:lnTo>
                  <a:lnTo>
                    <a:pt x="84" y="321"/>
                  </a:lnTo>
                  <a:lnTo>
                    <a:pt x="68" y="338"/>
                  </a:lnTo>
                  <a:lnTo>
                    <a:pt x="59" y="355"/>
                  </a:lnTo>
                  <a:lnTo>
                    <a:pt x="59" y="389"/>
                  </a:lnTo>
                  <a:lnTo>
                    <a:pt x="68" y="406"/>
                  </a:lnTo>
                  <a:lnTo>
                    <a:pt x="84" y="423"/>
                  </a:lnTo>
                  <a:lnTo>
                    <a:pt x="127" y="431"/>
                  </a:lnTo>
                  <a:lnTo>
                    <a:pt x="169" y="431"/>
                  </a:lnTo>
                  <a:lnTo>
                    <a:pt x="195" y="423"/>
                  </a:lnTo>
                  <a:lnTo>
                    <a:pt x="220" y="414"/>
                  </a:lnTo>
                  <a:lnTo>
                    <a:pt x="237" y="406"/>
                  </a:lnTo>
                  <a:lnTo>
                    <a:pt x="245" y="397"/>
                  </a:lnTo>
                  <a:lnTo>
                    <a:pt x="262" y="372"/>
                  </a:lnTo>
                  <a:lnTo>
                    <a:pt x="262" y="347"/>
                  </a:lnTo>
                  <a:close/>
                  <a:moveTo>
                    <a:pt x="228" y="355"/>
                  </a:moveTo>
                  <a:lnTo>
                    <a:pt x="228" y="364"/>
                  </a:lnTo>
                  <a:lnTo>
                    <a:pt x="220" y="372"/>
                  </a:lnTo>
                  <a:lnTo>
                    <a:pt x="211" y="381"/>
                  </a:lnTo>
                  <a:lnTo>
                    <a:pt x="195" y="381"/>
                  </a:lnTo>
                  <a:lnTo>
                    <a:pt x="161" y="389"/>
                  </a:lnTo>
                  <a:lnTo>
                    <a:pt x="135" y="397"/>
                  </a:lnTo>
                  <a:lnTo>
                    <a:pt x="110" y="397"/>
                  </a:lnTo>
                  <a:lnTo>
                    <a:pt x="93" y="389"/>
                  </a:lnTo>
                  <a:lnTo>
                    <a:pt x="93" y="381"/>
                  </a:lnTo>
                  <a:lnTo>
                    <a:pt x="93" y="364"/>
                  </a:lnTo>
                  <a:lnTo>
                    <a:pt x="110" y="355"/>
                  </a:lnTo>
                  <a:lnTo>
                    <a:pt x="127" y="347"/>
                  </a:lnTo>
                  <a:lnTo>
                    <a:pt x="152" y="338"/>
                  </a:lnTo>
                  <a:lnTo>
                    <a:pt x="186" y="338"/>
                  </a:lnTo>
                  <a:lnTo>
                    <a:pt x="203" y="338"/>
                  </a:lnTo>
                  <a:lnTo>
                    <a:pt x="220" y="338"/>
                  </a:lnTo>
                  <a:lnTo>
                    <a:pt x="228" y="355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7" name="Rectangle 393">
              <a:extLst>
                <a:ext uri="{FF2B5EF4-FFF2-40B4-BE49-F238E27FC236}">
                  <a16:creationId xmlns:a16="http://schemas.microsoft.com/office/drawing/2014/main" id="{0B34ED71-987B-4761-B5D9-5F914D744E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80000">
              <a:off x="2158" y="24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8" name="Rectangle 394">
              <a:extLst>
                <a:ext uri="{FF2B5EF4-FFF2-40B4-BE49-F238E27FC236}">
                  <a16:creationId xmlns:a16="http://schemas.microsoft.com/office/drawing/2014/main" id="{02372746-CA74-420F-A395-B5DACD6C88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80000">
              <a:off x="2165" y="27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9" name="Rectangle 395">
              <a:extLst>
                <a:ext uri="{FF2B5EF4-FFF2-40B4-BE49-F238E27FC236}">
                  <a16:creationId xmlns:a16="http://schemas.microsoft.com/office/drawing/2014/main" id="{B646766A-D767-4864-BC04-90EAD18BB1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80000">
              <a:off x="2171" y="303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0" name="Freeform 396">
              <a:extLst>
                <a:ext uri="{FF2B5EF4-FFF2-40B4-BE49-F238E27FC236}">
                  <a16:creationId xmlns:a16="http://schemas.microsoft.com/office/drawing/2014/main" id="{BCAE4E26-B6B8-4F02-8282-22E0A5F596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8" y="2057"/>
              <a:ext cx="71" cy="75"/>
            </a:xfrm>
            <a:custGeom>
              <a:avLst/>
              <a:gdLst>
                <a:gd name="T0" fmla="*/ 84 w 406"/>
                <a:gd name="T1" fmla="*/ 279 h 432"/>
                <a:gd name="T2" fmla="*/ 118 w 406"/>
                <a:gd name="T3" fmla="*/ 364 h 432"/>
                <a:gd name="T4" fmla="*/ 169 w 406"/>
                <a:gd name="T5" fmla="*/ 432 h 432"/>
                <a:gd name="T6" fmla="*/ 177 w 406"/>
                <a:gd name="T7" fmla="*/ 381 h 432"/>
                <a:gd name="T8" fmla="*/ 118 w 406"/>
                <a:gd name="T9" fmla="*/ 296 h 432"/>
                <a:gd name="T10" fmla="*/ 101 w 406"/>
                <a:gd name="T11" fmla="*/ 237 h 432"/>
                <a:gd name="T12" fmla="*/ 0 w 406"/>
                <a:gd name="T13" fmla="*/ 322 h 432"/>
                <a:gd name="T14" fmla="*/ 135 w 406"/>
                <a:gd name="T15" fmla="*/ 152 h 432"/>
                <a:gd name="T16" fmla="*/ 127 w 406"/>
                <a:gd name="T17" fmla="*/ 203 h 432"/>
                <a:gd name="T18" fmla="*/ 144 w 406"/>
                <a:gd name="T19" fmla="*/ 237 h 432"/>
                <a:gd name="T20" fmla="*/ 177 w 406"/>
                <a:gd name="T21" fmla="*/ 271 h 432"/>
                <a:gd name="T22" fmla="*/ 220 w 406"/>
                <a:gd name="T23" fmla="*/ 296 h 432"/>
                <a:gd name="T24" fmla="*/ 245 w 406"/>
                <a:gd name="T25" fmla="*/ 305 h 432"/>
                <a:gd name="T26" fmla="*/ 296 w 406"/>
                <a:gd name="T27" fmla="*/ 279 h 432"/>
                <a:gd name="T28" fmla="*/ 304 w 406"/>
                <a:gd name="T29" fmla="*/ 237 h 432"/>
                <a:gd name="T30" fmla="*/ 296 w 406"/>
                <a:gd name="T31" fmla="*/ 203 h 432"/>
                <a:gd name="T32" fmla="*/ 254 w 406"/>
                <a:gd name="T33" fmla="*/ 169 h 432"/>
                <a:gd name="T34" fmla="*/ 211 w 406"/>
                <a:gd name="T35" fmla="*/ 144 h 432"/>
                <a:gd name="T36" fmla="*/ 177 w 406"/>
                <a:gd name="T37" fmla="*/ 127 h 432"/>
                <a:gd name="T38" fmla="*/ 135 w 406"/>
                <a:gd name="T39" fmla="*/ 152 h 432"/>
                <a:gd name="T40" fmla="*/ 169 w 406"/>
                <a:gd name="T41" fmla="*/ 169 h 432"/>
                <a:gd name="T42" fmla="*/ 211 w 406"/>
                <a:gd name="T43" fmla="*/ 178 h 432"/>
                <a:gd name="T44" fmla="*/ 254 w 406"/>
                <a:gd name="T45" fmla="*/ 220 h 432"/>
                <a:gd name="T46" fmla="*/ 279 w 406"/>
                <a:gd name="T47" fmla="*/ 254 h 432"/>
                <a:gd name="T48" fmla="*/ 262 w 406"/>
                <a:gd name="T49" fmla="*/ 271 h 432"/>
                <a:gd name="T50" fmla="*/ 228 w 406"/>
                <a:gd name="T51" fmla="*/ 254 h 432"/>
                <a:gd name="T52" fmla="*/ 177 w 406"/>
                <a:gd name="T53" fmla="*/ 220 h 432"/>
                <a:gd name="T54" fmla="*/ 152 w 406"/>
                <a:gd name="T55" fmla="*/ 186 h 432"/>
                <a:gd name="T56" fmla="*/ 237 w 406"/>
                <a:gd name="T57" fmla="*/ 26 h 432"/>
                <a:gd name="T58" fmla="*/ 228 w 406"/>
                <a:gd name="T59" fmla="*/ 76 h 432"/>
                <a:gd name="T60" fmla="*/ 245 w 406"/>
                <a:gd name="T61" fmla="*/ 110 h 432"/>
                <a:gd name="T62" fmla="*/ 279 w 406"/>
                <a:gd name="T63" fmla="*/ 144 h 432"/>
                <a:gd name="T64" fmla="*/ 321 w 406"/>
                <a:gd name="T65" fmla="*/ 169 h 432"/>
                <a:gd name="T66" fmla="*/ 347 w 406"/>
                <a:gd name="T67" fmla="*/ 178 h 432"/>
                <a:gd name="T68" fmla="*/ 398 w 406"/>
                <a:gd name="T69" fmla="*/ 152 h 432"/>
                <a:gd name="T70" fmla="*/ 406 w 406"/>
                <a:gd name="T71" fmla="*/ 110 h 432"/>
                <a:gd name="T72" fmla="*/ 398 w 406"/>
                <a:gd name="T73" fmla="*/ 76 h 432"/>
                <a:gd name="T74" fmla="*/ 355 w 406"/>
                <a:gd name="T75" fmla="*/ 42 h 432"/>
                <a:gd name="T76" fmla="*/ 313 w 406"/>
                <a:gd name="T77" fmla="*/ 17 h 432"/>
                <a:gd name="T78" fmla="*/ 279 w 406"/>
                <a:gd name="T79" fmla="*/ 0 h 432"/>
                <a:gd name="T80" fmla="*/ 237 w 406"/>
                <a:gd name="T81" fmla="*/ 26 h 432"/>
                <a:gd name="T82" fmla="*/ 271 w 406"/>
                <a:gd name="T83" fmla="*/ 42 h 432"/>
                <a:gd name="T84" fmla="*/ 313 w 406"/>
                <a:gd name="T85" fmla="*/ 51 h 432"/>
                <a:gd name="T86" fmla="*/ 355 w 406"/>
                <a:gd name="T87" fmla="*/ 93 h 432"/>
                <a:gd name="T88" fmla="*/ 381 w 406"/>
                <a:gd name="T89" fmla="*/ 127 h 432"/>
                <a:gd name="T90" fmla="*/ 364 w 406"/>
                <a:gd name="T91" fmla="*/ 144 h 432"/>
                <a:gd name="T92" fmla="*/ 330 w 406"/>
                <a:gd name="T93" fmla="*/ 127 h 432"/>
                <a:gd name="T94" fmla="*/ 279 w 406"/>
                <a:gd name="T95" fmla="*/ 93 h 432"/>
                <a:gd name="T96" fmla="*/ 254 w 406"/>
                <a:gd name="T97" fmla="*/ 5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6" h="432">
                  <a:moveTo>
                    <a:pt x="25" y="347"/>
                  </a:moveTo>
                  <a:lnTo>
                    <a:pt x="84" y="279"/>
                  </a:lnTo>
                  <a:lnTo>
                    <a:pt x="93" y="322"/>
                  </a:lnTo>
                  <a:lnTo>
                    <a:pt x="118" y="364"/>
                  </a:lnTo>
                  <a:lnTo>
                    <a:pt x="144" y="398"/>
                  </a:lnTo>
                  <a:lnTo>
                    <a:pt x="169" y="432"/>
                  </a:lnTo>
                  <a:lnTo>
                    <a:pt x="194" y="398"/>
                  </a:lnTo>
                  <a:lnTo>
                    <a:pt x="177" y="381"/>
                  </a:lnTo>
                  <a:lnTo>
                    <a:pt x="152" y="356"/>
                  </a:lnTo>
                  <a:lnTo>
                    <a:pt x="118" y="296"/>
                  </a:lnTo>
                  <a:lnTo>
                    <a:pt x="110" y="263"/>
                  </a:lnTo>
                  <a:lnTo>
                    <a:pt x="101" y="237"/>
                  </a:lnTo>
                  <a:lnTo>
                    <a:pt x="84" y="220"/>
                  </a:lnTo>
                  <a:lnTo>
                    <a:pt x="0" y="322"/>
                  </a:lnTo>
                  <a:lnTo>
                    <a:pt x="25" y="347"/>
                  </a:lnTo>
                  <a:close/>
                  <a:moveTo>
                    <a:pt x="135" y="152"/>
                  </a:moveTo>
                  <a:lnTo>
                    <a:pt x="127" y="178"/>
                  </a:lnTo>
                  <a:lnTo>
                    <a:pt x="127" y="203"/>
                  </a:lnTo>
                  <a:lnTo>
                    <a:pt x="127" y="220"/>
                  </a:lnTo>
                  <a:lnTo>
                    <a:pt x="144" y="237"/>
                  </a:lnTo>
                  <a:lnTo>
                    <a:pt x="152" y="254"/>
                  </a:lnTo>
                  <a:lnTo>
                    <a:pt x="177" y="271"/>
                  </a:lnTo>
                  <a:lnTo>
                    <a:pt x="194" y="288"/>
                  </a:lnTo>
                  <a:lnTo>
                    <a:pt x="220" y="296"/>
                  </a:lnTo>
                  <a:lnTo>
                    <a:pt x="237" y="305"/>
                  </a:lnTo>
                  <a:lnTo>
                    <a:pt x="245" y="305"/>
                  </a:lnTo>
                  <a:lnTo>
                    <a:pt x="279" y="296"/>
                  </a:lnTo>
                  <a:lnTo>
                    <a:pt x="296" y="279"/>
                  </a:lnTo>
                  <a:lnTo>
                    <a:pt x="304" y="263"/>
                  </a:lnTo>
                  <a:lnTo>
                    <a:pt x="304" y="237"/>
                  </a:lnTo>
                  <a:lnTo>
                    <a:pt x="304" y="220"/>
                  </a:lnTo>
                  <a:lnTo>
                    <a:pt x="296" y="203"/>
                  </a:lnTo>
                  <a:lnTo>
                    <a:pt x="279" y="186"/>
                  </a:lnTo>
                  <a:lnTo>
                    <a:pt x="254" y="169"/>
                  </a:lnTo>
                  <a:lnTo>
                    <a:pt x="237" y="152"/>
                  </a:lnTo>
                  <a:lnTo>
                    <a:pt x="211" y="144"/>
                  </a:lnTo>
                  <a:lnTo>
                    <a:pt x="194" y="136"/>
                  </a:lnTo>
                  <a:lnTo>
                    <a:pt x="177" y="127"/>
                  </a:lnTo>
                  <a:lnTo>
                    <a:pt x="152" y="136"/>
                  </a:lnTo>
                  <a:lnTo>
                    <a:pt x="135" y="152"/>
                  </a:lnTo>
                  <a:close/>
                  <a:moveTo>
                    <a:pt x="160" y="178"/>
                  </a:moveTo>
                  <a:lnTo>
                    <a:pt x="169" y="169"/>
                  </a:lnTo>
                  <a:lnTo>
                    <a:pt x="194" y="169"/>
                  </a:lnTo>
                  <a:lnTo>
                    <a:pt x="211" y="178"/>
                  </a:lnTo>
                  <a:lnTo>
                    <a:pt x="228" y="195"/>
                  </a:lnTo>
                  <a:lnTo>
                    <a:pt x="254" y="220"/>
                  </a:lnTo>
                  <a:lnTo>
                    <a:pt x="271" y="237"/>
                  </a:lnTo>
                  <a:lnTo>
                    <a:pt x="279" y="254"/>
                  </a:lnTo>
                  <a:lnTo>
                    <a:pt x="271" y="263"/>
                  </a:lnTo>
                  <a:lnTo>
                    <a:pt x="262" y="271"/>
                  </a:lnTo>
                  <a:lnTo>
                    <a:pt x="237" y="263"/>
                  </a:lnTo>
                  <a:lnTo>
                    <a:pt x="228" y="254"/>
                  </a:lnTo>
                  <a:lnTo>
                    <a:pt x="203" y="237"/>
                  </a:lnTo>
                  <a:lnTo>
                    <a:pt x="177" y="220"/>
                  </a:lnTo>
                  <a:lnTo>
                    <a:pt x="160" y="203"/>
                  </a:lnTo>
                  <a:lnTo>
                    <a:pt x="152" y="186"/>
                  </a:lnTo>
                  <a:lnTo>
                    <a:pt x="160" y="178"/>
                  </a:lnTo>
                  <a:close/>
                  <a:moveTo>
                    <a:pt x="237" y="26"/>
                  </a:moveTo>
                  <a:lnTo>
                    <a:pt x="228" y="51"/>
                  </a:lnTo>
                  <a:lnTo>
                    <a:pt x="228" y="76"/>
                  </a:lnTo>
                  <a:lnTo>
                    <a:pt x="228" y="93"/>
                  </a:lnTo>
                  <a:lnTo>
                    <a:pt x="245" y="110"/>
                  </a:lnTo>
                  <a:lnTo>
                    <a:pt x="254" y="127"/>
                  </a:lnTo>
                  <a:lnTo>
                    <a:pt x="279" y="144"/>
                  </a:lnTo>
                  <a:lnTo>
                    <a:pt x="296" y="161"/>
                  </a:lnTo>
                  <a:lnTo>
                    <a:pt x="321" y="169"/>
                  </a:lnTo>
                  <a:lnTo>
                    <a:pt x="338" y="178"/>
                  </a:lnTo>
                  <a:lnTo>
                    <a:pt x="347" y="178"/>
                  </a:lnTo>
                  <a:lnTo>
                    <a:pt x="381" y="169"/>
                  </a:lnTo>
                  <a:lnTo>
                    <a:pt x="398" y="152"/>
                  </a:lnTo>
                  <a:lnTo>
                    <a:pt x="406" y="136"/>
                  </a:lnTo>
                  <a:lnTo>
                    <a:pt x="406" y="110"/>
                  </a:lnTo>
                  <a:lnTo>
                    <a:pt x="406" y="93"/>
                  </a:lnTo>
                  <a:lnTo>
                    <a:pt x="398" y="76"/>
                  </a:lnTo>
                  <a:lnTo>
                    <a:pt x="381" y="59"/>
                  </a:lnTo>
                  <a:lnTo>
                    <a:pt x="355" y="42"/>
                  </a:lnTo>
                  <a:lnTo>
                    <a:pt x="338" y="26"/>
                  </a:lnTo>
                  <a:lnTo>
                    <a:pt x="313" y="17"/>
                  </a:lnTo>
                  <a:lnTo>
                    <a:pt x="296" y="9"/>
                  </a:lnTo>
                  <a:lnTo>
                    <a:pt x="279" y="0"/>
                  </a:lnTo>
                  <a:lnTo>
                    <a:pt x="254" y="9"/>
                  </a:lnTo>
                  <a:lnTo>
                    <a:pt x="237" y="26"/>
                  </a:lnTo>
                  <a:close/>
                  <a:moveTo>
                    <a:pt x="262" y="51"/>
                  </a:moveTo>
                  <a:lnTo>
                    <a:pt x="271" y="42"/>
                  </a:lnTo>
                  <a:lnTo>
                    <a:pt x="296" y="42"/>
                  </a:lnTo>
                  <a:lnTo>
                    <a:pt x="313" y="51"/>
                  </a:lnTo>
                  <a:lnTo>
                    <a:pt x="330" y="68"/>
                  </a:lnTo>
                  <a:lnTo>
                    <a:pt x="355" y="93"/>
                  </a:lnTo>
                  <a:lnTo>
                    <a:pt x="372" y="110"/>
                  </a:lnTo>
                  <a:lnTo>
                    <a:pt x="381" y="127"/>
                  </a:lnTo>
                  <a:lnTo>
                    <a:pt x="372" y="136"/>
                  </a:lnTo>
                  <a:lnTo>
                    <a:pt x="364" y="144"/>
                  </a:lnTo>
                  <a:lnTo>
                    <a:pt x="338" y="136"/>
                  </a:lnTo>
                  <a:lnTo>
                    <a:pt x="330" y="127"/>
                  </a:lnTo>
                  <a:lnTo>
                    <a:pt x="304" y="110"/>
                  </a:lnTo>
                  <a:lnTo>
                    <a:pt x="279" y="93"/>
                  </a:lnTo>
                  <a:lnTo>
                    <a:pt x="262" y="76"/>
                  </a:lnTo>
                  <a:lnTo>
                    <a:pt x="254" y="59"/>
                  </a:lnTo>
                  <a:lnTo>
                    <a:pt x="262" y="51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1" name="Rectangle 397">
              <a:extLst>
                <a:ext uri="{FF2B5EF4-FFF2-40B4-BE49-F238E27FC236}">
                  <a16:creationId xmlns:a16="http://schemas.microsoft.com/office/drawing/2014/main" id="{6475C60B-5E70-4463-8946-C2879E3519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1218" y="206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2" name="Rectangle 398">
              <a:extLst>
                <a:ext uri="{FF2B5EF4-FFF2-40B4-BE49-F238E27FC236}">
                  <a16:creationId xmlns:a16="http://schemas.microsoft.com/office/drawing/2014/main" id="{E16CA48D-01F6-4AEA-B7BA-0C1DB71FCF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1235" y="20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3" name="Rectangle 399">
              <a:extLst>
                <a:ext uri="{FF2B5EF4-FFF2-40B4-BE49-F238E27FC236}">
                  <a16:creationId xmlns:a16="http://schemas.microsoft.com/office/drawing/2014/main" id="{DA5CC5D1-2A89-467D-B30E-8EBCF83CA4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1254" y="202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4" name="Freeform 400">
              <a:extLst>
                <a:ext uri="{FF2B5EF4-FFF2-40B4-BE49-F238E27FC236}">
                  <a16:creationId xmlns:a16="http://schemas.microsoft.com/office/drawing/2014/main" id="{9660D1C5-4F0C-446A-81AA-7ED2906258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3" y="2935"/>
              <a:ext cx="78" cy="36"/>
            </a:xfrm>
            <a:custGeom>
              <a:avLst/>
              <a:gdLst>
                <a:gd name="T0" fmla="*/ 9 w 449"/>
                <a:gd name="T1" fmla="*/ 170 h 204"/>
                <a:gd name="T2" fmla="*/ 43 w 449"/>
                <a:gd name="T3" fmla="*/ 204 h 204"/>
                <a:gd name="T4" fmla="*/ 102 w 449"/>
                <a:gd name="T5" fmla="*/ 204 h 204"/>
                <a:gd name="T6" fmla="*/ 136 w 449"/>
                <a:gd name="T7" fmla="*/ 161 h 204"/>
                <a:gd name="T8" fmla="*/ 136 w 449"/>
                <a:gd name="T9" fmla="*/ 110 h 204"/>
                <a:gd name="T10" fmla="*/ 102 w 449"/>
                <a:gd name="T11" fmla="*/ 77 h 204"/>
                <a:gd name="T12" fmla="*/ 51 w 449"/>
                <a:gd name="T13" fmla="*/ 77 h 204"/>
                <a:gd name="T14" fmla="*/ 127 w 449"/>
                <a:gd name="T15" fmla="*/ 43 h 204"/>
                <a:gd name="T16" fmla="*/ 26 w 449"/>
                <a:gd name="T17" fmla="*/ 0 h 204"/>
                <a:gd name="T18" fmla="*/ 34 w 449"/>
                <a:gd name="T19" fmla="*/ 119 h 204"/>
                <a:gd name="T20" fmla="*/ 68 w 449"/>
                <a:gd name="T21" fmla="*/ 102 h 204"/>
                <a:gd name="T22" fmla="*/ 93 w 449"/>
                <a:gd name="T23" fmla="*/ 127 h 204"/>
                <a:gd name="T24" fmla="*/ 93 w 449"/>
                <a:gd name="T25" fmla="*/ 153 h 204"/>
                <a:gd name="T26" fmla="*/ 76 w 449"/>
                <a:gd name="T27" fmla="*/ 170 h 204"/>
                <a:gd name="T28" fmla="*/ 51 w 449"/>
                <a:gd name="T29" fmla="*/ 170 h 204"/>
                <a:gd name="T30" fmla="*/ 34 w 449"/>
                <a:gd name="T31" fmla="*/ 144 h 204"/>
                <a:gd name="T32" fmla="*/ 153 w 449"/>
                <a:gd name="T33" fmla="*/ 144 h 204"/>
                <a:gd name="T34" fmla="*/ 178 w 449"/>
                <a:gd name="T35" fmla="*/ 187 h 204"/>
                <a:gd name="T36" fmla="*/ 220 w 449"/>
                <a:gd name="T37" fmla="*/ 204 h 204"/>
                <a:gd name="T38" fmla="*/ 271 w 449"/>
                <a:gd name="T39" fmla="*/ 178 h 204"/>
                <a:gd name="T40" fmla="*/ 288 w 449"/>
                <a:gd name="T41" fmla="*/ 136 h 204"/>
                <a:gd name="T42" fmla="*/ 271 w 449"/>
                <a:gd name="T43" fmla="*/ 85 h 204"/>
                <a:gd name="T44" fmla="*/ 229 w 449"/>
                <a:gd name="T45" fmla="*/ 68 h 204"/>
                <a:gd name="T46" fmla="*/ 212 w 449"/>
                <a:gd name="T47" fmla="*/ 43 h 204"/>
                <a:gd name="T48" fmla="*/ 280 w 449"/>
                <a:gd name="T49" fmla="*/ 0 h 204"/>
                <a:gd name="T50" fmla="*/ 161 w 449"/>
                <a:gd name="T51" fmla="*/ 110 h 204"/>
                <a:gd name="T52" fmla="*/ 203 w 449"/>
                <a:gd name="T53" fmla="*/ 110 h 204"/>
                <a:gd name="T54" fmla="*/ 246 w 449"/>
                <a:gd name="T55" fmla="*/ 110 h 204"/>
                <a:gd name="T56" fmla="*/ 254 w 449"/>
                <a:gd name="T57" fmla="*/ 136 h 204"/>
                <a:gd name="T58" fmla="*/ 237 w 449"/>
                <a:gd name="T59" fmla="*/ 161 h 204"/>
                <a:gd name="T60" fmla="*/ 220 w 449"/>
                <a:gd name="T61" fmla="*/ 170 h 204"/>
                <a:gd name="T62" fmla="*/ 195 w 449"/>
                <a:gd name="T63" fmla="*/ 161 h 204"/>
                <a:gd name="T64" fmla="*/ 153 w 449"/>
                <a:gd name="T65" fmla="*/ 144 h 204"/>
                <a:gd name="T66" fmla="*/ 356 w 449"/>
                <a:gd name="T67" fmla="*/ 0 h 204"/>
                <a:gd name="T68" fmla="*/ 322 w 449"/>
                <a:gd name="T69" fmla="*/ 51 h 204"/>
                <a:gd name="T70" fmla="*/ 313 w 449"/>
                <a:gd name="T71" fmla="*/ 127 h 204"/>
                <a:gd name="T72" fmla="*/ 322 w 449"/>
                <a:gd name="T73" fmla="*/ 170 h 204"/>
                <a:gd name="T74" fmla="*/ 356 w 449"/>
                <a:gd name="T75" fmla="*/ 204 h 204"/>
                <a:gd name="T76" fmla="*/ 407 w 449"/>
                <a:gd name="T77" fmla="*/ 204 h 204"/>
                <a:gd name="T78" fmla="*/ 432 w 449"/>
                <a:gd name="T79" fmla="*/ 170 h 204"/>
                <a:gd name="T80" fmla="*/ 449 w 449"/>
                <a:gd name="T81" fmla="*/ 102 h 204"/>
                <a:gd name="T82" fmla="*/ 423 w 449"/>
                <a:gd name="T83" fmla="*/ 17 h 204"/>
                <a:gd name="T84" fmla="*/ 381 w 449"/>
                <a:gd name="T85" fmla="*/ 0 h 204"/>
                <a:gd name="T86" fmla="*/ 390 w 449"/>
                <a:gd name="T87" fmla="*/ 34 h 204"/>
                <a:gd name="T88" fmla="*/ 407 w 449"/>
                <a:gd name="T89" fmla="*/ 77 h 204"/>
                <a:gd name="T90" fmla="*/ 407 w 449"/>
                <a:gd name="T91" fmla="*/ 136 h 204"/>
                <a:gd name="T92" fmla="*/ 390 w 449"/>
                <a:gd name="T93" fmla="*/ 170 h 204"/>
                <a:gd name="T94" fmla="*/ 364 w 449"/>
                <a:gd name="T95" fmla="*/ 170 h 204"/>
                <a:gd name="T96" fmla="*/ 356 w 449"/>
                <a:gd name="T97" fmla="*/ 153 h 204"/>
                <a:gd name="T98" fmla="*/ 356 w 449"/>
                <a:gd name="T99" fmla="*/ 102 h 204"/>
                <a:gd name="T100" fmla="*/ 356 w 449"/>
                <a:gd name="T101" fmla="*/ 51 h 204"/>
                <a:gd name="T102" fmla="*/ 381 w 449"/>
                <a:gd name="T103" fmla="*/ 3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9" h="204">
                  <a:moveTo>
                    <a:pt x="0" y="144"/>
                  </a:moveTo>
                  <a:lnTo>
                    <a:pt x="9" y="170"/>
                  </a:lnTo>
                  <a:lnTo>
                    <a:pt x="26" y="187"/>
                  </a:lnTo>
                  <a:lnTo>
                    <a:pt x="43" y="204"/>
                  </a:lnTo>
                  <a:lnTo>
                    <a:pt x="68" y="204"/>
                  </a:lnTo>
                  <a:lnTo>
                    <a:pt x="102" y="204"/>
                  </a:lnTo>
                  <a:lnTo>
                    <a:pt x="119" y="178"/>
                  </a:lnTo>
                  <a:lnTo>
                    <a:pt x="136" y="161"/>
                  </a:lnTo>
                  <a:lnTo>
                    <a:pt x="136" y="136"/>
                  </a:lnTo>
                  <a:lnTo>
                    <a:pt x="136" y="110"/>
                  </a:lnTo>
                  <a:lnTo>
                    <a:pt x="119" y="85"/>
                  </a:lnTo>
                  <a:lnTo>
                    <a:pt x="102" y="77"/>
                  </a:lnTo>
                  <a:lnTo>
                    <a:pt x="76" y="68"/>
                  </a:lnTo>
                  <a:lnTo>
                    <a:pt x="51" y="77"/>
                  </a:lnTo>
                  <a:lnTo>
                    <a:pt x="59" y="43"/>
                  </a:lnTo>
                  <a:lnTo>
                    <a:pt x="127" y="43"/>
                  </a:lnTo>
                  <a:lnTo>
                    <a:pt x="127" y="0"/>
                  </a:lnTo>
                  <a:lnTo>
                    <a:pt x="26" y="0"/>
                  </a:lnTo>
                  <a:lnTo>
                    <a:pt x="9" y="110"/>
                  </a:lnTo>
                  <a:lnTo>
                    <a:pt x="34" y="119"/>
                  </a:lnTo>
                  <a:lnTo>
                    <a:pt x="51" y="110"/>
                  </a:lnTo>
                  <a:lnTo>
                    <a:pt x="68" y="102"/>
                  </a:lnTo>
                  <a:lnTo>
                    <a:pt x="93" y="110"/>
                  </a:lnTo>
                  <a:lnTo>
                    <a:pt x="93" y="127"/>
                  </a:lnTo>
                  <a:lnTo>
                    <a:pt x="102" y="136"/>
                  </a:lnTo>
                  <a:lnTo>
                    <a:pt x="93" y="153"/>
                  </a:lnTo>
                  <a:lnTo>
                    <a:pt x="85" y="161"/>
                  </a:lnTo>
                  <a:lnTo>
                    <a:pt x="76" y="170"/>
                  </a:lnTo>
                  <a:lnTo>
                    <a:pt x="68" y="170"/>
                  </a:lnTo>
                  <a:lnTo>
                    <a:pt x="51" y="170"/>
                  </a:lnTo>
                  <a:lnTo>
                    <a:pt x="43" y="161"/>
                  </a:lnTo>
                  <a:lnTo>
                    <a:pt x="34" y="144"/>
                  </a:lnTo>
                  <a:lnTo>
                    <a:pt x="0" y="144"/>
                  </a:lnTo>
                  <a:close/>
                  <a:moveTo>
                    <a:pt x="153" y="144"/>
                  </a:moveTo>
                  <a:lnTo>
                    <a:pt x="161" y="170"/>
                  </a:lnTo>
                  <a:lnTo>
                    <a:pt x="178" y="187"/>
                  </a:lnTo>
                  <a:lnTo>
                    <a:pt x="195" y="204"/>
                  </a:lnTo>
                  <a:lnTo>
                    <a:pt x="220" y="204"/>
                  </a:lnTo>
                  <a:lnTo>
                    <a:pt x="254" y="204"/>
                  </a:lnTo>
                  <a:lnTo>
                    <a:pt x="271" y="178"/>
                  </a:lnTo>
                  <a:lnTo>
                    <a:pt x="288" y="161"/>
                  </a:lnTo>
                  <a:lnTo>
                    <a:pt x="288" y="136"/>
                  </a:lnTo>
                  <a:lnTo>
                    <a:pt x="288" y="110"/>
                  </a:lnTo>
                  <a:lnTo>
                    <a:pt x="271" y="85"/>
                  </a:lnTo>
                  <a:lnTo>
                    <a:pt x="254" y="77"/>
                  </a:lnTo>
                  <a:lnTo>
                    <a:pt x="229" y="68"/>
                  </a:lnTo>
                  <a:lnTo>
                    <a:pt x="203" y="77"/>
                  </a:lnTo>
                  <a:lnTo>
                    <a:pt x="212" y="43"/>
                  </a:lnTo>
                  <a:lnTo>
                    <a:pt x="280" y="43"/>
                  </a:lnTo>
                  <a:lnTo>
                    <a:pt x="280" y="0"/>
                  </a:lnTo>
                  <a:lnTo>
                    <a:pt x="178" y="0"/>
                  </a:lnTo>
                  <a:lnTo>
                    <a:pt x="161" y="110"/>
                  </a:lnTo>
                  <a:lnTo>
                    <a:pt x="186" y="119"/>
                  </a:lnTo>
                  <a:lnTo>
                    <a:pt x="203" y="110"/>
                  </a:lnTo>
                  <a:lnTo>
                    <a:pt x="220" y="102"/>
                  </a:lnTo>
                  <a:lnTo>
                    <a:pt x="246" y="110"/>
                  </a:lnTo>
                  <a:lnTo>
                    <a:pt x="246" y="127"/>
                  </a:lnTo>
                  <a:lnTo>
                    <a:pt x="254" y="136"/>
                  </a:lnTo>
                  <a:lnTo>
                    <a:pt x="246" y="153"/>
                  </a:lnTo>
                  <a:lnTo>
                    <a:pt x="237" y="161"/>
                  </a:lnTo>
                  <a:lnTo>
                    <a:pt x="229" y="170"/>
                  </a:lnTo>
                  <a:lnTo>
                    <a:pt x="220" y="170"/>
                  </a:lnTo>
                  <a:lnTo>
                    <a:pt x="203" y="170"/>
                  </a:lnTo>
                  <a:lnTo>
                    <a:pt x="195" y="161"/>
                  </a:lnTo>
                  <a:lnTo>
                    <a:pt x="186" y="144"/>
                  </a:lnTo>
                  <a:lnTo>
                    <a:pt x="153" y="144"/>
                  </a:lnTo>
                  <a:close/>
                  <a:moveTo>
                    <a:pt x="381" y="0"/>
                  </a:moveTo>
                  <a:lnTo>
                    <a:pt x="356" y="0"/>
                  </a:lnTo>
                  <a:lnTo>
                    <a:pt x="330" y="17"/>
                  </a:lnTo>
                  <a:lnTo>
                    <a:pt x="322" y="51"/>
                  </a:lnTo>
                  <a:lnTo>
                    <a:pt x="313" y="102"/>
                  </a:lnTo>
                  <a:lnTo>
                    <a:pt x="313" y="127"/>
                  </a:lnTo>
                  <a:lnTo>
                    <a:pt x="322" y="153"/>
                  </a:lnTo>
                  <a:lnTo>
                    <a:pt x="322" y="170"/>
                  </a:lnTo>
                  <a:lnTo>
                    <a:pt x="330" y="187"/>
                  </a:lnTo>
                  <a:lnTo>
                    <a:pt x="356" y="204"/>
                  </a:lnTo>
                  <a:lnTo>
                    <a:pt x="381" y="204"/>
                  </a:lnTo>
                  <a:lnTo>
                    <a:pt x="407" y="204"/>
                  </a:lnTo>
                  <a:lnTo>
                    <a:pt x="423" y="187"/>
                  </a:lnTo>
                  <a:lnTo>
                    <a:pt x="432" y="170"/>
                  </a:lnTo>
                  <a:lnTo>
                    <a:pt x="440" y="153"/>
                  </a:lnTo>
                  <a:lnTo>
                    <a:pt x="449" y="102"/>
                  </a:lnTo>
                  <a:lnTo>
                    <a:pt x="440" y="51"/>
                  </a:lnTo>
                  <a:lnTo>
                    <a:pt x="423" y="17"/>
                  </a:lnTo>
                  <a:lnTo>
                    <a:pt x="407" y="0"/>
                  </a:lnTo>
                  <a:lnTo>
                    <a:pt x="381" y="0"/>
                  </a:lnTo>
                  <a:close/>
                  <a:moveTo>
                    <a:pt x="381" y="34"/>
                  </a:moveTo>
                  <a:lnTo>
                    <a:pt x="390" y="34"/>
                  </a:lnTo>
                  <a:lnTo>
                    <a:pt x="407" y="51"/>
                  </a:lnTo>
                  <a:lnTo>
                    <a:pt x="407" y="77"/>
                  </a:lnTo>
                  <a:lnTo>
                    <a:pt x="407" y="102"/>
                  </a:lnTo>
                  <a:lnTo>
                    <a:pt x="407" y="136"/>
                  </a:lnTo>
                  <a:lnTo>
                    <a:pt x="398" y="153"/>
                  </a:lnTo>
                  <a:lnTo>
                    <a:pt x="390" y="170"/>
                  </a:lnTo>
                  <a:lnTo>
                    <a:pt x="381" y="170"/>
                  </a:lnTo>
                  <a:lnTo>
                    <a:pt x="364" y="170"/>
                  </a:lnTo>
                  <a:lnTo>
                    <a:pt x="364" y="161"/>
                  </a:lnTo>
                  <a:lnTo>
                    <a:pt x="356" y="153"/>
                  </a:lnTo>
                  <a:lnTo>
                    <a:pt x="356" y="136"/>
                  </a:lnTo>
                  <a:lnTo>
                    <a:pt x="356" y="102"/>
                  </a:lnTo>
                  <a:lnTo>
                    <a:pt x="356" y="77"/>
                  </a:lnTo>
                  <a:lnTo>
                    <a:pt x="356" y="51"/>
                  </a:lnTo>
                  <a:lnTo>
                    <a:pt x="364" y="34"/>
                  </a:lnTo>
                  <a:lnTo>
                    <a:pt x="381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5" name="Rectangle 401">
              <a:extLst>
                <a:ext uri="{FF2B5EF4-FFF2-40B4-BE49-F238E27FC236}">
                  <a16:creationId xmlns:a16="http://schemas.microsoft.com/office/drawing/2014/main" id="{A53CD1F7-F6F5-494E-9C5A-1E5BD29A5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" y="2925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550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6" name="Freeform 402">
              <a:extLst>
                <a:ext uri="{FF2B5EF4-FFF2-40B4-BE49-F238E27FC236}">
                  <a16:creationId xmlns:a16="http://schemas.microsoft.com/office/drawing/2014/main" id="{7F1ACAD5-C331-4216-B9F9-2FA5A18F5E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9" y="1750"/>
              <a:ext cx="78" cy="37"/>
            </a:xfrm>
            <a:custGeom>
              <a:avLst/>
              <a:gdLst>
                <a:gd name="T0" fmla="*/ 8 w 449"/>
                <a:gd name="T1" fmla="*/ 178 h 212"/>
                <a:gd name="T2" fmla="*/ 42 w 449"/>
                <a:gd name="T3" fmla="*/ 204 h 212"/>
                <a:gd name="T4" fmla="*/ 101 w 449"/>
                <a:gd name="T5" fmla="*/ 204 h 212"/>
                <a:gd name="T6" fmla="*/ 135 w 449"/>
                <a:gd name="T7" fmla="*/ 161 h 212"/>
                <a:gd name="T8" fmla="*/ 135 w 449"/>
                <a:gd name="T9" fmla="*/ 110 h 212"/>
                <a:gd name="T10" fmla="*/ 101 w 449"/>
                <a:gd name="T11" fmla="*/ 77 h 212"/>
                <a:gd name="T12" fmla="*/ 51 w 449"/>
                <a:gd name="T13" fmla="*/ 85 h 212"/>
                <a:gd name="T14" fmla="*/ 127 w 449"/>
                <a:gd name="T15" fmla="*/ 43 h 212"/>
                <a:gd name="T16" fmla="*/ 25 w 449"/>
                <a:gd name="T17" fmla="*/ 9 h 212"/>
                <a:gd name="T18" fmla="*/ 34 w 449"/>
                <a:gd name="T19" fmla="*/ 119 h 212"/>
                <a:gd name="T20" fmla="*/ 68 w 449"/>
                <a:gd name="T21" fmla="*/ 110 h 212"/>
                <a:gd name="T22" fmla="*/ 93 w 449"/>
                <a:gd name="T23" fmla="*/ 127 h 212"/>
                <a:gd name="T24" fmla="*/ 93 w 449"/>
                <a:gd name="T25" fmla="*/ 153 h 212"/>
                <a:gd name="T26" fmla="*/ 76 w 449"/>
                <a:gd name="T27" fmla="*/ 170 h 212"/>
                <a:gd name="T28" fmla="*/ 51 w 449"/>
                <a:gd name="T29" fmla="*/ 170 h 212"/>
                <a:gd name="T30" fmla="*/ 34 w 449"/>
                <a:gd name="T31" fmla="*/ 144 h 212"/>
                <a:gd name="T32" fmla="*/ 152 w 449"/>
                <a:gd name="T33" fmla="*/ 153 h 212"/>
                <a:gd name="T34" fmla="*/ 178 w 449"/>
                <a:gd name="T35" fmla="*/ 195 h 212"/>
                <a:gd name="T36" fmla="*/ 220 w 449"/>
                <a:gd name="T37" fmla="*/ 212 h 212"/>
                <a:gd name="T38" fmla="*/ 271 w 449"/>
                <a:gd name="T39" fmla="*/ 187 h 212"/>
                <a:gd name="T40" fmla="*/ 288 w 449"/>
                <a:gd name="T41" fmla="*/ 136 h 212"/>
                <a:gd name="T42" fmla="*/ 271 w 449"/>
                <a:gd name="T43" fmla="*/ 93 h 212"/>
                <a:gd name="T44" fmla="*/ 228 w 449"/>
                <a:gd name="T45" fmla="*/ 77 h 212"/>
                <a:gd name="T46" fmla="*/ 211 w 449"/>
                <a:gd name="T47" fmla="*/ 43 h 212"/>
                <a:gd name="T48" fmla="*/ 279 w 449"/>
                <a:gd name="T49" fmla="*/ 9 h 212"/>
                <a:gd name="T50" fmla="*/ 161 w 449"/>
                <a:gd name="T51" fmla="*/ 119 h 212"/>
                <a:gd name="T52" fmla="*/ 203 w 449"/>
                <a:gd name="T53" fmla="*/ 110 h 212"/>
                <a:gd name="T54" fmla="*/ 245 w 449"/>
                <a:gd name="T55" fmla="*/ 119 h 212"/>
                <a:gd name="T56" fmla="*/ 254 w 449"/>
                <a:gd name="T57" fmla="*/ 144 h 212"/>
                <a:gd name="T58" fmla="*/ 237 w 449"/>
                <a:gd name="T59" fmla="*/ 170 h 212"/>
                <a:gd name="T60" fmla="*/ 220 w 449"/>
                <a:gd name="T61" fmla="*/ 178 h 212"/>
                <a:gd name="T62" fmla="*/ 195 w 449"/>
                <a:gd name="T63" fmla="*/ 170 h 212"/>
                <a:gd name="T64" fmla="*/ 152 w 449"/>
                <a:gd name="T65" fmla="*/ 153 h 212"/>
                <a:gd name="T66" fmla="*/ 355 w 449"/>
                <a:gd name="T67" fmla="*/ 9 h 212"/>
                <a:gd name="T68" fmla="*/ 322 w 449"/>
                <a:gd name="T69" fmla="*/ 60 h 212"/>
                <a:gd name="T70" fmla="*/ 313 w 449"/>
                <a:gd name="T71" fmla="*/ 136 h 212"/>
                <a:gd name="T72" fmla="*/ 322 w 449"/>
                <a:gd name="T73" fmla="*/ 170 h 212"/>
                <a:gd name="T74" fmla="*/ 355 w 449"/>
                <a:gd name="T75" fmla="*/ 204 h 212"/>
                <a:gd name="T76" fmla="*/ 406 w 449"/>
                <a:gd name="T77" fmla="*/ 204 h 212"/>
                <a:gd name="T78" fmla="*/ 432 w 449"/>
                <a:gd name="T79" fmla="*/ 178 h 212"/>
                <a:gd name="T80" fmla="*/ 449 w 449"/>
                <a:gd name="T81" fmla="*/ 102 h 212"/>
                <a:gd name="T82" fmla="*/ 423 w 449"/>
                <a:gd name="T83" fmla="*/ 26 h 212"/>
                <a:gd name="T84" fmla="*/ 381 w 449"/>
                <a:gd name="T85" fmla="*/ 0 h 212"/>
                <a:gd name="T86" fmla="*/ 389 w 449"/>
                <a:gd name="T87" fmla="*/ 43 h 212"/>
                <a:gd name="T88" fmla="*/ 406 w 449"/>
                <a:gd name="T89" fmla="*/ 77 h 212"/>
                <a:gd name="T90" fmla="*/ 406 w 449"/>
                <a:gd name="T91" fmla="*/ 136 h 212"/>
                <a:gd name="T92" fmla="*/ 389 w 449"/>
                <a:gd name="T93" fmla="*/ 170 h 212"/>
                <a:gd name="T94" fmla="*/ 364 w 449"/>
                <a:gd name="T95" fmla="*/ 170 h 212"/>
                <a:gd name="T96" fmla="*/ 355 w 449"/>
                <a:gd name="T97" fmla="*/ 153 h 212"/>
                <a:gd name="T98" fmla="*/ 355 w 449"/>
                <a:gd name="T99" fmla="*/ 102 h 212"/>
                <a:gd name="T100" fmla="*/ 355 w 449"/>
                <a:gd name="T101" fmla="*/ 60 h 212"/>
                <a:gd name="T102" fmla="*/ 381 w 449"/>
                <a:gd name="T103" fmla="*/ 3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9" h="212">
                  <a:moveTo>
                    <a:pt x="0" y="153"/>
                  </a:moveTo>
                  <a:lnTo>
                    <a:pt x="8" y="178"/>
                  </a:lnTo>
                  <a:lnTo>
                    <a:pt x="25" y="195"/>
                  </a:lnTo>
                  <a:lnTo>
                    <a:pt x="42" y="204"/>
                  </a:lnTo>
                  <a:lnTo>
                    <a:pt x="68" y="212"/>
                  </a:lnTo>
                  <a:lnTo>
                    <a:pt x="101" y="204"/>
                  </a:lnTo>
                  <a:lnTo>
                    <a:pt x="118" y="187"/>
                  </a:lnTo>
                  <a:lnTo>
                    <a:pt x="135" y="161"/>
                  </a:lnTo>
                  <a:lnTo>
                    <a:pt x="135" y="136"/>
                  </a:lnTo>
                  <a:lnTo>
                    <a:pt x="135" y="110"/>
                  </a:lnTo>
                  <a:lnTo>
                    <a:pt x="118" y="93"/>
                  </a:lnTo>
                  <a:lnTo>
                    <a:pt x="101" y="77"/>
                  </a:lnTo>
                  <a:lnTo>
                    <a:pt x="76" y="77"/>
                  </a:lnTo>
                  <a:lnTo>
                    <a:pt x="51" y="85"/>
                  </a:lnTo>
                  <a:lnTo>
                    <a:pt x="59" y="43"/>
                  </a:lnTo>
                  <a:lnTo>
                    <a:pt x="127" y="43"/>
                  </a:lnTo>
                  <a:lnTo>
                    <a:pt x="127" y="9"/>
                  </a:lnTo>
                  <a:lnTo>
                    <a:pt x="25" y="9"/>
                  </a:lnTo>
                  <a:lnTo>
                    <a:pt x="8" y="119"/>
                  </a:lnTo>
                  <a:lnTo>
                    <a:pt x="34" y="119"/>
                  </a:lnTo>
                  <a:lnTo>
                    <a:pt x="51" y="110"/>
                  </a:lnTo>
                  <a:lnTo>
                    <a:pt x="68" y="110"/>
                  </a:lnTo>
                  <a:lnTo>
                    <a:pt x="93" y="119"/>
                  </a:lnTo>
                  <a:lnTo>
                    <a:pt x="93" y="127"/>
                  </a:lnTo>
                  <a:lnTo>
                    <a:pt x="101" y="144"/>
                  </a:lnTo>
                  <a:lnTo>
                    <a:pt x="93" y="153"/>
                  </a:lnTo>
                  <a:lnTo>
                    <a:pt x="84" y="170"/>
                  </a:lnTo>
                  <a:lnTo>
                    <a:pt x="76" y="170"/>
                  </a:lnTo>
                  <a:lnTo>
                    <a:pt x="68" y="178"/>
                  </a:lnTo>
                  <a:lnTo>
                    <a:pt x="51" y="170"/>
                  </a:lnTo>
                  <a:lnTo>
                    <a:pt x="42" y="170"/>
                  </a:lnTo>
                  <a:lnTo>
                    <a:pt x="34" y="144"/>
                  </a:lnTo>
                  <a:lnTo>
                    <a:pt x="0" y="153"/>
                  </a:lnTo>
                  <a:close/>
                  <a:moveTo>
                    <a:pt x="152" y="153"/>
                  </a:moveTo>
                  <a:lnTo>
                    <a:pt x="161" y="178"/>
                  </a:lnTo>
                  <a:lnTo>
                    <a:pt x="178" y="195"/>
                  </a:lnTo>
                  <a:lnTo>
                    <a:pt x="195" y="204"/>
                  </a:lnTo>
                  <a:lnTo>
                    <a:pt x="220" y="212"/>
                  </a:lnTo>
                  <a:lnTo>
                    <a:pt x="254" y="204"/>
                  </a:lnTo>
                  <a:lnTo>
                    <a:pt x="271" y="187"/>
                  </a:lnTo>
                  <a:lnTo>
                    <a:pt x="288" y="161"/>
                  </a:lnTo>
                  <a:lnTo>
                    <a:pt x="288" y="136"/>
                  </a:lnTo>
                  <a:lnTo>
                    <a:pt x="288" y="110"/>
                  </a:lnTo>
                  <a:lnTo>
                    <a:pt x="271" y="93"/>
                  </a:lnTo>
                  <a:lnTo>
                    <a:pt x="254" y="77"/>
                  </a:lnTo>
                  <a:lnTo>
                    <a:pt x="228" y="77"/>
                  </a:lnTo>
                  <a:lnTo>
                    <a:pt x="203" y="85"/>
                  </a:lnTo>
                  <a:lnTo>
                    <a:pt x="211" y="43"/>
                  </a:lnTo>
                  <a:lnTo>
                    <a:pt x="279" y="43"/>
                  </a:lnTo>
                  <a:lnTo>
                    <a:pt x="279" y="9"/>
                  </a:lnTo>
                  <a:lnTo>
                    <a:pt x="178" y="9"/>
                  </a:lnTo>
                  <a:lnTo>
                    <a:pt x="161" y="119"/>
                  </a:lnTo>
                  <a:lnTo>
                    <a:pt x="186" y="119"/>
                  </a:lnTo>
                  <a:lnTo>
                    <a:pt x="203" y="110"/>
                  </a:lnTo>
                  <a:lnTo>
                    <a:pt x="220" y="110"/>
                  </a:lnTo>
                  <a:lnTo>
                    <a:pt x="245" y="119"/>
                  </a:lnTo>
                  <a:lnTo>
                    <a:pt x="245" y="127"/>
                  </a:lnTo>
                  <a:lnTo>
                    <a:pt x="254" y="144"/>
                  </a:lnTo>
                  <a:lnTo>
                    <a:pt x="245" y="153"/>
                  </a:lnTo>
                  <a:lnTo>
                    <a:pt x="237" y="170"/>
                  </a:lnTo>
                  <a:lnTo>
                    <a:pt x="228" y="170"/>
                  </a:lnTo>
                  <a:lnTo>
                    <a:pt x="220" y="178"/>
                  </a:lnTo>
                  <a:lnTo>
                    <a:pt x="203" y="170"/>
                  </a:lnTo>
                  <a:lnTo>
                    <a:pt x="195" y="170"/>
                  </a:lnTo>
                  <a:lnTo>
                    <a:pt x="186" y="144"/>
                  </a:lnTo>
                  <a:lnTo>
                    <a:pt x="152" y="153"/>
                  </a:lnTo>
                  <a:close/>
                  <a:moveTo>
                    <a:pt x="381" y="0"/>
                  </a:moveTo>
                  <a:lnTo>
                    <a:pt x="355" y="9"/>
                  </a:lnTo>
                  <a:lnTo>
                    <a:pt x="330" y="26"/>
                  </a:lnTo>
                  <a:lnTo>
                    <a:pt x="322" y="60"/>
                  </a:lnTo>
                  <a:lnTo>
                    <a:pt x="313" y="102"/>
                  </a:lnTo>
                  <a:lnTo>
                    <a:pt x="313" y="136"/>
                  </a:lnTo>
                  <a:lnTo>
                    <a:pt x="322" y="153"/>
                  </a:lnTo>
                  <a:lnTo>
                    <a:pt x="322" y="170"/>
                  </a:lnTo>
                  <a:lnTo>
                    <a:pt x="330" y="187"/>
                  </a:lnTo>
                  <a:lnTo>
                    <a:pt x="355" y="204"/>
                  </a:lnTo>
                  <a:lnTo>
                    <a:pt x="381" y="212"/>
                  </a:lnTo>
                  <a:lnTo>
                    <a:pt x="406" y="204"/>
                  </a:lnTo>
                  <a:lnTo>
                    <a:pt x="423" y="187"/>
                  </a:lnTo>
                  <a:lnTo>
                    <a:pt x="432" y="178"/>
                  </a:lnTo>
                  <a:lnTo>
                    <a:pt x="440" y="153"/>
                  </a:lnTo>
                  <a:lnTo>
                    <a:pt x="449" y="102"/>
                  </a:lnTo>
                  <a:lnTo>
                    <a:pt x="440" y="60"/>
                  </a:lnTo>
                  <a:lnTo>
                    <a:pt x="423" y="26"/>
                  </a:lnTo>
                  <a:lnTo>
                    <a:pt x="406" y="9"/>
                  </a:lnTo>
                  <a:lnTo>
                    <a:pt x="381" y="0"/>
                  </a:lnTo>
                  <a:close/>
                  <a:moveTo>
                    <a:pt x="381" y="34"/>
                  </a:moveTo>
                  <a:lnTo>
                    <a:pt x="389" y="43"/>
                  </a:lnTo>
                  <a:lnTo>
                    <a:pt x="406" y="60"/>
                  </a:lnTo>
                  <a:lnTo>
                    <a:pt x="406" y="77"/>
                  </a:lnTo>
                  <a:lnTo>
                    <a:pt x="406" y="102"/>
                  </a:lnTo>
                  <a:lnTo>
                    <a:pt x="406" y="136"/>
                  </a:lnTo>
                  <a:lnTo>
                    <a:pt x="398" y="153"/>
                  </a:lnTo>
                  <a:lnTo>
                    <a:pt x="389" y="170"/>
                  </a:lnTo>
                  <a:lnTo>
                    <a:pt x="381" y="178"/>
                  </a:lnTo>
                  <a:lnTo>
                    <a:pt x="364" y="170"/>
                  </a:lnTo>
                  <a:lnTo>
                    <a:pt x="364" y="161"/>
                  </a:lnTo>
                  <a:lnTo>
                    <a:pt x="355" y="153"/>
                  </a:lnTo>
                  <a:lnTo>
                    <a:pt x="355" y="136"/>
                  </a:lnTo>
                  <a:lnTo>
                    <a:pt x="355" y="102"/>
                  </a:lnTo>
                  <a:lnTo>
                    <a:pt x="355" y="77"/>
                  </a:lnTo>
                  <a:lnTo>
                    <a:pt x="355" y="60"/>
                  </a:lnTo>
                  <a:lnTo>
                    <a:pt x="364" y="43"/>
                  </a:lnTo>
                  <a:lnTo>
                    <a:pt x="381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7" name="Rectangle 403">
              <a:extLst>
                <a:ext uri="{FF2B5EF4-FFF2-40B4-BE49-F238E27FC236}">
                  <a16:creationId xmlns:a16="http://schemas.microsoft.com/office/drawing/2014/main" id="{1C862105-0D9B-4010-8BFA-FE22C03F7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" y="1741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550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8" name="Freeform 404">
              <a:extLst>
                <a:ext uri="{FF2B5EF4-FFF2-40B4-BE49-F238E27FC236}">
                  <a16:creationId xmlns:a16="http://schemas.microsoft.com/office/drawing/2014/main" id="{5F24E234-887C-42B4-8952-5E990ACED0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3" y="2127"/>
              <a:ext cx="40" cy="79"/>
            </a:xfrm>
            <a:custGeom>
              <a:avLst/>
              <a:gdLst>
                <a:gd name="T0" fmla="*/ 34 w 228"/>
                <a:gd name="T1" fmla="*/ 314 h 449"/>
                <a:gd name="T2" fmla="*/ 0 w 228"/>
                <a:gd name="T3" fmla="*/ 339 h 449"/>
                <a:gd name="T4" fmla="*/ 0 w 228"/>
                <a:gd name="T5" fmla="*/ 390 h 449"/>
                <a:gd name="T6" fmla="*/ 50 w 228"/>
                <a:gd name="T7" fmla="*/ 441 h 449"/>
                <a:gd name="T8" fmla="*/ 144 w 228"/>
                <a:gd name="T9" fmla="*/ 449 h 449"/>
                <a:gd name="T10" fmla="*/ 194 w 228"/>
                <a:gd name="T11" fmla="*/ 415 h 449"/>
                <a:gd name="T12" fmla="*/ 203 w 228"/>
                <a:gd name="T13" fmla="*/ 364 h 449"/>
                <a:gd name="T14" fmla="*/ 169 w 228"/>
                <a:gd name="T15" fmla="*/ 322 h 449"/>
                <a:gd name="T16" fmla="*/ 118 w 228"/>
                <a:gd name="T17" fmla="*/ 322 h 449"/>
                <a:gd name="T18" fmla="*/ 76 w 228"/>
                <a:gd name="T19" fmla="*/ 348 h 449"/>
                <a:gd name="T20" fmla="*/ 67 w 228"/>
                <a:gd name="T21" fmla="*/ 390 h 449"/>
                <a:gd name="T22" fmla="*/ 50 w 228"/>
                <a:gd name="T23" fmla="*/ 398 h 449"/>
                <a:gd name="T24" fmla="*/ 34 w 228"/>
                <a:gd name="T25" fmla="*/ 381 h 449"/>
                <a:gd name="T26" fmla="*/ 34 w 228"/>
                <a:gd name="T27" fmla="*/ 356 h 449"/>
                <a:gd name="T28" fmla="*/ 50 w 228"/>
                <a:gd name="T29" fmla="*/ 314 h 449"/>
                <a:gd name="T30" fmla="*/ 110 w 228"/>
                <a:gd name="T31" fmla="*/ 407 h 449"/>
                <a:gd name="T32" fmla="*/ 101 w 228"/>
                <a:gd name="T33" fmla="*/ 390 h 449"/>
                <a:gd name="T34" fmla="*/ 101 w 228"/>
                <a:gd name="T35" fmla="*/ 364 h 449"/>
                <a:gd name="T36" fmla="*/ 118 w 228"/>
                <a:gd name="T37" fmla="*/ 356 h 449"/>
                <a:gd name="T38" fmla="*/ 152 w 228"/>
                <a:gd name="T39" fmla="*/ 356 h 449"/>
                <a:gd name="T40" fmla="*/ 169 w 228"/>
                <a:gd name="T41" fmla="*/ 373 h 449"/>
                <a:gd name="T42" fmla="*/ 169 w 228"/>
                <a:gd name="T43" fmla="*/ 390 h 449"/>
                <a:gd name="T44" fmla="*/ 144 w 228"/>
                <a:gd name="T45" fmla="*/ 407 h 449"/>
                <a:gd name="T46" fmla="*/ 152 w 228"/>
                <a:gd name="T47" fmla="*/ 297 h 449"/>
                <a:gd name="T48" fmla="*/ 194 w 228"/>
                <a:gd name="T49" fmla="*/ 280 h 449"/>
                <a:gd name="T50" fmla="*/ 211 w 228"/>
                <a:gd name="T51" fmla="*/ 237 h 449"/>
                <a:gd name="T52" fmla="*/ 194 w 228"/>
                <a:gd name="T53" fmla="*/ 178 h 449"/>
                <a:gd name="T54" fmla="*/ 152 w 228"/>
                <a:gd name="T55" fmla="*/ 161 h 449"/>
                <a:gd name="T56" fmla="*/ 101 w 228"/>
                <a:gd name="T57" fmla="*/ 178 h 449"/>
                <a:gd name="T58" fmla="*/ 76 w 228"/>
                <a:gd name="T59" fmla="*/ 212 h 449"/>
                <a:gd name="T60" fmla="*/ 50 w 228"/>
                <a:gd name="T61" fmla="*/ 237 h 449"/>
                <a:gd name="T62" fmla="*/ 17 w 228"/>
                <a:gd name="T63" fmla="*/ 161 h 449"/>
                <a:gd name="T64" fmla="*/ 110 w 228"/>
                <a:gd name="T65" fmla="*/ 288 h 449"/>
                <a:gd name="T66" fmla="*/ 110 w 228"/>
                <a:gd name="T67" fmla="*/ 246 h 449"/>
                <a:gd name="T68" fmla="*/ 110 w 228"/>
                <a:gd name="T69" fmla="*/ 212 h 449"/>
                <a:gd name="T70" fmla="*/ 135 w 228"/>
                <a:gd name="T71" fmla="*/ 204 h 449"/>
                <a:gd name="T72" fmla="*/ 161 w 228"/>
                <a:gd name="T73" fmla="*/ 204 h 449"/>
                <a:gd name="T74" fmla="*/ 186 w 228"/>
                <a:gd name="T75" fmla="*/ 221 h 449"/>
                <a:gd name="T76" fmla="*/ 177 w 228"/>
                <a:gd name="T77" fmla="*/ 246 h 449"/>
                <a:gd name="T78" fmla="*/ 152 w 228"/>
                <a:gd name="T79" fmla="*/ 263 h 449"/>
                <a:gd name="T80" fmla="*/ 25 w 228"/>
                <a:gd name="T81" fmla="*/ 60 h 449"/>
                <a:gd name="T82" fmla="*/ 42 w 228"/>
                <a:gd name="T83" fmla="*/ 102 h 449"/>
                <a:gd name="T84" fmla="*/ 118 w 228"/>
                <a:gd name="T85" fmla="*/ 136 h 449"/>
                <a:gd name="T86" fmla="*/ 169 w 228"/>
                <a:gd name="T87" fmla="*/ 136 h 449"/>
                <a:gd name="T88" fmla="*/ 220 w 228"/>
                <a:gd name="T89" fmla="*/ 102 h 449"/>
                <a:gd name="T90" fmla="*/ 228 w 228"/>
                <a:gd name="T91" fmla="*/ 51 h 449"/>
                <a:gd name="T92" fmla="*/ 203 w 228"/>
                <a:gd name="T93" fmla="*/ 17 h 449"/>
                <a:gd name="T94" fmla="*/ 161 w 228"/>
                <a:gd name="T95" fmla="*/ 9 h 449"/>
                <a:gd name="T96" fmla="*/ 84 w 228"/>
                <a:gd name="T97" fmla="*/ 0 h 449"/>
                <a:gd name="T98" fmla="*/ 34 w 228"/>
                <a:gd name="T99" fmla="*/ 34 h 449"/>
                <a:gd name="T100" fmla="*/ 59 w 228"/>
                <a:gd name="T101" fmla="*/ 60 h 449"/>
                <a:gd name="T102" fmla="*/ 76 w 228"/>
                <a:gd name="T103" fmla="*/ 43 h 449"/>
                <a:gd name="T104" fmla="*/ 101 w 228"/>
                <a:gd name="T105" fmla="*/ 43 h 449"/>
                <a:gd name="T106" fmla="*/ 161 w 228"/>
                <a:gd name="T107" fmla="*/ 51 h 449"/>
                <a:gd name="T108" fmla="*/ 194 w 228"/>
                <a:gd name="T109" fmla="*/ 60 h 449"/>
                <a:gd name="T110" fmla="*/ 194 w 228"/>
                <a:gd name="T111" fmla="*/ 85 h 449"/>
                <a:gd name="T112" fmla="*/ 177 w 228"/>
                <a:gd name="T113" fmla="*/ 94 h 449"/>
                <a:gd name="T114" fmla="*/ 127 w 228"/>
                <a:gd name="T115" fmla="*/ 94 h 449"/>
                <a:gd name="T116" fmla="*/ 76 w 228"/>
                <a:gd name="T117" fmla="*/ 85 h 449"/>
                <a:gd name="T118" fmla="*/ 59 w 228"/>
                <a:gd name="T119" fmla="*/ 6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8" h="449">
                  <a:moveTo>
                    <a:pt x="50" y="314"/>
                  </a:moveTo>
                  <a:lnTo>
                    <a:pt x="34" y="314"/>
                  </a:lnTo>
                  <a:lnTo>
                    <a:pt x="17" y="331"/>
                  </a:lnTo>
                  <a:lnTo>
                    <a:pt x="0" y="339"/>
                  </a:lnTo>
                  <a:lnTo>
                    <a:pt x="0" y="364"/>
                  </a:lnTo>
                  <a:lnTo>
                    <a:pt x="0" y="390"/>
                  </a:lnTo>
                  <a:lnTo>
                    <a:pt x="17" y="415"/>
                  </a:lnTo>
                  <a:lnTo>
                    <a:pt x="50" y="441"/>
                  </a:lnTo>
                  <a:lnTo>
                    <a:pt x="93" y="449"/>
                  </a:lnTo>
                  <a:lnTo>
                    <a:pt x="144" y="449"/>
                  </a:lnTo>
                  <a:lnTo>
                    <a:pt x="177" y="432"/>
                  </a:lnTo>
                  <a:lnTo>
                    <a:pt x="194" y="415"/>
                  </a:lnTo>
                  <a:lnTo>
                    <a:pt x="203" y="390"/>
                  </a:lnTo>
                  <a:lnTo>
                    <a:pt x="203" y="364"/>
                  </a:lnTo>
                  <a:lnTo>
                    <a:pt x="186" y="339"/>
                  </a:lnTo>
                  <a:lnTo>
                    <a:pt x="169" y="322"/>
                  </a:lnTo>
                  <a:lnTo>
                    <a:pt x="144" y="314"/>
                  </a:lnTo>
                  <a:lnTo>
                    <a:pt x="118" y="322"/>
                  </a:lnTo>
                  <a:lnTo>
                    <a:pt x="93" y="331"/>
                  </a:lnTo>
                  <a:lnTo>
                    <a:pt x="76" y="348"/>
                  </a:lnTo>
                  <a:lnTo>
                    <a:pt x="67" y="364"/>
                  </a:lnTo>
                  <a:lnTo>
                    <a:pt x="67" y="390"/>
                  </a:lnTo>
                  <a:lnTo>
                    <a:pt x="84" y="407"/>
                  </a:lnTo>
                  <a:lnTo>
                    <a:pt x="50" y="398"/>
                  </a:lnTo>
                  <a:lnTo>
                    <a:pt x="42" y="390"/>
                  </a:lnTo>
                  <a:lnTo>
                    <a:pt x="34" y="381"/>
                  </a:lnTo>
                  <a:lnTo>
                    <a:pt x="25" y="364"/>
                  </a:lnTo>
                  <a:lnTo>
                    <a:pt x="34" y="356"/>
                  </a:lnTo>
                  <a:lnTo>
                    <a:pt x="50" y="348"/>
                  </a:lnTo>
                  <a:lnTo>
                    <a:pt x="50" y="314"/>
                  </a:lnTo>
                  <a:close/>
                  <a:moveTo>
                    <a:pt x="127" y="407"/>
                  </a:moveTo>
                  <a:lnTo>
                    <a:pt x="110" y="407"/>
                  </a:lnTo>
                  <a:lnTo>
                    <a:pt x="101" y="398"/>
                  </a:lnTo>
                  <a:lnTo>
                    <a:pt x="101" y="390"/>
                  </a:lnTo>
                  <a:lnTo>
                    <a:pt x="93" y="373"/>
                  </a:lnTo>
                  <a:lnTo>
                    <a:pt x="101" y="364"/>
                  </a:lnTo>
                  <a:lnTo>
                    <a:pt x="110" y="356"/>
                  </a:lnTo>
                  <a:lnTo>
                    <a:pt x="118" y="356"/>
                  </a:lnTo>
                  <a:lnTo>
                    <a:pt x="135" y="356"/>
                  </a:lnTo>
                  <a:lnTo>
                    <a:pt x="152" y="356"/>
                  </a:lnTo>
                  <a:lnTo>
                    <a:pt x="161" y="364"/>
                  </a:lnTo>
                  <a:lnTo>
                    <a:pt x="169" y="373"/>
                  </a:lnTo>
                  <a:lnTo>
                    <a:pt x="169" y="381"/>
                  </a:lnTo>
                  <a:lnTo>
                    <a:pt x="169" y="390"/>
                  </a:lnTo>
                  <a:lnTo>
                    <a:pt x="161" y="398"/>
                  </a:lnTo>
                  <a:lnTo>
                    <a:pt x="144" y="407"/>
                  </a:lnTo>
                  <a:lnTo>
                    <a:pt x="127" y="407"/>
                  </a:lnTo>
                  <a:close/>
                  <a:moveTo>
                    <a:pt x="152" y="297"/>
                  </a:moveTo>
                  <a:lnTo>
                    <a:pt x="177" y="297"/>
                  </a:lnTo>
                  <a:lnTo>
                    <a:pt x="194" y="280"/>
                  </a:lnTo>
                  <a:lnTo>
                    <a:pt x="211" y="263"/>
                  </a:lnTo>
                  <a:lnTo>
                    <a:pt x="211" y="237"/>
                  </a:lnTo>
                  <a:lnTo>
                    <a:pt x="211" y="204"/>
                  </a:lnTo>
                  <a:lnTo>
                    <a:pt x="194" y="178"/>
                  </a:lnTo>
                  <a:lnTo>
                    <a:pt x="177" y="170"/>
                  </a:lnTo>
                  <a:lnTo>
                    <a:pt x="152" y="161"/>
                  </a:lnTo>
                  <a:lnTo>
                    <a:pt x="127" y="161"/>
                  </a:lnTo>
                  <a:lnTo>
                    <a:pt x="101" y="178"/>
                  </a:lnTo>
                  <a:lnTo>
                    <a:pt x="84" y="195"/>
                  </a:lnTo>
                  <a:lnTo>
                    <a:pt x="76" y="212"/>
                  </a:lnTo>
                  <a:lnTo>
                    <a:pt x="84" y="246"/>
                  </a:lnTo>
                  <a:lnTo>
                    <a:pt x="50" y="237"/>
                  </a:lnTo>
                  <a:lnTo>
                    <a:pt x="59" y="161"/>
                  </a:lnTo>
                  <a:lnTo>
                    <a:pt x="17" y="161"/>
                  </a:lnTo>
                  <a:lnTo>
                    <a:pt x="8" y="263"/>
                  </a:lnTo>
                  <a:lnTo>
                    <a:pt x="110" y="288"/>
                  </a:lnTo>
                  <a:lnTo>
                    <a:pt x="118" y="254"/>
                  </a:lnTo>
                  <a:lnTo>
                    <a:pt x="110" y="246"/>
                  </a:lnTo>
                  <a:lnTo>
                    <a:pt x="110" y="229"/>
                  </a:lnTo>
                  <a:lnTo>
                    <a:pt x="110" y="212"/>
                  </a:lnTo>
                  <a:lnTo>
                    <a:pt x="118" y="204"/>
                  </a:lnTo>
                  <a:lnTo>
                    <a:pt x="135" y="204"/>
                  </a:lnTo>
                  <a:lnTo>
                    <a:pt x="144" y="204"/>
                  </a:lnTo>
                  <a:lnTo>
                    <a:pt x="161" y="204"/>
                  </a:lnTo>
                  <a:lnTo>
                    <a:pt x="177" y="212"/>
                  </a:lnTo>
                  <a:lnTo>
                    <a:pt x="186" y="221"/>
                  </a:lnTo>
                  <a:lnTo>
                    <a:pt x="186" y="237"/>
                  </a:lnTo>
                  <a:lnTo>
                    <a:pt x="177" y="246"/>
                  </a:lnTo>
                  <a:lnTo>
                    <a:pt x="177" y="254"/>
                  </a:lnTo>
                  <a:lnTo>
                    <a:pt x="152" y="263"/>
                  </a:lnTo>
                  <a:lnTo>
                    <a:pt x="152" y="297"/>
                  </a:lnTo>
                  <a:close/>
                  <a:moveTo>
                    <a:pt x="25" y="60"/>
                  </a:moveTo>
                  <a:lnTo>
                    <a:pt x="34" y="85"/>
                  </a:lnTo>
                  <a:lnTo>
                    <a:pt x="42" y="102"/>
                  </a:lnTo>
                  <a:lnTo>
                    <a:pt x="76" y="127"/>
                  </a:lnTo>
                  <a:lnTo>
                    <a:pt x="118" y="136"/>
                  </a:lnTo>
                  <a:lnTo>
                    <a:pt x="152" y="136"/>
                  </a:lnTo>
                  <a:lnTo>
                    <a:pt x="169" y="136"/>
                  </a:lnTo>
                  <a:lnTo>
                    <a:pt x="203" y="127"/>
                  </a:lnTo>
                  <a:lnTo>
                    <a:pt x="220" y="102"/>
                  </a:lnTo>
                  <a:lnTo>
                    <a:pt x="228" y="77"/>
                  </a:lnTo>
                  <a:lnTo>
                    <a:pt x="228" y="51"/>
                  </a:lnTo>
                  <a:lnTo>
                    <a:pt x="211" y="34"/>
                  </a:lnTo>
                  <a:lnTo>
                    <a:pt x="203" y="17"/>
                  </a:lnTo>
                  <a:lnTo>
                    <a:pt x="186" y="9"/>
                  </a:lnTo>
                  <a:lnTo>
                    <a:pt x="161" y="9"/>
                  </a:lnTo>
                  <a:lnTo>
                    <a:pt x="135" y="0"/>
                  </a:lnTo>
                  <a:lnTo>
                    <a:pt x="84" y="0"/>
                  </a:lnTo>
                  <a:lnTo>
                    <a:pt x="50" y="17"/>
                  </a:lnTo>
                  <a:lnTo>
                    <a:pt x="34" y="34"/>
                  </a:lnTo>
                  <a:lnTo>
                    <a:pt x="25" y="60"/>
                  </a:lnTo>
                  <a:close/>
                  <a:moveTo>
                    <a:pt x="59" y="60"/>
                  </a:moveTo>
                  <a:lnTo>
                    <a:pt x="67" y="51"/>
                  </a:lnTo>
                  <a:lnTo>
                    <a:pt x="76" y="43"/>
                  </a:lnTo>
                  <a:lnTo>
                    <a:pt x="84" y="43"/>
                  </a:lnTo>
                  <a:lnTo>
                    <a:pt x="101" y="43"/>
                  </a:lnTo>
                  <a:lnTo>
                    <a:pt x="135" y="43"/>
                  </a:lnTo>
                  <a:lnTo>
                    <a:pt x="161" y="51"/>
                  </a:lnTo>
                  <a:lnTo>
                    <a:pt x="177" y="51"/>
                  </a:lnTo>
                  <a:lnTo>
                    <a:pt x="194" y="60"/>
                  </a:lnTo>
                  <a:lnTo>
                    <a:pt x="203" y="77"/>
                  </a:lnTo>
                  <a:lnTo>
                    <a:pt x="194" y="85"/>
                  </a:lnTo>
                  <a:lnTo>
                    <a:pt x="186" y="94"/>
                  </a:lnTo>
                  <a:lnTo>
                    <a:pt x="177" y="94"/>
                  </a:lnTo>
                  <a:lnTo>
                    <a:pt x="161" y="94"/>
                  </a:lnTo>
                  <a:lnTo>
                    <a:pt x="127" y="94"/>
                  </a:lnTo>
                  <a:lnTo>
                    <a:pt x="93" y="85"/>
                  </a:lnTo>
                  <a:lnTo>
                    <a:pt x="76" y="85"/>
                  </a:lnTo>
                  <a:lnTo>
                    <a:pt x="59" y="77"/>
                  </a:lnTo>
                  <a:lnTo>
                    <a:pt x="59" y="60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9" name="Rectangle 405">
              <a:extLst>
                <a:ext uri="{FF2B5EF4-FFF2-40B4-BE49-F238E27FC236}">
                  <a16:creationId xmlns:a16="http://schemas.microsoft.com/office/drawing/2014/main" id="{F6CE0926-59DC-4A61-B655-AD3FAE19E8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500000">
              <a:off x="1055" y="214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0" name="Rectangle 406">
              <a:extLst>
                <a:ext uri="{FF2B5EF4-FFF2-40B4-BE49-F238E27FC236}">
                  <a16:creationId xmlns:a16="http://schemas.microsoft.com/office/drawing/2014/main" id="{82F2587E-591F-4FE0-A950-4308F98534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500000">
              <a:off x="1058" y="212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1" name="Rectangle 407">
              <a:extLst>
                <a:ext uri="{FF2B5EF4-FFF2-40B4-BE49-F238E27FC236}">
                  <a16:creationId xmlns:a16="http://schemas.microsoft.com/office/drawing/2014/main" id="{2871214B-F8F5-465D-A721-AB14ABC497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500000">
              <a:off x="1061" y="209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2" name="Freeform 408">
              <a:extLst>
                <a:ext uri="{FF2B5EF4-FFF2-40B4-BE49-F238E27FC236}">
                  <a16:creationId xmlns:a16="http://schemas.microsoft.com/office/drawing/2014/main" id="{1BB2E298-211C-4BC1-B07B-D3BCAFF860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" y="2381"/>
              <a:ext cx="40" cy="78"/>
            </a:xfrm>
            <a:custGeom>
              <a:avLst/>
              <a:gdLst>
                <a:gd name="T0" fmla="*/ 178 w 229"/>
                <a:gd name="T1" fmla="*/ 119 h 449"/>
                <a:gd name="T2" fmla="*/ 203 w 229"/>
                <a:gd name="T3" fmla="*/ 94 h 449"/>
                <a:gd name="T4" fmla="*/ 195 w 229"/>
                <a:gd name="T5" fmla="*/ 43 h 449"/>
                <a:gd name="T6" fmla="*/ 144 w 229"/>
                <a:gd name="T7" fmla="*/ 9 h 449"/>
                <a:gd name="T8" fmla="*/ 51 w 229"/>
                <a:gd name="T9" fmla="*/ 9 h 449"/>
                <a:gd name="T10" fmla="*/ 9 w 229"/>
                <a:gd name="T11" fmla="*/ 51 h 449"/>
                <a:gd name="T12" fmla="*/ 9 w 229"/>
                <a:gd name="T13" fmla="*/ 102 h 449"/>
                <a:gd name="T14" fmla="*/ 43 w 229"/>
                <a:gd name="T15" fmla="*/ 136 h 449"/>
                <a:gd name="T16" fmla="*/ 102 w 229"/>
                <a:gd name="T17" fmla="*/ 136 h 449"/>
                <a:gd name="T18" fmla="*/ 136 w 229"/>
                <a:gd name="T19" fmla="*/ 102 h 449"/>
                <a:gd name="T20" fmla="*/ 127 w 229"/>
                <a:gd name="T21" fmla="*/ 60 h 449"/>
                <a:gd name="T22" fmla="*/ 144 w 229"/>
                <a:gd name="T23" fmla="*/ 43 h 449"/>
                <a:gd name="T24" fmla="*/ 170 w 229"/>
                <a:gd name="T25" fmla="*/ 60 h 449"/>
                <a:gd name="T26" fmla="*/ 170 w 229"/>
                <a:gd name="T27" fmla="*/ 85 h 449"/>
                <a:gd name="T28" fmla="*/ 161 w 229"/>
                <a:gd name="T29" fmla="*/ 127 h 449"/>
                <a:gd name="T30" fmla="*/ 85 w 229"/>
                <a:gd name="T31" fmla="*/ 51 h 449"/>
                <a:gd name="T32" fmla="*/ 102 w 229"/>
                <a:gd name="T33" fmla="*/ 60 h 449"/>
                <a:gd name="T34" fmla="*/ 110 w 229"/>
                <a:gd name="T35" fmla="*/ 85 h 449"/>
                <a:gd name="T36" fmla="*/ 85 w 229"/>
                <a:gd name="T37" fmla="*/ 102 h 449"/>
                <a:gd name="T38" fmla="*/ 60 w 229"/>
                <a:gd name="T39" fmla="*/ 102 h 449"/>
                <a:gd name="T40" fmla="*/ 34 w 229"/>
                <a:gd name="T41" fmla="*/ 77 h 449"/>
                <a:gd name="T42" fmla="*/ 43 w 229"/>
                <a:gd name="T43" fmla="*/ 60 h 449"/>
                <a:gd name="T44" fmla="*/ 68 w 229"/>
                <a:gd name="T45" fmla="*/ 51 h 449"/>
                <a:gd name="T46" fmla="*/ 212 w 229"/>
                <a:gd name="T47" fmla="*/ 187 h 449"/>
                <a:gd name="T48" fmla="*/ 161 w 229"/>
                <a:gd name="T49" fmla="*/ 161 h 449"/>
                <a:gd name="T50" fmla="*/ 85 w 229"/>
                <a:gd name="T51" fmla="*/ 161 h 449"/>
                <a:gd name="T52" fmla="*/ 51 w 229"/>
                <a:gd name="T53" fmla="*/ 170 h 449"/>
                <a:gd name="T54" fmla="*/ 17 w 229"/>
                <a:gd name="T55" fmla="*/ 204 h 449"/>
                <a:gd name="T56" fmla="*/ 26 w 229"/>
                <a:gd name="T57" fmla="*/ 254 h 449"/>
                <a:gd name="T58" fmla="*/ 76 w 229"/>
                <a:gd name="T59" fmla="*/ 288 h 449"/>
                <a:gd name="T60" fmla="*/ 144 w 229"/>
                <a:gd name="T61" fmla="*/ 280 h 449"/>
                <a:gd name="T62" fmla="*/ 186 w 229"/>
                <a:gd name="T63" fmla="*/ 271 h 449"/>
                <a:gd name="T64" fmla="*/ 212 w 229"/>
                <a:gd name="T65" fmla="*/ 237 h 449"/>
                <a:gd name="T66" fmla="*/ 186 w 229"/>
                <a:gd name="T67" fmla="*/ 212 h 449"/>
                <a:gd name="T68" fmla="*/ 178 w 229"/>
                <a:gd name="T69" fmla="*/ 237 h 449"/>
                <a:gd name="T70" fmla="*/ 144 w 229"/>
                <a:gd name="T71" fmla="*/ 246 h 449"/>
                <a:gd name="T72" fmla="*/ 85 w 229"/>
                <a:gd name="T73" fmla="*/ 246 h 449"/>
                <a:gd name="T74" fmla="*/ 51 w 229"/>
                <a:gd name="T75" fmla="*/ 237 h 449"/>
                <a:gd name="T76" fmla="*/ 51 w 229"/>
                <a:gd name="T77" fmla="*/ 212 h 449"/>
                <a:gd name="T78" fmla="*/ 68 w 229"/>
                <a:gd name="T79" fmla="*/ 204 h 449"/>
                <a:gd name="T80" fmla="*/ 119 w 229"/>
                <a:gd name="T81" fmla="*/ 195 h 449"/>
                <a:gd name="T82" fmla="*/ 170 w 229"/>
                <a:gd name="T83" fmla="*/ 195 h 449"/>
                <a:gd name="T84" fmla="*/ 186 w 229"/>
                <a:gd name="T85" fmla="*/ 212 h 449"/>
                <a:gd name="T86" fmla="*/ 220 w 229"/>
                <a:gd name="T87" fmla="*/ 348 h 449"/>
                <a:gd name="T88" fmla="*/ 170 w 229"/>
                <a:gd name="T89" fmla="*/ 322 h 449"/>
                <a:gd name="T90" fmla="*/ 93 w 229"/>
                <a:gd name="T91" fmla="*/ 322 h 449"/>
                <a:gd name="T92" fmla="*/ 60 w 229"/>
                <a:gd name="T93" fmla="*/ 331 h 449"/>
                <a:gd name="T94" fmla="*/ 26 w 229"/>
                <a:gd name="T95" fmla="*/ 364 h 449"/>
                <a:gd name="T96" fmla="*/ 34 w 229"/>
                <a:gd name="T97" fmla="*/ 415 h 449"/>
                <a:gd name="T98" fmla="*/ 85 w 229"/>
                <a:gd name="T99" fmla="*/ 449 h 449"/>
                <a:gd name="T100" fmla="*/ 153 w 229"/>
                <a:gd name="T101" fmla="*/ 441 h 449"/>
                <a:gd name="T102" fmla="*/ 195 w 229"/>
                <a:gd name="T103" fmla="*/ 432 h 449"/>
                <a:gd name="T104" fmla="*/ 220 w 229"/>
                <a:gd name="T105" fmla="*/ 398 h 449"/>
                <a:gd name="T106" fmla="*/ 195 w 229"/>
                <a:gd name="T107" fmla="*/ 373 h 449"/>
                <a:gd name="T108" fmla="*/ 186 w 229"/>
                <a:gd name="T109" fmla="*/ 398 h 449"/>
                <a:gd name="T110" fmla="*/ 153 w 229"/>
                <a:gd name="T111" fmla="*/ 407 h 449"/>
                <a:gd name="T112" fmla="*/ 93 w 229"/>
                <a:gd name="T113" fmla="*/ 407 h 449"/>
                <a:gd name="T114" fmla="*/ 60 w 229"/>
                <a:gd name="T115" fmla="*/ 398 h 449"/>
                <a:gd name="T116" fmla="*/ 60 w 229"/>
                <a:gd name="T117" fmla="*/ 373 h 449"/>
                <a:gd name="T118" fmla="*/ 76 w 229"/>
                <a:gd name="T119" fmla="*/ 364 h 449"/>
                <a:gd name="T120" fmla="*/ 127 w 229"/>
                <a:gd name="T121" fmla="*/ 356 h 449"/>
                <a:gd name="T122" fmla="*/ 178 w 229"/>
                <a:gd name="T123" fmla="*/ 356 h 449"/>
                <a:gd name="T124" fmla="*/ 195 w 229"/>
                <a:gd name="T125" fmla="*/ 37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" h="449">
                  <a:moveTo>
                    <a:pt x="161" y="127"/>
                  </a:moveTo>
                  <a:lnTo>
                    <a:pt x="178" y="119"/>
                  </a:lnTo>
                  <a:lnTo>
                    <a:pt x="195" y="111"/>
                  </a:lnTo>
                  <a:lnTo>
                    <a:pt x="203" y="94"/>
                  </a:lnTo>
                  <a:lnTo>
                    <a:pt x="203" y="68"/>
                  </a:lnTo>
                  <a:lnTo>
                    <a:pt x="195" y="43"/>
                  </a:lnTo>
                  <a:lnTo>
                    <a:pt x="178" y="17"/>
                  </a:lnTo>
                  <a:lnTo>
                    <a:pt x="144" y="9"/>
                  </a:lnTo>
                  <a:lnTo>
                    <a:pt x="102" y="0"/>
                  </a:lnTo>
                  <a:lnTo>
                    <a:pt x="51" y="9"/>
                  </a:lnTo>
                  <a:lnTo>
                    <a:pt x="26" y="26"/>
                  </a:lnTo>
                  <a:lnTo>
                    <a:pt x="9" y="51"/>
                  </a:lnTo>
                  <a:lnTo>
                    <a:pt x="0" y="77"/>
                  </a:lnTo>
                  <a:lnTo>
                    <a:pt x="9" y="102"/>
                  </a:lnTo>
                  <a:lnTo>
                    <a:pt x="26" y="127"/>
                  </a:lnTo>
                  <a:lnTo>
                    <a:pt x="43" y="136"/>
                  </a:lnTo>
                  <a:lnTo>
                    <a:pt x="76" y="136"/>
                  </a:lnTo>
                  <a:lnTo>
                    <a:pt x="102" y="136"/>
                  </a:lnTo>
                  <a:lnTo>
                    <a:pt x="119" y="119"/>
                  </a:lnTo>
                  <a:lnTo>
                    <a:pt x="136" y="102"/>
                  </a:lnTo>
                  <a:lnTo>
                    <a:pt x="136" y="77"/>
                  </a:lnTo>
                  <a:lnTo>
                    <a:pt x="127" y="60"/>
                  </a:lnTo>
                  <a:lnTo>
                    <a:pt x="119" y="43"/>
                  </a:lnTo>
                  <a:lnTo>
                    <a:pt x="144" y="43"/>
                  </a:lnTo>
                  <a:lnTo>
                    <a:pt x="161" y="51"/>
                  </a:lnTo>
                  <a:lnTo>
                    <a:pt x="170" y="60"/>
                  </a:lnTo>
                  <a:lnTo>
                    <a:pt x="178" y="68"/>
                  </a:lnTo>
                  <a:lnTo>
                    <a:pt x="170" y="85"/>
                  </a:lnTo>
                  <a:lnTo>
                    <a:pt x="153" y="94"/>
                  </a:lnTo>
                  <a:lnTo>
                    <a:pt x="161" y="127"/>
                  </a:lnTo>
                  <a:close/>
                  <a:moveTo>
                    <a:pt x="68" y="51"/>
                  </a:moveTo>
                  <a:lnTo>
                    <a:pt x="85" y="51"/>
                  </a:lnTo>
                  <a:lnTo>
                    <a:pt x="102" y="51"/>
                  </a:lnTo>
                  <a:lnTo>
                    <a:pt x="102" y="60"/>
                  </a:lnTo>
                  <a:lnTo>
                    <a:pt x="110" y="68"/>
                  </a:lnTo>
                  <a:lnTo>
                    <a:pt x="110" y="85"/>
                  </a:lnTo>
                  <a:lnTo>
                    <a:pt x="102" y="94"/>
                  </a:lnTo>
                  <a:lnTo>
                    <a:pt x="85" y="102"/>
                  </a:lnTo>
                  <a:lnTo>
                    <a:pt x="68" y="102"/>
                  </a:lnTo>
                  <a:lnTo>
                    <a:pt x="60" y="102"/>
                  </a:lnTo>
                  <a:lnTo>
                    <a:pt x="43" y="94"/>
                  </a:lnTo>
                  <a:lnTo>
                    <a:pt x="34" y="77"/>
                  </a:lnTo>
                  <a:lnTo>
                    <a:pt x="34" y="68"/>
                  </a:lnTo>
                  <a:lnTo>
                    <a:pt x="43" y="60"/>
                  </a:lnTo>
                  <a:lnTo>
                    <a:pt x="51" y="51"/>
                  </a:lnTo>
                  <a:lnTo>
                    <a:pt x="68" y="51"/>
                  </a:lnTo>
                  <a:close/>
                  <a:moveTo>
                    <a:pt x="220" y="212"/>
                  </a:moveTo>
                  <a:lnTo>
                    <a:pt x="212" y="187"/>
                  </a:lnTo>
                  <a:lnTo>
                    <a:pt x="195" y="170"/>
                  </a:lnTo>
                  <a:lnTo>
                    <a:pt x="161" y="161"/>
                  </a:lnTo>
                  <a:lnTo>
                    <a:pt x="110" y="153"/>
                  </a:lnTo>
                  <a:lnTo>
                    <a:pt x="85" y="161"/>
                  </a:lnTo>
                  <a:lnTo>
                    <a:pt x="68" y="161"/>
                  </a:lnTo>
                  <a:lnTo>
                    <a:pt x="51" y="170"/>
                  </a:lnTo>
                  <a:lnTo>
                    <a:pt x="34" y="178"/>
                  </a:lnTo>
                  <a:lnTo>
                    <a:pt x="17" y="204"/>
                  </a:lnTo>
                  <a:lnTo>
                    <a:pt x="17" y="229"/>
                  </a:lnTo>
                  <a:lnTo>
                    <a:pt x="26" y="254"/>
                  </a:lnTo>
                  <a:lnTo>
                    <a:pt x="43" y="271"/>
                  </a:lnTo>
                  <a:lnTo>
                    <a:pt x="76" y="288"/>
                  </a:lnTo>
                  <a:lnTo>
                    <a:pt x="119" y="288"/>
                  </a:lnTo>
                  <a:lnTo>
                    <a:pt x="144" y="280"/>
                  </a:lnTo>
                  <a:lnTo>
                    <a:pt x="170" y="280"/>
                  </a:lnTo>
                  <a:lnTo>
                    <a:pt x="186" y="271"/>
                  </a:lnTo>
                  <a:lnTo>
                    <a:pt x="203" y="263"/>
                  </a:lnTo>
                  <a:lnTo>
                    <a:pt x="212" y="237"/>
                  </a:lnTo>
                  <a:lnTo>
                    <a:pt x="220" y="212"/>
                  </a:lnTo>
                  <a:close/>
                  <a:moveTo>
                    <a:pt x="186" y="212"/>
                  </a:moveTo>
                  <a:lnTo>
                    <a:pt x="186" y="229"/>
                  </a:lnTo>
                  <a:lnTo>
                    <a:pt x="178" y="237"/>
                  </a:lnTo>
                  <a:lnTo>
                    <a:pt x="170" y="237"/>
                  </a:lnTo>
                  <a:lnTo>
                    <a:pt x="144" y="246"/>
                  </a:lnTo>
                  <a:lnTo>
                    <a:pt x="119" y="246"/>
                  </a:lnTo>
                  <a:lnTo>
                    <a:pt x="85" y="246"/>
                  </a:lnTo>
                  <a:lnTo>
                    <a:pt x="68" y="246"/>
                  </a:lnTo>
                  <a:lnTo>
                    <a:pt x="51" y="237"/>
                  </a:lnTo>
                  <a:lnTo>
                    <a:pt x="43" y="229"/>
                  </a:lnTo>
                  <a:lnTo>
                    <a:pt x="51" y="212"/>
                  </a:lnTo>
                  <a:lnTo>
                    <a:pt x="60" y="204"/>
                  </a:lnTo>
                  <a:lnTo>
                    <a:pt x="68" y="204"/>
                  </a:lnTo>
                  <a:lnTo>
                    <a:pt x="85" y="195"/>
                  </a:lnTo>
                  <a:lnTo>
                    <a:pt x="119" y="195"/>
                  </a:lnTo>
                  <a:lnTo>
                    <a:pt x="144" y="195"/>
                  </a:lnTo>
                  <a:lnTo>
                    <a:pt x="170" y="195"/>
                  </a:lnTo>
                  <a:lnTo>
                    <a:pt x="178" y="204"/>
                  </a:lnTo>
                  <a:lnTo>
                    <a:pt x="186" y="212"/>
                  </a:lnTo>
                  <a:close/>
                  <a:moveTo>
                    <a:pt x="229" y="373"/>
                  </a:moveTo>
                  <a:lnTo>
                    <a:pt x="220" y="348"/>
                  </a:lnTo>
                  <a:lnTo>
                    <a:pt x="203" y="331"/>
                  </a:lnTo>
                  <a:lnTo>
                    <a:pt x="170" y="322"/>
                  </a:lnTo>
                  <a:lnTo>
                    <a:pt x="119" y="314"/>
                  </a:lnTo>
                  <a:lnTo>
                    <a:pt x="93" y="322"/>
                  </a:lnTo>
                  <a:lnTo>
                    <a:pt x="76" y="322"/>
                  </a:lnTo>
                  <a:lnTo>
                    <a:pt x="60" y="331"/>
                  </a:lnTo>
                  <a:lnTo>
                    <a:pt x="43" y="339"/>
                  </a:lnTo>
                  <a:lnTo>
                    <a:pt x="26" y="364"/>
                  </a:lnTo>
                  <a:lnTo>
                    <a:pt x="26" y="390"/>
                  </a:lnTo>
                  <a:lnTo>
                    <a:pt x="34" y="415"/>
                  </a:lnTo>
                  <a:lnTo>
                    <a:pt x="51" y="432"/>
                  </a:lnTo>
                  <a:lnTo>
                    <a:pt x="85" y="449"/>
                  </a:lnTo>
                  <a:lnTo>
                    <a:pt x="127" y="449"/>
                  </a:lnTo>
                  <a:lnTo>
                    <a:pt x="153" y="441"/>
                  </a:lnTo>
                  <a:lnTo>
                    <a:pt x="178" y="441"/>
                  </a:lnTo>
                  <a:lnTo>
                    <a:pt x="195" y="432"/>
                  </a:lnTo>
                  <a:lnTo>
                    <a:pt x="212" y="424"/>
                  </a:lnTo>
                  <a:lnTo>
                    <a:pt x="220" y="398"/>
                  </a:lnTo>
                  <a:lnTo>
                    <a:pt x="229" y="373"/>
                  </a:lnTo>
                  <a:close/>
                  <a:moveTo>
                    <a:pt x="195" y="373"/>
                  </a:moveTo>
                  <a:lnTo>
                    <a:pt x="195" y="390"/>
                  </a:lnTo>
                  <a:lnTo>
                    <a:pt x="186" y="398"/>
                  </a:lnTo>
                  <a:lnTo>
                    <a:pt x="178" y="398"/>
                  </a:lnTo>
                  <a:lnTo>
                    <a:pt x="153" y="407"/>
                  </a:lnTo>
                  <a:lnTo>
                    <a:pt x="127" y="407"/>
                  </a:lnTo>
                  <a:lnTo>
                    <a:pt x="93" y="407"/>
                  </a:lnTo>
                  <a:lnTo>
                    <a:pt x="76" y="407"/>
                  </a:lnTo>
                  <a:lnTo>
                    <a:pt x="60" y="398"/>
                  </a:lnTo>
                  <a:lnTo>
                    <a:pt x="51" y="390"/>
                  </a:lnTo>
                  <a:lnTo>
                    <a:pt x="60" y="373"/>
                  </a:lnTo>
                  <a:lnTo>
                    <a:pt x="68" y="364"/>
                  </a:lnTo>
                  <a:lnTo>
                    <a:pt x="76" y="364"/>
                  </a:lnTo>
                  <a:lnTo>
                    <a:pt x="93" y="356"/>
                  </a:lnTo>
                  <a:lnTo>
                    <a:pt x="127" y="356"/>
                  </a:lnTo>
                  <a:lnTo>
                    <a:pt x="153" y="356"/>
                  </a:lnTo>
                  <a:lnTo>
                    <a:pt x="178" y="356"/>
                  </a:lnTo>
                  <a:lnTo>
                    <a:pt x="186" y="364"/>
                  </a:lnTo>
                  <a:lnTo>
                    <a:pt x="195" y="373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3" name="Rectangle 409">
              <a:extLst>
                <a:ext uri="{FF2B5EF4-FFF2-40B4-BE49-F238E27FC236}">
                  <a16:creationId xmlns:a16="http://schemas.microsoft.com/office/drawing/2014/main" id="{FE292C87-3D12-4B62-AA95-6F7AA2C4C2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60000">
              <a:off x="990" y="237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4" name="Rectangle 410">
              <a:extLst>
                <a:ext uri="{FF2B5EF4-FFF2-40B4-BE49-F238E27FC236}">
                  <a16:creationId xmlns:a16="http://schemas.microsoft.com/office/drawing/2014/main" id="{6FB805C1-27EC-49EC-96E6-FBDDF6E518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60000">
              <a:off x="994" y="239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5" name="Rectangle 411">
              <a:extLst>
                <a:ext uri="{FF2B5EF4-FFF2-40B4-BE49-F238E27FC236}">
                  <a16:creationId xmlns:a16="http://schemas.microsoft.com/office/drawing/2014/main" id="{E55DCB99-69D7-4934-A2EE-23668B65BF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60000">
              <a:off x="994" y="242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6" name="Freeform 412">
              <a:extLst>
                <a:ext uri="{FF2B5EF4-FFF2-40B4-BE49-F238E27FC236}">
                  <a16:creationId xmlns:a16="http://schemas.microsoft.com/office/drawing/2014/main" id="{33C7DD76-2EA3-461F-8851-90C64A6BBE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6" y="3006"/>
              <a:ext cx="78" cy="35"/>
            </a:xfrm>
            <a:custGeom>
              <a:avLst/>
              <a:gdLst>
                <a:gd name="T0" fmla="*/ 119 w 449"/>
                <a:gd name="T1" fmla="*/ 25 h 203"/>
                <a:gd name="T2" fmla="*/ 93 w 449"/>
                <a:gd name="T3" fmla="*/ 0 h 203"/>
                <a:gd name="T4" fmla="*/ 43 w 449"/>
                <a:gd name="T5" fmla="*/ 8 h 203"/>
                <a:gd name="T6" fmla="*/ 9 w 449"/>
                <a:gd name="T7" fmla="*/ 59 h 203"/>
                <a:gd name="T8" fmla="*/ 9 w 449"/>
                <a:gd name="T9" fmla="*/ 152 h 203"/>
                <a:gd name="T10" fmla="*/ 43 w 449"/>
                <a:gd name="T11" fmla="*/ 203 h 203"/>
                <a:gd name="T12" fmla="*/ 93 w 449"/>
                <a:gd name="T13" fmla="*/ 203 h 203"/>
                <a:gd name="T14" fmla="*/ 127 w 449"/>
                <a:gd name="T15" fmla="*/ 169 h 203"/>
                <a:gd name="T16" fmla="*/ 127 w 449"/>
                <a:gd name="T17" fmla="*/ 110 h 203"/>
                <a:gd name="T18" fmla="*/ 93 w 449"/>
                <a:gd name="T19" fmla="*/ 76 h 203"/>
                <a:gd name="T20" fmla="*/ 51 w 449"/>
                <a:gd name="T21" fmla="*/ 76 h 203"/>
                <a:gd name="T22" fmla="*/ 43 w 449"/>
                <a:gd name="T23" fmla="*/ 59 h 203"/>
                <a:gd name="T24" fmla="*/ 60 w 449"/>
                <a:gd name="T25" fmla="*/ 34 h 203"/>
                <a:gd name="T26" fmla="*/ 85 w 449"/>
                <a:gd name="T27" fmla="*/ 34 h 203"/>
                <a:gd name="T28" fmla="*/ 127 w 449"/>
                <a:gd name="T29" fmla="*/ 50 h 203"/>
                <a:gd name="T30" fmla="*/ 43 w 449"/>
                <a:gd name="T31" fmla="*/ 110 h 203"/>
                <a:gd name="T32" fmla="*/ 85 w 449"/>
                <a:gd name="T33" fmla="*/ 110 h 203"/>
                <a:gd name="T34" fmla="*/ 93 w 449"/>
                <a:gd name="T35" fmla="*/ 135 h 203"/>
                <a:gd name="T36" fmla="*/ 85 w 449"/>
                <a:gd name="T37" fmla="*/ 161 h 203"/>
                <a:gd name="T38" fmla="*/ 68 w 449"/>
                <a:gd name="T39" fmla="*/ 169 h 203"/>
                <a:gd name="T40" fmla="*/ 51 w 449"/>
                <a:gd name="T41" fmla="*/ 161 h 203"/>
                <a:gd name="T42" fmla="*/ 43 w 449"/>
                <a:gd name="T43" fmla="*/ 135 h 203"/>
                <a:gd name="T44" fmla="*/ 161 w 449"/>
                <a:gd name="T45" fmla="*/ 169 h 203"/>
                <a:gd name="T46" fmla="*/ 195 w 449"/>
                <a:gd name="T47" fmla="*/ 203 h 203"/>
                <a:gd name="T48" fmla="*/ 254 w 449"/>
                <a:gd name="T49" fmla="*/ 203 h 203"/>
                <a:gd name="T50" fmla="*/ 288 w 449"/>
                <a:gd name="T51" fmla="*/ 161 h 203"/>
                <a:gd name="T52" fmla="*/ 288 w 449"/>
                <a:gd name="T53" fmla="*/ 110 h 203"/>
                <a:gd name="T54" fmla="*/ 254 w 449"/>
                <a:gd name="T55" fmla="*/ 76 h 203"/>
                <a:gd name="T56" fmla="*/ 203 w 449"/>
                <a:gd name="T57" fmla="*/ 76 h 203"/>
                <a:gd name="T58" fmla="*/ 280 w 449"/>
                <a:gd name="T59" fmla="*/ 42 h 203"/>
                <a:gd name="T60" fmla="*/ 178 w 449"/>
                <a:gd name="T61" fmla="*/ 0 h 203"/>
                <a:gd name="T62" fmla="*/ 187 w 449"/>
                <a:gd name="T63" fmla="*/ 118 h 203"/>
                <a:gd name="T64" fmla="*/ 220 w 449"/>
                <a:gd name="T65" fmla="*/ 101 h 203"/>
                <a:gd name="T66" fmla="*/ 246 w 449"/>
                <a:gd name="T67" fmla="*/ 127 h 203"/>
                <a:gd name="T68" fmla="*/ 246 w 449"/>
                <a:gd name="T69" fmla="*/ 152 h 203"/>
                <a:gd name="T70" fmla="*/ 229 w 449"/>
                <a:gd name="T71" fmla="*/ 169 h 203"/>
                <a:gd name="T72" fmla="*/ 203 w 449"/>
                <a:gd name="T73" fmla="*/ 169 h 203"/>
                <a:gd name="T74" fmla="*/ 187 w 449"/>
                <a:gd name="T75" fmla="*/ 144 h 203"/>
                <a:gd name="T76" fmla="*/ 381 w 449"/>
                <a:gd name="T77" fmla="*/ 0 h 203"/>
                <a:gd name="T78" fmla="*/ 330 w 449"/>
                <a:gd name="T79" fmla="*/ 17 h 203"/>
                <a:gd name="T80" fmla="*/ 314 w 449"/>
                <a:gd name="T81" fmla="*/ 101 h 203"/>
                <a:gd name="T82" fmla="*/ 322 w 449"/>
                <a:gd name="T83" fmla="*/ 152 h 203"/>
                <a:gd name="T84" fmla="*/ 330 w 449"/>
                <a:gd name="T85" fmla="*/ 186 h 203"/>
                <a:gd name="T86" fmla="*/ 381 w 449"/>
                <a:gd name="T87" fmla="*/ 203 h 203"/>
                <a:gd name="T88" fmla="*/ 424 w 449"/>
                <a:gd name="T89" fmla="*/ 186 h 203"/>
                <a:gd name="T90" fmla="*/ 441 w 449"/>
                <a:gd name="T91" fmla="*/ 152 h 203"/>
                <a:gd name="T92" fmla="*/ 441 w 449"/>
                <a:gd name="T93" fmla="*/ 50 h 203"/>
                <a:gd name="T94" fmla="*/ 407 w 449"/>
                <a:gd name="T95" fmla="*/ 0 h 203"/>
                <a:gd name="T96" fmla="*/ 381 w 449"/>
                <a:gd name="T97" fmla="*/ 34 h 203"/>
                <a:gd name="T98" fmla="*/ 407 w 449"/>
                <a:gd name="T99" fmla="*/ 50 h 203"/>
                <a:gd name="T100" fmla="*/ 407 w 449"/>
                <a:gd name="T101" fmla="*/ 101 h 203"/>
                <a:gd name="T102" fmla="*/ 398 w 449"/>
                <a:gd name="T103" fmla="*/ 152 h 203"/>
                <a:gd name="T104" fmla="*/ 381 w 449"/>
                <a:gd name="T105" fmla="*/ 169 h 203"/>
                <a:gd name="T106" fmla="*/ 364 w 449"/>
                <a:gd name="T107" fmla="*/ 161 h 203"/>
                <a:gd name="T108" fmla="*/ 356 w 449"/>
                <a:gd name="T109" fmla="*/ 135 h 203"/>
                <a:gd name="T110" fmla="*/ 356 w 449"/>
                <a:gd name="T111" fmla="*/ 76 h 203"/>
                <a:gd name="T112" fmla="*/ 364 w 449"/>
                <a:gd name="T113" fmla="*/ 3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9" h="203">
                  <a:moveTo>
                    <a:pt x="127" y="50"/>
                  </a:moveTo>
                  <a:lnTo>
                    <a:pt x="119" y="25"/>
                  </a:lnTo>
                  <a:lnTo>
                    <a:pt x="110" y="8"/>
                  </a:lnTo>
                  <a:lnTo>
                    <a:pt x="93" y="0"/>
                  </a:lnTo>
                  <a:lnTo>
                    <a:pt x="68" y="0"/>
                  </a:lnTo>
                  <a:lnTo>
                    <a:pt x="43" y="8"/>
                  </a:lnTo>
                  <a:lnTo>
                    <a:pt x="17" y="25"/>
                  </a:lnTo>
                  <a:lnTo>
                    <a:pt x="9" y="59"/>
                  </a:lnTo>
                  <a:lnTo>
                    <a:pt x="0" y="101"/>
                  </a:lnTo>
                  <a:lnTo>
                    <a:pt x="9" y="152"/>
                  </a:lnTo>
                  <a:lnTo>
                    <a:pt x="17" y="186"/>
                  </a:lnTo>
                  <a:lnTo>
                    <a:pt x="43" y="203"/>
                  </a:lnTo>
                  <a:lnTo>
                    <a:pt x="68" y="203"/>
                  </a:lnTo>
                  <a:lnTo>
                    <a:pt x="93" y="203"/>
                  </a:lnTo>
                  <a:lnTo>
                    <a:pt x="110" y="186"/>
                  </a:lnTo>
                  <a:lnTo>
                    <a:pt x="127" y="169"/>
                  </a:lnTo>
                  <a:lnTo>
                    <a:pt x="136" y="135"/>
                  </a:lnTo>
                  <a:lnTo>
                    <a:pt x="127" y="110"/>
                  </a:lnTo>
                  <a:lnTo>
                    <a:pt x="110" y="93"/>
                  </a:lnTo>
                  <a:lnTo>
                    <a:pt x="93" y="76"/>
                  </a:lnTo>
                  <a:lnTo>
                    <a:pt x="68" y="67"/>
                  </a:lnTo>
                  <a:lnTo>
                    <a:pt x="51" y="76"/>
                  </a:lnTo>
                  <a:lnTo>
                    <a:pt x="34" y="84"/>
                  </a:lnTo>
                  <a:lnTo>
                    <a:pt x="43" y="59"/>
                  </a:lnTo>
                  <a:lnTo>
                    <a:pt x="43" y="42"/>
                  </a:lnTo>
                  <a:lnTo>
                    <a:pt x="60" y="34"/>
                  </a:lnTo>
                  <a:lnTo>
                    <a:pt x="68" y="34"/>
                  </a:lnTo>
                  <a:lnTo>
                    <a:pt x="85" y="34"/>
                  </a:lnTo>
                  <a:lnTo>
                    <a:pt x="93" y="50"/>
                  </a:lnTo>
                  <a:lnTo>
                    <a:pt x="127" y="50"/>
                  </a:lnTo>
                  <a:close/>
                  <a:moveTo>
                    <a:pt x="43" y="135"/>
                  </a:moveTo>
                  <a:lnTo>
                    <a:pt x="43" y="110"/>
                  </a:lnTo>
                  <a:lnTo>
                    <a:pt x="68" y="101"/>
                  </a:lnTo>
                  <a:lnTo>
                    <a:pt x="85" y="110"/>
                  </a:lnTo>
                  <a:lnTo>
                    <a:pt x="93" y="127"/>
                  </a:lnTo>
                  <a:lnTo>
                    <a:pt x="93" y="135"/>
                  </a:lnTo>
                  <a:lnTo>
                    <a:pt x="93" y="152"/>
                  </a:lnTo>
                  <a:lnTo>
                    <a:pt x="85" y="161"/>
                  </a:lnTo>
                  <a:lnTo>
                    <a:pt x="76" y="169"/>
                  </a:lnTo>
                  <a:lnTo>
                    <a:pt x="68" y="169"/>
                  </a:lnTo>
                  <a:lnTo>
                    <a:pt x="60" y="169"/>
                  </a:lnTo>
                  <a:lnTo>
                    <a:pt x="51" y="161"/>
                  </a:lnTo>
                  <a:lnTo>
                    <a:pt x="43" y="152"/>
                  </a:lnTo>
                  <a:lnTo>
                    <a:pt x="43" y="135"/>
                  </a:lnTo>
                  <a:close/>
                  <a:moveTo>
                    <a:pt x="153" y="144"/>
                  </a:moveTo>
                  <a:lnTo>
                    <a:pt x="161" y="169"/>
                  </a:lnTo>
                  <a:lnTo>
                    <a:pt x="178" y="186"/>
                  </a:lnTo>
                  <a:lnTo>
                    <a:pt x="195" y="203"/>
                  </a:lnTo>
                  <a:lnTo>
                    <a:pt x="220" y="203"/>
                  </a:lnTo>
                  <a:lnTo>
                    <a:pt x="254" y="203"/>
                  </a:lnTo>
                  <a:lnTo>
                    <a:pt x="271" y="177"/>
                  </a:lnTo>
                  <a:lnTo>
                    <a:pt x="288" y="161"/>
                  </a:lnTo>
                  <a:lnTo>
                    <a:pt x="288" y="135"/>
                  </a:lnTo>
                  <a:lnTo>
                    <a:pt x="288" y="110"/>
                  </a:lnTo>
                  <a:lnTo>
                    <a:pt x="271" y="84"/>
                  </a:lnTo>
                  <a:lnTo>
                    <a:pt x="254" y="76"/>
                  </a:lnTo>
                  <a:lnTo>
                    <a:pt x="229" y="67"/>
                  </a:lnTo>
                  <a:lnTo>
                    <a:pt x="203" y="76"/>
                  </a:lnTo>
                  <a:lnTo>
                    <a:pt x="212" y="42"/>
                  </a:lnTo>
                  <a:lnTo>
                    <a:pt x="280" y="42"/>
                  </a:lnTo>
                  <a:lnTo>
                    <a:pt x="280" y="0"/>
                  </a:lnTo>
                  <a:lnTo>
                    <a:pt x="178" y="0"/>
                  </a:lnTo>
                  <a:lnTo>
                    <a:pt x="161" y="110"/>
                  </a:lnTo>
                  <a:lnTo>
                    <a:pt x="187" y="118"/>
                  </a:lnTo>
                  <a:lnTo>
                    <a:pt x="203" y="110"/>
                  </a:lnTo>
                  <a:lnTo>
                    <a:pt x="220" y="101"/>
                  </a:lnTo>
                  <a:lnTo>
                    <a:pt x="246" y="110"/>
                  </a:lnTo>
                  <a:lnTo>
                    <a:pt x="246" y="127"/>
                  </a:lnTo>
                  <a:lnTo>
                    <a:pt x="254" y="135"/>
                  </a:lnTo>
                  <a:lnTo>
                    <a:pt x="246" y="152"/>
                  </a:lnTo>
                  <a:lnTo>
                    <a:pt x="237" y="161"/>
                  </a:lnTo>
                  <a:lnTo>
                    <a:pt x="229" y="169"/>
                  </a:lnTo>
                  <a:lnTo>
                    <a:pt x="220" y="169"/>
                  </a:lnTo>
                  <a:lnTo>
                    <a:pt x="203" y="169"/>
                  </a:lnTo>
                  <a:lnTo>
                    <a:pt x="195" y="161"/>
                  </a:lnTo>
                  <a:lnTo>
                    <a:pt x="187" y="144"/>
                  </a:lnTo>
                  <a:lnTo>
                    <a:pt x="153" y="144"/>
                  </a:lnTo>
                  <a:close/>
                  <a:moveTo>
                    <a:pt x="381" y="0"/>
                  </a:moveTo>
                  <a:lnTo>
                    <a:pt x="356" y="0"/>
                  </a:lnTo>
                  <a:lnTo>
                    <a:pt x="330" y="17"/>
                  </a:lnTo>
                  <a:lnTo>
                    <a:pt x="322" y="50"/>
                  </a:lnTo>
                  <a:lnTo>
                    <a:pt x="314" y="101"/>
                  </a:lnTo>
                  <a:lnTo>
                    <a:pt x="314" y="127"/>
                  </a:lnTo>
                  <a:lnTo>
                    <a:pt x="322" y="152"/>
                  </a:lnTo>
                  <a:lnTo>
                    <a:pt x="322" y="169"/>
                  </a:lnTo>
                  <a:lnTo>
                    <a:pt x="330" y="186"/>
                  </a:lnTo>
                  <a:lnTo>
                    <a:pt x="356" y="203"/>
                  </a:lnTo>
                  <a:lnTo>
                    <a:pt x="381" y="203"/>
                  </a:lnTo>
                  <a:lnTo>
                    <a:pt x="407" y="203"/>
                  </a:lnTo>
                  <a:lnTo>
                    <a:pt x="424" y="186"/>
                  </a:lnTo>
                  <a:lnTo>
                    <a:pt x="432" y="169"/>
                  </a:lnTo>
                  <a:lnTo>
                    <a:pt x="441" y="152"/>
                  </a:lnTo>
                  <a:lnTo>
                    <a:pt x="449" y="101"/>
                  </a:lnTo>
                  <a:lnTo>
                    <a:pt x="441" y="50"/>
                  </a:lnTo>
                  <a:lnTo>
                    <a:pt x="424" y="17"/>
                  </a:lnTo>
                  <a:lnTo>
                    <a:pt x="407" y="0"/>
                  </a:lnTo>
                  <a:lnTo>
                    <a:pt x="381" y="0"/>
                  </a:lnTo>
                  <a:close/>
                  <a:moveTo>
                    <a:pt x="381" y="34"/>
                  </a:moveTo>
                  <a:lnTo>
                    <a:pt x="390" y="34"/>
                  </a:lnTo>
                  <a:lnTo>
                    <a:pt x="407" y="50"/>
                  </a:lnTo>
                  <a:lnTo>
                    <a:pt x="407" y="76"/>
                  </a:lnTo>
                  <a:lnTo>
                    <a:pt x="407" y="101"/>
                  </a:lnTo>
                  <a:lnTo>
                    <a:pt x="407" y="135"/>
                  </a:lnTo>
                  <a:lnTo>
                    <a:pt x="398" y="152"/>
                  </a:lnTo>
                  <a:lnTo>
                    <a:pt x="390" y="169"/>
                  </a:lnTo>
                  <a:lnTo>
                    <a:pt x="381" y="169"/>
                  </a:lnTo>
                  <a:lnTo>
                    <a:pt x="364" y="169"/>
                  </a:lnTo>
                  <a:lnTo>
                    <a:pt x="364" y="161"/>
                  </a:lnTo>
                  <a:lnTo>
                    <a:pt x="356" y="152"/>
                  </a:lnTo>
                  <a:lnTo>
                    <a:pt x="356" y="135"/>
                  </a:lnTo>
                  <a:lnTo>
                    <a:pt x="356" y="101"/>
                  </a:lnTo>
                  <a:lnTo>
                    <a:pt x="356" y="76"/>
                  </a:lnTo>
                  <a:lnTo>
                    <a:pt x="356" y="50"/>
                  </a:lnTo>
                  <a:lnTo>
                    <a:pt x="364" y="34"/>
                  </a:lnTo>
                  <a:lnTo>
                    <a:pt x="381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7" name="Rectangle 413">
              <a:extLst>
                <a:ext uri="{FF2B5EF4-FFF2-40B4-BE49-F238E27FC236}">
                  <a16:creationId xmlns:a16="http://schemas.microsoft.com/office/drawing/2014/main" id="{23FB880E-8399-4E50-A9B0-1273F8856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2995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650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8" name="Freeform 414">
              <a:extLst>
                <a:ext uri="{FF2B5EF4-FFF2-40B4-BE49-F238E27FC236}">
                  <a16:creationId xmlns:a16="http://schemas.microsoft.com/office/drawing/2014/main" id="{A8D1C339-6808-40ED-A3A7-560843A37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" y="2727"/>
              <a:ext cx="67" cy="74"/>
            </a:xfrm>
            <a:custGeom>
              <a:avLst/>
              <a:gdLst>
                <a:gd name="T0" fmla="*/ 9 w 381"/>
                <a:gd name="T1" fmla="*/ 93 h 423"/>
                <a:gd name="T2" fmla="*/ 0 w 381"/>
                <a:gd name="T3" fmla="*/ 135 h 423"/>
                <a:gd name="T4" fmla="*/ 42 w 381"/>
                <a:gd name="T5" fmla="*/ 178 h 423"/>
                <a:gd name="T6" fmla="*/ 93 w 381"/>
                <a:gd name="T7" fmla="*/ 178 h 423"/>
                <a:gd name="T8" fmla="*/ 136 w 381"/>
                <a:gd name="T9" fmla="*/ 152 h 423"/>
                <a:gd name="T10" fmla="*/ 136 w 381"/>
                <a:gd name="T11" fmla="*/ 101 h 423"/>
                <a:gd name="T12" fmla="*/ 110 w 381"/>
                <a:gd name="T13" fmla="*/ 67 h 423"/>
                <a:gd name="T14" fmla="*/ 186 w 381"/>
                <a:gd name="T15" fmla="*/ 101 h 423"/>
                <a:gd name="T16" fmla="*/ 152 w 381"/>
                <a:gd name="T17" fmla="*/ 0 h 423"/>
                <a:gd name="T18" fmla="*/ 68 w 381"/>
                <a:gd name="T19" fmla="*/ 76 h 423"/>
                <a:gd name="T20" fmla="*/ 102 w 381"/>
                <a:gd name="T21" fmla="*/ 93 h 423"/>
                <a:gd name="T22" fmla="*/ 102 w 381"/>
                <a:gd name="T23" fmla="*/ 118 h 423"/>
                <a:gd name="T24" fmla="*/ 85 w 381"/>
                <a:gd name="T25" fmla="*/ 135 h 423"/>
                <a:gd name="T26" fmla="*/ 59 w 381"/>
                <a:gd name="T27" fmla="*/ 152 h 423"/>
                <a:gd name="T28" fmla="*/ 42 w 381"/>
                <a:gd name="T29" fmla="*/ 144 h 423"/>
                <a:gd name="T30" fmla="*/ 42 w 381"/>
                <a:gd name="T31" fmla="*/ 101 h 423"/>
                <a:gd name="T32" fmla="*/ 271 w 381"/>
                <a:gd name="T33" fmla="*/ 152 h 423"/>
                <a:gd name="T34" fmla="*/ 229 w 381"/>
                <a:gd name="T35" fmla="*/ 135 h 423"/>
                <a:gd name="T36" fmla="*/ 186 w 381"/>
                <a:gd name="T37" fmla="*/ 144 h 423"/>
                <a:gd name="T38" fmla="*/ 152 w 381"/>
                <a:gd name="T39" fmla="*/ 169 h 423"/>
                <a:gd name="T40" fmla="*/ 110 w 381"/>
                <a:gd name="T41" fmla="*/ 203 h 423"/>
                <a:gd name="T42" fmla="*/ 93 w 381"/>
                <a:gd name="T43" fmla="*/ 228 h 423"/>
                <a:gd name="T44" fmla="*/ 110 w 381"/>
                <a:gd name="T45" fmla="*/ 279 h 423"/>
                <a:gd name="T46" fmla="*/ 152 w 381"/>
                <a:gd name="T47" fmla="*/ 305 h 423"/>
                <a:gd name="T48" fmla="*/ 186 w 381"/>
                <a:gd name="T49" fmla="*/ 296 h 423"/>
                <a:gd name="T50" fmla="*/ 229 w 381"/>
                <a:gd name="T51" fmla="*/ 271 h 423"/>
                <a:gd name="T52" fmla="*/ 263 w 381"/>
                <a:gd name="T53" fmla="*/ 237 h 423"/>
                <a:gd name="T54" fmla="*/ 279 w 381"/>
                <a:gd name="T55" fmla="*/ 203 h 423"/>
                <a:gd name="T56" fmla="*/ 271 w 381"/>
                <a:gd name="T57" fmla="*/ 152 h 423"/>
                <a:gd name="T58" fmla="*/ 246 w 381"/>
                <a:gd name="T59" fmla="*/ 186 h 423"/>
                <a:gd name="T60" fmla="*/ 237 w 381"/>
                <a:gd name="T61" fmla="*/ 203 h 423"/>
                <a:gd name="T62" fmla="*/ 203 w 381"/>
                <a:gd name="T63" fmla="*/ 237 h 423"/>
                <a:gd name="T64" fmla="*/ 161 w 381"/>
                <a:gd name="T65" fmla="*/ 262 h 423"/>
                <a:gd name="T66" fmla="*/ 136 w 381"/>
                <a:gd name="T67" fmla="*/ 262 h 423"/>
                <a:gd name="T68" fmla="*/ 127 w 381"/>
                <a:gd name="T69" fmla="*/ 237 h 423"/>
                <a:gd name="T70" fmla="*/ 152 w 381"/>
                <a:gd name="T71" fmla="*/ 220 h 423"/>
                <a:gd name="T72" fmla="*/ 195 w 381"/>
                <a:gd name="T73" fmla="*/ 178 h 423"/>
                <a:gd name="T74" fmla="*/ 229 w 381"/>
                <a:gd name="T75" fmla="*/ 169 h 423"/>
                <a:gd name="T76" fmla="*/ 364 w 381"/>
                <a:gd name="T77" fmla="*/ 279 h 423"/>
                <a:gd name="T78" fmla="*/ 322 w 381"/>
                <a:gd name="T79" fmla="*/ 254 h 423"/>
                <a:gd name="T80" fmla="*/ 288 w 381"/>
                <a:gd name="T81" fmla="*/ 262 h 423"/>
                <a:gd name="T82" fmla="*/ 246 w 381"/>
                <a:gd name="T83" fmla="*/ 288 h 423"/>
                <a:gd name="T84" fmla="*/ 212 w 381"/>
                <a:gd name="T85" fmla="*/ 321 h 423"/>
                <a:gd name="T86" fmla="*/ 195 w 381"/>
                <a:gd name="T87" fmla="*/ 355 h 423"/>
                <a:gd name="T88" fmla="*/ 203 w 381"/>
                <a:gd name="T89" fmla="*/ 406 h 423"/>
                <a:gd name="T90" fmla="*/ 246 w 381"/>
                <a:gd name="T91" fmla="*/ 423 h 423"/>
                <a:gd name="T92" fmla="*/ 288 w 381"/>
                <a:gd name="T93" fmla="*/ 415 h 423"/>
                <a:gd name="T94" fmla="*/ 322 w 381"/>
                <a:gd name="T95" fmla="*/ 389 h 423"/>
                <a:gd name="T96" fmla="*/ 364 w 381"/>
                <a:gd name="T97" fmla="*/ 355 h 423"/>
                <a:gd name="T98" fmla="*/ 381 w 381"/>
                <a:gd name="T99" fmla="*/ 330 h 423"/>
                <a:gd name="T100" fmla="*/ 364 w 381"/>
                <a:gd name="T101" fmla="*/ 279 h 423"/>
                <a:gd name="T102" fmla="*/ 347 w 381"/>
                <a:gd name="T103" fmla="*/ 313 h 423"/>
                <a:gd name="T104" fmla="*/ 339 w 381"/>
                <a:gd name="T105" fmla="*/ 330 h 423"/>
                <a:gd name="T106" fmla="*/ 305 w 381"/>
                <a:gd name="T107" fmla="*/ 364 h 423"/>
                <a:gd name="T108" fmla="*/ 263 w 381"/>
                <a:gd name="T109" fmla="*/ 389 h 423"/>
                <a:gd name="T110" fmla="*/ 229 w 381"/>
                <a:gd name="T111" fmla="*/ 381 h 423"/>
                <a:gd name="T112" fmla="*/ 229 w 381"/>
                <a:gd name="T113" fmla="*/ 364 h 423"/>
                <a:gd name="T114" fmla="*/ 246 w 381"/>
                <a:gd name="T115" fmla="*/ 338 h 423"/>
                <a:gd name="T116" fmla="*/ 296 w 381"/>
                <a:gd name="T117" fmla="*/ 305 h 423"/>
                <a:gd name="T118" fmla="*/ 330 w 381"/>
                <a:gd name="T119" fmla="*/ 288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1" h="423">
                  <a:moveTo>
                    <a:pt x="17" y="76"/>
                  </a:moveTo>
                  <a:lnTo>
                    <a:pt x="9" y="93"/>
                  </a:lnTo>
                  <a:lnTo>
                    <a:pt x="0" y="118"/>
                  </a:lnTo>
                  <a:lnTo>
                    <a:pt x="0" y="135"/>
                  </a:lnTo>
                  <a:lnTo>
                    <a:pt x="17" y="161"/>
                  </a:lnTo>
                  <a:lnTo>
                    <a:pt x="42" y="178"/>
                  </a:lnTo>
                  <a:lnTo>
                    <a:pt x="68" y="186"/>
                  </a:lnTo>
                  <a:lnTo>
                    <a:pt x="93" y="178"/>
                  </a:lnTo>
                  <a:lnTo>
                    <a:pt x="110" y="169"/>
                  </a:lnTo>
                  <a:lnTo>
                    <a:pt x="136" y="152"/>
                  </a:lnTo>
                  <a:lnTo>
                    <a:pt x="144" y="127"/>
                  </a:lnTo>
                  <a:lnTo>
                    <a:pt x="136" y="101"/>
                  </a:lnTo>
                  <a:lnTo>
                    <a:pt x="127" y="84"/>
                  </a:lnTo>
                  <a:lnTo>
                    <a:pt x="110" y="67"/>
                  </a:lnTo>
                  <a:lnTo>
                    <a:pt x="136" y="51"/>
                  </a:lnTo>
                  <a:lnTo>
                    <a:pt x="186" y="101"/>
                  </a:lnTo>
                  <a:lnTo>
                    <a:pt x="212" y="84"/>
                  </a:lnTo>
                  <a:lnTo>
                    <a:pt x="152" y="0"/>
                  </a:lnTo>
                  <a:lnTo>
                    <a:pt x="51" y="51"/>
                  </a:lnTo>
                  <a:lnTo>
                    <a:pt x="68" y="76"/>
                  </a:lnTo>
                  <a:lnTo>
                    <a:pt x="85" y="84"/>
                  </a:lnTo>
                  <a:lnTo>
                    <a:pt x="102" y="93"/>
                  </a:lnTo>
                  <a:lnTo>
                    <a:pt x="102" y="101"/>
                  </a:lnTo>
                  <a:lnTo>
                    <a:pt x="102" y="118"/>
                  </a:lnTo>
                  <a:lnTo>
                    <a:pt x="102" y="127"/>
                  </a:lnTo>
                  <a:lnTo>
                    <a:pt x="85" y="135"/>
                  </a:lnTo>
                  <a:lnTo>
                    <a:pt x="76" y="152"/>
                  </a:lnTo>
                  <a:lnTo>
                    <a:pt x="59" y="152"/>
                  </a:lnTo>
                  <a:lnTo>
                    <a:pt x="51" y="152"/>
                  </a:lnTo>
                  <a:lnTo>
                    <a:pt x="42" y="144"/>
                  </a:lnTo>
                  <a:lnTo>
                    <a:pt x="34" y="118"/>
                  </a:lnTo>
                  <a:lnTo>
                    <a:pt x="42" y="101"/>
                  </a:lnTo>
                  <a:lnTo>
                    <a:pt x="17" y="76"/>
                  </a:lnTo>
                  <a:close/>
                  <a:moveTo>
                    <a:pt x="271" y="152"/>
                  </a:moveTo>
                  <a:lnTo>
                    <a:pt x="246" y="135"/>
                  </a:lnTo>
                  <a:lnTo>
                    <a:pt x="229" y="135"/>
                  </a:lnTo>
                  <a:lnTo>
                    <a:pt x="212" y="135"/>
                  </a:lnTo>
                  <a:lnTo>
                    <a:pt x="186" y="144"/>
                  </a:lnTo>
                  <a:lnTo>
                    <a:pt x="169" y="152"/>
                  </a:lnTo>
                  <a:lnTo>
                    <a:pt x="152" y="169"/>
                  </a:lnTo>
                  <a:lnTo>
                    <a:pt x="127" y="186"/>
                  </a:lnTo>
                  <a:lnTo>
                    <a:pt x="110" y="203"/>
                  </a:lnTo>
                  <a:lnTo>
                    <a:pt x="102" y="211"/>
                  </a:lnTo>
                  <a:lnTo>
                    <a:pt x="93" y="228"/>
                  </a:lnTo>
                  <a:lnTo>
                    <a:pt x="93" y="254"/>
                  </a:lnTo>
                  <a:lnTo>
                    <a:pt x="110" y="279"/>
                  </a:lnTo>
                  <a:lnTo>
                    <a:pt x="127" y="296"/>
                  </a:lnTo>
                  <a:lnTo>
                    <a:pt x="152" y="305"/>
                  </a:lnTo>
                  <a:lnTo>
                    <a:pt x="169" y="305"/>
                  </a:lnTo>
                  <a:lnTo>
                    <a:pt x="186" y="296"/>
                  </a:lnTo>
                  <a:lnTo>
                    <a:pt x="203" y="288"/>
                  </a:lnTo>
                  <a:lnTo>
                    <a:pt x="229" y="271"/>
                  </a:lnTo>
                  <a:lnTo>
                    <a:pt x="246" y="254"/>
                  </a:lnTo>
                  <a:lnTo>
                    <a:pt x="263" y="237"/>
                  </a:lnTo>
                  <a:lnTo>
                    <a:pt x="271" y="220"/>
                  </a:lnTo>
                  <a:lnTo>
                    <a:pt x="279" y="203"/>
                  </a:lnTo>
                  <a:lnTo>
                    <a:pt x="279" y="178"/>
                  </a:lnTo>
                  <a:lnTo>
                    <a:pt x="271" y="152"/>
                  </a:lnTo>
                  <a:close/>
                  <a:moveTo>
                    <a:pt x="246" y="178"/>
                  </a:moveTo>
                  <a:lnTo>
                    <a:pt x="246" y="186"/>
                  </a:lnTo>
                  <a:lnTo>
                    <a:pt x="246" y="194"/>
                  </a:lnTo>
                  <a:lnTo>
                    <a:pt x="237" y="203"/>
                  </a:lnTo>
                  <a:lnTo>
                    <a:pt x="229" y="220"/>
                  </a:lnTo>
                  <a:lnTo>
                    <a:pt x="203" y="237"/>
                  </a:lnTo>
                  <a:lnTo>
                    <a:pt x="178" y="254"/>
                  </a:lnTo>
                  <a:lnTo>
                    <a:pt x="161" y="262"/>
                  </a:lnTo>
                  <a:lnTo>
                    <a:pt x="144" y="271"/>
                  </a:lnTo>
                  <a:lnTo>
                    <a:pt x="136" y="262"/>
                  </a:lnTo>
                  <a:lnTo>
                    <a:pt x="127" y="245"/>
                  </a:lnTo>
                  <a:lnTo>
                    <a:pt x="127" y="237"/>
                  </a:lnTo>
                  <a:lnTo>
                    <a:pt x="136" y="228"/>
                  </a:lnTo>
                  <a:lnTo>
                    <a:pt x="152" y="220"/>
                  </a:lnTo>
                  <a:lnTo>
                    <a:pt x="169" y="194"/>
                  </a:lnTo>
                  <a:lnTo>
                    <a:pt x="195" y="178"/>
                  </a:lnTo>
                  <a:lnTo>
                    <a:pt x="212" y="169"/>
                  </a:lnTo>
                  <a:lnTo>
                    <a:pt x="229" y="169"/>
                  </a:lnTo>
                  <a:lnTo>
                    <a:pt x="246" y="178"/>
                  </a:lnTo>
                  <a:close/>
                  <a:moveTo>
                    <a:pt x="364" y="279"/>
                  </a:moveTo>
                  <a:lnTo>
                    <a:pt x="347" y="262"/>
                  </a:lnTo>
                  <a:lnTo>
                    <a:pt x="322" y="254"/>
                  </a:lnTo>
                  <a:lnTo>
                    <a:pt x="305" y="254"/>
                  </a:lnTo>
                  <a:lnTo>
                    <a:pt x="288" y="262"/>
                  </a:lnTo>
                  <a:lnTo>
                    <a:pt x="271" y="271"/>
                  </a:lnTo>
                  <a:lnTo>
                    <a:pt x="246" y="288"/>
                  </a:lnTo>
                  <a:lnTo>
                    <a:pt x="229" y="305"/>
                  </a:lnTo>
                  <a:lnTo>
                    <a:pt x="212" y="321"/>
                  </a:lnTo>
                  <a:lnTo>
                    <a:pt x="203" y="338"/>
                  </a:lnTo>
                  <a:lnTo>
                    <a:pt x="195" y="355"/>
                  </a:lnTo>
                  <a:lnTo>
                    <a:pt x="195" y="381"/>
                  </a:lnTo>
                  <a:lnTo>
                    <a:pt x="203" y="406"/>
                  </a:lnTo>
                  <a:lnTo>
                    <a:pt x="229" y="423"/>
                  </a:lnTo>
                  <a:lnTo>
                    <a:pt x="246" y="423"/>
                  </a:lnTo>
                  <a:lnTo>
                    <a:pt x="263" y="423"/>
                  </a:lnTo>
                  <a:lnTo>
                    <a:pt x="288" y="415"/>
                  </a:lnTo>
                  <a:lnTo>
                    <a:pt x="305" y="406"/>
                  </a:lnTo>
                  <a:lnTo>
                    <a:pt x="322" y="389"/>
                  </a:lnTo>
                  <a:lnTo>
                    <a:pt x="347" y="372"/>
                  </a:lnTo>
                  <a:lnTo>
                    <a:pt x="364" y="355"/>
                  </a:lnTo>
                  <a:lnTo>
                    <a:pt x="373" y="338"/>
                  </a:lnTo>
                  <a:lnTo>
                    <a:pt x="381" y="330"/>
                  </a:lnTo>
                  <a:lnTo>
                    <a:pt x="381" y="305"/>
                  </a:lnTo>
                  <a:lnTo>
                    <a:pt x="364" y="279"/>
                  </a:lnTo>
                  <a:close/>
                  <a:moveTo>
                    <a:pt x="339" y="296"/>
                  </a:moveTo>
                  <a:lnTo>
                    <a:pt x="347" y="313"/>
                  </a:lnTo>
                  <a:lnTo>
                    <a:pt x="347" y="321"/>
                  </a:lnTo>
                  <a:lnTo>
                    <a:pt x="339" y="330"/>
                  </a:lnTo>
                  <a:lnTo>
                    <a:pt x="322" y="338"/>
                  </a:lnTo>
                  <a:lnTo>
                    <a:pt x="305" y="364"/>
                  </a:lnTo>
                  <a:lnTo>
                    <a:pt x="279" y="381"/>
                  </a:lnTo>
                  <a:lnTo>
                    <a:pt x="263" y="389"/>
                  </a:lnTo>
                  <a:lnTo>
                    <a:pt x="246" y="389"/>
                  </a:lnTo>
                  <a:lnTo>
                    <a:pt x="229" y="381"/>
                  </a:lnTo>
                  <a:lnTo>
                    <a:pt x="229" y="372"/>
                  </a:lnTo>
                  <a:lnTo>
                    <a:pt x="229" y="364"/>
                  </a:lnTo>
                  <a:lnTo>
                    <a:pt x="237" y="355"/>
                  </a:lnTo>
                  <a:lnTo>
                    <a:pt x="246" y="338"/>
                  </a:lnTo>
                  <a:lnTo>
                    <a:pt x="271" y="321"/>
                  </a:lnTo>
                  <a:lnTo>
                    <a:pt x="296" y="305"/>
                  </a:lnTo>
                  <a:lnTo>
                    <a:pt x="313" y="296"/>
                  </a:lnTo>
                  <a:lnTo>
                    <a:pt x="330" y="288"/>
                  </a:lnTo>
                  <a:lnTo>
                    <a:pt x="339" y="296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9" name="Rectangle 415">
              <a:extLst>
                <a:ext uri="{FF2B5EF4-FFF2-40B4-BE49-F238E27FC236}">
                  <a16:creationId xmlns:a16="http://schemas.microsoft.com/office/drawing/2014/main" id="{D85987DC-973C-49C3-A6AA-208552DF27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20000">
              <a:off x="220" y="271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0" name="Rectangle 416">
              <a:extLst>
                <a:ext uri="{FF2B5EF4-FFF2-40B4-BE49-F238E27FC236}">
                  <a16:creationId xmlns:a16="http://schemas.microsoft.com/office/drawing/2014/main" id="{07B60D53-1BA2-4FB3-AEC4-1A26B5C60E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20000">
              <a:off x="237" y="273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1" name="Rectangle 417">
              <a:extLst>
                <a:ext uri="{FF2B5EF4-FFF2-40B4-BE49-F238E27FC236}">
                  <a16:creationId xmlns:a16="http://schemas.microsoft.com/office/drawing/2014/main" id="{761C86A9-1E61-4002-B0BC-E7F2E0C777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20000">
              <a:off x="253" y="276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2" name="Freeform 418">
              <a:extLst>
                <a:ext uri="{FF2B5EF4-FFF2-40B4-BE49-F238E27FC236}">
                  <a16:creationId xmlns:a16="http://schemas.microsoft.com/office/drawing/2014/main" id="{DEF7868A-F36E-4FB2-86F5-1910EF8820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" y="3167"/>
              <a:ext cx="45" cy="76"/>
            </a:xfrm>
            <a:custGeom>
              <a:avLst/>
              <a:gdLst>
                <a:gd name="T0" fmla="*/ 16 w 262"/>
                <a:gd name="T1" fmla="*/ 17 h 441"/>
                <a:gd name="T2" fmla="*/ 0 w 262"/>
                <a:gd name="T3" fmla="*/ 60 h 441"/>
                <a:gd name="T4" fmla="*/ 8 w 262"/>
                <a:gd name="T5" fmla="*/ 110 h 441"/>
                <a:gd name="T6" fmla="*/ 59 w 262"/>
                <a:gd name="T7" fmla="*/ 136 h 441"/>
                <a:gd name="T8" fmla="*/ 110 w 262"/>
                <a:gd name="T9" fmla="*/ 127 h 441"/>
                <a:gd name="T10" fmla="*/ 135 w 262"/>
                <a:gd name="T11" fmla="*/ 85 h 441"/>
                <a:gd name="T12" fmla="*/ 127 w 262"/>
                <a:gd name="T13" fmla="*/ 34 h 441"/>
                <a:gd name="T14" fmla="*/ 169 w 262"/>
                <a:gd name="T15" fmla="*/ 110 h 441"/>
                <a:gd name="T16" fmla="*/ 186 w 262"/>
                <a:gd name="T17" fmla="*/ 0 h 441"/>
                <a:gd name="T18" fmla="*/ 84 w 262"/>
                <a:gd name="T19" fmla="*/ 34 h 441"/>
                <a:gd name="T20" fmla="*/ 101 w 262"/>
                <a:gd name="T21" fmla="*/ 60 h 441"/>
                <a:gd name="T22" fmla="*/ 101 w 262"/>
                <a:gd name="T23" fmla="*/ 85 h 441"/>
                <a:gd name="T24" fmla="*/ 76 w 262"/>
                <a:gd name="T25" fmla="*/ 94 h 441"/>
                <a:gd name="T26" fmla="*/ 42 w 262"/>
                <a:gd name="T27" fmla="*/ 94 h 441"/>
                <a:gd name="T28" fmla="*/ 25 w 262"/>
                <a:gd name="T29" fmla="*/ 77 h 441"/>
                <a:gd name="T30" fmla="*/ 50 w 262"/>
                <a:gd name="T31" fmla="*/ 43 h 441"/>
                <a:gd name="T32" fmla="*/ 67 w 262"/>
                <a:gd name="T33" fmla="*/ 161 h 441"/>
                <a:gd name="T34" fmla="*/ 33 w 262"/>
                <a:gd name="T35" fmla="*/ 187 h 441"/>
                <a:gd name="T36" fmla="*/ 25 w 262"/>
                <a:gd name="T37" fmla="*/ 237 h 441"/>
                <a:gd name="T38" fmla="*/ 67 w 262"/>
                <a:gd name="T39" fmla="*/ 280 h 441"/>
                <a:gd name="T40" fmla="*/ 110 w 262"/>
                <a:gd name="T41" fmla="*/ 288 h 441"/>
                <a:gd name="T42" fmla="*/ 152 w 262"/>
                <a:gd name="T43" fmla="*/ 263 h 441"/>
                <a:gd name="T44" fmla="*/ 160 w 262"/>
                <a:gd name="T45" fmla="*/ 212 h 441"/>
                <a:gd name="T46" fmla="*/ 186 w 262"/>
                <a:gd name="T47" fmla="*/ 187 h 441"/>
                <a:gd name="T48" fmla="*/ 237 w 262"/>
                <a:gd name="T49" fmla="*/ 254 h 441"/>
                <a:gd name="T50" fmla="*/ 110 w 262"/>
                <a:gd name="T51" fmla="*/ 153 h 441"/>
                <a:gd name="T52" fmla="*/ 127 w 262"/>
                <a:gd name="T53" fmla="*/ 195 h 441"/>
                <a:gd name="T54" fmla="*/ 135 w 262"/>
                <a:gd name="T55" fmla="*/ 229 h 441"/>
                <a:gd name="T56" fmla="*/ 118 w 262"/>
                <a:gd name="T57" fmla="*/ 246 h 441"/>
                <a:gd name="T58" fmla="*/ 84 w 262"/>
                <a:gd name="T59" fmla="*/ 254 h 441"/>
                <a:gd name="T60" fmla="*/ 59 w 262"/>
                <a:gd name="T61" fmla="*/ 237 h 441"/>
                <a:gd name="T62" fmla="*/ 59 w 262"/>
                <a:gd name="T63" fmla="*/ 212 h 441"/>
                <a:gd name="T64" fmla="*/ 67 w 262"/>
                <a:gd name="T65" fmla="*/ 161 h 441"/>
                <a:gd name="T66" fmla="*/ 245 w 262"/>
                <a:gd name="T67" fmla="*/ 322 h 441"/>
                <a:gd name="T68" fmla="*/ 194 w 262"/>
                <a:gd name="T69" fmla="*/ 297 h 441"/>
                <a:gd name="T70" fmla="*/ 118 w 262"/>
                <a:gd name="T71" fmla="*/ 314 h 441"/>
                <a:gd name="T72" fmla="*/ 84 w 262"/>
                <a:gd name="T73" fmla="*/ 331 h 441"/>
                <a:gd name="T74" fmla="*/ 59 w 262"/>
                <a:gd name="T75" fmla="*/ 364 h 441"/>
                <a:gd name="T76" fmla="*/ 67 w 262"/>
                <a:gd name="T77" fmla="*/ 415 h 441"/>
                <a:gd name="T78" fmla="*/ 118 w 262"/>
                <a:gd name="T79" fmla="*/ 441 h 441"/>
                <a:gd name="T80" fmla="*/ 194 w 262"/>
                <a:gd name="T81" fmla="*/ 424 h 441"/>
                <a:gd name="T82" fmla="*/ 237 w 262"/>
                <a:gd name="T83" fmla="*/ 407 h 441"/>
                <a:gd name="T84" fmla="*/ 262 w 262"/>
                <a:gd name="T85" fmla="*/ 373 h 441"/>
                <a:gd name="T86" fmla="*/ 228 w 262"/>
                <a:gd name="T87" fmla="*/ 356 h 441"/>
                <a:gd name="T88" fmla="*/ 220 w 262"/>
                <a:gd name="T89" fmla="*/ 373 h 441"/>
                <a:gd name="T90" fmla="*/ 194 w 262"/>
                <a:gd name="T91" fmla="*/ 390 h 441"/>
                <a:gd name="T92" fmla="*/ 135 w 262"/>
                <a:gd name="T93" fmla="*/ 398 h 441"/>
                <a:gd name="T94" fmla="*/ 93 w 262"/>
                <a:gd name="T95" fmla="*/ 390 h 441"/>
                <a:gd name="T96" fmla="*/ 93 w 262"/>
                <a:gd name="T97" fmla="*/ 373 h 441"/>
                <a:gd name="T98" fmla="*/ 110 w 262"/>
                <a:gd name="T99" fmla="*/ 356 h 441"/>
                <a:gd name="T100" fmla="*/ 152 w 262"/>
                <a:gd name="T101" fmla="*/ 347 h 441"/>
                <a:gd name="T102" fmla="*/ 203 w 262"/>
                <a:gd name="T103" fmla="*/ 339 h 441"/>
                <a:gd name="T104" fmla="*/ 228 w 262"/>
                <a:gd name="T105" fmla="*/ 35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2" h="441">
                  <a:moveTo>
                    <a:pt x="42" y="9"/>
                  </a:moveTo>
                  <a:lnTo>
                    <a:pt x="16" y="17"/>
                  </a:lnTo>
                  <a:lnTo>
                    <a:pt x="8" y="34"/>
                  </a:lnTo>
                  <a:lnTo>
                    <a:pt x="0" y="60"/>
                  </a:lnTo>
                  <a:lnTo>
                    <a:pt x="0" y="85"/>
                  </a:lnTo>
                  <a:lnTo>
                    <a:pt x="8" y="110"/>
                  </a:lnTo>
                  <a:lnTo>
                    <a:pt x="33" y="127"/>
                  </a:lnTo>
                  <a:lnTo>
                    <a:pt x="59" y="136"/>
                  </a:lnTo>
                  <a:lnTo>
                    <a:pt x="84" y="136"/>
                  </a:lnTo>
                  <a:lnTo>
                    <a:pt x="110" y="127"/>
                  </a:lnTo>
                  <a:lnTo>
                    <a:pt x="127" y="110"/>
                  </a:lnTo>
                  <a:lnTo>
                    <a:pt x="135" y="85"/>
                  </a:lnTo>
                  <a:lnTo>
                    <a:pt x="135" y="60"/>
                  </a:lnTo>
                  <a:lnTo>
                    <a:pt x="127" y="34"/>
                  </a:lnTo>
                  <a:lnTo>
                    <a:pt x="160" y="34"/>
                  </a:lnTo>
                  <a:lnTo>
                    <a:pt x="169" y="110"/>
                  </a:lnTo>
                  <a:lnTo>
                    <a:pt x="211" y="102"/>
                  </a:lnTo>
                  <a:lnTo>
                    <a:pt x="186" y="0"/>
                  </a:lnTo>
                  <a:lnTo>
                    <a:pt x="84" y="0"/>
                  </a:lnTo>
                  <a:lnTo>
                    <a:pt x="84" y="34"/>
                  </a:lnTo>
                  <a:lnTo>
                    <a:pt x="93" y="43"/>
                  </a:lnTo>
                  <a:lnTo>
                    <a:pt x="101" y="60"/>
                  </a:lnTo>
                  <a:lnTo>
                    <a:pt x="101" y="77"/>
                  </a:lnTo>
                  <a:lnTo>
                    <a:pt x="101" y="85"/>
                  </a:lnTo>
                  <a:lnTo>
                    <a:pt x="84" y="94"/>
                  </a:lnTo>
                  <a:lnTo>
                    <a:pt x="76" y="94"/>
                  </a:lnTo>
                  <a:lnTo>
                    <a:pt x="59" y="102"/>
                  </a:lnTo>
                  <a:lnTo>
                    <a:pt x="42" y="94"/>
                  </a:lnTo>
                  <a:lnTo>
                    <a:pt x="33" y="85"/>
                  </a:lnTo>
                  <a:lnTo>
                    <a:pt x="25" y="77"/>
                  </a:lnTo>
                  <a:lnTo>
                    <a:pt x="33" y="60"/>
                  </a:lnTo>
                  <a:lnTo>
                    <a:pt x="50" y="43"/>
                  </a:lnTo>
                  <a:lnTo>
                    <a:pt x="42" y="9"/>
                  </a:lnTo>
                  <a:close/>
                  <a:moveTo>
                    <a:pt x="67" y="161"/>
                  </a:moveTo>
                  <a:lnTo>
                    <a:pt x="50" y="170"/>
                  </a:lnTo>
                  <a:lnTo>
                    <a:pt x="33" y="187"/>
                  </a:lnTo>
                  <a:lnTo>
                    <a:pt x="25" y="212"/>
                  </a:lnTo>
                  <a:lnTo>
                    <a:pt x="25" y="237"/>
                  </a:lnTo>
                  <a:lnTo>
                    <a:pt x="42" y="263"/>
                  </a:lnTo>
                  <a:lnTo>
                    <a:pt x="67" y="280"/>
                  </a:lnTo>
                  <a:lnTo>
                    <a:pt x="84" y="288"/>
                  </a:lnTo>
                  <a:lnTo>
                    <a:pt x="110" y="288"/>
                  </a:lnTo>
                  <a:lnTo>
                    <a:pt x="135" y="280"/>
                  </a:lnTo>
                  <a:lnTo>
                    <a:pt x="152" y="263"/>
                  </a:lnTo>
                  <a:lnTo>
                    <a:pt x="169" y="237"/>
                  </a:lnTo>
                  <a:lnTo>
                    <a:pt x="160" y="212"/>
                  </a:lnTo>
                  <a:lnTo>
                    <a:pt x="152" y="187"/>
                  </a:lnTo>
                  <a:lnTo>
                    <a:pt x="186" y="187"/>
                  </a:lnTo>
                  <a:lnTo>
                    <a:pt x="203" y="263"/>
                  </a:lnTo>
                  <a:lnTo>
                    <a:pt x="237" y="254"/>
                  </a:lnTo>
                  <a:lnTo>
                    <a:pt x="220" y="153"/>
                  </a:lnTo>
                  <a:lnTo>
                    <a:pt x="110" y="153"/>
                  </a:lnTo>
                  <a:lnTo>
                    <a:pt x="110" y="187"/>
                  </a:lnTo>
                  <a:lnTo>
                    <a:pt x="127" y="195"/>
                  </a:lnTo>
                  <a:lnTo>
                    <a:pt x="135" y="212"/>
                  </a:lnTo>
                  <a:lnTo>
                    <a:pt x="135" y="229"/>
                  </a:lnTo>
                  <a:lnTo>
                    <a:pt x="127" y="237"/>
                  </a:lnTo>
                  <a:lnTo>
                    <a:pt x="118" y="246"/>
                  </a:lnTo>
                  <a:lnTo>
                    <a:pt x="101" y="246"/>
                  </a:lnTo>
                  <a:lnTo>
                    <a:pt x="84" y="254"/>
                  </a:lnTo>
                  <a:lnTo>
                    <a:pt x="76" y="246"/>
                  </a:lnTo>
                  <a:lnTo>
                    <a:pt x="59" y="237"/>
                  </a:lnTo>
                  <a:lnTo>
                    <a:pt x="59" y="229"/>
                  </a:lnTo>
                  <a:lnTo>
                    <a:pt x="59" y="212"/>
                  </a:lnTo>
                  <a:lnTo>
                    <a:pt x="84" y="195"/>
                  </a:lnTo>
                  <a:lnTo>
                    <a:pt x="67" y="161"/>
                  </a:lnTo>
                  <a:close/>
                  <a:moveTo>
                    <a:pt x="262" y="347"/>
                  </a:moveTo>
                  <a:lnTo>
                    <a:pt x="245" y="322"/>
                  </a:lnTo>
                  <a:lnTo>
                    <a:pt x="228" y="305"/>
                  </a:lnTo>
                  <a:lnTo>
                    <a:pt x="194" y="297"/>
                  </a:lnTo>
                  <a:lnTo>
                    <a:pt x="143" y="305"/>
                  </a:lnTo>
                  <a:lnTo>
                    <a:pt x="118" y="314"/>
                  </a:lnTo>
                  <a:lnTo>
                    <a:pt x="101" y="322"/>
                  </a:lnTo>
                  <a:lnTo>
                    <a:pt x="84" y="331"/>
                  </a:lnTo>
                  <a:lnTo>
                    <a:pt x="67" y="339"/>
                  </a:lnTo>
                  <a:lnTo>
                    <a:pt x="59" y="364"/>
                  </a:lnTo>
                  <a:lnTo>
                    <a:pt x="59" y="390"/>
                  </a:lnTo>
                  <a:lnTo>
                    <a:pt x="67" y="415"/>
                  </a:lnTo>
                  <a:lnTo>
                    <a:pt x="84" y="432"/>
                  </a:lnTo>
                  <a:lnTo>
                    <a:pt x="118" y="441"/>
                  </a:lnTo>
                  <a:lnTo>
                    <a:pt x="169" y="432"/>
                  </a:lnTo>
                  <a:lnTo>
                    <a:pt x="194" y="424"/>
                  </a:lnTo>
                  <a:lnTo>
                    <a:pt x="220" y="415"/>
                  </a:lnTo>
                  <a:lnTo>
                    <a:pt x="237" y="407"/>
                  </a:lnTo>
                  <a:lnTo>
                    <a:pt x="245" y="398"/>
                  </a:lnTo>
                  <a:lnTo>
                    <a:pt x="262" y="373"/>
                  </a:lnTo>
                  <a:lnTo>
                    <a:pt x="262" y="347"/>
                  </a:lnTo>
                  <a:close/>
                  <a:moveTo>
                    <a:pt x="228" y="356"/>
                  </a:moveTo>
                  <a:lnTo>
                    <a:pt x="228" y="373"/>
                  </a:lnTo>
                  <a:lnTo>
                    <a:pt x="220" y="373"/>
                  </a:lnTo>
                  <a:lnTo>
                    <a:pt x="211" y="381"/>
                  </a:lnTo>
                  <a:lnTo>
                    <a:pt x="194" y="390"/>
                  </a:lnTo>
                  <a:lnTo>
                    <a:pt x="160" y="390"/>
                  </a:lnTo>
                  <a:lnTo>
                    <a:pt x="135" y="398"/>
                  </a:lnTo>
                  <a:lnTo>
                    <a:pt x="110" y="398"/>
                  </a:lnTo>
                  <a:lnTo>
                    <a:pt x="93" y="390"/>
                  </a:lnTo>
                  <a:lnTo>
                    <a:pt x="93" y="381"/>
                  </a:lnTo>
                  <a:lnTo>
                    <a:pt x="93" y="373"/>
                  </a:lnTo>
                  <a:lnTo>
                    <a:pt x="93" y="364"/>
                  </a:lnTo>
                  <a:lnTo>
                    <a:pt x="110" y="356"/>
                  </a:lnTo>
                  <a:lnTo>
                    <a:pt x="127" y="347"/>
                  </a:lnTo>
                  <a:lnTo>
                    <a:pt x="152" y="347"/>
                  </a:lnTo>
                  <a:lnTo>
                    <a:pt x="186" y="339"/>
                  </a:lnTo>
                  <a:lnTo>
                    <a:pt x="203" y="339"/>
                  </a:lnTo>
                  <a:lnTo>
                    <a:pt x="220" y="347"/>
                  </a:lnTo>
                  <a:lnTo>
                    <a:pt x="228" y="356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3" name="Rectangle 419">
              <a:extLst>
                <a:ext uri="{FF2B5EF4-FFF2-40B4-BE49-F238E27FC236}">
                  <a16:creationId xmlns:a16="http://schemas.microsoft.com/office/drawing/2014/main" id="{F590C6C9-AABF-44BC-BBF3-48A94F1523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40000">
              <a:off x="178" y="3153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4" name="Rectangle 420">
              <a:extLst>
                <a:ext uri="{FF2B5EF4-FFF2-40B4-BE49-F238E27FC236}">
                  <a16:creationId xmlns:a16="http://schemas.microsoft.com/office/drawing/2014/main" id="{D060961D-6B70-4173-91FD-C4291B618F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40000">
              <a:off x="181" y="317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5" name="Rectangle 421">
              <a:extLst>
                <a:ext uri="{FF2B5EF4-FFF2-40B4-BE49-F238E27FC236}">
                  <a16:creationId xmlns:a16="http://schemas.microsoft.com/office/drawing/2014/main" id="{5E47A8E1-5F6E-4651-A59D-A5DC227AAA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40000">
              <a:off x="187" y="320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6" name="Freeform 422">
              <a:extLst>
                <a:ext uri="{FF2B5EF4-FFF2-40B4-BE49-F238E27FC236}">
                  <a16:creationId xmlns:a16="http://schemas.microsoft.com/office/drawing/2014/main" id="{A4C893B8-22E1-42B5-A5F9-3C7F829A81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3066"/>
              <a:ext cx="74" cy="49"/>
            </a:xfrm>
            <a:custGeom>
              <a:avLst/>
              <a:gdLst>
                <a:gd name="T0" fmla="*/ 85 w 423"/>
                <a:gd name="T1" fmla="*/ 51 h 279"/>
                <a:gd name="T2" fmla="*/ 34 w 423"/>
                <a:gd name="T3" fmla="*/ 118 h 279"/>
                <a:gd name="T4" fmla="*/ 0 w 423"/>
                <a:gd name="T5" fmla="*/ 203 h 279"/>
                <a:gd name="T6" fmla="*/ 42 w 423"/>
                <a:gd name="T7" fmla="*/ 178 h 279"/>
                <a:gd name="T8" fmla="*/ 93 w 423"/>
                <a:gd name="T9" fmla="*/ 93 h 279"/>
                <a:gd name="T10" fmla="*/ 135 w 423"/>
                <a:gd name="T11" fmla="*/ 59 h 279"/>
                <a:gd name="T12" fmla="*/ 8 w 423"/>
                <a:gd name="T13" fmla="*/ 0 h 279"/>
                <a:gd name="T14" fmla="*/ 220 w 423"/>
                <a:gd name="T15" fmla="*/ 42 h 279"/>
                <a:gd name="T16" fmla="*/ 178 w 423"/>
                <a:gd name="T17" fmla="*/ 51 h 279"/>
                <a:gd name="T18" fmla="*/ 152 w 423"/>
                <a:gd name="T19" fmla="*/ 84 h 279"/>
                <a:gd name="T20" fmla="*/ 135 w 423"/>
                <a:gd name="T21" fmla="*/ 127 h 279"/>
                <a:gd name="T22" fmla="*/ 135 w 423"/>
                <a:gd name="T23" fmla="*/ 211 h 279"/>
                <a:gd name="T24" fmla="*/ 178 w 423"/>
                <a:gd name="T25" fmla="*/ 245 h 279"/>
                <a:gd name="T26" fmla="*/ 229 w 423"/>
                <a:gd name="T27" fmla="*/ 228 h 279"/>
                <a:gd name="T28" fmla="*/ 254 w 423"/>
                <a:gd name="T29" fmla="*/ 203 h 279"/>
                <a:gd name="T30" fmla="*/ 262 w 423"/>
                <a:gd name="T31" fmla="*/ 152 h 279"/>
                <a:gd name="T32" fmla="*/ 262 w 423"/>
                <a:gd name="T33" fmla="*/ 67 h 279"/>
                <a:gd name="T34" fmla="*/ 220 w 423"/>
                <a:gd name="T35" fmla="*/ 42 h 279"/>
                <a:gd name="T36" fmla="*/ 229 w 423"/>
                <a:gd name="T37" fmla="*/ 76 h 279"/>
                <a:gd name="T38" fmla="*/ 229 w 423"/>
                <a:gd name="T39" fmla="*/ 118 h 279"/>
                <a:gd name="T40" fmla="*/ 220 w 423"/>
                <a:gd name="T41" fmla="*/ 178 h 279"/>
                <a:gd name="T42" fmla="*/ 203 w 423"/>
                <a:gd name="T43" fmla="*/ 203 h 279"/>
                <a:gd name="T44" fmla="*/ 186 w 423"/>
                <a:gd name="T45" fmla="*/ 211 h 279"/>
                <a:gd name="T46" fmla="*/ 169 w 423"/>
                <a:gd name="T47" fmla="*/ 194 h 279"/>
                <a:gd name="T48" fmla="*/ 169 w 423"/>
                <a:gd name="T49" fmla="*/ 169 h 279"/>
                <a:gd name="T50" fmla="*/ 186 w 423"/>
                <a:gd name="T51" fmla="*/ 110 h 279"/>
                <a:gd name="T52" fmla="*/ 203 w 423"/>
                <a:gd name="T53" fmla="*/ 76 h 279"/>
                <a:gd name="T54" fmla="*/ 381 w 423"/>
                <a:gd name="T55" fmla="*/ 76 h 279"/>
                <a:gd name="T56" fmla="*/ 330 w 423"/>
                <a:gd name="T57" fmla="*/ 84 h 279"/>
                <a:gd name="T58" fmla="*/ 313 w 423"/>
                <a:gd name="T59" fmla="*/ 118 h 279"/>
                <a:gd name="T60" fmla="*/ 296 w 423"/>
                <a:gd name="T61" fmla="*/ 161 h 279"/>
                <a:gd name="T62" fmla="*/ 296 w 423"/>
                <a:gd name="T63" fmla="*/ 245 h 279"/>
                <a:gd name="T64" fmla="*/ 339 w 423"/>
                <a:gd name="T65" fmla="*/ 279 h 279"/>
                <a:gd name="T66" fmla="*/ 389 w 423"/>
                <a:gd name="T67" fmla="*/ 262 h 279"/>
                <a:gd name="T68" fmla="*/ 406 w 423"/>
                <a:gd name="T69" fmla="*/ 237 h 279"/>
                <a:gd name="T70" fmla="*/ 423 w 423"/>
                <a:gd name="T71" fmla="*/ 186 h 279"/>
                <a:gd name="T72" fmla="*/ 423 w 423"/>
                <a:gd name="T73" fmla="*/ 101 h 279"/>
                <a:gd name="T74" fmla="*/ 381 w 423"/>
                <a:gd name="T75" fmla="*/ 76 h 279"/>
                <a:gd name="T76" fmla="*/ 381 w 423"/>
                <a:gd name="T77" fmla="*/ 110 h 279"/>
                <a:gd name="T78" fmla="*/ 389 w 423"/>
                <a:gd name="T79" fmla="*/ 152 h 279"/>
                <a:gd name="T80" fmla="*/ 372 w 423"/>
                <a:gd name="T81" fmla="*/ 211 h 279"/>
                <a:gd name="T82" fmla="*/ 364 w 423"/>
                <a:gd name="T83" fmla="*/ 237 h 279"/>
                <a:gd name="T84" fmla="*/ 347 w 423"/>
                <a:gd name="T85" fmla="*/ 245 h 279"/>
                <a:gd name="T86" fmla="*/ 330 w 423"/>
                <a:gd name="T87" fmla="*/ 228 h 279"/>
                <a:gd name="T88" fmla="*/ 330 w 423"/>
                <a:gd name="T89" fmla="*/ 203 h 279"/>
                <a:gd name="T90" fmla="*/ 339 w 423"/>
                <a:gd name="T91" fmla="*/ 144 h 279"/>
                <a:gd name="T92" fmla="*/ 356 w 423"/>
                <a:gd name="T93" fmla="*/ 11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3" h="279">
                  <a:moveTo>
                    <a:pt x="0" y="34"/>
                  </a:moveTo>
                  <a:lnTo>
                    <a:pt x="85" y="51"/>
                  </a:lnTo>
                  <a:lnTo>
                    <a:pt x="59" y="84"/>
                  </a:lnTo>
                  <a:lnTo>
                    <a:pt x="34" y="118"/>
                  </a:lnTo>
                  <a:lnTo>
                    <a:pt x="8" y="161"/>
                  </a:lnTo>
                  <a:lnTo>
                    <a:pt x="0" y="203"/>
                  </a:lnTo>
                  <a:lnTo>
                    <a:pt x="34" y="211"/>
                  </a:lnTo>
                  <a:lnTo>
                    <a:pt x="42" y="178"/>
                  </a:lnTo>
                  <a:lnTo>
                    <a:pt x="51" y="152"/>
                  </a:lnTo>
                  <a:lnTo>
                    <a:pt x="93" y="93"/>
                  </a:lnTo>
                  <a:lnTo>
                    <a:pt x="110" y="67"/>
                  </a:lnTo>
                  <a:lnTo>
                    <a:pt x="135" y="59"/>
                  </a:lnTo>
                  <a:lnTo>
                    <a:pt x="135" y="25"/>
                  </a:lnTo>
                  <a:lnTo>
                    <a:pt x="8" y="0"/>
                  </a:lnTo>
                  <a:lnTo>
                    <a:pt x="0" y="34"/>
                  </a:lnTo>
                  <a:close/>
                  <a:moveTo>
                    <a:pt x="220" y="42"/>
                  </a:moveTo>
                  <a:lnTo>
                    <a:pt x="195" y="42"/>
                  </a:lnTo>
                  <a:lnTo>
                    <a:pt x="178" y="51"/>
                  </a:lnTo>
                  <a:lnTo>
                    <a:pt x="161" y="67"/>
                  </a:lnTo>
                  <a:lnTo>
                    <a:pt x="152" y="84"/>
                  </a:lnTo>
                  <a:lnTo>
                    <a:pt x="144" y="101"/>
                  </a:lnTo>
                  <a:lnTo>
                    <a:pt x="135" y="127"/>
                  </a:lnTo>
                  <a:lnTo>
                    <a:pt x="135" y="178"/>
                  </a:lnTo>
                  <a:lnTo>
                    <a:pt x="135" y="211"/>
                  </a:lnTo>
                  <a:lnTo>
                    <a:pt x="152" y="228"/>
                  </a:lnTo>
                  <a:lnTo>
                    <a:pt x="178" y="245"/>
                  </a:lnTo>
                  <a:lnTo>
                    <a:pt x="203" y="245"/>
                  </a:lnTo>
                  <a:lnTo>
                    <a:pt x="229" y="228"/>
                  </a:lnTo>
                  <a:lnTo>
                    <a:pt x="237" y="220"/>
                  </a:lnTo>
                  <a:lnTo>
                    <a:pt x="254" y="203"/>
                  </a:lnTo>
                  <a:lnTo>
                    <a:pt x="262" y="178"/>
                  </a:lnTo>
                  <a:lnTo>
                    <a:pt x="262" y="152"/>
                  </a:lnTo>
                  <a:lnTo>
                    <a:pt x="271" y="110"/>
                  </a:lnTo>
                  <a:lnTo>
                    <a:pt x="262" y="67"/>
                  </a:lnTo>
                  <a:lnTo>
                    <a:pt x="245" y="51"/>
                  </a:lnTo>
                  <a:lnTo>
                    <a:pt x="220" y="42"/>
                  </a:lnTo>
                  <a:close/>
                  <a:moveTo>
                    <a:pt x="220" y="76"/>
                  </a:moveTo>
                  <a:lnTo>
                    <a:pt x="229" y="76"/>
                  </a:lnTo>
                  <a:lnTo>
                    <a:pt x="229" y="101"/>
                  </a:lnTo>
                  <a:lnTo>
                    <a:pt x="229" y="118"/>
                  </a:lnTo>
                  <a:lnTo>
                    <a:pt x="229" y="144"/>
                  </a:lnTo>
                  <a:lnTo>
                    <a:pt x="220" y="178"/>
                  </a:lnTo>
                  <a:lnTo>
                    <a:pt x="212" y="194"/>
                  </a:lnTo>
                  <a:lnTo>
                    <a:pt x="203" y="203"/>
                  </a:lnTo>
                  <a:lnTo>
                    <a:pt x="203" y="211"/>
                  </a:lnTo>
                  <a:lnTo>
                    <a:pt x="186" y="211"/>
                  </a:lnTo>
                  <a:lnTo>
                    <a:pt x="178" y="203"/>
                  </a:lnTo>
                  <a:lnTo>
                    <a:pt x="169" y="194"/>
                  </a:lnTo>
                  <a:lnTo>
                    <a:pt x="169" y="186"/>
                  </a:lnTo>
                  <a:lnTo>
                    <a:pt x="169" y="169"/>
                  </a:lnTo>
                  <a:lnTo>
                    <a:pt x="178" y="135"/>
                  </a:lnTo>
                  <a:lnTo>
                    <a:pt x="186" y="110"/>
                  </a:lnTo>
                  <a:lnTo>
                    <a:pt x="195" y="84"/>
                  </a:lnTo>
                  <a:lnTo>
                    <a:pt x="203" y="76"/>
                  </a:lnTo>
                  <a:lnTo>
                    <a:pt x="220" y="76"/>
                  </a:lnTo>
                  <a:close/>
                  <a:moveTo>
                    <a:pt x="381" y="76"/>
                  </a:moveTo>
                  <a:lnTo>
                    <a:pt x="356" y="76"/>
                  </a:lnTo>
                  <a:lnTo>
                    <a:pt x="330" y="84"/>
                  </a:lnTo>
                  <a:lnTo>
                    <a:pt x="322" y="101"/>
                  </a:lnTo>
                  <a:lnTo>
                    <a:pt x="313" y="118"/>
                  </a:lnTo>
                  <a:lnTo>
                    <a:pt x="305" y="135"/>
                  </a:lnTo>
                  <a:lnTo>
                    <a:pt x="296" y="161"/>
                  </a:lnTo>
                  <a:lnTo>
                    <a:pt x="288" y="211"/>
                  </a:lnTo>
                  <a:lnTo>
                    <a:pt x="296" y="245"/>
                  </a:lnTo>
                  <a:lnTo>
                    <a:pt x="313" y="262"/>
                  </a:lnTo>
                  <a:lnTo>
                    <a:pt x="339" y="279"/>
                  </a:lnTo>
                  <a:lnTo>
                    <a:pt x="364" y="279"/>
                  </a:lnTo>
                  <a:lnTo>
                    <a:pt x="389" y="262"/>
                  </a:lnTo>
                  <a:lnTo>
                    <a:pt x="398" y="254"/>
                  </a:lnTo>
                  <a:lnTo>
                    <a:pt x="406" y="237"/>
                  </a:lnTo>
                  <a:lnTo>
                    <a:pt x="415" y="211"/>
                  </a:lnTo>
                  <a:lnTo>
                    <a:pt x="423" y="186"/>
                  </a:lnTo>
                  <a:lnTo>
                    <a:pt x="423" y="144"/>
                  </a:lnTo>
                  <a:lnTo>
                    <a:pt x="423" y="101"/>
                  </a:lnTo>
                  <a:lnTo>
                    <a:pt x="406" y="84"/>
                  </a:lnTo>
                  <a:lnTo>
                    <a:pt x="381" y="76"/>
                  </a:lnTo>
                  <a:close/>
                  <a:moveTo>
                    <a:pt x="372" y="110"/>
                  </a:moveTo>
                  <a:lnTo>
                    <a:pt x="381" y="110"/>
                  </a:lnTo>
                  <a:lnTo>
                    <a:pt x="389" y="135"/>
                  </a:lnTo>
                  <a:lnTo>
                    <a:pt x="389" y="152"/>
                  </a:lnTo>
                  <a:lnTo>
                    <a:pt x="381" y="178"/>
                  </a:lnTo>
                  <a:lnTo>
                    <a:pt x="372" y="211"/>
                  </a:lnTo>
                  <a:lnTo>
                    <a:pt x="372" y="228"/>
                  </a:lnTo>
                  <a:lnTo>
                    <a:pt x="364" y="237"/>
                  </a:lnTo>
                  <a:lnTo>
                    <a:pt x="356" y="245"/>
                  </a:lnTo>
                  <a:lnTo>
                    <a:pt x="347" y="245"/>
                  </a:lnTo>
                  <a:lnTo>
                    <a:pt x="330" y="237"/>
                  </a:lnTo>
                  <a:lnTo>
                    <a:pt x="330" y="228"/>
                  </a:lnTo>
                  <a:lnTo>
                    <a:pt x="330" y="220"/>
                  </a:lnTo>
                  <a:lnTo>
                    <a:pt x="330" y="203"/>
                  </a:lnTo>
                  <a:lnTo>
                    <a:pt x="330" y="169"/>
                  </a:lnTo>
                  <a:lnTo>
                    <a:pt x="339" y="144"/>
                  </a:lnTo>
                  <a:lnTo>
                    <a:pt x="347" y="118"/>
                  </a:lnTo>
                  <a:lnTo>
                    <a:pt x="356" y="110"/>
                  </a:lnTo>
                  <a:lnTo>
                    <a:pt x="372" y="110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7" name="Rectangle 423">
              <a:extLst>
                <a:ext uri="{FF2B5EF4-FFF2-40B4-BE49-F238E27FC236}">
                  <a16:creationId xmlns:a16="http://schemas.microsoft.com/office/drawing/2014/main" id="{14C542F2-87AA-4DF3-91E4-423AEFF52F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3390" y="305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8" name="Rectangle 424">
              <a:extLst>
                <a:ext uri="{FF2B5EF4-FFF2-40B4-BE49-F238E27FC236}">
                  <a16:creationId xmlns:a16="http://schemas.microsoft.com/office/drawing/2014/main" id="{95807495-08FF-49DB-ACE1-2EA5BC7F90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3417" y="305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9" name="Rectangle 425">
              <a:extLst>
                <a:ext uri="{FF2B5EF4-FFF2-40B4-BE49-F238E27FC236}">
                  <a16:creationId xmlns:a16="http://schemas.microsoft.com/office/drawing/2014/main" id="{524DC59E-63A8-455A-9EA5-1268E2C0A8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3443" y="306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0" name="Freeform 426">
              <a:extLst>
                <a:ext uri="{FF2B5EF4-FFF2-40B4-BE49-F238E27FC236}">
                  <a16:creationId xmlns:a16="http://schemas.microsoft.com/office/drawing/2014/main" id="{2F65A789-AD43-4C9D-A39D-885DF6653D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8" y="4374"/>
              <a:ext cx="58" cy="81"/>
            </a:xfrm>
            <a:custGeom>
              <a:avLst/>
              <a:gdLst>
                <a:gd name="T0" fmla="*/ 169 w 338"/>
                <a:gd name="T1" fmla="*/ 93 h 466"/>
                <a:gd name="T2" fmla="*/ 76 w 338"/>
                <a:gd name="T3" fmla="*/ 93 h 466"/>
                <a:gd name="T4" fmla="*/ 0 w 338"/>
                <a:gd name="T5" fmla="*/ 119 h 466"/>
                <a:gd name="T6" fmla="*/ 42 w 338"/>
                <a:gd name="T7" fmla="*/ 136 h 466"/>
                <a:gd name="T8" fmla="*/ 101 w 338"/>
                <a:gd name="T9" fmla="*/ 127 h 466"/>
                <a:gd name="T10" fmla="*/ 169 w 338"/>
                <a:gd name="T11" fmla="*/ 127 h 466"/>
                <a:gd name="T12" fmla="*/ 220 w 338"/>
                <a:gd name="T13" fmla="*/ 119 h 466"/>
                <a:gd name="T14" fmla="*/ 127 w 338"/>
                <a:gd name="T15" fmla="*/ 17 h 466"/>
                <a:gd name="T16" fmla="*/ 84 w 338"/>
                <a:gd name="T17" fmla="*/ 220 h 466"/>
                <a:gd name="T18" fmla="*/ 67 w 338"/>
                <a:gd name="T19" fmla="*/ 271 h 466"/>
                <a:gd name="T20" fmla="*/ 101 w 338"/>
                <a:gd name="T21" fmla="*/ 314 h 466"/>
                <a:gd name="T22" fmla="*/ 152 w 338"/>
                <a:gd name="T23" fmla="*/ 330 h 466"/>
                <a:gd name="T24" fmla="*/ 194 w 338"/>
                <a:gd name="T25" fmla="*/ 305 h 466"/>
                <a:gd name="T26" fmla="*/ 211 w 338"/>
                <a:gd name="T27" fmla="*/ 263 h 466"/>
                <a:gd name="T28" fmla="*/ 186 w 338"/>
                <a:gd name="T29" fmla="*/ 220 h 466"/>
                <a:gd name="T30" fmla="*/ 254 w 338"/>
                <a:gd name="T31" fmla="*/ 271 h 466"/>
                <a:gd name="T32" fmla="*/ 237 w 338"/>
                <a:gd name="T33" fmla="*/ 170 h 466"/>
                <a:gd name="T34" fmla="*/ 144 w 338"/>
                <a:gd name="T35" fmla="*/ 220 h 466"/>
                <a:gd name="T36" fmla="*/ 169 w 338"/>
                <a:gd name="T37" fmla="*/ 246 h 466"/>
                <a:gd name="T38" fmla="*/ 178 w 338"/>
                <a:gd name="T39" fmla="*/ 271 h 466"/>
                <a:gd name="T40" fmla="*/ 152 w 338"/>
                <a:gd name="T41" fmla="*/ 288 h 466"/>
                <a:gd name="T42" fmla="*/ 127 w 338"/>
                <a:gd name="T43" fmla="*/ 297 h 466"/>
                <a:gd name="T44" fmla="*/ 110 w 338"/>
                <a:gd name="T45" fmla="*/ 280 h 466"/>
                <a:gd name="T46" fmla="*/ 118 w 338"/>
                <a:gd name="T47" fmla="*/ 237 h 466"/>
                <a:gd name="T48" fmla="*/ 330 w 338"/>
                <a:gd name="T49" fmla="*/ 347 h 466"/>
                <a:gd name="T50" fmla="*/ 296 w 338"/>
                <a:gd name="T51" fmla="*/ 314 h 466"/>
                <a:gd name="T52" fmla="*/ 211 w 338"/>
                <a:gd name="T53" fmla="*/ 330 h 466"/>
                <a:gd name="T54" fmla="*/ 169 w 338"/>
                <a:gd name="T55" fmla="*/ 356 h 466"/>
                <a:gd name="T56" fmla="*/ 152 w 338"/>
                <a:gd name="T57" fmla="*/ 381 h 466"/>
                <a:gd name="T58" fmla="*/ 152 w 338"/>
                <a:gd name="T59" fmla="*/ 432 h 466"/>
                <a:gd name="T60" fmla="*/ 186 w 338"/>
                <a:gd name="T61" fmla="*/ 466 h 466"/>
                <a:gd name="T62" fmla="*/ 271 w 338"/>
                <a:gd name="T63" fmla="*/ 449 h 466"/>
                <a:gd name="T64" fmla="*/ 313 w 338"/>
                <a:gd name="T65" fmla="*/ 424 h 466"/>
                <a:gd name="T66" fmla="*/ 330 w 338"/>
                <a:gd name="T67" fmla="*/ 390 h 466"/>
                <a:gd name="T68" fmla="*/ 330 w 338"/>
                <a:gd name="T69" fmla="*/ 347 h 466"/>
                <a:gd name="T70" fmla="*/ 305 w 338"/>
                <a:gd name="T71" fmla="*/ 373 h 466"/>
                <a:gd name="T72" fmla="*/ 296 w 338"/>
                <a:gd name="T73" fmla="*/ 390 h 466"/>
                <a:gd name="T74" fmla="*/ 254 w 338"/>
                <a:gd name="T75" fmla="*/ 415 h 466"/>
                <a:gd name="T76" fmla="*/ 203 w 338"/>
                <a:gd name="T77" fmla="*/ 432 h 466"/>
                <a:gd name="T78" fmla="*/ 178 w 338"/>
                <a:gd name="T79" fmla="*/ 424 h 466"/>
                <a:gd name="T80" fmla="*/ 178 w 338"/>
                <a:gd name="T81" fmla="*/ 398 h 466"/>
                <a:gd name="T82" fmla="*/ 203 w 338"/>
                <a:gd name="T83" fmla="*/ 381 h 466"/>
                <a:gd name="T84" fmla="*/ 254 w 338"/>
                <a:gd name="T85" fmla="*/ 356 h 466"/>
                <a:gd name="T86" fmla="*/ 296 w 338"/>
                <a:gd name="T87" fmla="*/ 34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8" h="466">
                  <a:moveTo>
                    <a:pt x="127" y="17"/>
                  </a:moveTo>
                  <a:lnTo>
                    <a:pt x="169" y="93"/>
                  </a:lnTo>
                  <a:lnTo>
                    <a:pt x="127" y="93"/>
                  </a:lnTo>
                  <a:lnTo>
                    <a:pt x="76" y="93"/>
                  </a:lnTo>
                  <a:lnTo>
                    <a:pt x="34" y="102"/>
                  </a:lnTo>
                  <a:lnTo>
                    <a:pt x="0" y="119"/>
                  </a:lnTo>
                  <a:lnTo>
                    <a:pt x="8" y="144"/>
                  </a:lnTo>
                  <a:lnTo>
                    <a:pt x="42" y="136"/>
                  </a:lnTo>
                  <a:lnTo>
                    <a:pt x="67" y="127"/>
                  </a:lnTo>
                  <a:lnTo>
                    <a:pt x="101" y="127"/>
                  </a:lnTo>
                  <a:lnTo>
                    <a:pt x="135" y="127"/>
                  </a:lnTo>
                  <a:lnTo>
                    <a:pt x="169" y="127"/>
                  </a:lnTo>
                  <a:lnTo>
                    <a:pt x="194" y="136"/>
                  </a:lnTo>
                  <a:lnTo>
                    <a:pt x="220" y="119"/>
                  </a:lnTo>
                  <a:lnTo>
                    <a:pt x="161" y="0"/>
                  </a:lnTo>
                  <a:lnTo>
                    <a:pt x="127" y="17"/>
                  </a:lnTo>
                  <a:close/>
                  <a:moveTo>
                    <a:pt x="101" y="212"/>
                  </a:moveTo>
                  <a:lnTo>
                    <a:pt x="84" y="220"/>
                  </a:lnTo>
                  <a:lnTo>
                    <a:pt x="67" y="246"/>
                  </a:lnTo>
                  <a:lnTo>
                    <a:pt x="67" y="271"/>
                  </a:lnTo>
                  <a:lnTo>
                    <a:pt x="76" y="288"/>
                  </a:lnTo>
                  <a:lnTo>
                    <a:pt x="101" y="314"/>
                  </a:lnTo>
                  <a:lnTo>
                    <a:pt x="127" y="330"/>
                  </a:lnTo>
                  <a:lnTo>
                    <a:pt x="152" y="330"/>
                  </a:lnTo>
                  <a:lnTo>
                    <a:pt x="169" y="322"/>
                  </a:lnTo>
                  <a:lnTo>
                    <a:pt x="194" y="305"/>
                  </a:lnTo>
                  <a:lnTo>
                    <a:pt x="203" y="288"/>
                  </a:lnTo>
                  <a:lnTo>
                    <a:pt x="211" y="263"/>
                  </a:lnTo>
                  <a:lnTo>
                    <a:pt x="203" y="237"/>
                  </a:lnTo>
                  <a:lnTo>
                    <a:pt x="186" y="220"/>
                  </a:lnTo>
                  <a:lnTo>
                    <a:pt x="220" y="204"/>
                  </a:lnTo>
                  <a:lnTo>
                    <a:pt x="254" y="271"/>
                  </a:lnTo>
                  <a:lnTo>
                    <a:pt x="288" y="254"/>
                  </a:lnTo>
                  <a:lnTo>
                    <a:pt x="237" y="170"/>
                  </a:lnTo>
                  <a:lnTo>
                    <a:pt x="135" y="195"/>
                  </a:lnTo>
                  <a:lnTo>
                    <a:pt x="144" y="220"/>
                  </a:lnTo>
                  <a:lnTo>
                    <a:pt x="161" y="229"/>
                  </a:lnTo>
                  <a:lnTo>
                    <a:pt x="169" y="246"/>
                  </a:lnTo>
                  <a:lnTo>
                    <a:pt x="178" y="254"/>
                  </a:lnTo>
                  <a:lnTo>
                    <a:pt x="178" y="271"/>
                  </a:lnTo>
                  <a:lnTo>
                    <a:pt x="169" y="280"/>
                  </a:lnTo>
                  <a:lnTo>
                    <a:pt x="152" y="288"/>
                  </a:lnTo>
                  <a:lnTo>
                    <a:pt x="135" y="297"/>
                  </a:lnTo>
                  <a:lnTo>
                    <a:pt x="127" y="297"/>
                  </a:lnTo>
                  <a:lnTo>
                    <a:pt x="110" y="288"/>
                  </a:lnTo>
                  <a:lnTo>
                    <a:pt x="110" y="280"/>
                  </a:lnTo>
                  <a:lnTo>
                    <a:pt x="101" y="263"/>
                  </a:lnTo>
                  <a:lnTo>
                    <a:pt x="118" y="237"/>
                  </a:lnTo>
                  <a:lnTo>
                    <a:pt x="101" y="212"/>
                  </a:lnTo>
                  <a:close/>
                  <a:moveTo>
                    <a:pt x="330" y="347"/>
                  </a:moveTo>
                  <a:lnTo>
                    <a:pt x="313" y="322"/>
                  </a:lnTo>
                  <a:lnTo>
                    <a:pt x="296" y="314"/>
                  </a:lnTo>
                  <a:lnTo>
                    <a:pt x="254" y="314"/>
                  </a:lnTo>
                  <a:lnTo>
                    <a:pt x="211" y="330"/>
                  </a:lnTo>
                  <a:lnTo>
                    <a:pt x="186" y="347"/>
                  </a:lnTo>
                  <a:lnTo>
                    <a:pt x="169" y="356"/>
                  </a:lnTo>
                  <a:lnTo>
                    <a:pt x="161" y="373"/>
                  </a:lnTo>
                  <a:lnTo>
                    <a:pt x="152" y="381"/>
                  </a:lnTo>
                  <a:lnTo>
                    <a:pt x="144" y="407"/>
                  </a:lnTo>
                  <a:lnTo>
                    <a:pt x="152" y="432"/>
                  </a:lnTo>
                  <a:lnTo>
                    <a:pt x="169" y="457"/>
                  </a:lnTo>
                  <a:lnTo>
                    <a:pt x="186" y="466"/>
                  </a:lnTo>
                  <a:lnTo>
                    <a:pt x="220" y="466"/>
                  </a:lnTo>
                  <a:lnTo>
                    <a:pt x="271" y="449"/>
                  </a:lnTo>
                  <a:lnTo>
                    <a:pt x="296" y="432"/>
                  </a:lnTo>
                  <a:lnTo>
                    <a:pt x="313" y="424"/>
                  </a:lnTo>
                  <a:lnTo>
                    <a:pt x="321" y="407"/>
                  </a:lnTo>
                  <a:lnTo>
                    <a:pt x="330" y="390"/>
                  </a:lnTo>
                  <a:lnTo>
                    <a:pt x="338" y="373"/>
                  </a:lnTo>
                  <a:lnTo>
                    <a:pt x="330" y="347"/>
                  </a:lnTo>
                  <a:close/>
                  <a:moveTo>
                    <a:pt x="305" y="356"/>
                  </a:moveTo>
                  <a:lnTo>
                    <a:pt x="305" y="373"/>
                  </a:lnTo>
                  <a:lnTo>
                    <a:pt x="305" y="381"/>
                  </a:lnTo>
                  <a:lnTo>
                    <a:pt x="296" y="390"/>
                  </a:lnTo>
                  <a:lnTo>
                    <a:pt x="279" y="398"/>
                  </a:lnTo>
                  <a:lnTo>
                    <a:pt x="254" y="415"/>
                  </a:lnTo>
                  <a:lnTo>
                    <a:pt x="220" y="424"/>
                  </a:lnTo>
                  <a:lnTo>
                    <a:pt x="203" y="432"/>
                  </a:lnTo>
                  <a:lnTo>
                    <a:pt x="186" y="432"/>
                  </a:lnTo>
                  <a:lnTo>
                    <a:pt x="178" y="424"/>
                  </a:lnTo>
                  <a:lnTo>
                    <a:pt x="178" y="407"/>
                  </a:lnTo>
                  <a:lnTo>
                    <a:pt x="178" y="398"/>
                  </a:lnTo>
                  <a:lnTo>
                    <a:pt x="186" y="390"/>
                  </a:lnTo>
                  <a:lnTo>
                    <a:pt x="203" y="381"/>
                  </a:lnTo>
                  <a:lnTo>
                    <a:pt x="228" y="364"/>
                  </a:lnTo>
                  <a:lnTo>
                    <a:pt x="254" y="356"/>
                  </a:lnTo>
                  <a:lnTo>
                    <a:pt x="279" y="347"/>
                  </a:lnTo>
                  <a:lnTo>
                    <a:pt x="296" y="347"/>
                  </a:lnTo>
                  <a:lnTo>
                    <a:pt x="305" y="356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1" name="Rectangle 427">
              <a:extLst>
                <a:ext uri="{FF2B5EF4-FFF2-40B4-BE49-F238E27FC236}">
                  <a16:creationId xmlns:a16="http://schemas.microsoft.com/office/drawing/2014/main" id="{F18876DF-4994-4F4C-BD78-53A6F238D9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40000">
              <a:off x="3077" y="436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2" name="Rectangle 428">
              <a:extLst>
                <a:ext uri="{FF2B5EF4-FFF2-40B4-BE49-F238E27FC236}">
                  <a16:creationId xmlns:a16="http://schemas.microsoft.com/office/drawing/2014/main" id="{480670A4-8259-4E31-910F-FA9674ABD0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40000">
              <a:off x="3090" y="438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3" name="Rectangle 429">
              <a:extLst>
                <a:ext uri="{FF2B5EF4-FFF2-40B4-BE49-F238E27FC236}">
                  <a16:creationId xmlns:a16="http://schemas.microsoft.com/office/drawing/2014/main" id="{8088B9FA-139D-4EB7-8618-FB2A7CC2F0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40000">
              <a:off x="3100" y="441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4" name="Rectangle 430">
              <a:extLst>
                <a:ext uri="{FF2B5EF4-FFF2-40B4-BE49-F238E27FC236}">
                  <a16:creationId xmlns:a16="http://schemas.microsoft.com/office/drawing/2014/main" id="{6BD7AEB0-4642-4D32-A26D-43A4E4A33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" y="10"/>
              <a:ext cx="3453" cy="451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739E63A0-2C64-4050-83BB-E10FF86587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13611" r="12542"/>
          <a:stretch/>
        </p:blipFill>
        <p:spPr>
          <a:xfrm>
            <a:off x="5670408" y="-94034"/>
            <a:ext cx="5179981" cy="386953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BE28CEA-58CC-44A7-B288-5C2B67449F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2" t="20728" r="13221" b="-1657"/>
          <a:stretch/>
        </p:blipFill>
        <p:spPr>
          <a:xfrm>
            <a:off x="7280925" y="3625496"/>
            <a:ext cx="5310138" cy="3582176"/>
          </a:xfrm>
          <a:prstGeom prst="rect">
            <a:avLst/>
          </a:prstGeom>
        </p:spPr>
      </p:pic>
      <p:pic>
        <p:nvPicPr>
          <p:cNvPr id="148" name="Resim 147">
            <a:extLst>
              <a:ext uri="{FF2B5EF4-FFF2-40B4-BE49-F238E27FC236}">
                <a16:creationId xmlns:a16="http://schemas.microsoft.com/office/drawing/2014/main" id="{B4CADB50-83CC-4FF2-A29E-253FCD0F3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108" y="4953871"/>
            <a:ext cx="6582230" cy="220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5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roup 290">
            <a:extLst>
              <a:ext uri="{FF2B5EF4-FFF2-40B4-BE49-F238E27FC236}">
                <a16:creationId xmlns:a16="http://schemas.microsoft.com/office/drawing/2014/main" id="{D4F6A91F-2385-476C-87AC-EC0EA56008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425" y="0"/>
            <a:ext cx="5513388" cy="7199313"/>
            <a:chOff x="62" y="0"/>
            <a:chExt cx="3473" cy="4535"/>
          </a:xfrm>
        </p:grpSpPr>
        <p:sp>
          <p:nvSpPr>
            <p:cNvPr id="294" name="AutoShape 289">
              <a:extLst>
                <a:ext uri="{FF2B5EF4-FFF2-40B4-BE49-F238E27FC236}">
                  <a16:creationId xmlns:a16="http://schemas.microsoft.com/office/drawing/2014/main" id="{73120A38-AF0E-4930-BF6E-DE49DEC1776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2" y="0"/>
              <a:ext cx="3473" cy="4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5" name="Freeform 291">
              <a:extLst>
                <a:ext uri="{FF2B5EF4-FFF2-40B4-BE49-F238E27FC236}">
                  <a16:creationId xmlns:a16="http://schemas.microsoft.com/office/drawing/2014/main" id="{E5D89E47-2015-4D0F-B161-7E1A4C763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946" cy="1544"/>
            </a:xfrm>
            <a:custGeom>
              <a:avLst/>
              <a:gdLst>
                <a:gd name="T0" fmla="*/ 3505 w 5435"/>
                <a:gd name="T1" fmla="*/ 0 h 8872"/>
                <a:gd name="T2" fmla="*/ 3827 w 5435"/>
                <a:gd name="T3" fmla="*/ 322 h 8872"/>
                <a:gd name="T4" fmla="*/ 3920 w 5435"/>
                <a:gd name="T5" fmla="*/ 457 h 8872"/>
                <a:gd name="T6" fmla="*/ 4098 w 5435"/>
                <a:gd name="T7" fmla="*/ 610 h 8872"/>
                <a:gd name="T8" fmla="*/ 4165 w 5435"/>
                <a:gd name="T9" fmla="*/ 796 h 8872"/>
                <a:gd name="T10" fmla="*/ 4174 w 5435"/>
                <a:gd name="T11" fmla="*/ 931 h 8872"/>
                <a:gd name="T12" fmla="*/ 4233 w 5435"/>
                <a:gd name="T13" fmla="*/ 1067 h 8872"/>
                <a:gd name="T14" fmla="*/ 4335 w 5435"/>
                <a:gd name="T15" fmla="*/ 1244 h 8872"/>
                <a:gd name="T16" fmla="*/ 4402 w 5435"/>
                <a:gd name="T17" fmla="*/ 1312 h 8872"/>
                <a:gd name="T18" fmla="*/ 4512 w 5435"/>
                <a:gd name="T19" fmla="*/ 1507 h 8872"/>
                <a:gd name="T20" fmla="*/ 4631 w 5435"/>
                <a:gd name="T21" fmla="*/ 1820 h 8872"/>
                <a:gd name="T22" fmla="*/ 4665 w 5435"/>
                <a:gd name="T23" fmla="*/ 1871 h 8872"/>
                <a:gd name="T24" fmla="*/ 4741 w 5435"/>
                <a:gd name="T25" fmla="*/ 1913 h 8872"/>
                <a:gd name="T26" fmla="*/ 4809 w 5435"/>
                <a:gd name="T27" fmla="*/ 1905 h 8872"/>
                <a:gd name="T28" fmla="*/ 4987 w 5435"/>
                <a:gd name="T29" fmla="*/ 1955 h 8872"/>
                <a:gd name="T30" fmla="*/ 5156 w 5435"/>
                <a:gd name="T31" fmla="*/ 2057 h 8872"/>
                <a:gd name="T32" fmla="*/ 5384 w 5435"/>
                <a:gd name="T33" fmla="*/ 2387 h 8872"/>
                <a:gd name="T34" fmla="*/ 5435 w 5435"/>
                <a:gd name="T35" fmla="*/ 2523 h 8872"/>
                <a:gd name="T36" fmla="*/ 5435 w 5435"/>
                <a:gd name="T37" fmla="*/ 2658 h 8872"/>
                <a:gd name="T38" fmla="*/ 5410 w 5435"/>
                <a:gd name="T39" fmla="*/ 2709 h 8872"/>
                <a:gd name="T40" fmla="*/ 5368 w 5435"/>
                <a:gd name="T41" fmla="*/ 3064 h 8872"/>
                <a:gd name="T42" fmla="*/ 5376 w 5435"/>
                <a:gd name="T43" fmla="*/ 3115 h 8872"/>
                <a:gd name="T44" fmla="*/ 5274 w 5435"/>
                <a:gd name="T45" fmla="*/ 3471 h 8872"/>
                <a:gd name="T46" fmla="*/ 5215 w 5435"/>
                <a:gd name="T47" fmla="*/ 3564 h 8872"/>
                <a:gd name="T48" fmla="*/ 5080 w 5435"/>
                <a:gd name="T49" fmla="*/ 3708 h 8872"/>
                <a:gd name="T50" fmla="*/ 5071 w 5435"/>
                <a:gd name="T51" fmla="*/ 3759 h 8872"/>
                <a:gd name="T52" fmla="*/ 4783 w 5435"/>
                <a:gd name="T53" fmla="*/ 3902 h 8872"/>
                <a:gd name="T54" fmla="*/ 4546 w 5435"/>
                <a:gd name="T55" fmla="*/ 4029 h 8872"/>
                <a:gd name="T56" fmla="*/ 4275 w 5435"/>
                <a:gd name="T57" fmla="*/ 4097 h 8872"/>
                <a:gd name="T58" fmla="*/ 3632 w 5435"/>
                <a:gd name="T59" fmla="*/ 4326 h 8872"/>
                <a:gd name="T60" fmla="*/ 3564 w 5435"/>
                <a:gd name="T61" fmla="*/ 4360 h 8872"/>
                <a:gd name="T62" fmla="*/ 3429 w 5435"/>
                <a:gd name="T63" fmla="*/ 4470 h 8872"/>
                <a:gd name="T64" fmla="*/ 3395 w 5435"/>
                <a:gd name="T65" fmla="*/ 4529 h 8872"/>
                <a:gd name="T66" fmla="*/ 3353 w 5435"/>
                <a:gd name="T67" fmla="*/ 4546 h 8872"/>
                <a:gd name="T68" fmla="*/ 3031 w 5435"/>
                <a:gd name="T69" fmla="*/ 4986 h 8872"/>
                <a:gd name="T70" fmla="*/ 2862 w 5435"/>
                <a:gd name="T71" fmla="*/ 5308 h 8872"/>
                <a:gd name="T72" fmla="*/ 2794 w 5435"/>
                <a:gd name="T73" fmla="*/ 5392 h 8872"/>
                <a:gd name="T74" fmla="*/ 2692 w 5435"/>
                <a:gd name="T75" fmla="*/ 5621 h 8872"/>
                <a:gd name="T76" fmla="*/ 2591 w 5435"/>
                <a:gd name="T77" fmla="*/ 5790 h 8872"/>
                <a:gd name="T78" fmla="*/ 2574 w 5435"/>
                <a:gd name="T79" fmla="*/ 5883 h 8872"/>
                <a:gd name="T80" fmla="*/ 2387 w 5435"/>
                <a:gd name="T81" fmla="*/ 6180 h 8872"/>
                <a:gd name="T82" fmla="*/ 2252 w 5435"/>
                <a:gd name="T83" fmla="*/ 6450 h 8872"/>
                <a:gd name="T84" fmla="*/ 2023 w 5435"/>
                <a:gd name="T85" fmla="*/ 6941 h 8872"/>
                <a:gd name="T86" fmla="*/ 1947 w 5435"/>
                <a:gd name="T87" fmla="*/ 7068 h 8872"/>
                <a:gd name="T88" fmla="*/ 1871 w 5435"/>
                <a:gd name="T89" fmla="*/ 7289 h 8872"/>
                <a:gd name="T90" fmla="*/ 1803 w 5435"/>
                <a:gd name="T91" fmla="*/ 7466 h 8872"/>
                <a:gd name="T92" fmla="*/ 1702 w 5435"/>
                <a:gd name="T93" fmla="*/ 7644 h 8872"/>
                <a:gd name="T94" fmla="*/ 1668 w 5435"/>
                <a:gd name="T95" fmla="*/ 7780 h 8872"/>
                <a:gd name="T96" fmla="*/ 923 w 5435"/>
                <a:gd name="T97" fmla="*/ 8753 h 8872"/>
                <a:gd name="T98" fmla="*/ 745 w 5435"/>
                <a:gd name="T99" fmla="*/ 8821 h 8872"/>
                <a:gd name="T100" fmla="*/ 576 w 5435"/>
                <a:gd name="T101" fmla="*/ 8846 h 8872"/>
                <a:gd name="T102" fmla="*/ 432 w 5435"/>
                <a:gd name="T103" fmla="*/ 8872 h 8872"/>
                <a:gd name="T104" fmla="*/ 330 w 5435"/>
                <a:gd name="T105" fmla="*/ 8872 h 8872"/>
                <a:gd name="T106" fmla="*/ 93 w 5435"/>
                <a:gd name="T107" fmla="*/ 8821 h 8872"/>
                <a:gd name="T108" fmla="*/ 0 w 5435"/>
                <a:gd name="T109" fmla="*/ 8821 h 8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35" h="8872">
                  <a:moveTo>
                    <a:pt x="3505" y="0"/>
                  </a:moveTo>
                  <a:lnTo>
                    <a:pt x="3827" y="322"/>
                  </a:lnTo>
                  <a:lnTo>
                    <a:pt x="3920" y="457"/>
                  </a:lnTo>
                  <a:lnTo>
                    <a:pt x="4098" y="610"/>
                  </a:lnTo>
                  <a:lnTo>
                    <a:pt x="4165" y="796"/>
                  </a:lnTo>
                  <a:lnTo>
                    <a:pt x="4174" y="931"/>
                  </a:lnTo>
                  <a:lnTo>
                    <a:pt x="4233" y="1067"/>
                  </a:lnTo>
                  <a:lnTo>
                    <a:pt x="4335" y="1244"/>
                  </a:lnTo>
                  <a:lnTo>
                    <a:pt x="4402" y="1312"/>
                  </a:lnTo>
                  <a:lnTo>
                    <a:pt x="4512" y="1507"/>
                  </a:lnTo>
                  <a:lnTo>
                    <a:pt x="4631" y="1820"/>
                  </a:lnTo>
                  <a:lnTo>
                    <a:pt x="4665" y="1871"/>
                  </a:lnTo>
                  <a:lnTo>
                    <a:pt x="4741" y="1913"/>
                  </a:lnTo>
                  <a:lnTo>
                    <a:pt x="4809" y="1905"/>
                  </a:lnTo>
                  <a:lnTo>
                    <a:pt x="4987" y="1955"/>
                  </a:lnTo>
                  <a:lnTo>
                    <a:pt x="5156" y="2057"/>
                  </a:lnTo>
                  <a:lnTo>
                    <a:pt x="5384" y="2387"/>
                  </a:lnTo>
                  <a:lnTo>
                    <a:pt x="5435" y="2523"/>
                  </a:lnTo>
                  <a:lnTo>
                    <a:pt x="5435" y="2658"/>
                  </a:lnTo>
                  <a:lnTo>
                    <a:pt x="5410" y="2709"/>
                  </a:lnTo>
                  <a:lnTo>
                    <a:pt x="5368" y="3064"/>
                  </a:lnTo>
                  <a:lnTo>
                    <a:pt x="5376" y="3115"/>
                  </a:lnTo>
                  <a:lnTo>
                    <a:pt x="5274" y="3471"/>
                  </a:lnTo>
                  <a:lnTo>
                    <a:pt x="5215" y="3564"/>
                  </a:lnTo>
                  <a:lnTo>
                    <a:pt x="5080" y="3708"/>
                  </a:lnTo>
                  <a:lnTo>
                    <a:pt x="5071" y="3759"/>
                  </a:lnTo>
                  <a:lnTo>
                    <a:pt x="4783" y="3902"/>
                  </a:lnTo>
                  <a:lnTo>
                    <a:pt x="4546" y="4029"/>
                  </a:lnTo>
                  <a:lnTo>
                    <a:pt x="4275" y="4097"/>
                  </a:lnTo>
                  <a:lnTo>
                    <a:pt x="3632" y="4326"/>
                  </a:lnTo>
                  <a:lnTo>
                    <a:pt x="3564" y="4360"/>
                  </a:lnTo>
                  <a:lnTo>
                    <a:pt x="3429" y="4470"/>
                  </a:lnTo>
                  <a:lnTo>
                    <a:pt x="3395" y="4529"/>
                  </a:lnTo>
                  <a:lnTo>
                    <a:pt x="3353" y="4546"/>
                  </a:lnTo>
                  <a:lnTo>
                    <a:pt x="3031" y="4986"/>
                  </a:lnTo>
                  <a:lnTo>
                    <a:pt x="2862" y="5308"/>
                  </a:lnTo>
                  <a:lnTo>
                    <a:pt x="2794" y="5392"/>
                  </a:lnTo>
                  <a:lnTo>
                    <a:pt x="2692" y="5621"/>
                  </a:lnTo>
                  <a:lnTo>
                    <a:pt x="2591" y="5790"/>
                  </a:lnTo>
                  <a:lnTo>
                    <a:pt x="2574" y="5883"/>
                  </a:lnTo>
                  <a:lnTo>
                    <a:pt x="2387" y="6180"/>
                  </a:lnTo>
                  <a:lnTo>
                    <a:pt x="2252" y="6450"/>
                  </a:lnTo>
                  <a:lnTo>
                    <a:pt x="2023" y="6941"/>
                  </a:lnTo>
                  <a:lnTo>
                    <a:pt x="1947" y="7068"/>
                  </a:lnTo>
                  <a:lnTo>
                    <a:pt x="1871" y="7289"/>
                  </a:lnTo>
                  <a:lnTo>
                    <a:pt x="1803" y="7466"/>
                  </a:lnTo>
                  <a:lnTo>
                    <a:pt x="1702" y="7644"/>
                  </a:lnTo>
                  <a:lnTo>
                    <a:pt x="1668" y="7780"/>
                  </a:lnTo>
                  <a:lnTo>
                    <a:pt x="923" y="8753"/>
                  </a:lnTo>
                  <a:lnTo>
                    <a:pt x="745" y="8821"/>
                  </a:lnTo>
                  <a:lnTo>
                    <a:pt x="576" y="8846"/>
                  </a:lnTo>
                  <a:lnTo>
                    <a:pt x="432" y="8872"/>
                  </a:lnTo>
                  <a:lnTo>
                    <a:pt x="330" y="8872"/>
                  </a:lnTo>
                  <a:lnTo>
                    <a:pt x="93" y="8821"/>
                  </a:lnTo>
                  <a:lnTo>
                    <a:pt x="0" y="882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6" name="Freeform 292">
              <a:extLst>
                <a:ext uri="{FF2B5EF4-FFF2-40B4-BE49-F238E27FC236}">
                  <a16:creationId xmlns:a16="http://schemas.microsoft.com/office/drawing/2014/main" id="{3FE7D7BE-92AB-433E-B734-78F70213E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3912"/>
              <a:ext cx="471" cy="613"/>
            </a:xfrm>
            <a:custGeom>
              <a:avLst/>
              <a:gdLst>
                <a:gd name="T0" fmla="*/ 415 w 2709"/>
                <a:gd name="T1" fmla="*/ 3521 h 3521"/>
                <a:gd name="T2" fmla="*/ 457 w 2709"/>
                <a:gd name="T3" fmla="*/ 3293 h 3521"/>
                <a:gd name="T4" fmla="*/ 322 w 2709"/>
                <a:gd name="T5" fmla="*/ 3039 h 3521"/>
                <a:gd name="T6" fmla="*/ 322 w 2709"/>
                <a:gd name="T7" fmla="*/ 3005 h 3521"/>
                <a:gd name="T8" fmla="*/ 195 w 2709"/>
                <a:gd name="T9" fmla="*/ 2734 h 3521"/>
                <a:gd name="T10" fmla="*/ 85 w 2709"/>
                <a:gd name="T11" fmla="*/ 2531 h 3521"/>
                <a:gd name="T12" fmla="*/ 60 w 2709"/>
                <a:gd name="T13" fmla="*/ 2395 h 3521"/>
                <a:gd name="T14" fmla="*/ 0 w 2709"/>
                <a:gd name="T15" fmla="*/ 2226 h 3521"/>
                <a:gd name="T16" fmla="*/ 17 w 2709"/>
                <a:gd name="T17" fmla="*/ 2125 h 3521"/>
                <a:gd name="T18" fmla="*/ 60 w 2709"/>
                <a:gd name="T19" fmla="*/ 2023 h 3521"/>
                <a:gd name="T20" fmla="*/ 170 w 2709"/>
                <a:gd name="T21" fmla="*/ 1913 h 3521"/>
                <a:gd name="T22" fmla="*/ 407 w 2709"/>
                <a:gd name="T23" fmla="*/ 1820 h 3521"/>
                <a:gd name="T24" fmla="*/ 635 w 2709"/>
                <a:gd name="T25" fmla="*/ 1761 h 3521"/>
                <a:gd name="T26" fmla="*/ 999 w 2709"/>
                <a:gd name="T27" fmla="*/ 1744 h 3521"/>
                <a:gd name="T28" fmla="*/ 1042 w 2709"/>
                <a:gd name="T29" fmla="*/ 1752 h 3521"/>
                <a:gd name="T30" fmla="*/ 1135 w 2709"/>
                <a:gd name="T31" fmla="*/ 1718 h 3521"/>
                <a:gd name="T32" fmla="*/ 1304 w 2709"/>
                <a:gd name="T33" fmla="*/ 1617 h 3521"/>
                <a:gd name="T34" fmla="*/ 1363 w 2709"/>
                <a:gd name="T35" fmla="*/ 1523 h 3521"/>
                <a:gd name="T36" fmla="*/ 1473 w 2709"/>
                <a:gd name="T37" fmla="*/ 1388 h 3521"/>
                <a:gd name="T38" fmla="*/ 1583 w 2709"/>
                <a:gd name="T39" fmla="*/ 1219 h 3521"/>
                <a:gd name="T40" fmla="*/ 1634 w 2709"/>
                <a:gd name="T41" fmla="*/ 1075 h 3521"/>
                <a:gd name="T42" fmla="*/ 1609 w 2709"/>
                <a:gd name="T43" fmla="*/ 736 h 3521"/>
                <a:gd name="T44" fmla="*/ 1634 w 2709"/>
                <a:gd name="T45" fmla="*/ 669 h 3521"/>
                <a:gd name="T46" fmla="*/ 1634 w 2709"/>
                <a:gd name="T47" fmla="*/ 431 h 3521"/>
                <a:gd name="T48" fmla="*/ 1702 w 2709"/>
                <a:gd name="T49" fmla="*/ 279 h 3521"/>
                <a:gd name="T50" fmla="*/ 1854 w 2709"/>
                <a:gd name="T51" fmla="*/ 169 h 3521"/>
                <a:gd name="T52" fmla="*/ 2049 w 2709"/>
                <a:gd name="T53" fmla="*/ 110 h 3521"/>
                <a:gd name="T54" fmla="*/ 2396 w 2709"/>
                <a:gd name="T55" fmla="*/ 34 h 3521"/>
                <a:gd name="T56" fmla="*/ 2582 w 2709"/>
                <a:gd name="T57" fmla="*/ 25 h 3521"/>
                <a:gd name="T58" fmla="*/ 2625 w 2709"/>
                <a:gd name="T59" fmla="*/ 0 h 3521"/>
                <a:gd name="T60" fmla="*/ 2709 w 2709"/>
                <a:gd name="T61" fmla="*/ 8 h 3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09" h="3521">
                  <a:moveTo>
                    <a:pt x="415" y="3521"/>
                  </a:moveTo>
                  <a:lnTo>
                    <a:pt x="457" y="3293"/>
                  </a:lnTo>
                  <a:lnTo>
                    <a:pt x="322" y="3039"/>
                  </a:lnTo>
                  <a:lnTo>
                    <a:pt x="322" y="3005"/>
                  </a:lnTo>
                  <a:lnTo>
                    <a:pt x="195" y="2734"/>
                  </a:lnTo>
                  <a:lnTo>
                    <a:pt x="85" y="2531"/>
                  </a:lnTo>
                  <a:lnTo>
                    <a:pt x="60" y="2395"/>
                  </a:lnTo>
                  <a:lnTo>
                    <a:pt x="0" y="2226"/>
                  </a:lnTo>
                  <a:lnTo>
                    <a:pt x="17" y="2125"/>
                  </a:lnTo>
                  <a:lnTo>
                    <a:pt x="60" y="2023"/>
                  </a:lnTo>
                  <a:lnTo>
                    <a:pt x="170" y="1913"/>
                  </a:lnTo>
                  <a:lnTo>
                    <a:pt x="407" y="1820"/>
                  </a:lnTo>
                  <a:lnTo>
                    <a:pt x="635" y="1761"/>
                  </a:lnTo>
                  <a:lnTo>
                    <a:pt x="999" y="1744"/>
                  </a:lnTo>
                  <a:lnTo>
                    <a:pt x="1042" y="1752"/>
                  </a:lnTo>
                  <a:lnTo>
                    <a:pt x="1135" y="1718"/>
                  </a:lnTo>
                  <a:lnTo>
                    <a:pt x="1304" y="1617"/>
                  </a:lnTo>
                  <a:lnTo>
                    <a:pt x="1363" y="1523"/>
                  </a:lnTo>
                  <a:lnTo>
                    <a:pt x="1473" y="1388"/>
                  </a:lnTo>
                  <a:lnTo>
                    <a:pt x="1583" y="1219"/>
                  </a:lnTo>
                  <a:lnTo>
                    <a:pt x="1634" y="1075"/>
                  </a:lnTo>
                  <a:lnTo>
                    <a:pt x="1609" y="736"/>
                  </a:lnTo>
                  <a:lnTo>
                    <a:pt x="1634" y="669"/>
                  </a:lnTo>
                  <a:lnTo>
                    <a:pt x="1634" y="431"/>
                  </a:lnTo>
                  <a:lnTo>
                    <a:pt x="1702" y="279"/>
                  </a:lnTo>
                  <a:lnTo>
                    <a:pt x="1854" y="169"/>
                  </a:lnTo>
                  <a:lnTo>
                    <a:pt x="2049" y="110"/>
                  </a:lnTo>
                  <a:lnTo>
                    <a:pt x="2396" y="34"/>
                  </a:lnTo>
                  <a:lnTo>
                    <a:pt x="2582" y="25"/>
                  </a:lnTo>
                  <a:lnTo>
                    <a:pt x="2625" y="0"/>
                  </a:lnTo>
                  <a:lnTo>
                    <a:pt x="2709" y="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7" name="Freeform 293">
              <a:extLst>
                <a:ext uri="{FF2B5EF4-FFF2-40B4-BE49-F238E27FC236}">
                  <a16:creationId xmlns:a16="http://schemas.microsoft.com/office/drawing/2014/main" id="{7C031451-BA4F-45E1-A4DE-C84A9950B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10"/>
              <a:ext cx="500" cy="387"/>
            </a:xfrm>
            <a:custGeom>
              <a:avLst/>
              <a:gdLst>
                <a:gd name="T0" fmla="*/ 2878 w 2878"/>
                <a:gd name="T1" fmla="*/ 1566 h 2226"/>
                <a:gd name="T2" fmla="*/ 2861 w 2878"/>
                <a:gd name="T3" fmla="*/ 1583 h 2226"/>
                <a:gd name="T4" fmla="*/ 2692 w 2878"/>
                <a:gd name="T5" fmla="*/ 1702 h 2226"/>
                <a:gd name="T6" fmla="*/ 2557 w 2878"/>
                <a:gd name="T7" fmla="*/ 1735 h 2226"/>
                <a:gd name="T8" fmla="*/ 2523 w 2878"/>
                <a:gd name="T9" fmla="*/ 1769 h 2226"/>
                <a:gd name="T10" fmla="*/ 2387 w 2878"/>
                <a:gd name="T11" fmla="*/ 1812 h 2226"/>
                <a:gd name="T12" fmla="*/ 2286 w 2878"/>
                <a:gd name="T13" fmla="*/ 1879 h 2226"/>
                <a:gd name="T14" fmla="*/ 2184 w 2878"/>
                <a:gd name="T15" fmla="*/ 1905 h 2226"/>
                <a:gd name="T16" fmla="*/ 2150 w 2878"/>
                <a:gd name="T17" fmla="*/ 1939 h 2226"/>
                <a:gd name="T18" fmla="*/ 1846 w 2878"/>
                <a:gd name="T19" fmla="*/ 2023 h 2226"/>
                <a:gd name="T20" fmla="*/ 1778 w 2878"/>
                <a:gd name="T21" fmla="*/ 2082 h 2226"/>
                <a:gd name="T22" fmla="*/ 1575 w 2878"/>
                <a:gd name="T23" fmla="*/ 2142 h 2226"/>
                <a:gd name="T24" fmla="*/ 1270 w 2878"/>
                <a:gd name="T25" fmla="*/ 2193 h 2226"/>
                <a:gd name="T26" fmla="*/ 1202 w 2878"/>
                <a:gd name="T27" fmla="*/ 2226 h 2226"/>
                <a:gd name="T28" fmla="*/ 1033 w 2878"/>
                <a:gd name="T29" fmla="*/ 2226 h 2226"/>
                <a:gd name="T30" fmla="*/ 897 w 2878"/>
                <a:gd name="T31" fmla="*/ 2184 h 2226"/>
                <a:gd name="T32" fmla="*/ 863 w 2878"/>
                <a:gd name="T33" fmla="*/ 2193 h 2226"/>
                <a:gd name="T34" fmla="*/ 593 w 2878"/>
                <a:gd name="T35" fmla="*/ 2108 h 2226"/>
                <a:gd name="T36" fmla="*/ 499 w 2878"/>
                <a:gd name="T37" fmla="*/ 2023 h 2226"/>
                <a:gd name="T38" fmla="*/ 457 w 2878"/>
                <a:gd name="T39" fmla="*/ 1947 h 2226"/>
                <a:gd name="T40" fmla="*/ 440 w 2878"/>
                <a:gd name="T41" fmla="*/ 1845 h 2226"/>
                <a:gd name="T42" fmla="*/ 508 w 2878"/>
                <a:gd name="T43" fmla="*/ 1642 h 2226"/>
                <a:gd name="T44" fmla="*/ 576 w 2878"/>
                <a:gd name="T45" fmla="*/ 1507 h 2226"/>
                <a:gd name="T46" fmla="*/ 610 w 2878"/>
                <a:gd name="T47" fmla="*/ 1371 h 2226"/>
                <a:gd name="T48" fmla="*/ 601 w 2878"/>
                <a:gd name="T49" fmla="*/ 1338 h 2226"/>
                <a:gd name="T50" fmla="*/ 626 w 2878"/>
                <a:gd name="T51" fmla="*/ 1270 h 2226"/>
                <a:gd name="T52" fmla="*/ 593 w 2878"/>
                <a:gd name="T53" fmla="*/ 1168 h 2226"/>
                <a:gd name="T54" fmla="*/ 601 w 2878"/>
                <a:gd name="T55" fmla="*/ 1134 h 2226"/>
                <a:gd name="T56" fmla="*/ 559 w 2878"/>
                <a:gd name="T57" fmla="*/ 999 h 2226"/>
                <a:gd name="T58" fmla="*/ 499 w 2878"/>
                <a:gd name="T59" fmla="*/ 897 h 2226"/>
                <a:gd name="T60" fmla="*/ 406 w 2878"/>
                <a:gd name="T61" fmla="*/ 762 h 2226"/>
                <a:gd name="T62" fmla="*/ 161 w 2878"/>
                <a:gd name="T63" fmla="*/ 466 h 2226"/>
                <a:gd name="T64" fmla="*/ 0 w 2878"/>
                <a:gd name="T65" fmla="*/ 0 h 2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78" h="2226">
                  <a:moveTo>
                    <a:pt x="2878" y="1566"/>
                  </a:moveTo>
                  <a:lnTo>
                    <a:pt x="2861" y="1583"/>
                  </a:lnTo>
                  <a:lnTo>
                    <a:pt x="2692" y="1702"/>
                  </a:lnTo>
                  <a:lnTo>
                    <a:pt x="2557" y="1735"/>
                  </a:lnTo>
                  <a:lnTo>
                    <a:pt x="2523" y="1769"/>
                  </a:lnTo>
                  <a:lnTo>
                    <a:pt x="2387" y="1812"/>
                  </a:lnTo>
                  <a:lnTo>
                    <a:pt x="2286" y="1879"/>
                  </a:lnTo>
                  <a:lnTo>
                    <a:pt x="2184" y="1905"/>
                  </a:lnTo>
                  <a:lnTo>
                    <a:pt x="2150" y="1939"/>
                  </a:lnTo>
                  <a:lnTo>
                    <a:pt x="1846" y="2023"/>
                  </a:lnTo>
                  <a:lnTo>
                    <a:pt x="1778" y="2082"/>
                  </a:lnTo>
                  <a:lnTo>
                    <a:pt x="1575" y="2142"/>
                  </a:lnTo>
                  <a:lnTo>
                    <a:pt x="1270" y="2193"/>
                  </a:lnTo>
                  <a:lnTo>
                    <a:pt x="1202" y="2226"/>
                  </a:lnTo>
                  <a:lnTo>
                    <a:pt x="1033" y="2226"/>
                  </a:lnTo>
                  <a:lnTo>
                    <a:pt x="897" y="2184"/>
                  </a:lnTo>
                  <a:lnTo>
                    <a:pt x="863" y="2193"/>
                  </a:lnTo>
                  <a:lnTo>
                    <a:pt x="593" y="2108"/>
                  </a:lnTo>
                  <a:lnTo>
                    <a:pt x="499" y="2023"/>
                  </a:lnTo>
                  <a:lnTo>
                    <a:pt x="457" y="1947"/>
                  </a:lnTo>
                  <a:lnTo>
                    <a:pt x="440" y="1845"/>
                  </a:lnTo>
                  <a:lnTo>
                    <a:pt x="508" y="1642"/>
                  </a:lnTo>
                  <a:lnTo>
                    <a:pt x="576" y="1507"/>
                  </a:lnTo>
                  <a:lnTo>
                    <a:pt x="610" y="1371"/>
                  </a:lnTo>
                  <a:lnTo>
                    <a:pt x="601" y="1338"/>
                  </a:lnTo>
                  <a:lnTo>
                    <a:pt x="626" y="1270"/>
                  </a:lnTo>
                  <a:lnTo>
                    <a:pt x="593" y="1168"/>
                  </a:lnTo>
                  <a:lnTo>
                    <a:pt x="601" y="1134"/>
                  </a:lnTo>
                  <a:lnTo>
                    <a:pt x="559" y="999"/>
                  </a:lnTo>
                  <a:lnTo>
                    <a:pt x="499" y="897"/>
                  </a:lnTo>
                  <a:lnTo>
                    <a:pt x="406" y="762"/>
                  </a:lnTo>
                  <a:lnTo>
                    <a:pt x="161" y="466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8" name="Freeform 294">
              <a:extLst>
                <a:ext uri="{FF2B5EF4-FFF2-40B4-BE49-F238E27FC236}">
                  <a16:creationId xmlns:a16="http://schemas.microsoft.com/office/drawing/2014/main" id="{4819DAF5-445B-4BC0-BE0C-574FADF06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005"/>
              <a:ext cx="2575" cy="2520"/>
            </a:xfrm>
            <a:custGeom>
              <a:avLst/>
              <a:gdLst>
                <a:gd name="T0" fmla="*/ 601 w 14799"/>
                <a:gd name="T1" fmla="*/ 12808 h 14475"/>
                <a:gd name="T2" fmla="*/ 1414 w 14799"/>
                <a:gd name="T3" fmla="*/ 12342 h 14475"/>
                <a:gd name="T4" fmla="*/ 2311 w 14799"/>
                <a:gd name="T5" fmla="*/ 11758 h 14475"/>
                <a:gd name="T6" fmla="*/ 3217 w 14799"/>
                <a:gd name="T7" fmla="*/ 11089 h 14475"/>
                <a:gd name="T8" fmla="*/ 4614 w 14799"/>
                <a:gd name="T9" fmla="*/ 9921 h 14475"/>
                <a:gd name="T10" fmla="*/ 4673 w 14799"/>
                <a:gd name="T11" fmla="*/ 9024 h 14475"/>
                <a:gd name="T12" fmla="*/ 4428 w 14799"/>
                <a:gd name="T13" fmla="*/ 8033 h 14475"/>
                <a:gd name="T14" fmla="*/ 4987 w 14799"/>
                <a:gd name="T15" fmla="*/ 7881 h 14475"/>
                <a:gd name="T16" fmla="*/ 5884 w 14799"/>
                <a:gd name="T17" fmla="*/ 8118 h 14475"/>
                <a:gd name="T18" fmla="*/ 6747 w 14799"/>
                <a:gd name="T19" fmla="*/ 8050 h 14475"/>
                <a:gd name="T20" fmla="*/ 7501 w 14799"/>
                <a:gd name="T21" fmla="*/ 7271 h 14475"/>
                <a:gd name="T22" fmla="*/ 8009 w 14799"/>
                <a:gd name="T23" fmla="*/ 6611 h 14475"/>
                <a:gd name="T24" fmla="*/ 8568 w 14799"/>
                <a:gd name="T25" fmla="*/ 5832 h 14475"/>
                <a:gd name="T26" fmla="*/ 9008 w 14799"/>
                <a:gd name="T27" fmla="*/ 5054 h 14475"/>
                <a:gd name="T28" fmla="*/ 9347 w 14799"/>
                <a:gd name="T29" fmla="*/ 4342 h 14475"/>
                <a:gd name="T30" fmla="*/ 9643 w 14799"/>
                <a:gd name="T31" fmla="*/ 3792 h 14475"/>
                <a:gd name="T32" fmla="*/ 9888 w 14799"/>
                <a:gd name="T33" fmla="*/ 3250 h 14475"/>
                <a:gd name="T34" fmla="*/ 10058 w 14799"/>
                <a:gd name="T35" fmla="*/ 2743 h 14475"/>
                <a:gd name="T36" fmla="*/ 10320 w 14799"/>
                <a:gd name="T37" fmla="*/ 2065 h 14475"/>
                <a:gd name="T38" fmla="*/ 10726 w 14799"/>
                <a:gd name="T39" fmla="*/ 812 h 14475"/>
                <a:gd name="T40" fmla="*/ 10862 w 14799"/>
                <a:gd name="T41" fmla="*/ 305 h 14475"/>
                <a:gd name="T42" fmla="*/ 11057 w 14799"/>
                <a:gd name="T43" fmla="*/ 8 h 14475"/>
                <a:gd name="T44" fmla="*/ 11404 w 14799"/>
                <a:gd name="T45" fmla="*/ 347 h 14475"/>
                <a:gd name="T46" fmla="*/ 11565 w 14799"/>
                <a:gd name="T47" fmla="*/ 889 h 14475"/>
                <a:gd name="T48" fmla="*/ 12386 w 14799"/>
                <a:gd name="T49" fmla="*/ 1126 h 14475"/>
                <a:gd name="T50" fmla="*/ 13427 w 14799"/>
                <a:gd name="T51" fmla="*/ 821 h 14475"/>
                <a:gd name="T52" fmla="*/ 14240 w 14799"/>
                <a:gd name="T53" fmla="*/ 626 h 14475"/>
                <a:gd name="T54" fmla="*/ 14088 w 14799"/>
                <a:gd name="T55" fmla="*/ 931 h 14475"/>
                <a:gd name="T56" fmla="*/ 13554 w 14799"/>
                <a:gd name="T57" fmla="*/ 1168 h 14475"/>
                <a:gd name="T58" fmla="*/ 13757 w 14799"/>
                <a:gd name="T59" fmla="*/ 1380 h 14475"/>
                <a:gd name="T60" fmla="*/ 14164 w 14799"/>
                <a:gd name="T61" fmla="*/ 1481 h 14475"/>
                <a:gd name="T62" fmla="*/ 14799 w 14799"/>
                <a:gd name="T63" fmla="*/ 1600 h 14475"/>
                <a:gd name="T64" fmla="*/ 14663 w 14799"/>
                <a:gd name="T65" fmla="*/ 1761 h 14475"/>
                <a:gd name="T66" fmla="*/ 14291 w 14799"/>
                <a:gd name="T67" fmla="*/ 1735 h 14475"/>
                <a:gd name="T68" fmla="*/ 13630 w 14799"/>
                <a:gd name="T69" fmla="*/ 1896 h 14475"/>
                <a:gd name="T70" fmla="*/ 12987 w 14799"/>
                <a:gd name="T71" fmla="*/ 2125 h 14475"/>
                <a:gd name="T72" fmla="*/ 12547 w 14799"/>
                <a:gd name="T73" fmla="*/ 2395 h 14475"/>
                <a:gd name="T74" fmla="*/ 12039 w 14799"/>
                <a:gd name="T75" fmla="*/ 2836 h 14475"/>
                <a:gd name="T76" fmla="*/ 11505 w 14799"/>
                <a:gd name="T77" fmla="*/ 3344 h 14475"/>
                <a:gd name="T78" fmla="*/ 11175 w 14799"/>
                <a:gd name="T79" fmla="*/ 4089 h 14475"/>
                <a:gd name="T80" fmla="*/ 11031 w 14799"/>
                <a:gd name="T81" fmla="*/ 4546 h 14475"/>
                <a:gd name="T82" fmla="*/ 11091 w 14799"/>
                <a:gd name="T83" fmla="*/ 5274 h 14475"/>
                <a:gd name="T84" fmla="*/ 11040 w 14799"/>
                <a:gd name="T85" fmla="*/ 6095 h 14475"/>
                <a:gd name="T86" fmla="*/ 10134 w 14799"/>
                <a:gd name="T87" fmla="*/ 6603 h 14475"/>
                <a:gd name="T88" fmla="*/ 9744 w 14799"/>
                <a:gd name="T89" fmla="*/ 6950 h 14475"/>
                <a:gd name="T90" fmla="*/ 9194 w 14799"/>
                <a:gd name="T91" fmla="*/ 7661 h 14475"/>
                <a:gd name="T92" fmla="*/ 8635 w 14799"/>
                <a:gd name="T93" fmla="*/ 8423 h 14475"/>
                <a:gd name="T94" fmla="*/ 8305 w 14799"/>
                <a:gd name="T95" fmla="*/ 8854 h 14475"/>
                <a:gd name="T96" fmla="*/ 8263 w 14799"/>
                <a:gd name="T97" fmla="*/ 9515 h 14475"/>
                <a:gd name="T98" fmla="*/ 7408 w 14799"/>
                <a:gd name="T99" fmla="*/ 9879 h 14475"/>
                <a:gd name="T100" fmla="*/ 6968 w 14799"/>
                <a:gd name="T101" fmla="*/ 10251 h 14475"/>
                <a:gd name="T102" fmla="*/ 6053 w 14799"/>
                <a:gd name="T103" fmla="*/ 10776 h 14475"/>
                <a:gd name="T104" fmla="*/ 5579 w 14799"/>
                <a:gd name="T105" fmla="*/ 11055 h 14475"/>
                <a:gd name="T106" fmla="*/ 5020 w 14799"/>
                <a:gd name="T107" fmla="*/ 11436 h 14475"/>
                <a:gd name="T108" fmla="*/ 4309 w 14799"/>
                <a:gd name="T109" fmla="*/ 11936 h 14475"/>
                <a:gd name="T110" fmla="*/ 3971 w 14799"/>
                <a:gd name="T111" fmla="*/ 12173 h 14475"/>
                <a:gd name="T112" fmla="*/ 3429 w 14799"/>
                <a:gd name="T113" fmla="*/ 12528 h 14475"/>
                <a:gd name="T114" fmla="*/ 2989 w 14799"/>
                <a:gd name="T115" fmla="*/ 12782 h 14475"/>
                <a:gd name="T116" fmla="*/ 2218 w 14799"/>
                <a:gd name="T117" fmla="*/ 13375 h 14475"/>
                <a:gd name="T118" fmla="*/ 1676 w 14799"/>
                <a:gd name="T119" fmla="*/ 13917 h 14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799" h="14475">
                  <a:moveTo>
                    <a:pt x="0" y="13138"/>
                  </a:moveTo>
                  <a:lnTo>
                    <a:pt x="195" y="12985"/>
                  </a:lnTo>
                  <a:lnTo>
                    <a:pt x="330" y="12943"/>
                  </a:lnTo>
                  <a:lnTo>
                    <a:pt x="601" y="12808"/>
                  </a:lnTo>
                  <a:lnTo>
                    <a:pt x="804" y="12681"/>
                  </a:lnTo>
                  <a:lnTo>
                    <a:pt x="1033" y="12571"/>
                  </a:lnTo>
                  <a:lnTo>
                    <a:pt x="1329" y="12376"/>
                  </a:lnTo>
                  <a:lnTo>
                    <a:pt x="1414" y="12342"/>
                  </a:lnTo>
                  <a:lnTo>
                    <a:pt x="1482" y="12274"/>
                  </a:lnTo>
                  <a:lnTo>
                    <a:pt x="1888" y="12037"/>
                  </a:lnTo>
                  <a:lnTo>
                    <a:pt x="2091" y="11885"/>
                  </a:lnTo>
                  <a:lnTo>
                    <a:pt x="2311" y="11758"/>
                  </a:lnTo>
                  <a:lnTo>
                    <a:pt x="2608" y="11521"/>
                  </a:lnTo>
                  <a:lnTo>
                    <a:pt x="2819" y="11385"/>
                  </a:lnTo>
                  <a:lnTo>
                    <a:pt x="2980" y="11250"/>
                  </a:lnTo>
                  <a:lnTo>
                    <a:pt x="3217" y="11089"/>
                  </a:lnTo>
                  <a:lnTo>
                    <a:pt x="3928" y="10556"/>
                  </a:lnTo>
                  <a:lnTo>
                    <a:pt x="4021" y="10514"/>
                  </a:lnTo>
                  <a:lnTo>
                    <a:pt x="4343" y="10243"/>
                  </a:lnTo>
                  <a:lnTo>
                    <a:pt x="4614" y="9921"/>
                  </a:lnTo>
                  <a:lnTo>
                    <a:pt x="4682" y="9769"/>
                  </a:lnTo>
                  <a:lnTo>
                    <a:pt x="4707" y="9667"/>
                  </a:lnTo>
                  <a:lnTo>
                    <a:pt x="4716" y="9396"/>
                  </a:lnTo>
                  <a:lnTo>
                    <a:pt x="4673" y="9024"/>
                  </a:lnTo>
                  <a:lnTo>
                    <a:pt x="4411" y="8270"/>
                  </a:lnTo>
                  <a:lnTo>
                    <a:pt x="4402" y="8203"/>
                  </a:lnTo>
                  <a:lnTo>
                    <a:pt x="4428" y="8169"/>
                  </a:lnTo>
                  <a:lnTo>
                    <a:pt x="4428" y="8033"/>
                  </a:lnTo>
                  <a:lnTo>
                    <a:pt x="4470" y="7932"/>
                  </a:lnTo>
                  <a:lnTo>
                    <a:pt x="4673" y="7822"/>
                  </a:lnTo>
                  <a:lnTo>
                    <a:pt x="4809" y="7830"/>
                  </a:lnTo>
                  <a:lnTo>
                    <a:pt x="4987" y="7881"/>
                  </a:lnTo>
                  <a:lnTo>
                    <a:pt x="5080" y="7932"/>
                  </a:lnTo>
                  <a:lnTo>
                    <a:pt x="5300" y="8025"/>
                  </a:lnTo>
                  <a:lnTo>
                    <a:pt x="5613" y="8118"/>
                  </a:lnTo>
                  <a:lnTo>
                    <a:pt x="5884" y="8118"/>
                  </a:lnTo>
                  <a:lnTo>
                    <a:pt x="6019" y="8160"/>
                  </a:lnTo>
                  <a:lnTo>
                    <a:pt x="6333" y="8160"/>
                  </a:lnTo>
                  <a:lnTo>
                    <a:pt x="6561" y="8126"/>
                  </a:lnTo>
                  <a:lnTo>
                    <a:pt x="6747" y="8050"/>
                  </a:lnTo>
                  <a:lnTo>
                    <a:pt x="7095" y="7729"/>
                  </a:lnTo>
                  <a:lnTo>
                    <a:pt x="7230" y="7551"/>
                  </a:lnTo>
                  <a:lnTo>
                    <a:pt x="7306" y="7483"/>
                  </a:lnTo>
                  <a:lnTo>
                    <a:pt x="7501" y="7271"/>
                  </a:lnTo>
                  <a:lnTo>
                    <a:pt x="7543" y="7187"/>
                  </a:lnTo>
                  <a:lnTo>
                    <a:pt x="7611" y="7128"/>
                  </a:lnTo>
                  <a:lnTo>
                    <a:pt x="7780" y="6882"/>
                  </a:lnTo>
                  <a:lnTo>
                    <a:pt x="8009" y="6611"/>
                  </a:lnTo>
                  <a:lnTo>
                    <a:pt x="8229" y="6306"/>
                  </a:lnTo>
                  <a:lnTo>
                    <a:pt x="8297" y="6247"/>
                  </a:lnTo>
                  <a:lnTo>
                    <a:pt x="8415" y="6035"/>
                  </a:lnTo>
                  <a:lnTo>
                    <a:pt x="8568" y="5832"/>
                  </a:lnTo>
                  <a:lnTo>
                    <a:pt x="8720" y="5494"/>
                  </a:lnTo>
                  <a:lnTo>
                    <a:pt x="8906" y="5223"/>
                  </a:lnTo>
                  <a:lnTo>
                    <a:pt x="8923" y="5155"/>
                  </a:lnTo>
                  <a:lnTo>
                    <a:pt x="9008" y="5054"/>
                  </a:lnTo>
                  <a:lnTo>
                    <a:pt x="9109" y="4783"/>
                  </a:lnTo>
                  <a:lnTo>
                    <a:pt x="9228" y="4546"/>
                  </a:lnTo>
                  <a:lnTo>
                    <a:pt x="9330" y="4410"/>
                  </a:lnTo>
                  <a:lnTo>
                    <a:pt x="9347" y="4342"/>
                  </a:lnTo>
                  <a:lnTo>
                    <a:pt x="9457" y="4131"/>
                  </a:lnTo>
                  <a:lnTo>
                    <a:pt x="9457" y="4097"/>
                  </a:lnTo>
                  <a:lnTo>
                    <a:pt x="9558" y="3894"/>
                  </a:lnTo>
                  <a:lnTo>
                    <a:pt x="9643" y="3792"/>
                  </a:lnTo>
                  <a:lnTo>
                    <a:pt x="9711" y="3657"/>
                  </a:lnTo>
                  <a:lnTo>
                    <a:pt x="9795" y="3454"/>
                  </a:lnTo>
                  <a:lnTo>
                    <a:pt x="9880" y="3318"/>
                  </a:lnTo>
                  <a:lnTo>
                    <a:pt x="9888" y="3250"/>
                  </a:lnTo>
                  <a:lnTo>
                    <a:pt x="9990" y="3047"/>
                  </a:lnTo>
                  <a:lnTo>
                    <a:pt x="9998" y="2946"/>
                  </a:lnTo>
                  <a:lnTo>
                    <a:pt x="10024" y="2912"/>
                  </a:lnTo>
                  <a:lnTo>
                    <a:pt x="10058" y="2743"/>
                  </a:lnTo>
                  <a:lnTo>
                    <a:pt x="10134" y="2506"/>
                  </a:lnTo>
                  <a:lnTo>
                    <a:pt x="10185" y="2438"/>
                  </a:lnTo>
                  <a:lnTo>
                    <a:pt x="10269" y="2133"/>
                  </a:lnTo>
                  <a:lnTo>
                    <a:pt x="10320" y="2065"/>
                  </a:lnTo>
                  <a:lnTo>
                    <a:pt x="10498" y="1591"/>
                  </a:lnTo>
                  <a:lnTo>
                    <a:pt x="10566" y="1320"/>
                  </a:lnTo>
                  <a:lnTo>
                    <a:pt x="10710" y="914"/>
                  </a:lnTo>
                  <a:lnTo>
                    <a:pt x="10726" y="812"/>
                  </a:lnTo>
                  <a:lnTo>
                    <a:pt x="10760" y="745"/>
                  </a:lnTo>
                  <a:lnTo>
                    <a:pt x="10794" y="575"/>
                  </a:lnTo>
                  <a:lnTo>
                    <a:pt x="10845" y="440"/>
                  </a:lnTo>
                  <a:lnTo>
                    <a:pt x="10862" y="305"/>
                  </a:lnTo>
                  <a:lnTo>
                    <a:pt x="10879" y="305"/>
                  </a:lnTo>
                  <a:lnTo>
                    <a:pt x="10913" y="237"/>
                  </a:lnTo>
                  <a:lnTo>
                    <a:pt x="10947" y="101"/>
                  </a:lnTo>
                  <a:lnTo>
                    <a:pt x="11057" y="8"/>
                  </a:lnTo>
                  <a:lnTo>
                    <a:pt x="11107" y="0"/>
                  </a:lnTo>
                  <a:lnTo>
                    <a:pt x="11243" y="51"/>
                  </a:lnTo>
                  <a:lnTo>
                    <a:pt x="11378" y="203"/>
                  </a:lnTo>
                  <a:lnTo>
                    <a:pt x="11404" y="347"/>
                  </a:lnTo>
                  <a:lnTo>
                    <a:pt x="11438" y="389"/>
                  </a:lnTo>
                  <a:lnTo>
                    <a:pt x="11505" y="660"/>
                  </a:lnTo>
                  <a:lnTo>
                    <a:pt x="11531" y="846"/>
                  </a:lnTo>
                  <a:lnTo>
                    <a:pt x="11565" y="889"/>
                  </a:lnTo>
                  <a:lnTo>
                    <a:pt x="11582" y="1016"/>
                  </a:lnTo>
                  <a:lnTo>
                    <a:pt x="11649" y="1100"/>
                  </a:lnTo>
                  <a:lnTo>
                    <a:pt x="11802" y="1160"/>
                  </a:lnTo>
                  <a:lnTo>
                    <a:pt x="12386" y="1126"/>
                  </a:lnTo>
                  <a:lnTo>
                    <a:pt x="12521" y="1092"/>
                  </a:lnTo>
                  <a:lnTo>
                    <a:pt x="12750" y="1066"/>
                  </a:lnTo>
                  <a:lnTo>
                    <a:pt x="13114" y="956"/>
                  </a:lnTo>
                  <a:lnTo>
                    <a:pt x="13427" y="821"/>
                  </a:lnTo>
                  <a:lnTo>
                    <a:pt x="13520" y="796"/>
                  </a:lnTo>
                  <a:lnTo>
                    <a:pt x="13563" y="762"/>
                  </a:lnTo>
                  <a:lnTo>
                    <a:pt x="14155" y="618"/>
                  </a:lnTo>
                  <a:lnTo>
                    <a:pt x="14240" y="626"/>
                  </a:lnTo>
                  <a:lnTo>
                    <a:pt x="14265" y="652"/>
                  </a:lnTo>
                  <a:lnTo>
                    <a:pt x="14265" y="812"/>
                  </a:lnTo>
                  <a:lnTo>
                    <a:pt x="14223" y="855"/>
                  </a:lnTo>
                  <a:lnTo>
                    <a:pt x="14088" y="931"/>
                  </a:lnTo>
                  <a:lnTo>
                    <a:pt x="13952" y="948"/>
                  </a:lnTo>
                  <a:lnTo>
                    <a:pt x="13740" y="1016"/>
                  </a:lnTo>
                  <a:lnTo>
                    <a:pt x="13605" y="1083"/>
                  </a:lnTo>
                  <a:lnTo>
                    <a:pt x="13554" y="1168"/>
                  </a:lnTo>
                  <a:lnTo>
                    <a:pt x="13554" y="1227"/>
                  </a:lnTo>
                  <a:lnTo>
                    <a:pt x="13571" y="1270"/>
                  </a:lnTo>
                  <a:lnTo>
                    <a:pt x="13656" y="1329"/>
                  </a:lnTo>
                  <a:lnTo>
                    <a:pt x="13757" y="1380"/>
                  </a:lnTo>
                  <a:lnTo>
                    <a:pt x="13800" y="1380"/>
                  </a:lnTo>
                  <a:lnTo>
                    <a:pt x="13935" y="1447"/>
                  </a:lnTo>
                  <a:lnTo>
                    <a:pt x="14071" y="1481"/>
                  </a:lnTo>
                  <a:lnTo>
                    <a:pt x="14164" y="1481"/>
                  </a:lnTo>
                  <a:lnTo>
                    <a:pt x="14299" y="1524"/>
                  </a:lnTo>
                  <a:lnTo>
                    <a:pt x="14341" y="1515"/>
                  </a:lnTo>
                  <a:lnTo>
                    <a:pt x="14748" y="1557"/>
                  </a:lnTo>
                  <a:lnTo>
                    <a:pt x="14799" y="1600"/>
                  </a:lnTo>
                  <a:lnTo>
                    <a:pt x="14799" y="1684"/>
                  </a:lnTo>
                  <a:lnTo>
                    <a:pt x="14765" y="1727"/>
                  </a:lnTo>
                  <a:lnTo>
                    <a:pt x="14731" y="1761"/>
                  </a:lnTo>
                  <a:lnTo>
                    <a:pt x="14663" y="1761"/>
                  </a:lnTo>
                  <a:lnTo>
                    <a:pt x="14570" y="1727"/>
                  </a:lnTo>
                  <a:lnTo>
                    <a:pt x="14494" y="1761"/>
                  </a:lnTo>
                  <a:lnTo>
                    <a:pt x="14358" y="1727"/>
                  </a:lnTo>
                  <a:lnTo>
                    <a:pt x="14291" y="1735"/>
                  </a:lnTo>
                  <a:lnTo>
                    <a:pt x="14240" y="1769"/>
                  </a:lnTo>
                  <a:lnTo>
                    <a:pt x="13969" y="1794"/>
                  </a:lnTo>
                  <a:lnTo>
                    <a:pt x="13732" y="1888"/>
                  </a:lnTo>
                  <a:lnTo>
                    <a:pt x="13630" y="1896"/>
                  </a:lnTo>
                  <a:lnTo>
                    <a:pt x="13495" y="1964"/>
                  </a:lnTo>
                  <a:lnTo>
                    <a:pt x="13224" y="2006"/>
                  </a:lnTo>
                  <a:lnTo>
                    <a:pt x="13089" y="2057"/>
                  </a:lnTo>
                  <a:lnTo>
                    <a:pt x="12987" y="2125"/>
                  </a:lnTo>
                  <a:lnTo>
                    <a:pt x="12851" y="2175"/>
                  </a:lnTo>
                  <a:lnTo>
                    <a:pt x="12784" y="2243"/>
                  </a:lnTo>
                  <a:lnTo>
                    <a:pt x="12682" y="2277"/>
                  </a:lnTo>
                  <a:lnTo>
                    <a:pt x="12547" y="2395"/>
                  </a:lnTo>
                  <a:lnTo>
                    <a:pt x="12479" y="2429"/>
                  </a:lnTo>
                  <a:lnTo>
                    <a:pt x="12411" y="2506"/>
                  </a:lnTo>
                  <a:lnTo>
                    <a:pt x="12140" y="2717"/>
                  </a:lnTo>
                  <a:lnTo>
                    <a:pt x="12039" y="2836"/>
                  </a:lnTo>
                  <a:lnTo>
                    <a:pt x="11971" y="2870"/>
                  </a:lnTo>
                  <a:lnTo>
                    <a:pt x="11675" y="3174"/>
                  </a:lnTo>
                  <a:lnTo>
                    <a:pt x="11565" y="3267"/>
                  </a:lnTo>
                  <a:lnTo>
                    <a:pt x="11505" y="3344"/>
                  </a:lnTo>
                  <a:lnTo>
                    <a:pt x="11378" y="3555"/>
                  </a:lnTo>
                  <a:lnTo>
                    <a:pt x="11336" y="3691"/>
                  </a:lnTo>
                  <a:lnTo>
                    <a:pt x="11201" y="3953"/>
                  </a:lnTo>
                  <a:lnTo>
                    <a:pt x="11175" y="4089"/>
                  </a:lnTo>
                  <a:lnTo>
                    <a:pt x="11133" y="4182"/>
                  </a:lnTo>
                  <a:lnTo>
                    <a:pt x="11099" y="4359"/>
                  </a:lnTo>
                  <a:lnTo>
                    <a:pt x="11065" y="4410"/>
                  </a:lnTo>
                  <a:lnTo>
                    <a:pt x="11031" y="4546"/>
                  </a:lnTo>
                  <a:lnTo>
                    <a:pt x="11040" y="4817"/>
                  </a:lnTo>
                  <a:lnTo>
                    <a:pt x="11057" y="5096"/>
                  </a:lnTo>
                  <a:lnTo>
                    <a:pt x="11057" y="5189"/>
                  </a:lnTo>
                  <a:lnTo>
                    <a:pt x="11091" y="5274"/>
                  </a:lnTo>
                  <a:lnTo>
                    <a:pt x="11107" y="5460"/>
                  </a:lnTo>
                  <a:lnTo>
                    <a:pt x="11107" y="5773"/>
                  </a:lnTo>
                  <a:lnTo>
                    <a:pt x="11057" y="5959"/>
                  </a:lnTo>
                  <a:lnTo>
                    <a:pt x="11040" y="6095"/>
                  </a:lnTo>
                  <a:lnTo>
                    <a:pt x="10980" y="6171"/>
                  </a:lnTo>
                  <a:lnTo>
                    <a:pt x="10947" y="6264"/>
                  </a:lnTo>
                  <a:lnTo>
                    <a:pt x="10710" y="6374"/>
                  </a:lnTo>
                  <a:lnTo>
                    <a:pt x="10134" y="6603"/>
                  </a:lnTo>
                  <a:lnTo>
                    <a:pt x="9965" y="6713"/>
                  </a:lnTo>
                  <a:lnTo>
                    <a:pt x="9897" y="6789"/>
                  </a:lnTo>
                  <a:lnTo>
                    <a:pt x="9761" y="6890"/>
                  </a:lnTo>
                  <a:lnTo>
                    <a:pt x="9744" y="6950"/>
                  </a:lnTo>
                  <a:lnTo>
                    <a:pt x="9609" y="7085"/>
                  </a:lnTo>
                  <a:lnTo>
                    <a:pt x="9533" y="7221"/>
                  </a:lnTo>
                  <a:lnTo>
                    <a:pt x="9397" y="7373"/>
                  </a:lnTo>
                  <a:lnTo>
                    <a:pt x="9194" y="7661"/>
                  </a:lnTo>
                  <a:lnTo>
                    <a:pt x="9042" y="7847"/>
                  </a:lnTo>
                  <a:lnTo>
                    <a:pt x="8872" y="8101"/>
                  </a:lnTo>
                  <a:lnTo>
                    <a:pt x="8745" y="8236"/>
                  </a:lnTo>
                  <a:lnTo>
                    <a:pt x="8635" y="8423"/>
                  </a:lnTo>
                  <a:lnTo>
                    <a:pt x="8500" y="8558"/>
                  </a:lnTo>
                  <a:lnTo>
                    <a:pt x="8415" y="8694"/>
                  </a:lnTo>
                  <a:lnTo>
                    <a:pt x="8348" y="8761"/>
                  </a:lnTo>
                  <a:lnTo>
                    <a:pt x="8305" y="8854"/>
                  </a:lnTo>
                  <a:lnTo>
                    <a:pt x="8263" y="9032"/>
                  </a:lnTo>
                  <a:lnTo>
                    <a:pt x="8263" y="9210"/>
                  </a:lnTo>
                  <a:lnTo>
                    <a:pt x="8305" y="9438"/>
                  </a:lnTo>
                  <a:lnTo>
                    <a:pt x="8263" y="9515"/>
                  </a:lnTo>
                  <a:lnTo>
                    <a:pt x="8085" y="9599"/>
                  </a:lnTo>
                  <a:lnTo>
                    <a:pt x="7780" y="9633"/>
                  </a:lnTo>
                  <a:lnTo>
                    <a:pt x="7679" y="9684"/>
                  </a:lnTo>
                  <a:lnTo>
                    <a:pt x="7408" y="9879"/>
                  </a:lnTo>
                  <a:lnTo>
                    <a:pt x="7365" y="9972"/>
                  </a:lnTo>
                  <a:lnTo>
                    <a:pt x="7272" y="10023"/>
                  </a:lnTo>
                  <a:lnTo>
                    <a:pt x="7238" y="10023"/>
                  </a:lnTo>
                  <a:lnTo>
                    <a:pt x="6968" y="10251"/>
                  </a:lnTo>
                  <a:lnTo>
                    <a:pt x="6798" y="10370"/>
                  </a:lnTo>
                  <a:lnTo>
                    <a:pt x="6426" y="10556"/>
                  </a:lnTo>
                  <a:lnTo>
                    <a:pt x="6290" y="10607"/>
                  </a:lnTo>
                  <a:lnTo>
                    <a:pt x="6053" y="10776"/>
                  </a:lnTo>
                  <a:lnTo>
                    <a:pt x="5850" y="10894"/>
                  </a:lnTo>
                  <a:lnTo>
                    <a:pt x="5816" y="10894"/>
                  </a:lnTo>
                  <a:lnTo>
                    <a:pt x="5681" y="11013"/>
                  </a:lnTo>
                  <a:lnTo>
                    <a:pt x="5579" y="11055"/>
                  </a:lnTo>
                  <a:lnTo>
                    <a:pt x="5503" y="11132"/>
                  </a:lnTo>
                  <a:lnTo>
                    <a:pt x="5190" y="11326"/>
                  </a:lnTo>
                  <a:lnTo>
                    <a:pt x="5122" y="11394"/>
                  </a:lnTo>
                  <a:lnTo>
                    <a:pt x="5020" y="11436"/>
                  </a:lnTo>
                  <a:lnTo>
                    <a:pt x="4987" y="11487"/>
                  </a:lnTo>
                  <a:lnTo>
                    <a:pt x="4851" y="11563"/>
                  </a:lnTo>
                  <a:lnTo>
                    <a:pt x="4682" y="11724"/>
                  </a:lnTo>
                  <a:lnTo>
                    <a:pt x="4309" y="11936"/>
                  </a:lnTo>
                  <a:lnTo>
                    <a:pt x="4174" y="12037"/>
                  </a:lnTo>
                  <a:lnTo>
                    <a:pt x="4140" y="12037"/>
                  </a:lnTo>
                  <a:lnTo>
                    <a:pt x="4038" y="12097"/>
                  </a:lnTo>
                  <a:lnTo>
                    <a:pt x="3971" y="12173"/>
                  </a:lnTo>
                  <a:lnTo>
                    <a:pt x="3937" y="12173"/>
                  </a:lnTo>
                  <a:lnTo>
                    <a:pt x="3835" y="12274"/>
                  </a:lnTo>
                  <a:lnTo>
                    <a:pt x="3530" y="12477"/>
                  </a:lnTo>
                  <a:lnTo>
                    <a:pt x="3429" y="12528"/>
                  </a:lnTo>
                  <a:lnTo>
                    <a:pt x="3293" y="12630"/>
                  </a:lnTo>
                  <a:lnTo>
                    <a:pt x="3192" y="12672"/>
                  </a:lnTo>
                  <a:lnTo>
                    <a:pt x="3090" y="12748"/>
                  </a:lnTo>
                  <a:lnTo>
                    <a:pt x="2989" y="12782"/>
                  </a:lnTo>
                  <a:lnTo>
                    <a:pt x="2955" y="12816"/>
                  </a:lnTo>
                  <a:lnTo>
                    <a:pt x="2819" y="12875"/>
                  </a:lnTo>
                  <a:lnTo>
                    <a:pt x="2244" y="13332"/>
                  </a:lnTo>
                  <a:lnTo>
                    <a:pt x="2218" y="13375"/>
                  </a:lnTo>
                  <a:lnTo>
                    <a:pt x="2142" y="13434"/>
                  </a:lnTo>
                  <a:lnTo>
                    <a:pt x="1973" y="13603"/>
                  </a:lnTo>
                  <a:lnTo>
                    <a:pt x="1812" y="13790"/>
                  </a:lnTo>
                  <a:lnTo>
                    <a:pt x="1676" y="13917"/>
                  </a:lnTo>
                  <a:lnTo>
                    <a:pt x="1532" y="14179"/>
                  </a:lnTo>
                  <a:lnTo>
                    <a:pt x="1499" y="14264"/>
                  </a:lnTo>
                  <a:lnTo>
                    <a:pt x="1287" y="1447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9" name="Freeform 295">
              <a:extLst>
                <a:ext uri="{FF2B5EF4-FFF2-40B4-BE49-F238E27FC236}">
                  <a16:creationId xmlns:a16="http://schemas.microsoft.com/office/drawing/2014/main" id="{01E7882F-4D66-4102-948A-7338EEA65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1304" cy="2115"/>
            </a:xfrm>
            <a:custGeom>
              <a:avLst/>
              <a:gdLst>
                <a:gd name="T0" fmla="*/ 0 w 7492"/>
                <a:gd name="T1" fmla="*/ 12148 h 12148"/>
                <a:gd name="T2" fmla="*/ 93 w 7492"/>
                <a:gd name="T3" fmla="*/ 12080 h 12148"/>
                <a:gd name="T4" fmla="*/ 229 w 7492"/>
                <a:gd name="T5" fmla="*/ 12037 h 12148"/>
                <a:gd name="T6" fmla="*/ 271 w 7492"/>
                <a:gd name="T7" fmla="*/ 12046 h 12148"/>
                <a:gd name="T8" fmla="*/ 364 w 7492"/>
                <a:gd name="T9" fmla="*/ 11978 h 12148"/>
                <a:gd name="T10" fmla="*/ 406 w 7492"/>
                <a:gd name="T11" fmla="*/ 11970 h 12148"/>
                <a:gd name="T12" fmla="*/ 643 w 7492"/>
                <a:gd name="T13" fmla="*/ 11775 h 12148"/>
                <a:gd name="T14" fmla="*/ 762 w 7492"/>
                <a:gd name="T15" fmla="*/ 11614 h 12148"/>
                <a:gd name="T16" fmla="*/ 923 w 7492"/>
                <a:gd name="T17" fmla="*/ 11301 h 12148"/>
                <a:gd name="T18" fmla="*/ 965 w 7492"/>
                <a:gd name="T19" fmla="*/ 11098 h 12148"/>
                <a:gd name="T20" fmla="*/ 1007 w 7492"/>
                <a:gd name="T21" fmla="*/ 11030 h 12148"/>
                <a:gd name="T22" fmla="*/ 1024 w 7492"/>
                <a:gd name="T23" fmla="*/ 10929 h 12148"/>
                <a:gd name="T24" fmla="*/ 1211 w 7492"/>
                <a:gd name="T25" fmla="*/ 10454 h 12148"/>
                <a:gd name="T26" fmla="*/ 1270 w 7492"/>
                <a:gd name="T27" fmla="*/ 10353 h 12148"/>
                <a:gd name="T28" fmla="*/ 1405 w 7492"/>
                <a:gd name="T29" fmla="*/ 10192 h 12148"/>
                <a:gd name="T30" fmla="*/ 1820 w 7492"/>
                <a:gd name="T31" fmla="*/ 9904 h 12148"/>
                <a:gd name="T32" fmla="*/ 2184 w 7492"/>
                <a:gd name="T33" fmla="*/ 9735 h 12148"/>
                <a:gd name="T34" fmla="*/ 2455 w 7492"/>
                <a:gd name="T35" fmla="*/ 9650 h 12148"/>
                <a:gd name="T36" fmla="*/ 2641 w 7492"/>
                <a:gd name="T37" fmla="*/ 9557 h 12148"/>
                <a:gd name="T38" fmla="*/ 2828 w 7492"/>
                <a:gd name="T39" fmla="*/ 9413 h 12148"/>
                <a:gd name="T40" fmla="*/ 3014 w 7492"/>
                <a:gd name="T41" fmla="*/ 9125 h 12148"/>
                <a:gd name="T42" fmla="*/ 3048 w 7492"/>
                <a:gd name="T43" fmla="*/ 8753 h 12148"/>
                <a:gd name="T44" fmla="*/ 3048 w 7492"/>
                <a:gd name="T45" fmla="*/ 8414 h 12148"/>
                <a:gd name="T46" fmla="*/ 3056 w 7492"/>
                <a:gd name="T47" fmla="*/ 8381 h 12148"/>
                <a:gd name="T48" fmla="*/ 3090 w 7492"/>
                <a:gd name="T49" fmla="*/ 8144 h 12148"/>
                <a:gd name="T50" fmla="*/ 3166 w 7492"/>
                <a:gd name="T51" fmla="*/ 7873 h 12148"/>
                <a:gd name="T52" fmla="*/ 3217 w 7492"/>
                <a:gd name="T53" fmla="*/ 7805 h 12148"/>
                <a:gd name="T54" fmla="*/ 3353 w 7492"/>
                <a:gd name="T55" fmla="*/ 7678 h 12148"/>
                <a:gd name="T56" fmla="*/ 3370 w 7492"/>
                <a:gd name="T57" fmla="*/ 7636 h 12148"/>
                <a:gd name="T58" fmla="*/ 3564 w 7492"/>
                <a:gd name="T59" fmla="*/ 7492 h 12148"/>
                <a:gd name="T60" fmla="*/ 3590 w 7492"/>
                <a:gd name="T61" fmla="*/ 7441 h 12148"/>
                <a:gd name="T62" fmla="*/ 4064 w 7492"/>
                <a:gd name="T63" fmla="*/ 7094 h 12148"/>
                <a:gd name="T64" fmla="*/ 4165 w 7492"/>
                <a:gd name="T65" fmla="*/ 6992 h 12148"/>
                <a:gd name="T66" fmla="*/ 4242 w 7492"/>
                <a:gd name="T67" fmla="*/ 6958 h 12148"/>
                <a:gd name="T68" fmla="*/ 4462 w 7492"/>
                <a:gd name="T69" fmla="*/ 6764 h 12148"/>
                <a:gd name="T70" fmla="*/ 4783 w 7492"/>
                <a:gd name="T71" fmla="*/ 6552 h 12148"/>
                <a:gd name="T72" fmla="*/ 5114 w 7492"/>
                <a:gd name="T73" fmla="*/ 6290 h 12148"/>
                <a:gd name="T74" fmla="*/ 5249 w 7492"/>
                <a:gd name="T75" fmla="*/ 6154 h 12148"/>
                <a:gd name="T76" fmla="*/ 5368 w 7492"/>
                <a:gd name="T77" fmla="*/ 6078 h 12148"/>
                <a:gd name="T78" fmla="*/ 5452 w 7492"/>
                <a:gd name="T79" fmla="*/ 5960 h 12148"/>
                <a:gd name="T80" fmla="*/ 5503 w 7492"/>
                <a:gd name="T81" fmla="*/ 5943 h 12148"/>
                <a:gd name="T82" fmla="*/ 6045 w 7492"/>
                <a:gd name="T83" fmla="*/ 5384 h 12148"/>
                <a:gd name="T84" fmla="*/ 6155 w 7492"/>
                <a:gd name="T85" fmla="*/ 5215 h 12148"/>
                <a:gd name="T86" fmla="*/ 6333 w 7492"/>
                <a:gd name="T87" fmla="*/ 5011 h 12148"/>
                <a:gd name="T88" fmla="*/ 6451 w 7492"/>
                <a:gd name="T89" fmla="*/ 4842 h 12148"/>
                <a:gd name="T90" fmla="*/ 6536 w 7492"/>
                <a:gd name="T91" fmla="*/ 4749 h 12148"/>
                <a:gd name="T92" fmla="*/ 6798 w 7492"/>
                <a:gd name="T93" fmla="*/ 4368 h 12148"/>
                <a:gd name="T94" fmla="*/ 6993 w 7492"/>
                <a:gd name="T95" fmla="*/ 3928 h 12148"/>
                <a:gd name="T96" fmla="*/ 7137 w 7492"/>
                <a:gd name="T97" fmla="*/ 3657 h 12148"/>
                <a:gd name="T98" fmla="*/ 7332 w 7492"/>
                <a:gd name="T99" fmla="*/ 3149 h 12148"/>
                <a:gd name="T100" fmla="*/ 7459 w 7492"/>
                <a:gd name="T101" fmla="*/ 2641 h 12148"/>
                <a:gd name="T102" fmla="*/ 7476 w 7492"/>
                <a:gd name="T103" fmla="*/ 2328 h 12148"/>
                <a:gd name="T104" fmla="*/ 7442 w 7492"/>
                <a:gd name="T105" fmla="*/ 2226 h 12148"/>
                <a:gd name="T106" fmla="*/ 7467 w 7492"/>
                <a:gd name="T107" fmla="*/ 1617 h 12148"/>
                <a:gd name="T108" fmla="*/ 7442 w 7492"/>
                <a:gd name="T109" fmla="*/ 1312 h 12148"/>
                <a:gd name="T110" fmla="*/ 7492 w 7492"/>
                <a:gd name="T111" fmla="*/ 1007 h 12148"/>
                <a:gd name="T112" fmla="*/ 7492 w 7492"/>
                <a:gd name="T113" fmla="*/ 703 h 12148"/>
                <a:gd name="T114" fmla="*/ 7459 w 7492"/>
                <a:gd name="T115" fmla="*/ 533 h 12148"/>
                <a:gd name="T116" fmla="*/ 7476 w 7492"/>
                <a:gd name="T117" fmla="*/ 0 h 1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92" h="12148">
                  <a:moveTo>
                    <a:pt x="0" y="12148"/>
                  </a:moveTo>
                  <a:lnTo>
                    <a:pt x="93" y="12080"/>
                  </a:lnTo>
                  <a:lnTo>
                    <a:pt x="229" y="12037"/>
                  </a:lnTo>
                  <a:lnTo>
                    <a:pt x="271" y="12046"/>
                  </a:lnTo>
                  <a:lnTo>
                    <a:pt x="364" y="11978"/>
                  </a:lnTo>
                  <a:lnTo>
                    <a:pt x="406" y="11970"/>
                  </a:lnTo>
                  <a:lnTo>
                    <a:pt x="643" y="11775"/>
                  </a:lnTo>
                  <a:lnTo>
                    <a:pt x="762" y="11614"/>
                  </a:lnTo>
                  <a:lnTo>
                    <a:pt x="923" y="11301"/>
                  </a:lnTo>
                  <a:lnTo>
                    <a:pt x="965" y="11098"/>
                  </a:lnTo>
                  <a:lnTo>
                    <a:pt x="1007" y="11030"/>
                  </a:lnTo>
                  <a:lnTo>
                    <a:pt x="1024" y="10929"/>
                  </a:lnTo>
                  <a:lnTo>
                    <a:pt x="1211" y="10454"/>
                  </a:lnTo>
                  <a:lnTo>
                    <a:pt x="1270" y="10353"/>
                  </a:lnTo>
                  <a:lnTo>
                    <a:pt x="1405" y="10192"/>
                  </a:lnTo>
                  <a:lnTo>
                    <a:pt x="1820" y="9904"/>
                  </a:lnTo>
                  <a:lnTo>
                    <a:pt x="2184" y="9735"/>
                  </a:lnTo>
                  <a:lnTo>
                    <a:pt x="2455" y="9650"/>
                  </a:lnTo>
                  <a:lnTo>
                    <a:pt x="2641" y="9557"/>
                  </a:lnTo>
                  <a:lnTo>
                    <a:pt x="2828" y="9413"/>
                  </a:lnTo>
                  <a:lnTo>
                    <a:pt x="3014" y="9125"/>
                  </a:lnTo>
                  <a:lnTo>
                    <a:pt x="3048" y="8753"/>
                  </a:lnTo>
                  <a:lnTo>
                    <a:pt x="3048" y="8414"/>
                  </a:lnTo>
                  <a:lnTo>
                    <a:pt x="3056" y="8381"/>
                  </a:lnTo>
                  <a:lnTo>
                    <a:pt x="3090" y="8144"/>
                  </a:lnTo>
                  <a:lnTo>
                    <a:pt x="3166" y="7873"/>
                  </a:lnTo>
                  <a:lnTo>
                    <a:pt x="3217" y="7805"/>
                  </a:lnTo>
                  <a:lnTo>
                    <a:pt x="3353" y="7678"/>
                  </a:lnTo>
                  <a:lnTo>
                    <a:pt x="3370" y="7636"/>
                  </a:lnTo>
                  <a:lnTo>
                    <a:pt x="3564" y="7492"/>
                  </a:lnTo>
                  <a:lnTo>
                    <a:pt x="3590" y="7441"/>
                  </a:lnTo>
                  <a:lnTo>
                    <a:pt x="4064" y="7094"/>
                  </a:lnTo>
                  <a:lnTo>
                    <a:pt x="4165" y="6992"/>
                  </a:lnTo>
                  <a:lnTo>
                    <a:pt x="4242" y="6958"/>
                  </a:lnTo>
                  <a:lnTo>
                    <a:pt x="4462" y="6764"/>
                  </a:lnTo>
                  <a:lnTo>
                    <a:pt x="4783" y="6552"/>
                  </a:lnTo>
                  <a:lnTo>
                    <a:pt x="5114" y="6290"/>
                  </a:lnTo>
                  <a:lnTo>
                    <a:pt x="5249" y="6154"/>
                  </a:lnTo>
                  <a:lnTo>
                    <a:pt x="5368" y="6078"/>
                  </a:lnTo>
                  <a:lnTo>
                    <a:pt x="5452" y="5960"/>
                  </a:lnTo>
                  <a:lnTo>
                    <a:pt x="5503" y="5943"/>
                  </a:lnTo>
                  <a:lnTo>
                    <a:pt x="6045" y="5384"/>
                  </a:lnTo>
                  <a:lnTo>
                    <a:pt x="6155" y="5215"/>
                  </a:lnTo>
                  <a:lnTo>
                    <a:pt x="6333" y="5011"/>
                  </a:lnTo>
                  <a:lnTo>
                    <a:pt x="6451" y="4842"/>
                  </a:lnTo>
                  <a:lnTo>
                    <a:pt x="6536" y="4749"/>
                  </a:lnTo>
                  <a:lnTo>
                    <a:pt x="6798" y="4368"/>
                  </a:lnTo>
                  <a:lnTo>
                    <a:pt x="6993" y="3928"/>
                  </a:lnTo>
                  <a:lnTo>
                    <a:pt x="7137" y="3657"/>
                  </a:lnTo>
                  <a:lnTo>
                    <a:pt x="7332" y="3149"/>
                  </a:lnTo>
                  <a:lnTo>
                    <a:pt x="7459" y="2641"/>
                  </a:lnTo>
                  <a:lnTo>
                    <a:pt x="7476" y="2328"/>
                  </a:lnTo>
                  <a:lnTo>
                    <a:pt x="7442" y="2226"/>
                  </a:lnTo>
                  <a:lnTo>
                    <a:pt x="7467" y="1617"/>
                  </a:lnTo>
                  <a:lnTo>
                    <a:pt x="7442" y="1312"/>
                  </a:lnTo>
                  <a:lnTo>
                    <a:pt x="7492" y="1007"/>
                  </a:lnTo>
                  <a:lnTo>
                    <a:pt x="7492" y="703"/>
                  </a:lnTo>
                  <a:lnTo>
                    <a:pt x="7459" y="533"/>
                  </a:lnTo>
                  <a:lnTo>
                    <a:pt x="7476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0" name="Freeform 296">
              <a:extLst>
                <a:ext uri="{FF2B5EF4-FFF2-40B4-BE49-F238E27FC236}">
                  <a16:creationId xmlns:a16="http://schemas.microsoft.com/office/drawing/2014/main" id="{1D1278CE-4EA5-41FC-BE3D-F2D7C6F9E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3072"/>
              <a:ext cx="1200" cy="1453"/>
            </a:xfrm>
            <a:custGeom>
              <a:avLst/>
              <a:gdLst>
                <a:gd name="T0" fmla="*/ 67 w 6899"/>
                <a:gd name="T1" fmla="*/ 8058 h 8346"/>
                <a:gd name="T2" fmla="*/ 0 w 6899"/>
                <a:gd name="T3" fmla="*/ 7855 h 8346"/>
                <a:gd name="T4" fmla="*/ 67 w 6899"/>
                <a:gd name="T5" fmla="*/ 7449 h 8346"/>
                <a:gd name="T6" fmla="*/ 313 w 6899"/>
                <a:gd name="T7" fmla="*/ 7246 h 8346"/>
                <a:gd name="T8" fmla="*/ 491 w 6899"/>
                <a:gd name="T9" fmla="*/ 7170 h 8346"/>
                <a:gd name="T10" fmla="*/ 719 w 6899"/>
                <a:gd name="T11" fmla="*/ 7076 h 8346"/>
                <a:gd name="T12" fmla="*/ 1176 w 6899"/>
                <a:gd name="T13" fmla="*/ 7009 h 8346"/>
                <a:gd name="T14" fmla="*/ 1659 w 6899"/>
                <a:gd name="T15" fmla="*/ 6848 h 8346"/>
                <a:gd name="T16" fmla="*/ 1921 w 6899"/>
                <a:gd name="T17" fmla="*/ 6712 h 8346"/>
                <a:gd name="T18" fmla="*/ 2091 w 6899"/>
                <a:gd name="T19" fmla="*/ 6442 h 8346"/>
                <a:gd name="T20" fmla="*/ 1998 w 6899"/>
                <a:gd name="T21" fmla="*/ 5900 h 8346"/>
                <a:gd name="T22" fmla="*/ 1828 w 6899"/>
                <a:gd name="T23" fmla="*/ 5392 h 8346"/>
                <a:gd name="T24" fmla="*/ 1794 w 6899"/>
                <a:gd name="T25" fmla="*/ 4986 h 8346"/>
                <a:gd name="T26" fmla="*/ 2023 w 6899"/>
                <a:gd name="T27" fmla="*/ 4732 h 8346"/>
                <a:gd name="T28" fmla="*/ 2379 w 6899"/>
                <a:gd name="T29" fmla="*/ 4647 h 8346"/>
                <a:gd name="T30" fmla="*/ 2522 w 6899"/>
                <a:gd name="T31" fmla="*/ 4613 h 8346"/>
                <a:gd name="T32" fmla="*/ 2692 w 6899"/>
                <a:gd name="T33" fmla="*/ 4588 h 8346"/>
                <a:gd name="T34" fmla="*/ 2870 w 6899"/>
                <a:gd name="T35" fmla="*/ 4554 h 8346"/>
                <a:gd name="T36" fmla="*/ 3140 w 6899"/>
                <a:gd name="T37" fmla="*/ 4478 h 8346"/>
                <a:gd name="T38" fmla="*/ 3369 w 6899"/>
                <a:gd name="T39" fmla="*/ 4444 h 8346"/>
                <a:gd name="T40" fmla="*/ 3538 w 6899"/>
                <a:gd name="T41" fmla="*/ 4359 h 8346"/>
                <a:gd name="T42" fmla="*/ 3818 w 6899"/>
                <a:gd name="T43" fmla="*/ 4122 h 8346"/>
                <a:gd name="T44" fmla="*/ 3945 w 6899"/>
                <a:gd name="T45" fmla="*/ 3784 h 8346"/>
                <a:gd name="T46" fmla="*/ 4012 w 6899"/>
                <a:gd name="T47" fmla="*/ 3343 h 8346"/>
                <a:gd name="T48" fmla="*/ 3987 w 6899"/>
                <a:gd name="T49" fmla="*/ 2971 h 8346"/>
                <a:gd name="T50" fmla="*/ 3987 w 6899"/>
                <a:gd name="T51" fmla="*/ 2793 h 8346"/>
                <a:gd name="T52" fmla="*/ 3936 w 6899"/>
                <a:gd name="T53" fmla="*/ 2446 h 8346"/>
                <a:gd name="T54" fmla="*/ 3886 w 6899"/>
                <a:gd name="T55" fmla="*/ 1430 h 8346"/>
                <a:gd name="T56" fmla="*/ 3911 w 6899"/>
                <a:gd name="T57" fmla="*/ 1092 h 8346"/>
                <a:gd name="T58" fmla="*/ 3970 w 6899"/>
                <a:gd name="T59" fmla="*/ 753 h 8346"/>
                <a:gd name="T60" fmla="*/ 4046 w 6899"/>
                <a:gd name="T61" fmla="*/ 550 h 8346"/>
                <a:gd name="T62" fmla="*/ 4326 w 6899"/>
                <a:gd name="T63" fmla="*/ 220 h 8346"/>
                <a:gd name="T64" fmla="*/ 4868 w 6899"/>
                <a:gd name="T65" fmla="*/ 17 h 8346"/>
                <a:gd name="T66" fmla="*/ 5232 w 6899"/>
                <a:gd name="T67" fmla="*/ 0 h 8346"/>
                <a:gd name="T68" fmla="*/ 6722 w 6899"/>
                <a:gd name="T69" fmla="*/ 220 h 8346"/>
                <a:gd name="T70" fmla="*/ 6899 w 6899"/>
                <a:gd name="T71" fmla="*/ 271 h 8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99" h="8346">
                  <a:moveTo>
                    <a:pt x="203" y="8346"/>
                  </a:moveTo>
                  <a:lnTo>
                    <a:pt x="67" y="8058"/>
                  </a:lnTo>
                  <a:lnTo>
                    <a:pt x="50" y="7957"/>
                  </a:lnTo>
                  <a:lnTo>
                    <a:pt x="0" y="7855"/>
                  </a:lnTo>
                  <a:lnTo>
                    <a:pt x="17" y="7584"/>
                  </a:lnTo>
                  <a:lnTo>
                    <a:pt x="67" y="7449"/>
                  </a:lnTo>
                  <a:lnTo>
                    <a:pt x="211" y="7288"/>
                  </a:lnTo>
                  <a:lnTo>
                    <a:pt x="313" y="7246"/>
                  </a:lnTo>
                  <a:lnTo>
                    <a:pt x="355" y="7246"/>
                  </a:lnTo>
                  <a:lnTo>
                    <a:pt x="491" y="7170"/>
                  </a:lnTo>
                  <a:lnTo>
                    <a:pt x="584" y="7144"/>
                  </a:lnTo>
                  <a:lnTo>
                    <a:pt x="719" y="7076"/>
                  </a:lnTo>
                  <a:lnTo>
                    <a:pt x="1083" y="7009"/>
                  </a:lnTo>
                  <a:lnTo>
                    <a:pt x="1176" y="7009"/>
                  </a:lnTo>
                  <a:lnTo>
                    <a:pt x="1583" y="6907"/>
                  </a:lnTo>
                  <a:lnTo>
                    <a:pt x="1659" y="6848"/>
                  </a:lnTo>
                  <a:lnTo>
                    <a:pt x="1752" y="6823"/>
                  </a:lnTo>
                  <a:lnTo>
                    <a:pt x="1921" y="6712"/>
                  </a:lnTo>
                  <a:lnTo>
                    <a:pt x="2065" y="6535"/>
                  </a:lnTo>
                  <a:lnTo>
                    <a:pt x="2091" y="6442"/>
                  </a:lnTo>
                  <a:lnTo>
                    <a:pt x="2091" y="6103"/>
                  </a:lnTo>
                  <a:lnTo>
                    <a:pt x="1998" y="5900"/>
                  </a:lnTo>
                  <a:lnTo>
                    <a:pt x="1964" y="5697"/>
                  </a:lnTo>
                  <a:lnTo>
                    <a:pt x="1828" y="5392"/>
                  </a:lnTo>
                  <a:lnTo>
                    <a:pt x="1786" y="5189"/>
                  </a:lnTo>
                  <a:lnTo>
                    <a:pt x="1794" y="4986"/>
                  </a:lnTo>
                  <a:lnTo>
                    <a:pt x="1871" y="4850"/>
                  </a:lnTo>
                  <a:lnTo>
                    <a:pt x="2023" y="4732"/>
                  </a:lnTo>
                  <a:lnTo>
                    <a:pt x="2108" y="4698"/>
                  </a:lnTo>
                  <a:lnTo>
                    <a:pt x="2379" y="4647"/>
                  </a:lnTo>
                  <a:lnTo>
                    <a:pt x="2472" y="4647"/>
                  </a:lnTo>
                  <a:lnTo>
                    <a:pt x="2522" y="4613"/>
                  </a:lnTo>
                  <a:lnTo>
                    <a:pt x="2556" y="4622"/>
                  </a:lnTo>
                  <a:lnTo>
                    <a:pt x="2692" y="4588"/>
                  </a:lnTo>
                  <a:lnTo>
                    <a:pt x="2827" y="4588"/>
                  </a:lnTo>
                  <a:lnTo>
                    <a:pt x="2870" y="4554"/>
                  </a:lnTo>
                  <a:lnTo>
                    <a:pt x="3005" y="4528"/>
                  </a:lnTo>
                  <a:lnTo>
                    <a:pt x="3140" y="4478"/>
                  </a:lnTo>
                  <a:lnTo>
                    <a:pt x="3318" y="4427"/>
                  </a:lnTo>
                  <a:lnTo>
                    <a:pt x="3369" y="4444"/>
                  </a:lnTo>
                  <a:lnTo>
                    <a:pt x="3505" y="4385"/>
                  </a:lnTo>
                  <a:lnTo>
                    <a:pt x="3538" y="4359"/>
                  </a:lnTo>
                  <a:lnTo>
                    <a:pt x="3691" y="4275"/>
                  </a:lnTo>
                  <a:lnTo>
                    <a:pt x="3818" y="4122"/>
                  </a:lnTo>
                  <a:lnTo>
                    <a:pt x="3886" y="3987"/>
                  </a:lnTo>
                  <a:lnTo>
                    <a:pt x="3945" y="3784"/>
                  </a:lnTo>
                  <a:lnTo>
                    <a:pt x="3953" y="3614"/>
                  </a:lnTo>
                  <a:lnTo>
                    <a:pt x="4012" y="3343"/>
                  </a:lnTo>
                  <a:lnTo>
                    <a:pt x="4012" y="3140"/>
                  </a:lnTo>
                  <a:lnTo>
                    <a:pt x="3987" y="2971"/>
                  </a:lnTo>
                  <a:lnTo>
                    <a:pt x="3970" y="2962"/>
                  </a:lnTo>
                  <a:lnTo>
                    <a:pt x="3987" y="2793"/>
                  </a:lnTo>
                  <a:lnTo>
                    <a:pt x="3945" y="2624"/>
                  </a:lnTo>
                  <a:lnTo>
                    <a:pt x="3936" y="2446"/>
                  </a:lnTo>
                  <a:lnTo>
                    <a:pt x="3945" y="1938"/>
                  </a:lnTo>
                  <a:lnTo>
                    <a:pt x="3886" y="1430"/>
                  </a:lnTo>
                  <a:lnTo>
                    <a:pt x="3886" y="1159"/>
                  </a:lnTo>
                  <a:lnTo>
                    <a:pt x="3911" y="1092"/>
                  </a:lnTo>
                  <a:lnTo>
                    <a:pt x="3919" y="922"/>
                  </a:lnTo>
                  <a:lnTo>
                    <a:pt x="3970" y="753"/>
                  </a:lnTo>
                  <a:lnTo>
                    <a:pt x="4038" y="618"/>
                  </a:lnTo>
                  <a:lnTo>
                    <a:pt x="4046" y="550"/>
                  </a:lnTo>
                  <a:lnTo>
                    <a:pt x="4182" y="347"/>
                  </a:lnTo>
                  <a:lnTo>
                    <a:pt x="4326" y="220"/>
                  </a:lnTo>
                  <a:lnTo>
                    <a:pt x="4597" y="84"/>
                  </a:lnTo>
                  <a:lnTo>
                    <a:pt x="4868" y="17"/>
                  </a:lnTo>
                  <a:lnTo>
                    <a:pt x="4961" y="33"/>
                  </a:lnTo>
                  <a:lnTo>
                    <a:pt x="5232" y="0"/>
                  </a:lnTo>
                  <a:lnTo>
                    <a:pt x="5824" y="42"/>
                  </a:lnTo>
                  <a:lnTo>
                    <a:pt x="6722" y="220"/>
                  </a:lnTo>
                  <a:lnTo>
                    <a:pt x="6866" y="271"/>
                  </a:lnTo>
                  <a:lnTo>
                    <a:pt x="6899" y="27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1" name="Freeform 297">
              <a:extLst>
                <a:ext uri="{FF2B5EF4-FFF2-40B4-BE49-F238E27FC236}">
                  <a16:creationId xmlns:a16="http://schemas.microsoft.com/office/drawing/2014/main" id="{1D9B1894-C4F7-4676-AFDC-D2EEB59ED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10"/>
              <a:ext cx="1277" cy="950"/>
            </a:xfrm>
            <a:custGeom>
              <a:avLst/>
              <a:gdLst>
                <a:gd name="T0" fmla="*/ 68 w 7340"/>
                <a:gd name="T1" fmla="*/ 0 h 5460"/>
                <a:gd name="T2" fmla="*/ 0 w 7340"/>
                <a:gd name="T3" fmla="*/ 559 h 5460"/>
                <a:gd name="T4" fmla="*/ 0 w 7340"/>
                <a:gd name="T5" fmla="*/ 1143 h 5460"/>
                <a:gd name="T6" fmla="*/ 17 w 7340"/>
                <a:gd name="T7" fmla="*/ 1236 h 5460"/>
                <a:gd name="T8" fmla="*/ 34 w 7340"/>
                <a:gd name="T9" fmla="*/ 1465 h 5460"/>
                <a:gd name="T10" fmla="*/ 136 w 7340"/>
                <a:gd name="T11" fmla="*/ 1939 h 5460"/>
                <a:gd name="T12" fmla="*/ 212 w 7340"/>
                <a:gd name="T13" fmla="*/ 2125 h 5460"/>
                <a:gd name="T14" fmla="*/ 407 w 7340"/>
                <a:gd name="T15" fmla="*/ 2497 h 5460"/>
                <a:gd name="T16" fmla="*/ 923 w 7340"/>
                <a:gd name="T17" fmla="*/ 2997 h 5460"/>
                <a:gd name="T18" fmla="*/ 1203 w 7340"/>
                <a:gd name="T19" fmla="*/ 3234 h 5460"/>
                <a:gd name="T20" fmla="*/ 1736 w 7340"/>
                <a:gd name="T21" fmla="*/ 3767 h 5460"/>
                <a:gd name="T22" fmla="*/ 2024 w 7340"/>
                <a:gd name="T23" fmla="*/ 4139 h 5460"/>
                <a:gd name="T24" fmla="*/ 2066 w 7340"/>
                <a:gd name="T25" fmla="*/ 4165 h 5460"/>
                <a:gd name="T26" fmla="*/ 2091 w 7340"/>
                <a:gd name="T27" fmla="*/ 4207 h 5460"/>
                <a:gd name="T28" fmla="*/ 2430 w 7340"/>
                <a:gd name="T29" fmla="*/ 4664 h 5460"/>
                <a:gd name="T30" fmla="*/ 2540 w 7340"/>
                <a:gd name="T31" fmla="*/ 4842 h 5460"/>
                <a:gd name="T32" fmla="*/ 2709 w 7340"/>
                <a:gd name="T33" fmla="*/ 5011 h 5460"/>
                <a:gd name="T34" fmla="*/ 2735 w 7340"/>
                <a:gd name="T35" fmla="*/ 5054 h 5460"/>
                <a:gd name="T36" fmla="*/ 2913 w 7340"/>
                <a:gd name="T37" fmla="*/ 5223 h 5460"/>
                <a:gd name="T38" fmla="*/ 3150 w 7340"/>
                <a:gd name="T39" fmla="*/ 5342 h 5460"/>
                <a:gd name="T40" fmla="*/ 3243 w 7340"/>
                <a:gd name="T41" fmla="*/ 5350 h 5460"/>
                <a:gd name="T42" fmla="*/ 3336 w 7340"/>
                <a:gd name="T43" fmla="*/ 5392 h 5460"/>
                <a:gd name="T44" fmla="*/ 3378 w 7340"/>
                <a:gd name="T45" fmla="*/ 5384 h 5460"/>
                <a:gd name="T46" fmla="*/ 3649 w 7340"/>
                <a:gd name="T47" fmla="*/ 5443 h 5460"/>
                <a:gd name="T48" fmla="*/ 3962 w 7340"/>
                <a:gd name="T49" fmla="*/ 5460 h 5460"/>
                <a:gd name="T50" fmla="*/ 4648 w 7340"/>
                <a:gd name="T51" fmla="*/ 5358 h 5460"/>
                <a:gd name="T52" fmla="*/ 5055 w 7340"/>
                <a:gd name="T53" fmla="*/ 5240 h 5460"/>
                <a:gd name="T54" fmla="*/ 5190 w 7340"/>
                <a:gd name="T55" fmla="*/ 5215 h 5460"/>
                <a:gd name="T56" fmla="*/ 5232 w 7340"/>
                <a:gd name="T57" fmla="*/ 5181 h 5460"/>
                <a:gd name="T58" fmla="*/ 5368 w 7340"/>
                <a:gd name="T59" fmla="*/ 5172 h 5460"/>
                <a:gd name="T60" fmla="*/ 5681 w 7340"/>
                <a:gd name="T61" fmla="*/ 5037 h 5460"/>
                <a:gd name="T62" fmla="*/ 5732 w 7340"/>
                <a:gd name="T63" fmla="*/ 5037 h 5460"/>
                <a:gd name="T64" fmla="*/ 5901 w 7340"/>
                <a:gd name="T65" fmla="*/ 4918 h 5460"/>
                <a:gd name="T66" fmla="*/ 6037 w 7340"/>
                <a:gd name="T67" fmla="*/ 4867 h 5460"/>
                <a:gd name="T68" fmla="*/ 6248 w 7340"/>
                <a:gd name="T69" fmla="*/ 4741 h 5460"/>
                <a:gd name="T70" fmla="*/ 6299 w 7340"/>
                <a:gd name="T71" fmla="*/ 4741 h 5460"/>
                <a:gd name="T72" fmla="*/ 6511 w 7340"/>
                <a:gd name="T73" fmla="*/ 4639 h 5460"/>
                <a:gd name="T74" fmla="*/ 6638 w 7340"/>
                <a:gd name="T75" fmla="*/ 4605 h 5460"/>
                <a:gd name="T76" fmla="*/ 6816 w 7340"/>
                <a:gd name="T77" fmla="*/ 4529 h 5460"/>
                <a:gd name="T78" fmla="*/ 6858 w 7340"/>
                <a:gd name="T79" fmla="*/ 4529 h 5460"/>
                <a:gd name="T80" fmla="*/ 6909 w 7340"/>
                <a:gd name="T81" fmla="*/ 4495 h 5460"/>
                <a:gd name="T82" fmla="*/ 7027 w 7340"/>
                <a:gd name="T83" fmla="*/ 4461 h 5460"/>
                <a:gd name="T84" fmla="*/ 7078 w 7340"/>
                <a:gd name="T85" fmla="*/ 4410 h 5460"/>
                <a:gd name="T86" fmla="*/ 7340 w 7340"/>
                <a:gd name="T87" fmla="*/ 4360 h 5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40" h="5460">
                  <a:moveTo>
                    <a:pt x="68" y="0"/>
                  </a:moveTo>
                  <a:lnTo>
                    <a:pt x="0" y="559"/>
                  </a:lnTo>
                  <a:lnTo>
                    <a:pt x="0" y="1143"/>
                  </a:lnTo>
                  <a:lnTo>
                    <a:pt x="17" y="1236"/>
                  </a:lnTo>
                  <a:lnTo>
                    <a:pt x="34" y="1465"/>
                  </a:lnTo>
                  <a:lnTo>
                    <a:pt x="136" y="1939"/>
                  </a:lnTo>
                  <a:lnTo>
                    <a:pt x="212" y="2125"/>
                  </a:lnTo>
                  <a:lnTo>
                    <a:pt x="407" y="2497"/>
                  </a:lnTo>
                  <a:lnTo>
                    <a:pt x="923" y="2997"/>
                  </a:lnTo>
                  <a:lnTo>
                    <a:pt x="1203" y="3234"/>
                  </a:lnTo>
                  <a:lnTo>
                    <a:pt x="1736" y="3767"/>
                  </a:lnTo>
                  <a:lnTo>
                    <a:pt x="2024" y="4139"/>
                  </a:lnTo>
                  <a:lnTo>
                    <a:pt x="2066" y="4165"/>
                  </a:lnTo>
                  <a:lnTo>
                    <a:pt x="2091" y="4207"/>
                  </a:lnTo>
                  <a:lnTo>
                    <a:pt x="2430" y="4664"/>
                  </a:lnTo>
                  <a:lnTo>
                    <a:pt x="2540" y="4842"/>
                  </a:lnTo>
                  <a:lnTo>
                    <a:pt x="2709" y="5011"/>
                  </a:lnTo>
                  <a:lnTo>
                    <a:pt x="2735" y="5054"/>
                  </a:lnTo>
                  <a:lnTo>
                    <a:pt x="2913" y="5223"/>
                  </a:lnTo>
                  <a:lnTo>
                    <a:pt x="3150" y="5342"/>
                  </a:lnTo>
                  <a:lnTo>
                    <a:pt x="3243" y="5350"/>
                  </a:lnTo>
                  <a:lnTo>
                    <a:pt x="3336" y="5392"/>
                  </a:lnTo>
                  <a:lnTo>
                    <a:pt x="3378" y="5384"/>
                  </a:lnTo>
                  <a:lnTo>
                    <a:pt x="3649" y="5443"/>
                  </a:lnTo>
                  <a:lnTo>
                    <a:pt x="3962" y="5460"/>
                  </a:lnTo>
                  <a:lnTo>
                    <a:pt x="4648" y="5358"/>
                  </a:lnTo>
                  <a:lnTo>
                    <a:pt x="5055" y="5240"/>
                  </a:lnTo>
                  <a:lnTo>
                    <a:pt x="5190" y="5215"/>
                  </a:lnTo>
                  <a:lnTo>
                    <a:pt x="5232" y="5181"/>
                  </a:lnTo>
                  <a:lnTo>
                    <a:pt x="5368" y="5172"/>
                  </a:lnTo>
                  <a:lnTo>
                    <a:pt x="5681" y="5037"/>
                  </a:lnTo>
                  <a:lnTo>
                    <a:pt x="5732" y="5037"/>
                  </a:lnTo>
                  <a:lnTo>
                    <a:pt x="5901" y="4918"/>
                  </a:lnTo>
                  <a:lnTo>
                    <a:pt x="6037" y="4867"/>
                  </a:lnTo>
                  <a:lnTo>
                    <a:pt x="6248" y="4741"/>
                  </a:lnTo>
                  <a:lnTo>
                    <a:pt x="6299" y="4741"/>
                  </a:lnTo>
                  <a:lnTo>
                    <a:pt x="6511" y="4639"/>
                  </a:lnTo>
                  <a:lnTo>
                    <a:pt x="6638" y="4605"/>
                  </a:lnTo>
                  <a:lnTo>
                    <a:pt x="6816" y="4529"/>
                  </a:lnTo>
                  <a:lnTo>
                    <a:pt x="6858" y="4529"/>
                  </a:lnTo>
                  <a:lnTo>
                    <a:pt x="6909" y="4495"/>
                  </a:lnTo>
                  <a:lnTo>
                    <a:pt x="7027" y="4461"/>
                  </a:lnTo>
                  <a:lnTo>
                    <a:pt x="7078" y="4410"/>
                  </a:lnTo>
                  <a:lnTo>
                    <a:pt x="7340" y="436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2" name="Freeform 298">
              <a:extLst>
                <a:ext uri="{FF2B5EF4-FFF2-40B4-BE49-F238E27FC236}">
                  <a16:creationId xmlns:a16="http://schemas.microsoft.com/office/drawing/2014/main" id="{BF800E2F-A48F-42A7-8E63-46241A324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582"/>
              <a:ext cx="455" cy="1190"/>
            </a:xfrm>
            <a:custGeom>
              <a:avLst/>
              <a:gdLst>
                <a:gd name="T0" fmla="*/ 0 w 2616"/>
                <a:gd name="T1" fmla="*/ 6840 h 6840"/>
                <a:gd name="T2" fmla="*/ 220 w 2616"/>
                <a:gd name="T3" fmla="*/ 6772 h 6840"/>
                <a:gd name="T4" fmla="*/ 389 w 2616"/>
                <a:gd name="T5" fmla="*/ 6730 h 6840"/>
                <a:gd name="T6" fmla="*/ 643 w 2616"/>
                <a:gd name="T7" fmla="*/ 6535 h 6840"/>
                <a:gd name="T8" fmla="*/ 779 w 2616"/>
                <a:gd name="T9" fmla="*/ 6501 h 6840"/>
                <a:gd name="T10" fmla="*/ 965 w 2616"/>
                <a:gd name="T11" fmla="*/ 6425 h 6840"/>
                <a:gd name="T12" fmla="*/ 1329 w 2616"/>
                <a:gd name="T13" fmla="*/ 6137 h 6840"/>
                <a:gd name="T14" fmla="*/ 1397 w 2616"/>
                <a:gd name="T15" fmla="*/ 6061 h 6840"/>
                <a:gd name="T16" fmla="*/ 1719 w 2616"/>
                <a:gd name="T17" fmla="*/ 5832 h 6840"/>
                <a:gd name="T18" fmla="*/ 1769 w 2616"/>
                <a:gd name="T19" fmla="*/ 5781 h 6840"/>
                <a:gd name="T20" fmla="*/ 1913 w 2616"/>
                <a:gd name="T21" fmla="*/ 5680 h 6840"/>
                <a:gd name="T22" fmla="*/ 1947 w 2616"/>
                <a:gd name="T23" fmla="*/ 5629 h 6840"/>
                <a:gd name="T24" fmla="*/ 2083 w 2616"/>
                <a:gd name="T25" fmla="*/ 5561 h 6840"/>
                <a:gd name="T26" fmla="*/ 2159 w 2616"/>
                <a:gd name="T27" fmla="*/ 5451 h 6840"/>
                <a:gd name="T28" fmla="*/ 2244 w 2616"/>
                <a:gd name="T29" fmla="*/ 5384 h 6840"/>
                <a:gd name="T30" fmla="*/ 2345 w 2616"/>
                <a:gd name="T31" fmla="*/ 5231 h 6840"/>
                <a:gd name="T32" fmla="*/ 2421 w 2616"/>
                <a:gd name="T33" fmla="*/ 5053 h 6840"/>
                <a:gd name="T34" fmla="*/ 2608 w 2616"/>
                <a:gd name="T35" fmla="*/ 4512 h 6840"/>
                <a:gd name="T36" fmla="*/ 2616 w 2616"/>
                <a:gd name="T37" fmla="*/ 4308 h 6840"/>
                <a:gd name="T38" fmla="*/ 2582 w 2616"/>
                <a:gd name="T39" fmla="*/ 4071 h 6840"/>
                <a:gd name="T40" fmla="*/ 2540 w 2616"/>
                <a:gd name="T41" fmla="*/ 3970 h 6840"/>
                <a:gd name="T42" fmla="*/ 2514 w 2616"/>
                <a:gd name="T43" fmla="*/ 3834 h 6840"/>
                <a:gd name="T44" fmla="*/ 2379 w 2616"/>
                <a:gd name="T45" fmla="*/ 3496 h 6840"/>
                <a:gd name="T46" fmla="*/ 2311 w 2616"/>
                <a:gd name="T47" fmla="*/ 3259 h 6840"/>
                <a:gd name="T48" fmla="*/ 2210 w 2616"/>
                <a:gd name="T49" fmla="*/ 3056 h 6840"/>
                <a:gd name="T50" fmla="*/ 2210 w 2616"/>
                <a:gd name="T51" fmla="*/ 3022 h 6840"/>
                <a:gd name="T52" fmla="*/ 2015 w 2616"/>
                <a:gd name="T53" fmla="*/ 2649 h 6840"/>
                <a:gd name="T54" fmla="*/ 1702 w 2616"/>
                <a:gd name="T55" fmla="*/ 2133 h 6840"/>
                <a:gd name="T56" fmla="*/ 1575 w 2616"/>
                <a:gd name="T57" fmla="*/ 1964 h 6840"/>
                <a:gd name="T58" fmla="*/ 1414 w 2616"/>
                <a:gd name="T59" fmla="*/ 1659 h 6840"/>
                <a:gd name="T60" fmla="*/ 1338 w 2616"/>
                <a:gd name="T61" fmla="*/ 1574 h 6840"/>
                <a:gd name="T62" fmla="*/ 1304 w 2616"/>
                <a:gd name="T63" fmla="*/ 1490 h 6840"/>
                <a:gd name="T64" fmla="*/ 1168 w 2616"/>
                <a:gd name="T65" fmla="*/ 1286 h 6840"/>
                <a:gd name="T66" fmla="*/ 855 w 2616"/>
                <a:gd name="T67" fmla="*/ 880 h 6840"/>
                <a:gd name="T68" fmla="*/ 711 w 2616"/>
                <a:gd name="T69" fmla="*/ 745 h 6840"/>
                <a:gd name="T70" fmla="*/ 669 w 2616"/>
                <a:gd name="T71" fmla="*/ 677 h 6840"/>
                <a:gd name="T72" fmla="*/ 660 w 2616"/>
                <a:gd name="T73" fmla="*/ 609 h 6840"/>
                <a:gd name="T74" fmla="*/ 398 w 2616"/>
                <a:gd name="T75" fmla="*/ 338 h 6840"/>
                <a:gd name="T76" fmla="*/ 305 w 2616"/>
                <a:gd name="T77" fmla="*/ 279 h 6840"/>
                <a:gd name="T78" fmla="*/ 51 w 2616"/>
                <a:gd name="T79" fmla="*/ 25 h 6840"/>
                <a:gd name="T80" fmla="*/ 17 w 2616"/>
                <a:gd name="T81" fmla="*/ 0 h 6840"/>
                <a:gd name="T82" fmla="*/ 0 w 2616"/>
                <a:gd name="T83" fmla="*/ 0 h 6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16" h="6840">
                  <a:moveTo>
                    <a:pt x="0" y="6840"/>
                  </a:moveTo>
                  <a:lnTo>
                    <a:pt x="220" y="6772"/>
                  </a:lnTo>
                  <a:lnTo>
                    <a:pt x="389" y="6730"/>
                  </a:lnTo>
                  <a:lnTo>
                    <a:pt x="643" y="6535"/>
                  </a:lnTo>
                  <a:lnTo>
                    <a:pt x="779" y="6501"/>
                  </a:lnTo>
                  <a:lnTo>
                    <a:pt x="965" y="6425"/>
                  </a:lnTo>
                  <a:lnTo>
                    <a:pt x="1329" y="6137"/>
                  </a:lnTo>
                  <a:lnTo>
                    <a:pt x="1397" y="6061"/>
                  </a:lnTo>
                  <a:lnTo>
                    <a:pt x="1719" y="5832"/>
                  </a:lnTo>
                  <a:lnTo>
                    <a:pt x="1769" y="5781"/>
                  </a:lnTo>
                  <a:lnTo>
                    <a:pt x="1913" y="5680"/>
                  </a:lnTo>
                  <a:lnTo>
                    <a:pt x="1947" y="5629"/>
                  </a:lnTo>
                  <a:lnTo>
                    <a:pt x="2083" y="5561"/>
                  </a:lnTo>
                  <a:lnTo>
                    <a:pt x="2159" y="5451"/>
                  </a:lnTo>
                  <a:lnTo>
                    <a:pt x="2244" y="5384"/>
                  </a:lnTo>
                  <a:lnTo>
                    <a:pt x="2345" y="5231"/>
                  </a:lnTo>
                  <a:lnTo>
                    <a:pt x="2421" y="5053"/>
                  </a:lnTo>
                  <a:lnTo>
                    <a:pt x="2608" y="4512"/>
                  </a:lnTo>
                  <a:lnTo>
                    <a:pt x="2616" y="4308"/>
                  </a:lnTo>
                  <a:lnTo>
                    <a:pt x="2582" y="4071"/>
                  </a:lnTo>
                  <a:lnTo>
                    <a:pt x="2540" y="3970"/>
                  </a:lnTo>
                  <a:lnTo>
                    <a:pt x="2514" y="3834"/>
                  </a:lnTo>
                  <a:lnTo>
                    <a:pt x="2379" y="3496"/>
                  </a:lnTo>
                  <a:lnTo>
                    <a:pt x="2311" y="3259"/>
                  </a:lnTo>
                  <a:lnTo>
                    <a:pt x="2210" y="3056"/>
                  </a:lnTo>
                  <a:lnTo>
                    <a:pt x="2210" y="3022"/>
                  </a:lnTo>
                  <a:lnTo>
                    <a:pt x="2015" y="2649"/>
                  </a:lnTo>
                  <a:lnTo>
                    <a:pt x="1702" y="2133"/>
                  </a:lnTo>
                  <a:lnTo>
                    <a:pt x="1575" y="1964"/>
                  </a:lnTo>
                  <a:lnTo>
                    <a:pt x="1414" y="1659"/>
                  </a:lnTo>
                  <a:lnTo>
                    <a:pt x="1338" y="1574"/>
                  </a:lnTo>
                  <a:lnTo>
                    <a:pt x="1304" y="1490"/>
                  </a:lnTo>
                  <a:lnTo>
                    <a:pt x="1168" y="1286"/>
                  </a:lnTo>
                  <a:lnTo>
                    <a:pt x="855" y="880"/>
                  </a:lnTo>
                  <a:lnTo>
                    <a:pt x="711" y="745"/>
                  </a:lnTo>
                  <a:lnTo>
                    <a:pt x="669" y="677"/>
                  </a:lnTo>
                  <a:lnTo>
                    <a:pt x="660" y="609"/>
                  </a:lnTo>
                  <a:lnTo>
                    <a:pt x="398" y="338"/>
                  </a:lnTo>
                  <a:lnTo>
                    <a:pt x="305" y="279"/>
                  </a:lnTo>
                  <a:lnTo>
                    <a:pt x="51" y="25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3" name="Freeform 299">
              <a:extLst>
                <a:ext uri="{FF2B5EF4-FFF2-40B4-BE49-F238E27FC236}">
                  <a16:creationId xmlns:a16="http://schemas.microsoft.com/office/drawing/2014/main" id="{533CB238-D657-4BA9-ACA1-7199E20D8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1354" cy="2148"/>
            </a:xfrm>
            <a:custGeom>
              <a:avLst/>
              <a:gdLst>
                <a:gd name="T0" fmla="*/ 7755 w 7780"/>
                <a:gd name="T1" fmla="*/ 0 h 12342"/>
                <a:gd name="T2" fmla="*/ 7730 w 7780"/>
                <a:gd name="T3" fmla="*/ 406 h 12342"/>
                <a:gd name="T4" fmla="*/ 7713 w 7780"/>
                <a:gd name="T5" fmla="*/ 593 h 12342"/>
                <a:gd name="T6" fmla="*/ 7780 w 7780"/>
                <a:gd name="T7" fmla="*/ 999 h 12342"/>
                <a:gd name="T8" fmla="*/ 7772 w 7780"/>
                <a:gd name="T9" fmla="*/ 1312 h 12342"/>
                <a:gd name="T10" fmla="*/ 7738 w 7780"/>
                <a:gd name="T11" fmla="*/ 1634 h 12342"/>
                <a:gd name="T12" fmla="*/ 7696 w 7780"/>
                <a:gd name="T13" fmla="*/ 1812 h 12342"/>
                <a:gd name="T14" fmla="*/ 7670 w 7780"/>
                <a:gd name="T15" fmla="*/ 2176 h 12342"/>
                <a:gd name="T16" fmla="*/ 7645 w 7780"/>
                <a:gd name="T17" fmla="*/ 2218 h 12342"/>
                <a:gd name="T18" fmla="*/ 7543 w 7780"/>
                <a:gd name="T19" fmla="*/ 2760 h 12342"/>
                <a:gd name="T20" fmla="*/ 7357 w 7780"/>
                <a:gd name="T21" fmla="*/ 3386 h 12342"/>
                <a:gd name="T22" fmla="*/ 7306 w 7780"/>
                <a:gd name="T23" fmla="*/ 3522 h 12342"/>
                <a:gd name="T24" fmla="*/ 7162 w 7780"/>
                <a:gd name="T25" fmla="*/ 3792 h 12342"/>
                <a:gd name="T26" fmla="*/ 6985 w 7780"/>
                <a:gd name="T27" fmla="*/ 4292 h 12342"/>
                <a:gd name="T28" fmla="*/ 6680 w 7780"/>
                <a:gd name="T29" fmla="*/ 4774 h 12342"/>
                <a:gd name="T30" fmla="*/ 6502 w 7780"/>
                <a:gd name="T31" fmla="*/ 5088 h 12342"/>
                <a:gd name="T32" fmla="*/ 6299 w 7780"/>
                <a:gd name="T33" fmla="*/ 5350 h 12342"/>
                <a:gd name="T34" fmla="*/ 6256 w 7780"/>
                <a:gd name="T35" fmla="*/ 5443 h 12342"/>
                <a:gd name="T36" fmla="*/ 6079 w 7780"/>
                <a:gd name="T37" fmla="*/ 5689 h 12342"/>
                <a:gd name="T38" fmla="*/ 5994 w 7780"/>
                <a:gd name="T39" fmla="*/ 5756 h 12342"/>
                <a:gd name="T40" fmla="*/ 5909 w 7780"/>
                <a:gd name="T41" fmla="*/ 5875 h 12342"/>
                <a:gd name="T42" fmla="*/ 5774 w 7780"/>
                <a:gd name="T43" fmla="*/ 5993 h 12342"/>
                <a:gd name="T44" fmla="*/ 5613 w 7780"/>
                <a:gd name="T45" fmla="*/ 6112 h 12342"/>
                <a:gd name="T46" fmla="*/ 5478 w 7780"/>
                <a:gd name="T47" fmla="*/ 6247 h 12342"/>
                <a:gd name="T48" fmla="*/ 5071 w 7780"/>
                <a:gd name="T49" fmla="*/ 6535 h 12342"/>
                <a:gd name="T50" fmla="*/ 5037 w 7780"/>
                <a:gd name="T51" fmla="*/ 6586 h 12342"/>
                <a:gd name="T52" fmla="*/ 4766 w 7780"/>
                <a:gd name="T53" fmla="*/ 6755 h 12342"/>
                <a:gd name="T54" fmla="*/ 4665 w 7780"/>
                <a:gd name="T55" fmla="*/ 6840 h 12342"/>
                <a:gd name="T56" fmla="*/ 4326 w 7780"/>
                <a:gd name="T57" fmla="*/ 7085 h 12342"/>
                <a:gd name="T58" fmla="*/ 4258 w 7780"/>
                <a:gd name="T59" fmla="*/ 7153 h 12342"/>
                <a:gd name="T60" fmla="*/ 3852 w 7780"/>
                <a:gd name="T61" fmla="*/ 7441 h 12342"/>
                <a:gd name="T62" fmla="*/ 3640 w 7780"/>
                <a:gd name="T63" fmla="*/ 7610 h 12342"/>
                <a:gd name="T64" fmla="*/ 3454 w 7780"/>
                <a:gd name="T65" fmla="*/ 7813 h 12342"/>
                <a:gd name="T66" fmla="*/ 3285 w 7780"/>
                <a:gd name="T67" fmla="*/ 8144 h 12342"/>
                <a:gd name="T68" fmla="*/ 3226 w 7780"/>
                <a:gd name="T69" fmla="*/ 8372 h 12342"/>
                <a:gd name="T70" fmla="*/ 3251 w 7780"/>
                <a:gd name="T71" fmla="*/ 8677 h 12342"/>
                <a:gd name="T72" fmla="*/ 3259 w 7780"/>
                <a:gd name="T73" fmla="*/ 8719 h 12342"/>
                <a:gd name="T74" fmla="*/ 3234 w 7780"/>
                <a:gd name="T75" fmla="*/ 8905 h 12342"/>
                <a:gd name="T76" fmla="*/ 3166 w 7780"/>
                <a:gd name="T77" fmla="*/ 9176 h 12342"/>
                <a:gd name="T78" fmla="*/ 2997 w 7780"/>
                <a:gd name="T79" fmla="*/ 9422 h 12342"/>
                <a:gd name="T80" fmla="*/ 2616 w 7780"/>
                <a:gd name="T81" fmla="*/ 9735 h 12342"/>
                <a:gd name="T82" fmla="*/ 2540 w 7780"/>
                <a:gd name="T83" fmla="*/ 9769 h 12342"/>
                <a:gd name="T84" fmla="*/ 2506 w 7780"/>
                <a:gd name="T85" fmla="*/ 9803 h 12342"/>
                <a:gd name="T86" fmla="*/ 2337 w 7780"/>
                <a:gd name="T87" fmla="*/ 9870 h 12342"/>
                <a:gd name="T88" fmla="*/ 2159 w 7780"/>
                <a:gd name="T89" fmla="*/ 9921 h 12342"/>
                <a:gd name="T90" fmla="*/ 1820 w 7780"/>
                <a:gd name="T91" fmla="*/ 10167 h 12342"/>
                <a:gd name="T92" fmla="*/ 1710 w 7780"/>
                <a:gd name="T93" fmla="*/ 10285 h 12342"/>
                <a:gd name="T94" fmla="*/ 1532 w 7780"/>
                <a:gd name="T95" fmla="*/ 10505 h 12342"/>
                <a:gd name="T96" fmla="*/ 1405 w 7780"/>
                <a:gd name="T97" fmla="*/ 10742 h 12342"/>
                <a:gd name="T98" fmla="*/ 1329 w 7780"/>
                <a:gd name="T99" fmla="*/ 11013 h 12342"/>
                <a:gd name="T100" fmla="*/ 1194 w 7780"/>
                <a:gd name="T101" fmla="*/ 11284 h 12342"/>
                <a:gd name="T102" fmla="*/ 897 w 7780"/>
                <a:gd name="T103" fmla="*/ 11699 h 12342"/>
                <a:gd name="T104" fmla="*/ 635 w 7780"/>
                <a:gd name="T105" fmla="*/ 11944 h 12342"/>
                <a:gd name="T106" fmla="*/ 610 w 7780"/>
                <a:gd name="T107" fmla="*/ 11987 h 12342"/>
                <a:gd name="T108" fmla="*/ 559 w 7780"/>
                <a:gd name="T109" fmla="*/ 12004 h 12342"/>
                <a:gd name="T110" fmla="*/ 423 w 7780"/>
                <a:gd name="T111" fmla="*/ 12122 h 12342"/>
                <a:gd name="T112" fmla="*/ 288 w 7780"/>
                <a:gd name="T113" fmla="*/ 12215 h 12342"/>
                <a:gd name="T114" fmla="*/ 152 w 7780"/>
                <a:gd name="T115" fmla="*/ 12258 h 12342"/>
                <a:gd name="T116" fmla="*/ 0 w 7780"/>
                <a:gd name="T117" fmla="*/ 12342 h 1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780" h="12342">
                  <a:moveTo>
                    <a:pt x="7755" y="0"/>
                  </a:moveTo>
                  <a:lnTo>
                    <a:pt x="7730" y="406"/>
                  </a:lnTo>
                  <a:lnTo>
                    <a:pt x="7713" y="593"/>
                  </a:lnTo>
                  <a:lnTo>
                    <a:pt x="7780" y="999"/>
                  </a:lnTo>
                  <a:lnTo>
                    <a:pt x="7772" y="1312"/>
                  </a:lnTo>
                  <a:lnTo>
                    <a:pt x="7738" y="1634"/>
                  </a:lnTo>
                  <a:lnTo>
                    <a:pt x="7696" y="1812"/>
                  </a:lnTo>
                  <a:lnTo>
                    <a:pt x="7670" y="2176"/>
                  </a:lnTo>
                  <a:lnTo>
                    <a:pt x="7645" y="2218"/>
                  </a:lnTo>
                  <a:lnTo>
                    <a:pt x="7543" y="2760"/>
                  </a:lnTo>
                  <a:lnTo>
                    <a:pt x="7357" y="3386"/>
                  </a:lnTo>
                  <a:lnTo>
                    <a:pt x="7306" y="3522"/>
                  </a:lnTo>
                  <a:lnTo>
                    <a:pt x="7162" y="3792"/>
                  </a:lnTo>
                  <a:lnTo>
                    <a:pt x="6985" y="4292"/>
                  </a:lnTo>
                  <a:lnTo>
                    <a:pt x="6680" y="4774"/>
                  </a:lnTo>
                  <a:lnTo>
                    <a:pt x="6502" y="5088"/>
                  </a:lnTo>
                  <a:lnTo>
                    <a:pt x="6299" y="5350"/>
                  </a:lnTo>
                  <a:lnTo>
                    <a:pt x="6256" y="5443"/>
                  </a:lnTo>
                  <a:lnTo>
                    <a:pt x="6079" y="5689"/>
                  </a:lnTo>
                  <a:lnTo>
                    <a:pt x="5994" y="5756"/>
                  </a:lnTo>
                  <a:lnTo>
                    <a:pt x="5909" y="5875"/>
                  </a:lnTo>
                  <a:lnTo>
                    <a:pt x="5774" y="5993"/>
                  </a:lnTo>
                  <a:lnTo>
                    <a:pt x="5613" y="6112"/>
                  </a:lnTo>
                  <a:lnTo>
                    <a:pt x="5478" y="6247"/>
                  </a:lnTo>
                  <a:lnTo>
                    <a:pt x="5071" y="6535"/>
                  </a:lnTo>
                  <a:lnTo>
                    <a:pt x="5037" y="6586"/>
                  </a:lnTo>
                  <a:lnTo>
                    <a:pt x="4766" y="6755"/>
                  </a:lnTo>
                  <a:lnTo>
                    <a:pt x="4665" y="6840"/>
                  </a:lnTo>
                  <a:lnTo>
                    <a:pt x="4326" y="7085"/>
                  </a:lnTo>
                  <a:lnTo>
                    <a:pt x="4258" y="7153"/>
                  </a:lnTo>
                  <a:lnTo>
                    <a:pt x="3852" y="7441"/>
                  </a:lnTo>
                  <a:lnTo>
                    <a:pt x="3640" y="7610"/>
                  </a:lnTo>
                  <a:lnTo>
                    <a:pt x="3454" y="7813"/>
                  </a:lnTo>
                  <a:lnTo>
                    <a:pt x="3285" y="8144"/>
                  </a:lnTo>
                  <a:lnTo>
                    <a:pt x="3226" y="8372"/>
                  </a:lnTo>
                  <a:lnTo>
                    <a:pt x="3251" y="8677"/>
                  </a:lnTo>
                  <a:lnTo>
                    <a:pt x="3259" y="8719"/>
                  </a:lnTo>
                  <a:lnTo>
                    <a:pt x="3234" y="8905"/>
                  </a:lnTo>
                  <a:lnTo>
                    <a:pt x="3166" y="9176"/>
                  </a:lnTo>
                  <a:lnTo>
                    <a:pt x="2997" y="9422"/>
                  </a:lnTo>
                  <a:lnTo>
                    <a:pt x="2616" y="9735"/>
                  </a:lnTo>
                  <a:lnTo>
                    <a:pt x="2540" y="9769"/>
                  </a:lnTo>
                  <a:lnTo>
                    <a:pt x="2506" y="9803"/>
                  </a:lnTo>
                  <a:lnTo>
                    <a:pt x="2337" y="9870"/>
                  </a:lnTo>
                  <a:lnTo>
                    <a:pt x="2159" y="9921"/>
                  </a:lnTo>
                  <a:lnTo>
                    <a:pt x="1820" y="10167"/>
                  </a:lnTo>
                  <a:lnTo>
                    <a:pt x="1710" y="10285"/>
                  </a:lnTo>
                  <a:lnTo>
                    <a:pt x="1532" y="10505"/>
                  </a:lnTo>
                  <a:lnTo>
                    <a:pt x="1405" y="10742"/>
                  </a:lnTo>
                  <a:lnTo>
                    <a:pt x="1329" y="11013"/>
                  </a:lnTo>
                  <a:lnTo>
                    <a:pt x="1194" y="11284"/>
                  </a:lnTo>
                  <a:lnTo>
                    <a:pt x="897" y="11699"/>
                  </a:lnTo>
                  <a:lnTo>
                    <a:pt x="635" y="11944"/>
                  </a:lnTo>
                  <a:lnTo>
                    <a:pt x="610" y="11987"/>
                  </a:lnTo>
                  <a:lnTo>
                    <a:pt x="559" y="12004"/>
                  </a:lnTo>
                  <a:lnTo>
                    <a:pt x="423" y="12122"/>
                  </a:lnTo>
                  <a:lnTo>
                    <a:pt x="288" y="12215"/>
                  </a:lnTo>
                  <a:lnTo>
                    <a:pt x="152" y="12258"/>
                  </a:lnTo>
                  <a:lnTo>
                    <a:pt x="0" y="1234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4" name="Freeform 300">
              <a:extLst>
                <a:ext uri="{FF2B5EF4-FFF2-40B4-BE49-F238E27FC236}">
                  <a16:creationId xmlns:a16="http://schemas.microsoft.com/office/drawing/2014/main" id="{79E0A335-758C-4E16-81C7-0D57162AA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3025"/>
              <a:ext cx="1242" cy="1500"/>
            </a:xfrm>
            <a:custGeom>
              <a:avLst/>
              <a:gdLst>
                <a:gd name="T0" fmla="*/ 7069 w 7136"/>
                <a:gd name="T1" fmla="*/ 271 h 8617"/>
                <a:gd name="T2" fmla="*/ 6688 w 7136"/>
                <a:gd name="T3" fmla="*/ 177 h 8617"/>
                <a:gd name="T4" fmla="*/ 6485 w 7136"/>
                <a:gd name="T5" fmla="*/ 135 h 8617"/>
                <a:gd name="T6" fmla="*/ 6078 w 7136"/>
                <a:gd name="T7" fmla="*/ 67 h 8617"/>
                <a:gd name="T8" fmla="*/ 5977 w 7136"/>
                <a:gd name="T9" fmla="*/ 51 h 8617"/>
                <a:gd name="T10" fmla="*/ 5265 w 7136"/>
                <a:gd name="T11" fmla="*/ 0 h 8617"/>
                <a:gd name="T12" fmla="*/ 4893 w 7136"/>
                <a:gd name="T13" fmla="*/ 51 h 8617"/>
                <a:gd name="T14" fmla="*/ 4520 w 7136"/>
                <a:gd name="T15" fmla="*/ 237 h 8617"/>
                <a:gd name="T16" fmla="*/ 4419 w 7136"/>
                <a:gd name="T17" fmla="*/ 313 h 8617"/>
                <a:gd name="T18" fmla="*/ 4131 w 7136"/>
                <a:gd name="T19" fmla="*/ 652 h 8617"/>
                <a:gd name="T20" fmla="*/ 4080 w 7136"/>
                <a:gd name="T21" fmla="*/ 787 h 8617"/>
                <a:gd name="T22" fmla="*/ 3877 w 7136"/>
                <a:gd name="T23" fmla="*/ 1735 h 8617"/>
                <a:gd name="T24" fmla="*/ 3953 w 7136"/>
                <a:gd name="T25" fmla="*/ 2235 h 8617"/>
                <a:gd name="T26" fmla="*/ 3962 w 7136"/>
                <a:gd name="T27" fmla="*/ 2599 h 8617"/>
                <a:gd name="T28" fmla="*/ 4012 w 7136"/>
                <a:gd name="T29" fmla="*/ 3047 h 8617"/>
                <a:gd name="T30" fmla="*/ 4012 w 7136"/>
                <a:gd name="T31" fmla="*/ 3369 h 8617"/>
                <a:gd name="T32" fmla="*/ 3979 w 7136"/>
                <a:gd name="T33" fmla="*/ 3860 h 8617"/>
                <a:gd name="T34" fmla="*/ 3919 w 7136"/>
                <a:gd name="T35" fmla="*/ 4088 h 8617"/>
                <a:gd name="T36" fmla="*/ 3657 w 7136"/>
                <a:gd name="T37" fmla="*/ 4376 h 8617"/>
                <a:gd name="T38" fmla="*/ 3276 w 7136"/>
                <a:gd name="T39" fmla="*/ 4486 h 8617"/>
                <a:gd name="T40" fmla="*/ 2836 w 7136"/>
                <a:gd name="T41" fmla="*/ 4588 h 8617"/>
                <a:gd name="T42" fmla="*/ 2700 w 7136"/>
                <a:gd name="T43" fmla="*/ 4622 h 8617"/>
                <a:gd name="T44" fmla="*/ 2497 w 7136"/>
                <a:gd name="T45" fmla="*/ 4664 h 8617"/>
                <a:gd name="T46" fmla="*/ 2362 w 7136"/>
                <a:gd name="T47" fmla="*/ 4689 h 8617"/>
                <a:gd name="T48" fmla="*/ 2192 w 7136"/>
                <a:gd name="T49" fmla="*/ 4766 h 8617"/>
                <a:gd name="T50" fmla="*/ 1871 w 7136"/>
                <a:gd name="T51" fmla="*/ 5087 h 8617"/>
                <a:gd name="T52" fmla="*/ 1828 w 7136"/>
                <a:gd name="T53" fmla="*/ 5307 h 8617"/>
                <a:gd name="T54" fmla="*/ 1930 w 7136"/>
                <a:gd name="T55" fmla="*/ 5807 h 8617"/>
                <a:gd name="T56" fmla="*/ 2125 w 7136"/>
                <a:gd name="T57" fmla="*/ 6349 h 8617"/>
                <a:gd name="T58" fmla="*/ 2108 w 7136"/>
                <a:gd name="T59" fmla="*/ 6619 h 8617"/>
                <a:gd name="T60" fmla="*/ 1583 w 7136"/>
                <a:gd name="T61" fmla="*/ 7043 h 8617"/>
                <a:gd name="T62" fmla="*/ 1168 w 7136"/>
                <a:gd name="T63" fmla="*/ 7178 h 8617"/>
                <a:gd name="T64" fmla="*/ 795 w 7136"/>
                <a:gd name="T65" fmla="*/ 7280 h 8617"/>
                <a:gd name="T66" fmla="*/ 389 w 7136"/>
                <a:gd name="T67" fmla="*/ 7415 h 8617"/>
                <a:gd name="T68" fmla="*/ 321 w 7136"/>
                <a:gd name="T69" fmla="*/ 7449 h 8617"/>
                <a:gd name="T70" fmla="*/ 76 w 7136"/>
                <a:gd name="T71" fmla="*/ 7678 h 8617"/>
                <a:gd name="T72" fmla="*/ 0 w 7136"/>
                <a:gd name="T73" fmla="*/ 8084 h 8617"/>
                <a:gd name="T74" fmla="*/ 143 w 7136"/>
                <a:gd name="T75" fmla="*/ 8617 h 8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36" h="8617">
                  <a:moveTo>
                    <a:pt x="7136" y="254"/>
                  </a:moveTo>
                  <a:lnTo>
                    <a:pt x="7069" y="271"/>
                  </a:lnTo>
                  <a:lnTo>
                    <a:pt x="6857" y="203"/>
                  </a:lnTo>
                  <a:lnTo>
                    <a:pt x="6688" y="177"/>
                  </a:lnTo>
                  <a:lnTo>
                    <a:pt x="6552" y="135"/>
                  </a:lnTo>
                  <a:lnTo>
                    <a:pt x="6485" y="135"/>
                  </a:lnTo>
                  <a:lnTo>
                    <a:pt x="6247" y="76"/>
                  </a:lnTo>
                  <a:lnTo>
                    <a:pt x="6078" y="67"/>
                  </a:lnTo>
                  <a:lnTo>
                    <a:pt x="6010" y="34"/>
                  </a:lnTo>
                  <a:lnTo>
                    <a:pt x="5977" y="51"/>
                  </a:lnTo>
                  <a:lnTo>
                    <a:pt x="5773" y="0"/>
                  </a:lnTo>
                  <a:lnTo>
                    <a:pt x="5265" y="0"/>
                  </a:lnTo>
                  <a:lnTo>
                    <a:pt x="5130" y="34"/>
                  </a:lnTo>
                  <a:lnTo>
                    <a:pt x="4893" y="51"/>
                  </a:lnTo>
                  <a:lnTo>
                    <a:pt x="4757" y="101"/>
                  </a:lnTo>
                  <a:lnTo>
                    <a:pt x="4520" y="237"/>
                  </a:lnTo>
                  <a:lnTo>
                    <a:pt x="4461" y="304"/>
                  </a:lnTo>
                  <a:lnTo>
                    <a:pt x="4419" y="313"/>
                  </a:lnTo>
                  <a:lnTo>
                    <a:pt x="4317" y="415"/>
                  </a:lnTo>
                  <a:lnTo>
                    <a:pt x="4131" y="652"/>
                  </a:lnTo>
                  <a:lnTo>
                    <a:pt x="4131" y="694"/>
                  </a:lnTo>
                  <a:lnTo>
                    <a:pt x="4080" y="787"/>
                  </a:lnTo>
                  <a:lnTo>
                    <a:pt x="4012" y="1286"/>
                  </a:lnTo>
                  <a:lnTo>
                    <a:pt x="3877" y="1735"/>
                  </a:lnTo>
                  <a:lnTo>
                    <a:pt x="3911" y="2099"/>
                  </a:lnTo>
                  <a:lnTo>
                    <a:pt x="3953" y="2235"/>
                  </a:lnTo>
                  <a:lnTo>
                    <a:pt x="3928" y="2463"/>
                  </a:lnTo>
                  <a:lnTo>
                    <a:pt x="3962" y="2599"/>
                  </a:lnTo>
                  <a:lnTo>
                    <a:pt x="3953" y="2641"/>
                  </a:lnTo>
                  <a:lnTo>
                    <a:pt x="4012" y="3047"/>
                  </a:lnTo>
                  <a:lnTo>
                    <a:pt x="3987" y="3233"/>
                  </a:lnTo>
                  <a:lnTo>
                    <a:pt x="4012" y="3369"/>
                  </a:lnTo>
                  <a:lnTo>
                    <a:pt x="4012" y="3724"/>
                  </a:lnTo>
                  <a:lnTo>
                    <a:pt x="3979" y="3860"/>
                  </a:lnTo>
                  <a:lnTo>
                    <a:pt x="3979" y="3953"/>
                  </a:lnTo>
                  <a:lnTo>
                    <a:pt x="3919" y="4088"/>
                  </a:lnTo>
                  <a:lnTo>
                    <a:pt x="3784" y="4308"/>
                  </a:lnTo>
                  <a:lnTo>
                    <a:pt x="3657" y="4376"/>
                  </a:lnTo>
                  <a:lnTo>
                    <a:pt x="3411" y="4444"/>
                  </a:lnTo>
                  <a:lnTo>
                    <a:pt x="3276" y="4486"/>
                  </a:lnTo>
                  <a:lnTo>
                    <a:pt x="3005" y="4529"/>
                  </a:lnTo>
                  <a:lnTo>
                    <a:pt x="2836" y="4588"/>
                  </a:lnTo>
                  <a:lnTo>
                    <a:pt x="2768" y="4588"/>
                  </a:lnTo>
                  <a:lnTo>
                    <a:pt x="2700" y="4622"/>
                  </a:lnTo>
                  <a:lnTo>
                    <a:pt x="2666" y="4613"/>
                  </a:lnTo>
                  <a:lnTo>
                    <a:pt x="2497" y="4664"/>
                  </a:lnTo>
                  <a:lnTo>
                    <a:pt x="2429" y="4664"/>
                  </a:lnTo>
                  <a:lnTo>
                    <a:pt x="2362" y="4689"/>
                  </a:lnTo>
                  <a:lnTo>
                    <a:pt x="2328" y="4723"/>
                  </a:lnTo>
                  <a:lnTo>
                    <a:pt x="2192" y="4766"/>
                  </a:lnTo>
                  <a:lnTo>
                    <a:pt x="1989" y="4901"/>
                  </a:lnTo>
                  <a:lnTo>
                    <a:pt x="1871" y="5087"/>
                  </a:lnTo>
                  <a:lnTo>
                    <a:pt x="1828" y="5223"/>
                  </a:lnTo>
                  <a:lnTo>
                    <a:pt x="1828" y="5307"/>
                  </a:lnTo>
                  <a:lnTo>
                    <a:pt x="1921" y="5671"/>
                  </a:lnTo>
                  <a:lnTo>
                    <a:pt x="1930" y="5807"/>
                  </a:lnTo>
                  <a:lnTo>
                    <a:pt x="1998" y="5942"/>
                  </a:lnTo>
                  <a:lnTo>
                    <a:pt x="2125" y="6349"/>
                  </a:lnTo>
                  <a:lnTo>
                    <a:pt x="2141" y="6535"/>
                  </a:lnTo>
                  <a:lnTo>
                    <a:pt x="2108" y="6619"/>
                  </a:lnTo>
                  <a:lnTo>
                    <a:pt x="1887" y="6873"/>
                  </a:lnTo>
                  <a:lnTo>
                    <a:pt x="1583" y="7043"/>
                  </a:lnTo>
                  <a:lnTo>
                    <a:pt x="1244" y="7178"/>
                  </a:lnTo>
                  <a:lnTo>
                    <a:pt x="1168" y="7178"/>
                  </a:lnTo>
                  <a:lnTo>
                    <a:pt x="863" y="7280"/>
                  </a:lnTo>
                  <a:lnTo>
                    <a:pt x="795" y="7280"/>
                  </a:lnTo>
                  <a:lnTo>
                    <a:pt x="558" y="7339"/>
                  </a:lnTo>
                  <a:lnTo>
                    <a:pt x="389" y="7415"/>
                  </a:lnTo>
                  <a:lnTo>
                    <a:pt x="355" y="7415"/>
                  </a:lnTo>
                  <a:lnTo>
                    <a:pt x="321" y="7449"/>
                  </a:lnTo>
                  <a:lnTo>
                    <a:pt x="186" y="7508"/>
                  </a:lnTo>
                  <a:lnTo>
                    <a:pt x="76" y="7678"/>
                  </a:lnTo>
                  <a:lnTo>
                    <a:pt x="16" y="7898"/>
                  </a:lnTo>
                  <a:lnTo>
                    <a:pt x="0" y="8084"/>
                  </a:lnTo>
                  <a:lnTo>
                    <a:pt x="0" y="8304"/>
                  </a:lnTo>
                  <a:lnTo>
                    <a:pt x="143" y="861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5" name="Freeform 301">
              <a:extLst>
                <a:ext uri="{FF2B5EF4-FFF2-40B4-BE49-F238E27FC236}">
                  <a16:creationId xmlns:a16="http://schemas.microsoft.com/office/drawing/2014/main" id="{1613FCE8-24C4-4FAF-B210-DFB089692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10"/>
              <a:ext cx="1320" cy="1002"/>
            </a:xfrm>
            <a:custGeom>
              <a:avLst/>
              <a:gdLst>
                <a:gd name="T0" fmla="*/ 7585 w 7585"/>
                <a:gd name="T1" fmla="*/ 4571 h 5756"/>
                <a:gd name="T2" fmla="*/ 7535 w 7585"/>
                <a:gd name="T3" fmla="*/ 4571 h 5756"/>
                <a:gd name="T4" fmla="*/ 7467 w 7585"/>
                <a:gd name="T5" fmla="*/ 4614 h 5756"/>
                <a:gd name="T6" fmla="*/ 7331 w 7585"/>
                <a:gd name="T7" fmla="*/ 4647 h 5756"/>
                <a:gd name="T8" fmla="*/ 7289 w 7585"/>
                <a:gd name="T9" fmla="*/ 4698 h 5756"/>
                <a:gd name="T10" fmla="*/ 7154 w 7585"/>
                <a:gd name="T11" fmla="*/ 4741 h 5756"/>
                <a:gd name="T12" fmla="*/ 7086 w 7585"/>
                <a:gd name="T13" fmla="*/ 4783 h 5756"/>
                <a:gd name="T14" fmla="*/ 6950 w 7585"/>
                <a:gd name="T15" fmla="*/ 4817 h 5756"/>
                <a:gd name="T16" fmla="*/ 6578 w 7585"/>
                <a:gd name="T17" fmla="*/ 4978 h 5756"/>
                <a:gd name="T18" fmla="*/ 6544 w 7585"/>
                <a:gd name="T19" fmla="*/ 5011 h 5756"/>
                <a:gd name="T20" fmla="*/ 6273 w 7585"/>
                <a:gd name="T21" fmla="*/ 5138 h 5756"/>
                <a:gd name="T22" fmla="*/ 6172 w 7585"/>
                <a:gd name="T23" fmla="*/ 5206 h 5756"/>
                <a:gd name="T24" fmla="*/ 6028 w 7585"/>
                <a:gd name="T25" fmla="*/ 5240 h 5756"/>
                <a:gd name="T26" fmla="*/ 5994 w 7585"/>
                <a:gd name="T27" fmla="*/ 5274 h 5756"/>
                <a:gd name="T28" fmla="*/ 5621 w 7585"/>
                <a:gd name="T29" fmla="*/ 5392 h 5756"/>
                <a:gd name="T30" fmla="*/ 5486 w 7585"/>
                <a:gd name="T31" fmla="*/ 5418 h 5756"/>
                <a:gd name="T32" fmla="*/ 5384 w 7585"/>
                <a:gd name="T33" fmla="*/ 5460 h 5756"/>
                <a:gd name="T34" fmla="*/ 5317 w 7585"/>
                <a:gd name="T35" fmla="*/ 5460 h 5756"/>
                <a:gd name="T36" fmla="*/ 4673 w 7585"/>
                <a:gd name="T37" fmla="*/ 5680 h 5756"/>
                <a:gd name="T38" fmla="*/ 4605 w 7585"/>
                <a:gd name="T39" fmla="*/ 5672 h 5756"/>
                <a:gd name="T40" fmla="*/ 4436 w 7585"/>
                <a:gd name="T41" fmla="*/ 5714 h 5756"/>
                <a:gd name="T42" fmla="*/ 4267 w 7585"/>
                <a:gd name="T43" fmla="*/ 5714 h 5756"/>
                <a:gd name="T44" fmla="*/ 4030 w 7585"/>
                <a:gd name="T45" fmla="*/ 5756 h 5756"/>
                <a:gd name="T46" fmla="*/ 3928 w 7585"/>
                <a:gd name="T47" fmla="*/ 5756 h 5756"/>
                <a:gd name="T48" fmla="*/ 3793 w 7585"/>
                <a:gd name="T49" fmla="*/ 5722 h 5756"/>
                <a:gd name="T50" fmla="*/ 3556 w 7585"/>
                <a:gd name="T51" fmla="*/ 5706 h 5756"/>
                <a:gd name="T52" fmla="*/ 3420 w 7585"/>
                <a:gd name="T53" fmla="*/ 5646 h 5756"/>
                <a:gd name="T54" fmla="*/ 3217 w 7585"/>
                <a:gd name="T55" fmla="*/ 5545 h 5756"/>
                <a:gd name="T56" fmla="*/ 3048 w 7585"/>
                <a:gd name="T57" fmla="*/ 5443 h 5756"/>
                <a:gd name="T58" fmla="*/ 2980 w 7585"/>
                <a:gd name="T59" fmla="*/ 5375 h 5756"/>
                <a:gd name="T60" fmla="*/ 2811 w 7585"/>
                <a:gd name="T61" fmla="*/ 5282 h 5756"/>
                <a:gd name="T62" fmla="*/ 2658 w 7585"/>
                <a:gd name="T63" fmla="*/ 5113 h 5756"/>
                <a:gd name="T64" fmla="*/ 2590 w 7585"/>
                <a:gd name="T65" fmla="*/ 4978 h 5756"/>
                <a:gd name="T66" fmla="*/ 2447 w 7585"/>
                <a:gd name="T67" fmla="*/ 4537 h 5756"/>
                <a:gd name="T68" fmla="*/ 2345 w 7585"/>
                <a:gd name="T69" fmla="*/ 4402 h 5756"/>
                <a:gd name="T70" fmla="*/ 2040 w 7585"/>
                <a:gd name="T71" fmla="*/ 4046 h 5756"/>
                <a:gd name="T72" fmla="*/ 1329 w 7585"/>
                <a:gd name="T73" fmla="*/ 3428 h 5756"/>
                <a:gd name="T74" fmla="*/ 1109 w 7585"/>
                <a:gd name="T75" fmla="*/ 3149 h 5756"/>
                <a:gd name="T76" fmla="*/ 906 w 7585"/>
                <a:gd name="T77" fmla="*/ 2929 h 5756"/>
                <a:gd name="T78" fmla="*/ 652 w 7585"/>
                <a:gd name="T79" fmla="*/ 2692 h 5756"/>
                <a:gd name="T80" fmla="*/ 626 w 7585"/>
                <a:gd name="T81" fmla="*/ 2650 h 5756"/>
                <a:gd name="T82" fmla="*/ 482 w 7585"/>
                <a:gd name="T83" fmla="*/ 2489 h 5756"/>
                <a:gd name="T84" fmla="*/ 415 w 7585"/>
                <a:gd name="T85" fmla="*/ 2379 h 5756"/>
                <a:gd name="T86" fmla="*/ 296 w 7585"/>
                <a:gd name="T87" fmla="*/ 2023 h 5756"/>
                <a:gd name="T88" fmla="*/ 228 w 7585"/>
                <a:gd name="T89" fmla="*/ 1905 h 5756"/>
                <a:gd name="T90" fmla="*/ 186 w 7585"/>
                <a:gd name="T91" fmla="*/ 1769 h 5756"/>
                <a:gd name="T92" fmla="*/ 186 w 7585"/>
                <a:gd name="T93" fmla="*/ 1634 h 5756"/>
                <a:gd name="T94" fmla="*/ 85 w 7585"/>
                <a:gd name="T95" fmla="*/ 1202 h 5756"/>
                <a:gd name="T96" fmla="*/ 85 w 7585"/>
                <a:gd name="T97" fmla="*/ 1033 h 5756"/>
                <a:gd name="T98" fmla="*/ 34 w 7585"/>
                <a:gd name="T99" fmla="*/ 830 h 5756"/>
                <a:gd name="T100" fmla="*/ 34 w 7585"/>
                <a:gd name="T101" fmla="*/ 660 h 5756"/>
                <a:gd name="T102" fmla="*/ 17 w 7585"/>
                <a:gd name="T103" fmla="*/ 559 h 5756"/>
                <a:gd name="T104" fmla="*/ 25 w 7585"/>
                <a:gd name="T105" fmla="*/ 491 h 5756"/>
                <a:gd name="T106" fmla="*/ 0 w 7585"/>
                <a:gd name="T107" fmla="*/ 389 h 5756"/>
                <a:gd name="T108" fmla="*/ 34 w 7585"/>
                <a:gd name="T109" fmla="*/ 0 h 5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585" h="5756">
                  <a:moveTo>
                    <a:pt x="7585" y="4571"/>
                  </a:moveTo>
                  <a:lnTo>
                    <a:pt x="7535" y="4571"/>
                  </a:lnTo>
                  <a:lnTo>
                    <a:pt x="7467" y="4614"/>
                  </a:lnTo>
                  <a:lnTo>
                    <a:pt x="7331" y="4647"/>
                  </a:lnTo>
                  <a:lnTo>
                    <a:pt x="7289" y="4698"/>
                  </a:lnTo>
                  <a:lnTo>
                    <a:pt x="7154" y="4741"/>
                  </a:lnTo>
                  <a:lnTo>
                    <a:pt x="7086" y="4783"/>
                  </a:lnTo>
                  <a:lnTo>
                    <a:pt x="6950" y="4817"/>
                  </a:lnTo>
                  <a:lnTo>
                    <a:pt x="6578" y="4978"/>
                  </a:lnTo>
                  <a:lnTo>
                    <a:pt x="6544" y="5011"/>
                  </a:lnTo>
                  <a:lnTo>
                    <a:pt x="6273" y="5138"/>
                  </a:lnTo>
                  <a:lnTo>
                    <a:pt x="6172" y="5206"/>
                  </a:lnTo>
                  <a:lnTo>
                    <a:pt x="6028" y="5240"/>
                  </a:lnTo>
                  <a:lnTo>
                    <a:pt x="5994" y="5274"/>
                  </a:lnTo>
                  <a:lnTo>
                    <a:pt x="5621" y="5392"/>
                  </a:lnTo>
                  <a:lnTo>
                    <a:pt x="5486" y="5418"/>
                  </a:lnTo>
                  <a:lnTo>
                    <a:pt x="5384" y="5460"/>
                  </a:lnTo>
                  <a:lnTo>
                    <a:pt x="5317" y="5460"/>
                  </a:lnTo>
                  <a:lnTo>
                    <a:pt x="4673" y="5680"/>
                  </a:lnTo>
                  <a:lnTo>
                    <a:pt x="4605" y="5672"/>
                  </a:lnTo>
                  <a:lnTo>
                    <a:pt x="4436" y="5714"/>
                  </a:lnTo>
                  <a:lnTo>
                    <a:pt x="4267" y="5714"/>
                  </a:lnTo>
                  <a:lnTo>
                    <a:pt x="4030" y="5756"/>
                  </a:lnTo>
                  <a:lnTo>
                    <a:pt x="3928" y="5756"/>
                  </a:lnTo>
                  <a:lnTo>
                    <a:pt x="3793" y="5722"/>
                  </a:lnTo>
                  <a:lnTo>
                    <a:pt x="3556" y="5706"/>
                  </a:lnTo>
                  <a:lnTo>
                    <a:pt x="3420" y="5646"/>
                  </a:lnTo>
                  <a:lnTo>
                    <a:pt x="3217" y="5545"/>
                  </a:lnTo>
                  <a:lnTo>
                    <a:pt x="3048" y="5443"/>
                  </a:lnTo>
                  <a:lnTo>
                    <a:pt x="2980" y="5375"/>
                  </a:lnTo>
                  <a:lnTo>
                    <a:pt x="2811" y="5282"/>
                  </a:lnTo>
                  <a:lnTo>
                    <a:pt x="2658" y="5113"/>
                  </a:lnTo>
                  <a:lnTo>
                    <a:pt x="2590" y="4978"/>
                  </a:lnTo>
                  <a:lnTo>
                    <a:pt x="2447" y="4537"/>
                  </a:lnTo>
                  <a:lnTo>
                    <a:pt x="2345" y="4402"/>
                  </a:lnTo>
                  <a:lnTo>
                    <a:pt x="2040" y="4046"/>
                  </a:lnTo>
                  <a:lnTo>
                    <a:pt x="1329" y="3428"/>
                  </a:lnTo>
                  <a:lnTo>
                    <a:pt x="1109" y="3149"/>
                  </a:lnTo>
                  <a:lnTo>
                    <a:pt x="906" y="2929"/>
                  </a:lnTo>
                  <a:lnTo>
                    <a:pt x="652" y="2692"/>
                  </a:lnTo>
                  <a:lnTo>
                    <a:pt x="626" y="2650"/>
                  </a:lnTo>
                  <a:lnTo>
                    <a:pt x="482" y="2489"/>
                  </a:lnTo>
                  <a:lnTo>
                    <a:pt x="415" y="2379"/>
                  </a:lnTo>
                  <a:lnTo>
                    <a:pt x="296" y="2023"/>
                  </a:lnTo>
                  <a:lnTo>
                    <a:pt x="228" y="1905"/>
                  </a:lnTo>
                  <a:lnTo>
                    <a:pt x="186" y="1769"/>
                  </a:lnTo>
                  <a:lnTo>
                    <a:pt x="186" y="1634"/>
                  </a:lnTo>
                  <a:lnTo>
                    <a:pt x="85" y="1202"/>
                  </a:lnTo>
                  <a:lnTo>
                    <a:pt x="85" y="1033"/>
                  </a:lnTo>
                  <a:lnTo>
                    <a:pt x="34" y="830"/>
                  </a:lnTo>
                  <a:lnTo>
                    <a:pt x="34" y="660"/>
                  </a:lnTo>
                  <a:lnTo>
                    <a:pt x="17" y="559"/>
                  </a:lnTo>
                  <a:lnTo>
                    <a:pt x="25" y="491"/>
                  </a:lnTo>
                  <a:lnTo>
                    <a:pt x="0" y="389"/>
                  </a:lnTo>
                  <a:lnTo>
                    <a:pt x="34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6" name="Freeform 302">
              <a:extLst>
                <a:ext uri="{FF2B5EF4-FFF2-40B4-BE49-F238E27FC236}">
                  <a16:creationId xmlns:a16="http://schemas.microsoft.com/office/drawing/2014/main" id="{01F48D44-2AC9-41E6-B546-AD5BEAF6A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835"/>
              <a:ext cx="134" cy="719"/>
            </a:xfrm>
            <a:custGeom>
              <a:avLst/>
              <a:gdLst>
                <a:gd name="T0" fmla="*/ 0 w 770"/>
                <a:gd name="T1" fmla="*/ 0 h 4131"/>
                <a:gd name="T2" fmla="*/ 34 w 770"/>
                <a:gd name="T3" fmla="*/ 59 h 4131"/>
                <a:gd name="T4" fmla="*/ 85 w 770"/>
                <a:gd name="T5" fmla="*/ 237 h 4131"/>
                <a:gd name="T6" fmla="*/ 195 w 770"/>
                <a:gd name="T7" fmla="*/ 508 h 4131"/>
                <a:gd name="T8" fmla="*/ 195 w 770"/>
                <a:gd name="T9" fmla="*/ 558 h 4131"/>
                <a:gd name="T10" fmla="*/ 330 w 770"/>
                <a:gd name="T11" fmla="*/ 812 h 4131"/>
                <a:gd name="T12" fmla="*/ 389 w 770"/>
                <a:gd name="T13" fmla="*/ 1041 h 4131"/>
                <a:gd name="T14" fmla="*/ 423 w 770"/>
                <a:gd name="T15" fmla="*/ 1092 h 4131"/>
                <a:gd name="T16" fmla="*/ 491 w 770"/>
                <a:gd name="T17" fmla="*/ 1312 h 4131"/>
                <a:gd name="T18" fmla="*/ 533 w 770"/>
                <a:gd name="T19" fmla="*/ 1405 h 4131"/>
                <a:gd name="T20" fmla="*/ 576 w 770"/>
                <a:gd name="T21" fmla="*/ 1634 h 4131"/>
                <a:gd name="T22" fmla="*/ 660 w 770"/>
                <a:gd name="T23" fmla="*/ 1837 h 4131"/>
                <a:gd name="T24" fmla="*/ 669 w 770"/>
                <a:gd name="T25" fmla="*/ 1972 h 4131"/>
                <a:gd name="T26" fmla="*/ 745 w 770"/>
                <a:gd name="T27" fmla="*/ 2285 h 4131"/>
                <a:gd name="T28" fmla="*/ 745 w 770"/>
                <a:gd name="T29" fmla="*/ 2378 h 4131"/>
                <a:gd name="T30" fmla="*/ 770 w 770"/>
                <a:gd name="T31" fmla="*/ 2421 h 4131"/>
                <a:gd name="T32" fmla="*/ 770 w 770"/>
                <a:gd name="T33" fmla="*/ 2514 h 4131"/>
                <a:gd name="T34" fmla="*/ 728 w 770"/>
                <a:gd name="T35" fmla="*/ 2649 h 4131"/>
                <a:gd name="T36" fmla="*/ 728 w 770"/>
                <a:gd name="T37" fmla="*/ 2785 h 4131"/>
                <a:gd name="T38" fmla="*/ 643 w 770"/>
                <a:gd name="T39" fmla="*/ 3191 h 4131"/>
                <a:gd name="T40" fmla="*/ 593 w 770"/>
                <a:gd name="T41" fmla="*/ 3267 h 4131"/>
                <a:gd name="T42" fmla="*/ 559 w 770"/>
                <a:gd name="T43" fmla="*/ 3454 h 4131"/>
                <a:gd name="T44" fmla="*/ 508 w 770"/>
                <a:gd name="T45" fmla="*/ 3530 h 4131"/>
                <a:gd name="T46" fmla="*/ 364 w 770"/>
                <a:gd name="T47" fmla="*/ 3733 h 4131"/>
                <a:gd name="T48" fmla="*/ 119 w 770"/>
                <a:gd name="T49" fmla="*/ 4004 h 4131"/>
                <a:gd name="T50" fmla="*/ 0 w 770"/>
                <a:gd name="T51" fmla="*/ 4131 h 4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0" h="4131">
                  <a:moveTo>
                    <a:pt x="0" y="0"/>
                  </a:moveTo>
                  <a:lnTo>
                    <a:pt x="34" y="59"/>
                  </a:lnTo>
                  <a:lnTo>
                    <a:pt x="85" y="237"/>
                  </a:lnTo>
                  <a:lnTo>
                    <a:pt x="195" y="508"/>
                  </a:lnTo>
                  <a:lnTo>
                    <a:pt x="195" y="558"/>
                  </a:lnTo>
                  <a:lnTo>
                    <a:pt x="330" y="812"/>
                  </a:lnTo>
                  <a:lnTo>
                    <a:pt x="389" y="1041"/>
                  </a:lnTo>
                  <a:lnTo>
                    <a:pt x="423" y="1092"/>
                  </a:lnTo>
                  <a:lnTo>
                    <a:pt x="491" y="1312"/>
                  </a:lnTo>
                  <a:lnTo>
                    <a:pt x="533" y="1405"/>
                  </a:lnTo>
                  <a:lnTo>
                    <a:pt x="576" y="1634"/>
                  </a:lnTo>
                  <a:lnTo>
                    <a:pt x="660" y="1837"/>
                  </a:lnTo>
                  <a:lnTo>
                    <a:pt x="669" y="1972"/>
                  </a:lnTo>
                  <a:lnTo>
                    <a:pt x="745" y="2285"/>
                  </a:lnTo>
                  <a:lnTo>
                    <a:pt x="745" y="2378"/>
                  </a:lnTo>
                  <a:lnTo>
                    <a:pt x="770" y="2421"/>
                  </a:lnTo>
                  <a:lnTo>
                    <a:pt x="770" y="2514"/>
                  </a:lnTo>
                  <a:lnTo>
                    <a:pt x="728" y="2649"/>
                  </a:lnTo>
                  <a:lnTo>
                    <a:pt x="728" y="2785"/>
                  </a:lnTo>
                  <a:lnTo>
                    <a:pt x="643" y="3191"/>
                  </a:lnTo>
                  <a:lnTo>
                    <a:pt x="593" y="3267"/>
                  </a:lnTo>
                  <a:lnTo>
                    <a:pt x="559" y="3454"/>
                  </a:lnTo>
                  <a:lnTo>
                    <a:pt x="508" y="3530"/>
                  </a:lnTo>
                  <a:lnTo>
                    <a:pt x="364" y="3733"/>
                  </a:lnTo>
                  <a:lnTo>
                    <a:pt x="119" y="4004"/>
                  </a:lnTo>
                  <a:lnTo>
                    <a:pt x="0" y="413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7" name="Freeform 303">
              <a:extLst>
                <a:ext uri="{FF2B5EF4-FFF2-40B4-BE49-F238E27FC236}">
                  <a16:creationId xmlns:a16="http://schemas.microsoft.com/office/drawing/2014/main" id="{BAE6D548-72A6-4DFA-B847-EF8EC1952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1404" cy="2191"/>
            </a:xfrm>
            <a:custGeom>
              <a:avLst/>
              <a:gdLst>
                <a:gd name="T0" fmla="*/ 0 w 8068"/>
                <a:gd name="T1" fmla="*/ 12588 h 12588"/>
                <a:gd name="T2" fmla="*/ 288 w 8068"/>
                <a:gd name="T3" fmla="*/ 12461 h 12588"/>
                <a:gd name="T4" fmla="*/ 508 w 8068"/>
                <a:gd name="T5" fmla="*/ 12325 h 12588"/>
                <a:gd name="T6" fmla="*/ 779 w 8068"/>
                <a:gd name="T7" fmla="*/ 12114 h 12588"/>
                <a:gd name="T8" fmla="*/ 1007 w 8068"/>
                <a:gd name="T9" fmla="*/ 11910 h 12588"/>
                <a:gd name="T10" fmla="*/ 1261 w 8068"/>
                <a:gd name="T11" fmla="*/ 11614 h 12588"/>
                <a:gd name="T12" fmla="*/ 1397 w 8068"/>
                <a:gd name="T13" fmla="*/ 11369 h 12588"/>
                <a:gd name="T14" fmla="*/ 1439 w 8068"/>
                <a:gd name="T15" fmla="*/ 11233 h 12588"/>
                <a:gd name="T16" fmla="*/ 1499 w 8068"/>
                <a:gd name="T17" fmla="*/ 11132 h 12588"/>
                <a:gd name="T18" fmla="*/ 1685 w 8068"/>
                <a:gd name="T19" fmla="*/ 10590 h 12588"/>
                <a:gd name="T20" fmla="*/ 1736 w 8068"/>
                <a:gd name="T21" fmla="*/ 10522 h 12588"/>
                <a:gd name="T22" fmla="*/ 1769 w 8068"/>
                <a:gd name="T23" fmla="*/ 10421 h 12588"/>
                <a:gd name="T24" fmla="*/ 1854 w 8068"/>
                <a:gd name="T25" fmla="*/ 10319 h 12588"/>
                <a:gd name="T26" fmla="*/ 2015 w 8068"/>
                <a:gd name="T27" fmla="*/ 10201 h 12588"/>
                <a:gd name="T28" fmla="*/ 2514 w 8068"/>
                <a:gd name="T29" fmla="*/ 10048 h 12588"/>
                <a:gd name="T30" fmla="*/ 2743 w 8068"/>
                <a:gd name="T31" fmla="*/ 9930 h 12588"/>
                <a:gd name="T32" fmla="*/ 2878 w 8068"/>
                <a:gd name="T33" fmla="*/ 9887 h 12588"/>
                <a:gd name="T34" fmla="*/ 2912 w 8068"/>
                <a:gd name="T35" fmla="*/ 9853 h 12588"/>
                <a:gd name="T36" fmla="*/ 2997 w 8068"/>
                <a:gd name="T37" fmla="*/ 9820 h 12588"/>
                <a:gd name="T38" fmla="*/ 3132 w 8068"/>
                <a:gd name="T39" fmla="*/ 9667 h 12588"/>
                <a:gd name="T40" fmla="*/ 3217 w 8068"/>
                <a:gd name="T41" fmla="*/ 9616 h 12588"/>
                <a:gd name="T42" fmla="*/ 3285 w 8068"/>
                <a:gd name="T43" fmla="*/ 9464 h 12588"/>
                <a:gd name="T44" fmla="*/ 3395 w 8068"/>
                <a:gd name="T45" fmla="*/ 9125 h 12588"/>
                <a:gd name="T46" fmla="*/ 3454 w 8068"/>
                <a:gd name="T47" fmla="*/ 8787 h 12588"/>
                <a:gd name="T48" fmla="*/ 3522 w 8068"/>
                <a:gd name="T49" fmla="*/ 8381 h 12588"/>
                <a:gd name="T50" fmla="*/ 3573 w 8068"/>
                <a:gd name="T51" fmla="*/ 8076 h 12588"/>
                <a:gd name="T52" fmla="*/ 3607 w 8068"/>
                <a:gd name="T53" fmla="*/ 8008 h 12588"/>
                <a:gd name="T54" fmla="*/ 3928 w 8068"/>
                <a:gd name="T55" fmla="*/ 7602 h 12588"/>
                <a:gd name="T56" fmla="*/ 4606 w 8068"/>
                <a:gd name="T57" fmla="*/ 7128 h 12588"/>
                <a:gd name="T58" fmla="*/ 4987 w 8068"/>
                <a:gd name="T59" fmla="*/ 6908 h 12588"/>
                <a:gd name="T60" fmla="*/ 5173 w 8068"/>
                <a:gd name="T61" fmla="*/ 6789 h 12588"/>
                <a:gd name="T62" fmla="*/ 5444 w 8068"/>
                <a:gd name="T63" fmla="*/ 6620 h 12588"/>
                <a:gd name="T64" fmla="*/ 5774 w 8068"/>
                <a:gd name="T65" fmla="*/ 6315 h 12588"/>
                <a:gd name="T66" fmla="*/ 5884 w 8068"/>
                <a:gd name="T67" fmla="*/ 6163 h 12588"/>
                <a:gd name="T68" fmla="*/ 6053 w 8068"/>
                <a:gd name="T69" fmla="*/ 5993 h 12588"/>
                <a:gd name="T70" fmla="*/ 6155 w 8068"/>
                <a:gd name="T71" fmla="*/ 5841 h 12588"/>
                <a:gd name="T72" fmla="*/ 6248 w 8068"/>
                <a:gd name="T73" fmla="*/ 5748 h 12588"/>
                <a:gd name="T74" fmla="*/ 6383 w 8068"/>
                <a:gd name="T75" fmla="*/ 5570 h 12588"/>
                <a:gd name="T76" fmla="*/ 6451 w 8068"/>
                <a:gd name="T77" fmla="*/ 5511 h 12588"/>
                <a:gd name="T78" fmla="*/ 6959 w 8068"/>
                <a:gd name="T79" fmla="*/ 4749 h 12588"/>
                <a:gd name="T80" fmla="*/ 7001 w 8068"/>
                <a:gd name="T81" fmla="*/ 4614 h 12588"/>
                <a:gd name="T82" fmla="*/ 7137 w 8068"/>
                <a:gd name="T83" fmla="*/ 4343 h 12588"/>
                <a:gd name="T84" fmla="*/ 7222 w 8068"/>
                <a:gd name="T85" fmla="*/ 4241 h 12588"/>
                <a:gd name="T86" fmla="*/ 7365 w 8068"/>
                <a:gd name="T87" fmla="*/ 3970 h 12588"/>
                <a:gd name="T88" fmla="*/ 7577 w 8068"/>
                <a:gd name="T89" fmla="*/ 3428 h 12588"/>
                <a:gd name="T90" fmla="*/ 7662 w 8068"/>
                <a:gd name="T91" fmla="*/ 3090 h 12588"/>
                <a:gd name="T92" fmla="*/ 7763 w 8068"/>
                <a:gd name="T93" fmla="*/ 2785 h 12588"/>
                <a:gd name="T94" fmla="*/ 7814 w 8068"/>
                <a:gd name="T95" fmla="*/ 2480 h 12588"/>
                <a:gd name="T96" fmla="*/ 7806 w 8068"/>
                <a:gd name="T97" fmla="*/ 2446 h 12588"/>
                <a:gd name="T98" fmla="*/ 7907 w 8068"/>
                <a:gd name="T99" fmla="*/ 2006 h 12588"/>
                <a:gd name="T100" fmla="*/ 7916 w 8068"/>
                <a:gd name="T101" fmla="*/ 1837 h 12588"/>
                <a:gd name="T102" fmla="*/ 7975 w 8068"/>
                <a:gd name="T103" fmla="*/ 1634 h 12588"/>
                <a:gd name="T104" fmla="*/ 8000 w 8068"/>
                <a:gd name="T105" fmla="*/ 1498 h 12588"/>
                <a:gd name="T106" fmla="*/ 7984 w 8068"/>
                <a:gd name="T107" fmla="*/ 1397 h 12588"/>
                <a:gd name="T108" fmla="*/ 8017 w 8068"/>
                <a:gd name="T109" fmla="*/ 1261 h 12588"/>
                <a:gd name="T110" fmla="*/ 8043 w 8068"/>
                <a:gd name="T111" fmla="*/ 847 h 12588"/>
                <a:gd name="T112" fmla="*/ 8068 w 8068"/>
                <a:gd name="T113" fmla="*/ 0 h 12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68" h="12588">
                  <a:moveTo>
                    <a:pt x="0" y="12588"/>
                  </a:moveTo>
                  <a:lnTo>
                    <a:pt x="288" y="12461"/>
                  </a:lnTo>
                  <a:lnTo>
                    <a:pt x="508" y="12325"/>
                  </a:lnTo>
                  <a:lnTo>
                    <a:pt x="779" y="12114"/>
                  </a:lnTo>
                  <a:lnTo>
                    <a:pt x="1007" y="11910"/>
                  </a:lnTo>
                  <a:lnTo>
                    <a:pt x="1261" y="11614"/>
                  </a:lnTo>
                  <a:lnTo>
                    <a:pt x="1397" y="11369"/>
                  </a:lnTo>
                  <a:lnTo>
                    <a:pt x="1439" y="11233"/>
                  </a:lnTo>
                  <a:lnTo>
                    <a:pt x="1499" y="11132"/>
                  </a:lnTo>
                  <a:lnTo>
                    <a:pt x="1685" y="10590"/>
                  </a:lnTo>
                  <a:lnTo>
                    <a:pt x="1736" y="10522"/>
                  </a:lnTo>
                  <a:lnTo>
                    <a:pt x="1769" y="10421"/>
                  </a:lnTo>
                  <a:lnTo>
                    <a:pt x="1854" y="10319"/>
                  </a:lnTo>
                  <a:lnTo>
                    <a:pt x="2015" y="10201"/>
                  </a:lnTo>
                  <a:lnTo>
                    <a:pt x="2514" y="10048"/>
                  </a:lnTo>
                  <a:lnTo>
                    <a:pt x="2743" y="9930"/>
                  </a:lnTo>
                  <a:lnTo>
                    <a:pt x="2878" y="9887"/>
                  </a:lnTo>
                  <a:lnTo>
                    <a:pt x="2912" y="9853"/>
                  </a:lnTo>
                  <a:lnTo>
                    <a:pt x="2997" y="9820"/>
                  </a:lnTo>
                  <a:lnTo>
                    <a:pt x="3132" y="9667"/>
                  </a:lnTo>
                  <a:lnTo>
                    <a:pt x="3217" y="9616"/>
                  </a:lnTo>
                  <a:lnTo>
                    <a:pt x="3285" y="9464"/>
                  </a:lnTo>
                  <a:lnTo>
                    <a:pt x="3395" y="9125"/>
                  </a:lnTo>
                  <a:lnTo>
                    <a:pt x="3454" y="8787"/>
                  </a:lnTo>
                  <a:lnTo>
                    <a:pt x="3522" y="8381"/>
                  </a:lnTo>
                  <a:lnTo>
                    <a:pt x="3573" y="8076"/>
                  </a:lnTo>
                  <a:lnTo>
                    <a:pt x="3607" y="8008"/>
                  </a:lnTo>
                  <a:lnTo>
                    <a:pt x="3928" y="7602"/>
                  </a:lnTo>
                  <a:lnTo>
                    <a:pt x="4606" y="7128"/>
                  </a:lnTo>
                  <a:lnTo>
                    <a:pt x="4987" y="6908"/>
                  </a:lnTo>
                  <a:lnTo>
                    <a:pt x="5173" y="6789"/>
                  </a:lnTo>
                  <a:lnTo>
                    <a:pt x="5444" y="6620"/>
                  </a:lnTo>
                  <a:lnTo>
                    <a:pt x="5774" y="6315"/>
                  </a:lnTo>
                  <a:lnTo>
                    <a:pt x="5884" y="6163"/>
                  </a:lnTo>
                  <a:lnTo>
                    <a:pt x="6053" y="5993"/>
                  </a:lnTo>
                  <a:lnTo>
                    <a:pt x="6155" y="5841"/>
                  </a:lnTo>
                  <a:lnTo>
                    <a:pt x="6248" y="5748"/>
                  </a:lnTo>
                  <a:lnTo>
                    <a:pt x="6383" y="5570"/>
                  </a:lnTo>
                  <a:lnTo>
                    <a:pt x="6451" y="5511"/>
                  </a:lnTo>
                  <a:lnTo>
                    <a:pt x="6959" y="4749"/>
                  </a:lnTo>
                  <a:lnTo>
                    <a:pt x="7001" y="4614"/>
                  </a:lnTo>
                  <a:lnTo>
                    <a:pt x="7137" y="4343"/>
                  </a:lnTo>
                  <a:lnTo>
                    <a:pt x="7222" y="4241"/>
                  </a:lnTo>
                  <a:lnTo>
                    <a:pt x="7365" y="3970"/>
                  </a:lnTo>
                  <a:lnTo>
                    <a:pt x="7577" y="3428"/>
                  </a:lnTo>
                  <a:lnTo>
                    <a:pt x="7662" y="3090"/>
                  </a:lnTo>
                  <a:lnTo>
                    <a:pt x="7763" y="2785"/>
                  </a:lnTo>
                  <a:lnTo>
                    <a:pt x="7814" y="2480"/>
                  </a:lnTo>
                  <a:lnTo>
                    <a:pt x="7806" y="2446"/>
                  </a:lnTo>
                  <a:lnTo>
                    <a:pt x="7907" y="2006"/>
                  </a:lnTo>
                  <a:lnTo>
                    <a:pt x="7916" y="1837"/>
                  </a:lnTo>
                  <a:lnTo>
                    <a:pt x="7975" y="1634"/>
                  </a:lnTo>
                  <a:lnTo>
                    <a:pt x="8000" y="1498"/>
                  </a:lnTo>
                  <a:lnTo>
                    <a:pt x="7984" y="1397"/>
                  </a:lnTo>
                  <a:lnTo>
                    <a:pt x="8017" y="1261"/>
                  </a:lnTo>
                  <a:lnTo>
                    <a:pt x="8043" y="847"/>
                  </a:lnTo>
                  <a:lnTo>
                    <a:pt x="8068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8" name="Freeform 304">
              <a:extLst>
                <a:ext uri="{FF2B5EF4-FFF2-40B4-BE49-F238E27FC236}">
                  <a16:creationId xmlns:a16="http://schemas.microsoft.com/office/drawing/2014/main" id="{2988605B-1D87-44E6-BCD1-C3ECA679E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2975"/>
              <a:ext cx="1293" cy="1550"/>
            </a:xfrm>
            <a:custGeom>
              <a:avLst/>
              <a:gdLst>
                <a:gd name="T0" fmla="*/ 102 w 7433"/>
                <a:gd name="T1" fmla="*/ 8643 h 8905"/>
                <a:gd name="T2" fmla="*/ 17 w 7433"/>
                <a:gd name="T3" fmla="*/ 8033 h 8905"/>
                <a:gd name="T4" fmla="*/ 237 w 7433"/>
                <a:gd name="T5" fmla="*/ 7695 h 8905"/>
                <a:gd name="T6" fmla="*/ 703 w 7433"/>
                <a:gd name="T7" fmla="*/ 7525 h 8905"/>
                <a:gd name="T8" fmla="*/ 974 w 7433"/>
                <a:gd name="T9" fmla="*/ 7441 h 8905"/>
                <a:gd name="T10" fmla="*/ 1194 w 7433"/>
                <a:gd name="T11" fmla="*/ 7373 h 8905"/>
                <a:gd name="T12" fmla="*/ 1321 w 7433"/>
                <a:gd name="T13" fmla="*/ 7331 h 8905"/>
                <a:gd name="T14" fmla="*/ 1685 w 7433"/>
                <a:gd name="T15" fmla="*/ 7204 h 8905"/>
                <a:gd name="T16" fmla="*/ 2083 w 7433"/>
                <a:gd name="T17" fmla="*/ 6992 h 8905"/>
                <a:gd name="T18" fmla="*/ 2193 w 7433"/>
                <a:gd name="T19" fmla="*/ 6594 h 8905"/>
                <a:gd name="T20" fmla="*/ 2066 w 7433"/>
                <a:gd name="T21" fmla="*/ 6188 h 8905"/>
                <a:gd name="T22" fmla="*/ 1854 w 7433"/>
                <a:gd name="T23" fmla="*/ 5612 h 8905"/>
                <a:gd name="T24" fmla="*/ 1880 w 7433"/>
                <a:gd name="T25" fmla="*/ 5274 h 8905"/>
                <a:gd name="T26" fmla="*/ 2151 w 7433"/>
                <a:gd name="T27" fmla="*/ 4977 h 8905"/>
                <a:gd name="T28" fmla="*/ 2913 w 7433"/>
                <a:gd name="T29" fmla="*/ 4647 h 8905"/>
                <a:gd name="T30" fmla="*/ 3505 w 7433"/>
                <a:gd name="T31" fmla="*/ 4546 h 8905"/>
                <a:gd name="T32" fmla="*/ 3818 w 7433"/>
                <a:gd name="T33" fmla="*/ 4402 h 8905"/>
                <a:gd name="T34" fmla="*/ 4047 w 7433"/>
                <a:gd name="T35" fmla="*/ 4232 h 8905"/>
                <a:gd name="T36" fmla="*/ 4149 w 7433"/>
                <a:gd name="T37" fmla="*/ 3911 h 8905"/>
                <a:gd name="T38" fmla="*/ 4106 w 7433"/>
                <a:gd name="T39" fmla="*/ 3538 h 8905"/>
                <a:gd name="T40" fmla="*/ 4081 w 7433"/>
                <a:gd name="T41" fmla="*/ 3234 h 8905"/>
                <a:gd name="T42" fmla="*/ 4072 w 7433"/>
                <a:gd name="T43" fmla="*/ 2895 h 8905"/>
                <a:gd name="T44" fmla="*/ 4055 w 7433"/>
                <a:gd name="T45" fmla="*/ 2116 h 8905"/>
                <a:gd name="T46" fmla="*/ 4055 w 7433"/>
                <a:gd name="T47" fmla="*/ 1642 h 8905"/>
                <a:gd name="T48" fmla="*/ 4081 w 7433"/>
                <a:gd name="T49" fmla="*/ 1067 h 8905"/>
                <a:gd name="T50" fmla="*/ 4242 w 7433"/>
                <a:gd name="T51" fmla="*/ 677 h 8905"/>
                <a:gd name="T52" fmla="*/ 4504 w 7433"/>
                <a:gd name="T53" fmla="*/ 398 h 8905"/>
                <a:gd name="T54" fmla="*/ 4961 w 7433"/>
                <a:gd name="T55" fmla="*/ 254 h 8905"/>
                <a:gd name="T56" fmla="*/ 5046 w 7433"/>
                <a:gd name="T57" fmla="*/ 220 h 8905"/>
                <a:gd name="T58" fmla="*/ 5402 w 7433"/>
                <a:gd name="T59" fmla="*/ 110 h 8905"/>
                <a:gd name="T60" fmla="*/ 5672 w 7433"/>
                <a:gd name="T61" fmla="*/ 68 h 8905"/>
                <a:gd name="T62" fmla="*/ 6265 w 7433"/>
                <a:gd name="T63" fmla="*/ 25 h 8905"/>
                <a:gd name="T64" fmla="*/ 6494 w 7433"/>
                <a:gd name="T65" fmla="*/ 8 h 8905"/>
                <a:gd name="T66" fmla="*/ 6849 w 7433"/>
                <a:gd name="T67" fmla="*/ 68 h 8905"/>
                <a:gd name="T68" fmla="*/ 7171 w 7433"/>
                <a:gd name="T69" fmla="*/ 220 h 8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33" h="8905">
                  <a:moveTo>
                    <a:pt x="195" y="8905"/>
                  </a:moveTo>
                  <a:lnTo>
                    <a:pt x="102" y="8643"/>
                  </a:lnTo>
                  <a:lnTo>
                    <a:pt x="0" y="8440"/>
                  </a:lnTo>
                  <a:lnTo>
                    <a:pt x="17" y="8033"/>
                  </a:lnTo>
                  <a:lnTo>
                    <a:pt x="110" y="7830"/>
                  </a:lnTo>
                  <a:lnTo>
                    <a:pt x="237" y="7695"/>
                  </a:lnTo>
                  <a:lnTo>
                    <a:pt x="474" y="7576"/>
                  </a:lnTo>
                  <a:lnTo>
                    <a:pt x="703" y="7525"/>
                  </a:lnTo>
                  <a:lnTo>
                    <a:pt x="788" y="7475"/>
                  </a:lnTo>
                  <a:lnTo>
                    <a:pt x="974" y="7441"/>
                  </a:lnTo>
                  <a:lnTo>
                    <a:pt x="1016" y="7407"/>
                  </a:lnTo>
                  <a:lnTo>
                    <a:pt x="1194" y="7373"/>
                  </a:lnTo>
                  <a:lnTo>
                    <a:pt x="1245" y="7339"/>
                  </a:lnTo>
                  <a:lnTo>
                    <a:pt x="1321" y="7331"/>
                  </a:lnTo>
                  <a:lnTo>
                    <a:pt x="1499" y="7238"/>
                  </a:lnTo>
                  <a:lnTo>
                    <a:pt x="1685" y="7204"/>
                  </a:lnTo>
                  <a:lnTo>
                    <a:pt x="1863" y="7128"/>
                  </a:lnTo>
                  <a:lnTo>
                    <a:pt x="2083" y="6992"/>
                  </a:lnTo>
                  <a:lnTo>
                    <a:pt x="2193" y="6831"/>
                  </a:lnTo>
                  <a:lnTo>
                    <a:pt x="2193" y="6594"/>
                  </a:lnTo>
                  <a:lnTo>
                    <a:pt x="2083" y="6323"/>
                  </a:lnTo>
                  <a:lnTo>
                    <a:pt x="2066" y="6188"/>
                  </a:lnTo>
                  <a:lnTo>
                    <a:pt x="1998" y="6053"/>
                  </a:lnTo>
                  <a:lnTo>
                    <a:pt x="1854" y="5612"/>
                  </a:lnTo>
                  <a:lnTo>
                    <a:pt x="1846" y="5409"/>
                  </a:lnTo>
                  <a:lnTo>
                    <a:pt x="1880" y="5274"/>
                  </a:lnTo>
                  <a:lnTo>
                    <a:pt x="1956" y="5138"/>
                  </a:lnTo>
                  <a:lnTo>
                    <a:pt x="2151" y="4977"/>
                  </a:lnTo>
                  <a:lnTo>
                    <a:pt x="2464" y="4800"/>
                  </a:lnTo>
                  <a:lnTo>
                    <a:pt x="2913" y="4647"/>
                  </a:lnTo>
                  <a:lnTo>
                    <a:pt x="3099" y="4639"/>
                  </a:lnTo>
                  <a:lnTo>
                    <a:pt x="3505" y="4546"/>
                  </a:lnTo>
                  <a:lnTo>
                    <a:pt x="3632" y="4470"/>
                  </a:lnTo>
                  <a:lnTo>
                    <a:pt x="3818" y="4402"/>
                  </a:lnTo>
                  <a:lnTo>
                    <a:pt x="3912" y="4351"/>
                  </a:lnTo>
                  <a:lnTo>
                    <a:pt x="4047" y="4232"/>
                  </a:lnTo>
                  <a:lnTo>
                    <a:pt x="4140" y="4046"/>
                  </a:lnTo>
                  <a:lnTo>
                    <a:pt x="4149" y="3911"/>
                  </a:lnTo>
                  <a:lnTo>
                    <a:pt x="4089" y="3572"/>
                  </a:lnTo>
                  <a:lnTo>
                    <a:pt x="4106" y="3538"/>
                  </a:lnTo>
                  <a:lnTo>
                    <a:pt x="4072" y="3335"/>
                  </a:lnTo>
                  <a:lnTo>
                    <a:pt x="4081" y="3234"/>
                  </a:lnTo>
                  <a:lnTo>
                    <a:pt x="4047" y="3030"/>
                  </a:lnTo>
                  <a:lnTo>
                    <a:pt x="4072" y="2895"/>
                  </a:lnTo>
                  <a:lnTo>
                    <a:pt x="4047" y="2692"/>
                  </a:lnTo>
                  <a:lnTo>
                    <a:pt x="4055" y="2116"/>
                  </a:lnTo>
                  <a:lnTo>
                    <a:pt x="4039" y="1981"/>
                  </a:lnTo>
                  <a:lnTo>
                    <a:pt x="4055" y="1642"/>
                  </a:lnTo>
                  <a:lnTo>
                    <a:pt x="4039" y="1371"/>
                  </a:lnTo>
                  <a:lnTo>
                    <a:pt x="4081" y="1067"/>
                  </a:lnTo>
                  <a:lnTo>
                    <a:pt x="4174" y="830"/>
                  </a:lnTo>
                  <a:lnTo>
                    <a:pt x="4242" y="677"/>
                  </a:lnTo>
                  <a:lnTo>
                    <a:pt x="4360" y="508"/>
                  </a:lnTo>
                  <a:lnTo>
                    <a:pt x="4504" y="398"/>
                  </a:lnTo>
                  <a:lnTo>
                    <a:pt x="4648" y="330"/>
                  </a:lnTo>
                  <a:lnTo>
                    <a:pt x="4961" y="254"/>
                  </a:lnTo>
                  <a:lnTo>
                    <a:pt x="4995" y="220"/>
                  </a:lnTo>
                  <a:lnTo>
                    <a:pt x="5046" y="220"/>
                  </a:lnTo>
                  <a:lnTo>
                    <a:pt x="5317" y="110"/>
                  </a:lnTo>
                  <a:lnTo>
                    <a:pt x="5402" y="110"/>
                  </a:lnTo>
                  <a:lnTo>
                    <a:pt x="5630" y="59"/>
                  </a:lnTo>
                  <a:lnTo>
                    <a:pt x="5672" y="68"/>
                  </a:lnTo>
                  <a:lnTo>
                    <a:pt x="5766" y="34"/>
                  </a:lnTo>
                  <a:lnTo>
                    <a:pt x="6265" y="25"/>
                  </a:lnTo>
                  <a:lnTo>
                    <a:pt x="6307" y="0"/>
                  </a:lnTo>
                  <a:lnTo>
                    <a:pt x="6494" y="8"/>
                  </a:lnTo>
                  <a:lnTo>
                    <a:pt x="6765" y="68"/>
                  </a:lnTo>
                  <a:lnTo>
                    <a:pt x="6849" y="68"/>
                  </a:lnTo>
                  <a:lnTo>
                    <a:pt x="6942" y="127"/>
                  </a:lnTo>
                  <a:lnTo>
                    <a:pt x="7171" y="220"/>
                  </a:lnTo>
                  <a:lnTo>
                    <a:pt x="7433" y="28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9" name="Freeform 305">
              <a:extLst>
                <a:ext uri="{FF2B5EF4-FFF2-40B4-BE49-F238E27FC236}">
                  <a16:creationId xmlns:a16="http://schemas.microsoft.com/office/drawing/2014/main" id="{701291D8-2BB7-4DBD-8BFA-6AB8160E7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10"/>
              <a:ext cx="1361" cy="1058"/>
            </a:xfrm>
            <a:custGeom>
              <a:avLst/>
              <a:gdLst>
                <a:gd name="T0" fmla="*/ 17 w 7822"/>
                <a:gd name="T1" fmla="*/ 0 h 6078"/>
                <a:gd name="T2" fmla="*/ 0 w 7822"/>
                <a:gd name="T3" fmla="*/ 356 h 6078"/>
                <a:gd name="T4" fmla="*/ 118 w 7822"/>
                <a:gd name="T5" fmla="*/ 847 h 6078"/>
                <a:gd name="T6" fmla="*/ 101 w 7822"/>
                <a:gd name="T7" fmla="*/ 982 h 6078"/>
                <a:gd name="T8" fmla="*/ 220 w 7822"/>
                <a:gd name="T9" fmla="*/ 1617 h 6078"/>
                <a:gd name="T10" fmla="*/ 228 w 7822"/>
                <a:gd name="T11" fmla="*/ 1803 h 6078"/>
                <a:gd name="T12" fmla="*/ 338 w 7822"/>
                <a:gd name="T13" fmla="*/ 2209 h 6078"/>
                <a:gd name="T14" fmla="*/ 440 w 7822"/>
                <a:gd name="T15" fmla="*/ 2430 h 6078"/>
                <a:gd name="T16" fmla="*/ 601 w 7822"/>
                <a:gd name="T17" fmla="*/ 2650 h 6078"/>
                <a:gd name="T18" fmla="*/ 872 w 7822"/>
                <a:gd name="T19" fmla="*/ 2946 h 6078"/>
                <a:gd name="T20" fmla="*/ 990 w 7822"/>
                <a:gd name="T21" fmla="*/ 3166 h 6078"/>
                <a:gd name="T22" fmla="*/ 1236 w 7822"/>
                <a:gd name="T23" fmla="*/ 3361 h 6078"/>
                <a:gd name="T24" fmla="*/ 1337 w 7822"/>
                <a:gd name="T25" fmla="*/ 3462 h 6078"/>
                <a:gd name="T26" fmla="*/ 1600 w 7822"/>
                <a:gd name="T27" fmla="*/ 3623 h 6078"/>
                <a:gd name="T28" fmla="*/ 1778 w 7822"/>
                <a:gd name="T29" fmla="*/ 3801 h 6078"/>
                <a:gd name="T30" fmla="*/ 1947 w 7822"/>
                <a:gd name="T31" fmla="*/ 4038 h 6078"/>
                <a:gd name="T32" fmla="*/ 2218 w 7822"/>
                <a:gd name="T33" fmla="*/ 4326 h 6078"/>
                <a:gd name="T34" fmla="*/ 2353 w 7822"/>
                <a:gd name="T35" fmla="*/ 4503 h 6078"/>
                <a:gd name="T36" fmla="*/ 2557 w 7822"/>
                <a:gd name="T37" fmla="*/ 4986 h 6078"/>
                <a:gd name="T38" fmla="*/ 2658 w 7822"/>
                <a:gd name="T39" fmla="*/ 5350 h 6078"/>
                <a:gd name="T40" fmla="*/ 2684 w 7822"/>
                <a:gd name="T41" fmla="*/ 5528 h 6078"/>
                <a:gd name="T42" fmla="*/ 2751 w 7822"/>
                <a:gd name="T43" fmla="*/ 5672 h 6078"/>
                <a:gd name="T44" fmla="*/ 2844 w 7822"/>
                <a:gd name="T45" fmla="*/ 5782 h 6078"/>
                <a:gd name="T46" fmla="*/ 2946 w 7822"/>
                <a:gd name="T47" fmla="*/ 5883 h 6078"/>
                <a:gd name="T48" fmla="*/ 3031 w 7822"/>
                <a:gd name="T49" fmla="*/ 5926 h 6078"/>
                <a:gd name="T50" fmla="*/ 3065 w 7822"/>
                <a:gd name="T51" fmla="*/ 5976 h 6078"/>
                <a:gd name="T52" fmla="*/ 3251 w 7822"/>
                <a:gd name="T53" fmla="*/ 6027 h 6078"/>
                <a:gd name="T54" fmla="*/ 3293 w 7822"/>
                <a:gd name="T55" fmla="*/ 6019 h 6078"/>
                <a:gd name="T56" fmla="*/ 3386 w 7822"/>
                <a:gd name="T57" fmla="*/ 6053 h 6078"/>
                <a:gd name="T58" fmla="*/ 3564 w 7822"/>
                <a:gd name="T59" fmla="*/ 6078 h 6078"/>
                <a:gd name="T60" fmla="*/ 3750 w 7822"/>
                <a:gd name="T61" fmla="*/ 6053 h 6078"/>
                <a:gd name="T62" fmla="*/ 3793 w 7822"/>
                <a:gd name="T63" fmla="*/ 6061 h 6078"/>
                <a:gd name="T64" fmla="*/ 4106 w 7822"/>
                <a:gd name="T65" fmla="*/ 5951 h 6078"/>
                <a:gd name="T66" fmla="*/ 4648 w 7822"/>
                <a:gd name="T67" fmla="*/ 5841 h 6078"/>
                <a:gd name="T68" fmla="*/ 4741 w 7822"/>
                <a:gd name="T69" fmla="*/ 5841 h 6078"/>
                <a:gd name="T70" fmla="*/ 5105 w 7822"/>
                <a:gd name="T71" fmla="*/ 5748 h 6078"/>
                <a:gd name="T72" fmla="*/ 5333 w 7822"/>
                <a:gd name="T73" fmla="*/ 5672 h 6078"/>
                <a:gd name="T74" fmla="*/ 5376 w 7822"/>
                <a:gd name="T75" fmla="*/ 5680 h 6078"/>
                <a:gd name="T76" fmla="*/ 5647 w 7822"/>
                <a:gd name="T77" fmla="*/ 5612 h 6078"/>
                <a:gd name="T78" fmla="*/ 5782 w 7822"/>
                <a:gd name="T79" fmla="*/ 5545 h 6078"/>
                <a:gd name="T80" fmla="*/ 5960 w 7822"/>
                <a:gd name="T81" fmla="*/ 5511 h 6078"/>
                <a:gd name="T82" fmla="*/ 6146 w 7822"/>
                <a:gd name="T83" fmla="*/ 5426 h 6078"/>
                <a:gd name="T84" fmla="*/ 6231 w 7822"/>
                <a:gd name="T85" fmla="*/ 5418 h 6078"/>
                <a:gd name="T86" fmla="*/ 6265 w 7822"/>
                <a:gd name="T87" fmla="*/ 5384 h 6078"/>
                <a:gd name="T88" fmla="*/ 6586 w 7822"/>
                <a:gd name="T89" fmla="*/ 5342 h 6078"/>
                <a:gd name="T90" fmla="*/ 6900 w 7822"/>
                <a:gd name="T91" fmla="*/ 5215 h 6078"/>
                <a:gd name="T92" fmla="*/ 6950 w 7822"/>
                <a:gd name="T93" fmla="*/ 5215 h 6078"/>
                <a:gd name="T94" fmla="*/ 6993 w 7822"/>
                <a:gd name="T95" fmla="*/ 5189 h 6078"/>
                <a:gd name="T96" fmla="*/ 7027 w 7822"/>
                <a:gd name="T97" fmla="*/ 5147 h 6078"/>
                <a:gd name="T98" fmla="*/ 7120 w 7822"/>
                <a:gd name="T99" fmla="*/ 5121 h 6078"/>
                <a:gd name="T100" fmla="*/ 7255 w 7822"/>
                <a:gd name="T101" fmla="*/ 5054 h 6078"/>
                <a:gd name="T102" fmla="*/ 7568 w 7822"/>
                <a:gd name="T103" fmla="*/ 4952 h 6078"/>
                <a:gd name="T104" fmla="*/ 7822 w 7822"/>
                <a:gd name="T105" fmla="*/ 4893 h 6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22" h="6078">
                  <a:moveTo>
                    <a:pt x="17" y="0"/>
                  </a:moveTo>
                  <a:lnTo>
                    <a:pt x="0" y="356"/>
                  </a:lnTo>
                  <a:lnTo>
                    <a:pt x="118" y="847"/>
                  </a:lnTo>
                  <a:lnTo>
                    <a:pt x="101" y="982"/>
                  </a:lnTo>
                  <a:lnTo>
                    <a:pt x="220" y="1617"/>
                  </a:lnTo>
                  <a:lnTo>
                    <a:pt x="228" y="1803"/>
                  </a:lnTo>
                  <a:lnTo>
                    <a:pt x="338" y="2209"/>
                  </a:lnTo>
                  <a:lnTo>
                    <a:pt x="440" y="2430"/>
                  </a:lnTo>
                  <a:lnTo>
                    <a:pt x="601" y="2650"/>
                  </a:lnTo>
                  <a:lnTo>
                    <a:pt x="872" y="2946"/>
                  </a:lnTo>
                  <a:lnTo>
                    <a:pt x="990" y="3166"/>
                  </a:lnTo>
                  <a:lnTo>
                    <a:pt x="1236" y="3361"/>
                  </a:lnTo>
                  <a:lnTo>
                    <a:pt x="1337" y="3462"/>
                  </a:lnTo>
                  <a:lnTo>
                    <a:pt x="1600" y="3623"/>
                  </a:lnTo>
                  <a:lnTo>
                    <a:pt x="1778" y="3801"/>
                  </a:lnTo>
                  <a:lnTo>
                    <a:pt x="1947" y="4038"/>
                  </a:lnTo>
                  <a:lnTo>
                    <a:pt x="2218" y="4326"/>
                  </a:lnTo>
                  <a:lnTo>
                    <a:pt x="2353" y="4503"/>
                  </a:lnTo>
                  <a:lnTo>
                    <a:pt x="2557" y="4986"/>
                  </a:lnTo>
                  <a:lnTo>
                    <a:pt x="2658" y="5350"/>
                  </a:lnTo>
                  <a:lnTo>
                    <a:pt x="2684" y="5528"/>
                  </a:lnTo>
                  <a:lnTo>
                    <a:pt x="2751" y="5672"/>
                  </a:lnTo>
                  <a:lnTo>
                    <a:pt x="2844" y="5782"/>
                  </a:lnTo>
                  <a:lnTo>
                    <a:pt x="2946" y="5883"/>
                  </a:lnTo>
                  <a:lnTo>
                    <a:pt x="3031" y="5926"/>
                  </a:lnTo>
                  <a:lnTo>
                    <a:pt x="3065" y="5976"/>
                  </a:lnTo>
                  <a:lnTo>
                    <a:pt x="3251" y="6027"/>
                  </a:lnTo>
                  <a:lnTo>
                    <a:pt x="3293" y="6019"/>
                  </a:lnTo>
                  <a:lnTo>
                    <a:pt x="3386" y="6053"/>
                  </a:lnTo>
                  <a:lnTo>
                    <a:pt x="3564" y="6078"/>
                  </a:lnTo>
                  <a:lnTo>
                    <a:pt x="3750" y="6053"/>
                  </a:lnTo>
                  <a:lnTo>
                    <a:pt x="3793" y="6061"/>
                  </a:lnTo>
                  <a:lnTo>
                    <a:pt x="4106" y="5951"/>
                  </a:lnTo>
                  <a:lnTo>
                    <a:pt x="4648" y="5841"/>
                  </a:lnTo>
                  <a:lnTo>
                    <a:pt x="4741" y="5841"/>
                  </a:lnTo>
                  <a:lnTo>
                    <a:pt x="5105" y="5748"/>
                  </a:lnTo>
                  <a:lnTo>
                    <a:pt x="5333" y="5672"/>
                  </a:lnTo>
                  <a:lnTo>
                    <a:pt x="5376" y="5680"/>
                  </a:lnTo>
                  <a:lnTo>
                    <a:pt x="5647" y="5612"/>
                  </a:lnTo>
                  <a:lnTo>
                    <a:pt x="5782" y="5545"/>
                  </a:lnTo>
                  <a:lnTo>
                    <a:pt x="5960" y="5511"/>
                  </a:lnTo>
                  <a:lnTo>
                    <a:pt x="6146" y="5426"/>
                  </a:lnTo>
                  <a:lnTo>
                    <a:pt x="6231" y="5418"/>
                  </a:lnTo>
                  <a:lnTo>
                    <a:pt x="6265" y="5384"/>
                  </a:lnTo>
                  <a:lnTo>
                    <a:pt x="6586" y="5342"/>
                  </a:lnTo>
                  <a:lnTo>
                    <a:pt x="6900" y="5215"/>
                  </a:lnTo>
                  <a:lnTo>
                    <a:pt x="6950" y="5215"/>
                  </a:lnTo>
                  <a:lnTo>
                    <a:pt x="6993" y="5189"/>
                  </a:lnTo>
                  <a:lnTo>
                    <a:pt x="7027" y="5147"/>
                  </a:lnTo>
                  <a:lnTo>
                    <a:pt x="7120" y="5121"/>
                  </a:lnTo>
                  <a:lnTo>
                    <a:pt x="7255" y="5054"/>
                  </a:lnTo>
                  <a:lnTo>
                    <a:pt x="7568" y="4952"/>
                  </a:lnTo>
                  <a:lnTo>
                    <a:pt x="7822" y="4893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0" name="Freeform 306">
              <a:extLst>
                <a:ext uri="{FF2B5EF4-FFF2-40B4-BE49-F238E27FC236}">
                  <a16:creationId xmlns:a16="http://schemas.microsoft.com/office/drawing/2014/main" id="{D8FC6A53-FB23-4853-ABEE-BDF27BF9F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975"/>
              <a:ext cx="91" cy="511"/>
            </a:xfrm>
            <a:custGeom>
              <a:avLst/>
              <a:gdLst>
                <a:gd name="T0" fmla="*/ 0 w 525"/>
                <a:gd name="T1" fmla="*/ 2937 h 2937"/>
                <a:gd name="T2" fmla="*/ 152 w 525"/>
                <a:gd name="T3" fmla="*/ 2819 h 2937"/>
                <a:gd name="T4" fmla="*/ 322 w 525"/>
                <a:gd name="T5" fmla="*/ 2616 h 2937"/>
                <a:gd name="T6" fmla="*/ 406 w 525"/>
                <a:gd name="T7" fmla="*/ 2446 h 2937"/>
                <a:gd name="T8" fmla="*/ 491 w 525"/>
                <a:gd name="T9" fmla="*/ 2108 h 2937"/>
                <a:gd name="T10" fmla="*/ 525 w 525"/>
                <a:gd name="T11" fmla="*/ 1735 h 2937"/>
                <a:gd name="T12" fmla="*/ 500 w 525"/>
                <a:gd name="T13" fmla="*/ 1668 h 2937"/>
                <a:gd name="T14" fmla="*/ 491 w 525"/>
                <a:gd name="T15" fmla="*/ 1490 h 2937"/>
                <a:gd name="T16" fmla="*/ 432 w 525"/>
                <a:gd name="T17" fmla="*/ 1354 h 2937"/>
                <a:gd name="T18" fmla="*/ 406 w 525"/>
                <a:gd name="T19" fmla="*/ 1016 h 2937"/>
                <a:gd name="T20" fmla="*/ 373 w 525"/>
                <a:gd name="T21" fmla="*/ 948 h 2937"/>
                <a:gd name="T22" fmla="*/ 356 w 525"/>
                <a:gd name="T23" fmla="*/ 779 h 2937"/>
                <a:gd name="T24" fmla="*/ 220 w 525"/>
                <a:gd name="T25" fmla="*/ 305 h 2937"/>
                <a:gd name="T26" fmla="*/ 119 w 525"/>
                <a:gd name="T27" fmla="*/ 68 h 2937"/>
                <a:gd name="T28" fmla="*/ 51 w 525"/>
                <a:gd name="T29" fmla="*/ 0 h 2937"/>
                <a:gd name="T30" fmla="*/ 0 w 525"/>
                <a:gd name="T31" fmla="*/ 0 h 2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5" h="2937">
                  <a:moveTo>
                    <a:pt x="0" y="2937"/>
                  </a:moveTo>
                  <a:lnTo>
                    <a:pt x="152" y="2819"/>
                  </a:lnTo>
                  <a:lnTo>
                    <a:pt x="322" y="2616"/>
                  </a:lnTo>
                  <a:lnTo>
                    <a:pt x="406" y="2446"/>
                  </a:lnTo>
                  <a:lnTo>
                    <a:pt x="491" y="2108"/>
                  </a:lnTo>
                  <a:lnTo>
                    <a:pt x="525" y="1735"/>
                  </a:lnTo>
                  <a:lnTo>
                    <a:pt x="500" y="1668"/>
                  </a:lnTo>
                  <a:lnTo>
                    <a:pt x="491" y="1490"/>
                  </a:lnTo>
                  <a:lnTo>
                    <a:pt x="432" y="1354"/>
                  </a:lnTo>
                  <a:lnTo>
                    <a:pt x="406" y="1016"/>
                  </a:lnTo>
                  <a:lnTo>
                    <a:pt x="373" y="948"/>
                  </a:lnTo>
                  <a:lnTo>
                    <a:pt x="356" y="779"/>
                  </a:lnTo>
                  <a:lnTo>
                    <a:pt x="220" y="305"/>
                  </a:lnTo>
                  <a:lnTo>
                    <a:pt x="119" y="68"/>
                  </a:lnTo>
                  <a:lnTo>
                    <a:pt x="51" y="0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1" name="Freeform 307">
              <a:extLst>
                <a:ext uri="{FF2B5EF4-FFF2-40B4-BE49-F238E27FC236}">
                  <a16:creationId xmlns:a16="http://schemas.microsoft.com/office/drawing/2014/main" id="{6271C028-C8AB-477B-9A2D-95719E773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1461" cy="2227"/>
            </a:xfrm>
            <a:custGeom>
              <a:avLst/>
              <a:gdLst>
                <a:gd name="T0" fmla="*/ 8331 w 8398"/>
                <a:gd name="T1" fmla="*/ 330 h 12791"/>
                <a:gd name="T2" fmla="*/ 8305 w 8398"/>
                <a:gd name="T3" fmla="*/ 830 h 12791"/>
                <a:gd name="T4" fmla="*/ 8229 w 8398"/>
                <a:gd name="T5" fmla="*/ 1507 h 12791"/>
                <a:gd name="T6" fmla="*/ 8110 w 8398"/>
                <a:gd name="T7" fmla="*/ 2049 h 12791"/>
                <a:gd name="T8" fmla="*/ 8077 w 8398"/>
                <a:gd name="T9" fmla="*/ 2226 h 12791"/>
                <a:gd name="T10" fmla="*/ 8034 w 8398"/>
                <a:gd name="T11" fmla="*/ 2590 h 12791"/>
                <a:gd name="T12" fmla="*/ 7967 w 8398"/>
                <a:gd name="T13" fmla="*/ 2997 h 12791"/>
                <a:gd name="T14" fmla="*/ 7899 w 8398"/>
                <a:gd name="T15" fmla="*/ 3361 h 12791"/>
                <a:gd name="T16" fmla="*/ 7730 w 8398"/>
                <a:gd name="T17" fmla="*/ 3860 h 12791"/>
                <a:gd name="T18" fmla="*/ 7408 w 8398"/>
                <a:gd name="T19" fmla="*/ 4673 h 12791"/>
                <a:gd name="T20" fmla="*/ 7069 w 8398"/>
                <a:gd name="T21" fmla="*/ 5248 h 12791"/>
                <a:gd name="T22" fmla="*/ 7001 w 8398"/>
                <a:gd name="T23" fmla="*/ 5375 h 12791"/>
                <a:gd name="T24" fmla="*/ 6637 w 8398"/>
                <a:gd name="T25" fmla="*/ 5773 h 12791"/>
                <a:gd name="T26" fmla="*/ 6146 w 8398"/>
                <a:gd name="T27" fmla="*/ 6230 h 12791"/>
                <a:gd name="T28" fmla="*/ 6019 w 8398"/>
                <a:gd name="T29" fmla="*/ 6391 h 12791"/>
                <a:gd name="T30" fmla="*/ 5351 w 8398"/>
                <a:gd name="T31" fmla="*/ 6941 h 12791"/>
                <a:gd name="T32" fmla="*/ 4851 w 8398"/>
                <a:gd name="T33" fmla="*/ 7289 h 12791"/>
                <a:gd name="T34" fmla="*/ 4208 w 8398"/>
                <a:gd name="T35" fmla="*/ 7610 h 12791"/>
                <a:gd name="T36" fmla="*/ 3886 w 8398"/>
                <a:gd name="T37" fmla="*/ 8017 h 12791"/>
                <a:gd name="T38" fmla="*/ 3742 w 8398"/>
                <a:gd name="T39" fmla="*/ 8567 h 12791"/>
                <a:gd name="T40" fmla="*/ 3674 w 8398"/>
                <a:gd name="T41" fmla="*/ 9151 h 12791"/>
                <a:gd name="T42" fmla="*/ 3522 w 8398"/>
                <a:gd name="T43" fmla="*/ 9600 h 12791"/>
                <a:gd name="T44" fmla="*/ 3327 w 8398"/>
                <a:gd name="T45" fmla="*/ 9828 h 12791"/>
                <a:gd name="T46" fmla="*/ 2895 w 8398"/>
                <a:gd name="T47" fmla="*/ 10057 h 12791"/>
                <a:gd name="T48" fmla="*/ 2489 w 8398"/>
                <a:gd name="T49" fmla="*/ 10234 h 12791"/>
                <a:gd name="T50" fmla="*/ 2150 w 8398"/>
                <a:gd name="T51" fmla="*/ 10404 h 12791"/>
                <a:gd name="T52" fmla="*/ 1922 w 8398"/>
                <a:gd name="T53" fmla="*/ 10624 h 12791"/>
                <a:gd name="T54" fmla="*/ 1668 w 8398"/>
                <a:gd name="T55" fmla="*/ 11208 h 12791"/>
                <a:gd name="T56" fmla="*/ 1295 w 8398"/>
                <a:gd name="T57" fmla="*/ 11809 h 12791"/>
                <a:gd name="T58" fmla="*/ 1092 w 8398"/>
                <a:gd name="T59" fmla="*/ 12080 h 12791"/>
                <a:gd name="T60" fmla="*/ 770 w 8398"/>
                <a:gd name="T61" fmla="*/ 12325 h 12791"/>
                <a:gd name="T62" fmla="*/ 508 w 8398"/>
                <a:gd name="T63" fmla="*/ 12520 h 12791"/>
                <a:gd name="T64" fmla="*/ 195 w 8398"/>
                <a:gd name="T65" fmla="*/ 12698 h 12791"/>
                <a:gd name="T66" fmla="*/ 59 w 8398"/>
                <a:gd name="T67" fmla="*/ 12757 h 12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98" h="12791">
                  <a:moveTo>
                    <a:pt x="8398" y="0"/>
                  </a:moveTo>
                  <a:lnTo>
                    <a:pt x="8331" y="330"/>
                  </a:lnTo>
                  <a:lnTo>
                    <a:pt x="8297" y="508"/>
                  </a:lnTo>
                  <a:lnTo>
                    <a:pt x="8305" y="830"/>
                  </a:lnTo>
                  <a:lnTo>
                    <a:pt x="8263" y="1050"/>
                  </a:lnTo>
                  <a:lnTo>
                    <a:pt x="8229" y="1507"/>
                  </a:lnTo>
                  <a:lnTo>
                    <a:pt x="8178" y="1642"/>
                  </a:lnTo>
                  <a:lnTo>
                    <a:pt x="8110" y="2049"/>
                  </a:lnTo>
                  <a:lnTo>
                    <a:pt x="8110" y="2142"/>
                  </a:lnTo>
                  <a:lnTo>
                    <a:pt x="8077" y="2226"/>
                  </a:lnTo>
                  <a:lnTo>
                    <a:pt x="8077" y="2413"/>
                  </a:lnTo>
                  <a:lnTo>
                    <a:pt x="8034" y="2590"/>
                  </a:lnTo>
                  <a:lnTo>
                    <a:pt x="8034" y="2726"/>
                  </a:lnTo>
                  <a:lnTo>
                    <a:pt x="7967" y="2997"/>
                  </a:lnTo>
                  <a:lnTo>
                    <a:pt x="7967" y="3090"/>
                  </a:lnTo>
                  <a:lnTo>
                    <a:pt x="7899" y="3361"/>
                  </a:lnTo>
                  <a:lnTo>
                    <a:pt x="7746" y="3725"/>
                  </a:lnTo>
                  <a:lnTo>
                    <a:pt x="7730" y="3860"/>
                  </a:lnTo>
                  <a:lnTo>
                    <a:pt x="7636" y="4038"/>
                  </a:lnTo>
                  <a:lnTo>
                    <a:pt x="7408" y="4673"/>
                  </a:lnTo>
                  <a:lnTo>
                    <a:pt x="7188" y="5121"/>
                  </a:lnTo>
                  <a:lnTo>
                    <a:pt x="7069" y="5248"/>
                  </a:lnTo>
                  <a:lnTo>
                    <a:pt x="7061" y="5291"/>
                  </a:lnTo>
                  <a:lnTo>
                    <a:pt x="7001" y="5375"/>
                  </a:lnTo>
                  <a:lnTo>
                    <a:pt x="6756" y="5612"/>
                  </a:lnTo>
                  <a:lnTo>
                    <a:pt x="6637" y="5773"/>
                  </a:lnTo>
                  <a:lnTo>
                    <a:pt x="6290" y="6120"/>
                  </a:lnTo>
                  <a:lnTo>
                    <a:pt x="6146" y="6230"/>
                  </a:lnTo>
                  <a:lnTo>
                    <a:pt x="6087" y="6324"/>
                  </a:lnTo>
                  <a:lnTo>
                    <a:pt x="6019" y="6391"/>
                  </a:lnTo>
                  <a:lnTo>
                    <a:pt x="5859" y="6501"/>
                  </a:lnTo>
                  <a:lnTo>
                    <a:pt x="5351" y="6941"/>
                  </a:lnTo>
                  <a:lnTo>
                    <a:pt x="5080" y="7128"/>
                  </a:lnTo>
                  <a:lnTo>
                    <a:pt x="4851" y="7289"/>
                  </a:lnTo>
                  <a:lnTo>
                    <a:pt x="4343" y="7526"/>
                  </a:lnTo>
                  <a:lnTo>
                    <a:pt x="4208" y="7610"/>
                  </a:lnTo>
                  <a:lnTo>
                    <a:pt x="3988" y="7839"/>
                  </a:lnTo>
                  <a:lnTo>
                    <a:pt x="3886" y="8017"/>
                  </a:lnTo>
                  <a:lnTo>
                    <a:pt x="3818" y="8203"/>
                  </a:lnTo>
                  <a:lnTo>
                    <a:pt x="3742" y="8567"/>
                  </a:lnTo>
                  <a:lnTo>
                    <a:pt x="3725" y="8838"/>
                  </a:lnTo>
                  <a:lnTo>
                    <a:pt x="3674" y="9151"/>
                  </a:lnTo>
                  <a:lnTo>
                    <a:pt x="3657" y="9286"/>
                  </a:lnTo>
                  <a:lnTo>
                    <a:pt x="3522" y="9600"/>
                  </a:lnTo>
                  <a:lnTo>
                    <a:pt x="3403" y="9760"/>
                  </a:lnTo>
                  <a:lnTo>
                    <a:pt x="3327" y="9828"/>
                  </a:lnTo>
                  <a:lnTo>
                    <a:pt x="3065" y="9997"/>
                  </a:lnTo>
                  <a:lnTo>
                    <a:pt x="2895" y="10057"/>
                  </a:lnTo>
                  <a:lnTo>
                    <a:pt x="2862" y="10090"/>
                  </a:lnTo>
                  <a:lnTo>
                    <a:pt x="2489" y="10234"/>
                  </a:lnTo>
                  <a:lnTo>
                    <a:pt x="2252" y="10370"/>
                  </a:lnTo>
                  <a:lnTo>
                    <a:pt x="2150" y="10404"/>
                  </a:lnTo>
                  <a:lnTo>
                    <a:pt x="1981" y="10539"/>
                  </a:lnTo>
                  <a:lnTo>
                    <a:pt x="1922" y="10624"/>
                  </a:lnTo>
                  <a:lnTo>
                    <a:pt x="1744" y="10979"/>
                  </a:lnTo>
                  <a:lnTo>
                    <a:pt x="1668" y="11208"/>
                  </a:lnTo>
                  <a:lnTo>
                    <a:pt x="1448" y="11614"/>
                  </a:lnTo>
                  <a:lnTo>
                    <a:pt x="1295" y="11809"/>
                  </a:lnTo>
                  <a:lnTo>
                    <a:pt x="1211" y="11944"/>
                  </a:lnTo>
                  <a:lnTo>
                    <a:pt x="1092" y="12080"/>
                  </a:lnTo>
                  <a:lnTo>
                    <a:pt x="999" y="12139"/>
                  </a:lnTo>
                  <a:lnTo>
                    <a:pt x="770" y="12325"/>
                  </a:lnTo>
                  <a:lnTo>
                    <a:pt x="533" y="12486"/>
                  </a:lnTo>
                  <a:lnTo>
                    <a:pt x="508" y="12520"/>
                  </a:lnTo>
                  <a:lnTo>
                    <a:pt x="330" y="12655"/>
                  </a:lnTo>
                  <a:lnTo>
                    <a:pt x="195" y="12698"/>
                  </a:lnTo>
                  <a:lnTo>
                    <a:pt x="127" y="12749"/>
                  </a:lnTo>
                  <a:lnTo>
                    <a:pt x="59" y="12757"/>
                  </a:lnTo>
                  <a:lnTo>
                    <a:pt x="0" y="1279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2" name="Freeform 308">
              <a:extLst>
                <a:ext uri="{FF2B5EF4-FFF2-40B4-BE49-F238E27FC236}">
                  <a16:creationId xmlns:a16="http://schemas.microsoft.com/office/drawing/2014/main" id="{D472D87C-837B-48D1-B3EB-28064037E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953"/>
              <a:ext cx="1340" cy="1572"/>
            </a:xfrm>
            <a:custGeom>
              <a:avLst/>
              <a:gdLst>
                <a:gd name="T0" fmla="*/ 7645 w 7704"/>
                <a:gd name="T1" fmla="*/ 169 h 9032"/>
                <a:gd name="T2" fmla="*/ 7205 w 7704"/>
                <a:gd name="T3" fmla="*/ 68 h 9032"/>
                <a:gd name="T4" fmla="*/ 6934 w 7704"/>
                <a:gd name="T5" fmla="*/ 25 h 9032"/>
                <a:gd name="T6" fmla="*/ 6765 w 7704"/>
                <a:gd name="T7" fmla="*/ 17 h 9032"/>
                <a:gd name="T8" fmla="*/ 6663 w 7704"/>
                <a:gd name="T9" fmla="*/ 0 h 9032"/>
                <a:gd name="T10" fmla="*/ 5706 w 7704"/>
                <a:gd name="T11" fmla="*/ 34 h 9032"/>
                <a:gd name="T12" fmla="*/ 5232 w 7704"/>
                <a:gd name="T13" fmla="*/ 152 h 9032"/>
                <a:gd name="T14" fmla="*/ 4826 w 7704"/>
                <a:gd name="T15" fmla="*/ 330 h 9032"/>
                <a:gd name="T16" fmla="*/ 4657 w 7704"/>
                <a:gd name="T17" fmla="*/ 423 h 9032"/>
                <a:gd name="T18" fmla="*/ 4479 w 7704"/>
                <a:gd name="T19" fmla="*/ 567 h 9032"/>
                <a:gd name="T20" fmla="*/ 4318 w 7704"/>
                <a:gd name="T21" fmla="*/ 762 h 9032"/>
                <a:gd name="T22" fmla="*/ 4106 w 7704"/>
                <a:gd name="T23" fmla="*/ 1676 h 9032"/>
                <a:gd name="T24" fmla="*/ 4056 w 7704"/>
                <a:gd name="T25" fmla="*/ 2133 h 9032"/>
                <a:gd name="T26" fmla="*/ 4039 w 7704"/>
                <a:gd name="T27" fmla="*/ 2446 h 9032"/>
                <a:gd name="T28" fmla="*/ 4106 w 7704"/>
                <a:gd name="T29" fmla="*/ 3081 h 9032"/>
                <a:gd name="T30" fmla="*/ 4115 w 7704"/>
                <a:gd name="T31" fmla="*/ 3445 h 9032"/>
                <a:gd name="T32" fmla="*/ 4149 w 7704"/>
                <a:gd name="T33" fmla="*/ 3716 h 9032"/>
                <a:gd name="T34" fmla="*/ 4191 w 7704"/>
                <a:gd name="T35" fmla="*/ 4029 h 9032"/>
                <a:gd name="T36" fmla="*/ 4039 w 7704"/>
                <a:gd name="T37" fmla="*/ 4326 h 9032"/>
                <a:gd name="T38" fmla="*/ 3734 w 7704"/>
                <a:gd name="T39" fmla="*/ 4495 h 9032"/>
                <a:gd name="T40" fmla="*/ 3116 w 7704"/>
                <a:gd name="T41" fmla="*/ 4673 h 9032"/>
                <a:gd name="T42" fmla="*/ 2947 w 7704"/>
                <a:gd name="T43" fmla="*/ 4732 h 9032"/>
                <a:gd name="T44" fmla="*/ 2574 w 7704"/>
                <a:gd name="T45" fmla="*/ 4842 h 9032"/>
                <a:gd name="T46" fmla="*/ 2032 w 7704"/>
                <a:gd name="T47" fmla="*/ 5138 h 9032"/>
                <a:gd name="T48" fmla="*/ 1880 w 7704"/>
                <a:gd name="T49" fmla="*/ 5545 h 9032"/>
                <a:gd name="T50" fmla="*/ 1990 w 7704"/>
                <a:gd name="T51" fmla="*/ 6137 h 9032"/>
                <a:gd name="T52" fmla="*/ 2185 w 7704"/>
                <a:gd name="T53" fmla="*/ 6544 h 9032"/>
                <a:gd name="T54" fmla="*/ 2235 w 7704"/>
                <a:gd name="T55" fmla="*/ 6814 h 9032"/>
                <a:gd name="T56" fmla="*/ 2100 w 7704"/>
                <a:gd name="T57" fmla="*/ 7051 h 9032"/>
                <a:gd name="T58" fmla="*/ 1465 w 7704"/>
                <a:gd name="T59" fmla="*/ 7297 h 9032"/>
                <a:gd name="T60" fmla="*/ 1092 w 7704"/>
                <a:gd name="T61" fmla="*/ 7407 h 9032"/>
                <a:gd name="T62" fmla="*/ 889 w 7704"/>
                <a:gd name="T63" fmla="*/ 7466 h 9032"/>
                <a:gd name="T64" fmla="*/ 618 w 7704"/>
                <a:gd name="T65" fmla="*/ 7525 h 9032"/>
                <a:gd name="T66" fmla="*/ 415 w 7704"/>
                <a:gd name="T67" fmla="*/ 7602 h 9032"/>
                <a:gd name="T68" fmla="*/ 119 w 7704"/>
                <a:gd name="T69" fmla="*/ 7873 h 9032"/>
                <a:gd name="T70" fmla="*/ 0 w 7704"/>
                <a:gd name="T71" fmla="*/ 8279 h 9032"/>
                <a:gd name="T72" fmla="*/ 153 w 7704"/>
                <a:gd name="T73" fmla="*/ 9032 h 9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04" h="9032">
                  <a:moveTo>
                    <a:pt x="7704" y="186"/>
                  </a:moveTo>
                  <a:lnTo>
                    <a:pt x="7645" y="169"/>
                  </a:lnTo>
                  <a:lnTo>
                    <a:pt x="7510" y="127"/>
                  </a:lnTo>
                  <a:lnTo>
                    <a:pt x="7205" y="68"/>
                  </a:lnTo>
                  <a:lnTo>
                    <a:pt x="7171" y="51"/>
                  </a:lnTo>
                  <a:lnTo>
                    <a:pt x="6934" y="25"/>
                  </a:lnTo>
                  <a:lnTo>
                    <a:pt x="6866" y="34"/>
                  </a:lnTo>
                  <a:lnTo>
                    <a:pt x="6765" y="17"/>
                  </a:lnTo>
                  <a:lnTo>
                    <a:pt x="6731" y="25"/>
                  </a:lnTo>
                  <a:lnTo>
                    <a:pt x="6663" y="0"/>
                  </a:lnTo>
                  <a:lnTo>
                    <a:pt x="6045" y="0"/>
                  </a:lnTo>
                  <a:lnTo>
                    <a:pt x="5706" y="34"/>
                  </a:lnTo>
                  <a:lnTo>
                    <a:pt x="5402" y="135"/>
                  </a:lnTo>
                  <a:lnTo>
                    <a:pt x="5232" y="152"/>
                  </a:lnTo>
                  <a:lnTo>
                    <a:pt x="5063" y="203"/>
                  </a:lnTo>
                  <a:lnTo>
                    <a:pt x="4826" y="330"/>
                  </a:lnTo>
                  <a:lnTo>
                    <a:pt x="4691" y="381"/>
                  </a:lnTo>
                  <a:lnTo>
                    <a:pt x="4657" y="423"/>
                  </a:lnTo>
                  <a:lnTo>
                    <a:pt x="4513" y="516"/>
                  </a:lnTo>
                  <a:lnTo>
                    <a:pt x="4479" y="567"/>
                  </a:lnTo>
                  <a:lnTo>
                    <a:pt x="4411" y="626"/>
                  </a:lnTo>
                  <a:lnTo>
                    <a:pt x="4318" y="762"/>
                  </a:lnTo>
                  <a:lnTo>
                    <a:pt x="4242" y="999"/>
                  </a:lnTo>
                  <a:lnTo>
                    <a:pt x="4106" y="1676"/>
                  </a:lnTo>
                  <a:lnTo>
                    <a:pt x="4106" y="1905"/>
                  </a:lnTo>
                  <a:lnTo>
                    <a:pt x="4056" y="2133"/>
                  </a:lnTo>
                  <a:lnTo>
                    <a:pt x="4056" y="2353"/>
                  </a:lnTo>
                  <a:lnTo>
                    <a:pt x="4039" y="2446"/>
                  </a:lnTo>
                  <a:lnTo>
                    <a:pt x="4047" y="2760"/>
                  </a:lnTo>
                  <a:lnTo>
                    <a:pt x="4106" y="3081"/>
                  </a:lnTo>
                  <a:lnTo>
                    <a:pt x="4081" y="3310"/>
                  </a:lnTo>
                  <a:lnTo>
                    <a:pt x="4115" y="3445"/>
                  </a:lnTo>
                  <a:lnTo>
                    <a:pt x="4123" y="3665"/>
                  </a:lnTo>
                  <a:lnTo>
                    <a:pt x="4149" y="3716"/>
                  </a:lnTo>
                  <a:lnTo>
                    <a:pt x="4149" y="3852"/>
                  </a:lnTo>
                  <a:lnTo>
                    <a:pt x="4191" y="4029"/>
                  </a:lnTo>
                  <a:lnTo>
                    <a:pt x="4106" y="4241"/>
                  </a:lnTo>
                  <a:lnTo>
                    <a:pt x="4039" y="4326"/>
                  </a:lnTo>
                  <a:lnTo>
                    <a:pt x="3903" y="4402"/>
                  </a:lnTo>
                  <a:lnTo>
                    <a:pt x="3734" y="4495"/>
                  </a:lnTo>
                  <a:lnTo>
                    <a:pt x="3260" y="4647"/>
                  </a:lnTo>
                  <a:lnTo>
                    <a:pt x="3116" y="4673"/>
                  </a:lnTo>
                  <a:lnTo>
                    <a:pt x="3048" y="4723"/>
                  </a:lnTo>
                  <a:lnTo>
                    <a:pt x="2947" y="4732"/>
                  </a:lnTo>
                  <a:lnTo>
                    <a:pt x="2879" y="4774"/>
                  </a:lnTo>
                  <a:lnTo>
                    <a:pt x="2574" y="4842"/>
                  </a:lnTo>
                  <a:lnTo>
                    <a:pt x="2235" y="4994"/>
                  </a:lnTo>
                  <a:lnTo>
                    <a:pt x="2032" y="5138"/>
                  </a:lnTo>
                  <a:lnTo>
                    <a:pt x="1931" y="5316"/>
                  </a:lnTo>
                  <a:lnTo>
                    <a:pt x="1880" y="5545"/>
                  </a:lnTo>
                  <a:lnTo>
                    <a:pt x="1888" y="5858"/>
                  </a:lnTo>
                  <a:lnTo>
                    <a:pt x="1990" y="6137"/>
                  </a:lnTo>
                  <a:lnTo>
                    <a:pt x="1998" y="6222"/>
                  </a:lnTo>
                  <a:lnTo>
                    <a:pt x="2185" y="6544"/>
                  </a:lnTo>
                  <a:lnTo>
                    <a:pt x="2227" y="6679"/>
                  </a:lnTo>
                  <a:lnTo>
                    <a:pt x="2235" y="6814"/>
                  </a:lnTo>
                  <a:lnTo>
                    <a:pt x="2201" y="6950"/>
                  </a:lnTo>
                  <a:lnTo>
                    <a:pt x="2100" y="7051"/>
                  </a:lnTo>
                  <a:lnTo>
                    <a:pt x="1812" y="7221"/>
                  </a:lnTo>
                  <a:lnTo>
                    <a:pt x="1465" y="7297"/>
                  </a:lnTo>
                  <a:lnTo>
                    <a:pt x="1431" y="7331"/>
                  </a:lnTo>
                  <a:lnTo>
                    <a:pt x="1092" y="7407"/>
                  </a:lnTo>
                  <a:lnTo>
                    <a:pt x="1025" y="7407"/>
                  </a:lnTo>
                  <a:lnTo>
                    <a:pt x="889" y="7466"/>
                  </a:lnTo>
                  <a:lnTo>
                    <a:pt x="822" y="7466"/>
                  </a:lnTo>
                  <a:lnTo>
                    <a:pt x="618" y="7525"/>
                  </a:lnTo>
                  <a:lnTo>
                    <a:pt x="483" y="7593"/>
                  </a:lnTo>
                  <a:lnTo>
                    <a:pt x="415" y="7602"/>
                  </a:lnTo>
                  <a:lnTo>
                    <a:pt x="246" y="7729"/>
                  </a:lnTo>
                  <a:lnTo>
                    <a:pt x="119" y="7873"/>
                  </a:lnTo>
                  <a:lnTo>
                    <a:pt x="77" y="7966"/>
                  </a:lnTo>
                  <a:lnTo>
                    <a:pt x="0" y="8279"/>
                  </a:lnTo>
                  <a:lnTo>
                    <a:pt x="0" y="8465"/>
                  </a:lnTo>
                  <a:lnTo>
                    <a:pt x="153" y="903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3" name="Freeform 309">
              <a:extLst>
                <a:ext uri="{FF2B5EF4-FFF2-40B4-BE49-F238E27FC236}">
                  <a16:creationId xmlns:a16="http://schemas.microsoft.com/office/drawing/2014/main" id="{085FCC5F-55C9-40A0-BFD6-AD631790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" y="10"/>
              <a:ext cx="1398" cy="1089"/>
            </a:xfrm>
            <a:custGeom>
              <a:avLst/>
              <a:gdLst>
                <a:gd name="T0" fmla="*/ 7890 w 8034"/>
                <a:gd name="T1" fmla="*/ 5147 h 6256"/>
                <a:gd name="T2" fmla="*/ 7145 w 8034"/>
                <a:gd name="T3" fmla="*/ 5418 h 6256"/>
                <a:gd name="T4" fmla="*/ 6942 w 8034"/>
                <a:gd name="T5" fmla="*/ 5477 h 6256"/>
                <a:gd name="T6" fmla="*/ 6604 w 8034"/>
                <a:gd name="T7" fmla="*/ 5570 h 6256"/>
                <a:gd name="T8" fmla="*/ 6265 w 8034"/>
                <a:gd name="T9" fmla="*/ 5672 h 6256"/>
                <a:gd name="T10" fmla="*/ 5893 w 8034"/>
                <a:gd name="T11" fmla="*/ 5782 h 6256"/>
                <a:gd name="T12" fmla="*/ 5655 w 8034"/>
                <a:gd name="T13" fmla="*/ 5849 h 6256"/>
                <a:gd name="T14" fmla="*/ 5520 w 8034"/>
                <a:gd name="T15" fmla="*/ 5883 h 6256"/>
                <a:gd name="T16" fmla="*/ 4944 w 8034"/>
                <a:gd name="T17" fmla="*/ 5985 h 6256"/>
                <a:gd name="T18" fmla="*/ 4369 w 8034"/>
                <a:gd name="T19" fmla="*/ 6120 h 6256"/>
                <a:gd name="T20" fmla="*/ 4064 w 8034"/>
                <a:gd name="T21" fmla="*/ 6180 h 6256"/>
                <a:gd name="T22" fmla="*/ 3691 w 8034"/>
                <a:gd name="T23" fmla="*/ 6197 h 6256"/>
                <a:gd name="T24" fmla="*/ 3480 w 8034"/>
                <a:gd name="T25" fmla="*/ 6256 h 6256"/>
                <a:gd name="T26" fmla="*/ 3141 w 8034"/>
                <a:gd name="T27" fmla="*/ 6163 h 6256"/>
                <a:gd name="T28" fmla="*/ 3090 w 8034"/>
                <a:gd name="T29" fmla="*/ 6129 h 6256"/>
                <a:gd name="T30" fmla="*/ 2701 w 8034"/>
                <a:gd name="T31" fmla="*/ 5824 h 6256"/>
                <a:gd name="T32" fmla="*/ 2557 w 8034"/>
                <a:gd name="T33" fmla="*/ 5485 h 6256"/>
                <a:gd name="T34" fmla="*/ 2388 w 8034"/>
                <a:gd name="T35" fmla="*/ 4944 h 6256"/>
                <a:gd name="T36" fmla="*/ 2345 w 8034"/>
                <a:gd name="T37" fmla="*/ 4707 h 6256"/>
                <a:gd name="T38" fmla="*/ 2066 w 8034"/>
                <a:gd name="T39" fmla="*/ 4165 h 6256"/>
                <a:gd name="T40" fmla="*/ 1643 w 8034"/>
                <a:gd name="T41" fmla="*/ 3767 h 6256"/>
                <a:gd name="T42" fmla="*/ 1524 w 8034"/>
                <a:gd name="T43" fmla="*/ 3691 h 6256"/>
                <a:gd name="T44" fmla="*/ 1346 w 8034"/>
                <a:gd name="T45" fmla="*/ 3564 h 6256"/>
                <a:gd name="T46" fmla="*/ 940 w 8034"/>
                <a:gd name="T47" fmla="*/ 3251 h 6256"/>
                <a:gd name="T48" fmla="*/ 644 w 8034"/>
                <a:gd name="T49" fmla="*/ 2929 h 6256"/>
                <a:gd name="T50" fmla="*/ 576 w 8034"/>
                <a:gd name="T51" fmla="*/ 2777 h 6256"/>
                <a:gd name="T52" fmla="*/ 440 w 8034"/>
                <a:gd name="T53" fmla="*/ 2396 h 6256"/>
                <a:gd name="T54" fmla="*/ 415 w 8034"/>
                <a:gd name="T55" fmla="*/ 2226 h 6256"/>
                <a:gd name="T56" fmla="*/ 296 w 8034"/>
                <a:gd name="T57" fmla="*/ 1617 h 6256"/>
                <a:gd name="T58" fmla="*/ 203 w 8034"/>
                <a:gd name="T59" fmla="*/ 1143 h 6256"/>
                <a:gd name="T60" fmla="*/ 161 w 8034"/>
                <a:gd name="T61" fmla="*/ 838 h 6256"/>
                <a:gd name="T62" fmla="*/ 127 w 8034"/>
                <a:gd name="T63" fmla="*/ 635 h 6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34" h="6256">
                  <a:moveTo>
                    <a:pt x="8034" y="5113"/>
                  </a:moveTo>
                  <a:lnTo>
                    <a:pt x="7890" y="5147"/>
                  </a:lnTo>
                  <a:lnTo>
                    <a:pt x="7586" y="5223"/>
                  </a:lnTo>
                  <a:lnTo>
                    <a:pt x="7145" y="5418"/>
                  </a:lnTo>
                  <a:lnTo>
                    <a:pt x="7044" y="5426"/>
                  </a:lnTo>
                  <a:lnTo>
                    <a:pt x="6942" y="5477"/>
                  </a:lnTo>
                  <a:lnTo>
                    <a:pt x="6875" y="5477"/>
                  </a:lnTo>
                  <a:lnTo>
                    <a:pt x="6604" y="5570"/>
                  </a:lnTo>
                  <a:lnTo>
                    <a:pt x="6536" y="5570"/>
                  </a:lnTo>
                  <a:lnTo>
                    <a:pt x="6265" y="5672"/>
                  </a:lnTo>
                  <a:lnTo>
                    <a:pt x="6130" y="5680"/>
                  </a:lnTo>
                  <a:lnTo>
                    <a:pt x="5893" y="5782"/>
                  </a:lnTo>
                  <a:lnTo>
                    <a:pt x="5791" y="5790"/>
                  </a:lnTo>
                  <a:lnTo>
                    <a:pt x="5655" y="5849"/>
                  </a:lnTo>
                  <a:lnTo>
                    <a:pt x="5554" y="5858"/>
                  </a:lnTo>
                  <a:lnTo>
                    <a:pt x="5520" y="5883"/>
                  </a:lnTo>
                  <a:lnTo>
                    <a:pt x="5012" y="5951"/>
                  </a:lnTo>
                  <a:lnTo>
                    <a:pt x="4944" y="5985"/>
                  </a:lnTo>
                  <a:lnTo>
                    <a:pt x="4707" y="6027"/>
                  </a:lnTo>
                  <a:lnTo>
                    <a:pt x="4369" y="6120"/>
                  </a:lnTo>
                  <a:lnTo>
                    <a:pt x="4335" y="6146"/>
                  </a:lnTo>
                  <a:lnTo>
                    <a:pt x="4064" y="6180"/>
                  </a:lnTo>
                  <a:lnTo>
                    <a:pt x="4030" y="6197"/>
                  </a:lnTo>
                  <a:lnTo>
                    <a:pt x="3691" y="6197"/>
                  </a:lnTo>
                  <a:lnTo>
                    <a:pt x="3547" y="6222"/>
                  </a:lnTo>
                  <a:lnTo>
                    <a:pt x="3480" y="6256"/>
                  </a:lnTo>
                  <a:lnTo>
                    <a:pt x="3277" y="6230"/>
                  </a:lnTo>
                  <a:lnTo>
                    <a:pt x="3141" y="6163"/>
                  </a:lnTo>
                  <a:lnTo>
                    <a:pt x="3107" y="6163"/>
                  </a:lnTo>
                  <a:lnTo>
                    <a:pt x="3090" y="6129"/>
                  </a:lnTo>
                  <a:lnTo>
                    <a:pt x="2828" y="5960"/>
                  </a:lnTo>
                  <a:lnTo>
                    <a:pt x="2701" y="5824"/>
                  </a:lnTo>
                  <a:lnTo>
                    <a:pt x="2692" y="5773"/>
                  </a:lnTo>
                  <a:lnTo>
                    <a:pt x="2557" y="5485"/>
                  </a:lnTo>
                  <a:lnTo>
                    <a:pt x="2548" y="5384"/>
                  </a:lnTo>
                  <a:lnTo>
                    <a:pt x="2388" y="4944"/>
                  </a:lnTo>
                  <a:lnTo>
                    <a:pt x="2388" y="4876"/>
                  </a:lnTo>
                  <a:lnTo>
                    <a:pt x="2345" y="4707"/>
                  </a:lnTo>
                  <a:lnTo>
                    <a:pt x="2193" y="4368"/>
                  </a:lnTo>
                  <a:lnTo>
                    <a:pt x="2066" y="4165"/>
                  </a:lnTo>
                  <a:lnTo>
                    <a:pt x="1829" y="3911"/>
                  </a:lnTo>
                  <a:lnTo>
                    <a:pt x="1643" y="3767"/>
                  </a:lnTo>
                  <a:lnTo>
                    <a:pt x="1549" y="3725"/>
                  </a:lnTo>
                  <a:lnTo>
                    <a:pt x="1524" y="3691"/>
                  </a:lnTo>
                  <a:lnTo>
                    <a:pt x="1380" y="3606"/>
                  </a:lnTo>
                  <a:lnTo>
                    <a:pt x="1346" y="3564"/>
                  </a:lnTo>
                  <a:lnTo>
                    <a:pt x="1075" y="3395"/>
                  </a:lnTo>
                  <a:lnTo>
                    <a:pt x="940" y="3251"/>
                  </a:lnTo>
                  <a:lnTo>
                    <a:pt x="830" y="3158"/>
                  </a:lnTo>
                  <a:lnTo>
                    <a:pt x="644" y="2929"/>
                  </a:lnTo>
                  <a:lnTo>
                    <a:pt x="635" y="2878"/>
                  </a:lnTo>
                  <a:lnTo>
                    <a:pt x="576" y="2777"/>
                  </a:lnTo>
                  <a:lnTo>
                    <a:pt x="534" y="2599"/>
                  </a:lnTo>
                  <a:lnTo>
                    <a:pt x="440" y="2396"/>
                  </a:lnTo>
                  <a:lnTo>
                    <a:pt x="415" y="2294"/>
                  </a:lnTo>
                  <a:lnTo>
                    <a:pt x="415" y="2226"/>
                  </a:lnTo>
                  <a:lnTo>
                    <a:pt x="339" y="1922"/>
                  </a:lnTo>
                  <a:lnTo>
                    <a:pt x="296" y="1617"/>
                  </a:lnTo>
                  <a:lnTo>
                    <a:pt x="212" y="1278"/>
                  </a:lnTo>
                  <a:lnTo>
                    <a:pt x="203" y="1143"/>
                  </a:lnTo>
                  <a:lnTo>
                    <a:pt x="169" y="1041"/>
                  </a:lnTo>
                  <a:lnTo>
                    <a:pt x="161" y="838"/>
                  </a:lnTo>
                  <a:lnTo>
                    <a:pt x="136" y="804"/>
                  </a:lnTo>
                  <a:lnTo>
                    <a:pt x="127" y="635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4" name="Freeform 310">
              <a:extLst>
                <a:ext uri="{FF2B5EF4-FFF2-40B4-BE49-F238E27FC236}">
                  <a16:creationId xmlns:a16="http://schemas.microsoft.com/office/drawing/2014/main" id="{5ACC2FA4-D2AD-48A9-BEAD-65CBCEDF5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3093"/>
              <a:ext cx="35" cy="337"/>
            </a:xfrm>
            <a:custGeom>
              <a:avLst/>
              <a:gdLst>
                <a:gd name="T0" fmla="*/ 0 w 203"/>
                <a:gd name="T1" fmla="*/ 0 h 1939"/>
                <a:gd name="T2" fmla="*/ 102 w 203"/>
                <a:gd name="T3" fmla="*/ 203 h 1939"/>
                <a:gd name="T4" fmla="*/ 93 w 203"/>
                <a:gd name="T5" fmla="*/ 254 h 1939"/>
                <a:gd name="T6" fmla="*/ 152 w 203"/>
                <a:gd name="T7" fmla="*/ 390 h 1939"/>
                <a:gd name="T8" fmla="*/ 169 w 203"/>
                <a:gd name="T9" fmla="*/ 610 h 1939"/>
                <a:gd name="T10" fmla="*/ 195 w 203"/>
                <a:gd name="T11" fmla="*/ 660 h 1939"/>
                <a:gd name="T12" fmla="*/ 203 w 203"/>
                <a:gd name="T13" fmla="*/ 974 h 1939"/>
                <a:gd name="T14" fmla="*/ 119 w 203"/>
                <a:gd name="T15" fmla="*/ 1702 h 1939"/>
                <a:gd name="T16" fmla="*/ 0 w 203"/>
                <a:gd name="T17" fmla="*/ 1939 h 1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1939">
                  <a:moveTo>
                    <a:pt x="0" y="0"/>
                  </a:moveTo>
                  <a:lnTo>
                    <a:pt x="102" y="203"/>
                  </a:lnTo>
                  <a:lnTo>
                    <a:pt x="93" y="254"/>
                  </a:lnTo>
                  <a:lnTo>
                    <a:pt x="152" y="390"/>
                  </a:lnTo>
                  <a:lnTo>
                    <a:pt x="169" y="610"/>
                  </a:lnTo>
                  <a:lnTo>
                    <a:pt x="195" y="660"/>
                  </a:lnTo>
                  <a:lnTo>
                    <a:pt x="203" y="974"/>
                  </a:lnTo>
                  <a:lnTo>
                    <a:pt x="119" y="1702"/>
                  </a:lnTo>
                  <a:lnTo>
                    <a:pt x="0" y="1939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5" name="Freeform 311">
              <a:extLst>
                <a:ext uri="{FF2B5EF4-FFF2-40B4-BE49-F238E27FC236}">
                  <a16:creationId xmlns:a16="http://schemas.microsoft.com/office/drawing/2014/main" id="{5F570C65-EAC8-4835-A7C1-A0DBDE084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10"/>
              <a:ext cx="3453" cy="2512"/>
            </a:xfrm>
            <a:custGeom>
              <a:avLst/>
              <a:gdLst>
                <a:gd name="T0" fmla="*/ 195 w 19844"/>
                <a:gd name="T1" fmla="*/ 13087 h 14425"/>
                <a:gd name="T2" fmla="*/ 737 w 19844"/>
                <a:gd name="T3" fmla="*/ 13062 h 14425"/>
                <a:gd name="T4" fmla="*/ 1414 w 19844"/>
                <a:gd name="T5" fmla="*/ 12690 h 14425"/>
                <a:gd name="T6" fmla="*/ 2811 w 19844"/>
                <a:gd name="T7" fmla="*/ 10895 h 14425"/>
                <a:gd name="T8" fmla="*/ 3454 w 19844"/>
                <a:gd name="T9" fmla="*/ 10184 h 14425"/>
                <a:gd name="T10" fmla="*/ 4275 w 19844"/>
                <a:gd name="T11" fmla="*/ 9617 h 14425"/>
                <a:gd name="T12" fmla="*/ 4030 w 19844"/>
                <a:gd name="T13" fmla="*/ 10836 h 14425"/>
                <a:gd name="T14" fmla="*/ 3971 w 19844"/>
                <a:gd name="T15" fmla="*/ 11877 h 14425"/>
                <a:gd name="T16" fmla="*/ 4157 w 19844"/>
                <a:gd name="T17" fmla="*/ 12825 h 14425"/>
                <a:gd name="T18" fmla="*/ 4572 w 19844"/>
                <a:gd name="T19" fmla="*/ 13655 h 14425"/>
                <a:gd name="T20" fmla="*/ 5410 w 19844"/>
                <a:gd name="T21" fmla="*/ 14332 h 14425"/>
                <a:gd name="T22" fmla="*/ 6316 w 19844"/>
                <a:gd name="T23" fmla="*/ 14374 h 14425"/>
                <a:gd name="T24" fmla="*/ 6866 w 19844"/>
                <a:gd name="T25" fmla="*/ 13722 h 14425"/>
                <a:gd name="T26" fmla="*/ 7086 w 19844"/>
                <a:gd name="T27" fmla="*/ 12808 h 14425"/>
                <a:gd name="T28" fmla="*/ 7408 w 19844"/>
                <a:gd name="T29" fmla="*/ 11962 h 14425"/>
                <a:gd name="T30" fmla="*/ 7882 w 19844"/>
                <a:gd name="T31" fmla="*/ 11648 h 14425"/>
                <a:gd name="T32" fmla="*/ 8449 w 19844"/>
                <a:gd name="T33" fmla="*/ 10565 h 14425"/>
                <a:gd name="T34" fmla="*/ 8534 w 19844"/>
                <a:gd name="T35" fmla="*/ 9414 h 14425"/>
                <a:gd name="T36" fmla="*/ 7975 w 19844"/>
                <a:gd name="T37" fmla="*/ 8753 h 14425"/>
                <a:gd name="T38" fmla="*/ 7357 w 19844"/>
                <a:gd name="T39" fmla="*/ 8499 h 14425"/>
                <a:gd name="T40" fmla="*/ 6570 w 19844"/>
                <a:gd name="T41" fmla="*/ 8330 h 14425"/>
                <a:gd name="T42" fmla="*/ 5520 w 19844"/>
                <a:gd name="T43" fmla="*/ 7991 h 14425"/>
                <a:gd name="T44" fmla="*/ 5012 w 19844"/>
                <a:gd name="T45" fmla="*/ 7974 h 14425"/>
                <a:gd name="T46" fmla="*/ 4631 w 19844"/>
                <a:gd name="T47" fmla="*/ 7932 h 14425"/>
                <a:gd name="T48" fmla="*/ 5037 w 19844"/>
                <a:gd name="T49" fmla="*/ 7255 h 14425"/>
                <a:gd name="T50" fmla="*/ 5571 w 19844"/>
                <a:gd name="T51" fmla="*/ 6789 h 14425"/>
                <a:gd name="T52" fmla="*/ 6129 w 19844"/>
                <a:gd name="T53" fmla="*/ 6417 h 14425"/>
                <a:gd name="T54" fmla="*/ 7238 w 19844"/>
                <a:gd name="T55" fmla="*/ 5757 h 14425"/>
                <a:gd name="T56" fmla="*/ 8339 w 19844"/>
                <a:gd name="T57" fmla="*/ 4792 h 14425"/>
                <a:gd name="T58" fmla="*/ 8602 w 19844"/>
                <a:gd name="T59" fmla="*/ 4140 h 14425"/>
                <a:gd name="T60" fmla="*/ 8957 w 19844"/>
                <a:gd name="T61" fmla="*/ 2921 h 14425"/>
                <a:gd name="T62" fmla="*/ 9330 w 19844"/>
                <a:gd name="T63" fmla="*/ 1566 h 14425"/>
                <a:gd name="T64" fmla="*/ 9482 w 19844"/>
                <a:gd name="T65" fmla="*/ 754 h 14425"/>
                <a:gd name="T66" fmla="*/ 9643 w 19844"/>
                <a:gd name="T67" fmla="*/ 0 h 14425"/>
                <a:gd name="T68" fmla="*/ 10185 w 19844"/>
                <a:gd name="T69" fmla="*/ 1558 h 14425"/>
                <a:gd name="T70" fmla="*/ 10803 w 19844"/>
                <a:gd name="T71" fmla="*/ 3547 h 14425"/>
                <a:gd name="T72" fmla="*/ 11328 w 19844"/>
                <a:gd name="T73" fmla="*/ 4309 h 14425"/>
                <a:gd name="T74" fmla="*/ 11852 w 19844"/>
                <a:gd name="T75" fmla="*/ 5012 h 14425"/>
                <a:gd name="T76" fmla="*/ 12242 w 19844"/>
                <a:gd name="T77" fmla="*/ 5401 h 14425"/>
                <a:gd name="T78" fmla="*/ 13495 w 19844"/>
                <a:gd name="T79" fmla="*/ 6281 h 14425"/>
                <a:gd name="T80" fmla="*/ 14138 w 19844"/>
                <a:gd name="T81" fmla="*/ 6866 h 14425"/>
                <a:gd name="T82" fmla="*/ 14773 w 19844"/>
                <a:gd name="T83" fmla="*/ 7416 h 14425"/>
                <a:gd name="T84" fmla="*/ 15848 w 19844"/>
                <a:gd name="T85" fmla="*/ 7551 h 14425"/>
                <a:gd name="T86" fmla="*/ 16720 w 19844"/>
                <a:gd name="T87" fmla="*/ 7204 h 14425"/>
                <a:gd name="T88" fmla="*/ 18016 w 19844"/>
                <a:gd name="T89" fmla="*/ 6425 h 14425"/>
                <a:gd name="T90" fmla="*/ 19328 w 19844"/>
                <a:gd name="T91" fmla="*/ 5790 h 14425"/>
                <a:gd name="T92" fmla="*/ 19413 w 19844"/>
                <a:gd name="T93" fmla="*/ 6256 h 14425"/>
                <a:gd name="T94" fmla="*/ 19057 w 19844"/>
                <a:gd name="T95" fmla="*/ 7331 h 14425"/>
                <a:gd name="T96" fmla="*/ 18778 w 19844"/>
                <a:gd name="T97" fmla="*/ 8279 h 14425"/>
                <a:gd name="T98" fmla="*/ 18922 w 19844"/>
                <a:gd name="T99" fmla="*/ 9456 h 14425"/>
                <a:gd name="T100" fmla="*/ 19734 w 19844"/>
                <a:gd name="T101" fmla="*/ 10649 h 14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44" h="14425">
                  <a:moveTo>
                    <a:pt x="0" y="13054"/>
                  </a:moveTo>
                  <a:lnTo>
                    <a:pt x="102" y="13062"/>
                  </a:lnTo>
                  <a:lnTo>
                    <a:pt x="152" y="13096"/>
                  </a:lnTo>
                  <a:lnTo>
                    <a:pt x="195" y="13087"/>
                  </a:lnTo>
                  <a:lnTo>
                    <a:pt x="423" y="13113"/>
                  </a:lnTo>
                  <a:lnTo>
                    <a:pt x="559" y="13096"/>
                  </a:lnTo>
                  <a:lnTo>
                    <a:pt x="643" y="13062"/>
                  </a:lnTo>
                  <a:lnTo>
                    <a:pt x="737" y="13062"/>
                  </a:lnTo>
                  <a:lnTo>
                    <a:pt x="923" y="13020"/>
                  </a:lnTo>
                  <a:lnTo>
                    <a:pt x="1101" y="12944"/>
                  </a:lnTo>
                  <a:lnTo>
                    <a:pt x="1270" y="12825"/>
                  </a:lnTo>
                  <a:lnTo>
                    <a:pt x="1414" y="12690"/>
                  </a:lnTo>
                  <a:lnTo>
                    <a:pt x="2218" y="11648"/>
                  </a:lnTo>
                  <a:lnTo>
                    <a:pt x="2548" y="11234"/>
                  </a:lnTo>
                  <a:lnTo>
                    <a:pt x="2616" y="11174"/>
                  </a:lnTo>
                  <a:lnTo>
                    <a:pt x="2811" y="10895"/>
                  </a:lnTo>
                  <a:lnTo>
                    <a:pt x="2912" y="10802"/>
                  </a:lnTo>
                  <a:lnTo>
                    <a:pt x="3065" y="10582"/>
                  </a:lnTo>
                  <a:lnTo>
                    <a:pt x="3268" y="10345"/>
                  </a:lnTo>
                  <a:lnTo>
                    <a:pt x="3454" y="10184"/>
                  </a:lnTo>
                  <a:lnTo>
                    <a:pt x="3573" y="10048"/>
                  </a:lnTo>
                  <a:lnTo>
                    <a:pt x="3920" y="9761"/>
                  </a:lnTo>
                  <a:lnTo>
                    <a:pt x="4123" y="9642"/>
                  </a:lnTo>
                  <a:lnTo>
                    <a:pt x="4275" y="9617"/>
                  </a:lnTo>
                  <a:lnTo>
                    <a:pt x="4301" y="9794"/>
                  </a:lnTo>
                  <a:lnTo>
                    <a:pt x="4165" y="10065"/>
                  </a:lnTo>
                  <a:lnTo>
                    <a:pt x="4098" y="10294"/>
                  </a:lnTo>
                  <a:lnTo>
                    <a:pt x="4030" y="10836"/>
                  </a:lnTo>
                  <a:lnTo>
                    <a:pt x="4030" y="11064"/>
                  </a:lnTo>
                  <a:lnTo>
                    <a:pt x="3988" y="11242"/>
                  </a:lnTo>
                  <a:lnTo>
                    <a:pt x="3971" y="11513"/>
                  </a:lnTo>
                  <a:lnTo>
                    <a:pt x="3971" y="11877"/>
                  </a:lnTo>
                  <a:lnTo>
                    <a:pt x="4004" y="12105"/>
                  </a:lnTo>
                  <a:lnTo>
                    <a:pt x="4004" y="12241"/>
                  </a:lnTo>
                  <a:lnTo>
                    <a:pt x="4106" y="12740"/>
                  </a:lnTo>
                  <a:lnTo>
                    <a:pt x="4157" y="12825"/>
                  </a:lnTo>
                  <a:lnTo>
                    <a:pt x="4199" y="13011"/>
                  </a:lnTo>
                  <a:lnTo>
                    <a:pt x="4436" y="13511"/>
                  </a:lnTo>
                  <a:lnTo>
                    <a:pt x="4496" y="13587"/>
                  </a:lnTo>
                  <a:lnTo>
                    <a:pt x="4572" y="13655"/>
                  </a:lnTo>
                  <a:lnTo>
                    <a:pt x="4614" y="13748"/>
                  </a:lnTo>
                  <a:lnTo>
                    <a:pt x="4775" y="13951"/>
                  </a:lnTo>
                  <a:lnTo>
                    <a:pt x="4970" y="14103"/>
                  </a:lnTo>
                  <a:lnTo>
                    <a:pt x="5410" y="14332"/>
                  </a:lnTo>
                  <a:lnTo>
                    <a:pt x="5638" y="14366"/>
                  </a:lnTo>
                  <a:lnTo>
                    <a:pt x="5723" y="14400"/>
                  </a:lnTo>
                  <a:lnTo>
                    <a:pt x="6087" y="14425"/>
                  </a:lnTo>
                  <a:lnTo>
                    <a:pt x="6316" y="14374"/>
                  </a:lnTo>
                  <a:lnTo>
                    <a:pt x="6485" y="14289"/>
                  </a:lnTo>
                  <a:lnTo>
                    <a:pt x="6629" y="14162"/>
                  </a:lnTo>
                  <a:lnTo>
                    <a:pt x="6790" y="13993"/>
                  </a:lnTo>
                  <a:lnTo>
                    <a:pt x="6866" y="13722"/>
                  </a:lnTo>
                  <a:lnTo>
                    <a:pt x="6858" y="13519"/>
                  </a:lnTo>
                  <a:lnTo>
                    <a:pt x="6968" y="13181"/>
                  </a:lnTo>
                  <a:lnTo>
                    <a:pt x="6993" y="13045"/>
                  </a:lnTo>
                  <a:lnTo>
                    <a:pt x="7086" y="12808"/>
                  </a:lnTo>
                  <a:lnTo>
                    <a:pt x="7103" y="12639"/>
                  </a:lnTo>
                  <a:lnTo>
                    <a:pt x="7188" y="12334"/>
                  </a:lnTo>
                  <a:lnTo>
                    <a:pt x="7230" y="12232"/>
                  </a:lnTo>
                  <a:lnTo>
                    <a:pt x="7408" y="11962"/>
                  </a:lnTo>
                  <a:lnTo>
                    <a:pt x="7594" y="11860"/>
                  </a:lnTo>
                  <a:lnTo>
                    <a:pt x="7772" y="11733"/>
                  </a:lnTo>
                  <a:lnTo>
                    <a:pt x="7840" y="11665"/>
                  </a:lnTo>
                  <a:lnTo>
                    <a:pt x="7882" y="11648"/>
                  </a:lnTo>
                  <a:lnTo>
                    <a:pt x="8161" y="11208"/>
                  </a:lnTo>
                  <a:lnTo>
                    <a:pt x="8339" y="10836"/>
                  </a:lnTo>
                  <a:lnTo>
                    <a:pt x="8348" y="10768"/>
                  </a:lnTo>
                  <a:lnTo>
                    <a:pt x="8449" y="10565"/>
                  </a:lnTo>
                  <a:lnTo>
                    <a:pt x="8508" y="10395"/>
                  </a:lnTo>
                  <a:lnTo>
                    <a:pt x="8576" y="9989"/>
                  </a:lnTo>
                  <a:lnTo>
                    <a:pt x="8568" y="9684"/>
                  </a:lnTo>
                  <a:lnTo>
                    <a:pt x="8534" y="9414"/>
                  </a:lnTo>
                  <a:lnTo>
                    <a:pt x="8483" y="9278"/>
                  </a:lnTo>
                  <a:lnTo>
                    <a:pt x="8407" y="9143"/>
                  </a:lnTo>
                  <a:lnTo>
                    <a:pt x="8212" y="8939"/>
                  </a:lnTo>
                  <a:lnTo>
                    <a:pt x="7975" y="8753"/>
                  </a:lnTo>
                  <a:lnTo>
                    <a:pt x="7696" y="8618"/>
                  </a:lnTo>
                  <a:lnTo>
                    <a:pt x="7594" y="8550"/>
                  </a:lnTo>
                  <a:lnTo>
                    <a:pt x="7391" y="8482"/>
                  </a:lnTo>
                  <a:lnTo>
                    <a:pt x="7357" y="8499"/>
                  </a:lnTo>
                  <a:lnTo>
                    <a:pt x="7018" y="8415"/>
                  </a:lnTo>
                  <a:lnTo>
                    <a:pt x="6985" y="8432"/>
                  </a:lnTo>
                  <a:lnTo>
                    <a:pt x="6747" y="8347"/>
                  </a:lnTo>
                  <a:lnTo>
                    <a:pt x="6570" y="8330"/>
                  </a:lnTo>
                  <a:lnTo>
                    <a:pt x="5892" y="8101"/>
                  </a:lnTo>
                  <a:lnTo>
                    <a:pt x="5757" y="8093"/>
                  </a:lnTo>
                  <a:lnTo>
                    <a:pt x="5689" y="8042"/>
                  </a:lnTo>
                  <a:lnTo>
                    <a:pt x="5520" y="7991"/>
                  </a:lnTo>
                  <a:lnTo>
                    <a:pt x="5317" y="7941"/>
                  </a:lnTo>
                  <a:lnTo>
                    <a:pt x="5114" y="7958"/>
                  </a:lnTo>
                  <a:lnTo>
                    <a:pt x="5046" y="7991"/>
                  </a:lnTo>
                  <a:lnTo>
                    <a:pt x="5012" y="7974"/>
                  </a:lnTo>
                  <a:lnTo>
                    <a:pt x="4876" y="8025"/>
                  </a:lnTo>
                  <a:lnTo>
                    <a:pt x="4809" y="8068"/>
                  </a:lnTo>
                  <a:lnTo>
                    <a:pt x="4707" y="8093"/>
                  </a:lnTo>
                  <a:lnTo>
                    <a:pt x="4631" y="7932"/>
                  </a:lnTo>
                  <a:lnTo>
                    <a:pt x="4716" y="7695"/>
                  </a:lnTo>
                  <a:lnTo>
                    <a:pt x="4851" y="7492"/>
                  </a:lnTo>
                  <a:lnTo>
                    <a:pt x="4970" y="7365"/>
                  </a:lnTo>
                  <a:lnTo>
                    <a:pt x="5037" y="7255"/>
                  </a:lnTo>
                  <a:lnTo>
                    <a:pt x="5080" y="7238"/>
                  </a:lnTo>
                  <a:lnTo>
                    <a:pt x="5122" y="7162"/>
                  </a:lnTo>
                  <a:lnTo>
                    <a:pt x="5410" y="6899"/>
                  </a:lnTo>
                  <a:lnTo>
                    <a:pt x="5571" y="6789"/>
                  </a:lnTo>
                  <a:lnTo>
                    <a:pt x="5647" y="6713"/>
                  </a:lnTo>
                  <a:lnTo>
                    <a:pt x="5782" y="6645"/>
                  </a:lnTo>
                  <a:lnTo>
                    <a:pt x="5994" y="6485"/>
                  </a:lnTo>
                  <a:lnTo>
                    <a:pt x="6129" y="6417"/>
                  </a:lnTo>
                  <a:lnTo>
                    <a:pt x="6383" y="6239"/>
                  </a:lnTo>
                  <a:lnTo>
                    <a:pt x="6502" y="6180"/>
                  </a:lnTo>
                  <a:lnTo>
                    <a:pt x="6993" y="5875"/>
                  </a:lnTo>
                  <a:lnTo>
                    <a:pt x="7238" y="5757"/>
                  </a:lnTo>
                  <a:lnTo>
                    <a:pt x="7806" y="5401"/>
                  </a:lnTo>
                  <a:lnTo>
                    <a:pt x="8000" y="5240"/>
                  </a:lnTo>
                  <a:lnTo>
                    <a:pt x="8161" y="5062"/>
                  </a:lnTo>
                  <a:lnTo>
                    <a:pt x="8339" y="4792"/>
                  </a:lnTo>
                  <a:lnTo>
                    <a:pt x="8466" y="4555"/>
                  </a:lnTo>
                  <a:lnTo>
                    <a:pt x="8542" y="4275"/>
                  </a:lnTo>
                  <a:lnTo>
                    <a:pt x="8568" y="4258"/>
                  </a:lnTo>
                  <a:lnTo>
                    <a:pt x="8602" y="4140"/>
                  </a:lnTo>
                  <a:lnTo>
                    <a:pt x="8610" y="3970"/>
                  </a:lnTo>
                  <a:lnTo>
                    <a:pt x="8906" y="3090"/>
                  </a:lnTo>
                  <a:lnTo>
                    <a:pt x="8906" y="3022"/>
                  </a:lnTo>
                  <a:lnTo>
                    <a:pt x="8957" y="2921"/>
                  </a:lnTo>
                  <a:lnTo>
                    <a:pt x="9093" y="2345"/>
                  </a:lnTo>
                  <a:lnTo>
                    <a:pt x="9152" y="2210"/>
                  </a:lnTo>
                  <a:lnTo>
                    <a:pt x="9186" y="2007"/>
                  </a:lnTo>
                  <a:lnTo>
                    <a:pt x="9330" y="1566"/>
                  </a:lnTo>
                  <a:lnTo>
                    <a:pt x="9330" y="1465"/>
                  </a:lnTo>
                  <a:lnTo>
                    <a:pt x="9380" y="1329"/>
                  </a:lnTo>
                  <a:lnTo>
                    <a:pt x="9380" y="1262"/>
                  </a:lnTo>
                  <a:lnTo>
                    <a:pt x="9482" y="754"/>
                  </a:lnTo>
                  <a:lnTo>
                    <a:pt x="9465" y="280"/>
                  </a:lnTo>
                  <a:lnTo>
                    <a:pt x="9516" y="76"/>
                  </a:lnTo>
                  <a:lnTo>
                    <a:pt x="9550" y="34"/>
                  </a:lnTo>
                  <a:lnTo>
                    <a:pt x="9643" y="0"/>
                  </a:lnTo>
                  <a:lnTo>
                    <a:pt x="9795" y="195"/>
                  </a:lnTo>
                  <a:lnTo>
                    <a:pt x="9829" y="381"/>
                  </a:lnTo>
                  <a:lnTo>
                    <a:pt x="10015" y="788"/>
                  </a:lnTo>
                  <a:lnTo>
                    <a:pt x="10185" y="1558"/>
                  </a:lnTo>
                  <a:lnTo>
                    <a:pt x="10227" y="1913"/>
                  </a:lnTo>
                  <a:lnTo>
                    <a:pt x="10456" y="2591"/>
                  </a:lnTo>
                  <a:lnTo>
                    <a:pt x="10540" y="2955"/>
                  </a:lnTo>
                  <a:lnTo>
                    <a:pt x="10803" y="3547"/>
                  </a:lnTo>
                  <a:lnTo>
                    <a:pt x="10964" y="3767"/>
                  </a:lnTo>
                  <a:lnTo>
                    <a:pt x="11031" y="3894"/>
                  </a:lnTo>
                  <a:lnTo>
                    <a:pt x="11209" y="4131"/>
                  </a:lnTo>
                  <a:lnTo>
                    <a:pt x="11328" y="4309"/>
                  </a:lnTo>
                  <a:lnTo>
                    <a:pt x="11336" y="4360"/>
                  </a:lnTo>
                  <a:lnTo>
                    <a:pt x="11514" y="4597"/>
                  </a:lnTo>
                  <a:lnTo>
                    <a:pt x="11649" y="4741"/>
                  </a:lnTo>
                  <a:lnTo>
                    <a:pt x="11852" y="5012"/>
                  </a:lnTo>
                  <a:lnTo>
                    <a:pt x="11971" y="5130"/>
                  </a:lnTo>
                  <a:lnTo>
                    <a:pt x="12013" y="5147"/>
                  </a:lnTo>
                  <a:lnTo>
                    <a:pt x="12039" y="5198"/>
                  </a:lnTo>
                  <a:lnTo>
                    <a:pt x="12242" y="5401"/>
                  </a:lnTo>
                  <a:lnTo>
                    <a:pt x="12462" y="5579"/>
                  </a:lnTo>
                  <a:lnTo>
                    <a:pt x="12682" y="5790"/>
                  </a:lnTo>
                  <a:lnTo>
                    <a:pt x="12911" y="5985"/>
                  </a:lnTo>
                  <a:lnTo>
                    <a:pt x="13495" y="6281"/>
                  </a:lnTo>
                  <a:lnTo>
                    <a:pt x="13740" y="6451"/>
                  </a:lnTo>
                  <a:lnTo>
                    <a:pt x="13910" y="6620"/>
                  </a:lnTo>
                  <a:lnTo>
                    <a:pt x="14028" y="6781"/>
                  </a:lnTo>
                  <a:lnTo>
                    <a:pt x="14138" y="6866"/>
                  </a:lnTo>
                  <a:lnTo>
                    <a:pt x="14231" y="6984"/>
                  </a:lnTo>
                  <a:lnTo>
                    <a:pt x="14341" y="7086"/>
                  </a:lnTo>
                  <a:lnTo>
                    <a:pt x="14367" y="7128"/>
                  </a:lnTo>
                  <a:lnTo>
                    <a:pt x="14773" y="7416"/>
                  </a:lnTo>
                  <a:lnTo>
                    <a:pt x="14985" y="7517"/>
                  </a:lnTo>
                  <a:lnTo>
                    <a:pt x="15535" y="7602"/>
                  </a:lnTo>
                  <a:lnTo>
                    <a:pt x="15755" y="7551"/>
                  </a:lnTo>
                  <a:lnTo>
                    <a:pt x="15848" y="7551"/>
                  </a:lnTo>
                  <a:lnTo>
                    <a:pt x="16119" y="7467"/>
                  </a:lnTo>
                  <a:lnTo>
                    <a:pt x="16255" y="7458"/>
                  </a:lnTo>
                  <a:lnTo>
                    <a:pt x="16560" y="7323"/>
                  </a:lnTo>
                  <a:lnTo>
                    <a:pt x="16720" y="7204"/>
                  </a:lnTo>
                  <a:lnTo>
                    <a:pt x="16805" y="7170"/>
                  </a:lnTo>
                  <a:lnTo>
                    <a:pt x="17059" y="6993"/>
                  </a:lnTo>
                  <a:lnTo>
                    <a:pt x="17491" y="6764"/>
                  </a:lnTo>
                  <a:lnTo>
                    <a:pt x="18016" y="6425"/>
                  </a:lnTo>
                  <a:lnTo>
                    <a:pt x="18244" y="6349"/>
                  </a:lnTo>
                  <a:lnTo>
                    <a:pt x="18515" y="6214"/>
                  </a:lnTo>
                  <a:lnTo>
                    <a:pt x="18786" y="6121"/>
                  </a:lnTo>
                  <a:lnTo>
                    <a:pt x="19328" y="5790"/>
                  </a:lnTo>
                  <a:lnTo>
                    <a:pt x="19353" y="5816"/>
                  </a:lnTo>
                  <a:lnTo>
                    <a:pt x="19480" y="5850"/>
                  </a:lnTo>
                  <a:lnTo>
                    <a:pt x="19497" y="5917"/>
                  </a:lnTo>
                  <a:lnTo>
                    <a:pt x="19413" y="6256"/>
                  </a:lnTo>
                  <a:lnTo>
                    <a:pt x="19277" y="6561"/>
                  </a:lnTo>
                  <a:lnTo>
                    <a:pt x="19277" y="6612"/>
                  </a:lnTo>
                  <a:lnTo>
                    <a:pt x="19108" y="7060"/>
                  </a:lnTo>
                  <a:lnTo>
                    <a:pt x="19057" y="7331"/>
                  </a:lnTo>
                  <a:lnTo>
                    <a:pt x="18913" y="7737"/>
                  </a:lnTo>
                  <a:lnTo>
                    <a:pt x="18888" y="7873"/>
                  </a:lnTo>
                  <a:lnTo>
                    <a:pt x="18803" y="8144"/>
                  </a:lnTo>
                  <a:lnTo>
                    <a:pt x="18778" y="8279"/>
                  </a:lnTo>
                  <a:lnTo>
                    <a:pt x="18769" y="8736"/>
                  </a:lnTo>
                  <a:lnTo>
                    <a:pt x="18812" y="9050"/>
                  </a:lnTo>
                  <a:lnTo>
                    <a:pt x="18879" y="9236"/>
                  </a:lnTo>
                  <a:lnTo>
                    <a:pt x="18922" y="9456"/>
                  </a:lnTo>
                  <a:lnTo>
                    <a:pt x="19023" y="9727"/>
                  </a:lnTo>
                  <a:lnTo>
                    <a:pt x="19142" y="9955"/>
                  </a:lnTo>
                  <a:lnTo>
                    <a:pt x="19447" y="10387"/>
                  </a:lnTo>
                  <a:lnTo>
                    <a:pt x="19734" y="10649"/>
                  </a:lnTo>
                  <a:lnTo>
                    <a:pt x="19844" y="1070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6" name="Freeform 312">
              <a:extLst>
                <a:ext uri="{FF2B5EF4-FFF2-40B4-BE49-F238E27FC236}">
                  <a16:creationId xmlns:a16="http://schemas.microsoft.com/office/drawing/2014/main" id="{014F444B-B76D-4E0C-82D8-2E456FDB8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" y="2576"/>
              <a:ext cx="2132" cy="1949"/>
            </a:xfrm>
            <a:custGeom>
              <a:avLst/>
              <a:gdLst>
                <a:gd name="T0" fmla="*/ 144 w 12250"/>
                <a:gd name="T1" fmla="*/ 10886 h 11199"/>
                <a:gd name="T2" fmla="*/ 390 w 12250"/>
                <a:gd name="T3" fmla="*/ 10378 h 11199"/>
                <a:gd name="T4" fmla="*/ 838 w 12250"/>
                <a:gd name="T5" fmla="*/ 9735 h 11199"/>
                <a:gd name="T6" fmla="*/ 1041 w 12250"/>
                <a:gd name="T7" fmla="*/ 9498 h 11199"/>
                <a:gd name="T8" fmla="*/ 1380 w 12250"/>
                <a:gd name="T9" fmla="*/ 9227 h 11199"/>
                <a:gd name="T10" fmla="*/ 1829 w 12250"/>
                <a:gd name="T11" fmla="*/ 9083 h 11199"/>
                <a:gd name="T12" fmla="*/ 2057 w 12250"/>
                <a:gd name="T13" fmla="*/ 9015 h 11199"/>
                <a:gd name="T14" fmla="*/ 2726 w 12250"/>
                <a:gd name="T15" fmla="*/ 8880 h 11199"/>
                <a:gd name="T16" fmla="*/ 3132 w 12250"/>
                <a:gd name="T17" fmla="*/ 8711 h 11199"/>
                <a:gd name="T18" fmla="*/ 3336 w 12250"/>
                <a:gd name="T19" fmla="*/ 8482 h 11199"/>
                <a:gd name="T20" fmla="*/ 3437 w 12250"/>
                <a:gd name="T21" fmla="*/ 8143 h 11199"/>
                <a:gd name="T22" fmla="*/ 3564 w 12250"/>
                <a:gd name="T23" fmla="*/ 7771 h 11199"/>
                <a:gd name="T24" fmla="*/ 3674 w 12250"/>
                <a:gd name="T25" fmla="*/ 7297 h 11199"/>
                <a:gd name="T26" fmla="*/ 3767 w 12250"/>
                <a:gd name="T27" fmla="*/ 7060 h 11199"/>
                <a:gd name="T28" fmla="*/ 3852 w 12250"/>
                <a:gd name="T29" fmla="*/ 6857 h 11199"/>
                <a:gd name="T30" fmla="*/ 4004 w 12250"/>
                <a:gd name="T31" fmla="*/ 6611 h 11199"/>
                <a:gd name="T32" fmla="*/ 4318 w 12250"/>
                <a:gd name="T33" fmla="*/ 6036 h 11199"/>
                <a:gd name="T34" fmla="*/ 5029 w 12250"/>
                <a:gd name="T35" fmla="*/ 5612 h 11199"/>
                <a:gd name="T36" fmla="*/ 5215 w 12250"/>
                <a:gd name="T37" fmla="*/ 5545 h 11199"/>
                <a:gd name="T38" fmla="*/ 5655 w 12250"/>
                <a:gd name="T39" fmla="*/ 5392 h 11199"/>
                <a:gd name="T40" fmla="*/ 5833 w 12250"/>
                <a:gd name="T41" fmla="*/ 5316 h 11199"/>
                <a:gd name="T42" fmla="*/ 6062 w 12250"/>
                <a:gd name="T43" fmla="*/ 5121 h 11199"/>
                <a:gd name="T44" fmla="*/ 6104 w 12250"/>
                <a:gd name="T45" fmla="*/ 4910 h 11199"/>
                <a:gd name="T46" fmla="*/ 6070 w 12250"/>
                <a:gd name="T47" fmla="*/ 4740 h 11199"/>
                <a:gd name="T48" fmla="*/ 6138 w 12250"/>
                <a:gd name="T49" fmla="*/ 4537 h 11199"/>
                <a:gd name="T50" fmla="*/ 6113 w 12250"/>
                <a:gd name="T51" fmla="*/ 4402 h 11199"/>
                <a:gd name="T52" fmla="*/ 6096 w 12250"/>
                <a:gd name="T53" fmla="*/ 3775 h 11199"/>
                <a:gd name="T54" fmla="*/ 6096 w 12250"/>
                <a:gd name="T55" fmla="*/ 3471 h 11199"/>
                <a:gd name="T56" fmla="*/ 6163 w 12250"/>
                <a:gd name="T57" fmla="*/ 3234 h 11199"/>
                <a:gd name="T58" fmla="*/ 6248 w 12250"/>
                <a:gd name="T59" fmla="*/ 2827 h 11199"/>
                <a:gd name="T60" fmla="*/ 6409 w 12250"/>
                <a:gd name="T61" fmla="*/ 2252 h 11199"/>
                <a:gd name="T62" fmla="*/ 6536 w 12250"/>
                <a:gd name="T63" fmla="*/ 2015 h 11199"/>
                <a:gd name="T64" fmla="*/ 6773 w 12250"/>
                <a:gd name="T65" fmla="*/ 1371 h 11199"/>
                <a:gd name="T66" fmla="*/ 6934 w 12250"/>
                <a:gd name="T67" fmla="*/ 1100 h 11199"/>
                <a:gd name="T68" fmla="*/ 7391 w 12250"/>
                <a:gd name="T69" fmla="*/ 813 h 11199"/>
                <a:gd name="T70" fmla="*/ 8246 w 12250"/>
                <a:gd name="T71" fmla="*/ 550 h 11199"/>
                <a:gd name="T72" fmla="*/ 8466 w 12250"/>
                <a:gd name="T73" fmla="*/ 474 h 11199"/>
                <a:gd name="T74" fmla="*/ 8923 w 12250"/>
                <a:gd name="T75" fmla="*/ 381 h 11199"/>
                <a:gd name="T76" fmla="*/ 9423 w 12250"/>
                <a:gd name="T77" fmla="*/ 330 h 11199"/>
                <a:gd name="T78" fmla="*/ 9601 w 12250"/>
                <a:gd name="T79" fmla="*/ 305 h 11199"/>
                <a:gd name="T80" fmla="*/ 9778 w 12250"/>
                <a:gd name="T81" fmla="*/ 279 h 11199"/>
                <a:gd name="T82" fmla="*/ 10100 w 12250"/>
                <a:gd name="T83" fmla="*/ 262 h 11199"/>
                <a:gd name="T84" fmla="*/ 10278 w 12250"/>
                <a:gd name="T85" fmla="*/ 228 h 11199"/>
                <a:gd name="T86" fmla="*/ 10642 w 12250"/>
                <a:gd name="T87" fmla="*/ 161 h 11199"/>
                <a:gd name="T88" fmla="*/ 11048 w 12250"/>
                <a:gd name="T89" fmla="*/ 110 h 11199"/>
                <a:gd name="T90" fmla="*/ 11412 w 12250"/>
                <a:gd name="T91" fmla="*/ 76 h 11199"/>
                <a:gd name="T92" fmla="*/ 12250 w 12250"/>
                <a:gd name="T93" fmla="*/ 8 h 1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50" h="11199">
                  <a:moveTo>
                    <a:pt x="0" y="11199"/>
                  </a:moveTo>
                  <a:lnTo>
                    <a:pt x="144" y="10886"/>
                  </a:lnTo>
                  <a:lnTo>
                    <a:pt x="178" y="10852"/>
                  </a:lnTo>
                  <a:lnTo>
                    <a:pt x="390" y="10378"/>
                  </a:lnTo>
                  <a:lnTo>
                    <a:pt x="703" y="9904"/>
                  </a:lnTo>
                  <a:lnTo>
                    <a:pt x="838" y="9735"/>
                  </a:lnTo>
                  <a:lnTo>
                    <a:pt x="906" y="9676"/>
                  </a:lnTo>
                  <a:lnTo>
                    <a:pt x="1041" y="9498"/>
                  </a:lnTo>
                  <a:lnTo>
                    <a:pt x="1211" y="9337"/>
                  </a:lnTo>
                  <a:lnTo>
                    <a:pt x="1380" y="9227"/>
                  </a:lnTo>
                  <a:lnTo>
                    <a:pt x="1600" y="9134"/>
                  </a:lnTo>
                  <a:lnTo>
                    <a:pt x="1829" y="9083"/>
                  </a:lnTo>
                  <a:lnTo>
                    <a:pt x="1922" y="9032"/>
                  </a:lnTo>
                  <a:lnTo>
                    <a:pt x="2057" y="9015"/>
                  </a:lnTo>
                  <a:lnTo>
                    <a:pt x="2320" y="8931"/>
                  </a:lnTo>
                  <a:lnTo>
                    <a:pt x="2726" y="8880"/>
                  </a:lnTo>
                  <a:lnTo>
                    <a:pt x="2946" y="8812"/>
                  </a:lnTo>
                  <a:lnTo>
                    <a:pt x="3132" y="8711"/>
                  </a:lnTo>
                  <a:lnTo>
                    <a:pt x="3243" y="8609"/>
                  </a:lnTo>
                  <a:lnTo>
                    <a:pt x="3336" y="8482"/>
                  </a:lnTo>
                  <a:lnTo>
                    <a:pt x="3412" y="8245"/>
                  </a:lnTo>
                  <a:lnTo>
                    <a:pt x="3437" y="8143"/>
                  </a:lnTo>
                  <a:lnTo>
                    <a:pt x="3539" y="7940"/>
                  </a:lnTo>
                  <a:lnTo>
                    <a:pt x="3564" y="7771"/>
                  </a:lnTo>
                  <a:lnTo>
                    <a:pt x="3615" y="7635"/>
                  </a:lnTo>
                  <a:lnTo>
                    <a:pt x="3674" y="7297"/>
                  </a:lnTo>
                  <a:lnTo>
                    <a:pt x="3708" y="7195"/>
                  </a:lnTo>
                  <a:lnTo>
                    <a:pt x="3767" y="7060"/>
                  </a:lnTo>
                  <a:lnTo>
                    <a:pt x="3801" y="7034"/>
                  </a:lnTo>
                  <a:lnTo>
                    <a:pt x="3852" y="6857"/>
                  </a:lnTo>
                  <a:lnTo>
                    <a:pt x="3945" y="6679"/>
                  </a:lnTo>
                  <a:lnTo>
                    <a:pt x="4004" y="6611"/>
                  </a:lnTo>
                  <a:lnTo>
                    <a:pt x="4072" y="6442"/>
                  </a:lnTo>
                  <a:lnTo>
                    <a:pt x="4318" y="6036"/>
                  </a:lnTo>
                  <a:lnTo>
                    <a:pt x="4716" y="5756"/>
                  </a:lnTo>
                  <a:lnTo>
                    <a:pt x="5029" y="5612"/>
                  </a:lnTo>
                  <a:lnTo>
                    <a:pt x="5164" y="5578"/>
                  </a:lnTo>
                  <a:lnTo>
                    <a:pt x="5215" y="5545"/>
                  </a:lnTo>
                  <a:lnTo>
                    <a:pt x="5469" y="5460"/>
                  </a:lnTo>
                  <a:lnTo>
                    <a:pt x="5655" y="5392"/>
                  </a:lnTo>
                  <a:lnTo>
                    <a:pt x="5740" y="5333"/>
                  </a:lnTo>
                  <a:lnTo>
                    <a:pt x="5833" y="5316"/>
                  </a:lnTo>
                  <a:lnTo>
                    <a:pt x="6002" y="5189"/>
                  </a:lnTo>
                  <a:lnTo>
                    <a:pt x="6062" y="5121"/>
                  </a:lnTo>
                  <a:lnTo>
                    <a:pt x="6079" y="5054"/>
                  </a:lnTo>
                  <a:lnTo>
                    <a:pt x="6104" y="4910"/>
                  </a:lnTo>
                  <a:lnTo>
                    <a:pt x="6070" y="4808"/>
                  </a:lnTo>
                  <a:lnTo>
                    <a:pt x="6070" y="4740"/>
                  </a:lnTo>
                  <a:lnTo>
                    <a:pt x="6129" y="4605"/>
                  </a:lnTo>
                  <a:lnTo>
                    <a:pt x="6138" y="4537"/>
                  </a:lnTo>
                  <a:lnTo>
                    <a:pt x="6104" y="4436"/>
                  </a:lnTo>
                  <a:lnTo>
                    <a:pt x="6113" y="4402"/>
                  </a:lnTo>
                  <a:lnTo>
                    <a:pt x="6079" y="4046"/>
                  </a:lnTo>
                  <a:lnTo>
                    <a:pt x="6096" y="3775"/>
                  </a:lnTo>
                  <a:lnTo>
                    <a:pt x="6070" y="3674"/>
                  </a:lnTo>
                  <a:lnTo>
                    <a:pt x="6096" y="3471"/>
                  </a:lnTo>
                  <a:lnTo>
                    <a:pt x="6113" y="3437"/>
                  </a:lnTo>
                  <a:lnTo>
                    <a:pt x="6163" y="3234"/>
                  </a:lnTo>
                  <a:lnTo>
                    <a:pt x="6197" y="2963"/>
                  </a:lnTo>
                  <a:lnTo>
                    <a:pt x="6248" y="2827"/>
                  </a:lnTo>
                  <a:lnTo>
                    <a:pt x="6273" y="2692"/>
                  </a:lnTo>
                  <a:lnTo>
                    <a:pt x="6409" y="2252"/>
                  </a:lnTo>
                  <a:lnTo>
                    <a:pt x="6477" y="2082"/>
                  </a:lnTo>
                  <a:lnTo>
                    <a:pt x="6536" y="2015"/>
                  </a:lnTo>
                  <a:lnTo>
                    <a:pt x="6714" y="1439"/>
                  </a:lnTo>
                  <a:lnTo>
                    <a:pt x="6773" y="1371"/>
                  </a:lnTo>
                  <a:lnTo>
                    <a:pt x="6815" y="1270"/>
                  </a:lnTo>
                  <a:lnTo>
                    <a:pt x="6934" y="1100"/>
                  </a:lnTo>
                  <a:lnTo>
                    <a:pt x="7171" y="923"/>
                  </a:lnTo>
                  <a:lnTo>
                    <a:pt x="7391" y="813"/>
                  </a:lnTo>
                  <a:lnTo>
                    <a:pt x="7975" y="584"/>
                  </a:lnTo>
                  <a:lnTo>
                    <a:pt x="8246" y="550"/>
                  </a:lnTo>
                  <a:lnTo>
                    <a:pt x="8288" y="516"/>
                  </a:lnTo>
                  <a:lnTo>
                    <a:pt x="8466" y="474"/>
                  </a:lnTo>
                  <a:lnTo>
                    <a:pt x="8602" y="465"/>
                  </a:lnTo>
                  <a:lnTo>
                    <a:pt x="8923" y="381"/>
                  </a:lnTo>
                  <a:lnTo>
                    <a:pt x="9372" y="347"/>
                  </a:lnTo>
                  <a:lnTo>
                    <a:pt x="9423" y="330"/>
                  </a:lnTo>
                  <a:lnTo>
                    <a:pt x="9465" y="338"/>
                  </a:lnTo>
                  <a:lnTo>
                    <a:pt x="9601" y="305"/>
                  </a:lnTo>
                  <a:lnTo>
                    <a:pt x="9736" y="305"/>
                  </a:lnTo>
                  <a:lnTo>
                    <a:pt x="9778" y="279"/>
                  </a:lnTo>
                  <a:lnTo>
                    <a:pt x="9965" y="262"/>
                  </a:lnTo>
                  <a:lnTo>
                    <a:pt x="10100" y="262"/>
                  </a:lnTo>
                  <a:lnTo>
                    <a:pt x="10185" y="228"/>
                  </a:lnTo>
                  <a:lnTo>
                    <a:pt x="10278" y="228"/>
                  </a:lnTo>
                  <a:lnTo>
                    <a:pt x="10413" y="178"/>
                  </a:lnTo>
                  <a:lnTo>
                    <a:pt x="10642" y="161"/>
                  </a:lnTo>
                  <a:lnTo>
                    <a:pt x="10684" y="135"/>
                  </a:lnTo>
                  <a:lnTo>
                    <a:pt x="11048" y="110"/>
                  </a:lnTo>
                  <a:lnTo>
                    <a:pt x="11226" y="76"/>
                  </a:lnTo>
                  <a:lnTo>
                    <a:pt x="11412" y="76"/>
                  </a:lnTo>
                  <a:lnTo>
                    <a:pt x="12039" y="0"/>
                  </a:lnTo>
                  <a:lnTo>
                    <a:pt x="12250" y="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7" name="Freeform 313">
              <a:extLst>
                <a:ext uri="{FF2B5EF4-FFF2-40B4-BE49-F238E27FC236}">
                  <a16:creationId xmlns:a16="http://schemas.microsoft.com/office/drawing/2014/main" id="{DA0C1CFF-2D81-4A96-945A-476792E80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1937"/>
              <a:ext cx="230" cy="426"/>
            </a:xfrm>
            <a:custGeom>
              <a:avLst/>
              <a:gdLst>
                <a:gd name="T0" fmla="*/ 9 w 1321"/>
                <a:gd name="T1" fmla="*/ 2151 h 2447"/>
                <a:gd name="T2" fmla="*/ 9 w 1321"/>
                <a:gd name="T3" fmla="*/ 2125 h 2447"/>
                <a:gd name="T4" fmla="*/ 93 w 1321"/>
                <a:gd name="T5" fmla="*/ 1905 h 2447"/>
                <a:gd name="T6" fmla="*/ 169 w 1321"/>
                <a:gd name="T7" fmla="*/ 1820 h 2447"/>
                <a:gd name="T8" fmla="*/ 212 w 1321"/>
                <a:gd name="T9" fmla="*/ 1744 h 2447"/>
                <a:gd name="T10" fmla="*/ 279 w 1321"/>
                <a:gd name="T11" fmla="*/ 1516 h 2447"/>
                <a:gd name="T12" fmla="*/ 330 w 1321"/>
                <a:gd name="T13" fmla="*/ 1245 h 2447"/>
                <a:gd name="T14" fmla="*/ 347 w 1321"/>
                <a:gd name="T15" fmla="*/ 974 h 2447"/>
                <a:gd name="T16" fmla="*/ 330 w 1321"/>
                <a:gd name="T17" fmla="*/ 796 h 2447"/>
                <a:gd name="T18" fmla="*/ 229 w 1321"/>
                <a:gd name="T19" fmla="*/ 474 h 2447"/>
                <a:gd name="T20" fmla="*/ 203 w 1321"/>
                <a:gd name="T21" fmla="*/ 212 h 2447"/>
                <a:gd name="T22" fmla="*/ 305 w 1321"/>
                <a:gd name="T23" fmla="*/ 77 h 2447"/>
                <a:gd name="T24" fmla="*/ 440 w 1321"/>
                <a:gd name="T25" fmla="*/ 0 h 2447"/>
                <a:gd name="T26" fmla="*/ 508 w 1321"/>
                <a:gd name="T27" fmla="*/ 0 h 2447"/>
                <a:gd name="T28" fmla="*/ 813 w 1321"/>
                <a:gd name="T29" fmla="*/ 68 h 2447"/>
                <a:gd name="T30" fmla="*/ 948 w 1321"/>
                <a:gd name="T31" fmla="*/ 144 h 2447"/>
                <a:gd name="T32" fmla="*/ 1101 w 1321"/>
                <a:gd name="T33" fmla="*/ 178 h 2447"/>
                <a:gd name="T34" fmla="*/ 1245 w 1321"/>
                <a:gd name="T35" fmla="*/ 263 h 2447"/>
                <a:gd name="T36" fmla="*/ 1321 w 1321"/>
                <a:gd name="T37" fmla="*/ 356 h 2447"/>
                <a:gd name="T38" fmla="*/ 1312 w 1321"/>
                <a:gd name="T39" fmla="*/ 491 h 2447"/>
                <a:gd name="T40" fmla="*/ 1245 w 1321"/>
                <a:gd name="T41" fmla="*/ 635 h 2447"/>
                <a:gd name="T42" fmla="*/ 1033 w 1321"/>
                <a:gd name="T43" fmla="*/ 872 h 2447"/>
                <a:gd name="T44" fmla="*/ 881 w 1321"/>
                <a:gd name="T45" fmla="*/ 1076 h 2447"/>
                <a:gd name="T46" fmla="*/ 754 w 1321"/>
                <a:gd name="T47" fmla="*/ 1245 h 2447"/>
                <a:gd name="T48" fmla="*/ 669 w 1321"/>
                <a:gd name="T49" fmla="*/ 1482 h 2447"/>
                <a:gd name="T50" fmla="*/ 652 w 1321"/>
                <a:gd name="T51" fmla="*/ 1719 h 2447"/>
                <a:gd name="T52" fmla="*/ 618 w 1321"/>
                <a:gd name="T53" fmla="*/ 1888 h 2447"/>
                <a:gd name="T54" fmla="*/ 508 w 1321"/>
                <a:gd name="T55" fmla="*/ 2108 h 2447"/>
                <a:gd name="T56" fmla="*/ 364 w 1321"/>
                <a:gd name="T57" fmla="*/ 2311 h 2447"/>
                <a:gd name="T58" fmla="*/ 237 w 1321"/>
                <a:gd name="T59" fmla="*/ 2396 h 2447"/>
                <a:gd name="T60" fmla="*/ 68 w 1321"/>
                <a:gd name="T61" fmla="*/ 2447 h 2447"/>
                <a:gd name="T62" fmla="*/ 34 w 1321"/>
                <a:gd name="T63" fmla="*/ 2421 h 2447"/>
                <a:gd name="T64" fmla="*/ 0 w 1321"/>
                <a:gd name="T65" fmla="*/ 2328 h 2447"/>
                <a:gd name="T66" fmla="*/ 9 w 1321"/>
                <a:gd name="T67" fmla="*/ 2151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21" h="2447">
                  <a:moveTo>
                    <a:pt x="9" y="2151"/>
                  </a:moveTo>
                  <a:lnTo>
                    <a:pt x="9" y="2125"/>
                  </a:lnTo>
                  <a:lnTo>
                    <a:pt x="93" y="1905"/>
                  </a:lnTo>
                  <a:lnTo>
                    <a:pt x="169" y="1820"/>
                  </a:lnTo>
                  <a:lnTo>
                    <a:pt x="212" y="1744"/>
                  </a:lnTo>
                  <a:lnTo>
                    <a:pt x="279" y="1516"/>
                  </a:lnTo>
                  <a:lnTo>
                    <a:pt x="330" y="1245"/>
                  </a:lnTo>
                  <a:lnTo>
                    <a:pt x="347" y="974"/>
                  </a:lnTo>
                  <a:lnTo>
                    <a:pt x="330" y="796"/>
                  </a:lnTo>
                  <a:lnTo>
                    <a:pt x="229" y="474"/>
                  </a:lnTo>
                  <a:lnTo>
                    <a:pt x="203" y="212"/>
                  </a:lnTo>
                  <a:lnTo>
                    <a:pt x="305" y="77"/>
                  </a:lnTo>
                  <a:lnTo>
                    <a:pt x="440" y="0"/>
                  </a:lnTo>
                  <a:lnTo>
                    <a:pt x="508" y="0"/>
                  </a:lnTo>
                  <a:lnTo>
                    <a:pt x="813" y="68"/>
                  </a:lnTo>
                  <a:lnTo>
                    <a:pt x="948" y="144"/>
                  </a:lnTo>
                  <a:lnTo>
                    <a:pt x="1101" y="178"/>
                  </a:lnTo>
                  <a:lnTo>
                    <a:pt x="1245" y="263"/>
                  </a:lnTo>
                  <a:lnTo>
                    <a:pt x="1321" y="356"/>
                  </a:lnTo>
                  <a:lnTo>
                    <a:pt x="1312" y="491"/>
                  </a:lnTo>
                  <a:lnTo>
                    <a:pt x="1245" y="635"/>
                  </a:lnTo>
                  <a:lnTo>
                    <a:pt x="1033" y="872"/>
                  </a:lnTo>
                  <a:lnTo>
                    <a:pt x="881" y="1076"/>
                  </a:lnTo>
                  <a:lnTo>
                    <a:pt x="754" y="1245"/>
                  </a:lnTo>
                  <a:lnTo>
                    <a:pt x="669" y="1482"/>
                  </a:lnTo>
                  <a:lnTo>
                    <a:pt x="652" y="1719"/>
                  </a:lnTo>
                  <a:lnTo>
                    <a:pt x="618" y="1888"/>
                  </a:lnTo>
                  <a:lnTo>
                    <a:pt x="508" y="2108"/>
                  </a:lnTo>
                  <a:lnTo>
                    <a:pt x="364" y="2311"/>
                  </a:lnTo>
                  <a:lnTo>
                    <a:pt x="237" y="2396"/>
                  </a:lnTo>
                  <a:lnTo>
                    <a:pt x="68" y="2447"/>
                  </a:lnTo>
                  <a:lnTo>
                    <a:pt x="34" y="2421"/>
                  </a:lnTo>
                  <a:lnTo>
                    <a:pt x="0" y="2328"/>
                  </a:lnTo>
                  <a:lnTo>
                    <a:pt x="9" y="2151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8" name="Freeform 314">
              <a:extLst>
                <a:ext uri="{FF2B5EF4-FFF2-40B4-BE49-F238E27FC236}">
                  <a16:creationId xmlns:a16="http://schemas.microsoft.com/office/drawing/2014/main" id="{A08D56BE-F5A5-467F-A120-27B356989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866"/>
              <a:ext cx="3356" cy="3659"/>
            </a:xfrm>
            <a:custGeom>
              <a:avLst/>
              <a:gdLst>
                <a:gd name="T0" fmla="*/ 5207 w 19286"/>
                <a:gd name="T1" fmla="*/ 19995 h 21019"/>
                <a:gd name="T2" fmla="*/ 6155 w 19286"/>
                <a:gd name="T3" fmla="*/ 19140 h 21019"/>
                <a:gd name="T4" fmla="*/ 7467 w 19286"/>
                <a:gd name="T5" fmla="*/ 17946 h 21019"/>
                <a:gd name="T6" fmla="*/ 8754 w 19286"/>
                <a:gd name="T7" fmla="*/ 17709 h 21019"/>
                <a:gd name="T8" fmla="*/ 9363 w 19286"/>
                <a:gd name="T9" fmla="*/ 17667 h 21019"/>
                <a:gd name="T10" fmla="*/ 9609 w 19286"/>
                <a:gd name="T11" fmla="*/ 16363 h 21019"/>
                <a:gd name="T12" fmla="*/ 10202 w 19286"/>
                <a:gd name="T13" fmla="*/ 15602 h 21019"/>
                <a:gd name="T14" fmla="*/ 12047 w 19286"/>
                <a:gd name="T15" fmla="*/ 13968 h 21019"/>
                <a:gd name="T16" fmla="*/ 12284 w 19286"/>
                <a:gd name="T17" fmla="*/ 12757 h 21019"/>
                <a:gd name="T18" fmla="*/ 13216 w 19286"/>
                <a:gd name="T19" fmla="*/ 11123 h 21019"/>
                <a:gd name="T20" fmla="*/ 14265 w 19286"/>
                <a:gd name="T21" fmla="*/ 10370 h 21019"/>
                <a:gd name="T22" fmla="*/ 15637 w 19286"/>
                <a:gd name="T23" fmla="*/ 9761 h 21019"/>
                <a:gd name="T24" fmla="*/ 17068 w 19286"/>
                <a:gd name="T25" fmla="*/ 9193 h 21019"/>
                <a:gd name="T26" fmla="*/ 18185 w 19286"/>
                <a:gd name="T27" fmla="*/ 8846 h 21019"/>
                <a:gd name="T28" fmla="*/ 19252 w 19286"/>
                <a:gd name="T29" fmla="*/ 8567 h 21019"/>
                <a:gd name="T30" fmla="*/ 18752 w 19286"/>
                <a:gd name="T31" fmla="*/ 8347 h 21019"/>
                <a:gd name="T32" fmla="*/ 17703 w 19286"/>
                <a:gd name="T33" fmla="*/ 8127 h 21019"/>
                <a:gd name="T34" fmla="*/ 16653 w 19286"/>
                <a:gd name="T35" fmla="*/ 7746 h 21019"/>
                <a:gd name="T36" fmla="*/ 16119 w 19286"/>
                <a:gd name="T37" fmla="*/ 6849 h 21019"/>
                <a:gd name="T38" fmla="*/ 16424 w 19286"/>
                <a:gd name="T39" fmla="*/ 6180 h 21019"/>
                <a:gd name="T40" fmla="*/ 16957 w 19286"/>
                <a:gd name="T41" fmla="*/ 5164 h 21019"/>
                <a:gd name="T42" fmla="*/ 16898 w 19286"/>
                <a:gd name="T43" fmla="*/ 4800 h 21019"/>
                <a:gd name="T44" fmla="*/ 15510 w 19286"/>
                <a:gd name="T45" fmla="*/ 5689 h 21019"/>
                <a:gd name="T46" fmla="*/ 14223 w 19286"/>
                <a:gd name="T47" fmla="*/ 6011 h 21019"/>
                <a:gd name="T48" fmla="*/ 13537 w 19286"/>
                <a:gd name="T49" fmla="*/ 5790 h 21019"/>
                <a:gd name="T50" fmla="*/ 12250 w 19286"/>
                <a:gd name="T51" fmla="*/ 4461 h 21019"/>
                <a:gd name="T52" fmla="*/ 11776 w 19286"/>
                <a:gd name="T53" fmla="*/ 3539 h 21019"/>
                <a:gd name="T54" fmla="*/ 11234 w 19286"/>
                <a:gd name="T55" fmla="*/ 2049 h 21019"/>
                <a:gd name="T56" fmla="*/ 10591 w 19286"/>
                <a:gd name="T57" fmla="*/ 694 h 21019"/>
                <a:gd name="T58" fmla="*/ 9931 w 19286"/>
                <a:gd name="T59" fmla="*/ 51 h 21019"/>
                <a:gd name="T60" fmla="*/ 9660 w 19286"/>
                <a:gd name="T61" fmla="*/ 1981 h 21019"/>
                <a:gd name="T62" fmla="*/ 9042 w 19286"/>
                <a:gd name="T63" fmla="*/ 2616 h 21019"/>
                <a:gd name="T64" fmla="*/ 7848 w 19286"/>
                <a:gd name="T65" fmla="*/ 3090 h 21019"/>
                <a:gd name="T66" fmla="*/ 8644 w 19286"/>
                <a:gd name="T67" fmla="*/ 3488 h 21019"/>
                <a:gd name="T68" fmla="*/ 9948 w 19286"/>
                <a:gd name="T69" fmla="*/ 4191 h 21019"/>
                <a:gd name="T70" fmla="*/ 9990 w 19286"/>
                <a:gd name="T71" fmla="*/ 6087 h 21019"/>
                <a:gd name="T72" fmla="*/ 9744 w 19286"/>
                <a:gd name="T73" fmla="*/ 7577 h 21019"/>
                <a:gd name="T74" fmla="*/ 8779 w 19286"/>
                <a:gd name="T75" fmla="*/ 8364 h 21019"/>
                <a:gd name="T76" fmla="*/ 8432 w 19286"/>
                <a:gd name="T77" fmla="*/ 9507 h 21019"/>
                <a:gd name="T78" fmla="*/ 7873 w 19286"/>
                <a:gd name="T79" fmla="*/ 10624 h 21019"/>
                <a:gd name="T80" fmla="*/ 7264 w 19286"/>
                <a:gd name="T81" fmla="*/ 11361 h 21019"/>
                <a:gd name="T82" fmla="*/ 6358 w 19286"/>
                <a:gd name="T83" fmla="*/ 12791 h 21019"/>
                <a:gd name="T84" fmla="*/ 5621 w 19286"/>
                <a:gd name="T85" fmla="*/ 13189 h 21019"/>
                <a:gd name="T86" fmla="*/ 5147 w 19286"/>
                <a:gd name="T87" fmla="*/ 13011 h 21019"/>
                <a:gd name="T88" fmla="*/ 4242 w 19286"/>
                <a:gd name="T89" fmla="*/ 12258 h 21019"/>
                <a:gd name="T90" fmla="*/ 3505 w 19286"/>
                <a:gd name="T91" fmla="*/ 11090 h 21019"/>
                <a:gd name="T92" fmla="*/ 3158 w 19286"/>
                <a:gd name="T93" fmla="*/ 9998 h 21019"/>
                <a:gd name="T94" fmla="*/ 3124 w 19286"/>
                <a:gd name="T95" fmla="*/ 8474 h 21019"/>
                <a:gd name="T96" fmla="*/ 2828 w 19286"/>
                <a:gd name="T97" fmla="*/ 8279 h 21019"/>
                <a:gd name="T98" fmla="*/ 2472 w 19286"/>
                <a:gd name="T99" fmla="*/ 9050 h 21019"/>
                <a:gd name="T100" fmla="*/ 1515 w 19286"/>
                <a:gd name="T101" fmla="*/ 10091 h 21019"/>
                <a:gd name="T102" fmla="*/ 974 w 19286"/>
                <a:gd name="T103" fmla="*/ 10031 h 21019"/>
                <a:gd name="T104" fmla="*/ 1211 w 19286"/>
                <a:gd name="T105" fmla="*/ 10658 h 21019"/>
                <a:gd name="T106" fmla="*/ 2023 w 19286"/>
                <a:gd name="T107" fmla="*/ 11132 h 21019"/>
                <a:gd name="T108" fmla="*/ 3116 w 19286"/>
                <a:gd name="T109" fmla="*/ 12469 h 21019"/>
                <a:gd name="T110" fmla="*/ 3590 w 19286"/>
                <a:gd name="T111" fmla="*/ 14323 h 21019"/>
                <a:gd name="T112" fmla="*/ 3463 w 19286"/>
                <a:gd name="T113" fmla="*/ 15720 h 21019"/>
                <a:gd name="T114" fmla="*/ 2591 w 19286"/>
                <a:gd name="T115" fmla="*/ 16516 h 21019"/>
                <a:gd name="T116" fmla="*/ 1913 w 19286"/>
                <a:gd name="T117" fmla="*/ 16778 h 21019"/>
                <a:gd name="T118" fmla="*/ 1101 w 19286"/>
                <a:gd name="T119" fmla="*/ 17024 h 2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286" h="21019">
                  <a:moveTo>
                    <a:pt x="3945" y="21019"/>
                  </a:moveTo>
                  <a:lnTo>
                    <a:pt x="4072" y="20791"/>
                  </a:lnTo>
                  <a:lnTo>
                    <a:pt x="4343" y="20528"/>
                  </a:lnTo>
                  <a:lnTo>
                    <a:pt x="4546" y="20384"/>
                  </a:lnTo>
                  <a:lnTo>
                    <a:pt x="5114" y="20029"/>
                  </a:lnTo>
                  <a:lnTo>
                    <a:pt x="5207" y="19995"/>
                  </a:lnTo>
                  <a:lnTo>
                    <a:pt x="5232" y="19961"/>
                  </a:lnTo>
                  <a:lnTo>
                    <a:pt x="5520" y="19758"/>
                  </a:lnTo>
                  <a:lnTo>
                    <a:pt x="5621" y="19648"/>
                  </a:lnTo>
                  <a:lnTo>
                    <a:pt x="5782" y="19521"/>
                  </a:lnTo>
                  <a:lnTo>
                    <a:pt x="5952" y="19326"/>
                  </a:lnTo>
                  <a:lnTo>
                    <a:pt x="6155" y="19140"/>
                  </a:lnTo>
                  <a:lnTo>
                    <a:pt x="6333" y="18911"/>
                  </a:lnTo>
                  <a:lnTo>
                    <a:pt x="6688" y="18539"/>
                  </a:lnTo>
                  <a:lnTo>
                    <a:pt x="7255" y="18124"/>
                  </a:lnTo>
                  <a:lnTo>
                    <a:pt x="7289" y="18073"/>
                  </a:lnTo>
                  <a:lnTo>
                    <a:pt x="7374" y="18031"/>
                  </a:lnTo>
                  <a:lnTo>
                    <a:pt x="7467" y="17946"/>
                  </a:lnTo>
                  <a:lnTo>
                    <a:pt x="7713" y="17794"/>
                  </a:lnTo>
                  <a:lnTo>
                    <a:pt x="7899" y="17735"/>
                  </a:lnTo>
                  <a:lnTo>
                    <a:pt x="7984" y="17676"/>
                  </a:lnTo>
                  <a:lnTo>
                    <a:pt x="8212" y="17633"/>
                  </a:lnTo>
                  <a:lnTo>
                    <a:pt x="8534" y="17726"/>
                  </a:lnTo>
                  <a:lnTo>
                    <a:pt x="8754" y="17709"/>
                  </a:lnTo>
                  <a:lnTo>
                    <a:pt x="8889" y="17743"/>
                  </a:lnTo>
                  <a:lnTo>
                    <a:pt x="8983" y="17743"/>
                  </a:lnTo>
                  <a:lnTo>
                    <a:pt x="9076" y="17726"/>
                  </a:lnTo>
                  <a:lnTo>
                    <a:pt x="9211" y="17760"/>
                  </a:lnTo>
                  <a:lnTo>
                    <a:pt x="9253" y="17760"/>
                  </a:lnTo>
                  <a:lnTo>
                    <a:pt x="9363" y="17667"/>
                  </a:lnTo>
                  <a:lnTo>
                    <a:pt x="9423" y="17523"/>
                  </a:lnTo>
                  <a:lnTo>
                    <a:pt x="9423" y="17252"/>
                  </a:lnTo>
                  <a:lnTo>
                    <a:pt x="9457" y="16981"/>
                  </a:lnTo>
                  <a:lnTo>
                    <a:pt x="9457" y="16778"/>
                  </a:lnTo>
                  <a:lnTo>
                    <a:pt x="9558" y="16431"/>
                  </a:lnTo>
                  <a:lnTo>
                    <a:pt x="9609" y="16363"/>
                  </a:lnTo>
                  <a:lnTo>
                    <a:pt x="9617" y="16296"/>
                  </a:lnTo>
                  <a:lnTo>
                    <a:pt x="9651" y="16262"/>
                  </a:lnTo>
                  <a:lnTo>
                    <a:pt x="9677" y="16194"/>
                  </a:lnTo>
                  <a:lnTo>
                    <a:pt x="9990" y="15822"/>
                  </a:lnTo>
                  <a:lnTo>
                    <a:pt x="9998" y="15788"/>
                  </a:lnTo>
                  <a:lnTo>
                    <a:pt x="10202" y="15602"/>
                  </a:lnTo>
                  <a:lnTo>
                    <a:pt x="10896" y="15085"/>
                  </a:lnTo>
                  <a:lnTo>
                    <a:pt x="11192" y="14874"/>
                  </a:lnTo>
                  <a:lnTo>
                    <a:pt x="11548" y="14628"/>
                  </a:lnTo>
                  <a:lnTo>
                    <a:pt x="11776" y="14433"/>
                  </a:lnTo>
                  <a:lnTo>
                    <a:pt x="11878" y="14306"/>
                  </a:lnTo>
                  <a:lnTo>
                    <a:pt x="12047" y="13968"/>
                  </a:lnTo>
                  <a:lnTo>
                    <a:pt x="12090" y="13697"/>
                  </a:lnTo>
                  <a:lnTo>
                    <a:pt x="12115" y="13291"/>
                  </a:lnTo>
                  <a:lnTo>
                    <a:pt x="12183" y="12918"/>
                  </a:lnTo>
                  <a:lnTo>
                    <a:pt x="12217" y="12817"/>
                  </a:lnTo>
                  <a:lnTo>
                    <a:pt x="12259" y="12757"/>
                  </a:lnTo>
                  <a:lnTo>
                    <a:pt x="12284" y="12757"/>
                  </a:lnTo>
                  <a:lnTo>
                    <a:pt x="12394" y="12410"/>
                  </a:lnTo>
                  <a:lnTo>
                    <a:pt x="12547" y="12139"/>
                  </a:lnTo>
                  <a:lnTo>
                    <a:pt x="12657" y="12004"/>
                  </a:lnTo>
                  <a:lnTo>
                    <a:pt x="12894" y="11496"/>
                  </a:lnTo>
                  <a:lnTo>
                    <a:pt x="12987" y="11361"/>
                  </a:lnTo>
                  <a:lnTo>
                    <a:pt x="13216" y="11123"/>
                  </a:lnTo>
                  <a:lnTo>
                    <a:pt x="13469" y="10903"/>
                  </a:lnTo>
                  <a:lnTo>
                    <a:pt x="13766" y="10709"/>
                  </a:lnTo>
                  <a:lnTo>
                    <a:pt x="13834" y="10633"/>
                  </a:lnTo>
                  <a:lnTo>
                    <a:pt x="13969" y="10539"/>
                  </a:lnTo>
                  <a:lnTo>
                    <a:pt x="14003" y="10497"/>
                  </a:lnTo>
                  <a:lnTo>
                    <a:pt x="14265" y="10370"/>
                  </a:lnTo>
                  <a:lnTo>
                    <a:pt x="14435" y="10260"/>
                  </a:lnTo>
                  <a:lnTo>
                    <a:pt x="14706" y="10150"/>
                  </a:lnTo>
                  <a:lnTo>
                    <a:pt x="14951" y="10015"/>
                  </a:lnTo>
                  <a:lnTo>
                    <a:pt x="15451" y="9845"/>
                  </a:lnTo>
                  <a:lnTo>
                    <a:pt x="15501" y="9811"/>
                  </a:lnTo>
                  <a:lnTo>
                    <a:pt x="15637" y="9761"/>
                  </a:lnTo>
                  <a:lnTo>
                    <a:pt x="15713" y="9710"/>
                  </a:lnTo>
                  <a:lnTo>
                    <a:pt x="15984" y="9617"/>
                  </a:lnTo>
                  <a:lnTo>
                    <a:pt x="16077" y="9557"/>
                  </a:lnTo>
                  <a:lnTo>
                    <a:pt x="16568" y="9371"/>
                  </a:lnTo>
                  <a:lnTo>
                    <a:pt x="16619" y="9329"/>
                  </a:lnTo>
                  <a:lnTo>
                    <a:pt x="17068" y="9193"/>
                  </a:lnTo>
                  <a:lnTo>
                    <a:pt x="17161" y="9151"/>
                  </a:lnTo>
                  <a:lnTo>
                    <a:pt x="17203" y="9151"/>
                  </a:lnTo>
                  <a:lnTo>
                    <a:pt x="17694" y="8956"/>
                  </a:lnTo>
                  <a:lnTo>
                    <a:pt x="17965" y="8880"/>
                  </a:lnTo>
                  <a:lnTo>
                    <a:pt x="18100" y="8846"/>
                  </a:lnTo>
                  <a:lnTo>
                    <a:pt x="18185" y="8846"/>
                  </a:lnTo>
                  <a:lnTo>
                    <a:pt x="18278" y="8804"/>
                  </a:lnTo>
                  <a:lnTo>
                    <a:pt x="18549" y="8770"/>
                  </a:lnTo>
                  <a:lnTo>
                    <a:pt x="18642" y="8719"/>
                  </a:lnTo>
                  <a:lnTo>
                    <a:pt x="18778" y="8711"/>
                  </a:lnTo>
                  <a:lnTo>
                    <a:pt x="19125" y="8618"/>
                  </a:lnTo>
                  <a:lnTo>
                    <a:pt x="19252" y="8567"/>
                  </a:lnTo>
                  <a:lnTo>
                    <a:pt x="19252" y="8542"/>
                  </a:lnTo>
                  <a:lnTo>
                    <a:pt x="19286" y="8516"/>
                  </a:lnTo>
                  <a:lnTo>
                    <a:pt x="19286" y="8482"/>
                  </a:lnTo>
                  <a:lnTo>
                    <a:pt x="19125" y="8381"/>
                  </a:lnTo>
                  <a:lnTo>
                    <a:pt x="18888" y="8381"/>
                  </a:lnTo>
                  <a:lnTo>
                    <a:pt x="18752" y="8347"/>
                  </a:lnTo>
                  <a:lnTo>
                    <a:pt x="18583" y="8364"/>
                  </a:lnTo>
                  <a:lnTo>
                    <a:pt x="18549" y="8338"/>
                  </a:lnTo>
                  <a:lnTo>
                    <a:pt x="18210" y="8296"/>
                  </a:lnTo>
                  <a:lnTo>
                    <a:pt x="18041" y="8245"/>
                  </a:lnTo>
                  <a:lnTo>
                    <a:pt x="17872" y="8169"/>
                  </a:lnTo>
                  <a:lnTo>
                    <a:pt x="17703" y="8127"/>
                  </a:lnTo>
                  <a:lnTo>
                    <a:pt x="17669" y="8135"/>
                  </a:lnTo>
                  <a:lnTo>
                    <a:pt x="17195" y="8042"/>
                  </a:lnTo>
                  <a:lnTo>
                    <a:pt x="16856" y="7873"/>
                  </a:lnTo>
                  <a:lnTo>
                    <a:pt x="16754" y="7797"/>
                  </a:lnTo>
                  <a:lnTo>
                    <a:pt x="16720" y="7797"/>
                  </a:lnTo>
                  <a:lnTo>
                    <a:pt x="16653" y="7746"/>
                  </a:lnTo>
                  <a:lnTo>
                    <a:pt x="16483" y="7602"/>
                  </a:lnTo>
                  <a:lnTo>
                    <a:pt x="16348" y="7526"/>
                  </a:lnTo>
                  <a:lnTo>
                    <a:pt x="16162" y="7306"/>
                  </a:lnTo>
                  <a:lnTo>
                    <a:pt x="16119" y="7187"/>
                  </a:lnTo>
                  <a:lnTo>
                    <a:pt x="16111" y="7086"/>
                  </a:lnTo>
                  <a:lnTo>
                    <a:pt x="16119" y="6849"/>
                  </a:lnTo>
                  <a:lnTo>
                    <a:pt x="16162" y="6645"/>
                  </a:lnTo>
                  <a:lnTo>
                    <a:pt x="16255" y="6476"/>
                  </a:lnTo>
                  <a:lnTo>
                    <a:pt x="16289" y="6366"/>
                  </a:lnTo>
                  <a:lnTo>
                    <a:pt x="16323" y="6332"/>
                  </a:lnTo>
                  <a:lnTo>
                    <a:pt x="16390" y="6197"/>
                  </a:lnTo>
                  <a:lnTo>
                    <a:pt x="16424" y="6180"/>
                  </a:lnTo>
                  <a:lnTo>
                    <a:pt x="16466" y="6061"/>
                  </a:lnTo>
                  <a:lnTo>
                    <a:pt x="16568" y="5892"/>
                  </a:lnTo>
                  <a:lnTo>
                    <a:pt x="16670" y="5655"/>
                  </a:lnTo>
                  <a:lnTo>
                    <a:pt x="16695" y="5553"/>
                  </a:lnTo>
                  <a:lnTo>
                    <a:pt x="16805" y="5316"/>
                  </a:lnTo>
                  <a:lnTo>
                    <a:pt x="16957" y="5164"/>
                  </a:lnTo>
                  <a:lnTo>
                    <a:pt x="17152" y="4876"/>
                  </a:lnTo>
                  <a:lnTo>
                    <a:pt x="17161" y="4842"/>
                  </a:lnTo>
                  <a:lnTo>
                    <a:pt x="17127" y="4783"/>
                  </a:lnTo>
                  <a:lnTo>
                    <a:pt x="17093" y="4775"/>
                  </a:lnTo>
                  <a:lnTo>
                    <a:pt x="16932" y="4808"/>
                  </a:lnTo>
                  <a:lnTo>
                    <a:pt x="16898" y="4800"/>
                  </a:lnTo>
                  <a:lnTo>
                    <a:pt x="16763" y="4876"/>
                  </a:lnTo>
                  <a:lnTo>
                    <a:pt x="16729" y="4876"/>
                  </a:lnTo>
                  <a:lnTo>
                    <a:pt x="16390" y="5105"/>
                  </a:lnTo>
                  <a:lnTo>
                    <a:pt x="16323" y="5130"/>
                  </a:lnTo>
                  <a:lnTo>
                    <a:pt x="16085" y="5316"/>
                  </a:lnTo>
                  <a:lnTo>
                    <a:pt x="15510" y="5689"/>
                  </a:lnTo>
                  <a:lnTo>
                    <a:pt x="15205" y="5850"/>
                  </a:lnTo>
                  <a:lnTo>
                    <a:pt x="14934" y="5943"/>
                  </a:lnTo>
                  <a:lnTo>
                    <a:pt x="14663" y="5985"/>
                  </a:lnTo>
                  <a:lnTo>
                    <a:pt x="14494" y="5985"/>
                  </a:lnTo>
                  <a:lnTo>
                    <a:pt x="14358" y="6011"/>
                  </a:lnTo>
                  <a:lnTo>
                    <a:pt x="14223" y="6011"/>
                  </a:lnTo>
                  <a:lnTo>
                    <a:pt x="14020" y="5977"/>
                  </a:lnTo>
                  <a:lnTo>
                    <a:pt x="13876" y="5926"/>
                  </a:lnTo>
                  <a:lnTo>
                    <a:pt x="13774" y="5875"/>
                  </a:lnTo>
                  <a:lnTo>
                    <a:pt x="13707" y="5875"/>
                  </a:lnTo>
                  <a:lnTo>
                    <a:pt x="13605" y="5841"/>
                  </a:lnTo>
                  <a:lnTo>
                    <a:pt x="13537" y="5790"/>
                  </a:lnTo>
                  <a:lnTo>
                    <a:pt x="13334" y="5723"/>
                  </a:lnTo>
                  <a:lnTo>
                    <a:pt x="13131" y="5613"/>
                  </a:lnTo>
                  <a:lnTo>
                    <a:pt x="12894" y="5376"/>
                  </a:lnTo>
                  <a:lnTo>
                    <a:pt x="12420" y="4732"/>
                  </a:lnTo>
                  <a:lnTo>
                    <a:pt x="12394" y="4665"/>
                  </a:lnTo>
                  <a:lnTo>
                    <a:pt x="12250" y="4461"/>
                  </a:lnTo>
                  <a:lnTo>
                    <a:pt x="12149" y="4258"/>
                  </a:lnTo>
                  <a:lnTo>
                    <a:pt x="12149" y="4224"/>
                  </a:lnTo>
                  <a:lnTo>
                    <a:pt x="12022" y="4055"/>
                  </a:lnTo>
                  <a:lnTo>
                    <a:pt x="11988" y="3954"/>
                  </a:lnTo>
                  <a:lnTo>
                    <a:pt x="11920" y="3852"/>
                  </a:lnTo>
                  <a:lnTo>
                    <a:pt x="11776" y="3539"/>
                  </a:lnTo>
                  <a:lnTo>
                    <a:pt x="11548" y="2862"/>
                  </a:lnTo>
                  <a:lnTo>
                    <a:pt x="11539" y="2760"/>
                  </a:lnTo>
                  <a:lnTo>
                    <a:pt x="11472" y="2624"/>
                  </a:lnTo>
                  <a:lnTo>
                    <a:pt x="11412" y="2421"/>
                  </a:lnTo>
                  <a:lnTo>
                    <a:pt x="11345" y="2320"/>
                  </a:lnTo>
                  <a:lnTo>
                    <a:pt x="11234" y="2049"/>
                  </a:lnTo>
                  <a:lnTo>
                    <a:pt x="11141" y="1913"/>
                  </a:lnTo>
                  <a:lnTo>
                    <a:pt x="11031" y="1643"/>
                  </a:lnTo>
                  <a:lnTo>
                    <a:pt x="10811" y="1270"/>
                  </a:lnTo>
                  <a:lnTo>
                    <a:pt x="10794" y="1168"/>
                  </a:lnTo>
                  <a:lnTo>
                    <a:pt x="10659" y="898"/>
                  </a:lnTo>
                  <a:lnTo>
                    <a:pt x="10591" y="694"/>
                  </a:lnTo>
                  <a:lnTo>
                    <a:pt x="10396" y="356"/>
                  </a:lnTo>
                  <a:lnTo>
                    <a:pt x="10354" y="220"/>
                  </a:lnTo>
                  <a:lnTo>
                    <a:pt x="10235" y="51"/>
                  </a:lnTo>
                  <a:lnTo>
                    <a:pt x="10159" y="0"/>
                  </a:lnTo>
                  <a:lnTo>
                    <a:pt x="10024" y="0"/>
                  </a:lnTo>
                  <a:lnTo>
                    <a:pt x="9931" y="51"/>
                  </a:lnTo>
                  <a:lnTo>
                    <a:pt x="9914" y="85"/>
                  </a:lnTo>
                  <a:lnTo>
                    <a:pt x="9855" y="534"/>
                  </a:lnTo>
                  <a:lnTo>
                    <a:pt x="9795" y="720"/>
                  </a:lnTo>
                  <a:lnTo>
                    <a:pt x="9711" y="898"/>
                  </a:lnTo>
                  <a:lnTo>
                    <a:pt x="9660" y="1262"/>
                  </a:lnTo>
                  <a:lnTo>
                    <a:pt x="9660" y="1981"/>
                  </a:lnTo>
                  <a:lnTo>
                    <a:pt x="9567" y="2286"/>
                  </a:lnTo>
                  <a:lnTo>
                    <a:pt x="9482" y="2404"/>
                  </a:lnTo>
                  <a:lnTo>
                    <a:pt x="9279" y="2548"/>
                  </a:lnTo>
                  <a:lnTo>
                    <a:pt x="9245" y="2540"/>
                  </a:lnTo>
                  <a:lnTo>
                    <a:pt x="9177" y="2582"/>
                  </a:lnTo>
                  <a:lnTo>
                    <a:pt x="9042" y="2616"/>
                  </a:lnTo>
                  <a:lnTo>
                    <a:pt x="8602" y="2794"/>
                  </a:lnTo>
                  <a:lnTo>
                    <a:pt x="8364" y="2828"/>
                  </a:lnTo>
                  <a:lnTo>
                    <a:pt x="8331" y="2853"/>
                  </a:lnTo>
                  <a:lnTo>
                    <a:pt x="8051" y="2921"/>
                  </a:lnTo>
                  <a:lnTo>
                    <a:pt x="7916" y="3014"/>
                  </a:lnTo>
                  <a:lnTo>
                    <a:pt x="7848" y="3090"/>
                  </a:lnTo>
                  <a:lnTo>
                    <a:pt x="7840" y="3166"/>
                  </a:lnTo>
                  <a:lnTo>
                    <a:pt x="8009" y="3293"/>
                  </a:lnTo>
                  <a:lnTo>
                    <a:pt x="8051" y="3327"/>
                  </a:lnTo>
                  <a:lnTo>
                    <a:pt x="8466" y="3420"/>
                  </a:lnTo>
                  <a:lnTo>
                    <a:pt x="8508" y="3454"/>
                  </a:lnTo>
                  <a:lnTo>
                    <a:pt x="8644" y="3488"/>
                  </a:lnTo>
                  <a:lnTo>
                    <a:pt x="8737" y="3530"/>
                  </a:lnTo>
                  <a:lnTo>
                    <a:pt x="8872" y="3539"/>
                  </a:lnTo>
                  <a:lnTo>
                    <a:pt x="9050" y="3598"/>
                  </a:lnTo>
                  <a:lnTo>
                    <a:pt x="9533" y="3860"/>
                  </a:lnTo>
                  <a:lnTo>
                    <a:pt x="9778" y="4021"/>
                  </a:lnTo>
                  <a:lnTo>
                    <a:pt x="9948" y="4191"/>
                  </a:lnTo>
                  <a:lnTo>
                    <a:pt x="10049" y="4411"/>
                  </a:lnTo>
                  <a:lnTo>
                    <a:pt x="10066" y="4868"/>
                  </a:lnTo>
                  <a:lnTo>
                    <a:pt x="10058" y="5139"/>
                  </a:lnTo>
                  <a:lnTo>
                    <a:pt x="10083" y="5316"/>
                  </a:lnTo>
                  <a:lnTo>
                    <a:pt x="9981" y="5816"/>
                  </a:lnTo>
                  <a:lnTo>
                    <a:pt x="9990" y="6087"/>
                  </a:lnTo>
                  <a:lnTo>
                    <a:pt x="9956" y="6358"/>
                  </a:lnTo>
                  <a:lnTo>
                    <a:pt x="9965" y="6679"/>
                  </a:lnTo>
                  <a:lnTo>
                    <a:pt x="9948" y="6815"/>
                  </a:lnTo>
                  <a:lnTo>
                    <a:pt x="9948" y="6992"/>
                  </a:lnTo>
                  <a:lnTo>
                    <a:pt x="9880" y="7263"/>
                  </a:lnTo>
                  <a:lnTo>
                    <a:pt x="9744" y="7577"/>
                  </a:lnTo>
                  <a:lnTo>
                    <a:pt x="9584" y="7797"/>
                  </a:lnTo>
                  <a:lnTo>
                    <a:pt x="9482" y="7898"/>
                  </a:lnTo>
                  <a:lnTo>
                    <a:pt x="9389" y="8034"/>
                  </a:lnTo>
                  <a:lnTo>
                    <a:pt x="9042" y="8195"/>
                  </a:lnTo>
                  <a:lnTo>
                    <a:pt x="8915" y="8279"/>
                  </a:lnTo>
                  <a:lnTo>
                    <a:pt x="8779" y="8364"/>
                  </a:lnTo>
                  <a:lnTo>
                    <a:pt x="8703" y="8440"/>
                  </a:lnTo>
                  <a:lnTo>
                    <a:pt x="8551" y="8635"/>
                  </a:lnTo>
                  <a:lnTo>
                    <a:pt x="8500" y="8804"/>
                  </a:lnTo>
                  <a:lnTo>
                    <a:pt x="8475" y="9075"/>
                  </a:lnTo>
                  <a:lnTo>
                    <a:pt x="8449" y="9160"/>
                  </a:lnTo>
                  <a:lnTo>
                    <a:pt x="8432" y="9507"/>
                  </a:lnTo>
                  <a:lnTo>
                    <a:pt x="8432" y="9549"/>
                  </a:lnTo>
                  <a:lnTo>
                    <a:pt x="8331" y="9778"/>
                  </a:lnTo>
                  <a:lnTo>
                    <a:pt x="8170" y="10091"/>
                  </a:lnTo>
                  <a:lnTo>
                    <a:pt x="8102" y="10218"/>
                  </a:lnTo>
                  <a:lnTo>
                    <a:pt x="8077" y="10336"/>
                  </a:lnTo>
                  <a:lnTo>
                    <a:pt x="7873" y="10624"/>
                  </a:lnTo>
                  <a:lnTo>
                    <a:pt x="7763" y="10726"/>
                  </a:lnTo>
                  <a:lnTo>
                    <a:pt x="7476" y="11039"/>
                  </a:lnTo>
                  <a:lnTo>
                    <a:pt x="7340" y="11191"/>
                  </a:lnTo>
                  <a:lnTo>
                    <a:pt x="7298" y="11276"/>
                  </a:lnTo>
                  <a:lnTo>
                    <a:pt x="7255" y="11327"/>
                  </a:lnTo>
                  <a:lnTo>
                    <a:pt x="7264" y="11361"/>
                  </a:lnTo>
                  <a:lnTo>
                    <a:pt x="6917" y="11775"/>
                  </a:lnTo>
                  <a:lnTo>
                    <a:pt x="6604" y="12215"/>
                  </a:lnTo>
                  <a:lnTo>
                    <a:pt x="6519" y="12444"/>
                  </a:lnTo>
                  <a:lnTo>
                    <a:pt x="6519" y="12486"/>
                  </a:lnTo>
                  <a:lnTo>
                    <a:pt x="6460" y="12571"/>
                  </a:lnTo>
                  <a:lnTo>
                    <a:pt x="6358" y="12791"/>
                  </a:lnTo>
                  <a:lnTo>
                    <a:pt x="6163" y="13028"/>
                  </a:lnTo>
                  <a:lnTo>
                    <a:pt x="6053" y="13121"/>
                  </a:lnTo>
                  <a:lnTo>
                    <a:pt x="5960" y="13155"/>
                  </a:lnTo>
                  <a:lnTo>
                    <a:pt x="5859" y="13164"/>
                  </a:lnTo>
                  <a:lnTo>
                    <a:pt x="5825" y="13189"/>
                  </a:lnTo>
                  <a:lnTo>
                    <a:pt x="5621" y="13189"/>
                  </a:lnTo>
                  <a:lnTo>
                    <a:pt x="5554" y="13164"/>
                  </a:lnTo>
                  <a:lnTo>
                    <a:pt x="5452" y="13164"/>
                  </a:lnTo>
                  <a:lnTo>
                    <a:pt x="5351" y="13130"/>
                  </a:lnTo>
                  <a:lnTo>
                    <a:pt x="5249" y="13079"/>
                  </a:lnTo>
                  <a:lnTo>
                    <a:pt x="5232" y="13045"/>
                  </a:lnTo>
                  <a:lnTo>
                    <a:pt x="5147" y="13011"/>
                  </a:lnTo>
                  <a:lnTo>
                    <a:pt x="4766" y="12757"/>
                  </a:lnTo>
                  <a:lnTo>
                    <a:pt x="4665" y="12690"/>
                  </a:lnTo>
                  <a:lnTo>
                    <a:pt x="4563" y="12588"/>
                  </a:lnTo>
                  <a:lnTo>
                    <a:pt x="4496" y="12554"/>
                  </a:lnTo>
                  <a:lnTo>
                    <a:pt x="4377" y="12402"/>
                  </a:lnTo>
                  <a:lnTo>
                    <a:pt x="4242" y="12258"/>
                  </a:lnTo>
                  <a:lnTo>
                    <a:pt x="4123" y="12173"/>
                  </a:lnTo>
                  <a:lnTo>
                    <a:pt x="4004" y="11970"/>
                  </a:lnTo>
                  <a:lnTo>
                    <a:pt x="3818" y="11699"/>
                  </a:lnTo>
                  <a:lnTo>
                    <a:pt x="3734" y="11530"/>
                  </a:lnTo>
                  <a:lnTo>
                    <a:pt x="3640" y="11394"/>
                  </a:lnTo>
                  <a:lnTo>
                    <a:pt x="3505" y="11090"/>
                  </a:lnTo>
                  <a:lnTo>
                    <a:pt x="3463" y="10920"/>
                  </a:lnTo>
                  <a:lnTo>
                    <a:pt x="3336" y="10675"/>
                  </a:lnTo>
                  <a:lnTo>
                    <a:pt x="3327" y="10573"/>
                  </a:lnTo>
                  <a:lnTo>
                    <a:pt x="3251" y="10336"/>
                  </a:lnTo>
                  <a:lnTo>
                    <a:pt x="3158" y="10133"/>
                  </a:lnTo>
                  <a:lnTo>
                    <a:pt x="3158" y="9998"/>
                  </a:lnTo>
                  <a:lnTo>
                    <a:pt x="3124" y="9930"/>
                  </a:lnTo>
                  <a:lnTo>
                    <a:pt x="3065" y="9524"/>
                  </a:lnTo>
                  <a:lnTo>
                    <a:pt x="3065" y="8982"/>
                  </a:lnTo>
                  <a:lnTo>
                    <a:pt x="3099" y="8846"/>
                  </a:lnTo>
                  <a:lnTo>
                    <a:pt x="3090" y="8779"/>
                  </a:lnTo>
                  <a:lnTo>
                    <a:pt x="3124" y="8474"/>
                  </a:lnTo>
                  <a:lnTo>
                    <a:pt x="3166" y="8271"/>
                  </a:lnTo>
                  <a:lnTo>
                    <a:pt x="3166" y="8203"/>
                  </a:lnTo>
                  <a:lnTo>
                    <a:pt x="3116" y="8101"/>
                  </a:lnTo>
                  <a:lnTo>
                    <a:pt x="3056" y="8093"/>
                  </a:lnTo>
                  <a:lnTo>
                    <a:pt x="2921" y="8178"/>
                  </a:lnTo>
                  <a:lnTo>
                    <a:pt x="2828" y="8279"/>
                  </a:lnTo>
                  <a:lnTo>
                    <a:pt x="2777" y="8440"/>
                  </a:lnTo>
                  <a:lnTo>
                    <a:pt x="2675" y="8609"/>
                  </a:lnTo>
                  <a:lnTo>
                    <a:pt x="2650" y="8702"/>
                  </a:lnTo>
                  <a:lnTo>
                    <a:pt x="2506" y="8973"/>
                  </a:lnTo>
                  <a:lnTo>
                    <a:pt x="2506" y="9016"/>
                  </a:lnTo>
                  <a:lnTo>
                    <a:pt x="2472" y="9050"/>
                  </a:lnTo>
                  <a:lnTo>
                    <a:pt x="2354" y="9320"/>
                  </a:lnTo>
                  <a:lnTo>
                    <a:pt x="2125" y="9778"/>
                  </a:lnTo>
                  <a:lnTo>
                    <a:pt x="2057" y="9862"/>
                  </a:lnTo>
                  <a:lnTo>
                    <a:pt x="1990" y="9921"/>
                  </a:lnTo>
                  <a:lnTo>
                    <a:pt x="1786" y="10023"/>
                  </a:lnTo>
                  <a:lnTo>
                    <a:pt x="1515" y="10091"/>
                  </a:lnTo>
                  <a:lnTo>
                    <a:pt x="1482" y="10116"/>
                  </a:lnTo>
                  <a:lnTo>
                    <a:pt x="1312" y="10099"/>
                  </a:lnTo>
                  <a:lnTo>
                    <a:pt x="1143" y="10057"/>
                  </a:lnTo>
                  <a:lnTo>
                    <a:pt x="1109" y="10065"/>
                  </a:lnTo>
                  <a:lnTo>
                    <a:pt x="1007" y="10031"/>
                  </a:lnTo>
                  <a:lnTo>
                    <a:pt x="974" y="10031"/>
                  </a:lnTo>
                  <a:lnTo>
                    <a:pt x="923" y="10065"/>
                  </a:lnTo>
                  <a:lnTo>
                    <a:pt x="872" y="10116"/>
                  </a:lnTo>
                  <a:lnTo>
                    <a:pt x="855" y="10167"/>
                  </a:lnTo>
                  <a:lnTo>
                    <a:pt x="923" y="10302"/>
                  </a:lnTo>
                  <a:lnTo>
                    <a:pt x="1024" y="10404"/>
                  </a:lnTo>
                  <a:lnTo>
                    <a:pt x="1211" y="10658"/>
                  </a:lnTo>
                  <a:lnTo>
                    <a:pt x="1295" y="10726"/>
                  </a:lnTo>
                  <a:lnTo>
                    <a:pt x="1439" y="10802"/>
                  </a:lnTo>
                  <a:lnTo>
                    <a:pt x="1710" y="10903"/>
                  </a:lnTo>
                  <a:lnTo>
                    <a:pt x="1786" y="10971"/>
                  </a:lnTo>
                  <a:lnTo>
                    <a:pt x="1973" y="11056"/>
                  </a:lnTo>
                  <a:lnTo>
                    <a:pt x="2023" y="11132"/>
                  </a:lnTo>
                  <a:lnTo>
                    <a:pt x="2125" y="11174"/>
                  </a:lnTo>
                  <a:lnTo>
                    <a:pt x="2413" y="11403"/>
                  </a:lnTo>
                  <a:lnTo>
                    <a:pt x="2692" y="11741"/>
                  </a:lnTo>
                  <a:lnTo>
                    <a:pt x="2845" y="11987"/>
                  </a:lnTo>
                  <a:lnTo>
                    <a:pt x="2989" y="12190"/>
                  </a:lnTo>
                  <a:lnTo>
                    <a:pt x="3116" y="12469"/>
                  </a:lnTo>
                  <a:lnTo>
                    <a:pt x="3124" y="12554"/>
                  </a:lnTo>
                  <a:lnTo>
                    <a:pt x="3302" y="13147"/>
                  </a:lnTo>
                  <a:lnTo>
                    <a:pt x="3395" y="13367"/>
                  </a:lnTo>
                  <a:lnTo>
                    <a:pt x="3505" y="13824"/>
                  </a:lnTo>
                  <a:lnTo>
                    <a:pt x="3522" y="14052"/>
                  </a:lnTo>
                  <a:lnTo>
                    <a:pt x="3590" y="14323"/>
                  </a:lnTo>
                  <a:lnTo>
                    <a:pt x="3573" y="14637"/>
                  </a:lnTo>
                  <a:lnTo>
                    <a:pt x="3607" y="14950"/>
                  </a:lnTo>
                  <a:lnTo>
                    <a:pt x="3590" y="15085"/>
                  </a:lnTo>
                  <a:lnTo>
                    <a:pt x="3590" y="15314"/>
                  </a:lnTo>
                  <a:lnTo>
                    <a:pt x="3564" y="15500"/>
                  </a:lnTo>
                  <a:lnTo>
                    <a:pt x="3463" y="15720"/>
                  </a:lnTo>
                  <a:lnTo>
                    <a:pt x="3370" y="16042"/>
                  </a:lnTo>
                  <a:lnTo>
                    <a:pt x="3251" y="16194"/>
                  </a:lnTo>
                  <a:lnTo>
                    <a:pt x="3124" y="16287"/>
                  </a:lnTo>
                  <a:lnTo>
                    <a:pt x="2997" y="16330"/>
                  </a:lnTo>
                  <a:lnTo>
                    <a:pt x="2862" y="16414"/>
                  </a:lnTo>
                  <a:lnTo>
                    <a:pt x="2591" y="16516"/>
                  </a:lnTo>
                  <a:lnTo>
                    <a:pt x="2557" y="16550"/>
                  </a:lnTo>
                  <a:lnTo>
                    <a:pt x="2489" y="16550"/>
                  </a:lnTo>
                  <a:lnTo>
                    <a:pt x="2218" y="16634"/>
                  </a:lnTo>
                  <a:lnTo>
                    <a:pt x="2150" y="16685"/>
                  </a:lnTo>
                  <a:lnTo>
                    <a:pt x="2015" y="16719"/>
                  </a:lnTo>
                  <a:lnTo>
                    <a:pt x="1913" y="16778"/>
                  </a:lnTo>
                  <a:lnTo>
                    <a:pt x="1778" y="16795"/>
                  </a:lnTo>
                  <a:lnTo>
                    <a:pt x="1744" y="16821"/>
                  </a:lnTo>
                  <a:lnTo>
                    <a:pt x="1642" y="16821"/>
                  </a:lnTo>
                  <a:lnTo>
                    <a:pt x="1507" y="16863"/>
                  </a:lnTo>
                  <a:lnTo>
                    <a:pt x="1439" y="16914"/>
                  </a:lnTo>
                  <a:lnTo>
                    <a:pt x="1101" y="17024"/>
                  </a:lnTo>
                  <a:lnTo>
                    <a:pt x="1067" y="17058"/>
                  </a:lnTo>
                  <a:lnTo>
                    <a:pt x="728" y="17159"/>
                  </a:lnTo>
                  <a:lnTo>
                    <a:pt x="559" y="17252"/>
                  </a:lnTo>
                  <a:lnTo>
                    <a:pt x="322" y="17320"/>
                  </a:lnTo>
                  <a:lnTo>
                    <a:pt x="0" y="1733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9" name="Freeform 315">
              <a:extLst>
                <a:ext uri="{FF2B5EF4-FFF2-40B4-BE49-F238E27FC236}">
                  <a16:creationId xmlns:a16="http://schemas.microsoft.com/office/drawing/2014/main" id="{2EBC3447-AD34-4747-8402-8B3315E96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954"/>
              <a:ext cx="3187" cy="3571"/>
            </a:xfrm>
            <a:custGeom>
              <a:avLst/>
              <a:gdLst>
                <a:gd name="T0" fmla="*/ 1134 w 18312"/>
                <a:gd name="T1" fmla="*/ 16744 h 20511"/>
                <a:gd name="T2" fmla="*/ 2345 w 18312"/>
                <a:gd name="T3" fmla="*/ 16304 h 20511"/>
                <a:gd name="T4" fmla="*/ 3132 w 18312"/>
                <a:gd name="T5" fmla="*/ 15949 h 20511"/>
                <a:gd name="T6" fmla="*/ 3996 w 18312"/>
                <a:gd name="T7" fmla="*/ 14865 h 20511"/>
                <a:gd name="T8" fmla="*/ 3801 w 18312"/>
                <a:gd name="T9" fmla="*/ 13307 h 20511"/>
                <a:gd name="T10" fmla="*/ 3014 w 18312"/>
                <a:gd name="T11" fmla="*/ 11233 h 20511"/>
                <a:gd name="T12" fmla="*/ 2184 w 18312"/>
                <a:gd name="T13" fmla="*/ 10446 h 20511"/>
                <a:gd name="T14" fmla="*/ 1338 w 18312"/>
                <a:gd name="T15" fmla="*/ 9862 h 20511"/>
                <a:gd name="T16" fmla="*/ 2176 w 18312"/>
                <a:gd name="T17" fmla="*/ 9642 h 20511"/>
                <a:gd name="T18" fmla="*/ 2616 w 18312"/>
                <a:gd name="T19" fmla="*/ 8652 h 20511"/>
                <a:gd name="T20" fmla="*/ 2887 w 18312"/>
                <a:gd name="T21" fmla="*/ 8770 h 20511"/>
                <a:gd name="T22" fmla="*/ 3463 w 18312"/>
                <a:gd name="T23" fmla="*/ 10963 h 20511"/>
                <a:gd name="T24" fmla="*/ 4377 w 18312"/>
                <a:gd name="T25" fmla="*/ 12232 h 20511"/>
                <a:gd name="T26" fmla="*/ 5080 w 18312"/>
                <a:gd name="T27" fmla="*/ 12715 h 20511"/>
                <a:gd name="T28" fmla="*/ 6324 w 18312"/>
                <a:gd name="T29" fmla="*/ 12639 h 20511"/>
                <a:gd name="T30" fmla="*/ 6866 w 18312"/>
                <a:gd name="T31" fmla="*/ 11572 h 20511"/>
                <a:gd name="T32" fmla="*/ 7848 w 18312"/>
                <a:gd name="T33" fmla="*/ 10378 h 20511"/>
                <a:gd name="T34" fmla="*/ 8508 w 18312"/>
                <a:gd name="T35" fmla="*/ 9185 h 20511"/>
                <a:gd name="T36" fmla="*/ 9313 w 18312"/>
                <a:gd name="T37" fmla="*/ 7670 h 20511"/>
                <a:gd name="T38" fmla="*/ 10125 w 18312"/>
                <a:gd name="T39" fmla="*/ 6256 h 20511"/>
                <a:gd name="T40" fmla="*/ 10227 w 18312"/>
                <a:gd name="T41" fmla="*/ 5105 h 20511"/>
                <a:gd name="T42" fmla="*/ 10295 w 18312"/>
                <a:gd name="T43" fmla="*/ 3852 h 20511"/>
                <a:gd name="T44" fmla="*/ 9262 w 18312"/>
                <a:gd name="T45" fmla="*/ 2988 h 20511"/>
                <a:gd name="T46" fmla="*/ 8449 w 18312"/>
                <a:gd name="T47" fmla="*/ 2684 h 20511"/>
                <a:gd name="T48" fmla="*/ 9728 w 18312"/>
                <a:gd name="T49" fmla="*/ 2320 h 20511"/>
                <a:gd name="T50" fmla="*/ 9990 w 18312"/>
                <a:gd name="T51" fmla="*/ 855 h 20511"/>
                <a:gd name="T52" fmla="*/ 10058 w 18312"/>
                <a:gd name="T53" fmla="*/ 212 h 20511"/>
                <a:gd name="T54" fmla="*/ 10473 w 18312"/>
                <a:gd name="T55" fmla="*/ 330 h 20511"/>
                <a:gd name="T56" fmla="*/ 10980 w 18312"/>
                <a:gd name="T57" fmla="*/ 1626 h 20511"/>
                <a:gd name="T58" fmla="*/ 11565 w 18312"/>
                <a:gd name="T59" fmla="*/ 3090 h 20511"/>
                <a:gd name="T60" fmla="*/ 12183 w 18312"/>
                <a:gd name="T61" fmla="*/ 4470 h 20511"/>
                <a:gd name="T62" fmla="*/ 12945 w 18312"/>
                <a:gd name="T63" fmla="*/ 5308 h 20511"/>
                <a:gd name="T64" fmla="*/ 14206 w 18312"/>
                <a:gd name="T65" fmla="*/ 5714 h 20511"/>
                <a:gd name="T66" fmla="*/ 15569 w 18312"/>
                <a:gd name="T67" fmla="*/ 5367 h 20511"/>
                <a:gd name="T68" fmla="*/ 16314 w 18312"/>
                <a:gd name="T69" fmla="*/ 5113 h 20511"/>
                <a:gd name="T70" fmla="*/ 15755 w 18312"/>
                <a:gd name="T71" fmla="*/ 6154 h 20511"/>
                <a:gd name="T72" fmla="*/ 16128 w 18312"/>
                <a:gd name="T73" fmla="*/ 7323 h 20511"/>
                <a:gd name="T74" fmla="*/ 17169 w 18312"/>
                <a:gd name="T75" fmla="*/ 7737 h 20511"/>
                <a:gd name="T76" fmla="*/ 18253 w 18312"/>
                <a:gd name="T77" fmla="*/ 7924 h 20511"/>
                <a:gd name="T78" fmla="*/ 16771 w 18312"/>
                <a:gd name="T79" fmla="*/ 8448 h 20511"/>
                <a:gd name="T80" fmla="*/ 16026 w 18312"/>
                <a:gd name="T81" fmla="*/ 8745 h 20511"/>
                <a:gd name="T82" fmla="*/ 15484 w 18312"/>
                <a:gd name="T83" fmla="*/ 8999 h 20511"/>
                <a:gd name="T84" fmla="*/ 14773 w 18312"/>
                <a:gd name="T85" fmla="*/ 9354 h 20511"/>
                <a:gd name="T86" fmla="*/ 13927 w 18312"/>
                <a:gd name="T87" fmla="*/ 9811 h 20511"/>
                <a:gd name="T88" fmla="*/ 12420 w 18312"/>
                <a:gd name="T89" fmla="*/ 11090 h 20511"/>
                <a:gd name="T90" fmla="*/ 11954 w 18312"/>
                <a:gd name="T91" fmla="*/ 12918 h 20511"/>
                <a:gd name="T92" fmla="*/ 11607 w 18312"/>
                <a:gd name="T93" fmla="*/ 13663 h 20511"/>
                <a:gd name="T94" fmla="*/ 10828 w 18312"/>
                <a:gd name="T95" fmla="*/ 14205 h 20511"/>
                <a:gd name="T96" fmla="*/ 9499 w 18312"/>
                <a:gd name="T97" fmla="*/ 15381 h 20511"/>
                <a:gd name="T98" fmla="*/ 9143 w 18312"/>
                <a:gd name="T99" fmla="*/ 16727 h 20511"/>
                <a:gd name="T100" fmla="*/ 8576 w 18312"/>
                <a:gd name="T101" fmla="*/ 16820 h 20511"/>
                <a:gd name="T102" fmla="*/ 7797 w 18312"/>
                <a:gd name="T103" fmla="*/ 16964 h 20511"/>
                <a:gd name="T104" fmla="*/ 6815 w 18312"/>
                <a:gd name="T105" fmla="*/ 17633 h 20511"/>
                <a:gd name="T106" fmla="*/ 5486 w 18312"/>
                <a:gd name="T107" fmla="*/ 18742 h 20511"/>
                <a:gd name="T108" fmla="*/ 4606 w 18312"/>
                <a:gd name="T109" fmla="*/ 19504 h 20511"/>
                <a:gd name="T110" fmla="*/ 3666 w 18312"/>
                <a:gd name="T111" fmla="*/ 20300 h 20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312" h="20511">
                  <a:moveTo>
                    <a:pt x="0" y="17057"/>
                  </a:moveTo>
                  <a:lnTo>
                    <a:pt x="364" y="17024"/>
                  </a:lnTo>
                  <a:lnTo>
                    <a:pt x="635" y="16956"/>
                  </a:lnTo>
                  <a:lnTo>
                    <a:pt x="1007" y="16812"/>
                  </a:lnTo>
                  <a:lnTo>
                    <a:pt x="1058" y="16795"/>
                  </a:lnTo>
                  <a:lnTo>
                    <a:pt x="1134" y="16744"/>
                  </a:lnTo>
                  <a:lnTo>
                    <a:pt x="1177" y="16744"/>
                  </a:lnTo>
                  <a:lnTo>
                    <a:pt x="1482" y="16609"/>
                  </a:lnTo>
                  <a:lnTo>
                    <a:pt x="1575" y="16583"/>
                  </a:lnTo>
                  <a:lnTo>
                    <a:pt x="1846" y="16448"/>
                  </a:lnTo>
                  <a:lnTo>
                    <a:pt x="2210" y="16321"/>
                  </a:lnTo>
                  <a:lnTo>
                    <a:pt x="2345" y="16304"/>
                  </a:lnTo>
                  <a:lnTo>
                    <a:pt x="2387" y="16270"/>
                  </a:lnTo>
                  <a:lnTo>
                    <a:pt x="2472" y="16253"/>
                  </a:lnTo>
                  <a:lnTo>
                    <a:pt x="2650" y="16177"/>
                  </a:lnTo>
                  <a:lnTo>
                    <a:pt x="2828" y="16126"/>
                  </a:lnTo>
                  <a:lnTo>
                    <a:pt x="2963" y="16076"/>
                  </a:lnTo>
                  <a:lnTo>
                    <a:pt x="3132" y="15949"/>
                  </a:lnTo>
                  <a:lnTo>
                    <a:pt x="3226" y="15915"/>
                  </a:lnTo>
                  <a:lnTo>
                    <a:pt x="3429" y="15788"/>
                  </a:lnTo>
                  <a:lnTo>
                    <a:pt x="3632" y="15618"/>
                  </a:lnTo>
                  <a:lnTo>
                    <a:pt x="3742" y="15474"/>
                  </a:lnTo>
                  <a:lnTo>
                    <a:pt x="3903" y="15136"/>
                  </a:lnTo>
                  <a:lnTo>
                    <a:pt x="3996" y="14865"/>
                  </a:lnTo>
                  <a:lnTo>
                    <a:pt x="4004" y="14662"/>
                  </a:lnTo>
                  <a:lnTo>
                    <a:pt x="3988" y="14560"/>
                  </a:lnTo>
                  <a:lnTo>
                    <a:pt x="3988" y="14188"/>
                  </a:lnTo>
                  <a:lnTo>
                    <a:pt x="3937" y="14018"/>
                  </a:lnTo>
                  <a:lnTo>
                    <a:pt x="3903" y="13680"/>
                  </a:lnTo>
                  <a:lnTo>
                    <a:pt x="3801" y="13307"/>
                  </a:lnTo>
                  <a:lnTo>
                    <a:pt x="3793" y="13164"/>
                  </a:lnTo>
                  <a:lnTo>
                    <a:pt x="3522" y="12385"/>
                  </a:lnTo>
                  <a:lnTo>
                    <a:pt x="3463" y="12148"/>
                  </a:lnTo>
                  <a:lnTo>
                    <a:pt x="3386" y="11978"/>
                  </a:lnTo>
                  <a:lnTo>
                    <a:pt x="3268" y="11640"/>
                  </a:lnTo>
                  <a:lnTo>
                    <a:pt x="3014" y="11233"/>
                  </a:lnTo>
                  <a:lnTo>
                    <a:pt x="2862" y="11073"/>
                  </a:lnTo>
                  <a:lnTo>
                    <a:pt x="2709" y="10853"/>
                  </a:lnTo>
                  <a:lnTo>
                    <a:pt x="2548" y="10717"/>
                  </a:lnTo>
                  <a:lnTo>
                    <a:pt x="2277" y="10548"/>
                  </a:lnTo>
                  <a:lnTo>
                    <a:pt x="2210" y="10489"/>
                  </a:lnTo>
                  <a:lnTo>
                    <a:pt x="2184" y="10446"/>
                  </a:lnTo>
                  <a:lnTo>
                    <a:pt x="2040" y="10378"/>
                  </a:lnTo>
                  <a:lnTo>
                    <a:pt x="1905" y="10268"/>
                  </a:lnTo>
                  <a:lnTo>
                    <a:pt x="1668" y="10167"/>
                  </a:lnTo>
                  <a:lnTo>
                    <a:pt x="1465" y="10031"/>
                  </a:lnTo>
                  <a:lnTo>
                    <a:pt x="1372" y="9947"/>
                  </a:lnTo>
                  <a:lnTo>
                    <a:pt x="1338" y="9862"/>
                  </a:lnTo>
                  <a:lnTo>
                    <a:pt x="1338" y="9845"/>
                  </a:lnTo>
                  <a:lnTo>
                    <a:pt x="1499" y="9777"/>
                  </a:lnTo>
                  <a:lnTo>
                    <a:pt x="1634" y="9761"/>
                  </a:lnTo>
                  <a:lnTo>
                    <a:pt x="1905" y="9693"/>
                  </a:lnTo>
                  <a:lnTo>
                    <a:pt x="1990" y="9710"/>
                  </a:lnTo>
                  <a:lnTo>
                    <a:pt x="2176" y="9642"/>
                  </a:lnTo>
                  <a:lnTo>
                    <a:pt x="2210" y="9608"/>
                  </a:lnTo>
                  <a:lnTo>
                    <a:pt x="2294" y="9490"/>
                  </a:lnTo>
                  <a:lnTo>
                    <a:pt x="2472" y="9202"/>
                  </a:lnTo>
                  <a:lnTo>
                    <a:pt x="2574" y="8863"/>
                  </a:lnTo>
                  <a:lnTo>
                    <a:pt x="2591" y="8719"/>
                  </a:lnTo>
                  <a:lnTo>
                    <a:pt x="2616" y="8652"/>
                  </a:lnTo>
                  <a:lnTo>
                    <a:pt x="2650" y="8618"/>
                  </a:lnTo>
                  <a:lnTo>
                    <a:pt x="2692" y="8381"/>
                  </a:lnTo>
                  <a:lnTo>
                    <a:pt x="2760" y="8398"/>
                  </a:lnTo>
                  <a:lnTo>
                    <a:pt x="2819" y="8330"/>
                  </a:lnTo>
                  <a:lnTo>
                    <a:pt x="2878" y="8448"/>
                  </a:lnTo>
                  <a:lnTo>
                    <a:pt x="2887" y="8770"/>
                  </a:lnTo>
                  <a:lnTo>
                    <a:pt x="2955" y="9270"/>
                  </a:lnTo>
                  <a:lnTo>
                    <a:pt x="2963" y="9676"/>
                  </a:lnTo>
                  <a:lnTo>
                    <a:pt x="2989" y="9854"/>
                  </a:lnTo>
                  <a:lnTo>
                    <a:pt x="3090" y="10260"/>
                  </a:lnTo>
                  <a:lnTo>
                    <a:pt x="3251" y="10624"/>
                  </a:lnTo>
                  <a:lnTo>
                    <a:pt x="3463" y="10963"/>
                  </a:lnTo>
                  <a:lnTo>
                    <a:pt x="3607" y="11276"/>
                  </a:lnTo>
                  <a:lnTo>
                    <a:pt x="3835" y="11631"/>
                  </a:lnTo>
                  <a:lnTo>
                    <a:pt x="4004" y="11826"/>
                  </a:lnTo>
                  <a:lnTo>
                    <a:pt x="4157" y="11961"/>
                  </a:lnTo>
                  <a:lnTo>
                    <a:pt x="4174" y="12004"/>
                  </a:lnTo>
                  <a:lnTo>
                    <a:pt x="4377" y="12232"/>
                  </a:lnTo>
                  <a:lnTo>
                    <a:pt x="4428" y="12249"/>
                  </a:lnTo>
                  <a:lnTo>
                    <a:pt x="4496" y="12334"/>
                  </a:lnTo>
                  <a:lnTo>
                    <a:pt x="4639" y="12444"/>
                  </a:lnTo>
                  <a:lnTo>
                    <a:pt x="4775" y="12520"/>
                  </a:lnTo>
                  <a:lnTo>
                    <a:pt x="4902" y="12622"/>
                  </a:lnTo>
                  <a:lnTo>
                    <a:pt x="5080" y="12715"/>
                  </a:lnTo>
                  <a:lnTo>
                    <a:pt x="5215" y="12749"/>
                  </a:lnTo>
                  <a:lnTo>
                    <a:pt x="5266" y="12783"/>
                  </a:lnTo>
                  <a:lnTo>
                    <a:pt x="5537" y="12842"/>
                  </a:lnTo>
                  <a:lnTo>
                    <a:pt x="5808" y="12825"/>
                  </a:lnTo>
                  <a:lnTo>
                    <a:pt x="6214" y="12723"/>
                  </a:lnTo>
                  <a:lnTo>
                    <a:pt x="6324" y="12639"/>
                  </a:lnTo>
                  <a:lnTo>
                    <a:pt x="6519" y="12402"/>
                  </a:lnTo>
                  <a:lnTo>
                    <a:pt x="6527" y="12317"/>
                  </a:lnTo>
                  <a:lnTo>
                    <a:pt x="6629" y="12080"/>
                  </a:lnTo>
                  <a:lnTo>
                    <a:pt x="6680" y="12012"/>
                  </a:lnTo>
                  <a:lnTo>
                    <a:pt x="6722" y="11877"/>
                  </a:lnTo>
                  <a:lnTo>
                    <a:pt x="6866" y="11572"/>
                  </a:lnTo>
                  <a:lnTo>
                    <a:pt x="7061" y="11233"/>
                  </a:lnTo>
                  <a:lnTo>
                    <a:pt x="7069" y="11166"/>
                  </a:lnTo>
                  <a:lnTo>
                    <a:pt x="7442" y="10759"/>
                  </a:lnTo>
                  <a:lnTo>
                    <a:pt x="7603" y="10649"/>
                  </a:lnTo>
                  <a:lnTo>
                    <a:pt x="7662" y="10565"/>
                  </a:lnTo>
                  <a:lnTo>
                    <a:pt x="7848" y="10378"/>
                  </a:lnTo>
                  <a:lnTo>
                    <a:pt x="8085" y="10091"/>
                  </a:lnTo>
                  <a:lnTo>
                    <a:pt x="8178" y="9981"/>
                  </a:lnTo>
                  <a:lnTo>
                    <a:pt x="8271" y="9794"/>
                  </a:lnTo>
                  <a:lnTo>
                    <a:pt x="8314" y="9727"/>
                  </a:lnTo>
                  <a:lnTo>
                    <a:pt x="8348" y="9625"/>
                  </a:lnTo>
                  <a:lnTo>
                    <a:pt x="8508" y="9185"/>
                  </a:lnTo>
                  <a:lnTo>
                    <a:pt x="8551" y="9117"/>
                  </a:lnTo>
                  <a:lnTo>
                    <a:pt x="8602" y="8948"/>
                  </a:lnTo>
                  <a:lnTo>
                    <a:pt x="8678" y="8779"/>
                  </a:lnTo>
                  <a:lnTo>
                    <a:pt x="8745" y="8338"/>
                  </a:lnTo>
                  <a:lnTo>
                    <a:pt x="8949" y="8034"/>
                  </a:lnTo>
                  <a:lnTo>
                    <a:pt x="9313" y="7670"/>
                  </a:lnTo>
                  <a:lnTo>
                    <a:pt x="9584" y="7458"/>
                  </a:lnTo>
                  <a:lnTo>
                    <a:pt x="9719" y="7331"/>
                  </a:lnTo>
                  <a:lnTo>
                    <a:pt x="9914" y="7035"/>
                  </a:lnTo>
                  <a:lnTo>
                    <a:pt x="9998" y="6832"/>
                  </a:lnTo>
                  <a:lnTo>
                    <a:pt x="10066" y="6391"/>
                  </a:lnTo>
                  <a:lnTo>
                    <a:pt x="10125" y="6256"/>
                  </a:lnTo>
                  <a:lnTo>
                    <a:pt x="10185" y="5680"/>
                  </a:lnTo>
                  <a:lnTo>
                    <a:pt x="10202" y="5613"/>
                  </a:lnTo>
                  <a:lnTo>
                    <a:pt x="10185" y="5443"/>
                  </a:lnTo>
                  <a:lnTo>
                    <a:pt x="10202" y="5376"/>
                  </a:lnTo>
                  <a:lnTo>
                    <a:pt x="10202" y="5240"/>
                  </a:lnTo>
                  <a:lnTo>
                    <a:pt x="10227" y="5105"/>
                  </a:lnTo>
                  <a:lnTo>
                    <a:pt x="10261" y="5037"/>
                  </a:lnTo>
                  <a:lnTo>
                    <a:pt x="10295" y="4766"/>
                  </a:lnTo>
                  <a:lnTo>
                    <a:pt x="10295" y="4495"/>
                  </a:lnTo>
                  <a:lnTo>
                    <a:pt x="10329" y="4157"/>
                  </a:lnTo>
                  <a:lnTo>
                    <a:pt x="10303" y="4089"/>
                  </a:lnTo>
                  <a:lnTo>
                    <a:pt x="10295" y="3852"/>
                  </a:lnTo>
                  <a:lnTo>
                    <a:pt x="10219" y="3649"/>
                  </a:lnTo>
                  <a:lnTo>
                    <a:pt x="10092" y="3446"/>
                  </a:lnTo>
                  <a:lnTo>
                    <a:pt x="9948" y="3327"/>
                  </a:lnTo>
                  <a:lnTo>
                    <a:pt x="9609" y="3141"/>
                  </a:lnTo>
                  <a:lnTo>
                    <a:pt x="9533" y="3124"/>
                  </a:lnTo>
                  <a:lnTo>
                    <a:pt x="9262" y="2988"/>
                  </a:lnTo>
                  <a:lnTo>
                    <a:pt x="9059" y="2929"/>
                  </a:lnTo>
                  <a:lnTo>
                    <a:pt x="8991" y="2929"/>
                  </a:lnTo>
                  <a:lnTo>
                    <a:pt x="8686" y="2819"/>
                  </a:lnTo>
                  <a:lnTo>
                    <a:pt x="8618" y="2819"/>
                  </a:lnTo>
                  <a:lnTo>
                    <a:pt x="8483" y="2751"/>
                  </a:lnTo>
                  <a:lnTo>
                    <a:pt x="8449" y="2684"/>
                  </a:lnTo>
                  <a:lnTo>
                    <a:pt x="8508" y="2591"/>
                  </a:lnTo>
                  <a:lnTo>
                    <a:pt x="8602" y="2548"/>
                  </a:lnTo>
                  <a:lnTo>
                    <a:pt x="9287" y="2455"/>
                  </a:lnTo>
                  <a:lnTo>
                    <a:pt x="9380" y="2421"/>
                  </a:lnTo>
                  <a:lnTo>
                    <a:pt x="9516" y="2413"/>
                  </a:lnTo>
                  <a:lnTo>
                    <a:pt x="9728" y="2320"/>
                  </a:lnTo>
                  <a:lnTo>
                    <a:pt x="9888" y="2184"/>
                  </a:lnTo>
                  <a:lnTo>
                    <a:pt x="10049" y="1668"/>
                  </a:lnTo>
                  <a:lnTo>
                    <a:pt x="10049" y="1363"/>
                  </a:lnTo>
                  <a:lnTo>
                    <a:pt x="10024" y="1228"/>
                  </a:lnTo>
                  <a:lnTo>
                    <a:pt x="10032" y="1058"/>
                  </a:lnTo>
                  <a:lnTo>
                    <a:pt x="9990" y="855"/>
                  </a:lnTo>
                  <a:lnTo>
                    <a:pt x="9990" y="618"/>
                  </a:lnTo>
                  <a:lnTo>
                    <a:pt x="10015" y="550"/>
                  </a:lnTo>
                  <a:lnTo>
                    <a:pt x="9998" y="483"/>
                  </a:lnTo>
                  <a:lnTo>
                    <a:pt x="10049" y="280"/>
                  </a:lnTo>
                  <a:lnTo>
                    <a:pt x="10066" y="246"/>
                  </a:lnTo>
                  <a:lnTo>
                    <a:pt x="10058" y="212"/>
                  </a:lnTo>
                  <a:lnTo>
                    <a:pt x="10083" y="102"/>
                  </a:lnTo>
                  <a:lnTo>
                    <a:pt x="10151" y="17"/>
                  </a:lnTo>
                  <a:lnTo>
                    <a:pt x="10185" y="0"/>
                  </a:lnTo>
                  <a:lnTo>
                    <a:pt x="10320" y="59"/>
                  </a:lnTo>
                  <a:lnTo>
                    <a:pt x="10388" y="212"/>
                  </a:lnTo>
                  <a:lnTo>
                    <a:pt x="10473" y="330"/>
                  </a:lnTo>
                  <a:lnTo>
                    <a:pt x="10523" y="517"/>
                  </a:lnTo>
                  <a:lnTo>
                    <a:pt x="10659" y="787"/>
                  </a:lnTo>
                  <a:lnTo>
                    <a:pt x="10693" y="965"/>
                  </a:lnTo>
                  <a:lnTo>
                    <a:pt x="10735" y="1058"/>
                  </a:lnTo>
                  <a:lnTo>
                    <a:pt x="10769" y="1194"/>
                  </a:lnTo>
                  <a:lnTo>
                    <a:pt x="10980" y="1626"/>
                  </a:lnTo>
                  <a:lnTo>
                    <a:pt x="11040" y="1896"/>
                  </a:lnTo>
                  <a:lnTo>
                    <a:pt x="11243" y="2345"/>
                  </a:lnTo>
                  <a:lnTo>
                    <a:pt x="11260" y="2438"/>
                  </a:lnTo>
                  <a:lnTo>
                    <a:pt x="11336" y="2574"/>
                  </a:lnTo>
                  <a:lnTo>
                    <a:pt x="11361" y="2658"/>
                  </a:lnTo>
                  <a:lnTo>
                    <a:pt x="11565" y="3090"/>
                  </a:lnTo>
                  <a:lnTo>
                    <a:pt x="11666" y="3276"/>
                  </a:lnTo>
                  <a:lnTo>
                    <a:pt x="11700" y="3412"/>
                  </a:lnTo>
                  <a:lnTo>
                    <a:pt x="11886" y="3767"/>
                  </a:lnTo>
                  <a:lnTo>
                    <a:pt x="11954" y="3996"/>
                  </a:lnTo>
                  <a:lnTo>
                    <a:pt x="12056" y="4165"/>
                  </a:lnTo>
                  <a:lnTo>
                    <a:pt x="12183" y="4470"/>
                  </a:lnTo>
                  <a:lnTo>
                    <a:pt x="12293" y="4656"/>
                  </a:lnTo>
                  <a:lnTo>
                    <a:pt x="12310" y="4698"/>
                  </a:lnTo>
                  <a:lnTo>
                    <a:pt x="12614" y="5079"/>
                  </a:lnTo>
                  <a:lnTo>
                    <a:pt x="12775" y="5198"/>
                  </a:lnTo>
                  <a:lnTo>
                    <a:pt x="12877" y="5240"/>
                  </a:lnTo>
                  <a:lnTo>
                    <a:pt x="12945" y="5308"/>
                  </a:lnTo>
                  <a:lnTo>
                    <a:pt x="13436" y="5553"/>
                  </a:lnTo>
                  <a:lnTo>
                    <a:pt x="13842" y="5680"/>
                  </a:lnTo>
                  <a:lnTo>
                    <a:pt x="13986" y="5680"/>
                  </a:lnTo>
                  <a:lnTo>
                    <a:pt x="14028" y="5706"/>
                  </a:lnTo>
                  <a:lnTo>
                    <a:pt x="14121" y="5689"/>
                  </a:lnTo>
                  <a:lnTo>
                    <a:pt x="14206" y="5714"/>
                  </a:lnTo>
                  <a:lnTo>
                    <a:pt x="14612" y="5655"/>
                  </a:lnTo>
                  <a:lnTo>
                    <a:pt x="14706" y="5621"/>
                  </a:lnTo>
                  <a:lnTo>
                    <a:pt x="14799" y="5621"/>
                  </a:lnTo>
                  <a:lnTo>
                    <a:pt x="15112" y="5536"/>
                  </a:lnTo>
                  <a:lnTo>
                    <a:pt x="15434" y="5401"/>
                  </a:lnTo>
                  <a:lnTo>
                    <a:pt x="15569" y="5367"/>
                  </a:lnTo>
                  <a:lnTo>
                    <a:pt x="15611" y="5333"/>
                  </a:lnTo>
                  <a:lnTo>
                    <a:pt x="15882" y="5240"/>
                  </a:lnTo>
                  <a:lnTo>
                    <a:pt x="15925" y="5240"/>
                  </a:lnTo>
                  <a:lnTo>
                    <a:pt x="16196" y="5105"/>
                  </a:lnTo>
                  <a:lnTo>
                    <a:pt x="16246" y="5096"/>
                  </a:lnTo>
                  <a:lnTo>
                    <a:pt x="16314" y="5113"/>
                  </a:lnTo>
                  <a:lnTo>
                    <a:pt x="16229" y="5249"/>
                  </a:lnTo>
                  <a:lnTo>
                    <a:pt x="16077" y="5384"/>
                  </a:lnTo>
                  <a:lnTo>
                    <a:pt x="15984" y="5579"/>
                  </a:lnTo>
                  <a:lnTo>
                    <a:pt x="15916" y="5655"/>
                  </a:lnTo>
                  <a:lnTo>
                    <a:pt x="15848" y="5790"/>
                  </a:lnTo>
                  <a:lnTo>
                    <a:pt x="15755" y="6154"/>
                  </a:lnTo>
                  <a:lnTo>
                    <a:pt x="15755" y="6247"/>
                  </a:lnTo>
                  <a:lnTo>
                    <a:pt x="15721" y="6341"/>
                  </a:lnTo>
                  <a:lnTo>
                    <a:pt x="15713" y="6476"/>
                  </a:lnTo>
                  <a:lnTo>
                    <a:pt x="15713" y="6654"/>
                  </a:lnTo>
                  <a:lnTo>
                    <a:pt x="15815" y="6925"/>
                  </a:lnTo>
                  <a:lnTo>
                    <a:pt x="16128" y="7323"/>
                  </a:lnTo>
                  <a:lnTo>
                    <a:pt x="16212" y="7373"/>
                  </a:lnTo>
                  <a:lnTo>
                    <a:pt x="16356" y="7450"/>
                  </a:lnTo>
                  <a:lnTo>
                    <a:pt x="16720" y="7585"/>
                  </a:lnTo>
                  <a:lnTo>
                    <a:pt x="16856" y="7653"/>
                  </a:lnTo>
                  <a:lnTo>
                    <a:pt x="16991" y="7670"/>
                  </a:lnTo>
                  <a:lnTo>
                    <a:pt x="17169" y="7737"/>
                  </a:lnTo>
                  <a:lnTo>
                    <a:pt x="17669" y="7864"/>
                  </a:lnTo>
                  <a:lnTo>
                    <a:pt x="17846" y="7898"/>
                  </a:lnTo>
                  <a:lnTo>
                    <a:pt x="17897" y="7890"/>
                  </a:lnTo>
                  <a:lnTo>
                    <a:pt x="17940" y="7907"/>
                  </a:lnTo>
                  <a:lnTo>
                    <a:pt x="18117" y="7898"/>
                  </a:lnTo>
                  <a:lnTo>
                    <a:pt x="18253" y="7924"/>
                  </a:lnTo>
                  <a:lnTo>
                    <a:pt x="18304" y="7941"/>
                  </a:lnTo>
                  <a:lnTo>
                    <a:pt x="18312" y="8034"/>
                  </a:lnTo>
                  <a:lnTo>
                    <a:pt x="17931" y="8135"/>
                  </a:lnTo>
                  <a:lnTo>
                    <a:pt x="17863" y="8169"/>
                  </a:lnTo>
                  <a:lnTo>
                    <a:pt x="17186" y="8305"/>
                  </a:lnTo>
                  <a:lnTo>
                    <a:pt x="16771" y="8448"/>
                  </a:lnTo>
                  <a:lnTo>
                    <a:pt x="16704" y="8499"/>
                  </a:lnTo>
                  <a:lnTo>
                    <a:pt x="16433" y="8575"/>
                  </a:lnTo>
                  <a:lnTo>
                    <a:pt x="16365" y="8618"/>
                  </a:lnTo>
                  <a:lnTo>
                    <a:pt x="16229" y="8669"/>
                  </a:lnTo>
                  <a:lnTo>
                    <a:pt x="16128" y="8719"/>
                  </a:lnTo>
                  <a:lnTo>
                    <a:pt x="16026" y="8745"/>
                  </a:lnTo>
                  <a:lnTo>
                    <a:pt x="15992" y="8779"/>
                  </a:lnTo>
                  <a:lnTo>
                    <a:pt x="15925" y="8787"/>
                  </a:lnTo>
                  <a:lnTo>
                    <a:pt x="15688" y="8914"/>
                  </a:lnTo>
                  <a:lnTo>
                    <a:pt x="15654" y="8914"/>
                  </a:lnTo>
                  <a:lnTo>
                    <a:pt x="15620" y="8948"/>
                  </a:lnTo>
                  <a:lnTo>
                    <a:pt x="15484" y="8999"/>
                  </a:lnTo>
                  <a:lnTo>
                    <a:pt x="15417" y="9049"/>
                  </a:lnTo>
                  <a:lnTo>
                    <a:pt x="15349" y="9066"/>
                  </a:lnTo>
                  <a:lnTo>
                    <a:pt x="15146" y="9151"/>
                  </a:lnTo>
                  <a:lnTo>
                    <a:pt x="14943" y="9270"/>
                  </a:lnTo>
                  <a:lnTo>
                    <a:pt x="14875" y="9320"/>
                  </a:lnTo>
                  <a:lnTo>
                    <a:pt x="14773" y="9354"/>
                  </a:lnTo>
                  <a:lnTo>
                    <a:pt x="14299" y="9625"/>
                  </a:lnTo>
                  <a:lnTo>
                    <a:pt x="14198" y="9659"/>
                  </a:lnTo>
                  <a:lnTo>
                    <a:pt x="14164" y="9693"/>
                  </a:lnTo>
                  <a:lnTo>
                    <a:pt x="14028" y="9752"/>
                  </a:lnTo>
                  <a:lnTo>
                    <a:pt x="13961" y="9811"/>
                  </a:lnTo>
                  <a:lnTo>
                    <a:pt x="13927" y="9811"/>
                  </a:lnTo>
                  <a:lnTo>
                    <a:pt x="13486" y="10065"/>
                  </a:lnTo>
                  <a:lnTo>
                    <a:pt x="13080" y="10378"/>
                  </a:lnTo>
                  <a:lnTo>
                    <a:pt x="12818" y="10632"/>
                  </a:lnTo>
                  <a:lnTo>
                    <a:pt x="12741" y="10692"/>
                  </a:lnTo>
                  <a:lnTo>
                    <a:pt x="12555" y="10937"/>
                  </a:lnTo>
                  <a:lnTo>
                    <a:pt x="12420" y="11090"/>
                  </a:lnTo>
                  <a:lnTo>
                    <a:pt x="12344" y="11225"/>
                  </a:lnTo>
                  <a:lnTo>
                    <a:pt x="12225" y="11496"/>
                  </a:lnTo>
                  <a:lnTo>
                    <a:pt x="12106" y="11902"/>
                  </a:lnTo>
                  <a:lnTo>
                    <a:pt x="12022" y="12198"/>
                  </a:lnTo>
                  <a:lnTo>
                    <a:pt x="11979" y="12512"/>
                  </a:lnTo>
                  <a:lnTo>
                    <a:pt x="11954" y="12918"/>
                  </a:lnTo>
                  <a:lnTo>
                    <a:pt x="11920" y="13053"/>
                  </a:lnTo>
                  <a:lnTo>
                    <a:pt x="11920" y="13147"/>
                  </a:lnTo>
                  <a:lnTo>
                    <a:pt x="11844" y="13417"/>
                  </a:lnTo>
                  <a:lnTo>
                    <a:pt x="11717" y="13561"/>
                  </a:lnTo>
                  <a:lnTo>
                    <a:pt x="11632" y="13621"/>
                  </a:lnTo>
                  <a:lnTo>
                    <a:pt x="11607" y="13663"/>
                  </a:lnTo>
                  <a:lnTo>
                    <a:pt x="11565" y="13680"/>
                  </a:lnTo>
                  <a:lnTo>
                    <a:pt x="11480" y="13748"/>
                  </a:lnTo>
                  <a:lnTo>
                    <a:pt x="11277" y="13866"/>
                  </a:lnTo>
                  <a:lnTo>
                    <a:pt x="11243" y="13917"/>
                  </a:lnTo>
                  <a:lnTo>
                    <a:pt x="10938" y="14103"/>
                  </a:lnTo>
                  <a:lnTo>
                    <a:pt x="10828" y="14205"/>
                  </a:lnTo>
                  <a:lnTo>
                    <a:pt x="10726" y="14272"/>
                  </a:lnTo>
                  <a:lnTo>
                    <a:pt x="10320" y="14636"/>
                  </a:lnTo>
                  <a:lnTo>
                    <a:pt x="10185" y="14721"/>
                  </a:lnTo>
                  <a:lnTo>
                    <a:pt x="9846" y="14992"/>
                  </a:lnTo>
                  <a:lnTo>
                    <a:pt x="9651" y="15195"/>
                  </a:lnTo>
                  <a:lnTo>
                    <a:pt x="9499" y="15381"/>
                  </a:lnTo>
                  <a:lnTo>
                    <a:pt x="9313" y="15737"/>
                  </a:lnTo>
                  <a:lnTo>
                    <a:pt x="9262" y="15872"/>
                  </a:lnTo>
                  <a:lnTo>
                    <a:pt x="9220" y="16050"/>
                  </a:lnTo>
                  <a:lnTo>
                    <a:pt x="9177" y="16372"/>
                  </a:lnTo>
                  <a:lnTo>
                    <a:pt x="9177" y="16592"/>
                  </a:lnTo>
                  <a:lnTo>
                    <a:pt x="9143" y="16727"/>
                  </a:lnTo>
                  <a:lnTo>
                    <a:pt x="9093" y="16820"/>
                  </a:lnTo>
                  <a:lnTo>
                    <a:pt x="8991" y="16863"/>
                  </a:lnTo>
                  <a:lnTo>
                    <a:pt x="8881" y="16863"/>
                  </a:lnTo>
                  <a:lnTo>
                    <a:pt x="8779" y="16829"/>
                  </a:lnTo>
                  <a:lnTo>
                    <a:pt x="8712" y="16854"/>
                  </a:lnTo>
                  <a:lnTo>
                    <a:pt x="8576" y="16820"/>
                  </a:lnTo>
                  <a:lnTo>
                    <a:pt x="8475" y="16820"/>
                  </a:lnTo>
                  <a:lnTo>
                    <a:pt x="8305" y="16863"/>
                  </a:lnTo>
                  <a:lnTo>
                    <a:pt x="8204" y="16854"/>
                  </a:lnTo>
                  <a:lnTo>
                    <a:pt x="8102" y="16888"/>
                  </a:lnTo>
                  <a:lnTo>
                    <a:pt x="8034" y="16888"/>
                  </a:lnTo>
                  <a:lnTo>
                    <a:pt x="7797" y="16964"/>
                  </a:lnTo>
                  <a:lnTo>
                    <a:pt x="7763" y="16998"/>
                  </a:lnTo>
                  <a:lnTo>
                    <a:pt x="7628" y="17057"/>
                  </a:lnTo>
                  <a:lnTo>
                    <a:pt x="7425" y="17184"/>
                  </a:lnTo>
                  <a:lnTo>
                    <a:pt x="7188" y="17371"/>
                  </a:lnTo>
                  <a:lnTo>
                    <a:pt x="6883" y="17565"/>
                  </a:lnTo>
                  <a:lnTo>
                    <a:pt x="6815" y="17633"/>
                  </a:lnTo>
                  <a:lnTo>
                    <a:pt x="6536" y="17819"/>
                  </a:lnTo>
                  <a:lnTo>
                    <a:pt x="6417" y="17938"/>
                  </a:lnTo>
                  <a:lnTo>
                    <a:pt x="6129" y="18141"/>
                  </a:lnTo>
                  <a:lnTo>
                    <a:pt x="5588" y="18640"/>
                  </a:lnTo>
                  <a:lnTo>
                    <a:pt x="5537" y="18717"/>
                  </a:lnTo>
                  <a:lnTo>
                    <a:pt x="5486" y="18742"/>
                  </a:lnTo>
                  <a:lnTo>
                    <a:pt x="5368" y="18886"/>
                  </a:lnTo>
                  <a:lnTo>
                    <a:pt x="5190" y="19047"/>
                  </a:lnTo>
                  <a:lnTo>
                    <a:pt x="5046" y="19148"/>
                  </a:lnTo>
                  <a:lnTo>
                    <a:pt x="4843" y="19335"/>
                  </a:lnTo>
                  <a:lnTo>
                    <a:pt x="4673" y="19436"/>
                  </a:lnTo>
                  <a:lnTo>
                    <a:pt x="4606" y="19504"/>
                  </a:lnTo>
                  <a:lnTo>
                    <a:pt x="4504" y="19555"/>
                  </a:lnTo>
                  <a:lnTo>
                    <a:pt x="4165" y="19817"/>
                  </a:lnTo>
                  <a:lnTo>
                    <a:pt x="4004" y="19986"/>
                  </a:lnTo>
                  <a:lnTo>
                    <a:pt x="3962" y="20012"/>
                  </a:lnTo>
                  <a:lnTo>
                    <a:pt x="3691" y="20266"/>
                  </a:lnTo>
                  <a:lnTo>
                    <a:pt x="3666" y="20300"/>
                  </a:lnTo>
                  <a:lnTo>
                    <a:pt x="3530" y="2051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0" name="Freeform 316">
              <a:extLst>
                <a:ext uri="{FF2B5EF4-FFF2-40B4-BE49-F238E27FC236}">
                  <a16:creationId xmlns:a16="http://schemas.microsoft.com/office/drawing/2014/main" id="{1B1B5D25-3831-4072-B010-9F2763FEF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87"/>
              <a:ext cx="3026" cy="3438"/>
            </a:xfrm>
            <a:custGeom>
              <a:avLst/>
              <a:gdLst>
                <a:gd name="T0" fmla="*/ 4123 w 17389"/>
                <a:gd name="T1" fmla="*/ 18928 h 19749"/>
                <a:gd name="T2" fmla="*/ 5139 w 17389"/>
                <a:gd name="T3" fmla="*/ 18048 h 19749"/>
                <a:gd name="T4" fmla="*/ 6019 w 17389"/>
                <a:gd name="T5" fmla="*/ 17337 h 19749"/>
                <a:gd name="T6" fmla="*/ 6722 w 17389"/>
                <a:gd name="T7" fmla="*/ 16668 h 19749"/>
                <a:gd name="T8" fmla="*/ 7772 w 17389"/>
                <a:gd name="T9" fmla="*/ 15931 h 19749"/>
                <a:gd name="T10" fmla="*/ 8618 w 17389"/>
                <a:gd name="T11" fmla="*/ 15821 h 19749"/>
                <a:gd name="T12" fmla="*/ 8949 w 17389"/>
                <a:gd name="T13" fmla="*/ 15356 h 19749"/>
                <a:gd name="T14" fmla="*/ 9059 w 17389"/>
                <a:gd name="T15" fmla="*/ 14746 h 19749"/>
                <a:gd name="T16" fmla="*/ 10168 w 17389"/>
                <a:gd name="T17" fmla="*/ 13697 h 19749"/>
                <a:gd name="T18" fmla="*/ 10879 w 17389"/>
                <a:gd name="T19" fmla="*/ 13130 h 19749"/>
                <a:gd name="T20" fmla="*/ 11734 w 17389"/>
                <a:gd name="T21" fmla="*/ 12198 h 19749"/>
                <a:gd name="T22" fmla="*/ 11912 w 17389"/>
                <a:gd name="T23" fmla="*/ 11132 h 19749"/>
                <a:gd name="T24" fmla="*/ 12589 w 17389"/>
                <a:gd name="T25" fmla="*/ 9735 h 19749"/>
                <a:gd name="T26" fmla="*/ 13605 w 17389"/>
                <a:gd name="T27" fmla="*/ 9058 h 19749"/>
                <a:gd name="T28" fmla="*/ 15247 w 17389"/>
                <a:gd name="T29" fmla="*/ 8152 h 19749"/>
                <a:gd name="T30" fmla="*/ 16898 w 17389"/>
                <a:gd name="T31" fmla="*/ 7449 h 19749"/>
                <a:gd name="T32" fmla="*/ 17330 w 17389"/>
                <a:gd name="T33" fmla="*/ 7136 h 19749"/>
                <a:gd name="T34" fmla="*/ 16670 w 17389"/>
                <a:gd name="T35" fmla="*/ 7043 h 19749"/>
                <a:gd name="T36" fmla="*/ 16060 w 17389"/>
                <a:gd name="T37" fmla="*/ 6874 h 19749"/>
                <a:gd name="T38" fmla="*/ 15307 w 17389"/>
                <a:gd name="T39" fmla="*/ 6442 h 19749"/>
                <a:gd name="T40" fmla="*/ 15451 w 17389"/>
                <a:gd name="T41" fmla="*/ 5655 h 19749"/>
                <a:gd name="T42" fmla="*/ 15747 w 17389"/>
                <a:gd name="T43" fmla="*/ 4817 h 19749"/>
                <a:gd name="T44" fmla="*/ 15010 w 17389"/>
                <a:gd name="T45" fmla="*/ 5054 h 19749"/>
                <a:gd name="T46" fmla="*/ 13893 w 17389"/>
                <a:gd name="T47" fmla="*/ 5240 h 19749"/>
                <a:gd name="T48" fmla="*/ 13249 w 17389"/>
                <a:gd name="T49" fmla="*/ 5130 h 19749"/>
                <a:gd name="T50" fmla="*/ 12318 w 17389"/>
                <a:gd name="T51" fmla="*/ 4368 h 19749"/>
                <a:gd name="T52" fmla="*/ 11836 w 17389"/>
                <a:gd name="T53" fmla="*/ 3615 h 19749"/>
                <a:gd name="T54" fmla="*/ 11497 w 17389"/>
                <a:gd name="T55" fmla="*/ 2904 h 19749"/>
                <a:gd name="T56" fmla="*/ 11031 w 17389"/>
                <a:gd name="T57" fmla="*/ 1685 h 19749"/>
                <a:gd name="T58" fmla="*/ 10676 w 17389"/>
                <a:gd name="T59" fmla="*/ 550 h 19749"/>
                <a:gd name="T60" fmla="*/ 10362 w 17389"/>
                <a:gd name="T61" fmla="*/ 0 h 19749"/>
                <a:gd name="T62" fmla="*/ 10219 w 17389"/>
                <a:gd name="T63" fmla="*/ 838 h 19749"/>
                <a:gd name="T64" fmla="*/ 9694 w 17389"/>
                <a:gd name="T65" fmla="*/ 1854 h 19749"/>
                <a:gd name="T66" fmla="*/ 9321 w 17389"/>
                <a:gd name="T67" fmla="*/ 1820 h 19749"/>
                <a:gd name="T68" fmla="*/ 9448 w 17389"/>
                <a:gd name="T69" fmla="*/ 2099 h 19749"/>
                <a:gd name="T70" fmla="*/ 10269 w 17389"/>
                <a:gd name="T71" fmla="*/ 2396 h 19749"/>
                <a:gd name="T72" fmla="*/ 10498 w 17389"/>
                <a:gd name="T73" fmla="*/ 3107 h 19749"/>
                <a:gd name="T74" fmla="*/ 10464 w 17389"/>
                <a:gd name="T75" fmla="*/ 4148 h 19749"/>
                <a:gd name="T76" fmla="*/ 10295 w 17389"/>
                <a:gd name="T77" fmla="*/ 5375 h 19749"/>
                <a:gd name="T78" fmla="*/ 10024 w 17389"/>
                <a:gd name="T79" fmla="*/ 6501 h 19749"/>
                <a:gd name="T80" fmla="*/ 9363 w 17389"/>
                <a:gd name="T81" fmla="*/ 7162 h 19749"/>
                <a:gd name="T82" fmla="*/ 8991 w 17389"/>
                <a:gd name="T83" fmla="*/ 7585 h 19749"/>
                <a:gd name="T84" fmla="*/ 8872 w 17389"/>
                <a:gd name="T85" fmla="*/ 8457 h 19749"/>
                <a:gd name="T86" fmla="*/ 8754 w 17389"/>
                <a:gd name="T87" fmla="*/ 8999 h 19749"/>
                <a:gd name="T88" fmla="*/ 7848 w 17389"/>
                <a:gd name="T89" fmla="*/ 9972 h 19749"/>
                <a:gd name="T90" fmla="*/ 6858 w 17389"/>
                <a:gd name="T91" fmla="*/ 11707 h 19749"/>
                <a:gd name="T92" fmla="*/ 5918 w 17389"/>
                <a:gd name="T93" fmla="*/ 12435 h 19749"/>
                <a:gd name="T94" fmla="*/ 5308 w 17389"/>
                <a:gd name="T95" fmla="*/ 12325 h 19749"/>
                <a:gd name="T96" fmla="*/ 4572 w 17389"/>
                <a:gd name="T97" fmla="*/ 11911 h 19749"/>
                <a:gd name="T98" fmla="*/ 4233 w 17389"/>
                <a:gd name="T99" fmla="*/ 11589 h 19749"/>
                <a:gd name="T100" fmla="*/ 3437 w 17389"/>
                <a:gd name="T101" fmla="*/ 10471 h 19749"/>
                <a:gd name="T102" fmla="*/ 2862 w 17389"/>
                <a:gd name="T103" fmla="*/ 9303 h 19749"/>
                <a:gd name="T104" fmla="*/ 2692 w 17389"/>
                <a:gd name="T105" fmla="*/ 8609 h 19749"/>
                <a:gd name="T106" fmla="*/ 2311 w 17389"/>
                <a:gd name="T107" fmla="*/ 9117 h 19749"/>
                <a:gd name="T108" fmla="*/ 1947 w 17389"/>
                <a:gd name="T109" fmla="*/ 9236 h 19749"/>
                <a:gd name="T110" fmla="*/ 2989 w 17389"/>
                <a:gd name="T111" fmla="*/ 9972 h 19749"/>
                <a:gd name="T112" fmla="*/ 3640 w 17389"/>
                <a:gd name="T113" fmla="*/ 11377 h 19749"/>
                <a:gd name="T114" fmla="*/ 3928 w 17389"/>
                <a:gd name="T115" fmla="*/ 12190 h 19749"/>
                <a:gd name="T116" fmla="*/ 4131 w 17389"/>
                <a:gd name="T117" fmla="*/ 13138 h 19749"/>
                <a:gd name="T118" fmla="*/ 4208 w 17389"/>
                <a:gd name="T119" fmla="*/ 14315 h 19749"/>
                <a:gd name="T120" fmla="*/ 3725 w 17389"/>
                <a:gd name="T121" fmla="*/ 14992 h 19749"/>
                <a:gd name="T122" fmla="*/ 2963 w 17389"/>
                <a:gd name="T123" fmla="*/ 15449 h 19749"/>
                <a:gd name="T124" fmla="*/ 1236 w 17389"/>
                <a:gd name="T125" fmla="*/ 16160 h 19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389" h="19749">
                  <a:moveTo>
                    <a:pt x="3353" y="19749"/>
                  </a:moveTo>
                  <a:lnTo>
                    <a:pt x="3573" y="19453"/>
                  </a:lnTo>
                  <a:lnTo>
                    <a:pt x="3708" y="19351"/>
                  </a:lnTo>
                  <a:lnTo>
                    <a:pt x="3852" y="19191"/>
                  </a:lnTo>
                  <a:lnTo>
                    <a:pt x="4123" y="18928"/>
                  </a:lnTo>
                  <a:lnTo>
                    <a:pt x="4140" y="18886"/>
                  </a:lnTo>
                  <a:lnTo>
                    <a:pt x="4462" y="18640"/>
                  </a:lnTo>
                  <a:lnTo>
                    <a:pt x="4529" y="18556"/>
                  </a:lnTo>
                  <a:lnTo>
                    <a:pt x="4902" y="18226"/>
                  </a:lnTo>
                  <a:lnTo>
                    <a:pt x="5139" y="18048"/>
                  </a:lnTo>
                  <a:lnTo>
                    <a:pt x="5376" y="17836"/>
                  </a:lnTo>
                  <a:lnTo>
                    <a:pt x="5545" y="17718"/>
                  </a:lnTo>
                  <a:lnTo>
                    <a:pt x="5816" y="17506"/>
                  </a:lnTo>
                  <a:lnTo>
                    <a:pt x="5943" y="17379"/>
                  </a:lnTo>
                  <a:lnTo>
                    <a:pt x="6019" y="17337"/>
                  </a:lnTo>
                  <a:lnTo>
                    <a:pt x="6333" y="17032"/>
                  </a:lnTo>
                  <a:lnTo>
                    <a:pt x="6451" y="16956"/>
                  </a:lnTo>
                  <a:lnTo>
                    <a:pt x="6553" y="16837"/>
                  </a:lnTo>
                  <a:lnTo>
                    <a:pt x="6629" y="16778"/>
                  </a:lnTo>
                  <a:lnTo>
                    <a:pt x="6722" y="16668"/>
                  </a:lnTo>
                  <a:lnTo>
                    <a:pt x="6849" y="16592"/>
                  </a:lnTo>
                  <a:lnTo>
                    <a:pt x="7120" y="16355"/>
                  </a:lnTo>
                  <a:lnTo>
                    <a:pt x="7196" y="16304"/>
                  </a:lnTo>
                  <a:lnTo>
                    <a:pt x="7442" y="16101"/>
                  </a:lnTo>
                  <a:lnTo>
                    <a:pt x="7772" y="15931"/>
                  </a:lnTo>
                  <a:lnTo>
                    <a:pt x="7806" y="15898"/>
                  </a:lnTo>
                  <a:lnTo>
                    <a:pt x="7941" y="15898"/>
                  </a:lnTo>
                  <a:lnTo>
                    <a:pt x="7984" y="15881"/>
                  </a:lnTo>
                  <a:lnTo>
                    <a:pt x="8034" y="15889"/>
                  </a:lnTo>
                  <a:lnTo>
                    <a:pt x="8618" y="15821"/>
                  </a:lnTo>
                  <a:lnTo>
                    <a:pt x="8847" y="15779"/>
                  </a:lnTo>
                  <a:lnTo>
                    <a:pt x="8940" y="15711"/>
                  </a:lnTo>
                  <a:lnTo>
                    <a:pt x="8974" y="15627"/>
                  </a:lnTo>
                  <a:lnTo>
                    <a:pt x="8974" y="15491"/>
                  </a:lnTo>
                  <a:lnTo>
                    <a:pt x="8949" y="15356"/>
                  </a:lnTo>
                  <a:lnTo>
                    <a:pt x="8889" y="15187"/>
                  </a:lnTo>
                  <a:lnTo>
                    <a:pt x="8940" y="14983"/>
                  </a:lnTo>
                  <a:lnTo>
                    <a:pt x="9008" y="14848"/>
                  </a:lnTo>
                  <a:lnTo>
                    <a:pt x="9042" y="14823"/>
                  </a:lnTo>
                  <a:lnTo>
                    <a:pt x="9059" y="14746"/>
                  </a:lnTo>
                  <a:lnTo>
                    <a:pt x="9262" y="14509"/>
                  </a:lnTo>
                  <a:lnTo>
                    <a:pt x="9728" y="14111"/>
                  </a:lnTo>
                  <a:lnTo>
                    <a:pt x="9829" y="13993"/>
                  </a:lnTo>
                  <a:lnTo>
                    <a:pt x="10100" y="13773"/>
                  </a:lnTo>
                  <a:lnTo>
                    <a:pt x="10168" y="13697"/>
                  </a:lnTo>
                  <a:lnTo>
                    <a:pt x="10286" y="13612"/>
                  </a:lnTo>
                  <a:lnTo>
                    <a:pt x="10439" y="13468"/>
                  </a:lnTo>
                  <a:lnTo>
                    <a:pt x="10489" y="13443"/>
                  </a:lnTo>
                  <a:lnTo>
                    <a:pt x="10557" y="13367"/>
                  </a:lnTo>
                  <a:lnTo>
                    <a:pt x="10879" y="13130"/>
                  </a:lnTo>
                  <a:lnTo>
                    <a:pt x="11234" y="12884"/>
                  </a:lnTo>
                  <a:lnTo>
                    <a:pt x="11472" y="12698"/>
                  </a:lnTo>
                  <a:lnTo>
                    <a:pt x="11548" y="12664"/>
                  </a:lnTo>
                  <a:lnTo>
                    <a:pt x="11641" y="12478"/>
                  </a:lnTo>
                  <a:lnTo>
                    <a:pt x="11734" y="12198"/>
                  </a:lnTo>
                  <a:lnTo>
                    <a:pt x="11751" y="11724"/>
                  </a:lnTo>
                  <a:lnTo>
                    <a:pt x="11802" y="11589"/>
                  </a:lnTo>
                  <a:lnTo>
                    <a:pt x="11844" y="11250"/>
                  </a:lnTo>
                  <a:lnTo>
                    <a:pt x="11886" y="11132"/>
                  </a:lnTo>
                  <a:lnTo>
                    <a:pt x="11912" y="11132"/>
                  </a:lnTo>
                  <a:lnTo>
                    <a:pt x="11912" y="10912"/>
                  </a:lnTo>
                  <a:lnTo>
                    <a:pt x="12022" y="10607"/>
                  </a:lnTo>
                  <a:lnTo>
                    <a:pt x="12217" y="10277"/>
                  </a:lnTo>
                  <a:lnTo>
                    <a:pt x="12318" y="10065"/>
                  </a:lnTo>
                  <a:lnTo>
                    <a:pt x="12589" y="9735"/>
                  </a:lnTo>
                  <a:lnTo>
                    <a:pt x="12843" y="9557"/>
                  </a:lnTo>
                  <a:lnTo>
                    <a:pt x="12978" y="9430"/>
                  </a:lnTo>
                  <a:lnTo>
                    <a:pt x="13199" y="9303"/>
                  </a:lnTo>
                  <a:lnTo>
                    <a:pt x="13326" y="9202"/>
                  </a:lnTo>
                  <a:lnTo>
                    <a:pt x="13605" y="9058"/>
                  </a:lnTo>
                  <a:lnTo>
                    <a:pt x="13825" y="8897"/>
                  </a:lnTo>
                  <a:lnTo>
                    <a:pt x="14358" y="8575"/>
                  </a:lnTo>
                  <a:lnTo>
                    <a:pt x="14849" y="8347"/>
                  </a:lnTo>
                  <a:lnTo>
                    <a:pt x="15120" y="8203"/>
                  </a:lnTo>
                  <a:lnTo>
                    <a:pt x="15247" y="8152"/>
                  </a:lnTo>
                  <a:lnTo>
                    <a:pt x="15476" y="8017"/>
                  </a:lnTo>
                  <a:lnTo>
                    <a:pt x="16043" y="7720"/>
                  </a:lnTo>
                  <a:lnTo>
                    <a:pt x="16314" y="7619"/>
                  </a:lnTo>
                  <a:lnTo>
                    <a:pt x="16399" y="7568"/>
                  </a:lnTo>
                  <a:lnTo>
                    <a:pt x="16898" y="7449"/>
                  </a:lnTo>
                  <a:lnTo>
                    <a:pt x="17127" y="7365"/>
                  </a:lnTo>
                  <a:lnTo>
                    <a:pt x="17220" y="7348"/>
                  </a:lnTo>
                  <a:lnTo>
                    <a:pt x="17288" y="7280"/>
                  </a:lnTo>
                  <a:lnTo>
                    <a:pt x="17389" y="7179"/>
                  </a:lnTo>
                  <a:lnTo>
                    <a:pt x="17330" y="7136"/>
                  </a:lnTo>
                  <a:lnTo>
                    <a:pt x="17152" y="7102"/>
                  </a:lnTo>
                  <a:lnTo>
                    <a:pt x="17118" y="7111"/>
                  </a:lnTo>
                  <a:lnTo>
                    <a:pt x="17084" y="7094"/>
                  </a:lnTo>
                  <a:lnTo>
                    <a:pt x="16949" y="7068"/>
                  </a:lnTo>
                  <a:lnTo>
                    <a:pt x="16670" y="7043"/>
                  </a:lnTo>
                  <a:lnTo>
                    <a:pt x="16636" y="7026"/>
                  </a:lnTo>
                  <a:lnTo>
                    <a:pt x="16433" y="7001"/>
                  </a:lnTo>
                  <a:lnTo>
                    <a:pt x="16263" y="6941"/>
                  </a:lnTo>
                  <a:lnTo>
                    <a:pt x="16162" y="6933"/>
                  </a:lnTo>
                  <a:lnTo>
                    <a:pt x="16060" y="6874"/>
                  </a:lnTo>
                  <a:lnTo>
                    <a:pt x="15857" y="6831"/>
                  </a:lnTo>
                  <a:lnTo>
                    <a:pt x="15654" y="6730"/>
                  </a:lnTo>
                  <a:lnTo>
                    <a:pt x="15518" y="6688"/>
                  </a:lnTo>
                  <a:lnTo>
                    <a:pt x="15383" y="6569"/>
                  </a:lnTo>
                  <a:lnTo>
                    <a:pt x="15307" y="6442"/>
                  </a:lnTo>
                  <a:lnTo>
                    <a:pt x="15256" y="6332"/>
                  </a:lnTo>
                  <a:lnTo>
                    <a:pt x="15256" y="6197"/>
                  </a:lnTo>
                  <a:lnTo>
                    <a:pt x="15315" y="5993"/>
                  </a:lnTo>
                  <a:lnTo>
                    <a:pt x="15417" y="5790"/>
                  </a:lnTo>
                  <a:lnTo>
                    <a:pt x="15451" y="5655"/>
                  </a:lnTo>
                  <a:lnTo>
                    <a:pt x="15484" y="5629"/>
                  </a:lnTo>
                  <a:lnTo>
                    <a:pt x="15645" y="5215"/>
                  </a:lnTo>
                  <a:lnTo>
                    <a:pt x="15705" y="5113"/>
                  </a:lnTo>
                  <a:lnTo>
                    <a:pt x="15738" y="4978"/>
                  </a:lnTo>
                  <a:lnTo>
                    <a:pt x="15747" y="4817"/>
                  </a:lnTo>
                  <a:lnTo>
                    <a:pt x="15586" y="4774"/>
                  </a:lnTo>
                  <a:lnTo>
                    <a:pt x="15552" y="4808"/>
                  </a:lnTo>
                  <a:lnTo>
                    <a:pt x="15247" y="4944"/>
                  </a:lnTo>
                  <a:lnTo>
                    <a:pt x="15146" y="5011"/>
                  </a:lnTo>
                  <a:lnTo>
                    <a:pt x="15010" y="5054"/>
                  </a:lnTo>
                  <a:lnTo>
                    <a:pt x="14909" y="5054"/>
                  </a:lnTo>
                  <a:lnTo>
                    <a:pt x="14773" y="5113"/>
                  </a:lnTo>
                  <a:lnTo>
                    <a:pt x="14536" y="5130"/>
                  </a:lnTo>
                  <a:lnTo>
                    <a:pt x="14401" y="5181"/>
                  </a:lnTo>
                  <a:lnTo>
                    <a:pt x="13893" y="5240"/>
                  </a:lnTo>
                  <a:lnTo>
                    <a:pt x="13825" y="5215"/>
                  </a:lnTo>
                  <a:lnTo>
                    <a:pt x="13723" y="5223"/>
                  </a:lnTo>
                  <a:lnTo>
                    <a:pt x="13554" y="5189"/>
                  </a:lnTo>
                  <a:lnTo>
                    <a:pt x="13453" y="5206"/>
                  </a:lnTo>
                  <a:lnTo>
                    <a:pt x="13249" y="5130"/>
                  </a:lnTo>
                  <a:lnTo>
                    <a:pt x="13080" y="5045"/>
                  </a:lnTo>
                  <a:lnTo>
                    <a:pt x="12978" y="5011"/>
                  </a:lnTo>
                  <a:lnTo>
                    <a:pt x="12674" y="4808"/>
                  </a:lnTo>
                  <a:lnTo>
                    <a:pt x="12513" y="4639"/>
                  </a:lnTo>
                  <a:lnTo>
                    <a:pt x="12318" y="4368"/>
                  </a:lnTo>
                  <a:lnTo>
                    <a:pt x="12157" y="4199"/>
                  </a:lnTo>
                  <a:lnTo>
                    <a:pt x="11979" y="3928"/>
                  </a:lnTo>
                  <a:lnTo>
                    <a:pt x="11954" y="3860"/>
                  </a:lnTo>
                  <a:lnTo>
                    <a:pt x="11836" y="3649"/>
                  </a:lnTo>
                  <a:lnTo>
                    <a:pt x="11836" y="3615"/>
                  </a:lnTo>
                  <a:lnTo>
                    <a:pt x="11751" y="3513"/>
                  </a:lnTo>
                  <a:lnTo>
                    <a:pt x="11632" y="3276"/>
                  </a:lnTo>
                  <a:lnTo>
                    <a:pt x="11565" y="3073"/>
                  </a:lnTo>
                  <a:lnTo>
                    <a:pt x="11497" y="2937"/>
                  </a:lnTo>
                  <a:lnTo>
                    <a:pt x="11497" y="2904"/>
                  </a:lnTo>
                  <a:lnTo>
                    <a:pt x="11395" y="2734"/>
                  </a:lnTo>
                  <a:lnTo>
                    <a:pt x="11345" y="2599"/>
                  </a:lnTo>
                  <a:lnTo>
                    <a:pt x="11243" y="2396"/>
                  </a:lnTo>
                  <a:lnTo>
                    <a:pt x="11234" y="2294"/>
                  </a:lnTo>
                  <a:lnTo>
                    <a:pt x="11031" y="1685"/>
                  </a:lnTo>
                  <a:lnTo>
                    <a:pt x="10930" y="1481"/>
                  </a:lnTo>
                  <a:lnTo>
                    <a:pt x="10870" y="1244"/>
                  </a:lnTo>
                  <a:lnTo>
                    <a:pt x="10870" y="1143"/>
                  </a:lnTo>
                  <a:lnTo>
                    <a:pt x="10760" y="787"/>
                  </a:lnTo>
                  <a:lnTo>
                    <a:pt x="10676" y="550"/>
                  </a:lnTo>
                  <a:lnTo>
                    <a:pt x="10659" y="415"/>
                  </a:lnTo>
                  <a:lnTo>
                    <a:pt x="10608" y="347"/>
                  </a:lnTo>
                  <a:lnTo>
                    <a:pt x="10540" y="178"/>
                  </a:lnTo>
                  <a:lnTo>
                    <a:pt x="10430" y="42"/>
                  </a:lnTo>
                  <a:lnTo>
                    <a:pt x="10362" y="0"/>
                  </a:lnTo>
                  <a:lnTo>
                    <a:pt x="10252" y="9"/>
                  </a:lnTo>
                  <a:lnTo>
                    <a:pt x="10168" y="93"/>
                  </a:lnTo>
                  <a:lnTo>
                    <a:pt x="10134" y="246"/>
                  </a:lnTo>
                  <a:lnTo>
                    <a:pt x="10134" y="516"/>
                  </a:lnTo>
                  <a:lnTo>
                    <a:pt x="10219" y="838"/>
                  </a:lnTo>
                  <a:lnTo>
                    <a:pt x="10252" y="1109"/>
                  </a:lnTo>
                  <a:lnTo>
                    <a:pt x="10185" y="1473"/>
                  </a:lnTo>
                  <a:lnTo>
                    <a:pt x="10100" y="1651"/>
                  </a:lnTo>
                  <a:lnTo>
                    <a:pt x="9829" y="1829"/>
                  </a:lnTo>
                  <a:lnTo>
                    <a:pt x="9694" y="1854"/>
                  </a:lnTo>
                  <a:lnTo>
                    <a:pt x="9592" y="1820"/>
                  </a:lnTo>
                  <a:lnTo>
                    <a:pt x="9524" y="1845"/>
                  </a:lnTo>
                  <a:lnTo>
                    <a:pt x="9389" y="1812"/>
                  </a:lnTo>
                  <a:lnTo>
                    <a:pt x="9355" y="1829"/>
                  </a:lnTo>
                  <a:lnTo>
                    <a:pt x="9321" y="1820"/>
                  </a:lnTo>
                  <a:lnTo>
                    <a:pt x="9253" y="1845"/>
                  </a:lnTo>
                  <a:lnTo>
                    <a:pt x="9186" y="1888"/>
                  </a:lnTo>
                  <a:lnTo>
                    <a:pt x="9228" y="2066"/>
                  </a:lnTo>
                  <a:lnTo>
                    <a:pt x="9355" y="2116"/>
                  </a:lnTo>
                  <a:lnTo>
                    <a:pt x="9448" y="2099"/>
                  </a:lnTo>
                  <a:lnTo>
                    <a:pt x="9677" y="2133"/>
                  </a:lnTo>
                  <a:lnTo>
                    <a:pt x="9990" y="2218"/>
                  </a:lnTo>
                  <a:lnTo>
                    <a:pt x="10117" y="2294"/>
                  </a:lnTo>
                  <a:lnTo>
                    <a:pt x="10202" y="2328"/>
                  </a:lnTo>
                  <a:lnTo>
                    <a:pt x="10269" y="2396"/>
                  </a:lnTo>
                  <a:lnTo>
                    <a:pt x="10337" y="2531"/>
                  </a:lnTo>
                  <a:lnTo>
                    <a:pt x="10430" y="2658"/>
                  </a:lnTo>
                  <a:lnTo>
                    <a:pt x="10489" y="2887"/>
                  </a:lnTo>
                  <a:lnTo>
                    <a:pt x="10506" y="3022"/>
                  </a:lnTo>
                  <a:lnTo>
                    <a:pt x="10498" y="3107"/>
                  </a:lnTo>
                  <a:lnTo>
                    <a:pt x="10523" y="3564"/>
                  </a:lnTo>
                  <a:lnTo>
                    <a:pt x="10498" y="3649"/>
                  </a:lnTo>
                  <a:lnTo>
                    <a:pt x="10506" y="3742"/>
                  </a:lnTo>
                  <a:lnTo>
                    <a:pt x="10473" y="3928"/>
                  </a:lnTo>
                  <a:lnTo>
                    <a:pt x="10464" y="4148"/>
                  </a:lnTo>
                  <a:lnTo>
                    <a:pt x="10405" y="4419"/>
                  </a:lnTo>
                  <a:lnTo>
                    <a:pt x="10371" y="4783"/>
                  </a:lnTo>
                  <a:lnTo>
                    <a:pt x="10337" y="4918"/>
                  </a:lnTo>
                  <a:lnTo>
                    <a:pt x="10354" y="4961"/>
                  </a:lnTo>
                  <a:lnTo>
                    <a:pt x="10295" y="5375"/>
                  </a:lnTo>
                  <a:lnTo>
                    <a:pt x="10303" y="5418"/>
                  </a:lnTo>
                  <a:lnTo>
                    <a:pt x="10269" y="5511"/>
                  </a:lnTo>
                  <a:lnTo>
                    <a:pt x="10219" y="5960"/>
                  </a:lnTo>
                  <a:lnTo>
                    <a:pt x="10092" y="6366"/>
                  </a:lnTo>
                  <a:lnTo>
                    <a:pt x="10024" y="6501"/>
                  </a:lnTo>
                  <a:lnTo>
                    <a:pt x="9829" y="6738"/>
                  </a:lnTo>
                  <a:lnTo>
                    <a:pt x="9592" y="6967"/>
                  </a:lnTo>
                  <a:lnTo>
                    <a:pt x="9499" y="6992"/>
                  </a:lnTo>
                  <a:lnTo>
                    <a:pt x="9397" y="7077"/>
                  </a:lnTo>
                  <a:lnTo>
                    <a:pt x="9363" y="7162"/>
                  </a:lnTo>
                  <a:lnTo>
                    <a:pt x="9355" y="7272"/>
                  </a:lnTo>
                  <a:lnTo>
                    <a:pt x="9321" y="7365"/>
                  </a:lnTo>
                  <a:lnTo>
                    <a:pt x="9220" y="7449"/>
                  </a:lnTo>
                  <a:lnTo>
                    <a:pt x="9084" y="7500"/>
                  </a:lnTo>
                  <a:lnTo>
                    <a:pt x="8991" y="7585"/>
                  </a:lnTo>
                  <a:lnTo>
                    <a:pt x="8872" y="7839"/>
                  </a:lnTo>
                  <a:lnTo>
                    <a:pt x="8881" y="7881"/>
                  </a:lnTo>
                  <a:lnTo>
                    <a:pt x="8856" y="8186"/>
                  </a:lnTo>
                  <a:lnTo>
                    <a:pt x="8839" y="8372"/>
                  </a:lnTo>
                  <a:lnTo>
                    <a:pt x="8872" y="8457"/>
                  </a:lnTo>
                  <a:lnTo>
                    <a:pt x="8872" y="8550"/>
                  </a:lnTo>
                  <a:lnTo>
                    <a:pt x="8847" y="8592"/>
                  </a:lnTo>
                  <a:lnTo>
                    <a:pt x="8839" y="8778"/>
                  </a:lnTo>
                  <a:lnTo>
                    <a:pt x="8805" y="8914"/>
                  </a:lnTo>
                  <a:lnTo>
                    <a:pt x="8754" y="8999"/>
                  </a:lnTo>
                  <a:lnTo>
                    <a:pt x="8432" y="9371"/>
                  </a:lnTo>
                  <a:lnTo>
                    <a:pt x="8271" y="9489"/>
                  </a:lnTo>
                  <a:lnTo>
                    <a:pt x="8068" y="9701"/>
                  </a:lnTo>
                  <a:lnTo>
                    <a:pt x="8043" y="9752"/>
                  </a:lnTo>
                  <a:lnTo>
                    <a:pt x="7848" y="9972"/>
                  </a:lnTo>
                  <a:lnTo>
                    <a:pt x="7492" y="10328"/>
                  </a:lnTo>
                  <a:lnTo>
                    <a:pt x="7272" y="10615"/>
                  </a:lnTo>
                  <a:lnTo>
                    <a:pt x="6951" y="11386"/>
                  </a:lnTo>
                  <a:lnTo>
                    <a:pt x="6925" y="11521"/>
                  </a:lnTo>
                  <a:lnTo>
                    <a:pt x="6858" y="11707"/>
                  </a:lnTo>
                  <a:lnTo>
                    <a:pt x="6731" y="11927"/>
                  </a:lnTo>
                  <a:lnTo>
                    <a:pt x="6519" y="12148"/>
                  </a:lnTo>
                  <a:lnTo>
                    <a:pt x="6333" y="12291"/>
                  </a:lnTo>
                  <a:lnTo>
                    <a:pt x="6155" y="12393"/>
                  </a:lnTo>
                  <a:lnTo>
                    <a:pt x="5918" y="12435"/>
                  </a:lnTo>
                  <a:lnTo>
                    <a:pt x="5782" y="12418"/>
                  </a:lnTo>
                  <a:lnTo>
                    <a:pt x="5647" y="12427"/>
                  </a:lnTo>
                  <a:lnTo>
                    <a:pt x="5579" y="12393"/>
                  </a:lnTo>
                  <a:lnTo>
                    <a:pt x="5444" y="12385"/>
                  </a:lnTo>
                  <a:lnTo>
                    <a:pt x="5308" y="12325"/>
                  </a:lnTo>
                  <a:lnTo>
                    <a:pt x="5105" y="12291"/>
                  </a:lnTo>
                  <a:lnTo>
                    <a:pt x="4936" y="12190"/>
                  </a:lnTo>
                  <a:lnTo>
                    <a:pt x="4902" y="12190"/>
                  </a:lnTo>
                  <a:lnTo>
                    <a:pt x="4699" y="12054"/>
                  </a:lnTo>
                  <a:lnTo>
                    <a:pt x="4572" y="11911"/>
                  </a:lnTo>
                  <a:lnTo>
                    <a:pt x="4496" y="11851"/>
                  </a:lnTo>
                  <a:lnTo>
                    <a:pt x="4402" y="11750"/>
                  </a:lnTo>
                  <a:lnTo>
                    <a:pt x="4360" y="11724"/>
                  </a:lnTo>
                  <a:lnTo>
                    <a:pt x="4301" y="11648"/>
                  </a:lnTo>
                  <a:lnTo>
                    <a:pt x="4233" y="11589"/>
                  </a:lnTo>
                  <a:lnTo>
                    <a:pt x="3725" y="10945"/>
                  </a:lnTo>
                  <a:lnTo>
                    <a:pt x="3674" y="10844"/>
                  </a:lnTo>
                  <a:lnTo>
                    <a:pt x="3598" y="10742"/>
                  </a:lnTo>
                  <a:lnTo>
                    <a:pt x="3471" y="10505"/>
                  </a:lnTo>
                  <a:lnTo>
                    <a:pt x="3437" y="10471"/>
                  </a:lnTo>
                  <a:lnTo>
                    <a:pt x="3361" y="10302"/>
                  </a:lnTo>
                  <a:lnTo>
                    <a:pt x="3251" y="10167"/>
                  </a:lnTo>
                  <a:lnTo>
                    <a:pt x="3200" y="10141"/>
                  </a:lnTo>
                  <a:lnTo>
                    <a:pt x="2946" y="9650"/>
                  </a:lnTo>
                  <a:lnTo>
                    <a:pt x="2862" y="9303"/>
                  </a:lnTo>
                  <a:lnTo>
                    <a:pt x="2878" y="8863"/>
                  </a:lnTo>
                  <a:lnTo>
                    <a:pt x="2853" y="8728"/>
                  </a:lnTo>
                  <a:lnTo>
                    <a:pt x="2811" y="8660"/>
                  </a:lnTo>
                  <a:lnTo>
                    <a:pt x="2743" y="8609"/>
                  </a:lnTo>
                  <a:lnTo>
                    <a:pt x="2692" y="8609"/>
                  </a:lnTo>
                  <a:lnTo>
                    <a:pt x="2591" y="8761"/>
                  </a:lnTo>
                  <a:lnTo>
                    <a:pt x="2582" y="8855"/>
                  </a:lnTo>
                  <a:lnTo>
                    <a:pt x="2540" y="8948"/>
                  </a:lnTo>
                  <a:lnTo>
                    <a:pt x="2438" y="9058"/>
                  </a:lnTo>
                  <a:lnTo>
                    <a:pt x="2311" y="9117"/>
                  </a:lnTo>
                  <a:lnTo>
                    <a:pt x="2244" y="9117"/>
                  </a:lnTo>
                  <a:lnTo>
                    <a:pt x="2074" y="9066"/>
                  </a:lnTo>
                  <a:lnTo>
                    <a:pt x="2006" y="9083"/>
                  </a:lnTo>
                  <a:lnTo>
                    <a:pt x="1947" y="9134"/>
                  </a:lnTo>
                  <a:lnTo>
                    <a:pt x="1947" y="9236"/>
                  </a:lnTo>
                  <a:lnTo>
                    <a:pt x="2277" y="9422"/>
                  </a:lnTo>
                  <a:lnTo>
                    <a:pt x="2447" y="9557"/>
                  </a:lnTo>
                  <a:lnTo>
                    <a:pt x="2540" y="9591"/>
                  </a:lnTo>
                  <a:lnTo>
                    <a:pt x="2760" y="9752"/>
                  </a:lnTo>
                  <a:lnTo>
                    <a:pt x="2989" y="9972"/>
                  </a:lnTo>
                  <a:lnTo>
                    <a:pt x="3192" y="10370"/>
                  </a:lnTo>
                  <a:lnTo>
                    <a:pt x="3226" y="10531"/>
                  </a:lnTo>
                  <a:lnTo>
                    <a:pt x="3471" y="11030"/>
                  </a:lnTo>
                  <a:lnTo>
                    <a:pt x="3497" y="11115"/>
                  </a:lnTo>
                  <a:lnTo>
                    <a:pt x="3640" y="11377"/>
                  </a:lnTo>
                  <a:lnTo>
                    <a:pt x="3666" y="11513"/>
                  </a:lnTo>
                  <a:lnTo>
                    <a:pt x="3734" y="11648"/>
                  </a:lnTo>
                  <a:lnTo>
                    <a:pt x="3793" y="11826"/>
                  </a:lnTo>
                  <a:lnTo>
                    <a:pt x="3886" y="12012"/>
                  </a:lnTo>
                  <a:lnTo>
                    <a:pt x="3928" y="12190"/>
                  </a:lnTo>
                  <a:lnTo>
                    <a:pt x="3971" y="12283"/>
                  </a:lnTo>
                  <a:lnTo>
                    <a:pt x="4064" y="12689"/>
                  </a:lnTo>
                  <a:lnTo>
                    <a:pt x="4098" y="12732"/>
                  </a:lnTo>
                  <a:lnTo>
                    <a:pt x="4131" y="12960"/>
                  </a:lnTo>
                  <a:lnTo>
                    <a:pt x="4131" y="13138"/>
                  </a:lnTo>
                  <a:lnTo>
                    <a:pt x="4165" y="13460"/>
                  </a:lnTo>
                  <a:lnTo>
                    <a:pt x="4199" y="13680"/>
                  </a:lnTo>
                  <a:lnTo>
                    <a:pt x="4267" y="13908"/>
                  </a:lnTo>
                  <a:lnTo>
                    <a:pt x="4258" y="14137"/>
                  </a:lnTo>
                  <a:lnTo>
                    <a:pt x="4208" y="14315"/>
                  </a:lnTo>
                  <a:lnTo>
                    <a:pt x="4131" y="14442"/>
                  </a:lnTo>
                  <a:lnTo>
                    <a:pt x="4106" y="14535"/>
                  </a:lnTo>
                  <a:lnTo>
                    <a:pt x="3971" y="14746"/>
                  </a:lnTo>
                  <a:lnTo>
                    <a:pt x="3818" y="14941"/>
                  </a:lnTo>
                  <a:lnTo>
                    <a:pt x="3725" y="14992"/>
                  </a:lnTo>
                  <a:lnTo>
                    <a:pt x="3573" y="15127"/>
                  </a:lnTo>
                  <a:lnTo>
                    <a:pt x="3437" y="15212"/>
                  </a:lnTo>
                  <a:lnTo>
                    <a:pt x="3336" y="15246"/>
                  </a:lnTo>
                  <a:lnTo>
                    <a:pt x="3200" y="15330"/>
                  </a:lnTo>
                  <a:lnTo>
                    <a:pt x="2963" y="15449"/>
                  </a:lnTo>
                  <a:lnTo>
                    <a:pt x="2692" y="15610"/>
                  </a:lnTo>
                  <a:lnTo>
                    <a:pt x="1710" y="15931"/>
                  </a:lnTo>
                  <a:lnTo>
                    <a:pt x="1609" y="15999"/>
                  </a:lnTo>
                  <a:lnTo>
                    <a:pt x="1338" y="16092"/>
                  </a:lnTo>
                  <a:lnTo>
                    <a:pt x="1236" y="16160"/>
                  </a:lnTo>
                  <a:lnTo>
                    <a:pt x="830" y="16329"/>
                  </a:lnTo>
                  <a:lnTo>
                    <a:pt x="660" y="16422"/>
                  </a:lnTo>
                  <a:lnTo>
                    <a:pt x="423" y="16533"/>
                  </a:lnTo>
                  <a:lnTo>
                    <a:pt x="0" y="1661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1" name="Freeform 317">
              <a:extLst>
                <a:ext uri="{FF2B5EF4-FFF2-40B4-BE49-F238E27FC236}">
                  <a16:creationId xmlns:a16="http://schemas.microsoft.com/office/drawing/2014/main" id="{3EFD2ECE-91B0-4BD3-91B6-EF798D696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80"/>
              <a:ext cx="342" cy="554"/>
            </a:xfrm>
            <a:custGeom>
              <a:avLst/>
              <a:gdLst>
                <a:gd name="T0" fmla="*/ 339 w 1964"/>
                <a:gd name="T1" fmla="*/ 1372 h 3183"/>
                <a:gd name="T2" fmla="*/ 347 w 1964"/>
                <a:gd name="T3" fmla="*/ 1270 h 3183"/>
                <a:gd name="T4" fmla="*/ 297 w 1964"/>
                <a:gd name="T5" fmla="*/ 728 h 3183"/>
                <a:gd name="T6" fmla="*/ 178 w 1964"/>
                <a:gd name="T7" fmla="*/ 491 h 3183"/>
                <a:gd name="T8" fmla="*/ 170 w 1964"/>
                <a:gd name="T9" fmla="*/ 424 h 3183"/>
                <a:gd name="T10" fmla="*/ 170 w 1964"/>
                <a:gd name="T11" fmla="*/ 356 h 3183"/>
                <a:gd name="T12" fmla="*/ 263 w 1964"/>
                <a:gd name="T13" fmla="*/ 153 h 3183"/>
                <a:gd name="T14" fmla="*/ 305 w 1964"/>
                <a:gd name="T15" fmla="*/ 93 h 3183"/>
                <a:gd name="T16" fmla="*/ 398 w 1964"/>
                <a:gd name="T17" fmla="*/ 34 h 3183"/>
                <a:gd name="T18" fmla="*/ 534 w 1964"/>
                <a:gd name="T19" fmla="*/ 0 h 3183"/>
                <a:gd name="T20" fmla="*/ 618 w 1964"/>
                <a:gd name="T21" fmla="*/ 0 h 3183"/>
                <a:gd name="T22" fmla="*/ 805 w 1964"/>
                <a:gd name="T23" fmla="*/ 51 h 3183"/>
                <a:gd name="T24" fmla="*/ 847 w 1964"/>
                <a:gd name="T25" fmla="*/ 34 h 3183"/>
                <a:gd name="T26" fmla="*/ 1075 w 1964"/>
                <a:gd name="T27" fmla="*/ 85 h 3183"/>
                <a:gd name="T28" fmla="*/ 1346 w 1964"/>
                <a:gd name="T29" fmla="*/ 85 h 3183"/>
                <a:gd name="T30" fmla="*/ 1660 w 1964"/>
                <a:gd name="T31" fmla="*/ 170 h 3183"/>
                <a:gd name="T32" fmla="*/ 1863 w 1964"/>
                <a:gd name="T33" fmla="*/ 305 h 3183"/>
                <a:gd name="T34" fmla="*/ 1956 w 1964"/>
                <a:gd name="T35" fmla="*/ 424 h 3183"/>
                <a:gd name="T36" fmla="*/ 1964 w 1964"/>
                <a:gd name="T37" fmla="*/ 534 h 3183"/>
                <a:gd name="T38" fmla="*/ 1922 w 1964"/>
                <a:gd name="T39" fmla="*/ 762 h 3183"/>
                <a:gd name="T40" fmla="*/ 1787 w 1964"/>
                <a:gd name="T41" fmla="*/ 957 h 3183"/>
                <a:gd name="T42" fmla="*/ 1710 w 1964"/>
                <a:gd name="T43" fmla="*/ 1008 h 3183"/>
                <a:gd name="T44" fmla="*/ 1541 w 1964"/>
                <a:gd name="T45" fmla="*/ 1177 h 3183"/>
                <a:gd name="T46" fmla="*/ 1448 w 1964"/>
                <a:gd name="T47" fmla="*/ 1312 h 3183"/>
                <a:gd name="T48" fmla="*/ 1380 w 1964"/>
                <a:gd name="T49" fmla="*/ 1380 h 3183"/>
                <a:gd name="T50" fmla="*/ 1355 w 1964"/>
                <a:gd name="T51" fmla="*/ 1380 h 3183"/>
                <a:gd name="T52" fmla="*/ 1219 w 1964"/>
                <a:gd name="T53" fmla="*/ 1668 h 3183"/>
                <a:gd name="T54" fmla="*/ 1084 w 1964"/>
                <a:gd name="T55" fmla="*/ 2074 h 3183"/>
                <a:gd name="T56" fmla="*/ 982 w 1964"/>
                <a:gd name="T57" fmla="*/ 2481 h 3183"/>
                <a:gd name="T58" fmla="*/ 847 w 1964"/>
                <a:gd name="T59" fmla="*/ 2794 h 3183"/>
                <a:gd name="T60" fmla="*/ 737 w 1964"/>
                <a:gd name="T61" fmla="*/ 2955 h 3183"/>
                <a:gd name="T62" fmla="*/ 584 w 1964"/>
                <a:gd name="T63" fmla="*/ 3082 h 3183"/>
                <a:gd name="T64" fmla="*/ 500 w 1964"/>
                <a:gd name="T65" fmla="*/ 3132 h 3183"/>
                <a:gd name="T66" fmla="*/ 297 w 1964"/>
                <a:gd name="T67" fmla="*/ 3183 h 3183"/>
                <a:gd name="T68" fmla="*/ 195 w 1964"/>
                <a:gd name="T69" fmla="*/ 3132 h 3183"/>
                <a:gd name="T70" fmla="*/ 68 w 1964"/>
                <a:gd name="T71" fmla="*/ 3031 h 3183"/>
                <a:gd name="T72" fmla="*/ 26 w 1964"/>
                <a:gd name="T73" fmla="*/ 2946 h 3183"/>
                <a:gd name="T74" fmla="*/ 0 w 1964"/>
                <a:gd name="T75" fmla="*/ 2819 h 3183"/>
                <a:gd name="T76" fmla="*/ 34 w 1964"/>
                <a:gd name="T77" fmla="*/ 2684 h 3183"/>
                <a:gd name="T78" fmla="*/ 195 w 1964"/>
                <a:gd name="T79" fmla="*/ 2345 h 3183"/>
                <a:gd name="T80" fmla="*/ 229 w 1964"/>
                <a:gd name="T81" fmla="*/ 2210 h 3183"/>
                <a:gd name="T82" fmla="*/ 280 w 1964"/>
                <a:gd name="T83" fmla="*/ 1939 h 3183"/>
                <a:gd name="T84" fmla="*/ 339 w 1964"/>
                <a:gd name="T85" fmla="*/ 1397 h 3183"/>
                <a:gd name="T86" fmla="*/ 339 w 1964"/>
                <a:gd name="T87" fmla="*/ 1372 h 3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4" h="3183">
                  <a:moveTo>
                    <a:pt x="339" y="1372"/>
                  </a:moveTo>
                  <a:lnTo>
                    <a:pt x="347" y="1270"/>
                  </a:lnTo>
                  <a:lnTo>
                    <a:pt x="297" y="728"/>
                  </a:lnTo>
                  <a:lnTo>
                    <a:pt x="178" y="491"/>
                  </a:lnTo>
                  <a:lnTo>
                    <a:pt x="170" y="424"/>
                  </a:lnTo>
                  <a:lnTo>
                    <a:pt x="170" y="356"/>
                  </a:lnTo>
                  <a:lnTo>
                    <a:pt x="263" y="153"/>
                  </a:lnTo>
                  <a:lnTo>
                    <a:pt x="305" y="93"/>
                  </a:lnTo>
                  <a:lnTo>
                    <a:pt x="398" y="34"/>
                  </a:lnTo>
                  <a:lnTo>
                    <a:pt x="534" y="0"/>
                  </a:lnTo>
                  <a:lnTo>
                    <a:pt x="618" y="0"/>
                  </a:lnTo>
                  <a:lnTo>
                    <a:pt x="805" y="51"/>
                  </a:lnTo>
                  <a:lnTo>
                    <a:pt x="847" y="34"/>
                  </a:lnTo>
                  <a:lnTo>
                    <a:pt x="1075" y="85"/>
                  </a:lnTo>
                  <a:lnTo>
                    <a:pt x="1346" y="85"/>
                  </a:lnTo>
                  <a:lnTo>
                    <a:pt x="1660" y="170"/>
                  </a:lnTo>
                  <a:lnTo>
                    <a:pt x="1863" y="305"/>
                  </a:lnTo>
                  <a:lnTo>
                    <a:pt x="1956" y="424"/>
                  </a:lnTo>
                  <a:lnTo>
                    <a:pt x="1964" y="534"/>
                  </a:lnTo>
                  <a:lnTo>
                    <a:pt x="1922" y="762"/>
                  </a:lnTo>
                  <a:lnTo>
                    <a:pt x="1787" y="957"/>
                  </a:lnTo>
                  <a:lnTo>
                    <a:pt x="1710" y="1008"/>
                  </a:lnTo>
                  <a:lnTo>
                    <a:pt x="1541" y="1177"/>
                  </a:lnTo>
                  <a:lnTo>
                    <a:pt x="1448" y="1312"/>
                  </a:lnTo>
                  <a:lnTo>
                    <a:pt x="1380" y="1380"/>
                  </a:lnTo>
                  <a:lnTo>
                    <a:pt x="1355" y="1380"/>
                  </a:lnTo>
                  <a:lnTo>
                    <a:pt x="1219" y="1668"/>
                  </a:lnTo>
                  <a:lnTo>
                    <a:pt x="1084" y="2074"/>
                  </a:lnTo>
                  <a:lnTo>
                    <a:pt x="982" y="2481"/>
                  </a:lnTo>
                  <a:lnTo>
                    <a:pt x="847" y="2794"/>
                  </a:lnTo>
                  <a:lnTo>
                    <a:pt x="737" y="2955"/>
                  </a:lnTo>
                  <a:lnTo>
                    <a:pt x="584" y="3082"/>
                  </a:lnTo>
                  <a:lnTo>
                    <a:pt x="500" y="3132"/>
                  </a:lnTo>
                  <a:lnTo>
                    <a:pt x="297" y="3183"/>
                  </a:lnTo>
                  <a:lnTo>
                    <a:pt x="195" y="3132"/>
                  </a:lnTo>
                  <a:lnTo>
                    <a:pt x="68" y="3031"/>
                  </a:lnTo>
                  <a:lnTo>
                    <a:pt x="26" y="2946"/>
                  </a:lnTo>
                  <a:lnTo>
                    <a:pt x="0" y="2819"/>
                  </a:lnTo>
                  <a:lnTo>
                    <a:pt x="34" y="2684"/>
                  </a:lnTo>
                  <a:lnTo>
                    <a:pt x="195" y="2345"/>
                  </a:lnTo>
                  <a:lnTo>
                    <a:pt x="229" y="2210"/>
                  </a:lnTo>
                  <a:lnTo>
                    <a:pt x="280" y="1939"/>
                  </a:lnTo>
                  <a:lnTo>
                    <a:pt x="339" y="1397"/>
                  </a:lnTo>
                  <a:lnTo>
                    <a:pt x="339" y="1372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2" name="Freeform 318">
              <a:extLst>
                <a:ext uri="{FF2B5EF4-FFF2-40B4-BE49-F238E27FC236}">
                  <a16:creationId xmlns:a16="http://schemas.microsoft.com/office/drawing/2014/main" id="{8CBE2C0E-B926-4D6C-A8F7-B4A53B291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1825"/>
              <a:ext cx="418" cy="672"/>
            </a:xfrm>
            <a:custGeom>
              <a:avLst/>
              <a:gdLst>
                <a:gd name="T0" fmla="*/ 211 w 2404"/>
                <a:gd name="T1" fmla="*/ 1913 h 3860"/>
                <a:gd name="T2" fmla="*/ 245 w 2404"/>
                <a:gd name="T3" fmla="*/ 1710 h 3860"/>
                <a:gd name="T4" fmla="*/ 245 w 2404"/>
                <a:gd name="T5" fmla="*/ 1405 h 3860"/>
                <a:gd name="T6" fmla="*/ 67 w 2404"/>
                <a:gd name="T7" fmla="*/ 855 h 3860"/>
                <a:gd name="T8" fmla="*/ 67 w 2404"/>
                <a:gd name="T9" fmla="*/ 720 h 3860"/>
                <a:gd name="T10" fmla="*/ 42 w 2404"/>
                <a:gd name="T11" fmla="*/ 618 h 3860"/>
                <a:gd name="T12" fmla="*/ 42 w 2404"/>
                <a:gd name="T13" fmla="*/ 483 h 3860"/>
                <a:gd name="T14" fmla="*/ 76 w 2404"/>
                <a:gd name="T15" fmla="*/ 381 h 3860"/>
                <a:gd name="T16" fmla="*/ 169 w 2404"/>
                <a:gd name="T17" fmla="*/ 237 h 3860"/>
                <a:gd name="T18" fmla="*/ 888 w 2404"/>
                <a:gd name="T19" fmla="*/ 42 h 3860"/>
                <a:gd name="T20" fmla="*/ 1117 w 2404"/>
                <a:gd name="T21" fmla="*/ 25 h 3860"/>
                <a:gd name="T22" fmla="*/ 1159 w 2404"/>
                <a:gd name="T23" fmla="*/ 34 h 3860"/>
                <a:gd name="T24" fmla="*/ 1388 w 2404"/>
                <a:gd name="T25" fmla="*/ 0 h 3860"/>
                <a:gd name="T26" fmla="*/ 1617 w 2404"/>
                <a:gd name="T27" fmla="*/ 25 h 3860"/>
                <a:gd name="T28" fmla="*/ 1701 w 2404"/>
                <a:gd name="T29" fmla="*/ 9 h 3860"/>
                <a:gd name="T30" fmla="*/ 1837 w 2404"/>
                <a:gd name="T31" fmla="*/ 25 h 3860"/>
                <a:gd name="T32" fmla="*/ 2023 w 2404"/>
                <a:gd name="T33" fmla="*/ 93 h 3860"/>
                <a:gd name="T34" fmla="*/ 2201 w 2404"/>
                <a:gd name="T35" fmla="*/ 178 h 3860"/>
                <a:gd name="T36" fmla="*/ 2345 w 2404"/>
                <a:gd name="T37" fmla="*/ 313 h 3860"/>
                <a:gd name="T38" fmla="*/ 2370 w 2404"/>
                <a:gd name="T39" fmla="*/ 347 h 3860"/>
                <a:gd name="T40" fmla="*/ 2404 w 2404"/>
                <a:gd name="T41" fmla="*/ 550 h 3860"/>
                <a:gd name="T42" fmla="*/ 2404 w 2404"/>
                <a:gd name="T43" fmla="*/ 686 h 3860"/>
                <a:gd name="T44" fmla="*/ 2328 w 2404"/>
                <a:gd name="T45" fmla="*/ 1007 h 3860"/>
                <a:gd name="T46" fmla="*/ 2133 w 2404"/>
                <a:gd name="T47" fmla="*/ 1304 h 3860"/>
                <a:gd name="T48" fmla="*/ 1921 w 2404"/>
                <a:gd name="T49" fmla="*/ 1541 h 3860"/>
                <a:gd name="T50" fmla="*/ 1870 w 2404"/>
                <a:gd name="T51" fmla="*/ 1625 h 3860"/>
                <a:gd name="T52" fmla="*/ 1752 w 2404"/>
                <a:gd name="T53" fmla="*/ 1795 h 3860"/>
                <a:gd name="T54" fmla="*/ 1667 w 2404"/>
                <a:gd name="T55" fmla="*/ 1854 h 3860"/>
                <a:gd name="T56" fmla="*/ 1591 w 2404"/>
                <a:gd name="T57" fmla="*/ 2066 h 3860"/>
                <a:gd name="T58" fmla="*/ 1566 w 2404"/>
                <a:gd name="T59" fmla="*/ 2201 h 3860"/>
                <a:gd name="T60" fmla="*/ 1566 w 2404"/>
                <a:gd name="T61" fmla="*/ 2387 h 3860"/>
                <a:gd name="T62" fmla="*/ 1456 w 2404"/>
                <a:gd name="T63" fmla="*/ 2836 h 3860"/>
                <a:gd name="T64" fmla="*/ 1286 w 2404"/>
                <a:gd name="T65" fmla="*/ 3191 h 3860"/>
                <a:gd name="T66" fmla="*/ 1202 w 2404"/>
                <a:gd name="T67" fmla="*/ 3302 h 3860"/>
                <a:gd name="T68" fmla="*/ 1058 w 2404"/>
                <a:gd name="T69" fmla="*/ 3428 h 3860"/>
                <a:gd name="T70" fmla="*/ 888 w 2404"/>
                <a:gd name="T71" fmla="*/ 3513 h 3860"/>
                <a:gd name="T72" fmla="*/ 719 w 2404"/>
                <a:gd name="T73" fmla="*/ 3674 h 3860"/>
                <a:gd name="T74" fmla="*/ 482 w 2404"/>
                <a:gd name="T75" fmla="*/ 3801 h 3860"/>
                <a:gd name="T76" fmla="*/ 380 w 2404"/>
                <a:gd name="T77" fmla="*/ 3835 h 3860"/>
                <a:gd name="T78" fmla="*/ 245 w 2404"/>
                <a:gd name="T79" fmla="*/ 3835 h 3860"/>
                <a:gd name="T80" fmla="*/ 211 w 2404"/>
                <a:gd name="T81" fmla="*/ 3860 h 3860"/>
                <a:gd name="T82" fmla="*/ 76 w 2404"/>
                <a:gd name="T83" fmla="*/ 3750 h 3860"/>
                <a:gd name="T84" fmla="*/ 33 w 2404"/>
                <a:gd name="T85" fmla="*/ 3666 h 3860"/>
                <a:gd name="T86" fmla="*/ 0 w 2404"/>
                <a:gd name="T87" fmla="*/ 3166 h 3860"/>
                <a:gd name="T88" fmla="*/ 84 w 2404"/>
                <a:gd name="T89" fmla="*/ 2760 h 3860"/>
                <a:gd name="T90" fmla="*/ 143 w 2404"/>
                <a:gd name="T91" fmla="*/ 2590 h 3860"/>
                <a:gd name="T92" fmla="*/ 186 w 2404"/>
                <a:gd name="T93" fmla="*/ 2320 h 3860"/>
                <a:gd name="T94" fmla="*/ 211 w 2404"/>
                <a:gd name="T95" fmla="*/ 1947 h 3860"/>
                <a:gd name="T96" fmla="*/ 211 w 2404"/>
                <a:gd name="T97" fmla="*/ 1913 h 3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4" h="3860">
                  <a:moveTo>
                    <a:pt x="211" y="1913"/>
                  </a:moveTo>
                  <a:lnTo>
                    <a:pt x="245" y="1710"/>
                  </a:lnTo>
                  <a:lnTo>
                    <a:pt x="245" y="1405"/>
                  </a:lnTo>
                  <a:lnTo>
                    <a:pt x="67" y="855"/>
                  </a:lnTo>
                  <a:lnTo>
                    <a:pt x="67" y="720"/>
                  </a:lnTo>
                  <a:lnTo>
                    <a:pt x="42" y="618"/>
                  </a:lnTo>
                  <a:lnTo>
                    <a:pt x="42" y="483"/>
                  </a:lnTo>
                  <a:lnTo>
                    <a:pt x="76" y="381"/>
                  </a:lnTo>
                  <a:lnTo>
                    <a:pt x="169" y="237"/>
                  </a:lnTo>
                  <a:lnTo>
                    <a:pt x="888" y="42"/>
                  </a:lnTo>
                  <a:lnTo>
                    <a:pt x="1117" y="25"/>
                  </a:lnTo>
                  <a:lnTo>
                    <a:pt x="1159" y="34"/>
                  </a:lnTo>
                  <a:lnTo>
                    <a:pt x="1388" y="0"/>
                  </a:lnTo>
                  <a:lnTo>
                    <a:pt x="1617" y="25"/>
                  </a:lnTo>
                  <a:lnTo>
                    <a:pt x="1701" y="9"/>
                  </a:lnTo>
                  <a:lnTo>
                    <a:pt x="1837" y="25"/>
                  </a:lnTo>
                  <a:lnTo>
                    <a:pt x="2023" y="93"/>
                  </a:lnTo>
                  <a:lnTo>
                    <a:pt x="2201" y="178"/>
                  </a:lnTo>
                  <a:lnTo>
                    <a:pt x="2345" y="313"/>
                  </a:lnTo>
                  <a:lnTo>
                    <a:pt x="2370" y="347"/>
                  </a:lnTo>
                  <a:lnTo>
                    <a:pt x="2404" y="550"/>
                  </a:lnTo>
                  <a:lnTo>
                    <a:pt x="2404" y="686"/>
                  </a:lnTo>
                  <a:lnTo>
                    <a:pt x="2328" y="1007"/>
                  </a:lnTo>
                  <a:lnTo>
                    <a:pt x="2133" y="1304"/>
                  </a:lnTo>
                  <a:lnTo>
                    <a:pt x="1921" y="1541"/>
                  </a:lnTo>
                  <a:lnTo>
                    <a:pt x="1870" y="1625"/>
                  </a:lnTo>
                  <a:lnTo>
                    <a:pt x="1752" y="1795"/>
                  </a:lnTo>
                  <a:lnTo>
                    <a:pt x="1667" y="1854"/>
                  </a:lnTo>
                  <a:lnTo>
                    <a:pt x="1591" y="2066"/>
                  </a:lnTo>
                  <a:lnTo>
                    <a:pt x="1566" y="2201"/>
                  </a:lnTo>
                  <a:lnTo>
                    <a:pt x="1566" y="2387"/>
                  </a:lnTo>
                  <a:lnTo>
                    <a:pt x="1456" y="2836"/>
                  </a:lnTo>
                  <a:lnTo>
                    <a:pt x="1286" y="3191"/>
                  </a:lnTo>
                  <a:lnTo>
                    <a:pt x="1202" y="3302"/>
                  </a:lnTo>
                  <a:lnTo>
                    <a:pt x="1058" y="3428"/>
                  </a:lnTo>
                  <a:lnTo>
                    <a:pt x="888" y="3513"/>
                  </a:lnTo>
                  <a:lnTo>
                    <a:pt x="719" y="3674"/>
                  </a:lnTo>
                  <a:lnTo>
                    <a:pt x="482" y="3801"/>
                  </a:lnTo>
                  <a:lnTo>
                    <a:pt x="380" y="3835"/>
                  </a:lnTo>
                  <a:lnTo>
                    <a:pt x="245" y="3835"/>
                  </a:lnTo>
                  <a:lnTo>
                    <a:pt x="211" y="3860"/>
                  </a:lnTo>
                  <a:lnTo>
                    <a:pt x="76" y="3750"/>
                  </a:lnTo>
                  <a:lnTo>
                    <a:pt x="33" y="3666"/>
                  </a:lnTo>
                  <a:lnTo>
                    <a:pt x="0" y="3166"/>
                  </a:lnTo>
                  <a:lnTo>
                    <a:pt x="84" y="2760"/>
                  </a:lnTo>
                  <a:lnTo>
                    <a:pt x="143" y="2590"/>
                  </a:lnTo>
                  <a:lnTo>
                    <a:pt x="186" y="2320"/>
                  </a:lnTo>
                  <a:lnTo>
                    <a:pt x="211" y="1947"/>
                  </a:lnTo>
                  <a:lnTo>
                    <a:pt x="211" y="1913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3" name="Freeform 319">
              <a:extLst>
                <a:ext uri="{FF2B5EF4-FFF2-40B4-BE49-F238E27FC236}">
                  <a16:creationId xmlns:a16="http://schemas.microsoft.com/office/drawing/2014/main" id="{FC2D7752-74EC-4F8C-B7DE-E66CFFED1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" y="1768"/>
              <a:ext cx="485" cy="766"/>
            </a:xfrm>
            <a:custGeom>
              <a:avLst/>
              <a:gdLst>
                <a:gd name="T0" fmla="*/ 127 w 2786"/>
                <a:gd name="T1" fmla="*/ 2243 h 4402"/>
                <a:gd name="T2" fmla="*/ 161 w 2786"/>
                <a:gd name="T3" fmla="*/ 2108 h 4402"/>
                <a:gd name="T4" fmla="*/ 161 w 2786"/>
                <a:gd name="T5" fmla="*/ 1938 h 4402"/>
                <a:gd name="T6" fmla="*/ 127 w 2786"/>
                <a:gd name="T7" fmla="*/ 1803 h 4402"/>
                <a:gd name="T8" fmla="*/ 136 w 2786"/>
                <a:gd name="T9" fmla="*/ 1735 h 4402"/>
                <a:gd name="T10" fmla="*/ 0 w 2786"/>
                <a:gd name="T11" fmla="*/ 914 h 4402"/>
                <a:gd name="T12" fmla="*/ 0 w 2786"/>
                <a:gd name="T13" fmla="*/ 745 h 4402"/>
                <a:gd name="T14" fmla="*/ 85 w 2786"/>
                <a:gd name="T15" fmla="*/ 542 h 4402"/>
                <a:gd name="T16" fmla="*/ 136 w 2786"/>
                <a:gd name="T17" fmla="*/ 508 h 4402"/>
                <a:gd name="T18" fmla="*/ 305 w 2786"/>
                <a:gd name="T19" fmla="*/ 355 h 4402"/>
                <a:gd name="T20" fmla="*/ 491 w 2786"/>
                <a:gd name="T21" fmla="*/ 254 h 4402"/>
                <a:gd name="T22" fmla="*/ 805 w 2786"/>
                <a:gd name="T23" fmla="*/ 152 h 4402"/>
                <a:gd name="T24" fmla="*/ 898 w 2786"/>
                <a:gd name="T25" fmla="*/ 102 h 4402"/>
                <a:gd name="T26" fmla="*/ 1304 w 2786"/>
                <a:gd name="T27" fmla="*/ 0 h 4402"/>
                <a:gd name="T28" fmla="*/ 1846 w 2786"/>
                <a:gd name="T29" fmla="*/ 0 h 4402"/>
                <a:gd name="T30" fmla="*/ 2024 w 2786"/>
                <a:gd name="T31" fmla="*/ 51 h 4402"/>
                <a:gd name="T32" fmla="*/ 2117 w 2786"/>
                <a:gd name="T33" fmla="*/ 93 h 4402"/>
                <a:gd name="T34" fmla="*/ 2210 w 2786"/>
                <a:gd name="T35" fmla="*/ 102 h 4402"/>
                <a:gd name="T36" fmla="*/ 2295 w 2786"/>
                <a:gd name="T37" fmla="*/ 161 h 4402"/>
                <a:gd name="T38" fmla="*/ 2413 w 2786"/>
                <a:gd name="T39" fmla="*/ 237 h 4402"/>
                <a:gd name="T40" fmla="*/ 2532 w 2786"/>
                <a:gd name="T41" fmla="*/ 398 h 4402"/>
                <a:gd name="T42" fmla="*/ 2692 w 2786"/>
                <a:gd name="T43" fmla="*/ 533 h 4402"/>
                <a:gd name="T44" fmla="*/ 2752 w 2786"/>
                <a:gd name="T45" fmla="*/ 660 h 4402"/>
                <a:gd name="T46" fmla="*/ 2786 w 2786"/>
                <a:gd name="T47" fmla="*/ 931 h 4402"/>
                <a:gd name="T48" fmla="*/ 2752 w 2786"/>
                <a:gd name="T49" fmla="*/ 1244 h 4402"/>
                <a:gd name="T50" fmla="*/ 2650 w 2786"/>
                <a:gd name="T51" fmla="*/ 1515 h 4402"/>
                <a:gd name="T52" fmla="*/ 2489 w 2786"/>
                <a:gd name="T53" fmla="*/ 1837 h 4402"/>
                <a:gd name="T54" fmla="*/ 2345 w 2786"/>
                <a:gd name="T55" fmla="*/ 2049 h 4402"/>
                <a:gd name="T56" fmla="*/ 2278 w 2786"/>
                <a:gd name="T57" fmla="*/ 2116 h 4402"/>
                <a:gd name="T58" fmla="*/ 2227 w 2786"/>
                <a:gd name="T59" fmla="*/ 2209 h 4402"/>
                <a:gd name="T60" fmla="*/ 2193 w 2786"/>
                <a:gd name="T61" fmla="*/ 2226 h 4402"/>
                <a:gd name="T62" fmla="*/ 2142 w 2786"/>
                <a:gd name="T63" fmla="*/ 2319 h 4402"/>
                <a:gd name="T64" fmla="*/ 2057 w 2786"/>
                <a:gd name="T65" fmla="*/ 2387 h 4402"/>
                <a:gd name="T66" fmla="*/ 1981 w 2786"/>
                <a:gd name="T67" fmla="*/ 2590 h 4402"/>
                <a:gd name="T68" fmla="*/ 1871 w 2786"/>
                <a:gd name="T69" fmla="*/ 2861 h 4402"/>
                <a:gd name="T70" fmla="*/ 1778 w 2786"/>
                <a:gd name="T71" fmla="*/ 3225 h 4402"/>
                <a:gd name="T72" fmla="*/ 1719 w 2786"/>
                <a:gd name="T73" fmla="*/ 3361 h 4402"/>
                <a:gd name="T74" fmla="*/ 1600 w 2786"/>
                <a:gd name="T75" fmla="*/ 3632 h 4402"/>
                <a:gd name="T76" fmla="*/ 1473 w 2786"/>
                <a:gd name="T77" fmla="*/ 3801 h 4402"/>
                <a:gd name="T78" fmla="*/ 1270 w 2786"/>
                <a:gd name="T79" fmla="*/ 4012 h 4402"/>
                <a:gd name="T80" fmla="*/ 1152 w 2786"/>
                <a:gd name="T81" fmla="*/ 4106 h 4402"/>
                <a:gd name="T82" fmla="*/ 999 w 2786"/>
                <a:gd name="T83" fmla="*/ 4199 h 4402"/>
                <a:gd name="T84" fmla="*/ 898 w 2786"/>
                <a:gd name="T85" fmla="*/ 4292 h 4402"/>
                <a:gd name="T86" fmla="*/ 559 w 2786"/>
                <a:gd name="T87" fmla="*/ 4402 h 4402"/>
                <a:gd name="T88" fmla="*/ 424 w 2786"/>
                <a:gd name="T89" fmla="*/ 4393 h 4402"/>
                <a:gd name="T90" fmla="*/ 322 w 2786"/>
                <a:gd name="T91" fmla="*/ 4360 h 4402"/>
                <a:gd name="T92" fmla="*/ 203 w 2786"/>
                <a:gd name="T93" fmla="*/ 4292 h 4402"/>
                <a:gd name="T94" fmla="*/ 119 w 2786"/>
                <a:gd name="T95" fmla="*/ 4190 h 4402"/>
                <a:gd name="T96" fmla="*/ 34 w 2786"/>
                <a:gd name="T97" fmla="*/ 4072 h 4402"/>
                <a:gd name="T98" fmla="*/ 0 w 2786"/>
                <a:gd name="T99" fmla="*/ 3877 h 4402"/>
                <a:gd name="T100" fmla="*/ 0 w 2786"/>
                <a:gd name="T101" fmla="*/ 3674 h 4402"/>
                <a:gd name="T102" fmla="*/ 51 w 2786"/>
                <a:gd name="T103" fmla="*/ 3268 h 4402"/>
                <a:gd name="T104" fmla="*/ 34 w 2786"/>
                <a:gd name="T105" fmla="*/ 3200 h 4402"/>
                <a:gd name="T106" fmla="*/ 93 w 2786"/>
                <a:gd name="T107" fmla="*/ 2895 h 4402"/>
                <a:gd name="T108" fmla="*/ 127 w 2786"/>
                <a:gd name="T109" fmla="*/ 2489 h 4402"/>
                <a:gd name="T110" fmla="*/ 127 w 2786"/>
                <a:gd name="T111" fmla="*/ 2252 h 4402"/>
                <a:gd name="T112" fmla="*/ 127 w 2786"/>
                <a:gd name="T113" fmla="*/ 2243 h 4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86" h="4402">
                  <a:moveTo>
                    <a:pt x="127" y="2243"/>
                  </a:moveTo>
                  <a:lnTo>
                    <a:pt x="161" y="2108"/>
                  </a:lnTo>
                  <a:lnTo>
                    <a:pt x="161" y="1938"/>
                  </a:lnTo>
                  <a:lnTo>
                    <a:pt x="127" y="1803"/>
                  </a:lnTo>
                  <a:lnTo>
                    <a:pt x="136" y="1735"/>
                  </a:lnTo>
                  <a:lnTo>
                    <a:pt x="0" y="914"/>
                  </a:lnTo>
                  <a:lnTo>
                    <a:pt x="0" y="745"/>
                  </a:lnTo>
                  <a:lnTo>
                    <a:pt x="85" y="542"/>
                  </a:lnTo>
                  <a:lnTo>
                    <a:pt x="136" y="508"/>
                  </a:lnTo>
                  <a:lnTo>
                    <a:pt x="305" y="355"/>
                  </a:lnTo>
                  <a:lnTo>
                    <a:pt x="491" y="254"/>
                  </a:lnTo>
                  <a:lnTo>
                    <a:pt x="805" y="152"/>
                  </a:lnTo>
                  <a:lnTo>
                    <a:pt x="898" y="102"/>
                  </a:lnTo>
                  <a:lnTo>
                    <a:pt x="1304" y="0"/>
                  </a:lnTo>
                  <a:lnTo>
                    <a:pt x="1846" y="0"/>
                  </a:lnTo>
                  <a:lnTo>
                    <a:pt x="2024" y="51"/>
                  </a:lnTo>
                  <a:lnTo>
                    <a:pt x="2117" y="93"/>
                  </a:lnTo>
                  <a:lnTo>
                    <a:pt x="2210" y="102"/>
                  </a:lnTo>
                  <a:lnTo>
                    <a:pt x="2295" y="161"/>
                  </a:lnTo>
                  <a:lnTo>
                    <a:pt x="2413" y="237"/>
                  </a:lnTo>
                  <a:lnTo>
                    <a:pt x="2532" y="398"/>
                  </a:lnTo>
                  <a:lnTo>
                    <a:pt x="2692" y="533"/>
                  </a:lnTo>
                  <a:lnTo>
                    <a:pt x="2752" y="660"/>
                  </a:lnTo>
                  <a:lnTo>
                    <a:pt x="2786" y="931"/>
                  </a:lnTo>
                  <a:lnTo>
                    <a:pt x="2752" y="1244"/>
                  </a:lnTo>
                  <a:lnTo>
                    <a:pt x="2650" y="1515"/>
                  </a:lnTo>
                  <a:lnTo>
                    <a:pt x="2489" y="1837"/>
                  </a:lnTo>
                  <a:lnTo>
                    <a:pt x="2345" y="2049"/>
                  </a:lnTo>
                  <a:lnTo>
                    <a:pt x="2278" y="2116"/>
                  </a:lnTo>
                  <a:lnTo>
                    <a:pt x="2227" y="2209"/>
                  </a:lnTo>
                  <a:lnTo>
                    <a:pt x="2193" y="2226"/>
                  </a:lnTo>
                  <a:lnTo>
                    <a:pt x="2142" y="2319"/>
                  </a:lnTo>
                  <a:lnTo>
                    <a:pt x="2057" y="2387"/>
                  </a:lnTo>
                  <a:lnTo>
                    <a:pt x="1981" y="2590"/>
                  </a:lnTo>
                  <a:lnTo>
                    <a:pt x="1871" y="2861"/>
                  </a:lnTo>
                  <a:lnTo>
                    <a:pt x="1778" y="3225"/>
                  </a:lnTo>
                  <a:lnTo>
                    <a:pt x="1719" y="3361"/>
                  </a:lnTo>
                  <a:lnTo>
                    <a:pt x="1600" y="3632"/>
                  </a:lnTo>
                  <a:lnTo>
                    <a:pt x="1473" y="3801"/>
                  </a:lnTo>
                  <a:lnTo>
                    <a:pt x="1270" y="4012"/>
                  </a:lnTo>
                  <a:lnTo>
                    <a:pt x="1152" y="4106"/>
                  </a:lnTo>
                  <a:lnTo>
                    <a:pt x="999" y="4199"/>
                  </a:lnTo>
                  <a:lnTo>
                    <a:pt x="898" y="4292"/>
                  </a:lnTo>
                  <a:lnTo>
                    <a:pt x="559" y="4402"/>
                  </a:lnTo>
                  <a:lnTo>
                    <a:pt x="424" y="4393"/>
                  </a:lnTo>
                  <a:lnTo>
                    <a:pt x="322" y="4360"/>
                  </a:lnTo>
                  <a:lnTo>
                    <a:pt x="203" y="4292"/>
                  </a:lnTo>
                  <a:lnTo>
                    <a:pt x="119" y="4190"/>
                  </a:lnTo>
                  <a:lnTo>
                    <a:pt x="34" y="4072"/>
                  </a:lnTo>
                  <a:lnTo>
                    <a:pt x="0" y="3877"/>
                  </a:lnTo>
                  <a:lnTo>
                    <a:pt x="0" y="3674"/>
                  </a:lnTo>
                  <a:lnTo>
                    <a:pt x="51" y="3268"/>
                  </a:lnTo>
                  <a:lnTo>
                    <a:pt x="34" y="3200"/>
                  </a:lnTo>
                  <a:lnTo>
                    <a:pt x="93" y="2895"/>
                  </a:lnTo>
                  <a:lnTo>
                    <a:pt x="127" y="2489"/>
                  </a:lnTo>
                  <a:lnTo>
                    <a:pt x="127" y="2252"/>
                  </a:lnTo>
                  <a:lnTo>
                    <a:pt x="127" y="2243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4" name="Freeform 320">
              <a:extLst>
                <a:ext uri="{FF2B5EF4-FFF2-40B4-BE49-F238E27FC236}">
                  <a16:creationId xmlns:a16="http://schemas.microsoft.com/office/drawing/2014/main" id="{B496E27F-8777-4F04-933D-4060869526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0" y="3457"/>
              <a:ext cx="67" cy="63"/>
            </a:xfrm>
            <a:custGeom>
              <a:avLst/>
              <a:gdLst>
                <a:gd name="T0" fmla="*/ 144 w 389"/>
                <a:gd name="T1" fmla="*/ 330 h 364"/>
                <a:gd name="T2" fmla="*/ 144 w 389"/>
                <a:gd name="T3" fmla="*/ 279 h 364"/>
                <a:gd name="T4" fmla="*/ 101 w 389"/>
                <a:gd name="T5" fmla="*/ 271 h 364"/>
                <a:gd name="T6" fmla="*/ 0 w 389"/>
                <a:gd name="T7" fmla="*/ 186 h 364"/>
                <a:gd name="T8" fmla="*/ 25 w 389"/>
                <a:gd name="T9" fmla="*/ 364 h 364"/>
                <a:gd name="T10" fmla="*/ 110 w 389"/>
                <a:gd name="T11" fmla="*/ 347 h 364"/>
                <a:gd name="T12" fmla="*/ 34 w 389"/>
                <a:gd name="T13" fmla="*/ 313 h 364"/>
                <a:gd name="T14" fmla="*/ 67 w 389"/>
                <a:gd name="T15" fmla="*/ 288 h 364"/>
                <a:gd name="T16" fmla="*/ 161 w 389"/>
                <a:gd name="T17" fmla="*/ 279 h 364"/>
                <a:gd name="T18" fmla="*/ 211 w 389"/>
                <a:gd name="T19" fmla="*/ 279 h 364"/>
                <a:gd name="T20" fmla="*/ 254 w 389"/>
                <a:gd name="T21" fmla="*/ 246 h 364"/>
                <a:gd name="T22" fmla="*/ 254 w 389"/>
                <a:gd name="T23" fmla="*/ 195 h 364"/>
                <a:gd name="T24" fmla="*/ 228 w 389"/>
                <a:gd name="T25" fmla="*/ 152 h 364"/>
                <a:gd name="T26" fmla="*/ 177 w 389"/>
                <a:gd name="T27" fmla="*/ 144 h 364"/>
                <a:gd name="T28" fmla="*/ 135 w 389"/>
                <a:gd name="T29" fmla="*/ 169 h 364"/>
                <a:gd name="T30" fmla="*/ 186 w 389"/>
                <a:gd name="T31" fmla="*/ 102 h 364"/>
                <a:gd name="T32" fmla="*/ 76 w 389"/>
                <a:gd name="T33" fmla="*/ 127 h 364"/>
                <a:gd name="T34" fmla="*/ 152 w 389"/>
                <a:gd name="T35" fmla="*/ 212 h 364"/>
                <a:gd name="T36" fmla="*/ 169 w 389"/>
                <a:gd name="T37" fmla="*/ 178 h 364"/>
                <a:gd name="T38" fmla="*/ 194 w 389"/>
                <a:gd name="T39" fmla="*/ 178 h 364"/>
                <a:gd name="T40" fmla="*/ 211 w 389"/>
                <a:gd name="T41" fmla="*/ 195 h 364"/>
                <a:gd name="T42" fmla="*/ 228 w 389"/>
                <a:gd name="T43" fmla="*/ 220 h 364"/>
                <a:gd name="T44" fmla="*/ 211 w 389"/>
                <a:gd name="T45" fmla="*/ 246 h 364"/>
                <a:gd name="T46" fmla="*/ 194 w 389"/>
                <a:gd name="T47" fmla="*/ 246 h 364"/>
                <a:gd name="T48" fmla="*/ 177 w 389"/>
                <a:gd name="T49" fmla="*/ 237 h 364"/>
                <a:gd name="T50" fmla="*/ 237 w 389"/>
                <a:gd name="T51" fmla="*/ 8 h 364"/>
                <a:gd name="T52" fmla="*/ 211 w 389"/>
                <a:gd name="T53" fmla="*/ 51 h 364"/>
                <a:gd name="T54" fmla="*/ 237 w 389"/>
                <a:gd name="T55" fmla="*/ 110 h 364"/>
                <a:gd name="T56" fmla="*/ 262 w 389"/>
                <a:gd name="T57" fmla="*/ 152 h 364"/>
                <a:gd name="T58" fmla="*/ 296 w 389"/>
                <a:gd name="T59" fmla="*/ 178 h 364"/>
                <a:gd name="T60" fmla="*/ 338 w 389"/>
                <a:gd name="T61" fmla="*/ 186 h 364"/>
                <a:gd name="T62" fmla="*/ 381 w 389"/>
                <a:gd name="T63" fmla="*/ 161 h 364"/>
                <a:gd name="T64" fmla="*/ 381 w 389"/>
                <a:gd name="T65" fmla="*/ 119 h 364"/>
                <a:gd name="T66" fmla="*/ 372 w 389"/>
                <a:gd name="T67" fmla="*/ 76 h 364"/>
                <a:gd name="T68" fmla="*/ 338 w 389"/>
                <a:gd name="T69" fmla="*/ 34 h 364"/>
                <a:gd name="T70" fmla="*/ 304 w 389"/>
                <a:gd name="T71" fmla="*/ 8 h 364"/>
                <a:gd name="T72" fmla="*/ 262 w 389"/>
                <a:gd name="T73" fmla="*/ 0 h 364"/>
                <a:gd name="T74" fmla="*/ 262 w 389"/>
                <a:gd name="T75" fmla="*/ 34 h 364"/>
                <a:gd name="T76" fmla="*/ 279 w 389"/>
                <a:gd name="T77" fmla="*/ 34 h 364"/>
                <a:gd name="T78" fmla="*/ 304 w 389"/>
                <a:gd name="T79" fmla="*/ 51 h 364"/>
                <a:gd name="T80" fmla="*/ 338 w 389"/>
                <a:gd name="T81" fmla="*/ 102 h 364"/>
                <a:gd name="T82" fmla="*/ 347 w 389"/>
                <a:gd name="T83" fmla="*/ 144 h 364"/>
                <a:gd name="T84" fmla="*/ 330 w 389"/>
                <a:gd name="T85" fmla="*/ 152 h 364"/>
                <a:gd name="T86" fmla="*/ 313 w 389"/>
                <a:gd name="T87" fmla="*/ 144 h 364"/>
                <a:gd name="T88" fmla="*/ 279 w 389"/>
                <a:gd name="T89" fmla="*/ 110 h 364"/>
                <a:gd name="T90" fmla="*/ 254 w 389"/>
                <a:gd name="T91" fmla="*/ 68 h 364"/>
                <a:gd name="T92" fmla="*/ 262 w 389"/>
                <a:gd name="T93" fmla="*/ 3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9" h="364">
                  <a:moveTo>
                    <a:pt x="110" y="347"/>
                  </a:moveTo>
                  <a:lnTo>
                    <a:pt x="144" y="330"/>
                  </a:lnTo>
                  <a:lnTo>
                    <a:pt x="118" y="296"/>
                  </a:lnTo>
                  <a:lnTo>
                    <a:pt x="144" y="279"/>
                  </a:lnTo>
                  <a:lnTo>
                    <a:pt x="118" y="254"/>
                  </a:lnTo>
                  <a:lnTo>
                    <a:pt x="101" y="271"/>
                  </a:lnTo>
                  <a:lnTo>
                    <a:pt x="25" y="161"/>
                  </a:lnTo>
                  <a:lnTo>
                    <a:pt x="0" y="186"/>
                  </a:lnTo>
                  <a:lnTo>
                    <a:pt x="0" y="339"/>
                  </a:lnTo>
                  <a:lnTo>
                    <a:pt x="25" y="364"/>
                  </a:lnTo>
                  <a:lnTo>
                    <a:pt x="93" y="313"/>
                  </a:lnTo>
                  <a:lnTo>
                    <a:pt x="110" y="347"/>
                  </a:lnTo>
                  <a:close/>
                  <a:moveTo>
                    <a:pt x="67" y="288"/>
                  </a:moveTo>
                  <a:lnTo>
                    <a:pt x="34" y="313"/>
                  </a:lnTo>
                  <a:lnTo>
                    <a:pt x="25" y="237"/>
                  </a:lnTo>
                  <a:lnTo>
                    <a:pt x="67" y="288"/>
                  </a:lnTo>
                  <a:close/>
                  <a:moveTo>
                    <a:pt x="144" y="262"/>
                  </a:moveTo>
                  <a:lnTo>
                    <a:pt x="161" y="279"/>
                  </a:lnTo>
                  <a:lnTo>
                    <a:pt x="186" y="279"/>
                  </a:lnTo>
                  <a:lnTo>
                    <a:pt x="211" y="279"/>
                  </a:lnTo>
                  <a:lnTo>
                    <a:pt x="228" y="271"/>
                  </a:lnTo>
                  <a:lnTo>
                    <a:pt x="254" y="246"/>
                  </a:lnTo>
                  <a:lnTo>
                    <a:pt x="262" y="212"/>
                  </a:lnTo>
                  <a:lnTo>
                    <a:pt x="254" y="195"/>
                  </a:lnTo>
                  <a:lnTo>
                    <a:pt x="245" y="169"/>
                  </a:lnTo>
                  <a:lnTo>
                    <a:pt x="228" y="152"/>
                  </a:lnTo>
                  <a:lnTo>
                    <a:pt x="203" y="144"/>
                  </a:lnTo>
                  <a:lnTo>
                    <a:pt x="177" y="144"/>
                  </a:lnTo>
                  <a:lnTo>
                    <a:pt x="152" y="152"/>
                  </a:lnTo>
                  <a:lnTo>
                    <a:pt x="135" y="169"/>
                  </a:lnTo>
                  <a:lnTo>
                    <a:pt x="127" y="144"/>
                  </a:lnTo>
                  <a:lnTo>
                    <a:pt x="186" y="102"/>
                  </a:lnTo>
                  <a:lnTo>
                    <a:pt x="161" y="68"/>
                  </a:lnTo>
                  <a:lnTo>
                    <a:pt x="76" y="127"/>
                  </a:lnTo>
                  <a:lnTo>
                    <a:pt x="127" y="229"/>
                  </a:lnTo>
                  <a:lnTo>
                    <a:pt x="152" y="212"/>
                  </a:lnTo>
                  <a:lnTo>
                    <a:pt x="161" y="195"/>
                  </a:lnTo>
                  <a:lnTo>
                    <a:pt x="169" y="178"/>
                  </a:lnTo>
                  <a:lnTo>
                    <a:pt x="177" y="178"/>
                  </a:lnTo>
                  <a:lnTo>
                    <a:pt x="194" y="178"/>
                  </a:lnTo>
                  <a:lnTo>
                    <a:pt x="203" y="186"/>
                  </a:lnTo>
                  <a:lnTo>
                    <a:pt x="211" y="195"/>
                  </a:lnTo>
                  <a:lnTo>
                    <a:pt x="220" y="212"/>
                  </a:lnTo>
                  <a:lnTo>
                    <a:pt x="228" y="220"/>
                  </a:lnTo>
                  <a:lnTo>
                    <a:pt x="220" y="237"/>
                  </a:lnTo>
                  <a:lnTo>
                    <a:pt x="211" y="246"/>
                  </a:lnTo>
                  <a:lnTo>
                    <a:pt x="203" y="246"/>
                  </a:lnTo>
                  <a:lnTo>
                    <a:pt x="194" y="246"/>
                  </a:lnTo>
                  <a:lnTo>
                    <a:pt x="186" y="246"/>
                  </a:lnTo>
                  <a:lnTo>
                    <a:pt x="177" y="237"/>
                  </a:lnTo>
                  <a:lnTo>
                    <a:pt x="144" y="262"/>
                  </a:lnTo>
                  <a:close/>
                  <a:moveTo>
                    <a:pt x="237" y="8"/>
                  </a:moveTo>
                  <a:lnTo>
                    <a:pt x="220" y="25"/>
                  </a:lnTo>
                  <a:lnTo>
                    <a:pt x="211" y="51"/>
                  </a:lnTo>
                  <a:lnTo>
                    <a:pt x="220" y="85"/>
                  </a:lnTo>
                  <a:lnTo>
                    <a:pt x="237" y="110"/>
                  </a:lnTo>
                  <a:lnTo>
                    <a:pt x="245" y="127"/>
                  </a:lnTo>
                  <a:lnTo>
                    <a:pt x="262" y="152"/>
                  </a:lnTo>
                  <a:lnTo>
                    <a:pt x="279" y="169"/>
                  </a:lnTo>
                  <a:lnTo>
                    <a:pt x="296" y="178"/>
                  </a:lnTo>
                  <a:lnTo>
                    <a:pt x="313" y="186"/>
                  </a:lnTo>
                  <a:lnTo>
                    <a:pt x="338" y="186"/>
                  </a:lnTo>
                  <a:lnTo>
                    <a:pt x="364" y="178"/>
                  </a:lnTo>
                  <a:lnTo>
                    <a:pt x="381" y="161"/>
                  </a:lnTo>
                  <a:lnTo>
                    <a:pt x="389" y="135"/>
                  </a:lnTo>
                  <a:lnTo>
                    <a:pt x="381" y="119"/>
                  </a:lnTo>
                  <a:lnTo>
                    <a:pt x="381" y="102"/>
                  </a:lnTo>
                  <a:lnTo>
                    <a:pt x="372" y="76"/>
                  </a:lnTo>
                  <a:lnTo>
                    <a:pt x="355" y="51"/>
                  </a:lnTo>
                  <a:lnTo>
                    <a:pt x="338" y="34"/>
                  </a:lnTo>
                  <a:lnTo>
                    <a:pt x="321" y="17"/>
                  </a:lnTo>
                  <a:lnTo>
                    <a:pt x="304" y="8"/>
                  </a:lnTo>
                  <a:lnTo>
                    <a:pt x="288" y="0"/>
                  </a:lnTo>
                  <a:lnTo>
                    <a:pt x="262" y="0"/>
                  </a:lnTo>
                  <a:lnTo>
                    <a:pt x="237" y="8"/>
                  </a:lnTo>
                  <a:close/>
                  <a:moveTo>
                    <a:pt x="262" y="34"/>
                  </a:moveTo>
                  <a:lnTo>
                    <a:pt x="271" y="34"/>
                  </a:lnTo>
                  <a:lnTo>
                    <a:pt x="279" y="34"/>
                  </a:lnTo>
                  <a:lnTo>
                    <a:pt x="288" y="42"/>
                  </a:lnTo>
                  <a:lnTo>
                    <a:pt x="304" y="51"/>
                  </a:lnTo>
                  <a:lnTo>
                    <a:pt x="321" y="76"/>
                  </a:lnTo>
                  <a:lnTo>
                    <a:pt x="338" y="102"/>
                  </a:lnTo>
                  <a:lnTo>
                    <a:pt x="347" y="119"/>
                  </a:lnTo>
                  <a:lnTo>
                    <a:pt x="347" y="144"/>
                  </a:lnTo>
                  <a:lnTo>
                    <a:pt x="338" y="152"/>
                  </a:lnTo>
                  <a:lnTo>
                    <a:pt x="330" y="152"/>
                  </a:lnTo>
                  <a:lnTo>
                    <a:pt x="321" y="152"/>
                  </a:lnTo>
                  <a:lnTo>
                    <a:pt x="313" y="144"/>
                  </a:lnTo>
                  <a:lnTo>
                    <a:pt x="296" y="135"/>
                  </a:lnTo>
                  <a:lnTo>
                    <a:pt x="279" y="110"/>
                  </a:lnTo>
                  <a:lnTo>
                    <a:pt x="262" y="85"/>
                  </a:lnTo>
                  <a:lnTo>
                    <a:pt x="254" y="68"/>
                  </a:lnTo>
                  <a:lnTo>
                    <a:pt x="254" y="51"/>
                  </a:lnTo>
                  <a:lnTo>
                    <a:pt x="262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5" name="Rectangle 321">
              <a:extLst>
                <a:ext uri="{FF2B5EF4-FFF2-40B4-BE49-F238E27FC236}">
                  <a16:creationId xmlns:a16="http://schemas.microsoft.com/office/drawing/2014/main" id="{D95931CA-4163-4A6B-AB23-2D4D53D0E9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22" y="346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6" name="Rectangle 322">
              <a:extLst>
                <a:ext uri="{FF2B5EF4-FFF2-40B4-BE49-F238E27FC236}">
                  <a16:creationId xmlns:a16="http://schemas.microsoft.com/office/drawing/2014/main" id="{89603E0D-5787-49F3-99A9-57421541DE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41" y="344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7" name="Rectangle 323">
              <a:extLst>
                <a:ext uri="{FF2B5EF4-FFF2-40B4-BE49-F238E27FC236}">
                  <a16:creationId xmlns:a16="http://schemas.microsoft.com/office/drawing/2014/main" id="{5F6B58B5-7972-4EC5-9AED-94D7446E52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64" y="342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8" name="Freeform 324">
              <a:extLst>
                <a:ext uri="{FF2B5EF4-FFF2-40B4-BE49-F238E27FC236}">
                  <a16:creationId xmlns:a16="http://schemas.microsoft.com/office/drawing/2014/main" id="{E31E3C10-F9A3-440A-A550-B7F2766D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1" y="783"/>
              <a:ext cx="53" cy="79"/>
            </a:xfrm>
            <a:custGeom>
              <a:avLst/>
              <a:gdLst>
                <a:gd name="T0" fmla="*/ 161 w 305"/>
                <a:gd name="T1" fmla="*/ 449 h 449"/>
                <a:gd name="T2" fmla="*/ 195 w 305"/>
                <a:gd name="T3" fmla="*/ 423 h 449"/>
                <a:gd name="T4" fmla="*/ 212 w 305"/>
                <a:gd name="T5" fmla="*/ 373 h 449"/>
                <a:gd name="T6" fmla="*/ 178 w 305"/>
                <a:gd name="T7" fmla="*/ 322 h 449"/>
                <a:gd name="T8" fmla="*/ 136 w 305"/>
                <a:gd name="T9" fmla="*/ 313 h 449"/>
                <a:gd name="T10" fmla="*/ 93 w 305"/>
                <a:gd name="T11" fmla="*/ 330 h 449"/>
                <a:gd name="T12" fmla="*/ 76 w 305"/>
                <a:gd name="T13" fmla="*/ 381 h 449"/>
                <a:gd name="T14" fmla="*/ 68 w 305"/>
                <a:gd name="T15" fmla="*/ 288 h 449"/>
                <a:gd name="T16" fmla="*/ 0 w 305"/>
                <a:gd name="T17" fmla="*/ 381 h 449"/>
                <a:gd name="T18" fmla="*/ 110 w 305"/>
                <a:gd name="T19" fmla="*/ 398 h 449"/>
                <a:gd name="T20" fmla="*/ 102 w 305"/>
                <a:gd name="T21" fmla="*/ 364 h 449"/>
                <a:gd name="T22" fmla="*/ 136 w 305"/>
                <a:gd name="T23" fmla="*/ 347 h 449"/>
                <a:gd name="T24" fmla="*/ 161 w 305"/>
                <a:gd name="T25" fmla="*/ 356 h 449"/>
                <a:gd name="T26" fmla="*/ 178 w 305"/>
                <a:gd name="T27" fmla="*/ 381 h 449"/>
                <a:gd name="T28" fmla="*/ 161 w 305"/>
                <a:gd name="T29" fmla="*/ 407 h 449"/>
                <a:gd name="T30" fmla="*/ 144 w 305"/>
                <a:gd name="T31" fmla="*/ 407 h 449"/>
                <a:gd name="T32" fmla="*/ 59 w 305"/>
                <a:gd name="T33" fmla="*/ 195 h 449"/>
                <a:gd name="T34" fmla="*/ 59 w 305"/>
                <a:gd name="T35" fmla="*/ 246 h 449"/>
                <a:gd name="T36" fmla="*/ 93 w 305"/>
                <a:gd name="T37" fmla="*/ 271 h 449"/>
                <a:gd name="T38" fmla="*/ 136 w 305"/>
                <a:gd name="T39" fmla="*/ 288 h 449"/>
                <a:gd name="T40" fmla="*/ 212 w 305"/>
                <a:gd name="T41" fmla="*/ 297 h 449"/>
                <a:gd name="T42" fmla="*/ 254 w 305"/>
                <a:gd name="T43" fmla="*/ 263 h 449"/>
                <a:gd name="T44" fmla="*/ 246 w 305"/>
                <a:gd name="T45" fmla="*/ 212 h 449"/>
                <a:gd name="T46" fmla="*/ 220 w 305"/>
                <a:gd name="T47" fmla="*/ 186 h 449"/>
                <a:gd name="T48" fmla="*/ 178 w 305"/>
                <a:gd name="T49" fmla="*/ 161 h 449"/>
                <a:gd name="T50" fmla="*/ 93 w 305"/>
                <a:gd name="T51" fmla="*/ 161 h 449"/>
                <a:gd name="T52" fmla="*/ 59 w 305"/>
                <a:gd name="T53" fmla="*/ 195 h 449"/>
                <a:gd name="T54" fmla="*/ 93 w 305"/>
                <a:gd name="T55" fmla="*/ 195 h 449"/>
                <a:gd name="T56" fmla="*/ 136 w 305"/>
                <a:gd name="T57" fmla="*/ 195 h 449"/>
                <a:gd name="T58" fmla="*/ 195 w 305"/>
                <a:gd name="T59" fmla="*/ 212 h 449"/>
                <a:gd name="T60" fmla="*/ 220 w 305"/>
                <a:gd name="T61" fmla="*/ 229 h 449"/>
                <a:gd name="T62" fmla="*/ 220 w 305"/>
                <a:gd name="T63" fmla="*/ 246 h 449"/>
                <a:gd name="T64" fmla="*/ 203 w 305"/>
                <a:gd name="T65" fmla="*/ 263 h 449"/>
                <a:gd name="T66" fmla="*/ 178 w 305"/>
                <a:gd name="T67" fmla="*/ 263 h 449"/>
                <a:gd name="T68" fmla="*/ 119 w 305"/>
                <a:gd name="T69" fmla="*/ 237 h 449"/>
                <a:gd name="T70" fmla="*/ 85 w 305"/>
                <a:gd name="T71" fmla="*/ 220 h 449"/>
                <a:gd name="T72" fmla="*/ 110 w 305"/>
                <a:gd name="T73" fmla="*/ 43 h 449"/>
                <a:gd name="T74" fmla="*/ 110 w 305"/>
                <a:gd name="T75" fmla="*/ 93 h 449"/>
                <a:gd name="T76" fmla="*/ 144 w 305"/>
                <a:gd name="T77" fmla="*/ 119 h 449"/>
                <a:gd name="T78" fmla="*/ 186 w 305"/>
                <a:gd name="T79" fmla="*/ 136 h 449"/>
                <a:gd name="T80" fmla="*/ 263 w 305"/>
                <a:gd name="T81" fmla="*/ 144 h 449"/>
                <a:gd name="T82" fmla="*/ 305 w 305"/>
                <a:gd name="T83" fmla="*/ 110 h 449"/>
                <a:gd name="T84" fmla="*/ 297 w 305"/>
                <a:gd name="T85" fmla="*/ 59 h 449"/>
                <a:gd name="T86" fmla="*/ 271 w 305"/>
                <a:gd name="T87" fmla="*/ 34 h 449"/>
                <a:gd name="T88" fmla="*/ 229 w 305"/>
                <a:gd name="T89" fmla="*/ 9 h 449"/>
                <a:gd name="T90" fmla="*/ 144 w 305"/>
                <a:gd name="T91" fmla="*/ 9 h 449"/>
                <a:gd name="T92" fmla="*/ 110 w 305"/>
                <a:gd name="T93" fmla="*/ 43 h 449"/>
                <a:gd name="T94" fmla="*/ 144 w 305"/>
                <a:gd name="T95" fmla="*/ 43 h 449"/>
                <a:gd name="T96" fmla="*/ 186 w 305"/>
                <a:gd name="T97" fmla="*/ 43 h 449"/>
                <a:gd name="T98" fmla="*/ 246 w 305"/>
                <a:gd name="T99" fmla="*/ 59 h 449"/>
                <a:gd name="T100" fmla="*/ 271 w 305"/>
                <a:gd name="T101" fmla="*/ 76 h 449"/>
                <a:gd name="T102" fmla="*/ 271 w 305"/>
                <a:gd name="T103" fmla="*/ 93 h 449"/>
                <a:gd name="T104" fmla="*/ 254 w 305"/>
                <a:gd name="T105" fmla="*/ 110 h 449"/>
                <a:gd name="T106" fmla="*/ 229 w 305"/>
                <a:gd name="T107" fmla="*/ 110 h 449"/>
                <a:gd name="T108" fmla="*/ 170 w 305"/>
                <a:gd name="T109" fmla="*/ 85 h 449"/>
                <a:gd name="T110" fmla="*/ 136 w 305"/>
                <a:gd name="T111" fmla="*/ 6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5" h="449">
                  <a:moveTo>
                    <a:pt x="136" y="449"/>
                  </a:moveTo>
                  <a:lnTo>
                    <a:pt x="161" y="449"/>
                  </a:lnTo>
                  <a:lnTo>
                    <a:pt x="178" y="440"/>
                  </a:lnTo>
                  <a:lnTo>
                    <a:pt x="195" y="423"/>
                  </a:lnTo>
                  <a:lnTo>
                    <a:pt x="203" y="398"/>
                  </a:lnTo>
                  <a:lnTo>
                    <a:pt x="212" y="373"/>
                  </a:lnTo>
                  <a:lnTo>
                    <a:pt x="195" y="339"/>
                  </a:lnTo>
                  <a:lnTo>
                    <a:pt x="178" y="322"/>
                  </a:lnTo>
                  <a:lnTo>
                    <a:pt x="161" y="313"/>
                  </a:lnTo>
                  <a:lnTo>
                    <a:pt x="136" y="313"/>
                  </a:lnTo>
                  <a:lnTo>
                    <a:pt x="110" y="313"/>
                  </a:lnTo>
                  <a:lnTo>
                    <a:pt x="93" y="330"/>
                  </a:lnTo>
                  <a:lnTo>
                    <a:pt x="76" y="347"/>
                  </a:lnTo>
                  <a:lnTo>
                    <a:pt x="76" y="381"/>
                  </a:lnTo>
                  <a:lnTo>
                    <a:pt x="43" y="364"/>
                  </a:lnTo>
                  <a:lnTo>
                    <a:pt x="68" y="288"/>
                  </a:lnTo>
                  <a:lnTo>
                    <a:pt x="34" y="280"/>
                  </a:lnTo>
                  <a:lnTo>
                    <a:pt x="0" y="381"/>
                  </a:lnTo>
                  <a:lnTo>
                    <a:pt x="93" y="432"/>
                  </a:lnTo>
                  <a:lnTo>
                    <a:pt x="110" y="398"/>
                  </a:lnTo>
                  <a:lnTo>
                    <a:pt x="102" y="381"/>
                  </a:lnTo>
                  <a:lnTo>
                    <a:pt x="102" y="364"/>
                  </a:lnTo>
                  <a:lnTo>
                    <a:pt x="119" y="347"/>
                  </a:lnTo>
                  <a:lnTo>
                    <a:pt x="136" y="347"/>
                  </a:lnTo>
                  <a:lnTo>
                    <a:pt x="153" y="347"/>
                  </a:lnTo>
                  <a:lnTo>
                    <a:pt x="161" y="356"/>
                  </a:lnTo>
                  <a:lnTo>
                    <a:pt x="178" y="373"/>
                  </a:lnTo>
                  <a:lnTo>
                    <a:pt x="178" y="381"/>
                  </a:lnTo>
                  <a:lnTo>
                    <a:pt x="178" y="390"/>
                  </a:lnTo>
                  <a:lnTo>
                    <a:pt x="161" y="407"/>
                  </a:lnTo>
                  <a:lnTo>
                    <a:pt x="153" y="407"/>
                  </a:lnTo>
                  <a:lnTo>
                    <a:pt x="144" y="407"/>
                  </a:lnTo>
                  <a:lnTo>
                    <a:pt x="136" y="449"/>
                  </a:lnTo>
                  <a:close/>
                  <a:moveTo>
                    <a:pt x="59" y="195"/>
                  </a:moveTo>
                  <a:lnTo>
                    <a:pt x="51" y="220"/>
                  </a:lnTo>
                  <a:lnTo>
                    <a:pt x="59" y="246"/>
                  </a:lnTo>
                  <a:lnTo>
                    <a:pt x="76" y="254"/>
                  </a:lnTo>
                  <a:lnTo>
                    <a:pt x="93" y="271"/>
                  </a:lnTo>
                  <a:lnTo>
                    <a:pt x="110" y="280"/>
                  </a:lnTo>
                  <a:lnTo>
                    <a:pt x="136" y="288"/>
                  </a:lnTo>
                  <a:lnTo>
                    <a:pt x="178" y="297"/>
                  </a:lnTo>
                  <a:lnTo>
                    <a:pt x="212" y="297"/>
                  </a:lnTo>
                  <a:lnTo>
                    <a:pt x="237" y="280"/>
                  </a:lnTo>
                  <a:lnTo>
                    <a:pt x="254" y="263"/>
                  </a:lnTo>
                  <a:lnTo>
                    <a:pt x="254" y="229"/>
                  </a:lnTo>
                  <a:lnTo>
                    <a:pt x="246" y="212"/>
                  </a:lnTo>
                  <a:lnTo>
                    <a:pt x="237" y="195"/>
                  </a:lnTo>
                  <a:lnTo>
                    <a:pt x="220" y="186"/>
                  </a:lnTo>
                  <a:lnTo>
                    <a:pt x="203" y="178"/>
                  </a:lnTo>
                  <a:lnTo>
                    <a:pt x="178" y="161"/>
                  </a:lnTo>
                  <a:lnTo>
                    <a:pt x="127" y="153"/>
                  </a:lnTo>
                  <a:lnTo>
                    <a:pt x="93" y="161"/>
                  </a:lnTo>
                  <a:lnTo>
                    <a:pt x="68" y="170"/>
                  </a:lnTo>
                  <a:lnTo>
                    <a:pt x="59" y="195"/>
                  </a:lnTo>
                  <a:close/>
                  <a:moveTo>
                    <a:pt x="85" y="203"/>
                  </a:moveTo>
                  <a:lnTo>
                    <a:pt x="93" y="195"/>
                  </a:lnTo>
                  <a:lnTo>
                    <a:pt x="119" y="195"/>
                  </a:lnTo>
                  <a:lnTo>
                    <a:pt x="136" y="195"/>
                  </a:lnTo>
                  <a:lnTo>
                    <a:pt x="161" y="203"/>
                  </a:lnTo>
                  <a:lnTo>
                    <a:pt x="195" y="212"/>
                  </a:lnTo>
                  <a:lnTo>
                    <a:pt x="212" y="220"/>
                  </a:lnTo>
                  <a:lnTo>
                    <a:pt x="220" y="229"/>
                  </a:lnTo>
                  <a:lnTo>
                    <a:pt x="220" y="237"/>
                  </a:lnTo>
                  <a:lnTo>
                    <a:pt x="220" y="246"/>
                  </a:lnTo>
                  <a:lnTo>
                    <a:pt x="212" y="263"/>
                  </a:lnTo>
                  <a:lnTo>
                    <a:pt x="203" y="263"/>
                  </a:lnTo>
                  <a:lnTo>
                    <a:pt x="195" y="263"/>
                  </a:lnTo>
                  <a:lnTo>
                    <a:pt x="178" y="263"/>
                  </a:lnTo>
                  <a:lnTo>
                    <a:pt x="144" y="254"/>
                  </a:lnTo>
                  <a:lnTo>
                    <a:pt x="119" y="237"/>
                  </a:lnTo>
                  <a:lnTo>
                    <a:pt x="102" y="229"/>
                  </a:lnTo>
                  <a:lnTo>
                    <a:pt x="85" y="220"/>
                  </a:lnTo>
                  <a:lnTo>
                    <a:pt x="85" y="203"/>
                  </a:lnTo>
                  <a:close/>
                  <a:moveTo>
                    <a:pt x="110" y="43"/>
                  </a:moveTo>
                  <a:lnTo>
                    <a:pt x="102" y="68"/>
                  </a:lnTo>
                  <a:lnTo>
                    <a:pt x="110" y="93"/>
                  </a:lnTo>
                  <a:lnTo>
                    <a:pt x="127" y="102"/>
                  </a:lnTo>
                  <a:lnTo>
                    <a:pt x="144" y="119"/>
                  </a:lnTo>
                  <a:lnTo>
                    <a:pt x="161" y="127"/>
                  </a:lnTo>
                  <a:lnTo>
                    <a:pt x="186" y="136"/>
                  </a:lnTo>
                  <a:lnTo>
                    <a:pt x="229" y="144"/>
                  </a:lnTo>
                  <a:lnTo>
                    <a:pt x="263" y="144"/>
                  </a:lnTo>
                  <a:lnTo>
                    <a:pt x="288" y="127"/>
                  </a:lnTo>
                  <a:lnTo>
                    <a:pt x="305" y="110"/>
                  </a:lnTo>
                  <a:lnTo>
                    <a:pt x="305" y="76"/>
                  </a:lnTo>
                  <a:lnTo>
                    <a:pt x="297" y="59"/>
                  </a:lnTo>
                  <a:lnTo>
                    <a:pt x="288" y="43"/>
                  </a:lnTo>
                  <a:lnTo>
                    <a:pt x="271" y="34"/>
                  </a:lnTo>
                  <a:lnTo>
                    <a:pt x="254" y="26"/>
                  </a:lnTo>
                  <a:lnTo>
                    <a:pt x="229" y="9"/>
                  </a:lnTo>
                  <a:lnTo>
                    <a:pt x="178" y="0"/>
                  </a:lnTo>
                  <a:lnTo>
                    <a:pt x="144" y="9"/>
                  </a:lnTo>
                  <a:lnTo>
                    <a:pt x="119" y="17"/>
                  </a:lnTo>
                  <a:lnTo>
                    <a:pt x="110" y="43"/>
                  </a:lnTo>
                  <a:close/>
                  <a:moveTo>
                    <a:pt x="136" y="51"/>
                  </a:moveTo>
                  <a:lnTo>
                    <a:pt x="144" y="43"/>
                  </a:lnTo>
                  <a:lnTo>
                    <a:pt x="170" y="43"/>
                  </a:lnTo>
                  <a:lnTo>
                    <a:pt x="186" y="43"/>
                  </a:lnTo>
                  <a:lnTo>
                    <a:pt x="212" y="51"/>
                  </a:lnTo>
                  <a:lnTo>
                    <a:pt x="246" y="59"/>
                  </a:lnTo>
                  <a:lnTo>
                    <a:pt x="263" y="68"/>
                  </a:lnTo>
                  <a:lnTo>
                    <a:pt x="271" y="76"/>
                  </a:lnTo>
                  <a:lnTo>
                    <a:pt x="271" y="85"/>
                  </a:lnTo>
                  <a:lnTo>
                    <a:pt x="271" y="93"/>
                  </a:lnTo>
                  <a:lnTo>
                    <a:pt x="263" y="110"/>
                  </a:lnTo>
                  <a:lnTo>
                    <a:pt x="254" y="110"/>
                  </a:lnTo>
                  <a:lnTo>
                    <a:pt x="246" y="110"/>
                  </a:lnTo>
                  <a:lnTo>
                    <a:pt x="229" y="110"/>
                  </a:lnTo>
                  <a:lnTo>
                    <a:pt x="195" y="102"/>
                  </a:lnTo>
                  <a:lnTo>
                    <a:pt x="170" y="85"/>
                  </a:lnTo>
                  <a:lnTo>
                    <a:pt x="153" y="76"/>
                  </a:lnTo>
                  <a:lnTo>
                    <a:pt x="136" y="68"/>
                  </a:lnTo>
                  <a:lnTo>
                    <a:pt x="136" y="51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9" name="Rectangle 325">
              <a:extLst>
                <a:ext uri="{FF2B5EF4-FFF2-40B4-BE49-F238E27FC236}">
                  <a16:creationId xmlns:a16="http://schemas.microsoft.com/office/drawing/2014/main" id="{5B9AB58A-A54B-4CFD-BA8C-BEF265F5B2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80000">
              <a:off x="1557" y="80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0" name="Rectangle 326">
              <a:extLst>
                <a:ext uri="{FF2B5EF4-FFF2-40B4-BE49-F238E27FC236}">
                  <a16:creationId xmlns:a16="http://schemas.microsoft.com/office/drawing/2014/main" id="{66EFDDF2-D2C3-4447-9DBD-9F8624BE0B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80000">
              <a:off x="1566" y="77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1" name="Rectangle 327">
              <a:extLst>
                <a:ext uri="{FF2B5EF4-FFF2-40B4-BE49-F238E27FC236}">
                  <a16:creationId xmlns:a16="http://schemas.microsoft.com/office/drawing/2014/main" id="{82A064E5-7FC4-4577-AB3E-D63A64215D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80000">
              <a:off x="1573" y="7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2" name="Freeform 328">
              <a:extLst>
                <a:ext uri="{FF2B5EF4-FFF2-40B4-BE49-F238E27FC236}">
                  <a16:creationId xmlns:a16="http://schemas.microsoft.com/office/drawing/2014/main" id="{C3F1472E-58F2-47EC-92CC-ABBE6F3DE9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" y="3141"/>
              <a:ext cx="50" cy="74"/>
            </a:xfrm>
            <a:custGeom>
              <a:avLst/>
              <a:gdLst>
                <a:gd name="T0" fmla="*/ 8 w 288"/>
                <a:gd name="T1" fmla="*/ 136 h 424"/>
                <a:gd name="T2" fmla="*/ 59 w 288"/>
                <a:gd name="T3" fmla="*/ 144 h 424"/>
                <a:gd name="T4" fmla="*/ 84 w 288"/>
                <a:gd name="T5" fmla="*/ 111 h 424"/>
                <a:gd name="T6" fmla="*/ 186 w 288"/>
                <a:gd name="T7" fmla="*/ 34 h 424"/>
                <a:gd name="T8" fmla="*/ 8 w 288"/>
                <a:gd name="T9" fmla="*/ 9 h 424"/>
                <a:gd name="T10" fmla="*/ 0 w 288"/>
                <a:gd name="T11" fmla="*/ 94 h 424"/>
                <a:gd name="T12" fmla="*/ 51 w 288"/>
                <a:gd name="T13" fmla="*/ 34 h 424"/>
                <a:gd name="T14" fmla="*/ 68 w 288"/>
                <a:gd name="T15" fmla="*/ 77 h 424"/>
                <a:gd name="T16" fmla="*/ 220 w 288"/>
                <a:gd name="T17" fmla="*/ 144 h 424"/>
                <a:gd name="T18" fmla="*/ 161 w 288"/>
                <a:gd name="T19" fmla="*/ 127 h 424"/>
                <a:gd name="T20" fmla="*/ 93 w 288"/>
                <a:gd name="T21" fmla="*/ 144 h 424"/>
                <a:gd name="T22" fmla="*/ 51 w 288"/>
                <a:gd name="T23" fmla="*/ 170 h 424"/>
                <a:gd name="T24" fmla="*/ 34 w 288"/>
                <a:gd name="T25" fmla="*/ 204 h 424"/>
                <a:gd name="T26" fmla="*/ 51 w 288"/>
                <a:gd name="T27" fmla="*/ 254 h 424"/>
                <a:gd name="T28" fmla="*/ 110 w 288"/>
                <a:gd name="T29" fmla="*/ 271 h 424"/>
                <a:gd name="T30" fmla="*/ 178 w 288"/>
                <a:gd name="T31" fmla="*/ 254 h 424"/>
                <a:gd name="T32" fmla="*/ 211 w 288"/>
                <a:gd name="T33" fmla="*/ 229 h 424"/>
                <a:gd name="T34" fmla="*/ 237 w 288"/>
                <a:gd name="T35" fmla="*/ 195 h 424"/>
                <a:gd name="T36" fmla="*/ 203 w 288"/>
                <a:gd name="T37" fmla="*/ 178 h 424"/>
                <a:gd name="T38" fmla="*/ 194 w 288"/>
                <a:gd name="T39" fmla="*/ 195 h 424"/>
                <a:gd name="T40" fmla="*/ 169 w 288"/>
                <a:gd name="T41" fmla="*/ 212 h 424"/>
                <a:gd name="T42" fmla="*/ 110 w 288"/>
                <a:gd name="T43" fmla="*/ 229 h 424"/>
                <a:gd name="T44" fmla="*/ 76 w 288"/>
                <a:gd name="T45" fmla="*/ 229 h 424"/>
                <a:gd name="T46" fmla="*/ 68 w 288"/>
                <a:gd name="T47" fmla="*/ 212 h 424"/>
                <a:gd name="T48" fmla="*/ 84 w 288"/>
                <a:gd name="T49" fmla="*/ 195 h 424"/>
                <a:gd name="T50" fmla="*/ 127 w 288"/>
                <a:gd name="T51" fmla="*/ 178 h 424"/>
                <a:gd name="T52" fmla="*/ 178 w 288"/>
                <a:gd name="T53" fmla="*/ 161 h 424"/>
                <a:gd name="T54" fmla="*/ 203 w 288"/>
                <a:gd name="T55" fmla="*/ 178 h 424"/>
                <a:gd name="T56" fmla="*/ 271 w 288"/>
                <a:gd name="T57" fmla="*/ 297 h 424"/>
                <a:gd name="T58" fmla="*/ 220 w 288"/>
                <a:gd name="T59" fmla="*/ 280 h 424"/>
                <a:gd name="T60" fmla="*/ 144 w 288"/>
                <a:gd name="T61" fmla="*/ 297 h 424"/>
                <a:gd name="T62" fmla="*/ 110 w 288"/>
                <a:gd name="T63" fmla="*/ 322 h 424"/>
                <a:gd name="T64" fmla="*/ 93 w 288"/>
                <a:gd name="T65" fmla="*/ 356 h 424"/>
                <a:gd name="T66" fmla="*/ 110 w 288"/>
                <a:gd name="T67" fmla="*/ 407 h 424"/>
                <a:gd name="T68" fmla="*/ 161 w 288"/>
                <a:gd name="T69" fmla="*/ 424 h 424"/>
                <a:gd name="T70" fmla="*/ 237 w 288"/>
                <a:gd name="T71" fmla="*/ 407 h 424"/>
                <a:gd name="T72" fmla="*/ 271 w 288"/>
                <a:gd name="T73" fmla="*/ 381 h 424"/>
                <a:gd name="T74" fmla="*/ 288 w 288"/>
                <a:gd name="T75" fmla="*/ 348 h 424"/>
                <a:gd name="T76" fmla="*/ 254 w 288"/>
                <a:gd name="T77" fmla="*/ 331 h 424"/>
                <a:gd name="T78" fmla="*/ 254 w 288"/>
                <a:gd name="T79" fmla="*/ 348 h 424"/>
                <a:gd name="T80" fmla="*/ 228 w 288"/>
                <a:gd name="T81" fmla="*/ 364 h 424"/>
                <a:gd name="T82" fmla="*/ 169 w 288"/>
                <a:gd name="T83" fmla="*/ 381 h 424"/>
                <a:gd name="T84" fmla="*/ 135 w 288"/>
                <a:gd name="T85" fmla="*/ 381 h 424"/>
                <a:gd name="T86" fmla="*/ 127 w 288"/>
                <a:gd name="T87" fmla="*/ 364 h 424"/>
                <a:gd name="T88" fmla="*/ 135 w 288"/>
                <a:gd name="T89" fmla="*/ 348 h 424"/>
                <a:gd name="T90" fmla="*/ 178 w 288"/>
                <a:gd name="T91" fmla="*/ 331 h 424"/>
                <a:gd name="T92" fmla="*/ 228 w 288"/>
                <a:gd name="T93" fmla="*/ 314 h 424"/>
                <a:gd name="T94" fmla="*/ 254 w 288"/>
                <a:gd name="T95" fmla="*/ 33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8" h="424">
                  <a:moveTo>
                    <a:pt x="0" y="94"/>
                  </a:moveTo>
                  <a:lnTo>
                    <a:pt x="8" y="136"/>
                  </a:lnTo>
                  <a:lnTo>
                    <a:pt x="51" y="119"/>
                  </a:lnTo>
                  <a:lnTo>
                    <a:pt x="59" y="144"/>
                  </a:lnTo>
                  <a:lnTo>
                    <a:pt x="84" y="136"/>
                  </a:lnTo>
                  <a:lnTo>
                    <a:pt x="84" y="111"/>
                  </a:lnTo>
                  <a:lnTo>
                    <a:pt x="203" y="68"/>
                  </a:lnTo>
                  <a:lnTo>
                    <a:pt x="186" y="34"/>
                  </a:lnTo>
                  <a:lnTo>
                    <a:pt x="42" y="0"/>
                  </a:lnTo>
                  <a:lnTo>
                    <a:pt x="8" y="9"/>
                  </a:lnTo>
                  <a:lnTo>
                    <a:pt x="34" y="85"/>
                  </a:lnTo>
                  <a:lnTo>
                    <a:pt x="0" y="94"/>
                  </a:lnTo>
                  <a:close/>
                  <a:moveTo>
                    <a:pt x="68" y="77"/>
                  </a:moveTo>
                  <a:lnTo>
                    <a:pt x="51" y="34"/>
                  </a:lnTo>
                  <a:lnTo>
                    <a:pt x="135" y="51"/>
                  </a:lnTo>
                  <a:lnTo>
                    <a:pt x="68" y="77"/>
                  </a:lnTo>
                  <a:close/>
                  <a:moveTo>
                    <a:pt x="228" y="170"/>
                  </a:moveTo>
                  <a:lnTo>
                    <a:pt x="220" y="144"/>
                  </a:lnTo>
                  <a:lnTo>
                    <a:pt x="194" y="127"/>
                  </a:lnTo>
                  <a:lnTo>
                    <a:pt x="161" y="127"/>
                  </a:lnTo>
                  <a:lnTo>
                    <a:pt x="110" y="136"/>
                  </a:lnTo>
                  <a:lnTo>
                    <a:pt x="93" y="144"/>
                  </a:lnTo>
                  <a:lnTo>
                    <a:pt x="68" y="161"/>
                  </a:lnTo>
                  <a:lnTo>
                    <a:pt x="51" y="170"/>
                  </a:lnTo>
                  <a:lnTo>
                    <a:pt x="42" y="178"/>
                  </a:lnTo>
                  <a:lnTo>
                    <a:pt x="34" y="204"/>
                  </a:lnTo>
                  <a:lnTo>
                    <a:pt x="42" y="229"/>
                  </a:lnTo>
                  <a:lnTo>
                    <a:pt x="51" y="254"/>
                  </a:lnTo>
                  <a:lnTo>
                    <a:pt x="76" y="271"/>
                  </a:lnTo>
                  <a:lnTo>
                    <a:pt x="110" y="271"/>
                  </a:lnTo>
                  <a:lnTo>
                    <a:pt x="152" y="263"/>
                  </a:lnTo>
                  <a:lnTo>
                    <a:pt x="178" y="254"/>
                  </a:lnTo>
                  <a:lnTo>
                    <a:pt x="203" y="238"/>
                  </a:lnTo>
                  <a:lnTo>
                    <a:pt x="211" y="229"/>
                  </a:lnTo>
                  <a:lnTo>
                    <a:pt x="228" y="212"/>
                  </a:lnTo>
                  <a:lnTo>
                    <a:pt x="237" y="195"/>
                  </a:lnTo>
                  <a:lnTo>
                    <a:pt x="228" y="170"/>
                  </a:lnTo>
                  <a:close/>
                  <a:moveTo>
                    <a:pt x="203" y="178"/>
                  </a:moveTo>
                  <a:lnTo>
                    <a:pt x="203" y="187"/>
                  </a:lnTo>
                  <a:lnTo>
                    <a:pt x="194" y="195"/>
                  </a:lnTo>
                  <a:lnTo>
                    <a:pt x="186" y="204"/>
                  </a:lnTo>
                  <a:lnTo>
                    <a:pt x="169" y="212"/>
                  </a:lnTo>
                  <a:lnTo>
                    <a:pt x="144" y="221"/>
                  </a:lnTo>
                  <a:lnTo>
                    <a:pt x="110" y="229"/>
                  </a:lnTo>
                  <a:lnTo>
                    <a:pt x="93" y="238"/>
                  </a:lnTo>
                  <a:lnTo>
                    <a:pt x="76" y="229"/>
                  </a:lnTo>
                  <a:lnTo>
                    <a:pt x="68" y="221"/>
                  </a:lnTo>
                  <a:lnTo>
                    <a:pt x="68" y="212"/>
                  </a:lnTo>
                  <a:lnTo>
                    <a:pt x="76" y="204"/>
                  </a:lnTo>
                  <a:lnTo>
                    <a:pt x="84" y="195"/>
                  </a:lnTo>
                  <a:lnTo>
                    <a:pt x="101" y="187"/>
                  </a:lnTo>
                  <a:lnTo>
                    <a:pt x="127" y="178"/>
                  </a:lnTo>
                  <a:lnTo>
                    <a:pt x="152" y="170"/>
                  </a:lnTo>
                  <a:lnTo>
                    <a:pt x="178" y="161"/>
                  </a:lnTo>
                  <a:lnTo>
                    <a:pt x="194" y="170"/>
                  </a:lnTo>
                  <a:lnTo>
                    <a:pt x="203" y="178"/>
                  </a:lnTo>
                  <a:close/>
                  <a:moveTo>
                    <a:pt x="288" y="322"/>
                  </a:moveTo>
                  <a:lnTo>
                    <a:pt x="271" y="297"/>
                  </a:lnTo>
                  <a:lnTo>
                    <a:pt x="254" y="280"/>
                  </a:lnTo>
                  <a:lnTo>
                    <a:pt x="220" y="280"/>
                  </a:lnTo>
                  <a:lnTo>
                    <a:pt x="169" y="288"/>
                  </a:lnTo>
                  <a:lnTo>
                    <a:pt x="144" y="297"/>
                  </a:lnTo>
                  <a:lnTo>
                    <a:pt x="127" y="314"/>
                  </a:lnTo>
                  <a:lnTo>
                    <a:pt x="110" y="322"/>
                  </a:lnTo>
                  <a:lnTo>
                    <a:pt x="101" y="331"/>
                  </a:lnTo>
                  <a:lnTo>
                    <a:pt x="93" y="356"/>
                  </a:lnTo>
                  <a:lnTo>
                    <a:pt x="93" y="381"/>
                  </a:lnTo>
                  <a:lnTo>
                    <a:pt x="110" y="407"/>
                  </a:lnTo>
                  <a:lnTo>
                    <a:pt x="127" y="424"/>
                  </a:lnTo>
                  <a:lnTo>
                    <a:pt x="161" y="424"/>
                  </a:lnTo>
                  <a:lnTo>
                    <a:pt x="211" y="415"/>
                  </a:lnTo>
                  <a:lnTo>
                    <a:pt x="237" y="407"/>
                  </a:lnTo>
                  <a:lnTo>
                    <a:pt x="254" y="390"/>
                  </a:lnTo>
                  <a:lnTo>
                    <a:pt x="271" y="381"/>
                  </a:lnTo>
                  <a:lnTo>
                    <a:pt x="279" y="364"/>
                  </a:lnTo>
                  <a:lnTo>
                    <a:pt x="288" y="348"/>
                  </a:lnTo>
                  <a:lnTo>
                    <a:pt x="288" y="322"/>
                  </a:lnTo>
                  <a:close/>
                  <a:moveTo>
                    <a:pt x="254" y="331"/>
                  </a:moveTo>
                  <a:lnTo>
                    <a:pt x="254" y="339"/>
                  </a:lnTo>
                  <a:lnTo>
                    <a:pt x="254" y="348"/>
                  </a:lnTo>
                  <a:lnTo>
                    <a:pt x="245" y="356"/>
                  </a:lnTo>
                  <a:lnTo>
                    <a:pt x="228" y="364"/>
                  </a:lnTo>
                  <a:lnTo>
                    <a:pt x="194" y="373"/>
                  </a:lnTo>
                  <a:lnTo>
                    <a:pt x="169" y="381"/>
                  </a:lnTo>
                  <a:lnTo>
                    <a:pt x="152" y="390"/>
                  </a:lnTo>
                  <a:lnTo>
                    <a:pt x="135" y="381"/>
                  </a:lnTo>
                  <a:lnTo>
                    <a:pt x="127" y="373"/>
                  </a:lnTo>
                  <a:lnTo>
                    <a:pt x="127" y="364"/>
                  </a:lnTo>
                  <a:lnTo>
                    <a:pt x="127" y="356"/>
                  </a:lnTo>
                  <a:lnTo>
                    <a:pt x="135" y="348"/>
                  </a:lnTo>
                  <a:lnTo>
                    <a:pt x="152" y="339"/>
                  </a:lnTo>
                  <a:lnTo>
                    <a:pt x="178" y="331"/>
                  </a:lnTo>
                  <a:lnTo>
                    <a:pt x="211" y="322"/>
                  </a:lnTo>
                  <a:lnTo>
                    <a:pt x="228" y="314"/>
                  </a:lnTo>
                  <a:lnTo>
                    <a:pt x="245" y="322"/>
                  </a:lnTo>
                  <a:lnTo>
                    <a:pt x="254" y="331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3" name="Rectangle 329">
              <a:extLst>
                <a:ext uri="{FF2B5EF4-FFF2-40B4-BE49-F238E27FC236}">
                  <a16:creationId xmlns:a16="http://schemas.microsoft.com/office/drawing/2014/main" id="{C30B6D6A-B4A2-47F8-A804-2394431DF7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60000">
              <a:off x="686" y="312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4" name="Rectangle 330">
              <a:extLst>
                <a:ext uri="{FF2B5EF4-FFF2-40B4-BE49-F238E27FC236}">
                  <a16:creationId xmlns:a16="http://schemas.microsoft.com/office/drawing/2014/main" id="{DB0F3BC4-7F21-441A-96A3-74CE90499F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60000">
              <a:off x="696" y="31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5" name="Rectangle 331">
              <a:extLst>
                <a:ext uri="{FF2B5EF4-FFF2-40B4-BE49-F238E27FC236}">
                  <a16:creationId xmlns:a16="http://schemas.microsoft.com/office/drawing/2014/main" id="{0BF35339-5AAF-42AC-B66F-33DA98F2F9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60000">
              <a:off x="703" y="317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6" name="Freeform 332">
              <a:extLst>
                <a:ext uri="{FF2B5EF4-FFF2-40B4-BE49-F238E27FC236}">
                  <a16:creationId xmlns:a16="http://schemas.microsoft.com/office/drawing/2014/main" id="{BD2132BB-6EE6-486F-9712-6F9873D19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7" y="3318"/>
              <a:ext cx="74" cy="67"/>
            </a:xfrm>
            <a:custGeom>
              <a:avLst/>
              <a:gdLst>
                <a:gd name="T0" fmla="*/ 85 w 424"/>
                <a:gd name="T1" fmla="*/ 373 h 381"/>
                <a:gd name="T2" fmla="*/ 127 w 424"/>
                <a:gd name="T3" fmla="*/ 373 h 381"/>
                <a:gd name="T4" fmla="*/ 170 w 424"/>
                <a:gd name="T5" fmla="*/ 347 h 381"/>
                <a:gd name="T6" fmla="*/ 178 w 424"/>
                <a:gd name="T7" fmla="*/ 297 h 381"/>
                <a:gd name="T8" fmla="*/ 153 w 424"/>
                <a:gd name="T9" fmla="*/ 263 h 381"/>
                <a:gd name="T10" fmla="*/ 127 w 424"/>
                <a:gd name="T11" fmla="*/ 254 h 381"/>
                <a:gd name="T12" fmla="*/ 110 w 424"/>
                <a:gd name="T13" fmla="*/ 229 h 381"/>
                <a:gd name="T14" fmla="*/ 93 w 424"/>
                <a:gd name="T15" fmla="*/ 195 h 381"/>
                <a:gd name="T16" fmla="*/ 51 w 424"/>
                <a:gd name="T17" fmla="*/ 187 h 381"/>
                <a:gd name="T18" fmla="*/ 9 w 424"/>
                <a:gd name="T19" fmla="*/ 220 h 381"/>
                <a:gd name="T20" fmla="*/ 9 w 424"/>
                <a:gd name="T21" fmla="*/ 280 h 381"/>
                <a:gd name="T22" fmla="*/ 34 w 424"/>
                <a:gd name="T23" fmla="*/ 246 h 381"/>
                <a:gd name="T24" fmla="*/ 60 w 424"/>
                <a:gd name="T25" fmla="*/ 220 h 381"/>
                <a:gd name="T26" fmla="*/ 85 w 424"/>
                <a:gd name="T27" fmla="*/ 237 h 381"/>
                <a:gd name="T28" fmla="*/ 76 w 424"/>
                <a:gd name="T29" fmla="*/ 263 h 381"/>
                <a:gd name="T30" fmla="*/ 76 w 424"/>
                <a:gd name="T31" fmla="*/ 297 h 381"/>
                <a:gd name="T32" fmla="*/ 110 w 424"/>
                <a:gd name="T33" fmla="*/ 280 h 381"/>
                <a:gd name="T34" fmla="*/ 136 w 424"/>
                <a:gd name="T35" fmla="*/ 297 h 381"/>
                <a:gd name="T36" fmla="*/ 144 w 424"/>
                <a:gd name="T37" fmla="*/ 322 h 381"/>
                <a:gd name="T38" fmla="*/ 127 w 424"/>
                <a:gd name="T39" fmla="*/ 339 h 381"/>
                <a:gd name="T40" fmla="*/ 110 w 424"/>
                <a:gd name="T41" fmla="*/ 347 h 381"/>
                <a:gd name="T42" fmla="*/ 93 w 424"/>
                <a:gd name="T43" fmla="*/ 330 h 381"/>
                <a:gd name="T44" fmla="*/ 187 w 424"/>
                <a:gd name="T45" fmla="*/ 263 h 381"/>
                <a:gd name="T46" fmla="*/ 229 w 424"/>
                <a:gd name="T47" fmla="*/ 280 h 381"/>
                <a:gd name="T48" fmla="*/ 271 w 424"/>
                <a:gd name="T49" fmla="*/ 271 h 381"/>
                <a:gd name="T50" fmla="*/ 297 w 424"/>
                <a:gd name="T51" fmla="*/ 220 h 381"/>
                <a:gd name="T52" fmla="*/ 288 w 424"/>
                <a:gd name="T53" fmla="*/ 170 h 381"/>
                <a:gd name="T54" fmla="*/ 246 w 424"/>
                <a:gd name="T55" fmla="*/ 144 h 381"/>
                <a:gd name="T56" fmla="*/ 195 w 424"/>
                <a:gd name="T57" fmla="*/ 153 h 381"/>
                <a:gd name="T58" fmla="*/ 170 w 424"/>
                <a:gd name="T59" fmla="*/ 144 h 381"/>
                <a:gd name="T60" fmla="*/ 203 w 424"/>
                <a:gd name="T61" fmla="*/ 76 h 381"/>
                <a:gd name="T62" fmla="*/ 170 w 424"/>
                <a:gd name="T63" fmla="*/ 229 h 381"/>
                <a:gd name="T64" fmla="*/ 203 w 424"/>
                <a:gd name="T65" fmla="*/ 195 h 381"/>
                <a:gd name="T66" fmla="*/ 220 w 424"/>
                <a:gd name="T67" fmla="*/ 178 h 381"/>
                <a:gd name="T68" fmla="*/ 246 w 424"/>
                <a:gd name="T69" fmla="*/ 187 h 381"/>
                <a:gd name="T70" fmla="*/ 263 w 424"/>
                <a:gd name="T71" fmla="*/ 212 h 381"/>
                <a:gd name="T72" fmla="*/ 263 w 424"/>
                <a:gd name="T73" fmla="*/ 237 h 381"/>
                <a:gd name="T74" fmla="*/ 237 w 424"/>
                <a:gd name="T75" fmla="*/ 246 h 381"/>
                <a:gd name="T76" fmla="*/ 212 w 424"/>
                <a:gd name="T77" fmla="*/ 237 h 381"/>
                <a:gd name="T78" fmla="*/ 280 w 424"/>
                <a:gd name="T79" fmla="*/ 17 h 381"/>
                <a:gd name="T80" fmla="*/ 263 w 424"/>
                <a:gd name="T81" fmla="*/ 60 h 381"/>
                <a:gd name="T82" fmla="*/ 288 w 424"/>
                <a:gd name="T83" fmla="*/ 136 h 381"/>
                <a:gd name="T84" fmla="*/ 322 w 424"/>
                <a:gd name="T85" fmla="*/ 170 h 381"/>
                <a:gd name="T86" fmla="*/ 356 w 424"/>
                <a:gd name="T87" fmla="*/ 187 h 381"/>
                <a:gd name="T88" fmla="*/ 407 w 424"/>
                <a:gd name="T89" fmla="*/ 178 h 381"/>
                <a:gd name="T90" fmla="*/ 424 w 424"/>
                <a:gd name="T91" fmla="*/ 136 h 381"/>
                <a:gd name="T92" fmla="*/ 424 w 424"/>
                <a:gd name="T93" fmla="*/ 102 h 381"/>
                <a:gd name="T94" fmla="*/ 398 w 424"/>
                <a:gd name="T95" fmla="*/ 60 h 381"/>
                <a:gd name="T96" fmla="*/ 364 w 424"/>
                <a:gd name="T97" fmla="*/ 17 h 381"/>
                <a:gd name="T98" fmla="*/ 330 w 424"/>
                <a:gd name="T99" fmla="*/ 0 h 381"/>
                <a:gd name="T100" fmla="*/ 280 w 424"/>
                <a:gd name="T101" fmla="*/ 17 h 381"/>
                <a:gd name="T102" fmla="*/ 314 w 424"/>
                <a:gd name="T103" fmla="*/ 34 h 381"/>
                <a:gd name="T104" fmla="*/ 347 w 424"/>
                <a:gd name="T105" fmla="*/ 60 h 381"/>
                <a:gd name="T106" fmla="*/ 381 w 424"/>
                <a:gd name="T107" fmla="*/ 102 h 381"/>
                <a:gd name="T108" fmla="*/ 390 w 424"/>
                <a:gd name="T109" fmla="*/ 144 h 381"/>
                <a:gd name="T110" fmla="*/ 373 w 424"/>
                <a:gd name="T111" fmla="*/ 153 h 381"/>
                <a:gd name="T112" fmla="*/ 356 w 424"/>
                <a:gd name="T113" fmla="*/ 144 h 381"/>
                <a:gd name="T114" fmla="*/ 322 w 424"/>
                <a:gd name="T115" fmla="*/ 110 h 381"/>
                <a:gd name="T116" fmla="*/ 297 w 424"/>
                <a:gd name="T117" fmla="*/ 68 h 381"/>
                <a:gd name="T118" fmla="*/ 305 w 424"/>
                <a:gd name="T119" fmla="*/ 4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4" h="381">
                  <a:moveTo>
                    <a:pt x="60" y="356"/>
                  </a:moveTo>
                  <a:lnTo>
                    <a:pt x="85" y="373"/>
                  </a:lnTo>
                  <a:lnTo>
                    <a:pt x="102" y="381"/>
                  </a:lnTo>
                  <a:lnTo>
                    <a:pt x="127" y="373"/>
                  </a:lnTo>
                  <a:lnTo>
                    <a:pt x="144" y="364"/>
                  </a:lnTo>
                  <a:lnTo>
                    <a:pt x="170" y="347"/>
                  </a:lnTo>
                  <a:lnTo>
                    <a:pt x="178" y="322"/>
                  </a:lnTo>
                  <a:lnTo>
                    <a:pt x="178" y="297"/>
                  </a:lnTo>
                  <a:lnTo>
                    <a:pt x="161" y="271"/>
                  </a:lnTo>
                  <a:lnTo>
                    <a:pt x="153" y="263"/>
                  </a:lnTo>
                  <a:lnTo>
                    <a:pt x="136" y="254"/>
                  </a:lnTo>
                  <a:lnTo>
                    <a:pt x="127" y="254"/>
                  </a:lnTo>
                  <a:lnTo>
                    <a:pt x="110" y="254"/>
                  </a:lnTo>
                  <a:lnTo>
                    <a:pt x="110" y="229"/>
                  </a:lnTo>
                  <a:lnTo>
                    <a:pt x="102" y="203"/>
                  </a:lnTo>
                  <a:lnTo>
                    <a:pt x="93" y="195"/>
                  </a:lnTo>
                  <a:lnTo>
                    <a:pt x="76" y="187"/>
                  </a:lnTo>
                  <a:lnTo>
                    <a:pt x="51" y="187"/>
                  </a:lnTo>
                  <a:lnTo>
                    <a:pt x="26" y="203"/>
                  </a:lnTo>
                  <a:lnTo>
                    <a:pt x="9" y="220"/>
                  </a:lnTo>
                  <a:lnTo>
                    <a:pt x="0" y="246"/>
                  </a:lnTo>
                  <a:lnTo>
                    <a:pt x="9" y="280"/>
                  </a:lnTo>
                  <a:lnTo>
                    <a:pt x="43" y="263"/>
                  </a:lnTo>
                  <a:lnTo>
                    <a:pt x="34" y="246"/>
                  </a:lnTo>
                  <a:lnTo>
                    <a:pt x="43" y="229"/>
                  </a:lnTo>
                  <a:lnTo>
                    <a:pt x="60" y="220"/>
                  </a:lnTo>
                  <a:lnTo>
                    <a:pt x="76" y="229"/>
                  </a:lnTo>
                  <a:lnTo>
                    <a:pt x="85" y="237"/>
                  </a:lnTo>
                  <a:lnTo>
                    <a:pt x="85" y="254"/>
                  </a:lnTo>
                  <a:lnTo>
                    <a:pt x="76" y="263"/>
                  </a:lnTo>
                  <a:lnTo>
                    <a:pt x="68" y="271"/>
                  </a:lnTo>
                  <a:lnTo>
                    <a:pt x="76" y="297"/>
                  </a:lnTo>
                  <a:lnTo>
                    <a:pt x="93" y="288"/>
                  </a:lnTo>
                  <a:lnTo>
                    <a:pt x="110" y="280"/>
                  </a:lnTo>
                  <a:lnTo>
                    <a:pt x="127" y="288"/>
                  </a:lnTo>
                  <a:lnTo>
                    <a:pt x="136" y="297"/>
                  </a:lnTo>
                  <a:lnTo>
                    <a:pt x="136" y="305"/>
                  </a:lnTo>
                  <a:lnTo>
                    <a:pt x="144" y="322"/>
                  </a:lnTo>
                  <a:lnTo>
                    <a:pt x="136" y="330"/>
                  </a:lnTo>
                  <a:lnTo>
                    <a:pt x="127" y="339"/>
                  </a:lnTo>
                  <a:lnTo>
                    <a:pt x="119" y="339"/>
                  </a:lnTo>
                  <a:lnTo>
                    <a:pt x="110" y="347"/>
                  </a:lnTo>
                  <a:lnTo>
                    <a:pt x="102" y="339"/>
                  </a:lnTo>
                  <a:lnTo>
                    <a:pt x="93" y="330"/>
                  </a:lnTo>
                  <a:lnTo>
                    <a:pt x="60" y="356"/>
                  </a:lnTo>
                  <a:close/>
                  <a:moveTo>
                    <a:pt x="187" y="263"/>
                  </a:moveTo>
                  <a:lnTo>
                    <a:pt x="203" y="280"/>
                  </a:lnTo>
                  <a:lnTo>
                    <a:pt x="229" y="280"/>
                  </a:lnTo>
                  <a:lnTo>
                    <a:pt x="254" y="280"/>
                  </a:lnTo>
                  <a:lnTo>
                    <a:pt x="271" y="271"/>
                  </a:lnTo>
                  <a:lnTo>
                    <a:pt x="297" y="246"/>
                  </a:lnTo>
                  <a:lnTo>
                    <a:pt x="297" y="220"/>
                  </a:lnTo>
                  <a:lnTo>
                    <a:pt x="297" y="195"/>
                  </a:lnTo>
                  <a:lnTo>
                    <a:pt x="288" y="170"/>
                  </a:lnTo>
                  <a:lnTo>
                    <a:pt x="271" y="153"/>
                  </a:lnTo>
                  <a:lnTo>
                    <a:pt x="246" y="144"/>
                  </a:lnTo>
                  <a:lnTo>
                    <a:pt x="220" y="144"/>
                  </a:lnTo>
                  <a:lnTo>
                    <a:pt x="195" y="153"/>
                  </a:lnTo>
                  <a:lnTo>
                    <a:pt x="178" y="178"/>
                  </a:lnTo>
                  <a:lnTo>
                    <a:pt x="170" y="144"/>
                  </a:lnTo>
                  <a:lnTo>
                    <a:pt x="220" y="102"/>
                  </a:lnTo>
                  <a:lnTo>
                    <a:pt x="203" y="76"/>
                  </a:lnTo>
                  <a:lnTo>
                    <a:pt x="119" y="136"/>
                  </a:lnTo>
                  <a:lnTo>
                    <a:pt x="170" y="229"/>
                  </a:lnTo>
                  <a:lnTo>
                    <a:pt x="195" y="212"/>
                  </a:lnTo>
                  <a:lnTo>
                    <a:pt x="203" y="195"/>
                  </a:lnTo>
                  <a:lnTo>
                    <a:pt x="212" y="187"/>
                  </a:lnTo>
                  <a:lnTo>
                    <a:pt x="220" y="178"/>
                  </a:lnTo>
                  <a:lnTo>
                    <a:pt x="229" y="178"/>
                  </a:lnTo>
                  <a:lnTo>
                    <a:pt x="246" y="187"/>
                  </a:lnTo>
                  <a:lnTo>
                    <a:pt x="254" y="195"/>
                  </a:lnTo>
                  <a:lnTo>
                    <a:pt x="263" y="212"/>
                  </a:lnTo>
                  <a:lnTo>
                    <a:pt x="263" y="229"/>
                  </a:lnTo>
                  <a:lnTo>
                    <a:pt x="263" y="237"/>
                  </a:lnTo>
                  <a:lnTo>
                    <a:pt x="254" y="246"/>
                  </a:lnTo>
                  <a:lnTo>
                    <a:pt x="237" y="246"/>
                  </a:lnTo>
                  <a:lnTo>
                    <a:pt x="229" y="246"/>
                  </a:lnTo>
                  <a:lnTo>
                    <a:pt x="212" y="237"/>
                  </a:lnTo>
                  <a:lnTo>
                    <a:pt x="187" y="263"/>
                  </a:lnTo>
                  <a:close/>
                  <a:moveTo>
                    <a:pt x="280" y="17"/>
                  </a:moveTo>
                  <a:lnTo>
                    <a:pt x="263" y="34"/>
                  </a:lnTo>
                  <a:lnTo>
                    <a:pt x="263" y="60"/>
                  </a:lnTo>
                  <a:lnTo>
                    <a:pt x="263" y="93"/>
                  </a:lnTo>
                  <a:lnTo>
                    <a:pt x="288" y="136"/>
                  </a:lnTo>
                  <a:lnTo>
                    <a:pt x="305" y="153"/>
                  </a:lnTo>
                  <a:lnTo>
                    <a:pt x="322" y="170"/>
                  </a:lnTo>
                  <a:lnTo>
                    <a:pt x="339" y="178"/>
                  </a:lnTo>
                  <a:lnTo>
                    <a:pt x="356" y="187"/>
                  </a:lnTo>
                  <a:lnTo>
                    <a:pt x="381" y="187"/>
                  </a:lnTo>
                  <a:lnTo>
                    <a:pt x="407" y="178"/>
                  </a:lnTo>
                  <a:lnTo>
                    <a:pt x="424" y="161"/>
                  </a:lnTo>
                  <a:lnTo>
                    <a:pt x="424" y="136"/>
                  </a:lnTo>
                  <a:lnTo>
                    <a:pt x="424" y="119"/>
                  </a:lnTo>
                  <a:lnTo>
                    <a:pt x="424" y="102"/>
                  </a:lnTo>
                  <a:lnTo>
                    <a:pt x="407" y="76"/>
                  </a:lnTo>
                  <a:lnTo>
                    <a:pt x="398" y="60"/>
                  </a:lnTo>
                  <a:lnTo>
                    <a:pt x="381" y="34"/>
                  </a:lnTo>
                  <a:lnTo>
                    <a:pt x="364" y="17"/>
                  </a:lnTo>
                  <a:lnTo>
                    <a:pt x="347" y="9"/>
                  </a:lnTo>
                  <a:lnTo>
                    <a:pt x="330" y="0"/>
                  </a:lnTo>
                  <a:lnTo>
                    <a:pt x="305" y="0"/>
                  </a:lnTo>
                  <a:lnTo>
                    <a:pt x="280" y="17"/>
                  </a:lnTo>
                  <a:close/>
                  <a:moveTo>
                    <a:pt x="305" y="43"/>
                  </a:moveTo>
                  <a:lnTo>
                    <a:pt x="314" y="34"/>
                  </a:lnTo>
                  <a:lnTo>
                    <a:pt x="330" y="43"/>
                  </a:lnTo>
                  <a:lnTo>
                    <a:pt x="347" y="60"/>
                  </a:lnTo>
                  <a:lnTo>
                    <a:pt x="364" y="76"/>
                  </a:lnTo>
                  <a:lnTo>
                    <a:pt x="381" y="102"/>
                  </a:lnTo>
                  <a:lnTo>
                    <a:pt x="390" y="127"/>
                  </a:lnTo>
                  <a:lnTo>
                    <a:pt x="390" y="144"/>
                  </a:lnTo>
                  <a:lnTo>
                    <a:pt x="381" y="153"/>
                  </a:lnTo>
                  <a:lnTo>
                    <a:pt x="373" y="153"/>
                  </a:lnTo>
                  <a:lnTo>
                    <a:pt x="364" y="153"/>
                  </a:lnTo>
                  <a:lnTo>
                    <a:pt x="356" y="144"/>
                  </a:lnTo>
                  <a:lnTo>
                    <a:pt x="339" y="136"/>
                  </a:lnTo>
                  <a:lnTo>
                    <a:pt x="322" y="110"/>
                  </a:lnTo>
                  <a:lnTo>
                    <a:pt x="305" y="85"/>
                  </a:lnTo>
                  <a:lnTo>
                    <a:pt x="297" y="68"/>
                  </a:lnTo>
                  <a:lnTo>
                    <a:pt x="297" y="51"/>
                  </a:lnTo>
                  <a:lnTo>
                    <a:pt x="305" y="43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7" name="Rectangle 333">
              <a:extLst>
                <a:ext uri="{FF2B5EF4-FFF2-40B4-BE49-F238E27FC236}">
                  <a16:creationId xmlns:a16="http://schemas.microsoft.com/office/drawing/2014/main" id="{FD6AA01C-F037-4263-8A41-82259068F4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44" y="332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8" name="Rectangle 334">
              <a:extLst>
                <a:ext uri="{FF2B5EF4-FFF2-40B4-BE49-F238E27FC236}">
                  <a16:creationId xmlns:a16="http://schemas.microsoft.com/office/drawing/2014/main" id="{40668E2C-C498-4323-B85A-BB7F8B61C2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67" y="330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9" name="Rectangle 335">
              <a:extLst>
                <a:ext uri="{FF2B5EF4-FFF2-40B4-BE49-F238E27FC236}">
                  <a16:creationId xmlns:a16="http://schemas.microsoft.com/office/drawing/2014/main" id="{0AE38C7F-A592-46E7-AB3D-9ED359C3E5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90" y="328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0" name="Freeform 336">
              <a:extLst>
                <a:ext uri="{FF2B5EF4-FFF2-40B4-BE49-F238E27FC236}">
                  <a16:creationId xmlns:a16="http://schemas.microsoft.com/office/drawing/2014/main" id="{DAD05463-A554-4943-9819-519D3030B4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" y="4247"/>
              <a:ext cx="74" cy="68"/>
            </a:xfrm>
            <a:custGeom>
              <a:avLst/>
              <a:gdLst>
                <a:gd name="T0" fmla="*/ 110 w 424"/>
                <a:gd name="T1" fmla="*/ 390 h 390"/>
                <a:gd name="T2" fmla="*/ 170 w 424"/>
                <a:gd name="T3" fmla="*/ 347 h 390"/>
                <a:gd name="T4" fmla="*/ 161 w 424"/>
                <a:gd name="T5" fmla="*/ 280 h 390"/>
                <a:gd name="T6" fmla="*/ 119 w 424"/>
                <a:gd name="T7" fmla="*/ 263 h 390"/>
                <a:gd name="T8" fmla="*/ 102 w 424"/>
                <a:gd name="T9" fmla="*/ 212 h 390"/>
                <a:gd name="T10" fmla="*/ 51 w 424"/>
                <a:gd name="T11" fmla="*/ 195 h 390"/>
                <a:gd name="T12" fmla="*/ 0 w 424"/>
                <a:gd name="T13" fmla="*/ 263 h 390"/>
                <a:gd name="T14" fmla="*/ 34 w 424"/>
                <a:gd name="T15" fmla="*/ 254 h 390"/>
                <a:gd name="T16" fmla="*/ 77 w 424"/>
                <a:gd name="T17" fmla="*/ 237 h 390"/>
                <a:gd name="T18" fmla="*/ 77 w 424"/>
                <a:gd name="T19" fmla="*/ 271 h 390"/>
                <a:gd name="T20" fmla="*/ 93 w 424"/>
                <a:gd name="T21" fmla="*/ 297 h 390"/>
                <a:gd name="T22" fmla="*/ 127 w 424"/>
                <a:gd name="T23" fmla="*/ 297 h 390"/>
                <a:gd name="T24" fmla="*/ 144 w 424"/>
                <a:gd name="T25" fmla="*/ 322 h 390"/>
                <a:gd name="T26" fmla="*/ 119 w 424"/>
                <a:gd name="T27" fmla="*/ 347 h 390"/>
                <a:gd name="T28" fmla="*/ 93 w 424"/>
                <a:gd name="T29" fmla="*/ 339 h 390"/>
                <a:gd name="T30" fmla="*/ 127 w 424"/>
                <a:gd name="T31" fmla="*/ 136 h 390"/>
                <a:gd name="T32" fmla="*/ 127 w 424"/>
                <a:gd name="T33" fmla="*/ 195 h 390"/>
                <a:gd name="T34" fmla="*/ 170 w 424"/>
                <a:gd name="T35" fmla="*/ 254 h 390"/>
                <a:gd name="T36" fmla="*/ 220 w 424"/>
                <a:gd name="T37" fmla="*/ 288 h 390"/>
                <a:gd name="T38" fmla="*/ 288 w 424"/>
                <a:gd name="T39" fmla="*/ 254 h 390"/>
                <a:gd name="T40" fmla="*/ 288 w 424"/>
                <a:gd name="T41" fmla="*/ 195 h 390"/>
                <a:gd name="T42" fmla="*/ 237 w 424"/>
                <a:gd name="T43" fmla="*/ 136 h 390"/>
                <a:gd name="T44" fmla="*/ 195 w 424"/>
                <a:gd name="T45" fmla="*/ 102 h 390"/>
                <a:gd name="T46" fmla="*/ 161 w 424"/>
                <a:gd name="T47" fmla="*/ 136 h 390"/>
                <a:gd name="T48" fmla="*/ 212 w 424"/>
                <a:gd name="T49" fmla="*/ 153 h 390"/>
                <a:gd name="T50" fmla="*/ 254 w 424"/>
                <a:gd name="T51" fmla="*/ 220 h 390"/>
                <a:gd name="T52" fmla="*/ 237 w 424"/>
                <a:gd name="T53" fmla="*/ 254 h 390"/>
                <a:gd name="T54" fmla="*/ 204 w 424"/>
                <a:gd name="T55" fmla="*/ 229 h 390"/>
                <a:gd name="T56" fmla="*/ 161 w 424"/>
                <a:gd name="T57" fmla="*/ 170 h 390"/>
                <a:gd name="T58" fmla="*/ 271 w 424"/>
                <a:gd name="T59" fmla="*/ 17 h 390"/>
                <a:gd name="T60" fmla="*/ 254 w 424"/>
                <a:gd name="T61" fmla="*/ 77 h 390"/>
                <a:gd name="T62" fmla="*/ 280 w 424"/>
                <a:gd name="T63" fmla="*/ 136 h 390"/>
                <a:gd name="T64" fmla="*/ 331 w 424"/>
                <a:gd name="T65" fmla="*/ 178 h 390"/>
                <a:gd name="T66" fmla="*/ 398 w 424"/>
                <a:gd name="T67" fmla="*/ 178 h 390"/>
                <a:gd name="T68" fmla="*/ 415 w 424"/>
                <a:gd name="T69" fmla="*/ 119 h 390"/>
                <a:gd name="T70" fmla="*/ 381 w 424"/>
                <a:gd name="T71" fmla="*/ 51 h 390"/>
                <a:gd name="T72" fmla="*/ 339 w 424"/>
                <a:gd name="T73" fmla="*/ 9 h 390"/>
                <a:gd name="T74" fmla="*/ 271 w 424"/>
                <a:gd name="T75" fmla="*/ 17 h 390"/>
                <a:gd name="T76" fmla="*/ 322 w 424"/>
                <a:gd name="T77" fmla="*/ 43 h 390"/>
                <a:gd name="T78" fmla="*/ 373 w 424"/>
                <a:gd name="T79" fmla="*/ 102 h 390"/>
                <a:gd name="T80" fmla="*/ 381 w 424"/>
                <a:gd name="T81" fmla="*/ 153 h 390"/>
                <a:gd name="T82" fmla="*/ 347 w 424"/>
                <a:gd name="T83" fmla="*/ 144 h 390"/>
                <a:gd name="T84" fmla="*/ 297 w 424"/>
                <a:gd name="T85" fmla="*/ 85 h 390"/>
                <a:gd name="T86" fmla="*/ 288 w 424"/>
                <a:gd name="T87" fmla="*/ 4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4" h="390">
                  <a:moveTo>
                    <a:pt x="68" y="364"/>
                  </a:moveTo>
                  <a:lnTo>
                    <a:pt x="85" y="381"/>
                  </a:lnTo>
                  <a:lnTo>
                    <a:pt x="110" y="390"/>
                  </a:lnTo>
                  <a:lnTo>
                    <a:pt x="127" y="381"/>
                  </a:lnTo>
                  <a:lnTo>
                    <a:pt x="153" y="373"/>
                  </a:lnTo>
                  <a:lnTo>
                    <a:pt x="170" y="347"/>
                  </a:lnTo>
                  <a:lnTo>
                    <a:pt x="178" y="322"/>
                  </a:lnTo>
                  <a:lnTo>
                    <a:pt x="178" y="305"/>
                  </a:lnTo>
                  <a:lnTo>
                    <a:pt x="161" y="280"/>
                  </a:lnTo>
                  <a:lnTo>
                    <a:pt x="153" y="271"/>
                  </a:lnTo>
                  <a:lnTo>
                    <a:pt x="136" y="263"/>
                  </a:lnTo>
                  <a:lnTo>
                    <a:pt x="119" y="263"/>
                  </a:lnTo>
                  <a:lnTo>
                    <a:pt x="102" y="263"/>
                  </a:lnTo>
                  <a:lnTo>
                    <a:pt x="110" y="237"/>
                  </a:lnTo>
                  <a:lnTo>
                    <a:pt x="102" y="212"/>
                  </a:lnTo>
                  <a:lnTo>
                    <a:pt x="93" y="204"/>
                  </a:lnTo>
                  <a:lnTo>
                    <a:pt x="68" y="195"/>
                  </a:lnTo>
                  <a:lnTo>
                    <a:pt x="51" y="195"/>
                  </a:lnTo>
                  <a:lnTo>
                    <a:pt x="26" y="212"/>
                  </a:lnTo>
                  <a:lnTo>
                    <a:pt x="9" y="237"/>
                  </a:lnTo>
                  <a:lnTo>
                    <a:pt x="0" y="263"/>
                  </a:lnTo>
                  <a:lnTo>
                    <a:pt x="9" y="288"/>
                  </a:lnTo>
                  <a:lnTo>
                    <a:pt x="43" y="271"/>
                  </a:lnTo>
                  <a:lnTo>
                    <a:pt x="34" y="254"/>
                  </a:lnTo>
                  <a:lnTo>
                    <a:pt x="43" y="237"/>
                  </a:lnTo>
                  <a:lnTo>
                    <a:pt x="60" y="229"/>
                  </a:lnTo>
                  <a:lnTo>
                    <a:pt x="77" y="237"/>
                  </a:lnTo>
                  <a:lnTo>
                    <a:pt x="77" y="246"/>
                  </a:lnTo>
                  <a:lnTo>
                    <a:pt x="77" y="263"/>
                  </a:lnTo>
                  <a:lnTo>
                    <a:pt x="77" y="271"/>
                  </a:lnTo>
                  <a:lnTo>
                    <a:pt x="68" y="280"/>
                  </a:lnTo>
                  <a:lnTo>
                    <a:pt x="77" y="305"/>
                  </a:lnTo>
                  <a:lnTo>
                    <a:pt x="93" y="297"/>
                  </a:lnTo>
                  <a:lnTo>
                    <a:pt x="102" y="288"/>
                  </a:lnTo>
                  <a:lnTo>
                    <a:pt x="110" y="288"/>
                  </a:lnTo>
                  <a:lnTo>
                    <a:pt x="127" y="297"/>
                  </a:lnTo>
                  <a:lnTo>
                    <a:pt x="136" y="305"/>
                  </a:lnTo>
                  <a:lnTo>
                    <a:pt x="136" y="314"/>
                  </a:lnTo>
                  <a:lnTo>
                    <a:pt x="144" y="322"/>
                  </a:lnTo>
                  <a:lnTo>
                    <a:pt x="136" y="339"/>
                  </a:lnTo>
                  <a:lnTo>
                    <a:pt x="136" y="347"/>
                  </a:lnTo>
                  <a:lnTo>
                    <a:pt x="119" y="347"/>
                  </a:lnTo>
                  <a:lnTo>
                    <a:pt x="110" y="347"/>
                  </a:lnTo>
                  <a:lnTo>
                    <a:pt x="102" y="347"/>
                  </a:lnTo>
                  <a:lnTo>
                    <a:pt x="93" y="339"/>
                  </a:lnTo>
                  <a:lnTo>
                    <a:pt x="68" y="364"/>
                  </a:lnTo>
                  <a:close/>
                  <a:moveTo>
                    <a:pt x="144" y="110"/>
                  </a:moveTo>
                  <a:lnTo>
                    <a:pt x="127" y="136"/>
                  </a:lnTo>
                  <a:lnTo>
                    <a:pt x="119" y="153"/>
                  </a:lnTo>
                  <a:lnTo>
                    <a:pt x="127" y="170"/>
                  </a:lnTo>
                  <a:lnTo>
                    <a:pt x="127" y="195"/>
                  </a:lnTo>
                  <a:lnTo>
                    <a:pt x="144" y="212"/>
                  </a:lnTo>
                  <a:lnTo>
                    <a:pt x="153" y="229"/>
                  </a:lnTo>
                  <a:lnTo>
                    <a:pt x="170" y="254"/>
                  </a:lnTo>
                  <a:lnTo>
                    <a:pt x="187" y="271"/>
                  </a:lnTo>
                  <a:lnTo>
                    <a:pt x="204" y="280"/>
                  </a:lnTo>
                  <a:lnTo>
                    <a:pt x="220" y="288"/>
                  </a:lnTo>
                  <a:lnTo>
                    <a:pt x="246" y="288"/>
                  </a:lnTo>
                  <a:lnTo>
                    <a:pt x="271" y="271"/>
                  </a:lnTo>
                  <a:lnTo>
                    <a:pt x="288" y="254"/>
                  </a:lnTo>
                  <a:lnTo>
                    <a:pt x="297" y="229"/>
                  </a:lnTo>
                  <a:lnTo>
                    <a:pt x="288" y="212"/>
                  </a:lnTo>
                  <a:lnTo>
                    <a:pt x="288" y="195"/>
                  </a:lnTo>
                  <a:lnTo>
                    <a:pt x="271" y="170"/>
                  </a:lnTo>
                  <a:lnTo>
                    <a:pt x="254" y="153"/>
                  </a:lnTo>
                  <a:lnTo>
                    <a:pt x="237" y="136"/>
                  </a:lnTo>
                  <a:lnTo>
                    <a:pt x="220" y="119"/>
                  </a:lnTo>
                  <a:lnTo>
                    <a:pt x="212" y="102"/>
                  </a:lnTo>
                  <a:lnTo>
                    <a:pt x="195" y="102"/>
                  </a:lnTo>
                  <a:lnTo>
                    <a:pt x="170" y="102"/>
                  </a:lnTo>
                  <a:lnTo>
                    <a:pt x="144" y="110"/>
                  </a:lnTo>
                  <a:close/>
                  <a:moveTo>
                    <a:pt x="161" y="136"/>
                  </a:moveTo>
                  <a:lnTo>
                    <a:pt x="178" y="136"/>
                  </a:lnTo>
                  <a:lnTo>
                    <a:pt x="195" y="144"/>
                  </a:lnTo>
                  <a:lnTo>
                    <a:pt x="212" y="153"/>
                  </a:lnTo>
                  <a:lnTo>
                    <a:pt x="229" y="178"/>
                  </a:lnTo>
                  <a:lnTo>
                    <a:pt x="246" y="204"/>
                  </a:lnTo>
                  <a:lnTo>
                    <a:pt x="254" y="220"/>
                  </a:lnTo>
                  <a:lnTo>
                    <a:pt x="254" y="237"/>
                  </a:lnTo>
                  <a:lnTo>
                    <a:pt x="254" y="246"/>
                  </a:lnTo>
                  <a:lnTo>
                    <a:pt x="237" y="254"/>
                  </a:lnTo>
                  <a:lnTo>
                    <a:pt x="229" y="246"/>
                  </a:lnTo>
                  <a:lnTo>
                    <a:pt x="220" y="246"/>
                  </a:lnTo>
                  <a:lnTo>
                    <a:pt x="204" y="229"/>
                  </a:lnTo>
                  <a:lnTo>
                    <a:pt x="187" y="204"/>
                  </a:lnTo>
                  <a:lnTo>
                    <a:pt x="170" y="187"/>
                  </a:lnTo>
                  <a:lnTo>
                    <a:pt x="161" y="170"/>
                  </a:lnTo>
                  <a:lnTo>
                    <a:pt x="153" y="144"/>
                  </a:lnTo>
                  <a:lnTo>
                    <a:pt x="161" y="136"/>
                  </a:lnTo>
                  <a:close/>
                  <a:moveTo>
                    <a:pt x="271" y="17"/>
                  </a:moveTo>
                  <a:lnTo>
                    <a:pt x="254" y="34"/>
                  </a:lnTo>
                  <a:lnTo>
                    <a:pt x="246" y="60"/>
                  </a:lnTo>
                  <a:lnTo>
                    <a:pt x="254" y="77"/>
                  </a:lnTo>
                  <a:lnTo>
                    <a:pt x="254" y="93"/>
                  </a:lnTo>
                  <a:lnTo>
                    <a:pt x="271" y="110"/>
                  </a:lnTo>
                  <a:lnTo>
                    <a:pt x="280" y="136"/>
                  </a:lnTo>
                  <a:lnTo>
                    <a:pt x="297" y="153"/>
                  </a:lnTo>
                  <a:lnTo>
                    <a:pt x="314" y="170"/>
                  </a:lnTo>
                  <a:lnTo>
                    <a:pt x="331" y="178"/>
                  </a:lnTo>
                  <a:lnTo>
                    <a:pt x="347" y="187"/>
                  </a:lnTo>
                  <a:lnTo>
                    <a:pt x="373" y="187"/>
                  </a:lnTo>
                  <a:lnTo>
                    <a:pt x="398" y="178"/>
                  </a:lnTo>
                  <a:lnTo>
                    <a:pt x="415" y="153"/>
                  </a:lnTo>
                  <a:lnTo>
                    <a:pt x="424" y="127"/>
                  </a:lnTo>
                  <a:lnTo>
                    <a:pt x="415" y="119"/>
                  </a:lnTo>
                  <a:lnTo>
                    <a:pt x="415" y="93"/>
                  </a:lnTo>
                  <a:lnTo>
                    <a:pt x="398" y="77"/>
                  </a:lnTo>
                  <a:lnTo>
                    <a:pt x="381" y="51"/>
                  </a:lnTo>
                  <a:lnTo>
                    <a:pt x="364" y="34"/>
                  </a:lnTo>
                  <a:lnTo>
                    <a:pt x="347" y="17"/>
                  </a:lnTo>
                  <a:lnTo>
                    <a:pt x="339" y="9"/>
                  </a:lnTo>
                  <a:lnTo>
                    <a:pt x="322" y="0"/>
                  </a:lnTo>
                  <a:lnTo>
                    <a:pt x="297" y="0"/>
                  </a:lnTo>
                  <a:lnTo>
                    <a:pt x="271" y="17"/>
                  </a:lnTo>
                  <a:close/>
                  <a:moveTo>
                    <a:pt x="288" y="43"/>
                  </a:moveTo>
                  <a:lnTo>
                    <a:pt x="305" y="34"/>
                  </a:lnTo>
                  <a:lnTo>
                    <a:pt x="322" y="43"/>
                  </a:lnTo>
                  <a:lnTo>
                    <a:pt x="339" y="60"/>
                  </a:lnTo>
                  <a:lnTo>
                    <a:pt x="356" y="77"/>
                  </a:lnTo>
                  <a:lnTo>
                    <a:pt x="373" y="102"/>
                  </a:lnTo>
                  <a:lnTo>
                    <a:pt x="381" y="119"/>
                  </a:lnTo>
                  <a:lnTo>
                    <a:pt x="381" y="136"/>
                  </a:lnTo>
                  <a:lnTo>
                    <a:pt x="381" y="153"/>
                  </a:lnTo>
                  <a:lnTo>
                    <a:pt x="364" y="153"/>
                  </a:lnTo>
                  <a:lnTo>
                    <a:pt x="356" y="153"/>
                  </a:lnTo>
                  <a:lnTo>
                    <a:pt x="347" y="144"/>
                  </a:lnTo>
                  <a:lnTo>
                    <a:pt x="331" y="136"/>
                  </a:lnTo>
                  <a:lnTo>
                    <a:pt x="314" y="110"/>
                  </a:lnTo>
                  <a:lnTo>
                    <a:pt x="297" y="85"/>
                  </a:lnTo>
                  <a:lnTo>
                    <a:pt x="288" y="68"/>
                  </a:lnTo>
                  <a:lnTo>
                    <a:pt x="280" y="51"/>
                  </a:lnTo>
                  <a:lnTo>
                    <a:pt x="288" y="43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1" name="Rectangle 337">
              <a:extLst>
                <a:ext uri="{FF2B5EF4-FFF2-40B4-BE49-F238E27FC236}">
                  <a16:creationId xmlns:a16="http://schemas.microsoft.com/office/drawing/2014/main" id="{0FA8CB59-EF44-4B17-B191-F21F918B15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468" y="42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2" name="Rectangle 338">
              <a:extLst>
                <a:ext uri="{FF2B5EF4-FFF2-40B4-BE49-F238E27FC236}">
                  <a16:creationId xmlns:a16="http://schemas.microsoft.com/office/drawing/2014/main" id="{CFD4CE10-E369-4791-9788-0C54563956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491" y="423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" name="Rectangle 339">
              <a:extLst>
                <a:ext uri="{FF2B5EF4-FFF2-40B4-BE49-F238E27FC236}">
                  <a16:creationId xmlns:a16="http://schemas.microsoft.com/office/drawing/2014/main" id="{838A8EA8-3141-48B3-B79F-F98046483A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511" y="421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" name="Freeform 340">
              <a:extLst>
                <a:ext uri="{FF2B5EF4-FFF2-40B4-BE49-F238E27FC236}">
                  <a16:creationId xmlns:a16="http://schemas.microsoft.com/office/drawing/2014/main" id="{7AB6D1F4-B849-4A9A-952B-2734C6D85D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" y="1262"/>
              <a:ext cx="75" cy="58"/>
            </a:xfrm>
            <a:custGeom>
              <a:avLst/>
              <a:gdLst>
                <a:gd name="T0" fmla="*/ 50 w 431"/>
                <a:gd name="T1" fmla="*/ 322 h 331"/>
                <a:gd name="T2" fmla="*/ 93 w 431"/>
                <a:gd name="T3" fmla="*/ 331 h 331"/>
                <a:gd name="T4" fmla="*/ 143 w 431"/>
                <a:gd name="T5" fmla="*/ 305 h 331"/>
                <a:gd name="T6" fmla="*/ 160 w 431"/>
                <a:gd name="T7" fmla="*/ 254 h 331"/>
                <a:gd name="T8" fmla="*/ 135 w 431"/>
                <a:gd name="T9" fmla="*/ 204 h 331"/>
                <a:gd name="T10" fmla="*/ 93 w 431"/>
                <a:gd name="T11" fmla="*/ 187 h 331"/>
                <a:gd name="T12" fmla="*/ 50 w 431"/>
                <a:gd name="T13" fmla="*/ 212 h 331"/>
                <a:gd name="T14" fmla="*/ 101 w 431"/>
                <a:gd name="T15" fmla="*/ 144 h 331"/>
                <a:gd name="T16" fmla="*/ 0 w 431"/>
                <a:gd name="T17" fmla="*/ 161 h 331"/>
                <a:gd name="T18" fmla="*/ 50 w 431"/>
                <a:gd name="T19" fmla="*/ 254 h 331"/>
                <a:gd name="T20" fmla="*/ 76 w 431"/>
                <a:gd name="T21" fmla="*/ 229 h 331"/>
                <a:gd name="T22" fmla="*/ 93 w 431"/>
                <a:gd name="T23" fmla="*/ 229 h 331"/>
                <a:gd name="T24" fmla="*/ 118 w 431"/>
                <a:gd name="T25" fmla="*/ 246 h 331"/>
                <a:gd name="T26" fmla="*/ 118 w 431"/>
                <a:gd name="T27" fmla="*/ 280 h 331"/>
                <a:gd name="T28" fmla="*/ 110 w 431"/>
                <a:gd name="T29" fmla="*/ 297 h 331"/>
                <a:gd name="T30" fmla="*/ 84 w 431"/>
                <a:gd name="T31" fmla="*/ 297 h 331"/>
                <a:gd name="T32" fmla="*/ 67 w 431"/>
                <a:gd name="T33" fmla="*/ 280 h 331"/>
                <a:gd name="T34" fmla="*/ 177 w 431"/>
                <a:gd name="T35" fmla="*/ 237 h 331"/>
                <a:gd name="T36" fmla="*/ 211 w 431"/>
                <a:gd name="T37" fmla="*/ 263 h 331"/>
                <a:gd name="T38" fmla="*/ 262 w 431"/>
                <a:gd name="T39" fmla="*/ 263 h 331"/>
                <a:gd name="T40" fmla="*/ 296 w 431"/>
                <a:gd name="T41" fmla="*/ 212 h 331"/>
                <a:gd name="T42" fmla="*/ 287 w 431"/>
                <a:gd name="T43" fmla="*/ 170 h 331"/>
                <a:gd name="T44" fmla="*/ 253 w 431"/>
                <a:gd name="T45" fmla="*/ 127 h 331"/>
                <a:gd name="T46" fmla="*/ 211 w 431"/>
                <a:gd name="T47" fmla="*/ 127 h 331"/>
                <a:gd name="T48" fmla="*/ 177 w 431"/>
                <a:gd name="T49" fmla="*/ 119 h 331"/>
                <a:gd name="T50" fmla="*/ 228 w 431"/>
                <a:gd name="T51" fmla="*/ 51 h 331"/>
                <a:gd name="T52" fmla="*/ 160 w 431"/>
                <a:gd name="T53" fmla="*/ 195 h 331"/>
                <a:gd name="T54" fmla="*/ 203 w 431"/>
                <a:gd name="T55" fmla="*/ 170 h 331"/>
                <a:gd name="T56" fmla="*/ 228 w 431"/>
                <a:gd name="T57" fmla="*/ 161 h 331"/>
                <a:gd name="T58" fmla="*/ 245 w 431"/>
                <a:gd name="T59" fmla="*/ 170 h 331"/>
                <a:gd name="T60" fmla="*/ 262 w 431"/>
                <a:gd name="T61" fmla="*/ 204 h 331"/>
                <a:gd name="T62" fmla="*/ 253 w 431"/>
                <a:gd name="T63" fmla="*/ 221 h 331"/>
                <a:gd name="T64" fmla="*/ 237 w 431"/>
                <a:gd name="T65" fmla="*/ 237 h 331"/>
                <a:gd name="T66" fmla="*/ 220 w 431"/>
                <a:gd name="T67" fmla="*/ 229 h 331"/>
                <a:gd name="T68" fmla="*/ 177 w 431"/>
                <a:gd name="T69" fmla="*/ 237 h 331"/>
                <a:gd name="T70" fmla="*/ 296 w 431"/>
                <a:gd name="T71" fmla="*/ 26 h 331"/>
                <a:gd name="T72" fmla="*/ 279 w 431"/>
                <a:gd name="T73" fmla="*/ 77 h 331"/>
                <a:gd name="T74" fmla="*/ 313 w 431"/>
                <a:gd name="T75" fmla="*/ 153 h 331"/>
                <a:gd name="T76" fmla="*/ 338 w 431"/>
                <a:gd name="T77" fmla="*/ 187 h 331"/>
                <a:gd name="T78" fmla="*/ 372 w 431"/>
                <a:gd name="T79" fmla="*/ 195 h 331"/>
                <a:gd name="T80" fmla="*/ 423 w 431"/>
                <a:gd name="T81" fmla="*/ 178 h 331"/>
                <a:gd name="T82" fmla="*/ 431 w 431"/>
                <a:gd name="T83" fmla="*/ 119 h 331"/>
                <a:gd name="T84" fmla="*/ 406 w 431"/>
                <a:gd name="T85" fmla="*/ 51 h 331"/>
                <a:gd name="T86" fmla="*/ 380 w 431"/>
                <a:gd name="T87" fmla="*/ 17 h 331"/>
                <a:gd name="T88" fmla="*/ 338 w 431"/>
                <a:gd name="T89" fmla="*/ 0 h 331"/>
                <a:gd name="T90" fmla="*/ 330 w 431"/>
                <a:gd name="T91" fmla="*/ 34 h 331"/>
                <a:gd name="T92" fmla="*/ 347 w 431"/>
                <a:gd name="T93" fmla="*/ 43 h 331"/>
                <a:gd name="T94" fmla="*/ 364 w 431"/>
                <a:gd name="T95" fmla="*/ 60 h 331"/>
                <a:gd name="T96" fmla="*/ 389 w 431"/>
                <a:gd name="T97" fmla="*/ 119 h 331"/>
                <a:gd name="T98" fmla="*/ 397 w 431"/>
                <a:gd name="T99" fmla="*/ 153 h 331"/>
                <a:gd name="T100" fmla="*/ 372 w 431"/>
                <a:gd name="T101" fmla="*/ 161 h 331"/>
                <a:gd name="T102" fmla="*/ 355 w 431"/>
                <a:gd name="T103" fmla="*/ 153 h 331"/>
                <a:gd name="T104" fmla="*/ 338 w 431"/>
                <a:gd name="T105" fmla="*/ 110 h 331"/>
                <a:gd name="T106" fmla="*/ 321 w 431"/>
                <a:gd name="T107" fmla="*/ 60 h 331"/>
                <a:gd name="T108" fmla="*/ 330 w 431"/>
                <a:gd name="T109" fmla="*/ 3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1" h="331">
                  <a:moveTo>
                    <a:pt x="33" y="305"/>
                  </a:moveTo>
                  <a:lnTo>
                    <a:pt x="50" y="322"/>
                  </a:lnTo>
                  <a:lnTo>
                    <a:pt x="76" y="331"/>
                  </a:lnTo>
                  <a:lnTo>
                    <a:pt x="93" y="331"/>
                  </a:lnTo>
                  <a:lnTo>
                    <a:pt x="118" y="322"/>
                  </a:lnTo>
                  <a:lnTo>
                    <a:pt x="143" y="305"/>
                  </a:lnTo>
                  <a:lnTo>
                    <a:pt x="160" y="280"/>
                  </a:lnTo>
                  <a:lnTo>
                    <a:pt x="160" y="254"/>
                  </a:lnTo>
                  <a:lnTo>
                    <a:pt x="152" y="229"/>
                  </a:lnTo>
                  <a:lnTo>
                    <a:pt x="135" y="204"/>
                  </a:lnTo>
                  <a:lnTo>
                    <a:pt x="118" y="195"/>
                  </a:lnTo>
                  <a:lnTo>
                    <a:pt x="93" y="187"/>
                  </a:lnTo>
                  <a:lnTo>
                    <a:pt x="67" y="195"/>
                  </a:lnTo>
                  <a:lnTo>
                    <a:pt x="50" y="212"/>
                  </a:lnTo>
                  <a:lnTo>
                    <a:pt x="33" y="178"/>
                  </a:lnTo>
                  <a:lnTo>
                    <a:pt x="101" y="144"/>
                  </a:lnTo>
                  <a:lnTo>
                    <a:pt x="84" y="119"/>
                  </a:lnTo>
                  <a:lnTo>
                    <a:pt x="0" y="161"/>
                  </a:lnTo>
                  <a:lnTo>
                    <a:pt x="25" y="263"/>
                  </a:lnTo>
                  <a:lnTo>
                    <a:pt x="50" y="254"/>
                  </a:lnTo>
                  <a:lnTo>
                    <a:pt x="59" y="237"/>
                  </a:lnTo>
                  <a:lnTo>
                    <a:pt x="76" y="229"/>
                  </a:lnTo>
                  <a:lnTo>
                    <a:pt x="84" y="221"/>
                  </a:lnTo>
                  <a:lnTo>
                    <a:pt x="93" y="229"/>
                  </a:lnTo>
                  <a:lnTo>
                    <a:pt x="110" y="237"/>
                  </a:lnTo>
                  <a:lnTo>
                    <a:pt x="118" y="246"/>
                  </a:lnTo>
                  <a:lnTo>
                    <a:pt x="118" y="263"/>
                  </a:lnTo>
                  <a:lnTo>
                    <a:pt x="118" y="280"/>
                  </a:lnTo>
                  <a:lnTo>
                    <a:pt x="118" y="288"/>
                  </a:lnTo>
                  <a:lnTo>
                    <a:pt x="110" y="297"/>
                  </a:lnTo>
                  <a:lnTo>
                    <a:pt x="93" y="297"/>
                  </a:lnTo>
                  <a:lnTo>
                    <a:pt x="84" y="297"/>
                  </a:lnTo>
                  <a:lnTo>
                    <a:pt x="76" y="288"/>
                  </a:lnTo>
                  <a:lnTo>
                    <a:pt x="67" y="280"/>
                  </a:lnTo>
                  <a:lnTo>
                    <a:pt x="33" y="305"/>
                  </a:lnTo>
                  <a:close/>
                  <a:moveTo>
                    <a:pt x="177" y="237"/>
                  </a:moveTo>
                  <a:lnTo>
                    <a:pt x="194" y="254"/>
                  </a:lnTo>
                  <a:lnTo>
                    <a:pt x="211" y="263"/>
                  </a:lnTo>
                  <a:lnTo>
                    <a:pt x="237" y="263"/>
                  </a:lnTo>
                  <a:lnTo>
                    <a:pt x="262" y="263"/>
                  </a:lnTo>
                  <a:lnTo>
                    <a:pt x="287" y="237"/>
                  </a:lnTo>
                  <a:lnTo>
                    <a:pt x="296" y="212"/>
                  </a:lnTo>
                  <a:lnTo>
                    <a:pt x="296" y="187"/>
                  </a:lnTo>
                  <a:lnTo>
                    <a:pt x="287" y="170"/>
                  </a:lnTo>
                  <a:lnTo>
                    <a:pt x="279" y="144"/>
                  </a:lnTo>
                  <a:lnTo>
                    <a:pt x="253" y="127"/>
                  </a:lnTo>
                  <a:lnTo>
                    <a:pt x="228" y="127"/>
                  </a:lnTo>
                  <a:lnTo>
                    <a:pt x="211" y="127"/>
                  </a:lnTo>
                  <a:lnTo>
                    <a:pt x="186" y="144"/>
                  </a:lnTo>
                  <a:lnTo>
                    <a:pt x="177" y="119"/>
                  </a:lnTo>
                  <a:lnTo>
                    <a:pt x="245" y="85"/>
                  </a:lnTo>
                  <a:lnTo>
                    <a:pt x="228" y="51"/>
                  </a:lnTo>
                  <a:lnTo>
                    <a:pt x="135" y="94"/>
                  </a:lnTo>
                  <a:lnTo>
                    <a:pt x="160" y="195"/>
                  </a:lnTo>
                  <a:lnTo>
                    <a:pt x="194" y="187"/>
                  </a:lnTo>
                  <a:lnTo>
                    <a:pt x="203" y="170"/>
                  </a:lnTo>
                  <a:lnTo>
                    <a:pt x="211" y="161"/>
                  </a:lnTo>
                  <a:lnTo>
                    <a:pt x="228" y="161"/>
                  </a:lnTo>
                  <a:lnTo>
                    <a:pt x="237" y="161"/>
                  </a:lnTo>
                  <a:lnTo>
                    <a:pt x="245" y="170"/>
                  </a:lnTo>
                  <a:lnTo>
                    <a:pt x="253" y="187"/>
                  </a:lnTo>
                  <a:lnTo>
                    <a:pt x="262" y="204"/>
                  </a:lnTo>
                  <a:lnTo>
                    <a:pt x="262" y="212"/>
                  </a:lnTo>
                  <a:lnTo>
                    <a:pt x="253" y="221"/>
                  </a:lnTo>
                  <a:lnTo>
                    <a:pt x="245" y="229"/>
                  </a:lnTo>
                  <a:lnTo>
                    <a:pt x="237" y="237"/>
                  </a:lnTo>
                  <a:lnTo>
                    <a:pt x="228" y="229"/>
                  </a:lnTo>
                  <a:lnTo>
                    <a:pt x="220" y="229"/>
                  </a:lnTo>
                  <a:lnTo>
                    <a:pt x="211" y="221"/>
                  </a:lnTo>
                  <a:lnTo>
                    <a:pt x="177" y="237"/>
                  </a:lnTo>
                  <a:close/>
                  <a:moveTo>
                    <a:pt x="313" y="9"/>
                  </a:moveTo>
                  <a:lnTo>
                    <a:pt x="296" y="26"/>
                  </a:lnTo>
                  <a:lnTo>
                    <a:pt x="279" y="43"/>
                  </a:lnTo>
                  <a:lnTo>
                    <a:pt x="279" y="77"/>
                  </a:lnTo>
                  <a:lnTo>
                    <a:pt x="296" y="127"/>
                  </a:lnTo>
                  <a:lnTo>
                    <a:pt x="313" y="153"/>
                  </a:lnTo>
                  <a:lnTo>
                    <a:pt x="321" y="170"/>
                  </a:lnTo>
                  <a:lnTo>
                    <a:pt x="338" y="187"/>
                  </a:lnTo>
                  <a:lnTo>
                    <a:pt x="347" y="195"/>
                  </a:lnTo>
                  <a:lnTo>
                    <a:pt x="372" y="195"/>
                  </a:lnTo>
                  <a:lnTo>
                    <a:pt x="397" y="195"/>
                  </a:lnTo>
                  <a:lnTo>
                    <a:pt x="423" y="178"/>
                  </a:lnTo>
                  <a:lnTo>
                    <a:pt x="431" y="153"/>
                  </a:lnTo>
                  <a:lnTo>
                    <a:pt x="431" y="119"/>
                  </a:lnTo>
                  <a:lnTo>
                    <a:pt x="414" y="68"/>
                  </a:lnTo>
                  <a:lnTo>
                    <a:pt x="406" y="51"/>
                  </a:lnTo>
                  <a:lnTo>
                    <a:pt x="389" y="26"/>
                  </a:lnTo>
                  <a:lnTo>
                    <a:pt x="380" y="17"/>
                  </a:lnTo>
                  <a:lnTo>
                    <a:pt x="364" y="9"/>
                  </a:lnTo>
                  <a:lnTo>
                    <a:pt x="338" y="0"/>
                  </a:lnTo>
                  <a:lnTo>
                    <a:pt x="313" y="9"/>
                  </a:lnTo>
                  <a:close/>
                  <a:moveTo>
                    <a:pt x="330" y="34"/>
                  </a:moveTo>
                  <a:lnTo>
                    <a:pt x="338" y="34"/>
                  </a:lnTo>
                  <a:lnTo>
                    <a:pt x="347" y="43"/>
                  </a:lnTo>
                  <a:lnTo>
                    <a:pt x="355" y="43"/>
                  </a:lnTo>
                  <a:lnTo>
                    <a:pt x="364" y="60"/>
                  </a:lnTo>
                  <a:lnTo>
                    <a:pt x="380" y="85"/>
                  </a:lnTo>
                  <a:lnTo>
                    <a:pt x="389" y="119"/>
                  </a:lnTo>
                  <a:lnTo>
                    <a:pt x="397" y="136"/>
                  </a:lnTo>
                  <a:lnTo>
                    <a:pt x="397" y="153"/>
                  </a:lnTo>
                  <a:lnTo>
                    <a:pt x="389" y="161"/>
                  </a:lnTo>
                  <a:lnTo>
                    <a:pt x="372" y="161"/>
                  </a:lnTo>
                  <a:lnTo>
                    <a:pt x="364" y="161"/>
                  </a:lnTo>
                  <a:lnTo>
                    <a:pt x="355" y="153"/>
                  </a:lnTo>
                  <a:lnTo>
                    <a:pt x="347" y="136"/>
                  </a:lnTo>
                  <a:lnTo>
                    <a:pt x="338" y="110"/>
                  </a:lnTo>
                  <a:lnTo>
                    <a:pt x="321" y="85"/>
                  </a:lnTo>
                  <a:lnTo>
                    <a:pt x="321" y="60"/>
                  </a:lnTo>
                  <a:lnTo>
                    <a:pt x="321" y="43"/>
                  </a:lnTo>
                  <a:lnTo>
                    <a:pt x="330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5" name="Rectangle 341">
              <a:extLst>
                <a:ext uri="{FF2B5EF4-FFF2-40B4-BE49-F238E27FC236}">
                  <a16:creationId xmlns:a16="http://schemas.microsoft.com/office/drawing/2014/main" id="{66591364-4800-42E0-BC25-2B8E96CEC4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40000">
              <a:off x="828" y="126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6" name="Rectangle 342">
              <a:extLst>
                <a:ext uri="{FF2B5EF4-FFF2-40B4-BE49-F238E27FC236}">
                  <a16:creationId xmlns:a16="http://schemas.microsoft.com/office/drawing/2014/main" id="{24727480-2048-47A0-86CD-CF1B95F473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40000">
              <a:off x="854" y="12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7" name="Rectangle 343">
              <a:extLst>
                <a:ext uri="{FF2B5EF4-FFF2-40B4-BE49-F238E27FC236}">
                  <a16:creationId xmlns:a16="http://schemas.microsoft.com/office/drawing/2014/main" id="{A00EA756-ECAB-4D34-9D18-3953B2A0BB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40000">
              <a:off x="880" y="123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8" name="Freeform 344">
              <a:extLst>
                <a:ext uri="{FF2B5EF4-FFF2-40B4-BE49-F238E27FC236}">
                  <a16:creationId xmlns:a16="http://schemas.microsoft.com/office/drawing/2014/main" id="{87845F9F-6425-46F6-AD85-FC2C2BE29A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2" y="862"/>
              <a:ext cx="62" cy="73"/>
            </a:xfrm>
            <a:custGeom>
              <a:avLst/>
              <a:gdLst>
                <a:gd name="T0" fmla="*/ 43 w 356"/>
                <a:gd name="T1" fmla="*/ 254 h 423"/>
                <a:gd name="T2" fmla="*/ 0 w 356"/>
                <a:gd name="T3" fmla="*/ 305 h 423"/>
                <a:gd name="T4" fmla="*/ 17 w 356"/>
                <a:gd name="T5" fmla="*/ 364 h 423"/>
                <a:gd name="T6" fmla="*/ 94 w 356"/>
                <a:gd name="T7" fmla="*/ 423 h 423"/>
                <a:gd name="T8" fmla="*/ 178 w 356"/>
                <a:gd name="T9" fmla="*/ 398 h 423"/>
                <a:gd name="T10" fmla="*/ 178 w 356"/>
                <a:gd name="T11" fmla="*/ 322 h 423"/>
                <a:gd name="T12" fmla="*/ 111 w 356"/>
                <a:gd name="T13" fmla="*/ 296 h 423"/>
                <a:gd name="T14" fmla="*/ 60 w 356"/>
                <a:gd name="T15" fmla="*/ 338 h 423"/>
                <a:gd name="T16" fmla="*/ 34 w 356"/>
                <a:gd name="T17" fmla="*/ 322 h 423"/>
                <a:gd name="T18" fmla="*/ 43 w 356"/>
                <a:gd name="T19" fmla="*/ 288 h 423"/>
                <a:gd name="T20" fmla="*/ 102 w 356"/>
                <a:gd name="T21" fmla="*/ 381 h 423"/>
                <a:gd name="T22" fmla="*/ 85 w 356"/>
                <a:gd name="T23" fmla="*/ 347 h 423"/>
                <a:gd name="T24" fmla="*/ 119 w 356"/>
                <a:gd name="T25" fmla="*/ 330 h 423"/>
                <a:gd name="T26" fmla="*/ 153 w 356"/>
                <a:gd name="T27" fmla="*/ 355 h 423"/>
                <a:gd name="T28" fmla="*/ 144 w 356"/>
                <a:gd name="T29" fmla="*/ 381 h 423"/>
                <a:gd name="T30" fmla="*/ 102 w 356"/>
                <a:gd name="T31" fmla="*/ 381 h 423"/>
                <a:gd name="T32" fmla="*/ 77 w 356"/>
                <a:gd name="T33" fmla="*/ 212 h 423"/>
                <a:gd name="T34" fmla="*/ 119 w 356"/>
                <a:gd name="T35" fmla="*/ 254 h 423"/>
                <a:gd name="T36" fmla="*/ 178 w 356"/>
                <a:gd name="T37" fmla="*/ 296 h 423"/>
                <a:gd name="T38" fmla="*/ 238 w 356"/>
                <a:gd name="T39" fmla="*/ 296 h 423"/>
                <a:gd name="T40" fmla="*/ 263 w 356"/>
                <a:gd name="T41" fmla="*/ 220 h 423"/>
                <a:gd name="T42" fmla="*/ 229 w 356"/>
                <a:gd name="T43" fmla="*/ 178 h 423"/>
                <a:gd name="T44" fmla="*/ 170 w 356"/>
                <a:gd name="T45" fmla="*/ 135 h 423"/>
                <a:gd name="T46" fmla="*/ 111 w 356"/>
                <a:gd name="T47" fmla="*/ 144 h 423"/>
                <a:gd name="T48" fmla="*/ 127 w 356"/>
                <a:gd name="T49" fmla="*/ 169 h 423"/>
                <a:gd name="T50" fmla="*/ 187 w 356"/>
                <a:gd name="T51" fmla="*/ 195 h 423"/>
                <a:gd name="T52" fmla="*/ 238 w 356"/>
                <a:gd name="T53" fmla="*/ 245 h 423"/>
                <a:gd name="T54" fmla="*/ 204 w 356"/>
                <a:gd name="T55" fmla="*/ 262 h 423"/>
                <a:gd name="T56" fmla="*/ 136 w 356"/>
                <a:gd name="T57" fmla="*/ 220 h 423"/>
                <a:gd name="T58" fmla="*/ 111 w 356"/>
                <a:gd name="T59" fmla="*/ 178 h 423"/>
                <a:gd name="T60" fmla="*/ 170 w 356"/>
                <a:gd name="T61" fmla="*/ 76 h 423"/>
                <a:gd name="T62" fmla="*/ 204 w 356"/>
                <a:gd name="T63" fmla="*/ 127 h 423"/>
                <a:gd name="T64" fmla="*/ 271 w 356"/>
                <a:gd name="T65" fmla="*/ 161 h 423"/>
                <a:gd name="T66" fmla="*/ 331 w 356"/>
                <a:gd name="T67" fmla="*/ 161 h 423"/>
                <a:gd name="T68" fmla="*/ 356 w 356"/>
                <a:gd name="T69" fmla="*/ 93 h 423"/>
                <a:gd name="T70" fmla="*/ 322 w 356"/>
                <a:gd name="T71" fmla="*/ 51 h 423"/>
                <a:gd name="T72" fmla="*/ 254 w 356"/>
                <a:gd name="T73" fmla="*/ 8 h 423"/>
                <a:gd name="T74" fmla="*/ 195 w 356"/>
                <a:gd name="T75" fmla="*/ 8 h 423"/>
                <a:gd name="T76" fmla="*/ 212 w 356"/>
                <a:gd name="T77" fmla="*/ 34 h 423"/>
                <a:gd name="T78" fmla="*/ 280 w 356"/>
                <a:gd name="T79" fmla="*/ 68 h 423"/>
                <a:gd name="T80" fmla="*/ 322 w 356"/>
                <a:gd name="T81" fmla="*/ 110 h 423"/>
                <a:gd name="T82" fmla="*/ 288 w 356"/>
                <a:gd name="T83" fmla="*/ 127 h 423"/>
                <a:gd name="T84" fmla="*/ 221 w 356"/>
                <a:gd name="T85" fmla="*/ 85 h 423"/>
                <a:gd name="T86" fmla="*/ 204 w 356"/>
                <a:gd name="T87" fmla="*/ 4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6" h="423">
                  <a:moveTo>
                    <a:pt x="85" y="262"/>
                  </a:moveTo>
                  <a:lnTo>
                    <a:pt x="60" y="254"/>
                  </a:lnTo>
                  <a:lnTo>
                    <a:pt x="43" y="254"/>
                  </a:lnTo>
                  <a:lnTo>
                    <a:pt x="26" y="262"/>
                  </a:lnTo>
                  <a:lnTo>
                    <a:pt x="9" y="279"/>
                  </a:lnTo>
                  <a:lnTo>
                    <a:pt x="0" y="305"/>
                  </a:lnTo>
                  <a:lnTo>
                    <a:pt x="0" y="338"/>
                  </a:lnTo>
                  <a:lnTo>
                    <a:pt x="9" y="355"/>
                  </a:lnTo>
                  <a:lnTo>
                    <a:pt x="17" y="364"/>
                  </a:lnTo>
                  <a:lnTo>
                    <a:pt x="34" y="381"/>
                  </a:lnTo>
                  <a:lnTo>
                    <a:pt x="51" y="398"/>
                  </a:lnTo>
                  <a:lnTo>
                    <a:pt x="94" y="423"/>
                  </a:lnTo>
                  <a:lnTo>
                    <a:pt x="127" y="423"/>
                  </a:lnTo>
                  <a:lnTo>
                    <a:pt x="153" y="415"/>
                  </a:lnTo>
                  <a:lnTo>
                    <a:pt x="178" y="398"/>
                  </a:lnTo>
                  <a:lnTo>
                    <a:pt x="187" y="372"/>
                  </a:lnTo>
                  <a:lnTo>
                    <a:pt x="187" y="347"/>
                  </a:lnTo>
                  <a:lnTo>
                    <a:pt x="178" y="322"/>
                  </a:lnTo>
                  <a:lnTo>
                    <a:pt x="153" y="305"/>
                  </a:lnTo>
                  <a:lnTo>
                    <a:pt x="127" y="296"/>
                  </a:lnTo>
                  <a:lnTo>
                    <a:pt x="111" y="296"/>
                  </a:lnTo>
                  <a:lnTo>
                    <a:pt x="85" y="305"/>
                  </a:lnTo>
                  <a:lnTo>
                    <a:pt x="68" y="313"/>
                  </a:lnTo>
                  <a:lnTo>
                    <a:pt x="60" y="338"/>
                  </a:lnTo>
                  <a:lnTo>
                    <a:pt x="60" y="355"/>
                  </a:lnTo>
                  <a:lnTo>
                    <a:pt x="43" y="338"/>
                  </a:lnTo>
                  <a:lnTo>
                    <a:pt x="34" y="322"/>
                  </a:lnTo>
                  <a:lnTo>
                    <a:pt x="26" y="313"/>
                  </a:lnTo>
                  <a:lnTo>
                    <a:pt x="34" y="296"/>
                  </a:lnTo>
                  <a:lnTo>
                    <a:pt x="43" y="288"/>
                  </a:lnTo>
                  <a:lnTo>
                    <a:pt x="60" y="296"/>
                  </a:lnTo>
                  <a:lnTo>
                    <a:pt x="85" y="262"/>
                  </a:lnTo>
                  <a:close/>
                  <a:moveTo>
                    <a:pt x="102" y="381"/>
                  </a:moveTo>
                  <a:lnTo>
                    <a:pt x="94" y="372"/>
                  </a:lnTo>
                  <a:lnTo>
                    <a:pt x="85" y="355"/>
                  </a:lnTo>
                  <a:lnTo>
                    <a:pt x="85" y="347"/>
                  </a:lnTo>
                  <a:lnTo>
                    <a:pt x="85" y="338"/>
                  </a:lnTo>
                  <a:lnTo>
                    <a:pt x="111" y="330"/>
                  </a:lnTo>
                  <a:lnTo>
                    <a:pt x="119" y="330"/>
                  </a:lnTo>
                  <a:lnTo>
                    <a:pt x="136" y="338"/>
                  </a:lnTo>
                  <a:lnTo>
                    <a:pt x="144" y="347"/>
                  </a:lnTo>
                  <a:lnTo>
                    <a:pt x="153" y="355"/>
                  </a:lnTo>
                  <a:lnTo>
                    <a:pt x="153" y="364"/>
                  </a:lnTo>
                  <a:lnTo>
                    <a:pt x="153" y="381"/>
                  </a:lnTo>
                  <a:lnTo>
                    <a:pt x="144" y="381"/>
                  </a:lnTo>
                  <a:lnTo>
                    <a:pt x="127" y="389"/>
                  </a:lnTo>
                  <a:lnTo>
                    <a:pt x="119" y="389"/>
                  </a:lnTo>
                  <a:lnTo>
                    <a:pt x="102" y="381"/>
                  </a:lnTo>
                  <a:close/>
                  <a:moveTo>
                    <a:pt x="85" y="161"/>
                  </a:moveTo>
                  <a:lnTo>
                    <a:pt x="77" y="186"/>
                  </a:lnTo>
                  <a:lnTo>
                    <a:pt x="77" y="212"/>
                  </a:lnTo>
                  <a:lnTo>
                    <a:pt x="85" y="220"/>
                  </a:lnTo>
                  <a:lnTo>
                    <a:pt x="102" y="237"/>
                  </a:lnTo>
                  <a:lnTo>
                    <a:pt x="119" y="254"/>
                  </a:lnTo>
                  <a:lnTo>
                    <a:pt x="136" y="271"/>
                  </a:lnTo>
                  <a:lnTo>
                    <a:pt x="161" y="288"/>
                  </a:lnTo>
                  <a:lnTo>
                    <a:pt x="178" y="296"/>
                  </a:lnTo>
                  <a:lnTo>
                    <a:pt x="195" y="296"/>
                  </a:lnTo>
                  <a:lnTo>
                    <a:pt x="212" y="296"/>
                  </a:lnTo>
                  <a:lnTo>
                    <a:pt x="238" y="296"/>
                  </a:lnTo>
                  <a:lnTo>
                    <a:pt x="254" y="271"/>
                  </a:lnTo>
                  <a:lnTo>
                    <a:pt x="271" y="245"/>
                  </a:lnTo>
                  <a:lnTo>
                    <a:pt x="263" y="220"/>
                  </a:lnTo>
                  <a:lnTo>
                    <a:pt x="263" y="212"/>
                  </a:lnTo>
                  <a:lnTo>
                    <a:pt x="246" y="195"/>
                  </a:lnTo>
                  <a:lnTo>
                    <a:pt x="229" y="178"/>
                  </a:lnTo>
                  <a:lnTo>
                    <a:pt x="212" y="161"/>
                  </a:lnTo>
                  <a:lnTo>
                    <a:pt x="187" y="152"/>
                  </a:lnTo>
                  <a:lnTo>
                    <a:pt x="170" y="135"/>
                  </a:lnTo>
                  <a:lnTo>
                    <a:pt x="144" y="135"/>
                  </a:lnTo>
                  <a:lnTo>
                    <a:pt x="127" y="135"/>
                  </a:lnTo>
                  <a:lnTo>
                    <a:pt x="111" y="144"/>
                  </a:lnTo>
                  <a:lnTo>
                    <a:pt x="85" y="161"/>
                  </a:lnTo>
                  <a:close/>
                  <a:moveTo>
                    <a:pt x="111" y="178"/>
                  </a:moveTo>
                  <a:lnTo>
                    <a:pt x="127" y="169"/>
                  </a:lnTo>
                  <a:lnTo>
                    <a:pt x="144" y="169"/>
                  </a:lnTo>
                  <a:lnTo>
                    <a:pt x="161" y="178"/>
                  </a:lnTo>
                  <a:lnTo>
                    <a:pt x="187" y="195"/>
                  </a:lnTo>
                  <a:lnTo>
                    <a:pt x="212" y="212"/>
                  </a:lnTo>
                  <a:lnTo>
                    <a:pt x="229" y="228"/>
                  </a:lnTo>
                  <a:lnTo>
                    <a:pt x="238" y="245"/>
                  </a:lnTo>
                  <a:lnTo>
                    <a:pt x="229" y="254"/>
                  </a:lnTo>
                  <a:lnTo>
                    <a:pt x="221" y="262"/>
                  </a:lnTo>
                  <a:lnTo>
                    <a:pt x="204" y="262"/>
                  </a:lnTo>
                  <a:lnTo>
                    <a:pt x="187" y="254"/>
                  </a:lnTo>
                  <a:lnTo>
                    <a:pt x="161" y="237"/>
                  </a:lnTo>
                  <a:lnTo>
                    <a:pt x="136" y="220"/>
                  </a:lnTo>
                  <a:lnTo>
                    <a:pt x="119" y="203"/>
                  </a:lnTo>
                  <a:lnTo>
                    <a:pt x="111" y="186"/>
                  </a:lnTo>
                  <a:lnTo>
                    <a:pt x="111" y="178"/>
                  </a:lnTo>
                  <a:close/>
                  <a:moveTo>
                    <a:pt x="178" y="25"/>
                  </a:moveTo>
                  <a:lnTo>
                    <a:pt x="170" y="51"/>
                  </a:lnTo>
                  <a:lnTo>
                    <a:pt x="170" y="76"/>
                  </a:lnTo>
                  <a:lnTo>
                    <a:pt x="178" y="93"/>
                  </a:lnTo>
                  <a:lnTo>
                    <a:pt x="187" y="110"/>
                  </a:lnTo>
                  <a:lnTo>
                    <a:pt x="204" y="127"/>
                  </a:lnTo>
                  <a:lnTo>
                    <a:pt x="229" y="135"/>
                  </a:lnTo>
                  <a:lnTo>
                    <a:pt x="246" y="152"/>
                  </a:lnTo>
                  <a:lnTo>
                    <a:pt x="271" y="161"/>
                  </a:lnTo>
                  <a:lnTo>
                    <a:pt x="288" y="169"/>
                  </a:lnTo>
                  <a:lnTo>
                    <a:pt x="305" y="169"/>
                  </a:lnTo>
                  <a:lnTo>
                    <a:pt x="331" y="161"/>
                  </a:lnTo>
                  <a:lnTo>
                    <a:pt x="348" y="144"/>
                  </a:lnTo>
                  <a:lnTo>
                    <a:pt x="356" y="118"/>
                  </a:lnTo>
                  <a:lnTo>
                    <a:pt x="356" y="93"/>
                  </a:lnTo>
                  <a:lnTo>
                    <a:pt x="348" y="76"/>
                  </a:lnTo>
                  <a:lnTo>
                    <a:pt x="339" y="59"/>
                  </a:lnTo>
                  <a:lnTo>
                    <a:pt x="322" y="51"/>
                  </a:lnTo>
                  <a:lnTo>
                    <a:pt x="297" y="34"/>
                  </a:lnTo>
                  <a:lnTo>
                    <a:pt x="280" y="17"/>
                  </a:lnTo>
                  <a:lnTo>
                    <a:pt x="254" y="8"/>
                  </a:lnTo>
                  <a:lnTo>
                    <a:pt x="238" y="0"/>
                  </a:lnTo>
                  <a:lnTo>
                    <a:pt x="221" y="0"/>
                  </a:lnTo>
                  <a:lnTo>
                    <a:pt x="195" y="8"/>
                  </a:lnTo>
                  <a:lnTo>
                    <a:pt x="178" y="25"/>
                  </a:lnTo>
                  <a:close/>
                  <a:moveTo>
                    <a:pt x="204" y="42"/>
                  </a:moveTo>
                  <a:lnTo>
                    <a:pt x="212" y="34"/>
                  </a:lnTo>
                  <a:lnTo>
                    <a:pt x="238" y="42"/>
                  </a:lnTo>
                  <a:lnTo>
                    <a:pt x="254" y="51"/>
                  </a:lnTo>
                  <a:lnTo>
                    <a:pt x="280" y="68"/>
                  </a:lnTo>
                  <a:lnTo>
                    <a:pt x="297" y="85"/>
                  </a:lnTo>
                  <a:lnTo>
                    <a:pt x="314" y="93"/>
                  </a:lnTo>
                  <a:lnTo>
                    <a:pt x="322" y="110"/>
                  </a:lnTo>
                  <a:lnTo>
                    <a:pt x="322" y="127"/>
                  </a:lnTo>
                  <a:lnTo>
                    <a:pt x="314" y="135"/>
                  </a:lnTo>
                  <a:lnTo>
                    <a:pt x="288" y="127"/>
                  </a:lnTo>
                  <a:lnTo>
                    <a:pt x="271" y="118"/>
                  </a:lnTo>
                  <a:lnTo>
                    <a:pt x="246" y="101"/>
                  </a:lnTo>
                  <a:lnTo>
                    <a:pt x="221" y="85"/>
                  </a:lnTo>
                  <a:lnTo>
                    <a:pt x="212" y="76"/>
                  </a:lnTo>
                  <a:lnTo>
                    <a:pt x="204" y="59"/>
                  </a:lnTo>
                  <a:lnTo>
                    <a:pt x="204" y="42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9" name="Rectangle 345">
              <a:extLst>
                <a:ext uri="{FF2B5EF4-FFF2-40B4-BE49-F238E27FC236}">
                  <a16:creationId xmlns:a16="http://schemas.microsoft.com/office/drawing/2014/main" id="{EEB2893A-F8C7-4994-A688-356FD9B04A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80000">
              <a:off x="1196" y="87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0" name="Rectangle 346">
              <a:extLst>
                <a:ext uri="{FF2B5EF4-FFF2-40B4-BE49-F238E27FC236}">
                  <a16:creationId xmlns:a16="http://schemas.microsoft.com/office/drawing/2014/main" id="{CB35D855-E445-4A5E-B010-0B216EAE00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80000">
              <a:off x="1212" y="85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1" name="Rectangle 347">
              <a:extLst>
                <a:ext uri="{FF2B5EF4-FFF2-40B4-BE49-F238E27FC236}">
                  <a16:creationId xmlns:a16="http://schemas.microsoft.com/office/drawing/2014/main" id="{D62760C7-1D0F-4325-B783-C53F559E37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80000">
              <a:off x="1225" y="83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2" name="Freeform 348">
              <a:extLst>
                <a:ext uri="{FF2B5EF4-FFF2-40B4-BE49-F238E27FC236}">
                  <a16:creationId xmlns:a16="http://schemas.microsoft.com/office/drawing/2014/main" id="{292345B0-8B4D-4F6D-B7D5-5A751FAFC8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" y="515"/>
              <a:ext cx="50" cy="78"/>
            </a:xfrm>
            <a:custGeom>
              <a:avLst/>
              <a:gdLst>
                <a:gd name="T0" fmla="*/ 42 w 288"/>
                <a:gd name="T1" fmla="*/ 296 h 448"/>
                <a:gd name="T2" fmla="*/ 8 w 288"/>
                <a:gd name="T3" fmla="*/ 321 h 448"/>
                <a:gd name="T4" fmla="*/ 0 w 288"/>
                <a:gd name="T5" fmla="*/ 364 h 448"/>
                <a:gd name="T6" fmla="*/ 17 w 288"/>
                <a:gd name="T7" fmla="*/ 406 h 448"/>
                <a:gd name="T8" fmla="*/ 51 w 288"/>
                <a:gd name="T9" fmla="*/ 431 h 448"/>
                <a:gd name="T10" fmla="*/ 118 w 288"/>
                <a:gd name="T11" fmla="*/ 448 h 448"/>
                <a:gd name="T12" fmla="*/ 178 w 288"/>
                <a:gd name="T13" fmla="*/ 423 h 448"/>
                <a:gd name="T14" fmla="*/ 195 w 288"/>
                <a:gd name="T15" fmla="*/ 381 h 448"/>
                <a:gd name="T16" fmla="*/ 169 w 288"/>
                <a:gd name="T17" fmla="*/ 330 h 448"/>
                <a:gd name="T18" fmla="*/ 118 w 288"/>
                <a:gd name="T19" fmla="*/ 313 h 448"/>
                <a:gd name="T20" fmla="*/ 76 w 288"/>
                <a:gd name="T21" fmla="*/ 338 h 448"/>
                <a:gd name="T22" fmla="*/ 68 w 288"/>
                <a:gd name="T23" fmla="*/ 381 h 448"/>
                <a:gd name="T24" fmla="*/ 51 w 288"/>
                <a:gd name="T25" fmla="*/ 381 h 448"/>
                <a:gd name="T26" fmla="*/ 25 w 288"/>
                <a:gd name="T27" fmla="*/ 364 h 448"/>
                <a:gd name="T28" fmla="*/ 42 w 288"/>
                <a:gd name="T29" fmla="*/ 338 h 448"/>
                <a:gd name="T30" fmla="*/ 68 w 288"/>
                <a:gd name="T31" fmla="*/ 296 h 448"/>
                <a:gd name="T32" fmla="*/ 102 w 288"/>
                <a:gd name="T33" fmla="*/ 397 h 448"/>
                <a:gd name="T34" fmla="*/ 93 w 288"/>
                <a:gd name="T35" fmla="*/ 381 h 448"/>
                <a:gd name="T36" fmla="*/ 110 w 288"/>
                <a:gd name="T37" fmla="*/ 355 h 448"/>
                <a:gd name="T38" fmla="*/ 135 w 288"/>
                <a:gd name="T39" fmla="*/ 355 h 448"/>
                <a:gd name="T40" fmla="*/ 161 w 288"/>
                <a:gd name="T41" fmla="*/ 372 h 448"/>
                <a:gd name="T42" fmla="*/ 161 w 288"/>
                <a:gd name="T43" fmla="*/ 389 h 448"/>
                <a:gd name="T44" fmla="*/ 144 w 288"/>
                <a:gd name="T45" fmla="*/ 406 h 448"/>
                <a:gd name="T46" fmla="*/ 118 w 288"/>
                <a:gd name="T47" fmla="*/ 406 h 448"/>
                <a:gd name="T48" fmla="*/ 186 w 288"/>
                <a:gd name="T49" fmla="*/ 304 h 448"/>
                <a:gd name="T50" fmla="*/ 229 w 288"/>
                <a:gd name="T51" fmla="*/ 279 h 448"/>
                <a:gd name="T52" fmla="*/ 245 w 288"/>
                <a:gd name="T53" fmla="*/ 228 h 448"/>
                <a:gd name="T54" fmla="*/ 212 w 288"/>
                <a:gd name="T55" fmla="*/ 177 h 448"/>
                <a:gd name="T56" fmla="*/ 169 w 288"/>
                <a:gd name="T57" fmla="*/ 169 h 448"/>
                <a:gd name="T58" fmla="*/ 118 w 288"/>
                <a:gd name="T59" fmla="*/ 186 h 448"/>
                <a:gd name="T60" fmla="*/ 110 w 288"/>
                <a:gd name="T61" fmla="*/ 237 h 448"/>
                <a:gd name="T62" fmla="*/ 102 w 288"/>
                <a:gd name="T63" fmla="*/ 152 h 448"/>
                <a:gd name="T64" fmla="*/ 34 w 288"/>
                <a:gd name="T65" fmla="*/ 237 h 448"/>
                <a:gd name="T66" fmla="*/ 144 w 288"/>
                <a:gd name="T67" fmla="*/ 262 h 448"/>
                <a:gd name="T68" fmla="*/ 135 w 288"/>
                <a:gd name="T69" fmla="*/ 228 h 448"/>
                <a:gd name="T70" fmla="*/ 161 w 288"/>
                <a:gd name="T71" fmla="*/ 203 h 448"/>
                <a:gd name="T72" fmla="*/ 195 w 288"/>
                <a:gd name="T73" fmla="*/ 211 h 448"/>
                <a:gd name="T74" fmla="*/ 212 w 288"/>
                <a:gd name="T75" fmla="*/ 237 h 448"/>
                <a:gd name="T76" fmla="*/ 195 w 288"/>
                <a:gd name="T77" fmla="*/ 262 h 448"/>
                <a:gd name="T78" fmla="*/ 178 w 288"/>
                <a:gd name="T79" fmla="*/ 262 h 448"/>
                <a:gd name="T80" fmla="*/ 93 w 288"/>
                <a:gd name="T81" fmla="*/ 42 h 448"/>
                <a:gd name="T82" fmla="*/ 93 w 288"/>
                <a:gd name="T83" fmla="*/ 93 h 448"/>
                <a:gd name="T84" fmla="*/ 118 w 288"/>
                <a:gd name="T85" fmla="*/ 118 h 448"/>
                <a:gd name="T86" fmla="*/ 169 w 288"/>
                <a:gd name="T87" fmla="*/ 135 h 448"/>
                <a:gd name="T88" fmla="*/ 245 w 288"/>
                <a:gd name="T89" fmla="*/ 143 h 448"/>
                <a:gd name="T90" fmla="*/ 288 w 288"/>
                <a:gd name="T91" fmla="*/ 110 h 448"/>
                <a:gd name="T92" fmla="*/ 279 w 288"/>
                <a:gd name="T93" fmla="*/ 59 h 448"/>
                <a:gd name="T94" fmla="*/ 254 w 288"/>
                <a:gd name="T95" fmla="*/ 33 h 448"/>
                <a:gd name="T96" fmla="*/ 203 w 288"/>
                <a:gd name="T97" fmla="*/ 17 h 448"/>
                <a:gd name="T98" fmla="*/ 127 w 288"/>
                <a:gd name="T99" fmla="*/ 8 h 448"/>
                <a:gd name="T100" fmla="*/ 93 w 288"/>
                <a:gd name="T101" fmla="*/ 42 h 448"/>
                <a:gd name="T102" fmla="*/ 127 w 288"/>
                <a:gd name="T103" fmla="*/ 42 h 448"/>
                <a:gd name="T104" fmla="*/ 169 w 288"/>
                <a:gd name="T105" fmla="*/ 42 h 448"/>
                <a:gd name="T106" fmla="*/ 220 w 288"/>
                <a:gd name="T107" fmla="*/ 59 h 448"/>
                <a:gd name="T108" fmla="*/ 254 w 288"/>
                <a:gd name="T109" fmla="*/ 84 h 448"/>
                <a:gd name="T110" fmla="*/ 245 w 288"/>
                <a:gd name="T111" fmla="*/ 110 h 448"/>
                <a:gd name="T112" fmla="*/ 229 w 288"/>
                <a:gd name="T113" fmla="*/ 110 h 448"/>
                <a:gd name="T114" fmla="*/ 178 w 288"/>
                <a:gd name="T115" fmla="*/ 101 h 448"/>
                <a:gd name="T116" fmla="*/ 135 w 288"/>
                <a:gd name="T117" fmla="*/ 76 h 448"/>
                <a:gd name="T118" fmla="*/ 118 w 288"/>
                <a:gd name="T119" fmla="*/ 5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8" h="448">
                  <a:moveTo>
                    <a:pt x="68" y="296"/>
                  </a:moveTo>
                  <a:lnTo>
                    <a:pt x="42" y="296"/>
                  </a:lnTo>
                  <a:lnTo>
                    <a:pt x="25" y="304"/>
                  </a:lnTo>
                  <a:lnTo>
                    <a:pt x="8" y="321"/>
                  </a:lnTo>
                  <a:lnTo>
                    <a:pt x="0" y="338"/>
                  </a:lnTo>
                  <a:lnTo>
                    <a:pt x="0" y="364"/>
                  </a:lnTo>
                  <a:lnTo>
                    <a:pt x="8" y="397"/>
                  </a:lnTo>
                  <a:lnTo>
                    <a:pt x="17" y="406"/>
                  </a:lnTo>
                  <a:lnTo>
                    <a:pt x="34" y="423"/>
                  </a:lnTo>
                  <a:lnTo>
                    <a:pt x="51" y="431"/>
                  </a:lnTo>
                  <a:lnTo>
                    <a:pt x="76" y="440"/>
                  </a:lnTo>
                  <a:lnTo>
                    <a:pt x="118" y="448"/>
                  </a:lnTo>
                  <a:lnTo>
                    <a:pt x="152" y="440"/>
                  </a:lnTo>
                  <a:lnTo>
                    <a:pt x="178" y="423"/>
                  </a:lnTo>
                  <a:lnTo>
                    <a:pt x="195" y="406"/>
                  </a:lnTo>
                  <a:lnTo>
                    <a:pt x="195" y="381"/>
                  </a:lnTo>
                  <a:lnTo>
                    <a:pt x="186" y="355"/>
                  </a:lnTo>
                  <a:lnTo>
                    <a:pt x="169" y="330"/>
                  </a:lnTo>
                  <a:lnTo>
                    <a:pt x="144" y="321"/>
                  </a:lnTo>
                  <a:lnTo>
                    <a:pt x="118" y="313"/>
                  </a:lnTo>
                  <a:lnTo>
                    <a:pt x="102" y="321"/>
                  </a:lnTo>
                  <a:lnTo>
                    <a:pt x="76" y="338"/>
                  </a:lnTo>
                  <a:lnTo>
                    <a:pt x="68" y="355"/>
                  </a:lnTo>
                  <a:lnTo>
                    <a:pt x="68" y="381"/>
                  </a:lnTo>
                  <a:lnTo>
                    <a:pt x="76" y="397"/>
                  </a:lnTo>
                  <a:lnTo>
                    <a:pt x="51" y="381"/>
                  </a:lnTo>
                  <a:lnTo>
                    <a:pt x="34" y="372"/>
                  </a:lnTo>
                  <a:lnTo>
                    <a:pt x="25" y="364"/>
                  </a:lnTo>
                  <a:lnTo>
                    <a:pt x="25" y="347"/>
                  </a:lnTo>
                  <a:lnTo>
                    <a:pt x="42" y="338"/>
                  </a:lnTo>
                  <a:lnTo>
                    <a:pt x="59" y="338"/>
                  </a:lnTo>
                  <a:lnTo>
                    <a:pt x="68" y="296"/>
                  </a:lnTo>
                  <a:close/>
                  <a:moveTo>
                    <a:pt x="118" y="406"/>
                  </a:moveTo>
                  <a:lnTo>
                    <a:pt x="102" y="397"/>
                  </a:lnTo>
                  <a:lnTo>
                    <a:pt x="93" y="389"/>
                  </a:lnTo>
                  <a:lnTo>
                    <a:pt x="93" y="381"/>
                  </a:lnTo>
                  <a:lnTo>
                    <a:pt x="93" y="372"/>
                  </a:lnTo>
                  <a:lnTo>
                    <a:pt x="110" y="355"/>
                  </a:lnTo>
                  <a:lnTo>
                    <a:pt x="118" y="355"/>
                  </a:lnTo>
                  <a:lnTo>
                    <a:pt x="135" y="355"/>
                  </a:lnTo>
                  <a:lnTo>
                    <a:pt x="152" y="364"/>
                  </a:lnTo>
                  <a:lnTo>
                    <a:pt x="161" y="372"/>
                  </a:lnTo>
                  <a:lnTo>
                    <a:pt x="161" y="381"/>
                  </a:lnTo>
                  <a:lnTo>
                    <a:pt x="161" y="389"/>
                  </a:lnTo>
                  <a:lnTo>
                    <a:pt x="161" y="397"/>
                  </a:lnTo>
                  <a:lnTo>
                    <a:pt x="144" y="406"/>
                  </a:lnTo>
                  <a:lnTo>
                    <a:pt x="135" y="406"/>
                  </a:lnTo>
                  <a:lnTo>
                    <a:pt x="118" y="406"/>
                  </a:lnTo>
                  <a:close/>
                  <a:moveTo>
                    <a:pt x="169" y="304"/>
                  </a:moveTo>
                  <a:lnTo>
                    <a:pt x="186" y="304"/>
                  </a:lnTo>
                  <a:lnTo>
                    <a:pt x="212" y="296"/>
                  </a:lnTo>
                  <a:lnTo>
                    <a:pt x="229" y="279"/>
                  </a:lnTo>
                  <a:lnTo>
                    <a:pt x="237" y="254"/>
                  </a:lnTo>
                  <a:lnTo>
                    <a:pt x="245" y="228"/>
                  </a:lnTo>
                  <a:lnTo>
                    <a:pt x="229" y="194"/>
                  </a:lnTo>
                  <a:lnTo>
                    <a:pt x="212" y="177"/>
                  </a:lnTo>
                  <a:lnTo>
                    <a:pt x="195" y="169"/>
                  </a:lnTo>
                  <a:lnTo>
                    <a:pt x="169" y="169"/>
                  </a:lnTo>
                  <a:lnTo>
                    <a:pt x="144" y="169"/>
                  </a:lnTo>
                  <a:lnTo>
                    <a:pt x="118" y="186"/>
                  </a:lnTo>
                  <a:lnTo>
                    <a:pt x="110" y="211"/>
                  </a:lnTo>
                  <a:lnTo>
                    <a:pt x="110" y="237"/>
                  </a:lnTo>
                  <a:lnTo>
                    <a:pt x="76" y="220"/>
                  </a:lnTo>
                  <a:lnTo>
                    <a:pt x="102" y="152"/>
                  </a:lnTo>
                  <a:lnTo>
                    <a:pt x="68" y="135"/>
                  </a:lnTo>
                  <a:lnTo>
                    <a:pt x="34" y="237"/>
                  </a:lnTo>
                  <a:lnTo>
                    <a:pt x="127" y="287"/>
                  </a:lnTo>
                  <a:lnTo>
                    <a:pt x="144" y="262"/>
                  </a:lnTo>
                  <a:lnTo>
                    <a:pt x="135" y="245"/>
                  </a:lnTo>
                  <a:lnTo>
                    <a:pt x="135" y="228"/>
                  </a:lnTo>
                  <a:lnTo>
                    <a:pt x="152" y="211"/>
                  </a:lnTo>
                  <a:lnTo>
                    <a:pt x="161" y="203"/>
                  </a:lnTo>
                  <a:lnTo>
                    <a:pt x="178" y="211"/>
                  </a:lnTo>
                  <a:lnTo>
                    <a:pt x="195" y="211"/>
                  </a:lnTo>
                  <a:lnTo>
                    <a:pt x="203" y="228"/>
                  </a:lnTo>
                  <a:lnTo>
                    <a:pt x="212" y="237"/>
                  </a:lnTo>
                  <a:lnTo>
                    <a:pt x="212" y="245"/>
                  </a:lnTo>
                  <a:lnTo>
                    <a:pt x="195" y="262"/>
                  </a:lnTo>
                  <a:lnTo>
                    <a:pt x="186" y="262"/>
                  </a:lnTo>
                  <a:lnTo>
                    <a:pt x="178" y="262"/>
                  </a:lnTo>
                  <a:lnTo>
                    <a:pt x="169" y="304"/>
                  </a:lnTo>
                  <a:close/>
                  <a:moveTo>
                    <a:pt x="93" y="42"/>
                  </a:moveTo>
                  <a:lnTo>
                    <a:pt x="85" y="67"/>
                  </a:lnTo>
                  <a:lnTo>
                    <a:pt x="93" y="93"/>
                  </a:lnTo>
                  <a:lnTo>
                    <a:pt x="110" y="110"/>
                  </a:lnTo>
                  <a:lnTo>
                    <a:pt x="118" y="118"/>
                  </a:lnTo>
                  <a:lnTo>
                    <a:pt x="144" y="127"/>
                  </a:lnTo>
                  <a:lnTo>
                    <a:pt x="169" y="135"/>
                  </a:lnTo>
                  <a:lnTo>
                    <a:pt x="212" y="152"/>
                  </a:lnTo>
                  <a:lnTo>
                    <a:pt x="245" y="143"/>
                  </a:lnTo>
                  <a:lnTo>
                    <a:pt x="271" y="127"/>
                  </a:lnTo>
                  <a:lnTo>
                    <a:pt x="288" y="110"/>
                  </a:lnTo>
                  <a:lnTo>
                    <a:pt x="288" y="76"/>
                  </a:lnTo>
                  <a:lnTo>
                    <a:pt x="279" y="59"/>
                  </a:lnTo>
                  <a:lnTo>
                    <a:pt x="271" y="42"/>
                  </a:lnTo>
                  <a:lnTo>
                    <a:pt x="254" y="33"/>
                  </a:lnTo>
                  <a:lnTo>
                    <a:pt x="229" y="25"/>
                  </a:lnTo>
                  <a:lnTo>
                    <a:pt x="203" y="17"/>
                  </a:lnTo>
                  <a:lnTo>
                    <a:pt x="161" y="0"/>
                  </a:lnTo>
                  <a:lnTo>
                    <a:pt x="127" y="8"/>
                  </a:lnTo>
                  <a:lnTo>
                    <a:pt x="102" y="25"/>
                  </a:lnTo>
                  <a:lnTo>
                    <a:pt x="93" y="42"/>
                  </a:lnTo>
                  <a:close/>
                  <a:moveTo>
                    <a:pt x="118" y="50"/>
                  </a:moveTo>
                  <a:lnTo>
                    <a:pt x="127" y="42"/>
                  </a:lnTo>
                  <a:lnTo>
                    <a:pt x="144" y="42"/>
                  </a:lnTo>
                  <a:lnTo>
                    <a:pt x="169" y="42"/>
                  </a:lnTo>
                  <a:lnTo>
                    <a:pt x="195" y="50"/>
                  </a:lnTo>
                  <a:lnTo>
                    <a:pt x="220" y="59"/>
                  </a:lnTo>
                  <a:lnTo>
                    <a:pt x="237" y="67"/>
                  </a:lnTo>
                  <a:lnTo>
                    <a:pt x="254" y="84"/>
                  </a:lnTo>
                  <a:lnTo>
                    <a:pt x="254" y="93"/>
                  </a:lnTo>
                  <a:lnTo>
                    <a:pt x="245" y="110"/>
                  </a:lnTo>
                  <a:lnTo>
                    <a:pt x="237" y="110"/>
                  </a:lnTo>
                  <a:lnTo>
                    <a:pt x="229" y="110"/>
                  </a:lnTo>
                  <a:lnTo>
                    <a:pt x="212" y="110"/>
                  </a:lnTo>
                  <a:lnTo>
                    <a:pt x="178" y="101"/>
                  </a:lnTo>
                  <a:lnTo>
                    <a:pt x="152" y="93"/>
                  </a:lnTo>
                  <a:lnTo>
                    <a:pt x="135" y="76"/>
                  </a:lnTo>
                  <a:lnTo>
                    <a:pt x="118" y="67"/>
                  </a:lnTo>
                  <a:lnTo>
                    <a:pt x="118" y="50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3" name="Rectangle 349">
              <a:extLst>
                <a:ext uri="{FF2B5EF4-FFF2-40B4-BE49-F238E27FC236}">
                  <a16:creationId xmlns:a16="http://schemas.microsoft.com/office/drawing/2014/main" id="{D8862561-34F4-4BA4-B1B1-D470241B0B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1325" y="53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4" name="Rectangle 350">
              <a:extLst>
                <a:ext uri="{FF2B5EF4-FFF2-40B4-BE49-F238E27FC236}">
                  <a16:creationId xmlns:a16="http://schemas.microsoft.com/office/drawing/2014/main" id="{89085293-B787-4387-A29C-657322CC8E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1335" y="50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5" name="Rectangle 351">
              <a:extLst>
                <a:ext uri="{FF2B5EF4-FFF2-40B4-BE49-F238E27FC236}">
                  <a16:creationId xmlns:a16="http://schemas.microsoft.com/office/drawing/2014/main" id="{D0C391F8-A726-413C-8A01-A079D2B219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1341" y="48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6" name="Freeform 352">
              <a:extLst>
                <a:ext uri="{FF2B5EF4-FFF2-40B4-BE49-F238E27FC236}">
                  <a16:creationId xmlns:a16="http://schemas.microsoft.com/office/drawing/2014/main" id="{CFD6CF15-8CCC-4FAA-98CA-EF7662867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3" y="306"/>
              <a:ext cx="37" cy="77"/>
            </a:xfrm>
            <a:custGeom>
              <a:avLst/>
              <a:gdLst>
                <a:gd name="T0" fmla="*/ 34 w 212"/>
                <a:gd name="T1" fmla="*/ 355 h 440"/>
                <a:gd name="T2" fmla="*/ 110 w 212"/>
                <a:gd name="T3" fmla="*/ 397 h 440"/>
                <a:gd name="T4" fmla="*/ 195 w 212"/>
                <a:gd name="T5" fmla="*/ 414 h 440"/>
                <a:gd name="T6" fmla="*/ 170 w 212"/>
                <a:gd name="T7" fmla="*/ 380 h 440"/>
                <a:gd name="T8" fmla="*/ 110 w 212"/>
                <a:gd name="T9" fmla="*/ 355 h 440"/>
                <a:gd name="T10" fmla="*/ 51 w 212"/>
                <a:gd name="T11" fmla="*/ 321 h 440"/>
                <a:gd name="T12" fmla="*/ 0 w 212"/>
                <a:gd name="T13" fmla="*/ 304 h 440"/>
                <a:gd name="T14" fmla="*/ 34 w 212"/>
                <a:gd name="T15" fmla="*/ 440 h 440"/>
                <a:gd name="T16" fmla="*/ 9 w 212"/>
                <a:gd name="T17" fmla="*/ 245 h 440"/>
                <a:gd name="T18" fmla="*/ 51 w 212"/>
                <a:gd name="T19" fmla="*/ 279 h 440"/>
                <a:gd name="T20" fmla="*/ 127 w 212"/>
                <a:gd name="T21" fmla="*/ 287 h 440"/>
                <a:gd name="T22" fmla="*/ 170 w 212"/>
                <a:gd name="T23" fmla="*/ 279 h 440"/>
                <a:gd name="T24" fmla="*/ 203 w 212"/>
                <a:gd name="T25" fmla="*/ 253 h 440"/>
                <a:gd name="T26" fmla="*/ 203 w 212"/>
                <a:gd name="T27" fmla="*/ 203 h 440"/>
                <a:gd name="T28" fmla="*/ 153 w 212"/>
                <a:gd name="T29" fmla="*/ 169 h 440"/>
                <a:gd name="T30" fmla="*/ 59 w 212"/>
                <a:gd name="T31" fmla="*/ 160 h 440"/>
                <a:gd name="T32" fmla="*/ 9 w 212"/>
                <a:gd name="T33" fmla="*/ 194 h 440"/>
                <a:gd name="T34" fmla="*/ 34 w 212"/>
                <a:gd name="T35" fmla="*/ 220 h 440"/>
                <a:gd name="T36" fmla="*/ 43 w 212"/>
                <a:gd name="T37" fmla="*/ 203 h 440"/>
                <a:gd name="T38" fmla="*/ 76 w 212"/>
                <a:gd name="T39" fmla="*/ 203 h 440"/>
                <a:gd name="T40" fmla="*/ 136 w 212"/>
                <a:gd name="T41" fmla="*/ 203 h 440"/>
                <a:gd name="T42" fmla="*/ 170 w 212"/>
                <a:gd name="T43" fmla="*/ 211 h 440"/>
                <a:gd name="T44" fmla="*/ 170 w 212"/>
                <a:gd name="T45" fmla="*/ 237 h 440"/>
                <a:gd name="T46" fmla="*/ 153 w 212"/>
                <a:gd name="T47" fmla="*/ 245 h 440"/>
                <a:gd name="T48" fmla="*/ 102 w 212"/>
                <a:gd name="T49" fmla="*/ 245 h 440"/>
                <a:gd name="T50" fmla="*/ 51 w 212"/>
                <a:gd name="T51" fmla="*/ 245 h 440"/>
                <a:gd name="T52" fmla="*/ 34 w 212"/>
                <a:gd name="T53" fmla="*/ 220 h 440"/>
                <a:gd name="T54" fmla="*/ 17 w 212"/>
                <a:gd name="T55" fmla="*/ 84 h 440"/>
                <a:gd name="T56" fmla="*/ 59 w 212"/>
                <a:gd name="T57" fmla="*/ 118 h 440"/>
                <a:gd name="T58" fmla="*/ 136 w 212"/>
                <a:gd name="T59" fmla="*/ 127 h 440"/>
                <a:gd name="T60" fmla="*/ 178 w 212"/>
                <a:gd name="T61" fmla="*/ 118 h 440"/>
                <a:gd name="T62" fmla="*/ 212 w 212"/>
                <a:gd name="T63" fmla="*/ 93 h 440"/>
                <a:gd name="T64" fmla="*/ 212 w 212"/>
                <a:gd name="T65" fmla="*/ 42 h 440"/>
                <a:gd name="T66" fmla="*/ 161 w 212"/>
                <a:gd name="T67" fmla="*/ 8 h 440"/>
                <a:gd name="T68" fmla="*/ 68 w 212"/>
                <a:gd name="T69" fmla="*/ 0 h 440"/>
                <a:gd name="T70" fmla="*/ 17 w 212"/>
                <a:gd name="T71" fmla="*/ 33 h 440"/>
                <a:gd name="T72" fmla="*/ 43 w 212"/>
                <a:gd name="T73" fmla="*/ 59 h 440"/>
                <a:gd name="T74" fmla="*/ 51 w 212"/>
                <a:gd name="T75" fmla="*/ 42 h 440"/>
                <a:gd name="T76" fmla="*/ 85 w 212"/>
                <a:gd name="T77" fmla="*/ 42 h 440"/>
                <a:gd name="T78" fmla="*/ 144 w 212"/>
                <a:gd name="T79" fmla="*/ 42 h 440"/>
                <a:gd name="T80" fmla="*/ 178 w 212"/>
                <a:gd name="T81" fmla="*/ 50 h 440"/>
                <a:gd name="T82" fmla="*/ 178 w 212"/>
                <a:gd name="T83" fmla="*/ 76 h 440"/>
                <a:gd name="T84" fmla="*/ 161 w 212"/>
                <a:gd name="T85" fmla="*/ 84 h 440"/>
                <a:gd name="T86" fmla="*/ 110 w 212"/>
                <a:gd name="T87" fmla="*/ 84 h 440"/>
                <a:gd name="T88" fmla="*/ 59 w 212"/>
                <a:gd name="T89" fmla="*/ 84 h 440"/>
                <a:gd name="T90" fmla="*/ 43 w 212"/>
                <a:gd name="T91" fmla="*/ 5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2" h="440">
                  <a:moveTo>
                    <a:pt x="34" y="440"/>
                  </a:moveTo>
                  <a:lnTo>
                    <a:pt x="34" y="355"/>
                  </a:lnTo>
                  <a:lnTo>
                    <a:pt x="76" y="380"/>
                  </a:lnTo>
                  <a:lnTo>
                    <a:pt x="110" y="397"/>
                  </a:lnTo>
                  <a:lnTo>
                    <a:pt x="153" y="414"/>
                  </a:lnTo>
                  <a:lnTo>
                    <a:pt x="195" y="414"/>
                  </a:lnTo>
                  <a:lnTo>
                    <a:pt x="195" y="380"/>
                  </a:lnTo>
                  <a:lnTo>
                    <a:pt x="170" y="380"/>
                  </a:lnTo>
                  <a:lnTo>
                    <a:pt x="136" y="372"/>
                  </a:lnTo>
                  <a:lnTo>
                    <a:pt x="110" y="355"/>
                  </a:lnTo>
                  <a:lnTo>
                    <a:pt x="76" y="347"/>
                  </a:lnTo>
                  <a:lnTo>
                    <a:pt x="51" y="321"/>
                  </a:lnTo>
                  <a:lnTo>
                    <a:pt x="34" y="304"/>
                  </a:lnTo>
                  <a:lnTo>
                    <a:pt x="0" y="304"/>
                  </a:lnTo>
                  <a:lnTo>
                    <a:pt x="0" y="440"/>
                  </a:lnTo>
                  <a:lnTo>
                    <a:pt x="34" y="440"/>
                  </a:lnTo>
                  <a:close/>
                  <a:moveTo>
                    <a:pt x="0" y="220"/>
                  </a:moveTo>
                  <a:lnTo>
                    <a:pt x="9" y="245"/>
                  </a:lnTo>
                  <a:lnTo>
                    <a:pt x="17" y="270"/>
                  </a:lnTo>
                  <a:lnTo>
                    <a:pt x="51" y="279"/>
                  </a:lnTo>
                  <a:lnTo>
                    <a:pt x="102" y="287"/>
                  </a:lnTo>
                  <a:lnTo>
                    <a:pt x="127" y="287"/>
                  </a:lnTo>
                  <a:lnTo>
                    <a:pt x="153" y="287"/>
                  </a:lnTo>
                  <a:lnTo>
                    <a:pt x="170" y="279"/>
                  </a:lnTo>
                  <a:lnTo>
                    <a:pt x="178" y="270"/>
                  </a:lnTo>
                  <a:lnTo>
                    <a:pt x="203" y="253"/>
                  </a:lnTo>
                  <a:lnTo>
                    <a:pt x="203" y="228"/>
                  </a:lnTo>
                  <a:lnTo>
                    <a:pt x="203" y="203"/>
                  </a:lnTo>
                  <a:lnTo>
                    <a:pt x="186" y="186"/>
                  </a:lnTo>
                  <a:lnTo>
                    <a:pt x="153" y="169"/>
                  </a:lnTo>
                  <a:lnTo>
                    <a:pt x="102" y="160"/>
                  </a:lnTo>
                  <a:lnTo>
                    <a:pt x="59" y="160"/>
                  </a:lnTo>
                  <a:lnTo>
                    <a:pt x="26" y="177"/>
                  </a:lnTo>
                  <a:lnTo>
                    <a:pt x="9" y="194"/>
                  </a:lnTo>
                  <a:lnTo>
                    <a:pt x="0" y="220"/>
                  </a:lnTo>
                  <a:close/>
                  <a:moveTo>
                    <a:pt x="34" y="220"/>
                  </a:moveTo>
                  <a:lnTo>
                    <a:pt x="34" y="211"/>
                  </a:lnTo>
                  <a:lnTo>
                    <a:pt x="43" y="203"/>
                  </a:lnTo>
                  <a:lnTo>
                    <a:pt x="59" y="203"/>
                  </a:lnTo>
                  <a:lnTo>
                    <a:pt x="76" y="203"/>
                  </a:lnTo>
                  <a:lnTo>
                    <a:pt x="102" y="203"/>
                  </a:lnTo>
                  <a:lnTo>
                    <a:pt x="136" y="203"/>
                  </a:lnTo>
                  <a:lnTo>
                    <a:pt x="153" y="203"/>
                  </a:lnTo>
                  <a:lnTo>
                    <a:pt x="170" y="211"/>
                  </a:lnTo>
                  <a:lnTo>
                    <a:pt x="170" y="228"/>
                  </a:lnTo>
                  <a:lnTo>
                    <a:pt x="170" y="237"/>
                  </a:lnTo>
                  <a:lnTo>
                    <a:pt x="161" y="245"/>
                  </a:lnTo>
                  <a:lnTo>
                    <a:pt x="153" y="245"/>
                  </a:lnTo>
                  <a:lnTo>
                    <a:pt x="136" y="253"/>
                  </a:lnTo>
                  <a:lnTo>
                    <a:pt x="102" y="245"/>
                  </a:lnTo>
                  <a:lnTo>
                    <a:pt x="76" y="245"/>
                  </a:lnTo>
                  <a:lnTo>
                    <a:pt x="51" y="245"/>
                  </a:lnTo>
                  <a:lnTo>
                    <a:pt x="34" y="237"/>
                  </a:lnTo>
                  <a:lnTo>
                    <a:pt x="34" y="220"/>
                  </a:lnTo>
                  <a:close/>
                  <a:moveTo>
                    <a:pt x="9" y="59"/>
                  </a:moveTo>
                  <a:lnTo>
                    <a:pt x="17" y="84"/>
                  </a:lnTo>
                  <a:lnTo>
                    <a:pt x="26" y="110"/>
                  </a:lnTo>
                  <a:lnTo>
                    <a:pt x="59" y="118"/>
                  </a:lnTo>
                  <a:lnTo>
                    <a:pt x="110" y="127"/>
                  </a:lnTo>
                  <a:lnTo>
                    <a:pt x="136" y="127"/>
                  </a:lnTo>
                  <a:lnTo>
                    <a:pt x="161" y="127"/>
                  </a:lnTo>
                  <a:lnTo>
                    <a:pt x="178" y="118"/>
                  </a:lnTo>
                  <a:lnTo>
                    <a:pt x="186" y="110"/>
                  </a:lnTo>
                  <a:lnTo>
                    <a:pt x="212" y="93"/>
                  </a:lnTo>
                  <a:lnTo>
                    <a:pt x="212" y="67"/>
                  </a:lnTo>
                  <a:lnTo>
                    <a:pt x="212" y="42"/>
                  </a:lnTo>
                  <a:lnTo>
                    <a:pt x="195" y="25"/>
                  </a:lnTo>
                  <a:lnTo>
                    <a:pt x="161" y="8"/>
                  </a:lnTo>
                  <a:lnTo>
                    <a:pt x="110" y="0"/>
                  </a:lnTo>
                  <a:lnTo>
                    <a:pt x="68" y="0"/>
                  </a:lnTo>
                  <a:lnTo>
                    <a:pt x="34" y="16"/>
                  </a:lnTo>
                  <a:lnTo>
                    <a:pt x="17" y="33"/>
                  </a:lnTo>
                  <a:lnTo>
                    <a:pt x="9" y="59"/>
                  </a:lnTo>
                  <a:close/>
                  <a:moveTo>
                    <a:pt x="43" y="59"/>
                  </a:moveTo>
                  <a:lnTo>
                    <a:pt x="43" y="50"/>
                  </a:lnTo>
                  <a:lnTo>
                    <a:pt x="51" y="42"/>
                  </a:lnTo>
                  <a:lnTo>
                    <a:pt x="68" y="42"/>
                  </a:lnTo>
                  <a:lnTo>
                    <a:pt x="85" y="42"/>
                  </a:lnTo>
                  <a:lnTo>
                    <a:pt x="110" y="42"/>
                  </a:lnTo>
                  <a:lnTo>
                    <a:pt x="144" y="42"/>
                  </a:lnTo>
                  <a:lnTo>
                    <a:pt x="161" y="42"/>
                  </a:lnTo>
                  <a:lnTo>
                    <a:pt x="178" y="50"/>
                  </a:lnTo>
                  <a:lnTo>
                    <a:pt x="178" y="67"/>
                  </a:lnTo>
                  <a:lnTo>
                    <a:pt x="178" y="76"/>
                  </a:lnTo>
                  <a:lnTo>
                    <a:pt x="170" y="84"/>
                  </a:lnTo>
                  <a:lnTo>
                    <a:pt x="161" y="84"/>
                  </a:lnTo>
                  <a:lnTo>
                    <a:pt x="144" y="93"/>
                  </a:lnTo>
                  <a:lnTo>
                    <a:pt x="110" y="84"/>
                  </a:lnTo>
                  <a:lnTo>
                    <a:pt x="85" y="84"/>
                  </a:lnTo>
                  <a:lnTo>
                    <a:pt x="59" y="84"/>
                  </a:lnTo>
                  <a:lnTo>
                    <a:pt x="43" y="76"/>
                  </a:lnTo>
                  <a:lnTo>
                    <a:pt x="43" y="59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7" name="Rectangle 353">
              <a:extLst>
                <a:ext uri="{FF2B5EF4-FFF2-40B4-BE49-F238E27FC236}">
                  <a16:creationId xmlns:a16="http://schemas.microsoft.com/office/drawing/2014/main" id="{8034B6B7-64D9-4001-866F-620CD3E1E9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0000">
              <a:off x="1333" y="32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8" name="Rectangle 354">
              <a:extLst>
                <a:ext uri="{FF2B5EF4-FFF2-40B4-BE49-F238E27FC236}">
                  <a16:creationId xmlns:a16="http://schemas.microsoft.com/office/drawing/2014/main" id="{D625E128-4980-4442-B5D6-7A8CE98EE2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0000">
              <a:off x="1333" y="29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9" name="Rectangle 355">
              <a:extLst>
                <a:ext uri="{FF2B5EF4-FFF2-40B4-BE49-F238E27FC236}">
                  <a16:creationId xmlns:a16="http://schemas.microsoft.com/office/drawing/2014/main" id="{A4A0AD73-FA56-4CD6-8410-3599D6814B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0000">
              <a:off x="1336" y="273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0" name="Freeform 356">
              <a:extLst>
                <a:ext uri="{FF2B5EF4-FFF2-40B4-BE49-F238E27FC236}">
                  <a16:creationId xmlns:a16="http://schemas.microsoft.com/office/drawing/2014/main" id="{CA84314F-DCE3-43FC-AFC3-6F55FEED5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" y="1408"/>
              <a:ext cx="71" cy="74"/>
            </a:xfrm>
            <a:custGeom>
              <a:avLst/>
              <a:gdLst>
                <a:gd name="T0" fmla="*/ 85 w 407"/>
                <a:gd name="T1" fmla="*/ 280 h 424"/>
                <a:gd name="T2" fmla="*/ 119 w 407"/>
                <a:gd name="T3" fmla="*/ 356 h 424"/>
                <a:gd name="T4" fmla="*/ 178 w 407"/>
                <a:gd name="T5" fmla="*/ 424 h 424"/>
                <a:gd name="T6" fmla="*/ 178 w 407"/>
                <a:gd name="T7" fmla="*/ 373 h 424"/>
                <a:gd name="T8" fmla="*/ 119 w 407"/>
                <a:gd name="T9" fmla="*/ 297 h 424"/>
                <a:gd name="T10" fmla="*/ 102 w 407"/>
                <a:gd name="T11" fmla="*/ 237 h 424"/>
                <a:gd name="T12" fmla="*/ 0 w 407"/>
                <a:gd name="T13" fmla="*/ 322 h 424"/>
                <a:gd name="T14" fmla="*/ 212 w 407"/>
                <a:gd name="T15" fmla="*/ 297 h 424"/>
                <a:gd name="T16" fmla="*/ 254 w 407"/>
                <a:gd name="T17" fmla="*/ 305 h 424"/>
                <a:gd name="T18" fmla="*/ 297 w 407"/>
                <a:gd name="T19" fmla="*/ 280 h 424"/>
                <a:gd name="T20" fmla="*/ 305 w 407"/>
                <a:gd name="T21" fmla="*/ 221 h 424"/>
                <a:gd name="T22" fmla="*/ 280 w 407"/>
                <a:gd name="T23" fmla="*/ 178 h 424"/>
                <a:gd name="T24" fmla="*/ 237 w 407"/>
                <a:gd name="T25" fmla="*/ 161 h 424"/>
                <a:gd name="T26" fmla="*/ 195 w 407"/>
                <a:gd name="T27" fmla="*/ 187 h 424"/>
                <a:gd name="T28" fmla="*/ 161 w 407"/>
                <a:gd name="T29" fmla="*/ 187 h 424"/>
                <a:gd name="T30" fmla="*/ 178 w 407"/>
                <a:gd name="T31" fmla="*/ 111 h 424"/>
                <a:gd name="T32" fmla="*/ 187 w 407"/>
                <a:gd name="T33" fmla="*/ 263 h 424"/>
                <a:gd name="T34" fmla="*/ 204 w 407"/>
                <a:gd name="T35" fmla="*/ 229 h 424"/>
                <a:gd name="T36" fmla="*/ 220 w 407"/>
                <a:gd name="T37" fmla="*/ 204 h 424"/>
                <a:gd name="T38" fmla="*/ 246 w 407"/>
                <a:gd name="T39" fmla="*/ 204 h 424"/>
                <a:gd name="T40" fmla="*/ 271 w 407"/>
                <a:gd name="T41" fmla="*/ 221 h 424"/>
                <a:gd name="T42" fmla="*/ 280 w 407"/>
                <a:gd name="T43" fmla="*/ 246 h 424"/>
                <a:gd name="T44" fmla="*/ 254 w 407"/>
                <a:gd name="T45" fmla="*/ 271 h 424"/>
                <a:gd name="T46" fmla="*/ 229 w 407"/>
                <a:gd name="T47" fmla="*/ 263 h 424"/>
                <a:gd name="T48" fmla="*/ 229 w 407"/>
                <a:gd name="T49" fmla="*/ 26 h 424"/>
                <a:gd name="T50" fmla="*/ 220 w 407"/>
                <a:gd name="T51" fmla="*/ 77 h 424"/>
                <a:gd name="T52" fmla="*/ 237 w 407"/>
                <a:gd name="T53" fmla="*/ 111 h 424"/>
                <a:gd name="T54" fmla="*/ 271 w 407"/>
                <a:gd name="T55" fmla="*/ 136 h 424"/>
                <a:gd name="T56" fmla="*/ 314 w 407"/>
                <a:gd name="T57" fmla="*/ 170 h 424"/>
                <a:gd name="T58" fmla="*/ 347 w 407"/>
                <a:gd name="T59" fmla="*/ 178 h 424"/>
                <a:gd name="T60" fmla="*/ 390 w 407"/>
                <a:gd name="T61" fmla="*/ 153 h 424"/>
                <a:gd name="T62" fmla="*/ 407 w 407"/>
                <a:gd name="T63" fmla="*/ 102 h 424"/>
                <a:gd name="T64" fmla="*/ 390 w 407"/>
                <a:gd name="T65" fmla="*/ 68 h 424"/>
                <a:gd name="T66" fmla="*/ 347 w 407"/>
                <a:gd name="T67" fmla="*/ 34 h 424"/>
                <a:gd name="T68" fmla="*/ 314 w 407"/>
                <a:gd name="T69" fmla="*/ 9 h 424"/>
                <a:gd name="T70" fmla="*/ 271 w 407"/>
                <a:gd name="T71" fmla="*/ 0 h 424"/>
                <a:gd name="T72" fmla="*/ 229 w 407"/>
                <a:gd name="T73" fmla="*/ 26 h 424"/>
                <a:gd name="T74" fmla="*/ 271 w 407"/>
                <a:gd name="T75" fmla="*/ 43 h 424"/>
                <a:gd name="T76" fmla="*/ 305 w 407"/>
                <a:gd name="T77" fmla="*/ 51 h 424"/>
                <a:gd name="T78" fmla="*/ 347 w 407"/>
                <a:gd name="T79" fmla="*/ 85 h 424"/>
                <a:gd name="T80" fmla="*/ 373 w 407"/>
                <a:gd name="T81" fmla="*/ 119 h 424"/>
                <a:gd name="T82" fmla="*/ 356 w 407"/>
                <a:gd name="T83" fmla="*/ 136 h 424"/>
                <a:gd name="T84" fmla="*/ 322 w 407"/>
                <a:gd name="T85" fmla="*/ 127 h 424"/>
                <a:gd name="T86" fmla="*/ 271 w 407"/>
                <a:gd name="T87" fmla="*/ 94 h 424"/>
                <a:gd name="T88" fmla="*/ 254 w 407"/>
                <a:gd name="T89" fmla="*/ 6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7" h="424">
                  <a:moveTo>
                    <a:pt x="34" y="348"/>
                  </a:moveTo>
                  <a:lnTo>
                    <a:pt x="85" y="280"/>
                  </a:lnTo>
                  <a:lnTo>
                    <a:pt x="102" y="322"/>
                  </a:lnTo>
                  <a:lnTo>
                    <a:pt x="119" y="356"/>
                  </a:lnTo>
                  <a:lnTo>
                    <a:pt x="144" y="398"/>
                  </a:lnTo>
                  <a:lnTo>
                    <a:pt x="178" y="424"/>
                  </a:lnTo>
                  <a:lnTo>
                    <a:pt x="195" y="398"/>
                  </a:lnTo>
                  <a:lnTo>
                    <a:pt x="178" y="373"/>
                  </a:lnTo>
                  <a:lnTo>
                    <a:pt x="153" y="356"/>
                  </a:lnTo>
                  <a:lnTo>
                    <a:pt x="119" y="297"/>
                  </a:lnTo>
                  <a:lnTo>
                    <a:pt x="110" y="263"/>
                  </a:lnTo>
                  <a:lnTo>
                    <a:pt x="102" y="237"/>
                  </a:lnTo>
                  <a:lnTo>
                    <a:pt x="85" y="221"/>
                  </a:lnTo>
                  <a:lnTo>
                    <a:pt x="0" y="322"/>
                  </a:lnTo>
                  <a:lnTo>
                    <a:pt x="34" y="348"/>
                  </a:lnTo>
                  <a:close/>
                  <a:moveTo>
                    <a:pt x="212" y="297"/>
                  </a:moveTo>
                  <a:lnTo>
                    <a:pt x="237" y="305"/>
                  </a:lnTo>
                  <a:lnTo>
                    <a:pt x="254" y="305"/>
                  </a:lnTo>
                  <a:lnTo>
                    <a:pt x="280" y="297"/>
                  </a:lnTo>
                  <a:lnTo>
                    <a:pt x="297" y="280"/>
                  </a:lnTo>
                  <a:lnTo>
                    <a:pt x="314" y="246"/>
                  </a:lnTo>
                  <a:lnTo>
                    <a:pt x="305" y="221"/>
                  </a:lnTo>
                  <a:lnTo>
                    <a:pt x="297" y="195"/>
                  </a:lnTo>
                  <a:lnTo>
                    <a:pt x="280" y="178"/>
                  </a:lnTo>
                  <a:lnTo>
                    <a:pt x="254" y="170"/>
                  </a:lnTo>
                  <a:lnTo>
                    <a:pt x="237" y="161"/>
                  </a:lnTo>
                  <a:lnTo>
                    <a:pt x="212" y="170"/>
                  </a:lnTo>
                  <a:lnTo>
                    <a:pt x="195" y="187"/>
                  </a:lnTo>
                  <a:lnTo>
                    <a:pt x="178" y="212"/>
                  </a:lnTo>
                  <a:lnTo>
                    <a:pt x="161" y="187"/>
                  </a:lnTo>
                  <a:lnTo>
                    <a:pt x="204" y="127"/>
                  </a:lnTo>
                  <a:lnTo>
                    <a:pt x="178" y="111"/>
                  </a:lnTo>
                  <a:lnTo>
                    <a:pt x="110" y="187"/>
                  </a:lnTo>
                  <a:lnTo>
                    <a:pt x="187" y="263"/>
                  </a:lnTo>
                  <a:lnTo>
                    <a:pt x="204" y="246"/>
                  </a:lnTo>
                  <a:lnTo>
                    <a:pt x="204" y="229"/>
                  </a:lnTo>
                  <a:lnTo>
                    <a:pt x="212" y="212"/>
                  </a:lnTo>
                  <a:lnTo>
                    <a:pt x="220" y="204"/>
                  </a:lnTo>
                  <a:lnTo>
                    <a:pt x="229" y="204"/>
                  </a:lnTo>
                  <a:lnTo>
                    <a:pt x="246" y="204"/>
                  </a:lnTo>
                  <a:lnTo>
                    <a:pt x="263" y="212"/>
                  </a:lnTo>
                  <a:lnTo>
                    <a:pt x="271" y="221"/>
                  </a:lnTo>
                  <a:lnTo>
                    <a:pt x="280" y="237"/>
                  </a:lnTo>
                  <a:lnTo>
                    <a:pt x="280" y="246"/>
                  </a:lnTo>
                  <a:lnTo>
                    <a:pt x="271" y="254"/>
                  </a:lnTo>
                  <a:lnTo>
                    <a:pt x="254" y="271"/>
                  </a:lnTo>
                  <a:lnTo>
                    <a:pt x="246" y="271"/>
                  </a:lnTo>
                  <a:lnTo>
                    <a:pt x="229" y="263"/>
                  </a:lnTo>
                  <a:lnTo>
                    <a:pt x="212" y="297"/>
                  </a:lnTo>
                  <a:close/>
                  <a:moveTo>
                    <a:pt x="229" y="26"/>
                  </a:moveTo>
                  <a:lnTo>
                    <a:pt x="220" y="51"/>
                  </a:lnTo>
                  <a:lnTo>
                    <a:pt x="220" y="77"/>
                  </a:lnTo>
                  <a:lnTo>
                    <a:pt x="229" y="94"/>
                  </a:lnTo>
                  <a:lnTo>
                    <a:pt x="237" y="111"/>
                  </a:lnTo>
                  <a:lnTo>
                    <a:pt x="254" y="119"/>
                  </a:lnTo>
                  <a:lnTo>
                    <a:pt x="271" y="136"/>
                  </a:lnTo>
                  <a:lnTo>
                    <a:pt x="297" y="153"/>
                  </a:lnTo>
                  <a:lnTo>
                    <a:pt x="314" y="170"/>
                  </a:lnTo>
                  <a:lnTo>
                    <a:pt x="331" y="170"/>
                  </a:lnTo>
                  <a:lnTo>
                    <a:pt x="347" y="178"/>
                  </a:lnTo>
                  <a:lnTo>
                    <a:pt x="373" y="170"/>
                  </a:lnTo>
                  <a:lnTo>
                    <a:pt x="390" y="153"/>
                  </a:lnTo>
                  <a:lnTo>
                    <a:pt x="407" y="127"/>
                  </a:lnTo>
                  <a:lnTo>
                    <a:pt x="407" y="102"/>
                  </a:lnTo>
                  <a:lnTo>
                    <a:pt x="398" y="85"/>
                  </a:lnTo>
                  <a:lnTo>
                    <a:pt x="390" y="68"/>
                  </a:lnTo>
                  <a:lnTo>
                    <a:pt x="373" y="51"/>
                  </a:lnTo>
                  <a:lnTo>
                    <a:pt x="347" y="34"/>
                  </a:lnTo>
                  <a:lnTo>
                    <a:pt x="331" y="26"/>
                  </a:lnTo>
                  <a:lnTo>
                    <a:pt x="314" y="9"/>
                  </a:lnTo>
                  <a:lnTo>
                    <a:pt x="288" y="9"/>
                  </a:lnTo>
                  <a:lnTo>
                    <a:pt x="271" y="0"/>
                  </a:lnTo>
                  <a:lnTo>
                    <a:pt x="254" y="9"/>
                  </a:lnTo>
                  <a:lnTo>
                    <a:pt x="229" y="26"/>
                  </a:lnTo>
                  <a:close/>
                  <a:moveTo>
                    <a:pt x="254" y="43"/>
                  </a:moveTo>
                  <a:lnTo>
                    <a:pt x="271" y="43"/>
                  </a:lnTo>
                  <a:lnTo>
                    <a:pt x="288" y="43"/>
                  </a:lnTo>
                  <a:lnTo>
                    <a:pt x="305" y="51"/>
                  </a:lnTo>
                  <a:lnTo>
                    <a:pt x="331" y="68"/>
                  </a:lnTo>
                  <a:lnTo>
                    <a:pt x="347" y="85"/>
                  </a:lnTo>
                  <a:lnTo>
                    <a:pt x="364" y="102"/>
                  </a:lnTo>
                  <a:lnTo>
                    <a:pt x="373" y="119"/>
                  </a:lnTo>
                  <a:lnTo>
                    <a:pt x="364" y="127"/>
                  </a:lnTo>
                  <a:lnTo>
                    <a:pt x="356" y="136"/>
                  </a:lnTo>
                  <a:lnTo>
                    <a:pt x="339" y="136"/>
                  </a:lnTo>
                  <a:lnTo>
                    <a:pt x="322" y="127"/>
                  </a:lnTo>
                  <a:lnTo>
                    <a:pt x="297" y="111"/>
                  </a:lnTo>
                  <a:lnTo>
                    <a:pt x="271" y="94"/>
                  </a:lnTo>
                  <a:lnTo>
                    <a:pt x="263" y="77"/>
                  </a:lnTo>
                  <a:lnTo>
                    <a:pt x="254" y="60"/>
                  </a:lnTo>
                  <a:lnTo>
                    <a:pt x="254" y="43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1" name="Rectangle 357">
              <a:extLst>
                <a:ext uri="{FF2B5EF4-FFF2-40B4-BE49-F238E27FC236}">
                  <a16:creationId xmlns:a16="http://schemas.microsoft.com/office/drawing/2014/main" id="{6EEDE828-A845-433B-BCDA-634372C906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20000">
              <a:off x="255" y="142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2" name="Rectangle 358">
              <a:extLst>
                <a:ext uri="{FF2B5EF4-FFF2-40B4-BE49-F238E27FC236}">
                  <a16:creationId xmlns:a16="http://schemas.microsoft.com/office/drawing/2014/main" id="{A14C91D0-3DFF-4531-B1F2-F8D366E3AF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20000">
              <a:off x="271" y="139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" name="Rectangle 359">
              <a:extLst>
                <a:ext uri="{FF2B5EF4-FFF2-40B4-BE49-F238E27FC236}">
                  <a16:creationId xmlns:a16="http://schemas.microsoft.com/office/drawing/2014/main" id="{50264A53-F655-4FA1-B159-5E8096099B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20000">
              <a:off x="287" y="137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4" name="Freeform 360">
              <a:extLst>
                <a:ext uri="{FF2B5EF4-FFF2-40B4-BE49-F238E27FC236}">
                  <a16:creationId xmlns:a16="http://schemas.microsoft.com/office/drawing/2014/main" id="{7C93C196-7579-4220-B27E-6A19E42FAC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8" y="74"/>
              <a:ext cx="47" cy="77"/>
            </a:xfrm>
            <a:custGeom>
              <a:avLst/>
              <a:gdLst>
                <a:gd name="T0" fmla="*/ 186 w 271"/>
                <a:gd name="T1" fmla="*/ 102 h 441"/>
                <a:gd name="T2" fmla="*/ 203 w 271"/>
                <a:gd name="T3" fmla="*/ 68 h 441"/>
                <a:gd name="T4" fmla="*/ 186 w 271"/>
                <a:gd name="T5" fmla="*/ 26 h 441"/>
                <a:gd name="T6" fmla="*/ 135 w 271"/>
                <a:gd name="T7" fmla="*/ 0 h 441"/>
                <a:gd name="T8" fmla="*/ 42 w 271"/>
                <a:gd name="T9" fmla="*/ 17 h 441"/>
                <a:gd name="T10" fmla="*/ 0 w 271"/>
                <a:gd name="T11" fmla="*/ 68 h 441"/>
                <a:gd name="T12" fmla="*/ 8 w 271"/>
                <a:gd name="T13" fmla="*/ 119 h 441"/>
                <a:gd name="T14" fmla="*/ 51 w 271"/>
                <a:gd name="T15" fmla="*/ 144 h 441"/>
                <a:gd name="T16" fmla="*/ 110 w 271"/>
                <a:gd name="T17" fmla="*/ 127 h 441"/>
                <a:gd name="T18" fmla="*/ 135 w 271"/>
                <a:gd name="T19" fmla="*/ 94 h 441"/>
                <a:gd name="T20" fmla="*/ 127 w 271"/>
                <a:gd name="T21" fmla="*/ 51 h 441"/>
                <a:gd name="T22" fmla="*/ 135 w 271"/>
                <a:gd name="T23" fmla="*/ 34 h 441"/>
                <a:gd name="T24" fmla="*/ 161 w 271"/>
                <a:gd name="T25" fmla="*/ 43 h 441"/>
                <a:gd name="T26" fmla="*/ 169 w 271"/>
                <a:gd name="T27" fmla="*/ 68 h 441"/>
                <a:gd name="T28" fmla="*/ 169 w 271"/>
                <a:gd name="T29" fmla="*/ 119 h 441"/>
                <a:gd name="T30" fmla="*/ 76 w 271"/>
                <a:gd name="T31" fmla="*/ 51 h 441"/>
                <a:gd name="T32" fmla="*/ 102 w 271"/>
                <a:gd name="T33" fmla="*/ 60 h 441"/>
                <a:gd name="T34" fmla="*/ 102 w 271"/>
                <a:gd name="T35" fmla="*/ 77 h 441"/>
                <a:gd name="T36" fmla="*/ 93 w 271"/>
                <a:gd name="T37" fmla="*/ 102 h 441"/>
                <a:gd name="T38" fmla="*/ 59 w 271"/>
                <a:gd name="T39" fmla="*/ 102 h 441"/>
                <a:gd name="T40" fmla="*/ 34 w 271"/>
                <a:gd name="T41" fmla="*/ 85 h 441"/>
                <a:gd name="T42" fmla="*/ 42 w 271"/>
                <a:gd name="T43" fmla="*/ 68 h 441"/>
                <a:gd name="T44" fmla="*/ 68 w 271"/>
                <a:gd name="T45" fmla="*/ 51 h 441"/>
                <a:gd name="T46" fmla="*/ 220 w 271"/>
                <a:gd name="T47" fmla="*/ 170 h 441"/>
                <a:gd name="T48" fmla="*/ 169 w 271"/>
                <a:gd name="T49" fmla="*/ 144 h 441"/>
                <a:gd name="T50" fmla="*/ 93 w 271"/>
                <a:gd name="T51" fmla="*/ 161 h 441"/>
                <a:gd name="T52" fmla="*/ 59 w 271"/>
                <a:gd name="T53" fmla="*/ 178 h 441"/>
                <a:gd name="T54" fmla="*/ 34 w 271"/>
                <a:gd name="T55" fmla="*/ 212 h 441"/>
                <a:gd name="T56" fmla="*/ 42 w 271"/>
                <a:gd name="T57" fmla="*/ 263 h 441"/>
                <a:gd name="T58" fmla="*/ 102 w 271"/>
                <a:gd name="T59" fmla="*/ 280 h 441"/>
                <a:gd name="T60" fmla="*/ 178 w 271"/>
                <a:gd name="T61" fmla="*/ 271 h 441"/>
                <a:gd name="T62" fmla="*/ 212 w 271"/>
                <a:gd name="T63" fmla="*/ 254 h 441"/>
                <a:gd name="T64" fmla="*/ 237 w 271"/>
                <a:gd name="T65" fmla="*/ 221 h 441"/>
                <a:gd name="T66" fmla="*/ 203 w 271"/>
                <a:gd name="T67" fmla="*/ 195 h 441"/>
                <a:gd name="T68" fmla="*/ 195 w 271"/>
                <a:gd name="T69" fmla="*/ 221 h 441"/>
                <a:gd name="T70" fmla="*/ 169 w 271"/>
                <a:gd name="T71" fmla="*/ 229 h 441"/>
                <a:gd name="T72" fmla="*/ 110 w 271"/>
                <a:gd name="T73" fmla="*/ 246 h 441"/>
                <a:gd name="T74" fmla="*/ 76 w 271"/>
                <a:gd name="T75" fmla="*/ 238 h 441"/>
                <a:gd name="T76" fmla="*/ 68 w 271"/>
                <a:gd name="T77" fmla="*/ 221 h 441"/>
                <a:gd name="T78" fmla="*/ 85 w 271"/>
                <a:gd name="T79" fmla="*/ 204 h 441"/>
                <a:gd name="T80" fmla="*/ 127 w 271"/>
                <a:gd name="T81" fmla="*/ 187 h 441"/>
                <a:gd name="T82" fmla="*/ 178 w 271"/>
                <a:gd name="T83" fmla="*/ 187 h 441"/>
                <a:gd name="T84" fmla="*/ 203 w 271"/>
                <a:gd name="T85" fmla="*/ 195 h 441"/>
                <a:gd name="T86" fmla="*/ 262 w 271"/>
                <a:gd name="T87" fmla="*/ 322 h 441"/>
                <a:gd name="T88" fmla="*/ 203 w 271"/>
                <a:gd name="T89" fmla="*/ 305 h 441"/>
                <a:gd name="T90" fmla="*/ 135 w 271"/>
                <a:gd name="T91" fmla="*/ 314 h 441"/>
                <a:gd name="T92" fmla="*/ 93 w 271"/>
                <a:gd name="T93" fmla="*/ 331 h 441"/>
                <a:gd name="T94" fmla="*/ 76 w 271"/>
                <a:gd name="T95" fmla="*/ 365 h 441"/>
                <a:gd name="T96" fmla="*/ 85 w 271"/>
                <a:gd name="T97" fmla="*/ 415 h 441"/>
                <a:gd name="T98" fmla="*/ 135 w 271"/>
                <a:gd name="T99" fmla="*/ 441 h 441"/>
                <a:gd name="T100" fmla="*/ 212 w 271"/>
                <a:gd name="T101" fmla="*/ 424 h 441"/>
                <a:gd name="T102" fmla="*/ 245 w 271"/>
                <a:gd name="T103" fmla="*/ 407 h 441"/>
                <a:gd name="T104" fmla="*/ 271 w 271"/>
                <a:gd name="T105" fmla="*/ 373 h 441"/>
                <a:gd name="T106" fmla="*/ 237 w 271"/>
                <a:gd name="T107" fmla="*/ 356 h 441"/>
                <a:gd name="T108" fmla="*/ 237 w 271"/>
                <a:gd name="T109" fmla="*/ 373 h 441"/>
                <a:gd name="T110" fmla="*/ 203 w 271"/>
                <a:gd name="T111" fmla="*/ 390 h 441"/>
                <a:gd name="T112" fmla="*/ 144 w 271"/>
                <a:gd name="T113" fmla="*/ 398 h 441"/>
                <a:gd name="T114" fmla="*/ 110 w 271"/>
                <a:gd name="T115" fmla="*/ 398 h 441"/>
                <a:gd name="T116" fmla="*/ 102 w 271"/>
                <a:gd name="T117" fmla="*/ 373 h 441"/>
                <a:gd name="T118" fmla="*/ 118 w 271"/>
                <a:gd name="T119" fmla="*/ 365 h 441"/>
                <a:gd name="T120" fmla="*/ 169 w 271"/>
                <a:gd name="T121" fmla="*/ 348 h 441"/>
                <a:gd name="T122" fmla="*/ 212 w 271"/>
                <a:gd name="T123" fmla="*/ 339 h 441"/>
                <a:gd name="T124" fmla="*/ 237 w 271"/>
                <a:gd name="T125" fmla="*/ 35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1" h="441">
                  <a:moveTo>
                    <a:pt x="169" y="119"/>
                  </a:moveTo>
                  <a:lnTo>
                    <a:pt x="186" y="102"/>
                  </a:lnTo>
                  <a:lnTo>
                    <a:pt x="195" y="94"/>
                  </a:lnTo>
                  <a:lnTo>
                    <a:pt x="203" y="68"/>
                  </a:lnTo>
                  <a:lnTo>
                    <a:pt x="203" y="51"/>
                  </a:lnTo>
                  <a:lnTo>
                    <a:pt x="186" y="26"/>
                  </a:lnTo>
                  <a:lnTo>
                    <a:pt x="169" y="9"/>
                  </a:lnTo>
                  <a:lnTo>
                    <a:pt x="135" y="0"/>
                  </a:lnTo>
                  <a:lnTo>
                    <a:pt x="85" y="0"/>
                  </a:lnTo>
                  <a:lnTo>
                    <a:pt x="42" y="17"/>
                  </a:lnTo>
                  <a:lnTo>
                    <a:pt x="17" y="43"/>
                  </a:lnTo>
                  <a:lnTo>
                    <a:pt x="0" y="68"/>
                  </a:lnTo>
                  <a:lnTo>
                    <a:pt x="0" y="94"/>
                  </a:lnTo>
                  <a:lnTo>
                    <a:pt x="8" y="119"/>
                  </a:lnTo>
                  <a:lnTo>
                    <a:pt x="34" y="136"/>
                  </a:lnTo>
                  <a:lnTo>
                    <a:pt x="51" y="144"/>
                  </a:lnTo>
                  <a:lnTo>
                    <a:pt x="85" y="136"/>
                  </a:lnTo>
                  <a:lnTo>
                    <a:pt x="110" y="127"/>
                  </a:lnTo>
                  <a:lnTo>
                    <a:pt x="127" y="111"/>
                  </a:lnTo>
                  <a:lnTo>
                    <a:pt x="135" y="94"/>
                  </a:lnTo>
                  <a:lnTo>
                    <a:pt x="135" y="68"/>
                  </a:lnTo>
                  <a:lnTo>
                    <a:pt x="127" y="51"/>
                  </a:lnTo>
                  <a:lnTo>
                    <a:pt x="110" y="34"/>
                  </a:lnTo>
                  <a:lnTo>
                    <a:pt x="135" y="34"/>
                  </a:lnTo>
                  <a:lnTo>
                    <a:pt x="152" y="43"/>
                  </a:lnTo>
                  <a:lnTo>
                    <a:pt x="161" y="43"/>
                  </a:lnTo>
                  <a:lnTo>
                    <a:pt x="169" y="60"/>
                  </a:lnTo>
                  <a:lnTo>
                    <a:pt x="169" y="68"/>
                  </a:lnTo>
                  <a:lnTo>
                    <a:pt x="152" y="85"/>
                  </a:lnTo>
                  <a:lnTo>
                    <a:pt x="169" y="119"/>
                  </a:lnTo>
                  <a:close/>
                  <a:moveTo>
                    <a:pt x="68" y="51"/>
                  </a:moveTo>
                  <a:lnTo>
                    <a:pt x="76" y="51"/>
                  </a:lnTo>
                  <a:lnTo>
                    <a:pt x="93" y="51"/>
                  </a:lnTo>
                  <a:lnTo>
                    <a:pt x="102" y="60"/>
                  </a:lnTo>
                  <a:lnTo>
                    <a:pt x="102" y="68"/>
                  </a:lnTo>
                  <a:lnTo>
                    <a:pt x="102" y="77"/>
                  </a:lnTo>
                  <a:lnTo>
                    <a:pt x="102" y="94"/>
                  </a:lnTo>
                  <a:lnTo>
                    <a:pt x="93" y="102"/>
                  </a:lnTo>
                  <a:lnTo>
                    <a:pt x="76" y="102"/>
                  </a:lnTo>
                  <a:lnTo>
                    <a:pt x="59" y="102"/>
                  </a:lnTo>
                  <a:lnTo>
                    <a:pt x="42" y="102"/>
                  </a:lnTo>
                  <a:lnTo>
                    <a:pt x="34" y="85"/>
                  </a:lnTo>
                  <a:lnTo>
                    <a:pt x="34" y="77"/>
                  </a:lnTo>
                  <a:lnTo>
                    <a:pt x="42" y="68"/>
                  </a:lnTo>
                  <a:lnTo>
                    <a:pt x="51" y="60"/>
                  </a:lnTo>
                  <a:lnTo>
                    <a:pt x="68" y="51"/>
                  </a:lnTo>
                  <a:close/>
                  <a:moveTo>
                    <a:pt x="237" y="195"/>
                  </a:moveTo>
                  <a:lnTo>
                    <a:pt x="220" y="170"/>
                  </a:lnTo>
                  <a:lnTo>
                    <a:pt x="203" y="153"/>
                  </a:lnTo>
                  <a:lnTo>
                    <a:pt x="169" y="144"/>
                  </a:lnTo>
                  <a:lnTo>
                    <a:pt x="118" y="153"/>
                  </a:lnTo>
                  <a:lnTo>
                    <a:pt x="93" y="161"/>
                  </a:lnTo>
                  <a:lnTo>
                    <a:pt x="76" y="170"/>
                  </a:lnTo>
                  <a:lnTo>
                    <a:pt x="59" y="178"/>
                  </a:lnTo>
                  <a:lnTo>
                    <a:pt x="42" y="187"/>
                  </a:lnTo>
                  <a:lnTo>
                    <a:pt x="34" y="212"/>
                  </a:lnTo>
                  <a:lnTo>
                    <a:pt x="34" y="238"/>
                  </a:lnTo>
                  <a:lnTo>
                    <a:pt x="42" y="263"/>
                  </a:lnTo>
                  <a:lnTo>
                    <a:pt x="68" y="280"/>
                  </a:lnTo>
                  <a:lnTo>
                    <a:pt x="102" y="280"/>
                  </a:lnTo>
                  <a:lnTo>
                    <a:pt x="152" y="280"/>
                  </a:lnTo>
                  <a:lnTo>
                    <a:pt x="178" y="271"/>
                  </a:lnTo>
                  <a:lnTo>
                    <a:pt x="195" y="263"/>
                  </a:lnTo>
                  <a:lnTo>
                    <a:pt x="212" y="254"/>
                  </a:lnTo>
                  <a:lnTo>
                    <a:pt x="220" y="238"/>
                  </a:lnTo>
                  <a:lnTo>
                    <a:pt x="237" y="221"/>
                  </a:lnTo>
                  <a:lnTo>
                    <a:pt x="237" y="195"/>
                  </a:lnTo>
                  <a:close/>
                  <a:moveTo>
                    <a:pt x="203" y="195"/>
                  </a:moveTo>
                  <a:lnTo>
                    <a:pt x="203" y="212"/>
                  </a:lnTo>
                  <a:lnTo>
                    <a:pt x="195" y="221"/>
                  </a:lnTo>
                  <a:lnTo>
                    <a:pt x="186" y="221"/>
                  </a:lnTo>
                  <a:lnTo>
                    <a:pt x="169" y="229"/>
                  </a:lnTo>
                  <a:lnTo>
                    <a:pt x="135" y="238"/>
                  </a:lnTo>
                  <a:lnTo>
                    <a:pt x="110" y="246"/>
                  </a:lnTo>
                  <a:lnTo>
                    <a:pt x="93" y="246"/>
                  </a:lnTo>
                  <a:lnTo>
                    <a:pt x="76" y="238"/>
                  </a:lnTo>
                  <a:lnTo>
                    <a:pt x="68" y="229"/>
                  </a:lnTo>
                  <a:lnTo>
                    <a:pt x="68" y="221"/>
                  </a:lnTo>
                  <a:lnTo>
                    <a:pt x="76" y="212"/>
                  </a:lnTo>
                  <a:lnTo>
                    <a:pt x="85" y="204"/>
                  </a:lnTo>
                  <a:lnTo>
                    <a:pt x="102" y="195"/>
                  </a:lnTo>
                  <a:lnTo>
                    <a:pt x="127" y="187"/>
                  </a:lnTo>
                  <a:lnTo>
                    <a:pt x="161" y="187"/>
                  </a:lnTo>
                  <a:lnTo>
                    <a:pt x="178" y="187"/>
                  </a:lnTo>
                  <a:lnTo>
                    <a:pt x="195" y="187"/>
                  </a:lnTo>
                  <a:lnTo>
                    <a:pt x="203" y="195"/>
                  </a:lnTo>
                  <a:close/>
                  <a:moveTo>
                    <a:pt x="271" y="348"/>
                  </a:moveTo>
                  <a:lnTo>
                    <a:pt x="262" y="322"/>
                  </a:lnTo>
                  <a:lnTo>
                    <a:pt x="237" y="305"/>
                  </a:lnTo>
                  <a:lnTo>
                    <a:pt x="203" y="305"/>
                  </a:lnTo>
                  <a:lnTo>
                    <a:pt x="161" y="305"/>
                  </a:lnTo>
                  <a:lnTo>
                    <a:pt x="135" y="314"/>
                  </a:lnTo>
                  <a:lnTo>
                    <a:pt x="110" y="322"/>
                  </a:lnTo>
                  <a:lnTo>
                    <a:pt x="93" y="331"/>
                  </a:lnTo>
                  <a:lnTo>
                    <a:pt x="85" y="339"/>
                  </a:lnTo>
                  <a:lnTo>
                    <a:pt x="76" y="365"/>
                  </a:lnTo>
                  <a:lnTo>
                    <a:pt x="76" y="390"/>
                  </a:lnTo>
                  <a:lnTo>
                    <a:pt x="85" y="415"/>
                  </a:lnTo>
                  <a:lnTo>
                    <a:pt x="102" y="432"/>
                  </a:lnTo>
                  <a:lnTo>
                    <a:pt x="135" y="441"/>
                  </a:lnTo>
                  <a:lnTo>
                    <a:pt x="186" y="432"/>
                  </a:lnTo>
                  <a:lnTo>
                    <a:pt x="212" y="424"/>
                  </a:lnTo>
                  <a:lnTo>
                    <a:pt x="229" y="415"/>
                  </a:lnTo>
                  <a:lnTo>
                    <a:pt x="245" y="407"/>
                  </a:lnTo>
                  <a:lnTo>
                    <a:pt x="262" y="398"/>
                  </a:lnTo>
                  <a:lnTo>
                    <a:pt x="271" y="373"/>
                  </a:lnTo>
                  <a:lnTo>
                    <a:pt x="271" y="348"/>
                  </a:lnTo>
                  <a:close/>
                  <a:moveTo>
                    <a:pt x="237" y="356"/>
                  </a:moveTo>
                  <a:lnTo>
                    <a:pt x="237" y="365"/>
                  </a:lnTo>
                  <a:lnTo>
                    <a:pt x="237" y="373"/>
                  </a:lnTo>
                  <a:lnTo>
                    <a:pt x="220" y="381"/>
                  </a:lnTo>
                  <a:lnTo>
                    <a:pt x="203" y="390"/>
                  </a:lnTo>
                  <a:lnTo>
                    <a:pt x="178" y="398"/>
                  </a:lnTo>
                  <a:lnTo>
                    <a:pt x="144" y="398"/>
                  </a:lnTo>
                  <a:lnTo>
                    <a:pt x="127" y="398"/>
                  </a:lnTo>
                  <a:lnTo>
                    <a:pt x="110" y="398"/>
                  </a:lnTo>
                  <a:lnTo>
                    <a:pt x="102" y="390"/>
                  </a:lnTo>
                  <a:lnTo>
                    <a:pt x="102" y="373"/>
                  </a:lnTo>
                  <a:lnTo>
                    <a:pt x="110" y="365"/>
                  </a:lnTo>
                  <a:lnTo>
                    <a:pt x="118" y="365"/>
                  </a:lnTo>
                  <a:lnTo>
                    <a:pt x="135" y="356"/>
                  </a:lnTo>
                  <a:lnTo>
                    <a:pt x="169" y="348"/>
                  </a:lnTo>
                  <a:lnTo>
                    <a:pt x="195" y="339"/>
                  </a:lnTo>
                  <a:lnTo>
                    <a:pt x="212" y="339"/>
                  </a:lnTo>
                  <a:lnTo>
                    <a:pt x="237" y="348"/>
                  </a:lnTo>
                  <a:lnTo>
                    <a:pt x="237" y="356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5" name="Rectangle 361">
              <a:extLst>
                <a:ext uri="{FF2B5EF4-FFF2-40B4-BE49-F238E27FC236}">
                  <a16:creationId xmlns:a16="http://schemas.microsoft.com/office/drawing/2014/main" id="{BDE6F7D6-69CF-44ED-BA97-98D25B92BB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20000">
              <a:off x="2156" y="6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6" name="Rectangle 362">
              <a:extLst>
                <a:ext uri="{FF2B5EF4-FFF2-40B4-BE49-F238E27FC236}">
                  <a16:creationId xmlns:a16="http://schemas.microsoft.com/office/drawing/2014/main" id="{1B706326-7974-4732-8EE1-DE6789DF5F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20000">
              <a:off x="2163" y="9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7" name="Rectangle 363">
              <a:extLst>
                <a:ext uri="{FF2B5EF4-FFF2-40B4-BE49-F238E27FC236}">
                  <a16:creationId xmlns:a16="http://schemas.microsoft.com/office/drawing/2014/main" id="{93B343EB-9E6E-424C-8F40-12986BDBE2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20000">
              <a:off x="2166" y="11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8" name="Freeform 364">
              <a:extLst>
                <a:ext uri="{FF2B5EF4-FFF2-40B4-BE49-F238E27FC236}">
                  <a16:creationId xmlns:a16="http://schemas.microsoft.com/office/drawing/2014/main" id="{3D18C4C2-0F0F-4CF1-9FC7-219E6FD15F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3" y="2835"/>
              <a:ext cx="52" cy="77"/>
            </a:xfrm>
            <a:custGeom>
              <a:avLst/>
              <a:gdLst>
                <a:gd name="T0" fmla="*/ 153 w 297"/>
                <a:gd name="T1" fmla="*/ 440 h 440"/>
                <a:gd name="T2" fmla="*/ 187 w 297"/>
                <a:gd name="T3" fmla="*/ 415 h 440"/>
                <a:gd name="T4" fmla="*/ 203 w 297"/>
                <a:gd name="T5" fmla="*/ 364 h 440"/>
                <a:gd name="T6" fmla="*/ 178 w 297"/>
                <a:gd name="T7" fmla="*/ 321 h 440"/>
                <a:gd name="T8" fmla="*/ 127 w 297"/>
                <a:gd name="T9" fmla="*/ 304 h 440"/>
                <a:gd name="T10" fmla="*/ 85 w 297"/>
                <a:gd name="T11" fmla="*/ 321 h 440"/>
                <a:gd name="T12" fmla="*/ 68 w 297"/>
                <a:gd name="T13" fmla="*/ 372 h 440"/>
                <a:gd name="T14" fmla="*/ 60 w 297"/>
                <a:gd name="T15" fmla="*/ 288 h 440"/>
                <a:gd name="T16" fmla="*/ 0 w 297"/>
                <a:gd name="T17" fmla="*/ 372 h 440"/>
                <a:gd name="T18" fmla="*/ 102 w 297"/>
                <a:gd name="T19" fmla="*/ 398 h 440"/>
                <a:gd name="T20" fmla="*/ 102 w 297"/>
                <a:gd name="T21" fmla="*/ 364 h 440"/>
                <a:gd name="T22" fmla="*/ 127 w 297"/>
                <a:gd name="T23" fmla="*/ 347 h 440"/>
                <a:gd name="T24" fmla="*/ 161 w 297"/>
                <a:gd name="T25" fmla="*/ 355 h 440"/>
                <a:gd name="T26" fmla="*/ 170 w 297"/>
                <a:gd name="T27" fmla="*/ 372 h 440"/>
                <a:gd name="T28" fmla="*/ 161 w 297"/>
                <a:gd name="T29" fmla="*/ 398 h 440"/>
                <a:gd name="T30" fmla="*/ 136 w 297"/>
                <a:gd name="T31" fmla="*/ 406 h 440"/>
                <a:gd name="T32" fmla="*/ 51 w 297"/>
                <a:gd name="T33" fmla="*/ 194 h 440"/>
                <a:gd name="T34" fmla="*/ 60 w 297"/>
                <a:gd name="T35" fmla="*/ 237 h 440"/>
                <a:gd name="T36" fmla="*/ 85 w 297"/>
                <a:gd name="T37" fmla="*/ 262 h 440"/>
                <a:gd name="T38" fmla="*/ 127 w 297"/>
                <a:gd name="T39" fmla="*/ 279 h 440"/>
                <a:gd name="T40" fmla="*/ 212 w 297"/>
                <a:gd name="T41" fmla="*/ 288 h 440"/>
                <a:gd name="T42" fmla="*/ 246 w 297"/>
                <a:gd name="T43" fmla="*/ 254 h 440"/>
                <a:gd name="T44" fmla="*/ 237 w 297"/>
                <a:gd name="T45" fmla="*/ 203 h 440"/>
                <a:gd name="T46" fmla="*/ 212 w 297"/>
                <a:gd name="T47" fmla="*/ 177 h 440"/>
                <a:gd name="T48" fmla="*/ 170 w 297"/>
                <a:gd name="T49" fmla="*/ 161 h 440"/>
                <a:gd name="T50" fmla="*/ 85 w 297"/>
                <a:gd name="T51" fmla="*/ 152 h 440"/>
                <a:gd name="T52" fmla="*/ 51 w 297"/>
                <a:gd name="T53" fmla="*/ 194 h 440"/>
                <a:gd name="T54" fmla="*/ 93 w 297"/>
                <a:gd name="T55" fmla="*/ 186 h 440"/>
                <a:gd name="T56" fmla="*/ 127 w 297"/>
                <a:gd name="T57" fmla="*/ 186 h 440"/>
                <a:gd name="T58" fmla="*/ 187 w 297"/>
                <a:gd name="T59" fmla="*/ 211 h 440"/>
                <a:gd name="T60" fmla="*/ 212 w 297"/>
                <a:gd name="T61" fmla="*/ 228 h 440"/>
                <a:gd name="T62" fmla="*/ 212 w 297"/>
                <a:gd name="T63" fmla="*/ 254 h 440"/>
                <a:gd name="T64" fmla="*/ 187 w 297"/>
                <a:gd name="T65" fmla="*/ 254 h 440"/>
                <a:gd name="T66" fmla="*/ 144 w 297"/>
                <a:gd name="T67" fmla="*/ 245 h 440"/>
                <a:gd name="T68" fmla="*/ 93 w 297"/>
                <a:gd name="T69" fmla="*/ 228 h 440"/>
                <a:gd name="T70" fmla="*/ 85 w 297"/>
                <a:gd name="T71" fmla="*/ 203 h 440"/>
                <a:gd name="T72" fmla="*/ 93 w 297"/>
                <a:gd name="T73" fmla="*/ 67 h 440"/>
                <a:gd name="T74" fmla="*/ 119 w 297"/>
                <a:gd name="T75" fmla="*/ 101 h 440"/>
                <a:gd name="T76" fmla="*/ 153 w 297"/>
                <a:gd name="T77" fmla="*/ 118 h 440"/>
                <a:gd name="T78" fmla="*/ 220 w 297"/>
                <a:gd name="T79" fmla="*/ 144 h 440"/>
                <a:gd name="T80" fmla="*/ 280 w 297"/>
                <a:gd name="T81" fmla="*/ 127 h 440"/>
                <a:gd name="T82" fmla="*/ 297 w 297"/>
                <a:gd name="T83" fmla="*/ 76 h 440"/>
                <a:gd name="T84" fmla="*/ 280 w 297"/>
                <a:gd name="T85" fmla="*/ 34 h 440"/>
                <a:gd name="T86" fmla="*/ 237 w 297"/>
                <a:gd name="T87" fmla="*/ 17 h 440"/>
                <a:gd name="T88" fmla="*/ 170 w 297"/>
                <a:gd name="T89" fmla="*/ 0 h 440"/>
                <a:gd name="T90" fmla="*/ 110 w 297"/>
                <a:gd name="T91" fmla="*/ 17 h 440"/>
                <a:gd name="T92" fmla="*/ 127 w 297"/>
                <a:gd name="T93" fmla="*/ 51 h 440"/>
                <a:gd name="T94" fmla="*/ 153 w 297"/>
                <a:gd name="T95" fmla="*/ 34 h 440"/>
                <a:gd name="T96" fmla="*/ 203 w 297"/>
                <a:gd name="T97" fmla="*/ 42 h 440"/>
                <a:gd name="T98" fmla="*/ 246 w 297"/>
                <a:gd name="T99" fmla="*/ 67 h 440"/>
                <a:gd name="T100" fmla="*/ 263 w 297"/>
                <a:gd name="T101" fmla="*/ 93 h 440"/>
                <a:gd name="T102" fmla="*/ 246 w 297"/>
                <a:gd name="T103" fmla="*/ 101 h 440"/>
                <a:gd name="T104" fmla="*/ 220 w 297"/>
                <a:gd name="T105" fmla="*/ 101 h 440"/>
                <a:gd name="T106" fmla="*/ 161 w 297"/>
                <a:gd name="T107" fmla="*/ 84 h 440"/>
                <a:gd name="T108" fmla="*/ 127 w 297"/>
                <a:gd name="T109" fmla="*/ 5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7" h="440">
                  <a:moveTo>
                    <a:pt x="127" y="440"/>
                  </a:moveTo>
                  <a:lnTo>
                    <a:pt x="153" y="440"/>
                  </a:lnTo>
                  <a:lnTo>
                    <a:pt x="170" y="431"/>
                  </a:lnTo>
                  <a:lnTo>
                    <a:pt x="187" y="415"/>
                  </a:lnTo>
                  <a:lnTo>
                    <a:pt x="203" y="398"/>
                  </a:lnTo>
                  <a:lnTo>
                    <a:pt x="203" y="364"/>
                  </a:lnTo>
                  <a:lnTo>
                    <a:pt x="195" y="338"/>
                  </a:lnTo>
                  <a:lnTo>
                    <a:pt x="178" y="321"/>
                  </a:lnTo>
                  <a:lnTo>
                    <a:pt x="153" y="304"/>
                  </a:lnTo>
                  <a:lnTo>
                    <a:pt x="127" y="304"/>
                  </a:lnTo>
                  <a:lnTo>
                    <a:pt x="102" y="313"/>
                  </a:lnTo>
                  <a:lnTo>
                    <a:pt x="85" y="321"/>
                  </a:lnTo>
                  <a:lnTo>
                    <a:pt x="68" y="347"/>
                  </a:lnTo>
                  <a:lnTo>
                    <a:pt x="68" y="372"/>
                  </a:lnTo>
                  <a:lnTo>
                    <a:pt x="43" y="355"/>
                  </a:lnTo>
                  <a:lnTo>
                    <a:pt x="60" y="288"/>
                  </a:lnTo>
                  <a:lnTo>
                    <a:pt x="26" y="279"/>
                  </a:lnTo>
                  <a:lnTo>
                    <a:pt x="0" y="372"/>
                  </a:lnTo>
                  <a:lnTo>
                    <a:pt x="93" y="423"/>
                  </a:lnTo>
                  <a:lnTo>
                    <a:pt x="102" y="398"/>
                  </a:lnTo>
                  <a:lnTo>
                    <a:pt x="102" y="381"/>
                  </a:lnTo>
                  <a:lnTo>
                    <a:pt x="102" y="364"/>
                  </a:lnTo>
                  <a:lnTo>
                    <a:pt x="110" y="347"/>
                  </a:lnTo>
                  <a:lnTo>
                    <a:pt x="127" y="347"/>
                  </a:lnTo>
                  <a:lnTo>
                    <a:pt x="144" y="347"/>
                  </a:lnTo>
                  <a:lnTo>
                    <a:pt x="161" y="355"/>
                  </a:lnTo>
                  <a:lnTo>
                    <a:pt x="170" y="364"/>
                  </a:lnTo>
                  <a:lnTo>
                    <a:pt x="170" y="372"/>
                  </a:lnTo>
                  <a:lnTo>
                    <a:pt x="170" y="381"/>
                  </a:lnTo>
                  <a:lnTo>
                    <a:pt x="161" y="398"/>
                  </a:lnTo>
                  <a:lnTo>
                    <a:pt x="153" y="406"/>
                  </a:lnTo>
                  <a:lnTo>
                    <a:pt x="136" y="406"/>
                  </a:lnTo>
                  <a:lnTo>
                    <a:pt x="127" y="440"/>
                  </a:lnTo>
                  <a:close/>
                  <a:moveTo>
                    <a:pt x="51" y="194"/>
                  </a:moveTo>
                  <a:lnTo>
                    <a:pt x="51" y="220"/>
                  </a:lnTo>
                  <a:lnTo>
                    <a:pt x="60" y="237"/>
                  </a:lnTo>
                  <a:lnTo>
                    <a:pt x="68" y="254"/>
                  </a:lnTo>
                  <a:lnTo>
                    <a:pt x="85" y="262"/>
                  </a:lnTo>
                  <a:lnTo>
                    <a:pt x="102" y="271"/>
                  </a:lnTo>
                  <a:lnTo>
                    <a:pt x="127" y="279"/>
                  </a:lnTo>
                  <a:lnTo>
                    <a:pt x="178" y="296"/>
                  </a:lnTo>
                  <a:lnTo>
                    <a:pt x="212" y="288"/>
                  </a:lnTo>
                  <a:lnTo>
                    <a:pt x="237" y="279"/>
                  </a:lnTo>
                  <a:lnTo>
                    <a:pt x="246" y="254"/>
                  </a:lnTo>
                  <a:lnTo>
                    <a:pt x="246" y="228"/>
                  </a:lnTo>
                  <a:lnTo>
                    <a:pt x="237" y="203"/>
                  </a:lnTo>
                  <a:lnTo>
                    <a:pt x="229" y="186"/>
                  </a:lnTo>
                  <a:lnTo>
                    <a:pt x="212" y="177"/>
                  </a:lnTo>
                  <a:lnTo>
                    <a:pt x="195" y="169"/>
                  </a:lnTo>
                  <a:lnTo>
                    <a:pt x="170" y="161"/>
                  </a:lnTo>
                  <a:lnTo>
                    <a:pt x="119" y="152"/>
                  </a:lnTo>
                  <a:lnTo>
                    <a:pt x="85" y="152"/>
                  </a:lnTo>
                  <a:lnTo>
                    <a:pt x="68" y="169"/>
                  </a:lnTo>
                  <a:lnTo>
                    <a:pt x="51" y="194"/>
                  </a:lnTo>
                  <a:close/>
                  <a:moveTo>
                    <a:pt x="85" y="203"/>
                  </a:moveTo>
                  <a:lnTo>
                    <a:pt x="93" y="186"/>
                  </a:lnTo>
                  <a:lnTo>
                    <a:pt x="110" y="186"/>
                  </a:lnTo>
                  <a:lnTo>
                    <a:pt x="127" y="186"/>
                  </a:lnTo>
                  <a:lnTo>
                    <a:pt x="153" y="194"/>
                  </a:lnTo>
                  <a:lnTo>
                    <a:pt x="187" y="211"/>
                  </a:lnTo>
                  <a:lnTo>
                    <a:pt x="203" y="220"/>
                  </a:lnTo>
                  <a:lnTo>
                    <a:pt x="212" y="228"/>
                  </a:lnTo>
                  <a:lnTo>
                    <a:pt x="220" y="245"/>
                  </a:lnTo>
                  <a:lnTo>
                    <a:pt x="212" y="254"/>
                  </a:lnTo>
                  <a:lnTo>
                    <a:pt x="203" y="254"/>
                  </a:lnTo>
                  <a:lnTo>
                    <a:pt x="187" y="254"/>
                  </a:lnTo>
                  <a:lnTo>
                    <a:pt x="170" y="254"/>
                  </a:lnTo>
                  <a:lnTo>
                    <a:pt x="144" y="245"/>
                  </a:lnTo>
                  <a:lnTo>
                    <a:pt x="110" y="237"/>
                  </a:lnTo>
                  <a:lnTo>
                    <a:pt x="93" y="228"/>
                  </a:lnTo>
                  <a:lnTo>
                    <a:pt x="85" y="211"/>
                  </a:lnTo>
                  <a:lnTo>
                    <a:pt x="85" y="203"/>
                  </a:lnTo>
                  <a:close/>
                  <a:moveTo>
                    <a:pt x="102" y="42"/>
                  </a:moveTo>
                  <a:lnTo>
                    <a:pt x="93" y="67"/>
                  </a:lnTo>
                  <a:lnTo>
                    <a:pt x="102" y="84"/>
                  </a:lnTo>
                  <a:lnTo>
                    <a:pt x="119" y="101"/>
                  </a:lnTo>
                  <a:lnTo>
                    <a:pt x="127" y="110"/>
                  </a:lnTo>
                  <a:lnTo>
                    <a:pt x="153" y="118"/>
                  </a:lnTo>
                  <a:lnTo>
                    <a:pt x="178" y="127"/>
                  </a:lnTo>
                  <a:lnTo>
                    <a:pt x="220" y="144"/>
                  </a:lnTo>
                  <a:lnTo>
                    <a:pt x="254" y="135"/>
                  </a:lnTo>
                  <a:lnTo>
                    <a:pt x="280" y="127"/>
                  </a:lnTo>
                  <a:lnTo>
                    <a:pt x="297" y="101"/>
                  </a:lnTo>
                  <a:lnTo>
                    <a:pt x="297" y="76"/>
                  </a:lnTo>
                  <a:lnTo>
                    <a:pt x="288" y="51"/>
                  </a:lnTo>
                  <a:lnTo>
                    <a:pt x="280" y="34"/>
                  </a:lnTo>
                  <a:lnTo>
                    <a:pt x="263" y="25"/>
                  </a:lnTo>
                  <a:lnTo>
                    <a:pt x="237" y="17"/>
                  </a:lnTo>
                  <a:lnTo>
                    <a:pt x="212" y="8"/>
                  </a:lnTo>
                  <a:lnTo>
                    <a:pt x="170" y="0"/>
                  </a:lnTo>
                  <a:lnTo>
                    <a:pt x="136" y="0"/>
                  </a:lnTo>
                  <a:lnTo>
                    <a:pt x="110" y="17"/>
                  </a:lnTo>
                  <a:lnTo>
                    <a:pt x="102" y="42"/>
                  </a:lnTo>
                  <a:close/>
                  <a:moveTo>
                    <a:pt x="127" y="51"/>
                  </a:moveTo>
                  <a:lnTo>
                    <a:pt x="136" y="34"/>
                  </a:lnTo>
                  <a:lnTo>
                    <a:pt x="153" y="34"/>
                  </a:lnTo>
                  <a:lnTo>
                    <a:pt x="178" y="34"/>
                  </a:lnTo>
                  <a:lnTo>
                    <a:pt x="203" y="42"/>
                  </a:lnTo>
                  <a:lnTo>
                    <a:pt x="229" y="59"/>
                  </a:lnTo>
                  <a:lnTo>
                    <a:pt x="246" y="67"/>
                  </a:lnTo>
                  <a:lnTo>
                    <a:pt x="263" y="76"/>
                  </a:lnTo>
                  <a:lnTo>
                    <a:pt x="263" y="93"/>
                  </a:lnTo>
                  <a:lnTo>
                    <a:pt x="254" y="101"/>
                  </a:lnTo>
                  <a:lnTo>
                    <a:pt x="246" y="101"/>
                  </a:lnTo>
                  <a:lnTo>
                    <a:pt x="237" y="101"/>
                  </a:lnTo>
                  <a:lnTo>
                    <a:pt x="220" y="101"/>
                  </a:lnTo>
                  <a:lnTo>
                    <a:pt x="187" y="93"/>
                  </a:lnTo>
                  <a:lnTo>
                    <a:pt x="161" y="84"/>
                  </a:lnTo>
                  <a:lnTo>
                    <a:pt x="144" y="76"/>
                  </a:lnTo>
                  <a:lnTo>
                    <a:pt x="127" y="59"/>
                  </a:lnTo>
                  <a:lnTo>
                    <a:pt x="127" y="51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9" name="Rectangle 365">
              <a:extLst>
                <a:ext uri="{FF2B5EF4-FFF2-40B4-BE49-F238E27FC236}">
                  <a16:creationId xmlns:a16="http://schemas.microsoft.com/office/drawing/2014/main" id="{950DE6CC-D632-4641-83B3-F4ED2AF3EC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2506" y="285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0" name="Rectangle 366">
              <a:extLst>
                <a:ext uri="{FF2B5EF4-FFF2-40B4-BE49-F238E27FC236}">
                  <a16:creationId xmlns:a16="http://schemas.microsoft.com/office/drawing/2014/main" id="{9E268B59-95D5-4F47-A47E-80E27AC20F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2516" y="282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" name="Rectangle 367">
              <a:extLst>
                <a:ext uri="{FF2B5EF4-FFF2-40B4-BE49-F238E27FC236}">
                  <a16:creationId xmlns:a16="http://schemas.microsoft.com/office/drawing/2014/main" id="{4A85D13A-0DFF-4840-95F2-07B5CB481E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2523" y="280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2" name="Freeform 368">
              <a:extLst>
                <a:ext uri="{FF2B5EF4-FFF2-40B4-BE49-F238E27FC236}">
                  <a16:creationId xmlns:a16="http://schemas.microsoft.com/office/drawing/2014/main" id="{055F431D-6D63-4E96-9A76-4057CC3730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352"/>
              <a:ext cx="80" cy="47"/>
            </a:xfrm>
            <a:custGeom>
              <a:avLst/>
              <a:gdLst>
                <a:gd name="T0" fmla="*/ 93 w 457"/>
                <a:gd name="T1" fmla="*/ 102 h 271"/>
                <a:gd name="T2" fmla="*/ 68 w 457"/>
                <a:gd name="T3" fmla="*/ 186 h 271"/>
                <a:gd name="T4" fmla="*/ 68 w 457"/>
                <a:gd name="T5" fmla="*/ 271 h 271"/>
                <a:gd name="T6" fmla="*/ 102 w 457"/>
                <a:gd name="T7" fmla="*/ 237 h 271"/>
                <a:gd name="T8" fmla="*/ 110 w 457"/>
                <a:gd name="T9" fmla="*/ 135 h 271"/>
                <a:gd name="T10" fmla="*/ 136 w 457"/>
                <a:gd name="T11" fmla="*/ 85 h 271"/>
                <a:gd name="T12" fmla="*/ 0 w 457"/>
                <a:gd name="T13" fmla="*/ 85 h 271"/>
                <a:gd name="T14" fmla="*/ 178 w 457"/>
                <a:gd name="T15" fmla="*/ 195 h 271"/>
                <a:gd name="T16" fmla="*/ 212 w 457"/>
                <a:gd name="T17" fmla="*/ 229 h 271"/>
                <a:gd name="T18" fmla="*/ 254 w 457"/>
                <a:gd name="T19" fmla="*/ 237 h 271"/>
                <a:gd name="T20" fmla="*/ 305 w 457"/>
                <a:gd name="T21" fmla="*/ 203 h 271"/>
                <a:gd name="T22" fmla="*/ 305 w 457"/>
                <a:gd name="T23" fmla="*/ 152 h 271"/>
                <a:gd name="T24" fmla="*/ 280 w 457"/>
                <a:gd name="T25" fmla="*/ 110 h 271"/>
                <a:gd name="T26" fmla="*/ 229 w 457"/>
                <a:gd name="T27" fmla="*/ 102 h 271"/>
                <a:gd name="T28" fmla="*/ 204 w 457"/>
                <a:gd name="T29" fmla="*/ 76 h 271"/>
                <a:gd name="T30" fmla="*/ 271 w 457"/>
                <a:gd name="T31" fmla="*/ 25 h 271"/>
                <a:gd name="T32" fmla="*/ 178 w 457"/>
                <a:gd name="T33" fmla="*/ 152 h 271"/>
                <a:gd name="T34" fmla="*/ 220 w 457"/>
                <a:gd name="T35" fmla="*/ 144 h 271"/>
                <a:gd name="T36" fmla="*/ 246 w 457"/>
                <a:gd name="T37" fmla="*/ 135 h 271"/>
                <a:gd name="T38" fmla="*/ 263 w 457"/>
                <a:gd name="T39" fmla="*/ 144 h 271"/>
                <a:gd name="T40" fmla="*/ 271 w 457"/>
                <a:gd name="T41" fmla="*/ 178 h 271"/>
                <a:gd name="T42" fmla="*/ 263 w 457"/>
                <a:gd name="T43" fmla="*/ 203 h 271"/>
                <a:gd name="T44" fmla="*/ 237 w 457"/>
                <a:gd name="T45" fmla="*/ 203 h 271"/>
                <a:gd name="T46" fmla="*/ 212 w 457"/>
                <a:gd name="T47" fmla="*/ 186 h 271"/>
                <a:gd name="T48" fmla="*/ 364 w 457"/>
                <a:gd name="T49" fmla="*/ 0 h 271"/>
                <a:gd name="T50" fmla="*/ 331 w 457"/>
                <a:gd name="T51" fmla="*/ 34 h 271"/>
                <a:gd name="T52" fmla="*/ 322 w 457"/>
                <a:gd name="T53" fmla="*/ 110 h 271"/>
                <a:gd name="T54" fmla="*/ 339 w 457"/>
                <a:gd name="T55" fmla="*/ 161 h 271"/>
                <a:gd name="T56" fmla="*/ 356 w 457"/>
                <a:gd name="T57" fmla="*/ 186 h 271"/>
                <a:gd name="T58" fmla="*/ 407 w 457"/>
                <a:gd name="T59" fmla="*/ 203 h 271"/>
                <a:gd name="T60" fmla="*/ 449 w 457"/>
                <a:gd name="T61" fmla="*/ 169 h 271"/>
                <a:gd name="T62" fmla="*/ 449 w 457"/>
                <a:gd name="T63" fmla="*/ 85 h 271"/>
                <a:gd name="T64" fmla="*/ 432 w 457"/>
                <a:gd name="T65" fmla="*/ 42 h 271"/>
                <a:gd name="T66" fmla="*/ 415 w 457"/>
                <a:gd name="T67" fmla="*/ 8 h 271"/>
                <a:gd name="T68" fmla="*/ 364 w 457"/>
                <a:gd name="T69" fmla="*/ 0 h 271"/>
                <a:gd name="T70" fmla="*/ 390 w 457"/>
                <a:gd name="T71" fmla="*/ 34 h 271"/>
                <a:gd name="T72" fmla="*/ 398 w 457"/>
                <a:gd name="T73" fmla="*/ 51 h 271"/>
                <a:gd name="T74" fmla="*/ 415 w 457"/>
                <a:gd name="T75" fmla="*/ 93 h 271"/>
                <a:gd name="T76" fmla="*/ 415 w 457"/>
                <a:gd name="T77" fmla="*/ 144 h 271"/>
                <a:gd name="T78" fmla="*/ 407 w 457"/>
                <a:gd name="T79" fmla="*/ 169 h 271"/>
                <a:gd name="T80" fmla="*/ 381 w 457"/>
                <a:gd name="T81" fmla="*/ 161 h 271"/>
                <a:gd name="T82" fmla="*/ 373 w 457"/>
                <a:gd name="T83" fmla="*/ 135 h 271"/>
                <a:gd name="T84" fmla="*/ 356 w 457"/>
                <a:gd name="T85" fmla="*/ 76 h 271"/>
                <a:gd name="T86" fmla="*/ 364 w 457"/>
                <a:gd name="T87" fmla="*/ 4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7" h="271">
                  <a:moveTo>
                    <a:pt x="9" y="118"/>
                  </a:moveTo>
                  <a:lnTo>
                    <a:pt x="93" y="102"/>
                  </a:lnTo>
                  <a:lnTo>
                    <a:pt x="77" y="144"/>
                  </a:lnTo>
                  <a:lnTo>
                    <a:pt x="68" y="186"/>
                  </a:lnTo>
                  <a:lnTo>
                    <a:pt x="60" y="229"/>
                  </a:lnTo>
                  <a:lnTo>
                    <a:pt x="68" y="271"/>
                  </a:lnTo>
                  <a:lnTo>
                    <a:pt x="102" y="262"/>
                  </a:lnTo>
                  <a:lnTo>
                    <a:pt x="102" y="237"/>
                  </a:lnTo>
                  <a:lnTo>
                    <a:pt x="102" y="203"/>
                  </a:lnTo>
                  <a:lnTo>
                    <a:pt x="110" y="135"/>
                  </a:lnTo>
                  <a:lnTo>
                    <a:pt x="119" y="110"/>
                  </a:lnTo>
                  <a:lnTo>
                    <a:pt x="136" y="85"/>
                  </a:lnTo>
                  <a:lnTo>
                    <a:pt x="127" y="59"/>
                  </a:lnTo>
                  <a:lnTo>
                    <a:pt x="0" y="85"/>
                  </a:lnTo>
                  <a:lnTo>
                    <a:pt x="9" y="118"/>
                  </a:lnTo>
                  <a:close/>
                  <a:moveTo>
                    <a:pt x="178" y="195"/>
                  </a:moveTo>
                  <a:lnTo>
                    <a:pt x="187" y="220"/>
                  </a:lnTo>
                  <a:lnTo>
                    <a:pt x="212" y="229"/>
                  </a:lnTo>
                  <a:lnTo>
                    <a:pt x="229" y="237"/>
                  </a:lnTo>
                  <a:lnTo>
                    <a:pt x="254" y="237"/>
                  </a:lnTo>
                  <a:lnTo>
                    <a:pt x="280" y="220"/>
                  </a:lnTo>
                  <a:lnTo>
                    <a:pt x="305" y="203"/>
                  </a:lnTo>
                  <a:lnTo>
                    <a:pt x="305" y="178"/>
                  </a:lnTo>
                  <a:lnTo>
                    <a:pt x="305" y="152"/>
                  </a:lnTo>
                  <a:lnTo>
                    <a:pt x="297" y="127"/>
                  </a:lnTo>
                  <a:lnTo>
                    <a:pt x="280" y="110"/>
                  </a:lnTo>
                  <a:lnTo>
                    <a:pt x="254" y="102"/>
                  </a:lnTo>
                  <a:lnTo>
                    <a:pt x="229" y="102"/>
                  </a:lnTo>
                  <a:lnTo>
                    <a:pt x="212" y="110"/>
                  </a:lnTo>
                  <a:lnTo>
                    <a:pt x="204" y="76"/>
                  </a:lnTo>
                  <a:lnTo>
                    <a:pt x="280" y="68"/>
                  </a:lnTo>
                  <a:lnTo>
                    <a:pt x="271" y="25"/>
                  </a:lnTo>
                  <a:lnTo>
                    <a:pt x="170" y="51"/>
                  </a:lnTo>
                  <a:lnTo>
                    <a:pt x="178" y="152"/>
                  </a:lnTo>
                  <a:lnTo>
                    <a:pt x="204" y="152"/>
                  </a:lnTo>
                  <a:lnTo>
                    <a:pt x="220" y="144"/>
                  </a:lnTo>
                  <a:lnTo>
                    <a:pt x="229" y="135"/>
                  </a:lnTo>
                  <a:lnTo>
                    <a:pt x="246" y="135"/>
                  </a:lnTo>
                  <a:lnTo>
                    <a:pt x="254" y="135"/>
                  </a:lnTo>
                  <a:lnTo>
                    <a:pt x="263" y="144"/>
                  </a:lnTo>
                  <a:lnTo>
                    <a:pt x="271" y="161"/>
                  </a:lnTo>
                  <a:lnTo>
                    <a:pt x="271" y="178"/>
                  </a:lnTo>
                  <a:lnTo>
                    <a:pt x="263" y="195"/>
                  </a:lnTo>
                  <a:lnTo>
                    <a:pt x="263" y="203"/>
                  </a:lnTo>
                  <a:lnTo>
                    <a:pt x="246" y="203"/>
                  </a:lnTo>
                  <a:lnTo>
                    <a:pt x="237" y="203"/>
                  </a:lnTo>
                  <a:lnTo>
                    <a:pt x="229" y="203"/>
                  </a:lnTo>
                  <a:lnTo>
                    <a:pt x="212" y="186"/>
                  </a:lnTo>
                  <a:lnTo>
                    <a:pt x="178" y="195"/>
                  </a:lnTo>
                  <a:close/>
                  <a:moveTo>
                    <a:pt x="364" y="0"/>
                  </a:moveTo>
                  <a:lnTo>
                    <a:pt x="339" y="8"/>
                  </a:lnTo>
                  <a:lnTo>
                    <a:pt x="331" y="34"/>
                  </a:lnTo>
                  <a:lnTo>
                    <a:pt x="322" y="68"/>
                  </a:lnTo>
                  <a:lnTo>
                    <a:pt x="322" y="110"/>
                  </a:lnTo>
                  <a:lnTo>
                    <a:pt x="331" y="135"/>
                  </a:lnTo>
                  <a:lnTo>
                    <a:pt x="339" y="161"/>
                  </a:lnTo>
                  <a:lnTo>
                    <a:pt x="347" y="178"/>
                  </a:lnTo>
                  <a:lnTo>
                    <a:pt x="356" y="186"/>
                  </a:lnTo>
                  <a:lnTo>
                    <a:pt x="381" y="203"/>
                  </a:lnTo>
                  <a:lnTo>
                    <a:pt x="407" y="203"/>
                  </a:lnTo>
                  <a:lnTo>
                    <a:pt x="432" y="186"/>
                  </a:lnTo>
                  <a:lnTo>
                    <a:pt x="449" y="169"/>
                  </a:lnTo>
                  <a:lnTo>
                    <a:pt x="457" y="135"/>
                  </a:lnTo>
                  <a:lnTo>
                    <a:pt x="449" y="85"/>
                  </a:lnTo>
                  <a:lnTo>
                    <a:pt x="441" y="59"/>
                  </a:lnTo>
                  <a:lnTo>
                    <a:pt x="432" y="42"/>
                  </a:lnTo>
                  <a:lnTo>
                    <a:pt x="424" y="25"/>
                  </a:lnTo>
                  <a:lnTo>
                    <a:pt x="415" y="8"/>
                  </a:lnTo>
                  <a:lnTo>
                    <a:pt x="390" y="0"/>
                  </a:lnTo>
                  <a:lnTo>
                    <a:pt x="364" y="0"/>
                  </a:lnTo>
                  <a:close/>
                  <a:moveTo>
                    <a:pt x="373" y="34"/>
                  </a:moveTo>
                  <a:lnTo>
                    <a:pt x="390" y="34"/>
                  </a:lnTo>
                  <a:lnTo>
                    <a:pt x="390" y="42"/>
                  </a:lnTo>
                  <a:lnTo>
                    <a:pt x="398" y="51"/>
                  </a:lnTo>
                  <a:lnTo>
                    <a:pt x="407" y="68"/>
                  </a:lnTo>
                  <a:lnTo>
                    <a:pt x="415" y="93"/>
                  </a:lnTo>
                  <a:lnTo>
                    <a:pt x="415" y="127"/>
                  </a:lnTo>
                  <a:lnTo>
                    <a:pt x="415" y="144"/>
                  </a:lnTo>
                  <a:lnTo>
                    <a:pt x="415" y="161"/>
                  </a:lnTo>
                  <a:lnTo>
                    <a:pt x="407" y="169"/>
                  </a:lnTo>
                  <a:lnTo>
                    <a:pt x="390" y="169"/>
                  </a:lnTo>
                  <a:lnTo>
                    <a:pt x="381" y="161"/>
                  </a:lnTo>
                  <a:lnTo>
                    <a:pt x="381" y="152"/>
                  </a:lnTo>
                  <a:lnTo>
                    <a:pt x="373" y="135"/>
                  </a:lnTo>
                  <a:lnTo>
                    <a:pt x="364" y="102"/>
                  </a:lnTo>
                  <a:lnTo>
                    <a:pt x="356" y="76"/>
                  </a:lnTo>
                  <a:lnTo>
                    <a:pt x="356" y="59"/>
                  </a:lnTo>
                  <a:lnTo>
                    <a:pt x="364" y="42"/>
                  </a:lnTo>
                  <a:lnTo>
                    <a:pt x="373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3" name="Rectangle 369">
              <a:extLst>
                <a:ext uri="{FF2B5EF4-FFF2-40B4-BE49-F238E27FC236}">
                  <a16:creationId xmlns:a16="http://schemas.microsoft.com/office/drawing/2014/main" id="{BDE66EFE-181D-4B57-B3EE-448BCD6DAF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3249" y="34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" name="Rectangle 370">
              <a:extLst>
                <a:ext uri="{FF2B5EF4-FFF2-40B4-BE49-F238E27FC236}">
                  <a16:creationId xmlns:a16="http://schemas.microsoft.com/office/drawing/2014/main" id="{33ED5EC9-758F-4E84-B0FD-E58E3BE654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3275" y="33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5" name="Rectangle 371">
              <a:extLst>
                <a:ext uri="{FF2B5EF4-FFF2-40B4-BE49-F238E27FC236}">
                  <a16:creationId xmlns:a16="http://schemas.microsoft.com/office/drawing/2014/main" id="{49305CE7-F8BB-49B3-AFE9-0B7EAE41AF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3301" y="32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6" name="Freeform 372">
              <a:extLst>
                <a:ext uri="{FF2B5EF4-FFF2-40B4-BE49-F238E27FC236}">
                  <a16:creationId xmlns:a16="http://schemas.microsoft.com/office/drawing/2014/main" id="{A9C00B1B-97CA-4588-B7A2-4FB3AB2AFE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8" y="621"/>
              <a:ext cx="70" cy="68"/>
            </a:xfrm>
            <a:custGeom>
              <a:avLst/>
              <a:gdLst>
                <a:gd name="T0" fmla="*/ 186 w 406"/>
                <a:gd name="T1" fmla="*/ 68 h 389"/>
                <a:gd name="T2" fmla="*/ 178 w 406"/>
                <a:gd name="T3" fmla="*/ 34 h 389"/>
                <a:gd name="T4" fmla="*/ 135 w 406"/>
                <a:gd name="T5" fmla="*/ 0 h 389"/>
                <a:gd name="T6" fmla="*/ 93 w 406"/>
                <a:gd name="T7" fmla="*/ 0 h 389"/>
                <a:gd name="T8" fmla="*/ 59 w 406"/>
                <a:gd name="T9" fmla="*/ 25 h 389"/>
                <a:gd name="T10" fmla="*/ 25 w 406"/>
                <a:gd name="T11" fmla="*/ 68 h 389"/>
                <a:gd name="T12" fmla="*/ 8 w 406"/>
                <a:gd name="T13" fmla="*/ 102 h 389"/>
                <a:gd name="T14" fmla="*/ 8 w 406"/>
                <a:gd name="T15" fmla="*/ 144 h 389"/>
                <a:gd name="T16" fmla="*/ 51 w 406"/>
                <a:gd name="T17" fmla="*/ 178 h 389"/>
                <a:gd name="T18" fmla="*/ 93 w 406"/>
                <a:gd name="T19" fmla="*/ 178 h 389"/>
                <a:gd name="T20" fmla="*/ 135 w 406"/>
                <a:gd name="T21" fmla="*/ 136 h 389"/>
                <a:gd name="T22" fmla="*/ 135 w 406"/>
                <a:gd name="T23" fmla="*/ 85 h 389"/>
                <a:gd name="T24" fmla="*/ 101 w 406"/>
                <a:gd name="T25" fmla="*/ 59 h 389"/>
                <a:gd name="T26" fmla="*/ 101 w 406"/>
                <a:gd name="T27" fmla="*/ 42 h 389"/>
                <a:gd name="T28" fmla="*/ 127 w 406"/>
                <a:gd name="T29" fmla="*/ 34 h 389"/>
                <a:gd name="T30" fmla="*/ 152 w 406"/>
                <a:gd name="T31" fmla="*/ 51 h 389"/>
                <a:gd name="T32" fmla="*/ 169 w 406"/>
                <a:gd name="T33" fmla="*/ 93 h 389"/>
                <a:gd name="T34" fmla="*/ 68 w 406"/>
                <a:gd name="T35" fmla="*/ 85 h 389"/>
                <a:gd name="T36" fmla="*/ 93 w 406"/>
                <a:gd name="T37" fmla="*/ 85 h 389"/>
                <a:gd name="T38" fmla="*/ 101 w 406"/>
                <a:gd name="T39" fmla="*/ 110 h 389"/>
                <a:gd name="T40" fmla="*/ 93 w 406"/>
                <a:gd name="T41" fmla="*/ 136 h 389"/>
                <a:gd name="T42" fmla="*/ 68 w 406"/>
                <a:gd name="T43" fmla="*/ 152 h 389"/>
                <a:gd name="T44" fmla="*/ 51 w 406"/>
                <a:gd name="T45" fmla="*/ 144 h 389"/>
                <a:gd name="T46" fmla="*/ 42 w 406"/>
                <a:gd name="T47" fmla="*/ 127 h 389"/>
                <a:gd name="T48" fmla="*/ 51 w 406"/>
                <a:gd name="T49" fmla="*/ 93 h 389"/>
                <a:gd name="T50" fmla="*/ 118 w 406"/>
                <a:gd name="T51" fmla="*/ 203 h 389"/>
                <a:gd name="T52" fmla="*/ 118 w 406"/>
                <a:gd name="T53" fmla="*/ 246 h 389"/>
                <a:gd name="T54" fmla="*/ 169 w 406"/>
                <a:gd name="T55" fmla="*/ 279 h 389"/>
                <a:gd name="T56" fmla="*/ 220 w 406"/>
                <a:gd name="T57" fmla="*/ 271 h 389"/>
                <a:gd name="T58" fmla="*/ 254 w 406"/>
                <a:gd name="T59" fmla="*/ 237 h 389"/>
                <a:gd name="T60" fmla="*/ 245 w 406"/>
                <a:gd name="T61" fmla="*/ 186 h 389"/>
                <a:gd name="T62" fmla="*/ 211 w 406"/>
                <a:gd name="T63" fmla="*/ 152 h 389"/>
                <a:gd name="T64" fmla="*/ 288 w 406"/>
                <a:gd name="T65" fmla="*/ 178 h 389"/>
                <a:gd name="T66" fmla="*/ 237 w 406"/>
                <a:gd name="T67" fmla="*/ 85 h 389"/>
                <a:gd name="T68" fmla="*/ 178 w 406"/>
                <a:gd name="T69" fmla="*/ 178 h 389"/>
                <a:gd name="T70" fmla="*/ 211 w 406"/>
                <a:gd name="T71" fmla="*/ 186 h 389"/>
                <a:gd name="T72" fmla="*/ 220 w 406"/>
                <a:gd name="T73" fmla="*/ 203 h 389"/>
                <a:gd name="T74" fmla="*/ 203 w 406"/>
                <a:gd name="T75" fmla="*/ 237 h 389"/>
                <a:gd name="T76" fmla="*/ 178 w 406"/>
                <a:gd name="T77" fmla="*/ 254 h 389"/>
                <a:gd name="T78" fmla="*/ 161 w 406"/>
                <a:gd name="T79" fmla="*/ 246 h 389"/>
                <a:gd name="T80" fmla="*/ 152 w 406"/>
                <a:gd name="T81" fmla="*/ 212 h 389"/>
                <a:gd name="T82" fmla="*/ 127 w 406"/>
                <a:gd name="T83" fmla="*/ 178 h 389"/>
                <a:gd name="T84" fmla="*/ 364 w 406"/>
                <a:gd name="T85" fmla="*/ 203 h 389"/>
                <a:gd name="T86" fmla="*/ 330 w 406"/>
                <a:gd name="T87" fmla="*/ 212 h 389"/>
                <a:gd name="T88" fmla="*/ 288 w 406"/>
                <a:gd name="T89" fmla="*/ 229 h 389"/>
                <a:gd name="T90" fmla="*/ 254 w 406"/>
                <a:gd name="T91" fmla="*/ 271 h 389"/>
                <a:gd name="T92" fmla="*/ 237 w 406"/>
                <a:gd name="T93" fmla="*/ 305 h 389"/>
                <a:gd name="T94" fmla="*/ 237 w 406"/>
                <a:gd name="T95" fmla="*/ 347 h 389"/>
                <a:gd name="T96" fmla="*/ 279 w 406"/>
                <a:gd name="T97" fmla="*/ 381 h 389"/>
                <a:gd name="T98" fmla="*/ 322 w 406"/>
                <a:gd name="T99" fmla="*/ 381 h 389"/>
                <a:gd name="T100" fmla="*/ 355 w 406"/>
                <a:gd name="T101" fmla="*/ 356 h 389"/>
                <a:gd name="T102" fmla="*/ 389 w 406"/>
                <a:gd name="T103" fmla="*/ 313 h 389"/>
                <a:gd name="T104" fmla="*/ 406 w 406"/>
                <a:gd name="T105" fmla="*/ 279 h 389"/>
                <a:gd name="T106" fmla="*/ 406 w 406"/>
                <a:gd name="T107" fmla="*/ 237 h 389"/>
                <a:gd name="T108" fmla="*/ 372 w 406"/>
                <a:gd name="T109" fmla="*/ 237 h 389"/>
                <a:gd name="T110" fmla="*/ 372 w 406"/>
                <a:gd name="T111" fmla="*/ 271 h 389"/>
                <a:gd name="T112" fmla="*/ 338 w 406"/>
                <a:gd name="T113" fmla="*/ 313 h 389"/>
                <a:gd name="T114" fmla="*/ 305 w 406"/>
                <a:gd name="T115" fmla="*/ 347 h 389"/>
                <a:gd name="T116" fmla="*/ 279 w 406"/>
                <a:gd name="T117" fmla="*/ 347 h 389"/>
                <a:gd name="T118" fmla="*/ 271 w 406"/>
                <a:gd name="T119" fmla="*/ 313 h 389"/>
                <a:gd name="T120" fmla="*/ 305 w 406"/>
                <a:gd name="T121" fmla="*/ 279 h 389"/>
                <a:gd name="T122" fmla="*/ 338 w 406"/>
                <a:gd name="T123" fmla="*/ 246 h 389"/>
                <a:gd name="T124" fmla="*/ 372 w 406"/>
                <a:gd name="T125" fmla="*/ 23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6" h="389">
                  <a:moveTo>
                    <a:pt x="169" y="93"/>
                  </a:moveTo>
                  <a:lnTo>
                    <a:pt x="186" y="68"/>
                  </a:lnTo>
                  <a:lnTo>
                    <a:pt x="186" y="51"/>
                  </a:lnTo>
                  <a:lnTo>
                    <a:pt x="178" y="34"/>
                  </a:lnTo>
                  <a:lnTo>
                    <a:pt x="161" y="17"/>
                  </a:lnTo>
                  <a:lnTo>
                    <a:pt x="135" y="0"/>
                  </a:lnTo>
                  <a:lnTo>
                    <a:pt x="110" y="0"/>
                  </a:lnTo>
                  <a:lnTo>
                    <a:pt x="93" y="0"/>
                  </a:lnTo>
                  <a:lnTo>
                    <a:pt x="76" y="17"/>
                  </a:lnTo>
                  <a:lnTo>
                    <a:pt x="59" y="25"/>
                  </a:lnTo>
                  <a:lnTo>
                    <a:pt x="42" y="42"/>
                  </a:lnTo>
                  <a:lnTo>
                    <a:pt x="25" y="68"/>
                  </a:lnTo>
                  <a:lnTo>
                    <a:pt x="17" y="85"/>
                  </a:lnTo>
                  <a:lnTo>
                    <a:pt x="8" y="102"/>
                  </a:lnTo>
                  <a:lnTo>
                    <a:pt x="0" y="119"/>
                  </a:lnTo>
                  <a:lnTo>
                    <a:pt x="8" y="144"/>
                  </a:lnTo>
                  <a:lnTo>
                    <a:pt x="25" y="169"/>
                  </a:lnTo>
                  <a:lnTo>
                    <a:pt x="51" y="178"/>
                  </a:lnTo>
                  <a:lnTo>
                    <a:pt x="76" y="186"/>
                  </a:lnTo>
                  <a:lnTo>
                    <a:pt x="93" y="178"/>
                  </a:lnTo>
                  <a:lnTo>
                    <a:pt x="118" y="161"/>
                  </a:lnTo>
                  <a:lnTo>
                    <a:pt x="135" y="136"/>
                  </a:lnTo>
                  <a:lnTo>
                    <a:pt x="135" y="110"/>
                  </a:lnTo>
                  <a:lnTo>
                    <a:pt x="135" y="85"/>
                  </a:lnTo>
                  <a:lnTo>
                    <a:pt x="118" y="68"/>
                  </a:lnTo>
                  <a:lnTo>
                    <a:pt x="101" y="59"/>
                  </a:lnTo>
                  <a:lnTo>
                    <a:pt x="76" y="59"/>
                  </a:lnTo>
                  <a:lnTo>
                    <a:pt x="101" y="42"/>
                  </a:lnTo>
                  <a:lnTo>
                    <a:pt x="118" y="34"/>
                  </a:lnTo>
                  <a:lnTo>
                    <a:pt x="127" y="34"/>
                  </a:lnTo>
                  <a:lnTo>
                    <a:pt x="144" y="34"/>
                  </a:lnTo>
                  <a:lnTo>
                    <a:pt x="152" y="51"/>
                  </a:lnTo>
                  <a:lnTo>
                    <a:pt x="144" y="68"/>
                  </a:lnTo>
                  <a:lnTo>
                    <a:pt x="169" y="93"/>
                  </a:lnTo>
                  <a:close/>
                  <a:moveTo>
                    <a:pt x="51" y="93"/>
                  </a:moveTo>
                  <a:lnTo>
                    <a:pt x="68" y="85"/>
                  </a:lnTo>
                  <a:lnTo>
                    <a:pt x="76" y="85"/>
                  </a:lnTo>
                  <a:lnTo>
                    <a:pt x="93" y="85"/>
                  </a:lnTo>
                  <a:lnTo>
                    <a:pt x="101" y="93"/>
                  </a:lnTo>
                  <a:lnTo>
                    <a:pt x="101" y="110"/>
                  </a:lnTo>
                  <a:lnTo>
                    <a:pt x="101" y="119"/>
                  </a:lnTo>
                  <a:lnTo>
                    <a:pt x="93" y="136"/>
                  </a:lnTo>
                  <a:lnTo>
                    <a:pt x="76" y="144"/>
                  </a:lnTo>
                  <a:lnTo>
                    <a:pt x="68" y="152"/>
                  </a:lnTo>
                  <a:lnTo>
                    <a:pt x="59" y="152"/>
                  </a:lnTo>
                  <a:lnTo>
                    <a:pt x="51" y="144"/>
                  </a:lnTo>
                  <a:lnTo>
                    <a:pt x="42" y="136"/>
                  </a:lnTo>
                  <a:lnTo>
                    <a:pt x="42" y="127"/>
                  </a:lnTo>
                  <a:lnTo>
                    <a:pt x="42" y="110"/>
                  </a:lnTo>
                  <a:lnTo>
                    <a:pt x="51" y="93"/>
                  </a:lnTo>
                  <a:close/>
                  <a:moveTo>
                    <a:pt x="127" y="178"/>
                  </a:moveTo>
                  <a:lnTo>
                    <a:pt x="118" y="203"/>
                  </a:lnTo>
                  <a:lnTo>
                    <a:pt x="110" y="229"/>
                  </a:lnTo>
                  <a:lnTo>
                    <a:pt x="118" y="246"/>
                  </a:lnTo>
                  <a:lnTo>
                    <a:pt x="135" y="271"/>
                  </a:lnTo>
                  <a:lnTo>
                    <a:pt x="169" y="279"/>
                  </a:lnTo>
                  <a:lnTo>
                    <a:pt x="195" y="279"/>
                  </a:lnTo>
                  <a:lnTo>
                    <a:pt x="220" y="271"/>
                  </a:lnTo>
                  <a:lnTo>
                    <a:pt x="237" y="262"/>
                  </a:lnTo>
                  <a:lnTo>
                    <a:pt x="254" y="237"/>
                  </a:lnTo>
                  <a:lnTo>
                    <a:pt x="254" y="212"/>
                  </a:lnTo>
                  <a:lnTo>
                    <a:pt x="245" y="186"/>
                  </a:lnTo>
                  <a:lnTo>
                    <a:pt x="237" y="169"/>
                  </a:lnTo>
                  <a:lnTo>
                    <a:pt x="211" y="152"/>
                  </a:lnTo>
                  <a:lnTo>
                    <a:pt x="237" y="136"/>
                  </a:lnTo>
                  <a:lnTo>
                    <a:pt x="288" y="178"/>
                  </a:lnTo>
                  <a:lnTo>
                    <a:pt x="313" y="152"/>
                  </a:lnTo>
                  <a:lnTo>
                    <a:pt x="237" y="85"/>
                  </a:lnTo>
                  <a:lnTo>
                    <a:pt x="152" y="152"/>
                  </a:lnTo>
                  <a:lnTo>
                    <a:pt x="178" y="178"/>
                  </a:lnTo>
                  <a:lnTo>
                    <a:pt x="195" y="178"/>
                  </a:lnTo>
                  <a:lnTo>
                    <a:pt x="211" y="186"/>
                  </a:lnTo>
                  <a:lnTo>
                    <a:pt x="211" y="195"/>
                  </a:lnTo>
                  <a:lnTo>
                    <a:pt x="220" y="203"/>
                  </a:lnTo>
                  <a:lnTo>
                    <a:pt x="211" y="220"/>
                  </a:lnTo>
                  <a:lnTo>
                    <a:pt x="203" y="237"/>
                  </a:lnTo>
                  <a:lnTo>
                    <a:pt x="195" y="246"/>
                  </a:lnTo>
                  <a:lnTo>
                    <a:pt x="178" y="254"/>
                  </a:lnTo>
                  <a:lnTo>
                    <a:pt x="169" y="246"/>
                  </a:lnTo>
                  <a:lnTo>
                    <a:pt x="161" y="246"/>
                  </a:lnTo>
                  <a:lnTo>
                    <a:pt x="152" y="229"/>
                  </a:lnTo>
                  <a:lnTo>
                    <a:pt x="152" y="212"/>
                  </a:lnTo>
                  <a:lnTo>
                    <a:pt x="152" y="203"/>
                  </a:lnTo>
                  <a:lnTo>
                    <a:pt x="127" y="178"/>
                  </a:lnTo>
                  <a:close/>
                  <a:moveTo>
                    <a:pt x="389" y="220"/>
                  </a:moveTo>
                  <a:lnTo>
                    <a:pt x="364" y="203"/>
                  </a:lnTo>
                  <a:lnTo>
                    <a:pt x="338" y="203"/>
                  </a:lnTo>
                  <a:lnTo>
                    <a:pt x="330" y="212"/>
                  </a:lnTo>
                  <a:lnTo>
                    <a:pt x="313" y="220"/>
                  </a:lnTo>
                  <a:lnTo>
                    <a:pt x="288" y="229"/>
                  </a:lnTo>
                  <a:lnTo>
                    <a:pt x="271" y="254"/>
                  </a:lnTo>
                  <a:lnTo>
                    <a:pt x="254" y="271"/>
                  </a:lnTo>
                  <a:lnTo>
                    <a:pt x="245" y="288"/>
                  </a:lnTo>
                  <a:lnTo>
                    <a:pt x="237" y="305"/>
                  </a:lnTo>
                  <a:lnTo>
                    <a:pt x="237" y="322"/>
                  </a:lnTo>
                  <a:lnTo>
                    <a:pt x="237" y="347"/>
                  </a:lnTo>
                  <a:lnTo>
                    <a:pt x="254" y="373"/>
                  </a:lnTo>
                  <a:lnTo>
                    <a:pt x="279" y="381"/>
                  </a:lnTo>
                  <a:lnTo>
                    <a:pt x="305" y="389"/>
                  </a:lnTo>
                  <a:lnTo>
                    <a:pt x="322" y="381"/>
                  </a:lnTo>
                  <a:lnTo>
                    <a:pt x="338" y="373"/>
                  </a:lnTo>
                  <a:lnTo>
                    <a:pt x="355" y="356"/>
                  </a:lnTo>
                  <a:lnTo>
                    <a:pt x="372" y="339"/>
                  </a:lnTo>
                  <a:lnTo>
                    <a:pt x="389" y="313"/>
                  </a:lnTo>
                  <a:lnTo>
                    <a:pt x="398" y="296"/>
                  </a:lnTo>
                  <a:lnTo>
                    <a:pt x="406" y="279"/>
                  </a:lnTo>
                  <a:lnTo>
                    <a:pt x="406" y="262"/>
                  </a:lnTo>
                  <a:lnTo>
                    <a:pt x="406" y="237"/>
                  </a:lnTo>
                  <a:lnTo>
                    <a:pt x="389" y="220"/>
                  </a:lnTo>
                  <a:close/>
                  <a:moveTo>
                    <a:pt x="372" y="237"/>
                  </a:moveTo>
                  <a:lnTo>
                    <a:pt x="372" y="254"/>
                  </a:lnTo>
                  <a:lnTo>
                    <a:pt x="372" y="271"/>
                  </a:lnTo>
                  <a:lnTo>
                    <a:pt x="364" y="288"/>
                  </a:lnTo>
                  <a:lnTo>
                    <a:pt x="338" y="313"/>
                  </a:lnTo>
                  <a:lnTo>
                    <a:pt x="322" y="330"/>
                  </a:lnTo>
                  <a:lnTo>
                    <a:pt x="305" y="347"/>
                  </a:lnTo>
                  <a:lnTo>
                    <a:pt x="288" y="356"/>
                  </a:lnTo>
                  <a:lnTo>
                    <a:pt x="279" y="347"/>
                  </a:lnTo>
                  <a:lnTo>
                    <a:pt x="271" y="339"/>
                  </a:lnTo>
                  <a:lnTo>
                    <a:pt x="271" y="313"/>
                  </a:lnTo>
                  <a:lnTo>
                    <a:pt x="288" y="305"/>
                  </a:lnTo>
                  <a:lnTo>
                    <a:pt x="305" y="279"/>
                  </a:lnTo>
                  <a:lnTo>
                    <a:pt x="322" y="254"/>
                  </a:lnTo>
                  <a:lnTo>
                    <a:pt x="338" y="246"/>
                  </a:lnTo>
                  <a:lnTo>
                    <a:pt x="355" y="237"/>
                  </a:lnTo>
                  <a:lnTo>
                    <a:pt x="372" y="237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7" name="Rectangle 373">
              <a:extLst>
                <a:ext uri="{FF2B5EF4-FFF2-40B4-BE49-F238E27FC236}">
                  <a16:creationId xmlns:a16="http://schemas.microsoft.com/office/drawing/2014/main" id="{C8D31A9A-6DCC-4462-986B-1738E5DF1A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0000">
              <a:off x="2467" y="61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8" name="Rectangle 374">
              <a:extLst>
                <a:ext uri="{FF2B5EF4-FFF2-40B4-BE49-F238E27FC236}">
                  <a16:creationId xmlns:a16="http://schemas.microsoft.com/office/drawing/2014/main" id="{8492A3CC-261E-4ADA-B43D-D032E21F45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0000">
              <a:off x="2490" y="62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9" name="Rectangle 375">
              <a:extLst>
                <a:ext uri="{FF2B5EF4-FFF2-40B4-BE49-F238E27FC236}">
                  <a16:creationId xmlns:a16="http://schemas.microsoft.com/office/drawing/2014/main" id="{4DA1BEFE-9BBD-44A4-A051-BF45EC44AF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0000">
              <a:off x="2509" y="64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0" name="Freeform 376">
              <a:extLst>
                <a:ext uri="{FF2B5EF4-FFF2-40B4-BE49-F238E27FC236}">
                  <a16:creationId xmlns:a16="http://schemas.microsoft.com/office/drawing/2014/main" id="{F1F71BEE-AC45-4DCC-8A61-92C24886D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1" y="3963"/>
              <a:ext cx="54" cy="76"/>
            </a:xfrm>
            <a:custGeom>
              <a:avLst/>
              <a:gdLst>
                <a:gd name="T0" fmla="*/ 187 w 305"/>
                <a:gd name="T1" fmla="*/ 101 h 440"/>
                <a:gd name="T2" fmla="*/ 204 w 305"/>
                <a:gd name="T3" fmla="*/ 59 h 440"/>
                <a:gd name="T4" fmla="*/ 178 w 305"/>
                <a:gd name="T5" fmla="*/ 17 h 440"/>
                <a:gd name="T6" fmla="*/ 119 w 305"/>
                <a:gd name="T7" fmla="*/ 0 h 440"/>
                <a:gd name="T8" fmla="*/ 51 w 305"/>
                <a:gd name="T9" fmla="*/ 17 h 440"/>
                <a:gd name="T10" fmla="*/ 17 w 305"/>
                <a:gd name="T11" fmla="*/ 42 h 440"/>
                <a:gd name="T12" fmla="*/ 0 w 305"/>
                <a:gd name="T13" fmla="*/ 84 h 440"/>
                <a:gd name="T14" fmla="*/ 17 w 305"/>
                <a:gd name="T15" fmla="*/ 135 h 440"/>
                <a:gd name="T16" fmla="*/ 60 w 305"/>
                <a:gd name="T17" fmla="*/ 152 h 440"/>
                <a:gd name="T18" fmla="*/ 110 w 305"/>
                <a:gd name="T19" fmla="*/ 135 h 440"/>
                <a:gd name="T20" fmla="*/ 136 w 305"/>
                <a:gd name="T21" fmla="*/ 93 h 440"/>
                <a:gd name="T22" fmla="*/ 119 w 305"/>
                <a:gd name="T23" fmla="*/ 50 h 440"/>
                <a:gd name="T24" fmla="*/ 136 w 305"/>
                <a:gd name="T25" fmla="*/ 33 h 440"/>
                <a:gd name="T26" fmla="*/ 161 w 305"/>
                <a:gd name="T27" fmla="*/ 42 h 440"/>
                <a:gd name="T28" fmla="*/ 170 w 305"/>
                <a:gd name="T29" fmla="*/ 67 h 440"/>
                <a:gd name="T30" fmla="*/ 170 w 305"/>
                <a:gd name="T31" fmla="*/ 110 h 440"/>
                <a:gd name="T32" fmla="*/ 77 w 305"/>
                <a:gd name="T33" fmla="*/ 59 h 440"/>
                <a:gd name="T34" fmla="*/ 102 w 305"/>
                <a:gd name="T35" fmla="*/ 76 h 440"/>
                <a:gd name="T36" fmla="*/ 102 w 305"/>
                <a:gd name="T37" fmla="*/ 93 h 440"/>
                <a:gd name="T38" fmla="*/ 77 w 305"/>
                <a:gd name="T39" fmla="*/ 110 h 440"/>
                <a:gd name="T40" fmla="*/ 51 w 305"/>
                <a:gd name="T41" fmla="*/ 118 h 440"/>
                <a:gd name="T42" fmla="*/ 34 w 305"/>
                <a:gd name="T43" fmla="*/ 93 h 440"/>
                <a:gd name="T44" fmla="*/ 51 w 305"/>
                <a:gd name="T45" fmla="*/ 67 h 440"/>
                <a:gd name="T46" fmla="*/ 246 w 305"/>
                <a:gd name="T47" fmla="*/ 177 h 440"/>
                <a:gd name="T48" fmla="*/ 212 w 305"/>
                <a:gd name="T49" fmla="*/ 135 h 440"/>
                <a:gd name="T50" fmla="*/ 127 w 305"/>
                <a:gd name="T51" fmla="*/ 152 h 440"/>
                <a:gd name="T52" fmla="*/ 85 w 305"/>
                <a:gd name="T53" fmla="*/ 169 h 440"/>
                <a:gd name="T54" fmla="*/ 60 w 305"/>
                <a:gd name="T55" fmla="*/ 194 h 440"/>
                <a:gd name="T56" fmla="*/ 60 w 305"/>
                <a:gd name="T57" fmla="*/ 245 h 440"/>
                <a:gd name="T58" fmla="*/ 93 w 305"/>
                <a:gd name="T59" fmla="*/ 279 h 440"/>
                <a:gd name="T60" fmla="*/ 178 w 305"/>
                <a:gd name="T61" fmla="*/ 270 h 440"/>
                <a:gd name="T62" fmla="*/ 220 w 305"/>
                <a:gd name="T63" fmla="*/ 245 h 440"/>
                <a:gd name="T64" fmla="*/ 246 w 305"/>
                <a:gd name="T65" fmla="*/ 220 h 440"/>
                <a:gd name="T66" fmla="*/ 246 w 305"/>
                <a:gd name="T67" fmla="*/ 177 h 440"/>
                <a:gd name="T68" fmla="*/ 220 w 305"/>
                <a:gd name="T69" fmla="*/ 194 h 440"/>
                <a:gd name="T70" fmla="*/ 204 w 305"/>
                <a:gd name="T71" fmla="*/ 211 h 440"/>
                <a:gd name="T72" fmla="*/ 161 w 305"/>
                <a:gd name="T73" fmla="*/ 237 h 440"/>
                <a:gd name="T74" fmla="*/ 110 w 305"/>
                <a:gd name="T75" fmla="*/ 245 h 440"/>
                <a:gd name="T76" fmla="*/ 85 w 305"/>
                <a:gd name="T77" fmla="*/ 237 h 440"/>
                <a:gd name="T78" fmla="*/ 93 w 305"/>
                <a:gd name="T79" fmla="*/ 211 h 440"/>
                <a:gd name="T80" fmla="*/ 119 w 305"/>
                <a:gd name="T81" fmla="*/ 194 h 440"/>
                <a:gd name="T82" fmla="*/ 178 w 305"/>
                <a:gd name="T83" fmla="*/ 177 h 440"/>
                <a:gd name="T84" fmla="*/ 212 w 305"/>
                <a:gd name="T85" fmla="*/ 177 h 440"/>
                <a:gd name="T86" fmla="*/ 305 w 305"/>
                <a:gd name="T87" fmla="*/ 330 h 440"/>
                <a:gd name="T88" fmla="*/ 271 w 305"/>
                <a:gd name="T89" fmla="*/ 287 h 440"/>
                <a:gd name="T90" fmla="*/ 187 w 305"/>
                <a:gd name="T91" fmla="*/ 304 h 440"/>
                <a:gd name="T92" fmla="*/ 144 w 305"/>
                <a:gd name="T93" fmla="*/ 321 h 440"/>
                <a:gd name="T94" fmla="*/ 119 w 305"/>
                <a:gd name="T95" fmla="*/ 347 h 440"/>
                <a:gd name="T96" fmla="*/ 110 w 305"/>
                <a:gd name="T97" fmla="*/ 397 h 440"/>
                <a:gd name="T98" fmla="*/ 144 w 305"/>
                <a:gd name="T99" fmla="*/ 431 h 440"/>
                <a:gd name="T100" fmla="*/ 229 w 305"/>
                <a:gd name="T101" fmla="*/ 423 h 440"/>
                <a:gd name="T102" fmla="*/ 280 w 305"/>
                <a:gd name="T103" fmla="*/ 397 h 440"/>
                <a:gd name="T104" fmla="*/ 305 w 305"/>
                <a:gd name="T105" fmla="*/ 372 h 440"/>
                <a:gd name="T106" fmla="*/ 305 w 305"/>
                <a:gd name="T107" fmla="*/ 330 h 440"/>
                <a:gd name="T108" fmla="*/ 271 w 305"/>
                <a:gd name="T109" fmla="*/ 347 h 440"/>
                <a:gd name="T110" fmla="*/ 263 w 305"/>
                <a:gd name="T111" fmla="*/ 364 h 440"/>
                <a:gd name="T112" fmla="*/ 220 w 305"/>
                <a:gd name="T113" fmla="*/ 389 h 440"/>
                <a:gd name="T114" fmla="*/ 170 w 305"/>
                <a:gd name="T115" fmla="*/ 397 h 440"/>
                <a:gd name="T116" fmla="*/ 144 w 305"/>
                <a:gd name="T117" fmla="*/ 389 h 440"/>
                <a:gd name="T118" fmla="*/ 144 w 305"/>
                <a:gd name="T119" fmla="*/ 364 h 440"/>
                <a:gd name="T120" fmla="*/ 170 w 305"/>
                <a:gd name="T121" fmla="*/ 347 h 440"/>
                <a:gd name="T122" fmla="*/ 229 w 305"/>
                <a:gd name="T123" fmla="*/ 330 h 440"/>
                <a:gd name="T124" fmla="*/ 263 w 305"/>
                <a:gd name="T125" fmla="*/ 33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5" h="440">
                  <a:moveTo>
                    <a:pt x="170" y="110"/>
                  </a:moveTo>
                  <a:lnTo>
                    <a:pt x="187" y="101"/>
                  </a:lnTo>
                  <a:lnTo>
                    <a:pt x="195" y="84"/>
                  </a:lnTo>
                  <a:lnTo>
                    <a:pt x="204" y="59"/>
                  </a:lnTo>
                  <a:lnTo>
                    <a:pt x="195" y="42"/>
                  </a:lnTo>
                  <a:lnTo>
                    <a:pt x="178" y="17"/>
                  </a:lnTo>
                  <a:lnTo>
                    <a:pt x="153" y="0"/>
                  </a:lnTo>
                  <a:lnTo>
                    <a:pt x="119" y="0"/>
                  </a:lnTo>
                  <a:lnTo>
                    <a:pt x="77" y="8"/>
                  </a:lnTo>
                  <a:lnTo>
                    <a:pt x="51" y="17"/>
                  </a:lnTo>
                  <a:lnTo>
                    <a:pt x="34" y="33"/>
                  </a:lnTo>
                  <a:lnTo>
                    <a:pt x="17" y="42"/>
                  </a:lnTo>
                  <a:lnTo>
                    <a:pt x="9" y="59"/>
                  </a:lnTo>
                  <a:lnTo>
                    <a:pt x="0" y="84"/>
                  </a:lnTo>
                  <a:lnTo>
                    <a:pt x="0" y="110"/>
                  </a:lnTo>
                  <a:lnTo>
                    <a:pt x="17" y="135"/>
                  </a:lnTo>
                  <a:lnTo>
                    <a:pt x="34" y="143"/>
                  </a:lnTo>
                  <a:lnTo>
                    <a:pt x="60" y="152"/>
                  </a:lnTo>
                  <a:lnTo>
                    <a:pt x="93" y="143"/>
                  </a:lnTo>
                  <a:lnTo>
                    <a:pt x="110" y="135"/>
                  </a:lnTo>
                  <a:lnTo>
                    <a:pt x="127" y="118"/>
                  </a:lnTo>
                  <a:lnTo>
                    <a:pt x="136" y="93"/>
                  </a:lnTo>
                  <a:lnTo>
                    <a:pt x="136" y="67"/>
                  </a:lnTo>
                  <a:lnTo>
                    <a:pt x="119" y="50"/>
                  </a:lnTo>
                  <a:lnTo>
                    <a:pt x="102" y="42"/>
                  </a:lnTo>
                  <a:lnTo>
                    <a:pt x="136" y="33"/>
                  </a:lnTo>
                  <a:lnTo>
                    <a:pt x="153" y="33"/>
                  </a:lnTo>
                  <a:lnTo>
                    <a:pt x="161" y="42"/>
                  </a:lnTo>
                  <a:lnTo>
                    <a:pt x="170" y="50"/>
                  </a:lnTo>
                  <a:lnTo>
                    <a:pt x="170" y="67"/>
                  </a:lnTo>
                  <a:lnTo>
                    <a:pt x="153" y="76"/>
                  </a:lnTo>
                  <a:lnTo>
                    <a:pt x="170" y="110"/>
                  </a:lnTo>
                  <a:close/>
                  <a:moveTo>
                    <a:pt x="60" y="59"/>
                  </a:moveTo>
                  <a:lnTo>
                    <a:pt x="77" y="59"/>
                  </a:lnTo>
                  <a:lnTo>
                    <a:pt x="85" y="59"/>
                  </a:lnTo>
                  <a:lnTo>
                    <a:pt x="102" y="76"/>
                  </a:lnTo>
                  <a:lnTo>
                    <a:pt x="102" y="84"/>
                  </a:lnTo>
                  <a:lnTo>
                    <a:pt x="102" y="93"/>
                  </a:lnTo>
                  <a:lnTo>
                    <a:pt x="93" y="101"/>
                  </a:lnTo>
                  <a:lnTo>
                    <a:pt x="77" y="110"/>
                  </a:lnTo>
                  <a:lnTo>
                    <a:pt x="60" y="118"/>
                  </a:lnTo>
                  <a:lnTo>
                    <a:pt x="51" y="118"/>
                  </a:lnTo>
                  <a:lnTo>
                    <a:pt x="34" y="101"/>
                  </a:lnTo>
                  <a:lnTo>
                    <a:pt x="34" y="93"/>
                  </a:lnTo>
                  <a:lnTo>
                    <a:pt x="34" y="76"/>
                  </a:lnTo>
                  <a:lnTo>
                    <a:pt x="51" y="67"/>
                  </a:lnTo>
                  <a:lnTo>
                    <a:pt x="60" y="59"/>
                  </a:lnTo>
                  <a:close/>
                  <a:moveTo>
                    <a:pt x="246" y="177"/>
                  </a:moveTo>
                  <a:lnTo>
                    <a:pt x="237" y="152"/>
                  </a:lnTo>
                  <a:lnTo>
                    <a:pt x="212" y="135"/>
                  </a:lnTo>
                  <a:lnTo>
                    <a:pt x="178" y="135"/>
                  </a:lnTo>
                  <a:lnTo>
                    <a:pt x="127" y="152"/>
                  </a:lnTo>
                  <a:lnTo>
                    <a:pt x="110" y="160"/>
                  </a:lnTo>
                  <a:lnTo>
                    <a:pt x="85" y="169"/>
                  </a:lnTo>
                  <a:lnTo>
                    <a:pt x="77" y="177"/>
                  </a:lnTo>
                  <a:lnTo>
                    <a:pt x="60" y="194"/>
                  </a:lnTo>
                  <a:lnTo>
                    <a:pt x="51" y="220"/>
                  </a:lnTo>
                  <a:lnTo>
                    <a:pt x="60" y="245"/>
                  </a:lnTo>
                  <a:lnTo>
                    <a:pt x="68" y="270"/>
                  </a:lnTo>
                  <a:lnTo>
                    <a:pt x="93" y="279"/>
                  </a:lnTo>
                  <a:lnTo>
                    <a:pt x="127" y="287"/>
                  </a:lnTo>
                  <a:lnTo>
                    <a:pt x="178" y="270"/>
                  </a:lnTo>
                  <a:lnTo>
                    <a:pt x="204" y="262"/>
                  </a:lnTo>
                  <a:lnTo>
                    <a:pt x="220" y="245"/>
                  </a:lnTo>
                  <a:lnTo>
                    <a:pt x="237" y="237"/>
                  </a:lnTo>
                  <a:lnTo>
                    <a:pt x="246" y="220"/>
                  </a:lnTo>
                  <a:lnTo>
                    <a:pt x="254" y="203"/>
                  </a:lnTo>
                  <a:lnTo>
                    <a:pt x="246" y="177"/>
                  </a:lnTo>
                  <a:close/>
                  <a:moveTo>
                    <a:pt x="220" y="186"/>
                  </a:moveTo>
                  <a:lnTo>
                    <a:pt x="220" y="194"/>
                  </a:lnTo>
                  <a:lnTo>
                    <a:pt x="212" y="203"/>
                  </a:lnTo>
                  <a:lnTo>
                    <a:pt x="204" y="211"/>
                  </a:lnTo>
                  <a:lnTo>
                    <a:pt x="187" y="220"/>
                  </a:lnTo>
                  <a:lnTo>
                    <a:pt x="161" y="237"/>
                  </a:lnTo>
                  <a:lnTo>
                    <a:pt x="136" y="245"/>
                  </a:lnTo>
                  <a:lnTo>
                    <a:pt x="110" y="245"/>
                  </a:lnTo>
                  <a:lnTo>
                    <a:pt x="93" y="245"/>
                  </a:lnTo>
                  <a:lnTo>
                    <a:pt x="85" y="237"/>
                  </a:lnTo>
                  <a:lnTo>
                    <a:pt x="85" y="220"/>
                  </a:lnTo>
                  <a:lnTo>
                    <a:pt x="93" y="211"/>
                  </a:lnTo>
                  <a:lnTo>
                    <a:pt x="102" y="203"/>
                  </a:lnTo>
                  <a:lnTo>
                    <a:pt x="119" y="194"/>
                  </a:lnTo>
                  <a:lnTo>
                    <a:pt x="144" y="186"/>
                  </a:lnTo>
                  <a:lnTo>
                    <a:pt x="178" y="177"/>
                  </a:lnTo>
                  <a:lnTo>
                    <a:pt x="195" y="169"/>
                  </a:lnTo>
                  <a:lnTo>
                    <a:pt x="212" y="177"/>
                  </a:lnTo>
                  <a:lnTo>
                    <a:pt x="220" y="186"/>
                  </a:lnTo>
                  <a:close/>
                  <a:moveTo>
                    <a:pt x="305" y="330"/>
                  </a:moveTo>
                  <a:lnTo>
                    <a:pt x="288" y="304"/>
                  </a:lnTo>
                  <a:lnTo>
                    <a:pt x="271" y="287"/>
                  </a:lnTo>
                  <a:lnTo>
                    <a:pt x="237" y="287"/>
                  </a:lnTo>
                  <a:lnTo>
                    <a:pt x="187" y="304"/>
                  </a:lnTo>
                  <a:lnTo>
                    <a:pt x="161" y="313"/>
                  </a:lnTo>
                  <a:lnTo>
                    <a:pt x="144" y="321"/>
                  </a:lnTo>
                  <a:lnTo>
                    <a:pt x="127" y="330"/>
                  </a:lnTo>
                  <a:lnTo>
                    <a:pt x="119" y="347"/>
                  </a:lnTo>
                  <a:lnTo>
                    <a:pt x="110" y="372"/>
                  </a:lnTo>
                  <a:lnTo>
                    <a:pt x="110" y="397"/>
                  </a:lnTo>
                  <a:lnTo>
                    <a:pt x="127" y="423"/>
                  </a:lnTo>
                  <a:lnTo>
                    <a:pt x="144" y="431"/>
                  </a:lnTo>
                  <a:lnTo>
                    <a:pt x="187" y="440"/>
                  </a:lnTo>
                  <a:lnTo>
                    <a:pt x="229" y="423"/>
                  </a:lnTo>
                  <a:lnTo>
                    <a:pt x="254" y="414"/>
                  </a:lnTo>
                  <a:lnTo>
                    <a:pt x="280" y="397"/>
                  </a:lnTo>
                  <a:lnTo>
                    <a:pt x="288" y="389"/>
                  </a:lnTo>
                  <a:lnTo>
                    <a:pt x="305" y="372"/>
                  </a:lnTo>
                  <a:lnTo>
                    <a:pt x="305" y="355"/>
                  </a:lnTo>
                  <a:lnTo>
                    <a:pt x="305" y="330"/>
                  </a:lnTo>
                  <a:close/>
                  <a:moveTo>
                    <a:pt x="271" y="338"/>
                  </a:moveTo>
                  <a:lnTo>
                    <a:pt x="271" y="347"/>
                  </a:lnTo>
                  <a:lnTo>
                    <a:pt x="271" y="355"/>
                  </a:lnTo>
                  <a:lnTo>
                    <a:pt x="263" y="364"/>
                  </a:lnTo>
                  <a:lnTo>
                    <a:pt x="246" y="372"/>
                  </a:lnTo>
                  <a:lnTo>
                    <a:pt x="220" y="389"/>
                  </a:lnTo>
                  <a:lnTo>
                    <a:pt x="187" y="397"/>
                  </a:lnTo>
                  <a:lnTo>
                    <a:pt x="170" y="397"/>
                  </a:lnTo>
                  <a:lnTo>
                    <a:pt x="153" y="397"/>
                  </a:lnTo>
                  <a:lnTo>
                    <a:pt x="144" y="389"/>
                  </a:lnTo>
                  <a:lnTo>
                    <a:pt x="144" y="372"/>
                  </a:lnTo>
                  <a:lnTo>
                    <a:pt x="144" y="364"/>
                  </a:lnTo>
                  <a:lnTo>
                    <a:pt x="153" y="355"/>
                  </a:lnTo>
                  <a:lnTo>
                    <a:pt x="170" y="347"/>
                  </a:lnTo>
                  <a:lnTo>
                    <a:pt x="204" y="338"/>
                  </a:lnTo>
                  <a:lnTo>
                    <a:pt x="229" y="330"/>
                  </a:lnTo>
                  <a:lnTo>
                    <a:pt x="246" y="321"/>
                  </a:lnTo>
                  <a:lnTo>
                    <a:pt x="263" y="330"/>
                  </a:lnTo>
                  <a:lnTo>
                    <a:pt x="271" y="338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1" name="Rectangle 377">
              <a:extLst>
                <a:ext uri="{FF2B5EF4-FFF2-40B4-BE49-F238E27FC236}">
                  <a16:creationId xmlns:a16="http://schemas.microsoft.com/office/drawing/2014/main" id="{F82F7CA8-5808-470E-AFEB-CAC273B55A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40000">
              <a:off x="2550" y="394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2" name="Rectangle 378">
              <a:extLst>
                <a:ext uri="{FF2B5EF4-FFF2-40B4-BE49-F238E27FC236}">
                  <a16:creationId xmlns:a16="http://schemas.microsoft.com/office/drawing/2014/main" id="{DB6E5C33-D0D6-4F08-84ED-8C47958F1C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40000">
              <a:off x="2560" y="397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3" name="Rectangle 379">
              <a:extLst>
                <a:ext uri="{FF2B5EF4-FFF2-40B4-BE49-F238E27FC236}">
                  <a16:creationId xmlns:a16="http://schemas.microsoft.com/office/drawing/2014/main" id="{B7571455-C71D-4FA3-B3EB-A024EB8FFC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40000">
              <a:off x="2569" y="399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4" name="Freeform 380">
              <a:extLst>
                <a:ext uri="{FF2B5EF4-FFF2-40B4-BE49-F238E27FC236}">
                  <a16:creationId xmlns:a16="http://schemas.microsoft.com/office/drawing/2014/main" id="{BE08C396-339B-4503-98F6-841491321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" y="3177"/>
              <a:ext cx="42" cy="77"/>
            </a:xfrm>
            <a:custGeom>
              <a:avLst/>
              <a:gdLst>
                <a:gd name="T0" fmla="*/ 177 w 237"/>
                <a:gd name="T1" fmla="*/ 110 h 440"/>
                <a:gd name="T2" fmla="*/ 203 w 237"/>
                <a:gd name="T3" fmla="*/ 84 h 440"/>
                <a:gd name="T4" fmla="*/ 194 w 237"/>
                <a:gd name="T5" fmla="*/ 34 h 440"/>
                <a:gd name="T6" fmla="*/ 143 w 237"/>
                <a:gd name="T7" fmla="*/ 0 h 440"/>
                <a:gd name="T8" fmla="*/ 50 w 237"/>
                <a:gd name="T9" fmla="*/ 8 h 440"/>
                <a:gd name="T10" fmla="*/ 0 w 237"/>
                <a:gd name="T11" fmla="*/ 50 h 440"/>
                <a:gd name="T12" fmla="*/ 8 w 237"/>
                <a:gd name="T13" fmla="*/ 101 h 440"/>
                <a:gd name="T14" fmla="*/ 42 w 237"/>
                <a:gd name="T15" fmla="*/ 135 h 440"/>
                <a:gd name="T16" fmla="*/ 101 w 237"/>
                <a:gd name="T17" fmla="*/ 127 h 440"/>
                <a:gd name="T18" fmla="*/ 135 w 237"/>
                <a:gd name="T19" fmla="*/ 93 h 440"/>
                <a:gd name="T20" fmla="*/ 127 w 237"/>
                <a:gd name="T21" fmla="*/ 50 h 440"/>
                <a:gd name="T22" fmla="*/ 143 w 237"/>
                <a:gd name="T23" fmla="*/ 34 h 440"/>
                <a:gd name="T24" fmla="*/ 169 w 237"/>
                <a:gd name="T25" fmla="*/ 50 h 440"/>
                <a:gd name="T26" fmla="*/ 169 w 237"/>
                <a:gd name="T27" fmla="*/ 76 h 440"/>
                <a:gd name="T28" fmla="*/ 160 w 237"/>
                <a:gd name="T29" fmla="*/ 118 h 440"/>
                <a:gd name="T30" fmla="*/ 84 w 237"/>
                <a:gd name="T31" fmla="*/ 42 h 440"/>
                <a:gd name="T32" fmla="*/ 101 w 237"/>
                <a:gd name="T33" fmla="*/ 59 h 440"/>
                <a:gd name="T34" fmla="*/ 101 w 237"/>
                <a:gd name="T35" fmla="*/ 76 h 440"/>
                <a:gd name="T36" fmla="*/ 84 w 237"/>
                <a:gd name="T37" fmla="*/ 93 h 440"/>
                <a:gd name="T38" fmla="*/ 50 w 237"/>
                <a:gd name="T39" fmla="*/ 93 h 440"/>
                <a:gd name="T40" fmla="*/ 33 w 237"/>
                <a:gd name="T41" fmla="*/ 76 h 440"/>
                <a:gd name="T42" fmla="*/ 42 w 237"/>
                <a:gd name="T43" fmla="*/ 50 h 440"/>
                <a:gd name="T44" fmla="*/ 67 w 237"/>
                <a:gd name="T45" fmla="*/ 42 h 440"/>
                <a:gd name="T46" fmla="*/ 42 w 237"/>
                <a:gd name="T47" fmla="*/ 160 h 440"/>
                <a:gd name="T48" fmla="*/ 16 w 237"/>
                <a:gd name="T49" fmla="*/ 203 h 440"/>
                <a:gd name="T50" fmla="*/ 25 w 237"/>
                <a:gd name="T51" fmla="*/ 254 h 440"/>
                <a:gd name="T52" fmla="*/ 67 w 237"/>
                <a:gd name="T53" fmla="*/ 287 h 440"/>
                <a:gd name="T54" fmla="*/ 118 w 237"/>
                <a:gd name="T55" fmla="*/ 279 h 440"/>
                <a:gd name="T56" fmla="*/ 152 w 237"/>
                <a:gd name="T57" fmla="*/ 245 h 440"/>
                <a:gd name="T58" fmla="*/ 143 w 237"/>
                <a:gd name="T59" fmla="*/ 194 h 440"/>
                <a:gd name="T60" fmla="*/ 186 w 237"/>
                <a:gd name="T61" fmla="*/ 271 h 440"/>
                <a:gd name="T62" fmla="*/ 211 w 237"/>
                <a:gd name="T63" fmla="*/ 160 h 440"/>
                <a:gd name="T64" fmla="*/ 101 w 237"/>
                <a:gd name="T65" fmla="*/ 186 h 440"/>
                <a:gd name="T66" fmla="*/ 118 w 237"/>
                <a:gd name="T67" fmla="*/ 211 h 440"/>
                <a:gd name="T68" fmla="*/ 110 w 237"/>
                <a:gd name="T69" fmla="*/ 237 h 440"/>
                <a:gd name="T70" fmla="*/ 84 w 237"/>
                <a:gd name="T71" fmla="*/ 245 h 440"/>
                <a:gd name="T72" fmla="*/ 59 w 237"/>
                <a:gd name="T73" fmla="*/ 245 h 440"/>
                <a:gd name="T74" fmla="*/ 42 w 237"/>
                <a:gd name="T75" fmla="*/ 220 h 440"/>
                <a:gd name="T76" fmla="*/ 67 w 237"/>
                <a:gd name="T77" fmla="*/ 194 h 440"/>
                <a:gd name="T78" fmla="*/ 237 w 237"/>
                <a:gd name="T79" fmla="*/ 364 h 440"/>
                <a:gd name="T80" fmla="*/ 211 w 237"/>
                <a:gd name="T81" fmla="*/ 321 h 440"/>
                <a:gd name="T82" fmla="*/ 127 w 237"/>
                <a:gd name="T83" fmla="*/ 313 h 440"/>
                <a:gd name="T84" fmla="*/ 76 w 237"/>
                <a:gd name="T85" fmla="*/ 321 h 440"/>
                <a:gd name="T86" fmla="*/ 50 w 237"/>
                <a:gd name="T87" fmla="*/ 338 h 440"/>
                <a:gd name="T88" fmla="*/ 25 w 237"/>
                <a:gd name="T89" fmla="*/ 381 h 440"/>
                <a:gd name="T90" fmla="*/ 50 w 237"/>
                <a:gd name="T91" fmla="*/ 431 h 440"/>
                <a:gd name="T92" fmla="*/ 135 w 237"/>
                <a:gd name="T93" fmla="*/ 440 h 440"/>
                <a:gd name="T94" fmla="*/ 186 w 237"/>
                <a:gd name="T95" fmla="*/ 431 h 440"/>
                <a:gd name="T96" fmla="*/ 220 w 237"/>
                <a:gd name="T97" fmla="*/ 414 h 440"/>
                <a:gd name="T98" fmla="*/ 237 w 237"/>
                <a:gd name="T99" fmla="*/ 364 h 440"/>
                <a:gd name="T100" fmla="*/ 194 w 237"/>
                <a:gd name="T101" fmla="*/ 381 h 440"/>
                <a:gd name="T102" fmla="*/ 177 w 237"/>
                <a:gd name="T103" fmla="*/ 389 h 440"/>
                <a:gd name="T104" fmla="*/ 135 w 237"/>
                <a:gd name="T105" fmla="*/ 398 h 440"/>
                <a:gd name="T106" fmla="*/ 84 w 237"/>
                <a:gd name="T107" fmla="*/ 398 h 440"/>
                <a:gd name="T108" fmla="*/ 59 w 237"/>
                <a:gd name="T109" fmla="*/ 381 h 440"/>
                <a:gd name="T110" fmla="*/ 67 w 237"/>
                <a:gd name="T111" fmla="*/ 364 h 440"/>
                <a:gd name="T112" fmla="*/ 101 w 237"/>
                <a:gd name="T113" fmla="*/ 355 h 440"/>
                <a:gd name="T114" fmla="*/ 160 w 237"/>
                <a:gd name="T115" fmla="*/ 347 h 440"/>
                <a:gd name="T116" fmla="*/ 194 w 237"/>
                <a:gd name="T117" fmla="*/ 355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7" h="440">
                  <a:moveTo>
                    <a:pt x="160" y="118"/>
                  </a:moveTo>
                  <a:lnTo>
                    <a:pt x="177" y="110"/>
                  </a:lnTo>
                  <a:lnTo>
                    <a:pt x="194" y="101"/>
                  </a:lnTo>
                  <a:lnTo>
                    <a:pt x="203" y="84"/>
                  </a:lnTo>
                  <a:lnTo>
                    <a:pt x="203" y="59"/>
                  </a:lnTo>
                  <a:lnTo>
                    <a:pt x="194" y="34"/>
                  </a:lnTo>
                  <a:lnTo>
                    <a:pt x="177" y="8"/>
                  </a:lnTo>
                  <a:lnTo>
                    <a:pt x="143" y="0"/>
                  </a:lnTo>
                  <a:lnTo>
                    <a:pt x="93" y="0"/>
                  </a:lnTo>
                  <a:lnTo>
                    <a:pt x="50" y="8"/>
                  </a:lnTo>
                  <a:lnTo>
                    <a:pt x="16" y="25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8" y="101"/>
                  </a:lnTo>
                  <a:lnTo>
                    <a:pt x="25" y="118"/>
                  </a:lnTo>
                  <a:lnTo>
                    <a:pt x="42" y="135"/>
                  </a:lnTo>
                  <a:lnTo>
                    <a:pt x="76" y="135"/>
                  </a:lnTo>
                  <a:lnTo>
                    <a:pt x="101" y="127"/>
                  </a:lnTo>
                  <a:lnTo>
                    <a:pt x="118" y="110"/>
                  </a:lnTo>
                  <a:lnTo>
                    <a:pt x="135" y="93"/>
                  </a:lnTo>
                  <a:lnTo>
                    <a:pt x="135" y="67"/>
                  </a:lnTo>
                  <a:lnTo>
                    <a:pt x="127" y="50"/>
                  </a:lnTo>
                  <a:lnTo>
                    <a:pt x="110" y="34"/>
                  </a:lnTo>
                  <a:lnTo>
                    <a:pt x="143" y="34"/>
                  </a:lnTo>
                  <a:lnTo>
                    <a:pt x="160" y="42"/>
                  </a:lnTo>
                  <a:lnTo>
                    <a:pt x="169" y="50"/>
                  </a:lnTo>
                  <a:lnTo>
                    <a:pt x="169" y="59"/>
                  </a:lnTo>
                  <a:lnTo>
                    <a:pt x="169" y="76"/>
                  </a:lnTo>
                  <a:lnTo>
                    <a:pt x="152" y="84"/>
                  </a:lnTo>
                  <a:lnTo>
                    <a:pt x="160" y="118"/>
                  </a:lnTo>
                  <a:close/>
                  <a:moveTo>
                    <a:pt x="67" y="42"/>
                  </a:moveTo>
                  <a:lnTo>
                    <a:pt x="84" y="42"/>
                  </a:lnTo>
                  <a:lnTo>
                    <a:pt x="93" y="50"/>
                  </a:lnTo>
                  <a:lnTo>
                    <a:pt x="101" y="59"/>
                  </a:lnTo>
                  <a:lnTo>
                    <a:pt x="101" y="67"/>
                  </a:lnTo>
                  <a:lnTo>
                    <a:pt x="101" y="76"/>
                  </a:lnTo>
                  <a:lnTo>
                    <a:pt x="101" y="84"/>
                  </a:lnTo>
                  <a:lnTo>
                    <a:pt x="84" y="93"/>
                  </a:lnTo>
                  <a:lnTo>
                    <a:pt x="67" y="93"/>
                  </a:lnTo>
                  <a:lnTo>
                    <a:pt x="50" y="93"/>
                  </a:lnTo>
                  <a:lnTo>
                    <a:pt x="42" y="93"/>
                  </a:lnTo>
                  <a:lnTo>
                    <a:pt x="33" y="76"/>
                  </a:lnTo>
                  <a:lnTo>
                    <a:pt x="33" y="67"/>
                  </a:lnTo>
                  <a:lnTo>
                    <a:pt x="42" y="50"/>
                  </a:lnTo>
                  <a:lnTo>
                    <a:pt x="50" y="42"/>
                  </a:lnTo>
                  <a:lnTo>
                    <a:pt x="67" y="42"/>
                  </a:lnTo>
                  <a:close/>
                  <a:moveTo>
                    <a:pt x="59" y="152"/>
                  </a:moveTo>
                  <a:lnTo>
                    <a:pt x="42" y="160"/>
                  </a:lnTo>
                  <a:lnTo>
                    <a:pt x="25" y="177"/>
                  </a:lnTo>
                  <a:lnTo>
                    <a:pt x="16" y="203"/>
                  </a:lnTo>
                  <a:lnTo>
                    <a:pt x="8" y="228"/>
                  </a:lnTo>
                  <a:lnTo>
                    <a:pt x="25" y="254"/>
                  </a:lnTo>
                  <a:lnTo>
                    <a:pt x="42" y="279"/>
                  </a:lnTo>
                  <a:lnTo>
                    <a:pt x="67" y="287"/>
                  </a:lnTo>
                  <a:lnTo>
                    <a:pt x="93" y="287"/>
                  </a:lnTo>
                  <a:lnTo>
                    <a:pt x="118" y="279"/>
                  </a:lnTo>
                  <a:lnTo>
                    <a:pt x="135" y="262"/>
                  </a:lnTo>
                  <a:lnTo>
                    <a:pt x="152" y="245"/>
                  </a:lnTo>
                  <a:lnTo>
                    <a:pt x="152" y="220"/>
                  </a:lnTo>
                  <a:lnTo>
                    <a:pt x="143" y="194"/>
                  </a:lnTo>
                  <a:lnTo>
                    <a:pt x="177" y="194"/>
                  </a:lnTo>
                  <a:lnTo>
                    <a:pt x="186" y="271"/>
                  </a:lnTo>
                  <a:lnTo>
                    <a:pt x="220" y="262"/>
                  </a:lnTo>
                  <a:lnTo>
                    <a:pt x="211" y="160"/>
                  </a:lnTo>
                  <a:lnTo>
                    <a:pt x="101" y="152"/>
                  </a:lnTo>
                  <a:lnTo>
                    <a:pt x="101" y="186"/>
                  </a:lnTo>
                  <a:lnTo>
                    <a:pt x="110" y="203"/>
                  </a:lnTo>
                  <a:lnTo>
                    <a:pt x="118" y="211"/>
                  </a:lnTo>
                  <a:lnTo>
                    <a:pt x="118" y="228"/>
                  </a:lnTo>
                  <a:lnTo>
                    <a:pt x="110" y="237"/>
                  </a:lnTo>
                  <a:lnTo>
                    <a:pt x="101" y="245"/>
                  </a:lnTo>
                  <a:lnTo>
                    <a:pt x="84" y="245"/>
                  </a:lnTo>
                  <a:lnTo>
                    <a:pt x="67" y="245"/>
                  </a:lnTo>
                  <a:lnTo>
                    <a:pt x="59" y="245"/>
                  </a:lnTo>
                  <a:lnTo>
                    <a:pt x="50" y="237"/>
                  </a:lnTo>
                  <a:lnTo>
                    <a:pt x="42" y="220"/>
                  </a:lnTo>
                  <a:lnTo>
                    <a:pt x="50" y="203"/>
                  </a:lnTo>
                  <a:lnTo>
                    <a:pt x="67" y="194"/>
                  </a:lnTo>
                  <a:lnTo>
                    <a:pt x="59" y="152"/>
                  </a:lnTo>
                  <a:close/>
                  <a:moveTo>
                    <a:pt x="237" y="364"/>
                  </a:moveTo>
                  <a:lnTo>
                    <a:pt x="228" y="338"/>
                  </a:lnTo>
                  <a:lnTo>
                    <a:pt x="211" y="321"/>
                  </a:lnTo>
                  <a:lnTo>
                    <a:pt x="177" y="313"/>
                  </a:lnTo>
                  <a:lnTo>
                    <a:pt x="127" y="313"/>
                  </a:lnTo>
                  <a:lnTo>
                    <a:pt x="101" y="313"/>
                  </a:lnTo>
                  <a:lnTo>
                    <a:pt x="76" y="321"/>
                  </a:lnTo>
                  <a:lnTo>
                    <a:pt x="59" y="330"/>
                  </a:lnTo>
                  <a:lnTo>
                    <a:pt x="50" y="338"/>
                  </a:lnTo>
                  <a:lnTo>
                    <a:pt x="33" y="355"/>
                  </a:lnTo>
                  <a:lnTo>
                    <a:pt x="25" y="381"/>
                  </a:lnTo>
                  <a:lnTo>
                    <a:pt x="33" y="406"/>
                  </a:lnTo>
                  <a:lnTo>
                    <a:pt x="50" y="431"/>
                  </a:lnTo>
                  <a:lnTo>
                    <a:pt x="84" y="440"/>
                  </a:lnTo>
                  <a:lnTo>
                    <a:pt x="135" y="440"/>
                  </a:lnTo>
                  <a:lnTo>
                    <a:pt x="160" y="440"/>
                  </a:lnTo>
                  <a:lnTo>
                    <a:pt x="186" y="431"/>
                  </a:lnTo>
                  <a:lnTo>
                    <a:pt x="203" y="423"/>
                  </a:lnTo>
                  <a:lnTo>
                    <a:pt x="220" y="414"/>
                  </a:lnTo>
                  <a:lnTo>
                    <a:pt x="228" y="389"/>
                  </a:lnTo>
                  <a:lnTo>
                    <a:pt x="237" y="364"/>
                  </a:lnTo>
                  <a:close/>
                  <a:moveTo>
                    <a:pt x="203" y="364"/>
                  </a:moveTo>
                  <a:lnTo>
                    <a:pt x="194" y="381"/>
                  </a:lnTo>
                  <a:lnTo>
                    <a:pt x="194" y="389"/>
                  </a:lnTo>
                  <a:lnTo>
                    <a:pt x="177" y="389"/>
                  </a:lnTo>
                  <a:lnTo>
                    <a:pt x="160" y="398"/>
                  </a:lnTo>
                  <a:lnTo>
                    <a:pt x="135" y="398"/>
                  </a:lnTo>
                  <a:lnTo>
                    <a:pt x="101" y="398"/>
                  </a:lnTo>
                  <a:lnTo>
                    <a:pt x="84" y="398"/>
                  </a:lnTo>
                  <a:lnTo>
                    <a:pt x="67" y="389"/>
                  </a:lnTo>
                  <a:lnTo>
                    <a:pt x="59" y="381"/>
                  </a:lnTo>
                  <a:lnTo>
                    <a:pt x="67" y="372"/>
                  </a:lnTo>
                  <a:lnTo>
                    <a:pt x="67" y="364"/>
                  </a:lnTo>
                  <a:lnTo>
                    <a:pt x="84" y="355"/>
                  </a:lnTo>
                  <a:lnTo>
                    <a:pt x="101" y="355"/>
                  </a:lnTo>
                  <a:lnTo>
                    <a:pt x="127" y="347"/>
                  </a:lnTo>
                  <a:lnTo>
                    <a:pt x="160" y="347"/>
                  </a:lnTo>
                  <a:lnTo>
                    <a:pt x="177" y="347"/>
                  </a:lnTo>
                  <a:lnTo>
                    <a:pt x="194" y="355"/>
                  </a:lnTo>
                  <a:lnTo>
                    <a:pt x="203" y="36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5" name="Rectangle 381">
              <a:extLst>
                <a:ext uri="{FF2B5EF4-FFF2-40B4-BE49-F238E27FC236}">
                  <a16:creationId xmlns:a16="http://schemas.microsoft.com/office/drawing/2014/main" id="{0994655D-C788-424A-A0F5-7EE7E32C39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0000">
              <a:off x="87" y="316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6" name="Rectangle 382">
              <a:extLst>
                <a:ext uri="{FF2B5EF4-FFF2-40B4-BE49-F238E27FC236}">
                  <a16:creationId xmlns:a16="http://schemas.microsoft.com/office/drawing/2014/main" id="{99E99F97-A71D-4462-A6BA-672B13EB78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0000">
              <a:off x="91" y="319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7" name="Rectangle 383">
              <a:extLst>
                <a:ext uri="{FF2B5EF4-FFF2-40B4-BE49-F238E27FC236}">
                  <a16:creationId xmlns:a16="http://schemas.microsoft.com/office/drawing/2014/main" id="{5116421D-5D6A-4119-A4C4-966DF1CAF4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0000">
              <a:off x="91" y="321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8" name="Freeform 384">
              <a:extLst>
                <a:ext uri="{FF2B5EF4-FFF2-40B4-BE49-F238E27FC236}">
                  <a16:creationId xmlns:a16="http://schemas.microsoft.com/office/drawing/2014/main" id="{AE915ED8-42CF-4D19-902C-D9261DCC31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" y="3030"/>
              <a:ext cx="49" cy="76"/>
            </a:xfrm>
            <a:custGeom>
              <a:avLst/>
              <a:gdLst>
                <a:gd name="T0" fmla="*/ 187 w 280"/>
                <a:gd name="T1" fmla="*/ 102 h 440"/>
                <a:gd name="T2" fmla="*/ 203 w 280"/>
                <a:gd name="T3" fmla="*/ 68 h 440"/>
                <a:gd name="T4" fmla="*/ 187 w 280"/>
                <a:gd name="T5" fmla="*/ 26 h 440"/>
                <a:gd name="T6" fmla="*/ 127 w 280"/>
                <a:gd name="T7" fmla="*/ 0 h 440"/>
                <a:gd name="T8" fmla="*/ 60 w 280"/>
                <a:gd name="T9" fmla="*/ 17 h 440"/>
                <a:gd name="T10" fmla="*/ 26 w 280"/>
                <a:gd name="T11" fmla="*/ 34 h 440"/>
                <a:gd name="T12" fmla="*/ 0 w 280"/>
                <a:gd name="T13" fmla="*/ 76 h 440"/>
                <a:gd name="T14" fmla="*/ 17 w 280"/>
                <a:gd name="T15" fmla="*/ 127 h 440"/>
                <a:gd name="T16" fmla="*/ 60 w 280"/>
                <a:gd name="T17" fmla="*/ 152 h 440"/>
                <a:gd name="T18" fmla="*/ 110 w 280"/>
                <a:gd name="T19" fmla="*/ 136 h 440"/>
                <a:gd name="T20" fmla="*/ 136 w 280"/>
                <a:gd name="T21" fmla="*/ 93 h 440"/>
                <a:gd name="T22" fmla="*/ 119 w 280"/>
                <a:gd name="T23" fmla="*/ 51 h 440"/>
                <a:gd name="T24" fmla="*/ 136 w 280"/>
                <a:gd name="T25" fmla="*/ 34 h 440"/>
                <a:gd name="T26" fmla="*/ 161 w 280"/>
                <a:gd name="T27" fmla="*/ 42 h 440"/>
                <a:gd name="T28" fmla="*/ 170 w 280"/>
                <a:gd name="T29" fmla="*/ 76 h 440"/>
                <a:gd name="T30" fmla="*/ 170 w 280"/>
                <a:gd name="T31" fmla="*/ 119 h 440"/>
                <a:gd name="T32" fmla="*/ 76 w 280"/>
                <a:gd name="T33" fmla="*/ 59 h 440"/>
                <a:gd name="T34" fmla="*/ 102 w 280"/>
                <a:gd name="T35" fmla="*/ 76 h 440"/>
                <a:gd name="T36" fmla="*/ 102 w 280"/>
                <a:gd name="T37" fmla="*/ 93 h 440"/>
                <a:gd name="T38" fmla="*/ 76 w 280"/>
                <a:gd name="T39" fmla="*/ 110 h 440"/>
                <a:gd name="T40" fmla="*/ 43 w 280"/>
                <a:gd name="T41" fmla="*/ 110 h 440"/>
                <a:gd name="T42" fmla="*/ 34 w 280"/>
                <a:gd name="T43" fmla="*/ 85 h 440"/>
                <a:gd name="T44" fmla="*/ 51 w 280"/>
                <a:gd name="T45" fmla="*/ 68 h 440"/>
                <a:gd name="T46" fmla="*/ 237 w 280"/>
                <a:gd name="T47" fmla="*/ 186 h 440"/>
                <a:gd name="T48" fmla="*/ 203 w 280"/>
                <a:gd name="T49" fmla="*/ 152 h 440"/>
                <a:gd name="T50" fmla="*/ 127 w 280"/>
                <a:gd name="T51" fmla="*/ 152 h 440"/>
                <a:gd name="T52" fmla="*/ 76 w 280"/>
                <a:gd name="T53" fmla="*/ 178 h 440"/>
                <a:gd name="T54" fmla="*/ 51 w 280"/>
                <a:gd name="T55" fmla="*/ 195 h 440"/>
                <a:gd name="T56" fmla="*/ 43 w 280"/>
                <a:gd name="T57" fmla="*/ 246 h 440"/>
                <a:gd name="T58" fmla="*/ 76 w 280"/>
                <a:gd name="T59" fmla="*/ 288 h 440"/>
                <a:gd name="T60" fmla="*/ 161 w 280"/>
                <a:gd name="T61" fmla="*/ 279 h 440"/>
                <a:gd name="T62" fmla="*/ 203 w 280"/>
                <a:gd name="T63" fmla="*/ 263 h 440"/>
                <a:gd name="T64" fmla="*/ 229 w 280"/>
                <a:gd name="T65" fmla="*/ 237 h 440"/>
                <a:gd name="T66" fmla="*/ 237 w 280"/>
                <a:gd name="T67" fmla="*/ 186 h 440"/>
                <a:gd name="T68" fmla="*/ 203 w 280"/>
                <a:gd name="T69" fmla="*/ 212 h 440"/>
                <a:gd name="T70" fmla="*/ 195 w 280"/>
                <a:gd name="T71" fmla="*/ 229 h 440"/>
                <a:gd name="T72" fmla="*/ 144 w 280"/>
                <a:gd name="T73" fmla="*/ 246 h 440"/>
                <a:gd name="T74" fmla="*/ 102 w 280"/>
                <a:gd name="T75" fmla="*/ 254 h 440"/>
                <a:gd name="T76" fmla="*/ 76 w 280"/>
                <a:gd name="T77" fmla="*/ 237 h 440"/>
                <a:gd name="T78" fmla="*/ 76 w 280"/>
                <a:gd name="T79" fmla="*/ 220 h 440"/>
                <a:gd name="T80" fmla="*/ 102 w 280"/>
                <a:gd name="T81" fmla="*/ 203 h 440"/>
                <a:gd name="T82" fmla="*/ 161 w 280"/>
                <a:gd name="T83" fmla="*/ 186 h 440"/>
                <a:gd name="T84" fmla="*/ 203 w 280"/>
                <a:gd name="T85" fmla="*/ 186 h 440"/>
                <a:gd name="T86" fmla="*/ 280 w 280"/>
                <a:gd name="T87" fmla="*/ 339 h 440"/>
                <a:gd name="T88" fmla="*/ 246 w 280"/>
                <a:gd name="T89" fmla="*/ 305 h 440"/>
                <a:gd name="T90" fmla="*/ 170 w 280"/>
                <a:gd name="T91" fmla="*/ 305 h 440"/>
                <a:gd name="T92" fmla="*/ 119 w 280"/>
                <a:gd name="T93" fmla="*/ 330 h 440"/>
                <a:gd name="T94" fmla="*/ 93 w 280"/>
                <a:gd name="T95" fmla="*/ 347 h 440"/>
                <a:gd name="T96" fmla="*/ 85 w 280"/>
                <a:gd name="T97" fmla="*/ 398 h 440"/>
                <a:gd name="T98" fmla="*/ 119 w 280"/>
                <a:gd name="T99" fmla="*/ 440 h 440"/>
                <a:gd name="T100" fmla="*/ 203 w 280"/>
                <a:gd name="T101" fmla="*/ 432 h 440"/>
                <a:gd name="T102" fmla="*/ 246 w 280"/>
                <a:gd name="T103" fmla="*/ 415 h 440"/>
                <a:gd name="T104" fmla="*/ 271 w 280"/>
                <a:gd name="T105" fmla="*/ 390 h 440"/>
                <a:gd name="T106" fmla="*/ 280 w 280"/>
                <a:gd name="T107" fmla="*/ 339 h 440"/>
                <a:gd name="T108" fmla="*/ 246 w 280"/>
                <a:gd name="T109" fmla="*/ 364 h 440"/>
                <a:gd name="T110" fmla="*/ 237 w 280"/>
                <a:gd name="T111" fmla="*/ 381 h 440"/>
                <a:gd name="T112" fmla="*/ 187 w 280"/>
                <a:gd name="T113" fmla="*/ 398 h 440"/>
                <a:gd name="T114" fmla="*/ 144 w 280"/>
                <a:gd name="T115" fmla="*/ 406 h 440"/>
                <a:gd name="T116" fmla="*/ 119 w 280"/>
                <a:gd name="T117" fmla="*/ 390 h 440"/>
                <a:gd name="T118" fmla="*/ 119 w 280"/>
                <a:gd name="T119" fmla="*/ 373 h 440"/>
                <a:gd name="T120" fmla="*/ 144 w 280"/>
                <a:gd name="T121" fmla="*/ 356 h 440"/>
                <a:gd name="T122" fmla="*/ 203 w 280"/>
                <a:gd name="T123" fmla="*/ 339 h 440"/>
                <a:gd name="T124" fmla="*/ 246 w 280"/>
                <a:gd name="T125" fmla="*/ 33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0" h="440">
                  <a:moveTo>
                    <a:pt x="170" y="119"/>
                  </a:moveTo>
                  <a:lnTo>
                    <a:pt x="187" y="102"/>
                  </a:lnTo>
                  <a:lnTo>
                    <a:pt x="195" y="93"/>
                  </a:lnTo>
                  <a:lnTo>
                    <a:pt x="203" y="68"/>
                  </a:lnTo>
                  <a:lnTo>
                    <a:pt x="195" y="51"/>
                  </a:lnTo>
                  <a:lnTo>
                    <a:pt x="187" y="26"/>
                  </a:lnTo>
                  <a:lnTo>
                    <a:pt x="161" y="9"/>
                  </a:lnTo>
                  <a:lnTo>
                    <a:pt x="127" y="0"/>
                  </a:lnTo>
                  <a:lnTo>
                    <a:pt x="76" y="9"/>
                  </a:lnTo>
                  <a:lnTo>
                    <a:pt x="60" y="17"/>
                  </a:lnTo>
                  <a:lnTo>
                    <a:pt x="34" y="26"/>
                  </a:lnTo>
                  <a:lnTo>
                    <a:pt x="26" y="34"/>
                  </a:lnTo>
                  <a:lnTo>
                    <a:pt x="9" y="51"/>
                  </a:lnTo>
                  <a:lnTo>
                    <a:pt x="0" y="76"/>
                  </a:lnTo>
                  <a:lnTo>
                    <a:pt x="0" y="102"/>
                  </a:lnTo>
                  <a:lnTo>
                    <a:pt x="17" y="127"/>
                  </a:lnTo>
                  <a:lnTo>
                    <a:pt x="34" y="144"/>
                  </a:lnTo>
                  <a:lnTo>
                    <a:pt x="60" y="152"/>
                  </a:lnTo>
                  <a:lnTo>
                    <a:pt x="85" y="144"/>
                  </a:lnTo>
                  <a:lnTo>
                    <a:pt x="110" y="136"/>
                  </a:lnTo>
                  <a:lnTo>
                    <a:pt x="127" y="119"/>
                  </a:lnTo>
                  <a:lnTo>
                    <a:pt x="136" y="93"/>
                  </a:lnTo>
                  <a:lnTo>
                    <a:pt x="127" y="68"/>
                  </a:lnTo>
                  <a:lnTo>
                    <a:pt x="119" y="51"/>
                  </a:lnTo>
                  <a:lnTo>
                    <a:pt x="102" y="42"/>
                  </a:lnTo>
                  <a:lnTo>
                    <a:pt x="136" y="34"/>
                  </a:lnTo>
                  <a:lnTo>
                    <a:pt x="153" y="42"/>
                  </a:lnTo>
                  <a:lnTo>
                    <a:pt x="161" y="42"/>
                  </a:lnTo>
                  <a:lnTo>
                    <a:pt x="170" y="59"/>
                  </a:lnTo>
                  <a:lnTo>
                    <a:pt x="170" y="76"/>
                  </a:lnTo>
                  <a:lnTo>
                    <a:pt x="153" y="85"/>
                  </a:lnTo>
                  <a:lnTo>
                    <a:pt x="170" y="119"/>
                  </a:lnTo>
                  <a:close/>
                  <a:moveTo>
                    <a:pt x="60" y="59"/>
                  </a:moveTo>
                  <a:lnTo>
                    <a:pt x="76" y="59"/>
                  </a:lnTo>
                  <a:lnTo>
                    <a:pt x="93" y="59"/>
                  </a:lnTo>
                  <a:lnTo>
                    <a:pt x="102" y="76"/>
                  </a:lnTo>
                  <a:lnTo>
                    <a:pt x="102" y="85"/>
                  </a:lnTo>
                  <a:lnTo>
                    <a:pt x="102" y="93"/>
                  </a:lnTo>
                  <a:lnTo>
                    <a:pt x="93" y="102"/>
                  </a:lnTo>
                  <a:lnTo>
                    <a:pt x="76" y="110"/>
                  </a:lnTo>
                  <a:lnTo>
                    <a:pt x="60" y="110"/>
                  </a:lnTo>
                  <a:lnTo>
                    <a:pt x="43" y="110"/>
                  </a:lnTo>
                  <a:lnTo>
                    <a:pt x="34" y="93"/>
                  </a:lnTo>
                  <a:lnTo>
                    <a:pt x="34" y="85"/>
                  </a:lnTo>
                  <a:lnTo>
                    <a:pt x="34" y="76"/>
                  </a:lnTo>
                  <a:lnTo>
                    <a:pt x="51" y="68"/>
                  </a:lnTo>
                  <a:lnTo>
                    <a:pt x="60" y="59"/>
                  </a:lnTo>
                  <a:close/>
                  <a:moveTo>
                    <a:pt x="237" y="186"/>
                  </a:moveTo>
                  <a:lnTo>
                    <a:pt x="229" y="169"/>
                  </a:lnTo>
                  <a:lnTo>
                    <a:pt x="203" y="152"/>
                  </a:lnTo>
                  <a:lnTo>
                    <a:pt x="170" y="144"/>
                  </a:lnTo>
                  <a:lnTo>
                    <a:pt x="127" y="152"/>
                  </a:lnTo>
                  <a:lnTo>
                    <a:pt x="102" y="161"/>
                  </a:lnTo>
                  <a:lnTo>
                    <a:pt x="76" y="178"/>
                  </a:lnTo>
                  <a:lnTo>
                    <a:pt x="60" y="186"/>
                  </a:lnTo>
                  <a:lnTo>
                    <a:pt x="51" y="195"/>
                  </a:lnTo>
                  <a:lnTo>
                    <a:pt x="43" y="220"/>
                  </a:lnTo>
                  <a:lnTo>
                    <a:pt x="43" y="246"/>
                  </a:lnTo>
                  <a:lnTo>
                    <a:pt x="60" y="271"/>
                  </a:lnTo>
                  <a:lnTo>
                    <a:pt x="76" y="288"/>
                  </a:lnTo>
                  <a:lnTo>
                    <a:pt x="110" y="288"/>
                  </a:lnTo>
                  <a:lnTo>
                    <a:pt x="161" y="279"/>
                  </a:lnTo>
                  <a:lnTo>
                    <a:pt x="187" y="271"/>
                  </a:lnTo>
                  <a:lnTo>
                    <a:pt x="203" y="263"/>
                  </a:lnTo>
                  <a:lnTo>
                    <a:pt x="220" y="254"/>
                  </a:lnTo>
                  <a:lnTo>
                    <a:pt x="229" y="237"/>
                  </a:lnTo>
                  <a:lnTo>
                    <a:pt x="237" y="220"/>
                  </a:lnTo>
                  <a:lnTo>
                    <a:pt x="237" y="186"/>
                  </a:lnTo>
                  <a:close/>
                  <a:moveTo>
                    <a:pt x="212" y="195"/>
                  </a:moveTo>
                  <a:lnTo>
                    <a:pt x="203" y="212"/>
                  </a:lnTo>
                  <a:lnTo>
                    <a:pt x="203" y="220"/>
                  </a:lnTo>
                  <a:lnTo>
                    <a:pt x="195" y="229"/>
                  </a:lnTo>
                  <a:lnTo>
                    <a:pt x="178" y="237"/>
                  </a:lnTo>
                  <a:lnTo>
                    <a:pt x="144" y="246"/>
                  </a:lnTo>
                  <a:lnTo>
                    <a:pt x="119" y="246"/>
                  </a:lnTo>
                  <a:lnTo>
                    <a:pt x="102" y="254"/>
                  </a:lnTo>
                  <a:lnTo>
                    <a:pt x="85" y="246"/>
                  </a:lnTo>
                  <a:lnTo>
                    <a:pt x="76" y="237"/>
                  </a:lnTo>
                  <a:lnTo>
                    <a:pt x="76" y="229"/>
                  </a:lnTo>
                  <a:lnTo>
                    <a:pt x="76" y="220"/>
                  </a:lnTo>
                  <a:lnTo>
                    <a:pt x="85" y="212"/>
                  </a:lnTo>
                  <a:lnTo>
                    <a:pt x="102" y="203"/>
                  </a:lnTo>
                  <a:lnTo>
                    <a:pt x="136" y="195"/>
                  </a:lnTo>
                  <a:lnTo>
                    <a:pt x="161" y="186"/>
                  </a:lnTo>
                  <a:lnTo>
                    <a:pt x="187" y="186"/>
                  </a:lnTo>
                  <a:lnTo>
                    <a:pt x="203" y="186"/>
                  </a:lnTo>
                  <a:lnTo>
                    <a:pt x="212" y="195"/>
                  </a:lnTo>
                  <a:close/>
                  <a:moveTo>
                    <a:pt x="280" y="339"/>
                  </a:moveTo>
                  <a:lnTo>
                    <a:pt x="271" y="322"/>
                  </a:lnTo>
                  <a:lnTo>
                    <a:pt x="246" y="305"/>
                  </a:lnTo>
                  <a:lnTo>
                    <a:pt x="212" y="296"/>
                  </a:lnTo>
                  <a:lnTo>
                    <a:pt x="170" y="305"/>
                  </a:lnTo>
                  <a:lnTo>
                    <a:pt x="144" y="313"/>
                  </a:lnTo>
                  <a:lnTo>
                    <a:pt x="119" y="330"/>
                  </a:lnTo>
                  <a:lnTo>
                    <a:pt x="102" y="339"/>
                  </a:lnTo>
                  <a:lnTo>
                    <a:pt x="93" y="347"/>
                  </a:lnTo>
                  <a:lnTo>
                    <a:pt x="85" y="373"/>
                  </a:lnTo>
                  <a:lnTo>
                    <a:pt x="85" y="398"/>
                  </a:lnTo>
                  <a:lnTo>
                    <a:pt x="102" y="423"/>
                  </a:lnTo>
                  <a:lnTo>
                    <a:pt x="119" y="440"/>
                  </a:lnTo>
                  <a:lnTo>
                    <a:pt x="153" y="440"/>
                  </a:lnTo>
                  <a:lnTo>
                    <a:pt x="203" y="432"/>
                  </a:lnTo>
                  <a:lnTo>
                    <a:pt x="229" y="423"/>
                  </a:lnTo>
                  <a:lnTo>
                    <a:pt x="246" y="415"/>
                  </a:lnTo>
                  <a:lnTo>
                    <a:pt x="263" y="406"/>
                  </a:lnTo>
                  <a:lnTo>
                    <a:pt x="271" y="390"/>
                  </a:lnTo>
                  <a:lnTo>
                    <a:pt x="280" y="373"/>
                  </a:lnTo>
                  <a:lnTo>
                    <a:pt x="280" y="339"/>
                  </a:lnTo>
                  <a:close/>
                  <a:moveTo>
                    <a:pt x="254" y="347"/>
                  </a:moveTo>
                  <a:lnTo>
                    <a:pt x="246" y="364"/>
                  </a:lnTo>
                  <a:lnTo>
                    <a:pt x="246" y="373"/>
                  </a:lnTo>
                  <a:lnTo>
                    <a:pt x="237" y="381"/>
                  </a:lnTo>
                  <a:lnTo>
                    <a:pt x="220" y="390"/>
                  </a:lnTo>
                  <a:lnTo>
                    <a:pt x="187" y="398"/>
                  </a:lnTo>
                  <a:lnTo>
                    <a:pt x="161" y="398"/>
                  </a:lnTo>
                  <a:lnTo>
                    <a:pt x="144" y="406"/>
                  </a:lnTo>
                  <a:lnTo>
                    <a:pt x="127" y="398"/>
                  </a:lnTo>
                  <a:lnTo>
                    <a:pt x="119" y="390"/>
                  </a:lnTo>
                  <a:lnTo>
                    <a:pt x="119" y="381"/>
                  </a:lnTo>
                  <a:lnTo>
                    <a:pt x="119" y="373"/>
                  </a:lnTo>
                  <a:lnTo>
                    <a:pt x="127" y="364"/>
                  </a:lnTo>
                  <a:lnTo>
                    <a:pt x="144" y="356"/>
                  </a:lnTo>
                  <a:lnTo>
                    <a:pt x="178" y="347"/>
                  </a:lnTo>
                  <a:lnTo>
                    <a:pt x="203" y="339"/>
                  </a:lnTo>
                  <a:lnTo>
                    <a:pt x="229" y="339"/>
                  </a:lnTo>
                  <a:lnTo>
                    <a:pt x="246" y="339"/>
                  </a:lnTo>
                  <a:lnTo>
                    <a:pt x="254" y="347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9" name="Rectangle 385">
              <a:extLst>
                <a:ext uri="{FF2B5EF4-FFF2-40B4-BE49-F238E27FC236}">
                  <a16:creationId xmlns:a16="http://schemas.microsoft.com/office/drawing/2014/main" id="{1427BF6C-3CEF-4FE7-95A6-362CF3EEE2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40000">
              <a:off x="101" y="301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0" name="Rectangle 386">
              <a:extLst>
                <a:ext uri="{FF2B5EF4-FFF2-40B4-BE49-F238E27FC236}">
                  <a16:creationId xmlns:a16="http://schemas.microsoft.com/office/drawing/2014/main" id="{9E8D7E13-ABA4-4FC7-A7CD-C58605EEEA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40000">
              <a:off x="108" y="304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1" name="Rectangle 387">
              <a:extLst>
                <a:ext uri="{FF2B5EF4-FFF2-40B4-BE49-F238E27FC236}">
                  <a16:creationId xmlns:a16="http://schemas.microsoft.com/office/drawing/2014/main" id="{BE3B3ADE-5049-4773-9B21-91C7300EEB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40000">
              <a:off x="114" y="306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2" name="Freeform 388">
              <a:extLst>
                <a:ext uri="{FF2B5EF4-FFF2-40B4-BE49-F238E27FC236}">
                  <a16:creationId xmlns:a16="http://schemas.microsoft.com/office/drawing/2014/main" id="{66B7FBB1-BD71-44A2-AF99-2CEF90FBE8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5" y="923"/>
              <a:ext cx="80" cy="43"/>
            </a:xfrm>
            <a:custGeom>
              <a:avLst/>
              <a:gdLst>
                <a:gd name="T0" fmla="*/ 93 w 457"/>
                <a:gd name="T1" fmla="*/ 85 h 246"/>
                <a:gd name="T2" fmla="*/ 59 w 457"/>
                <a:gd name="T3" fmla="*/ 161 h 246"/>
                <a:gd name="T4" fmla="*/ 59 w 457"/>
                <a:gd name="T5" fmla="*/ 246 h 246"/>
                <a:gd name="T6" fmla="*/ 93 w 457"/>
                <a:gd name="T7" fmla="*/ 221 h 246"/>
                <a:gd name="T8" fmla="*/ 110 w 457"/>
                <a:gd name="T9" fmla="*/ 119 h 246"/>
                <a:gd name="T10" fmla="*/ 136 w 457"/>
                <a:gd name="T11" fmla="*/ 68 h 246"/>
                <a:gd name="T12" fmla="*/ 0 w 457"/>
                <a:gd name="T13" fmla="*/ 60 h 246"/>
                <a:gd name="T14" fmla="*/ 212 w 457"/>
                <a:gd name="T15" fmla="*/ 26 h 246"/>
                <a:gd name="T16" fmla="*/ 169 w 457"/>
                <a:gd name="T17" fmla="*/ 51 h 246"/>
                <a:gd name="T18" fmla="*/ 161 w 457"/>
                <a:gd name="T19" fmla="*/ 136 h 246"/>
                <a:gd name="T20" fmla="*/ 178 w 457"/>
                <a:gd name="T21" fmla="*/ 187 h 246"/>
                <a:gd name="T22" fmla="*/ 195 w 457"/>
                <a:gd name="T23" fmla="*/ 212 h 246"/>
                <a:gd name="T24" fmla="*/ 237 w 457"/>
                <a:gd name="T25" fmla="*/ 229 h 246"/>
                <a:gd name="T26" fmla="*/ 279 w 457"/>
                <a:gd name="T27" fmla="*/ 204 h 246"/>
                <a:gd name="T28" fmla="*/ 288 w 457"/>
                <a:gd name="T29" fmla="*/ 119 h 246"/>
                <a:gd name="T30" fmla="*/ 279 w 457"/>
                <a:gd name="T31" fmla="*/ 68 h 246"/>
                <a:gd name="T32" fmla="*/ 237 w 457"/>
                <a:gd name="T33" fmla="*/ 26 h 246"/>
                <a:gd name="T34" fmla="*/ 212 w 457"/>
                <a:gd name="T35" fmla="*/ 60 h 246"/>
                <a:gd name="T36" fmla="*/ 237 w 457"/>
                <a:gd name="T37" fmla="*/ 68 h 246"/>
                <a:gd name="T38" fmla="*/ 246 w 457"/>
                <a:gd name="T39" fmla="*/ 94 h 246"/>
                <a:gd name="T40" fmla="*/ 254 w 457"/>
                <a:gd name="T41" fmla="*/ 153 h 246"/>
                <a:gd name="T42" fmla="*/ 246 w 457"/>
                <a:gd name="T43" fmla="*/ 187 h 246"/>
                <a:gd name="T44" fmla="*/ 220 w 457"/>
                <a:gd name="T45" fmla="*/ 195 h 246"/>
                <a:gd name="T46" fmla="*/ 212 w 457"/>
                <a:gd name="T47" fmla="*/ 178 h 246"/>
                <a:gd name="T48" fmla="*/ 203 w 457"/>
                <a:gd name="T49" fmla="*/ 127 h 246"/>
                <a:gd name="T50" fmla="*/ 195 w 457"/>
                <a:gd name="T51" fmla="*/ 77 h 246"/>
                <a:gd name="T52" fmla="*/ 212 w 457"/>
                <a:gd name="T53" fmla="*/ 60 h 246"/>
                <a:gd name="T54" fmla="*/ 347 w 457"/>
                <a:gd name="T55" fmla="*/ 9 h 246"/>
                <a:gd name="T56" fmla="*/ 322 w 457"/>
                <a:gd name="T57" fmla="*/ 60 h 246"/>
                <a:gd name="T58" fmla="*/ 330 w 457"/>
                <a:gd name="T59" fmla="*/ 136 h 246"/>
                <a:gd name="T60" fmla="*/ 339 w 457"/>
                <a:gd name="T61" fmla="*/ 170 h 246"/>
                <a:gd name="T62" fmla="*/ 373 w 457"/>
                <a:gd name="T63" fmla="*/ 204 h 246"/>
                <a:gd name="T64" fmla="*/ 423 w 457"/>
                <a:gd name="T65" fmla="*/ 195 h 246"/>
                <a:gd name="T66" fmla="*/ 457 w 457"/>
                <a:gd name="T67" fmla="*/ 136 h 246"/>
                <a:gd name="T68" fmla="*/ 449 w 457"/>
                <a:gd name="T69" fmla="*/ 68 h 246"/>
                <a:gd name="T70" fmla="*/ 423 w 457"/>
                <a:gd name="T71" fmla="*/ 17 h 246"/>
                <a:gd name="T72" fmla="*/ 373 w 457"/>
                <a:gd name="T73" fmla="*/ 0 h 246"/>
                <a:gd name="T74" fmla="*/ 389 w 457"/>
                <a:gd name="T75" fmla="*/ 34 h 246"/>
                <a:gd name="T76" fmla="*/ 398 w 457"/>
                <a:gd name="T77" fmla="*/ 51 h 246"/>
                <a:gd name="T78" fmla="*/ 415 w 457"/>
                <a:gd name="T79" fmla="*/ 94 h 246"/>
                <a:gd name="T80" fmla="*/ 415 w 457"/>
                <a:gd name="T81" fmla="*/ 144 h 246"/>
                <a:gd name="T82" fmla="*/ 398 w 457"/>
                <a:gd name="T83" fmla="*/ 170 h 246"/>
                <a:gd name="T84" fmla="*/ 381 w 457"/>
                <a:gd name="T85" fmla="*/ 161 h 246"/>
                <a:gd name="T86" fmla="*/ 364 w 457"/>
                <a:gd name="T87" fmla="*/ 136 h 246"/>
                <a:gd name="T88" fmla="*/ 356 w 457"/>
                <a:gd name="T89" fmla="*/ 77 h 246"/>
                <a:gd name="T90" fmla="*/ 364 w 457"/>
                <a:gd name="T91" fmla="*/ 3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7" h="246">
                  <a:moveTo>
                    <a:pt x="9" y="94"/>
                  </a:moveTo>
                  <a:lnTo>
                    <a:pt x="93" y="85"/>
                  </a:lnTo>
                  <a:lnTo>
                    <a:pt x="76" y="119"/>
                  </a:lnTo>
                  <a:lnTo>
                    <a:pt x="59" y="161"/>
                  </a:lnTo>
                  <a:lnTo>
                    <a:pt x="51" y="212"/>
                  </a:lnTo>
                  <a:lnTo>
                    <a:pt x="59" y="246"/>
                  </a:lnTo>
                  <a:lnTo>
                    <a:pt x="93" y="246"/>
                  </a:lnTo>
                  <a:lnTo>
                    <a:pt x="93" y="221"/>
                  </a:lnTo>
                  <a:lnTo>
                    <a:pt x="93" y="187"/>
                  </a:lnTo>
                  <a:lnTo>
                    <a:pt x="110" y="119"/>
                  </a:lnTo>
                  <a:lnTo>
                    <a:pt x="119" y="94"/>
                  </a:lnTo>
                  <a:lnTo>
                    <a:pt x="136" y="68"/>
                  </a:lnTo>
                  <a:lnTo>
                    <a:pt x="127" y="43"/>
                  </a:lnTo>
                  <a:lnTo>
                    <a:pt x="0" y="60"/>
                  </a:lnTo>
                  <a:lnTo>
                    <a:pt x="9" y="94"/>
                  </a:lnTo>
                  <a:close/>
                  <a:moveTo>
                    <a:pt x="212" y="26"/>
                  </a:moveTo>
                  <a:lnTo>
                    <a:pt x="186" y="34"/>
                  </a:lnTo>
                  <a:lnTo>
                    <a:pt x="169" y="51"/>
                  </a:lnTo>
                  <a:lnTo>
                    <a:pt x="161" y="85"/>
                  </a:lnTo>
                  <a:lnTo>
                    <a:pt x="161" y="136"/>
                  </a:lnTo>
                  <a:lnTo>
                    <a:pt x="169" y="161"/>
                  </a:lnTo>
                  <a:lnTo>
                    <a:pt x="178" y="187"/>
                  </a:lnTo>
                  <a:lnTo>
                    <a:pt x="178" y="195"/>
                  </a:lnTo>
                  <a:lnTo>
                    <a:pt x="195" y="212"/>
                  </a:lnTo>
                  <a:lnTo>
                    <a:pt x="212" y="229"/>
                  </a:lnTo>
                  <a:lnTo>
                    <a:pt x="237" y="229"/>
                  </a:lnTo>
                  <a:lnTo>
                    <a:pt x="263" y="221"/>
                  </a:lnTo>
                  <a:lnTo>
                    <a:pt x="279" y="204"/>
                  </a:lnTo>
                  <a:lnTo>
                    <a:pt x="296" y="161"/>
                  </a:lnTo>
                  <a:lnTo>
                    <a:pt x="288" y="119"/>
                  </a:lnTo>
                  <a:lnTo>
                    <a:pt x="288" y="94"/>
                  </a:lnTo>
                  <a:lnTo>
                    <a:pt x="279" y="68"/>
                  </a:lnTo>
                  <a:lnTo>
                    <a:pt x="263" y="43"/>
                  </a:lnTo>
                  <a:lnTo>
                    <a:pt x="237" y="26"/>
                  </a:lnTo>
                  <a:lnTo>
                    <a:pt x="212" y="26"/>
                  </a:lnTo>
                  <a:close/>
                  <a:moveTo>
                    <a:pt x="212" y="60"/>
                  </a:moveTo>
                  <a:lnTo>
                    <a:pt x="229" y="60"/>
                  </a:lnTo>
                  <a:lnTo>
                    <a:pt x="237" y="68"/>
                  </a:lnTo>
                  <a:lnTo>
                    <a:pt x="237" y="77"/>
                  </a:lnTo>
                  <a:lnTo>
                    <a:pt x="246" y="94"/>
                  </a:lnTo>
                  <a:lnTo>
                    <a:pt x="254" y="119"/>
                  </a:lnTo>
                  <a:lnTo>
                    <a:pt x="254" y="153"/>
                  </a:lnTo>
                  <a:lnTo>
                    <a:pt x="254" y="170"/>
                  </a:lnTo>
                  <a:lnTo>
                    <a:pt x="246" y="187"/>
                  </a:lnTo>
                  <a:lnTo>
                    <a:pt x="237" y="195"/>
                  </a:lnTo>
                  <a:lnTo>
                    <a:pt x="220" y="195"/>
                  </a:lnTo>
                  <a:lnTo>
                    <a:pt x="220" y="187"/>
                  </a:lnTo>
                  <a:lnTo>
                    <a:pt x="212" y="178"/>
                  </a:lnTo>
                  <a:lnTo>
                    <a:pt x="203" y="161"/>
                  </a:lnTo>
                  <a:lnTo>
                    <a:pt x="203" y="127"/>
                  </a:lnTo>
                  <a:lnTo>
                    <a:pt x="195" y="102"/>
                  </a:lnTo>
                  <a:lnTo>
                    <a:pt x="195" y="77"/>
                  </a:lnTo>
                  <a:lnTo>
                    <a:pt x="203" y="60"/>
                  </a:lnTo>
                  <a:lnTo>
                    <a:pt x="212" y="60"/>
                  </a:lnTo>
                  <a:close/>
                  <a:moveTo>
                    <a:pt x="373" y="0"/>
                  </a:moveTo>
                  <a:lnTo>
                    <a:pt x="347" y="9"/>
                  </a:lnTo>
                  <a:lnTo>
                    <a:pt x="330" y="26"/>
                  </a:lnTo>
                  <a:lnTo>
                    <a:pt x="322" y="60"/>
                  </a:lnTo>
                  <a:lnTo>
                    <a:pt x="322" y="110"/>
                  </a:lnTo>
                  <a:lnTo>
                    <a:pt x="330" y="136"/>
                  </a:lnTo>
                  <a:lnTo>
                    <a:pt x="339" y="161"/>
                  </a:lnTo>
                  <a:lnTo>
                    <a:pt x="339" y="170"/>
                  </a:lnTo>
                  <a:lnTo>
                    <a:pt x="356" y="187"/>
                  </a:lnTo>
                  <a:lnTo>
                    <a:pt x="373" y="204"/>
                  </a:lnTo>
                  <a:lnTo>
                    <a:pt x="398" y="204"/>
                  </a:lnTo>
                  <a:lnTo>
                    <a:pt x="423" y="195"/>
                  </a:lnTo>
                  <a:lnTo>
                    <a:pt x="440" y="178"/>
                  </a:lnTo>
                  <a:lnTo>
                    <a:pt x="457" y="136"/>
                  </a:lnTo>
                  <a:lnTo>
                    <a:pt x="449" y="94"/>
                  </a:lnTo>
                  <a:lnTo>
                    <a:pt x="449" y="68"/>
                  </a:lnTo>
                  <a:lnTo>
                    <a:pt x="440" y="43"/>
                  </a:lnTo>
                  <a:lnTo>
                    <a:pt x="423" y="17"/>
                  </a:lnTo>
                  <a:lnTo>
                    <a:pt x="398" y="0"/>
                  </a:lnTo>
                  <a:lnTo>
                    <a:pt x="373" y="0"/>
                  </a:lnTo>
                  <a:close/>
                  <a:moveTo>
                    <a:pt x="373" y="34"/>
                  </a:moveTo>
                  <a:lnTo>
                    <a:pt x="389" y="34"/>
                  </a:lnTo>
                  <a:lnTo>
                    <a:pt x="398" y="43"/>
                  </a:lnTo>
                  <a:lnTo>
                    <a:pt x="398" y="51"/>
                  </a:lnTo>
                  <a:lnTo>
                    <a:pt x="406" y="68"/>
                  </a:lnTo>
                  <a:lnTo>
                    <a:pt x="415" y="94"/>
                  </a:lnTo>
                  <a:lnTo>
                    <a:pt x="415" y="127"/>
                  </a:lnTo>
                  <a:lnTo>
                    <a:pt x="415" y="144"/>
                  </a:lnTo>
                  <a:lnTo>
                    <a:pt x="406" y="161"/>
                  </a:lnTo>
                  <a:lnTo>
                    <a:pt x="398" y="170"/>
                  </a:lnTo>
                  <a:lnTo>
                    <a:pt x="381" y="170"/>
                  </a:lnTo>
                  <a:lnTo>
                    <a:pt x="381" y="161"/>
                  </a:lnTo>
                  <a:lnTo>
                    <a:pt x="373" y="153"/>
                  </a:lnTo>
                  <a:lnTo>
                    <a:pt x="364" y="136"/>
                  </a:lnTo>
                  <a:lnTo>
                    <a:pt x="364" y="102"/>
                  </a:lnTo>
                  <a:lnTo>
                    <a:pt x="356" y="77"/>
                  </a:lnTo>
                  <a:lnTo>
                    <a:pt x="356" y="51"/>
                  </a:lnTo>
                  <a:lnTo>
                    <a:pt x="364" y="34"/>
                  </a:lnTo>
                  <a:lnTo>
                    <a:pt x="373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3" name="Rectangle 389">
              <a:extLst>
                <a:ext uri="{FF2B5EF4-FFF2-40B4-BE49-F238E27FC236}">
                  <a16:creationId xmlns:a16="http://schemas.microsoft.com/office/drawing/2014/main" id="{05073B23-CC48-4F58-A365-C801C4C609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60000">
              <a:off x="2956" y="91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4" name="Rectangle 390">
              <a:extLst>
                <a:ext uri="{FF2B5EF4-FFF2-40B4-BE49-F238E27FC236}">
                  <a16:creationId xmlns:a16="http://schemas.microsoft.com/office/drawing/2014/main" id="{CAAFA9A2-B5AD-4EFB-A1DA-42FF4A4597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60000">
              <a:off x="2982" y="90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5" name="Rectangle 391">
              <a:extLst>
                <a:ext uri="{FF2B5EF4-FFF2-40B4-BE49-F238E27FC236}">
                  <a16:creationId xmlns:a16="http://schemas.microsoft.com/office/drawing/2014/main" id="{60AF7FCD-F4CC-4380-B0B1-D64A0DCDBA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60000">
              <a:off x="3008" y="90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6" name="Freeform 392">
              <a:extLst>
                <a:ext uri="{FF2B5EF4-FFF2-40B4-BE49-F238E27FC236}">
                  <a16:creationId xmlns:a16="http://schemas.microsoft.com/office/drawing/2014/main" id="{62A7AA1D-2EAB-4A0C-B645-BE0A72EA2A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4" y="262"/>
              <a:ext cx="46" cy="75"/>
            </a:xfrm>
            <a:custGeom>
              <a:avLst/>
              <a:gdLst>
                <a:gd name="T0" fmla="*/ 17 w 262"/>
                <a:gd name="T1" fmla="*/ 17 h 431"/>
                <a:gd name="T2" fmla="*/ 0 w 262"/>
                <a:gd name="T3" fmla="*/ 59 h 431"/>
                <a:gd name="T4" fmla="*/ 8 w 262"/>
                <a:gd name="T5" fmla="*/ 110 h 431"/>
                <a:gd name="T6" fmla="*/ 59 w 262"/>
                <a:gd name="T7" fmla="*/ 135 h 431"/>
                <a:gd name="T8" fmla="*/ 110 w 262"/>
                <a:gd name="T9" fmla="*/ 127 h 431"/>
                <a:gd name="T10" fmla="*/ 135 w 262"/>
                <a:gd name="T11" fmla="*/ 84 h 431"/>
                <a:gd name="T12" fmla="*/ 127 w 262"/>
                <a:gd name="T13" fmla="*/ 42 h 431"/>
                <a:gd name="T14" fmla="*/ 169 w 262"/>
                <a:gd name="T15" fmla="*/ 110 h 431"/>
                <a:gd name="T16" fmla="*/ 186 w 262"/>
                <a:gd name="T17" fmla="*/ 0 h 431"/>
                <a:gd name="T18" fmla="*/ 84 w 262"/>
                <a:gd name="T19" fmla="*/ 33 h 431"/>
                <a:gd name="T20" fmla="*/ 101 w 262"/>
                <a:gd name="T21" fmla="*/ 59 h 431"/>
                <a:gd name="T22" fmla="*/ 101 w 262"/>
                <a:gd name="T23" fmla="*/ 84 h 431"/>
                <a:gd name="T24" fmla="*/ 76 w 262"/>
                <a:gd name="T25" fmla="*/ 101 h 431"/>
                <a:gd name="T26" fmla="*/ 42 w 262"/>
                <a:gd name="T27" fmla="*/ 93 h 431"/>
                <a:gd name="T28" fmla="*/ 34 w 262"/>
                <a:gd name="T29" fmla="*/ 76 h 431"/>
                <a:gd name="T30" fmla="*/ 51 w 262"/>
                <a:gd name="T31" fmla="*/ 42 h 431"/>
                <a:gd name="T32" fmla="*/ 68 w 262"/>
                <a:gd name="T33" fmla="*/ 152 h 431"/>
                <a:gd name="T34" fmla="*/ 34 w 262"/>
                <a:gd name="T35" fmla="*/ 186 h 431"/>
                <a:gd name="T36" fmla="*/ 25 w 262"/>
                <a:gd name="T37" fmla="*/ 228 h 431"/>
                <a:gd name="T38" fmla="*/ 68 w 262"/>
                <a:gd name="T39" fmla="*/ 279 h 431"/>
                <a:gd name="T40" fmla="*/ 110 w 262"/>
                <a:gd name="T41" fmla="*/ 287 h 431"/>
                <a:gd name="T42" fmla="*/ 152 w 262"/>
                <a:gd name="T43" fmla="*/ 254 h 431"/>
                <a:gd name="T44" fmla="*/ 169 w 262"/>
                <a:gd name="T45" fmla="*/ 211 h 431"/>
                <a:gd name="T46" fmla="*/ 186 w 262"/>
                <a:gd name="T47" fmla="*/ 186 h 431"/>
                <a:gd name="T48" fmla="*/ 237 w 262"/>
                <a:gd name="T49" fmla="*/ 254 h 431"/>
                <a:gd name="T50" fmla="*/ 110 w 262"/>
                <a:gd name="T51" fmla="*/ 152 h 431"/>
                <a:gd name="T52" fmla="*/ 127 w 262"/>
                <a:gd name="T53" fmla="*/ 194 h 431"/>
                <a:gd name="T54" fmla="*/ 135 w 262"/>
                <a:gd name="T55" fmla="*/ 220 h 431"/>
                <a:gd name="T56" fmla="*/ 118 w 262"/>
                <a:gd name="T57" fmla="*/ 237 h 431"/>
                <a:gd name="T58" fmla="*/ 84 w 262"/>
                <a:gd name="T59" fmla="*/ 245 h 431"/>
                <a:gd name="T60" fmla="*/ 68 w 262"/>
                <a:gd name="T61" fmla="*/ 237 h 431"/>
                <a:gd name="T62" fmla="*/ 59 w 262"/>
                <a:gd name="T63" fmla="*/ 203 h 431"/>
                <a:gd name="T64" fmla="*/ 68 w 262"/>
                <a:gd name="T65" fmla="*/ 152 h 431"/>
                <a:gd name="T66" fmla="*/ 245 w 262"/>
                <a:gd name="T67" fmla="*/ 321 h 431"/>
                <a:gd name="T68" fmla="*/ 195 w 262"/>
                <a:gd name="T69" fmla="*/ 296 h 431"/>
                <a:gd name="T70" fmla="*/ 118 w 262"/>
                <a:gd name="T71" fmla="*/ 304 h 431"/>
                <a:gd name="T72" fmla="*/ 84 w 262"/>
                <a:gd name="T73" fmla="*/ 321 h 431"/>
                <a:gd name="T74" fmla="*/ 59 w 262"/>
                <a:gd name="T75" fmla="*/ 355 h 431"/>
                <a:gd name="T76" fmla="*/ 68 w 262"/>
                <a:gd name="T77" fmla="*/ 406 h 431"/>
                <a:gd name="T78" fmla="*/ 127 w 262"/>
                <a:gd name="T79" fmla="*/ 431 h 431"/>
                <a:gd name="T80" fmla="*/ 195 w 262"/>
                <a:gd name="T81" fmla="*/ 423 h 431"/>
                <a:gd name="T82" fmla="*/ 237 w 262"/>
                <a:gd name="T83" fmla="*/ 406 h 431"/>
                <a:gd name="T84" fmla="*/ 262 w 262"/>
                <a:gd name="T85" fmla="*/ 372 h 431"/>
                <a:gd name="T86" fmla="*/ 228 w 262"/>
                <a:gd name="T87" fmla="*/ 355 h 431"/>
                <a:gd name="T88" fmla="*/ 220 w 262"/>
                <a:gd name="T89" fmla="*/ 372 h 431"/>
                <a:gd name="T90" fmla="*/ 195 w 262"/>
                <a:gd name="T91" fmla="*/ 381 h 431"/>
                <a:gd name="T92" fmla="*/ 135 w 262"/>
                <a:gd name="T93" fmla="*/ 397 h 431"/>
                <a:gd name="T94" fmla="*/ 93 w 262"/>
                <a:gd name="T95" fmla="*/ 389 h 431"/>
                <a:gd name="T96" fmla="*/ 93 w 262"/>
                <a:gd name="T97" fmla="*/ 364 h 431"/>
                <a:gd name="T98" fmla="*/ 127 w 262"/>
                <a:gd name="T99" fmla="*/ 347 h 431"/>
                <a:gd name="T100" fmla="*/ 186 w 262"/>
                <a:gd name="T101" fmla="*/ 338 h 431"/>
                <a:gd name="T102" fmla="*/ 220 w 262"/>
                <a:gd name="T103" fmla="*/ 338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2" h="431">
                  <a:moveTo>
                    <a:pt x="42" y="8"/>
                  </a:moveTo>
                  <a:lnTo>
                    <a:pt x="17" y="17"/>
                  </a:lnTo>
                  <a:lnTo>
                    <a:pt x="8" y="33"/>
                  </a:lnTo>
                  <a:lnTo>
                    <a:pt x="0" y="59"/>
                  </a:lnTo>
                  <a:lnTo>
                    <a:pt x="0" y="84"/>
                  </a:lnTo>
                  <a:lnTo>
                    <a:pt x="8" y="110"/>
                  </a:lnTo>
                  <a:lnTo>
                    <a:pt x="34" y="127"/>
                  </a:lnTo>
                  <a:lnTo>
                    <a:pt x="59" y="135"/>
                  </a:lnTo>
                  <a:lnTo>
                    <a:pt x="84" y="135"/>
                  </a:lnTo>
                  <a:lnTo>
                    <a:pt x="110" y="127"/>
                  </a:lnTo>
                  <a:lnTo>
                    <a:pt x="127" y="110"/>
                  </a:lnTo>
                  <a:lnTo>
                    <a:pt x="135" y="84"/>
                  </a:lnTo>
                  <a:lnTo>
                    <a:pt x="135" y="59"/>
                  </a:lnTo>
                  <a:lnTo>
                    <a:pt x="127" y="42"/>
                  </a:lnTo>
                  <a:lnTo>
                    <a:pt x="161" y="33"/>
                  </a:lnTo>
                  <a:lnTo>
                    <a:pt x="169" y="110"/>
                  </a:lnTo>
                  <a:lnTo>
                    <a:pt x="211" y="101"/>
                  </a:lnTo>
                  <a:lnTo>
                    <a:pt x="186" y="0"/>
                  </a:lnTo>
                  <a:lnTo>
                    <a:pt x="84" y="0"/>
                  </a:lnTo>
                  <a:lnTo>
                    <a:pt x="84" y="33"/>
                  </a:lnTo>
                  <a:lnTo>
                    <a:pt x="101" y="42"/>
                  </a:lnTo>
                  <a:lnTo>
                    <a:pt x="101" y="59"/>
                  </a:lnTo>
                  <a:lnTo>
                    <a:pt x="101" y="76"/>
                  </a:lnTo>
                  <a:lnTo>
                    <a:pt x="101" y="84"/>
                  </a:lnTo>
                  <a:lnTo>
                    <a:pt x="93" y="93"/>
                  </a:lnTo>
                  <a:lnTo>
                    <a:pt x="76" y="101"/>
                  </a:lnTo>
                  <a:lnTo>
                    <a:pt x="59" y="101"/>
                  </a:lnTo>
                  <a:lnTo>
                    <a:pt x="42" y="93"/>
                  </a:lnTo>
                  <a:lnTo>
                    <a:pt x="34" y="84"/>
                  </a:lnTo>
                  <a:lnTo>
                    <a:pt x="34" y="76"/>
                  </a:lnTo>
                  <a:lnTo>
                    <a:pt x="34" y="59"/>
                  </a:lnTo>
                  <a:lnTo>
                    <a:pt x="51" y="42"/>
                  </a:lnTo>
                  <a:lnTo>
                    <a:pt x="42" y="8"/>
                  </a:lnTo>
                  <a:close/>
                  <a:moveTo>
                    <a:pt x="68" y="152"/>
                  </a:moveTo>
                  <a:lnTo>
                    <a:pt x="51" y="169"/>
                  </a:lnTo>
                  <a:lnTo>
                    <a:pt x="34" y="186"/>
                  </a:lnTo>
                  <a:lnTo>
                    <a:pt x="25" y="203"/>
                  </a:lnTo>
                  <a:lnTo>
                    <a:pt x="25" y="228"/>
                  </a:lnTo>
                  <a:lnTo>
                    <a:pt x="42" y="262"/>
                  </a:lnTo>
                  <a:lnTo>
                    <a:pt x="68" y="279"/>
                  </a:lnTo>
                  <a:lnTo>
                    <a:pt x="84" y="287"/>
                  </a:lnTo>
                  <a:lnTo>
                    <a:pt x="110" y="287"/>
                  </a:lnTo>
                  <a:lnTo>
                    <a:pt x="135" y="270"/>
                  </a:lnTo>
                  <a:lnTo>
                    <a:pt x="152" y="254"/>
                  </a:lnTo>
                  <a:lnTo>
                    <a:pt x="169" y="237"/>
                  </a:lnTo>
                  <a:lnTo>
                    <a:pt x="169" y="211"/>
                  </a:lnTo>
                  <a:lnTo>
                    <a:pt x="152" y="186"/>
                  </a:lnTo>
                  <a:lnTo>
                    <a:pt x="186" y="186"/>
                  </a:lnTo>
                  <a:lnTo>
                    <a:pt x="203" y="254"/>
                  </a:lnTo>
                  <a:lnTo>
                    <a:pt x="237" y="254"/>
                  </a:lnTo>
                  <a:lnTo>
                    <a:pt x="220" y="152"/>
                  </a:lnTo>
                  <a:lnTo>
                    <a:pt x="110" y="152"/>
                  </a:lnTo>
                  <a:lnTo>
                    <a:pt x="110" y="186"/>
                  </a:lnTo>
                  <a:lnTo>
                    <a:pt x="127" y="194"/>
                  </a:lnTo>
                  <a:lnTo>
                    <a:pt x="135" y="211"/>
                  </a:lnTo>
                  <a:lnTo>
                    <a:pt x="135" y="220"/>
                  </a:lnTo>
                  <a:lnTo>
                    <a:pt x="127" y="228"/>
                  </a:lnTo>
                  <a:lnTo>
                    <a:pt x="118" y="237"/>
                  </a:lnTo>
                  <a:lnTo>
                    <a:pt x="101" y="245"/>
                  </a:lnTo>
                  <a:lnTo>
                    <a:pt x="84" y="245"/>
                  </a:lnTo>
                  <a:lnTo>
                    <a:pt x="76" y="245"/>
                  </a:lnTo>
                  <a:lnTo>
                    <a:pt x="68" y="237"/>
                  </a:lnTo>
                  <a:lnTo>
                    <a:pt x="59" y="228"/>
                  </a:lnTo>
                  <a:lnTo>
                    <a:pt x="59" y="203"/>
                  </a:lnTo>
                  <a:lnTo>
                    <a:pt x="84" y="194"/>
                  </a:lnTo>
                  <a:lnTo>
                    <a:pt x="68" y="152"/>
                  </a:lnTo>
                  <a:close/>
                  <a:moveTo>
                    <a:pt x="262" y="347"/>
                  </a:moveTo>
                  <a:lnTo>
                    <a:pt x="245" y="321"/>
                  </a:lnTo>
                  <a:lnTo>
                    <a:pt x="228" y="304"/>
                  </a:lnTo>
                  <a:lnTo>
                    <a:pt x="195" y="296"/>
                  </a:lnTo>
                  <a:lnTo>
                    <a:pt x="144" y="304"/>
                  </a:lnTo>
                  <a:lnTo>
                    <a:pt x="118" y="304"/>
                  </a:lnTo>
                  <a:lnTo>
                    <a:pt x="101" y="313"/>
                  </a:lnTo>
                  <a:lnTo>
                    <a:pt x="84" y="321"/>
                  </a:lnTo>
                  <a:lnTo>
                    <a:pt x="68" y="338"/>
                  </a:lnTo>
                  <a:lnTo>
                    <a:pt x="59" y="355"/>
                  </a:lnTo>
                  <a:lnTo>
                    <a:pt x="59" y="389"/>
                  </a:lnTo>
                  <a:lnTo>
                    <a:pt x="68" y="406"/>
                  </a:lnTo>
                  <a:lnTo>
                    <a:pt x="84" y="423"/>
                  </a:lnTo>
                  <a:lnTo>
                    <a:pt x="127" y="431"/>
                  </a:lnTo>
                  <a:lnTo>
                    <a:pt x="169" y="431"/>
                  </a:lnTo>
                  <a:lnTo>
                    <a:pt x="195" y="423"/>
                  </a:lnTo>
                  <a:lnTo>
                    <a:pt x="220" y="414"/>
                  </a:lnTo>
                  <a:lnTo>
                    <a:pt x="237" y="406"/>
                  </a:lnTo>
                  <a:lnTo>
                    <a:pt x="245" y="397"/>
                  </a:lnTo>
                  <a:lnTo>
                    <a:pt x="262" y="372"/>
                  </a:lnTo>
                  <a:lnTo>
                    <a:pt x="262" y="347"/>
                  </a:lnTo>
                  <a:close/>
                  <a:moveTo>
                    <a:pt x="228" y="355"/>
                  </a:moveTo>
                  <a:lnTo>
                    <a:pt x="228" y="364"/>
                  </a:lnTo>
                  <a:lnTo>
                    <a:pt x="220" y="372"/>
                  </a:lnTo>
                  <a:lnTo>
                    <a:pt x="211" y="381"/>
                  </a:lnTo>
                  <a:lnTo>
                    <a:pt x="195" y="381"/>
                  </a:lnTo>
                  <a:lnTo>
                    <a:pt x="161" y="389"/>
                  </a:lnTo>
                  <a:lnTo>
                    <a:pt x="135" y="397"/>
                  </a:lnTo>
                  <a:lnTo>
                    <a:pt x="110" y="397"/>
                  </a:lnTo>
                  <a:lnTo>
                    <a:pt x="93" y="389"/>
                  </a:lnTo>
                  <a:lnTo>
                    <a:pt x="93" y="381"/>
                  </a:lnTo>
                  <a:lnTo>
                    <a:pt x="93" y="364"/>
                  </a:lnTo>
                  <a:lnTo>
                    <a:pt x="110" y="355"/>
                  </a:lnTo>
                  <a:lnTo>
                    <a:pt x="127" y="347"/>
                  </a:lnTo>
                  <a:lnTo>
                    <a:pt x="152" y="338"/>
                  </a:lnTo>
                  <a:lnTo>
                    <a:pt x="186" y="338"/>
                  </a:lnTo>
                  <a:lnTo>
                    <a:pt x="203" y="338"/>
                  </a:lnTo>
                  <a:lnTo>
                    <a:pt x="220" y="338"/>
                  </a:lnTo>
                  <a:lnTo>
                    <a:pt x="228" y="355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7" name="Rectangle 393">
              <a:extLst>
                <a:ext uri="{FF2B5EF4-FFF2-40B4-BE49-F238E27FC236}">
                  <a16:creationId xmlns:a16="http://schemas.microsoft.com/office/drawing/2014/main" id="{0B34ED71-987B-4761-B5D9-5F914D744E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80000">
              <a:off x="2158" y="24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8" name="Rectangle 394">
              <a:extLst>
                <a:ext uri="{FF2B5EF4-FFF2-40B4-BE49-F238E27FC236}">
                  <a16:creationId xmlns:a16="http://schemas.microsoft.com/office/drawing/2014/main" id="{02372746-CA74-420F-A395-B5DACD6C88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80000">
              <a:off x="2165" y="27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9" name="Rectangle 395">
              <a:extLst>
                <a:ext uri="{FF2B5EF4-FFF2-40B4-BE49-F238E27FC236}">
                  <a16:creationId xmlns:a16="http://schemas.microsoft.com/office/drawing/2014/main" id="{B646766A-D767-4864-BC04-90EAD18BB1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80000">
              <a:off x="2171" y="303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0" name="Freeform 396">
              <a:extLst>
                <a:ext uri="{FF2B5EF4-FFF2-40B4-BE49-F238E27FC236}">
                  <a16:creationId xmlns:a16="http://schemas.microsoft.com/office/drawing/2014/main" id="{BCAE4E26-B6B8-4F02-8282-22E0A5F596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8" y="2057"/>
              <a:ext cx="71" cy="75"/>
            </a:xfrm>
            <a:custGeom>
              <a:avLst/>
              <a:gdLst>
                <a:gd name="T0" fmla="*/ 84 w 406"/>
                <a:gd name="T1" fmla="*/ 279 h 432"/>
                <a:gd name="T2" fmla="*/ 118 w 406"/>
                <a:gd name="T3" fmla="*/ 364 h 432"/>
                <a:gd name="T4" fmla="*/ 169 w 406"/>
                <a:gd name="T5" fmla="*/ 432 h 432"/>
                <a:gd name="T6" fmla="*/ 177 w 406"/>
                <a:gd name="T7" fmla="*/ 381 h 432"/>
                <a:gd name="T8" fmla="*/ 118 w 406"/>
                <a:gd name="T9" fmla="*/ 296 h 432"/>
                <a:gd name="T10" fmla="*/ 101 w 406"/>
                <a:gd name="T11" fmla="*/ 237 h 432"/>
                <a:gd name="T12" fmla="*/ 0 w 406"/>
                <a:gd name="T13" fmla="*/ 322 h 432"/>
                <a:gd name="T14" fmla="*/ 135 w 406"/>
                <a:gd name="T15" fmla="*/ 152 h 432"/>
                <a:gd name="T16" fmla="*/ 127 w 406"/>
                <a:gd name="T17" fmla="*/ 203 h 432"/>
                <a:gd name="T18" fmla="*/ 144 w 406"/>
                <a:gd name="T19" fmla="*/ 237 h 432"/>
                <a:gd name="T20" fmla="*/ 177 w 406"/>
                <a:gd name="T21" fmla="*/ 271 h 432"/>
                <a:gd name="T22" fmla="*/ 220 w 406"/>
                <a:gd name="T23" fmla="*/ 296 h 432"/>
                <a:gd name="T24" fmla="*/ 245 w 406"/>
                <a:gd name="T25" fmla="*/ 305 h 432"/>
                <a:gd name="T26" fmla="*/ 296 w 406"/>
                <a:gd name="T27" fmla="*/ 279 h 432"/>
                <a:gd name="T28" fmla="*/ 304 w 406"/>
                <a:gd name="T29" fmla="*/ 237 h 432"/>
                <a:gd name="T30" fmla="*/ 296 w 406"/>
                <a:gd name="T31" fmla="*/ 203 h 432"/>
                <a:gd name="T32" fmla="*/ 254 w 406"/>
                <a:gd name="T33" fmla="*/ 169 h 432"/>
                <a:gd name="T34" fmla="*/ 211 w 406"/>
                <a:gd name="T35" fmla="*/ 144 h 432"/>
                <a:gd name="T36" fmla="*/ 177 w 406"/>
                <a:gd name="T37" fmla="*/ 127 h 432"/>
                <a:gd name="T38" fmla="*/ 135 w 406"/>
                <a:gd name="T39" fmla="*/ 152 h 432"/>
                <a:gd name="T40" fmla="*/ 169 w 406"/>
                <a:gd name="T41" fmla="*/ 169 h 432"/>
                <a:gd name="T42" fmla="*/ 211 w 406"/>
                <a:gd name="T43" fmla="*/ 178 h 432"/>
                <a:gd name="T44" fmla="*/ 254 w 406"/>
                <a:gd name="T45" fmla="*/ 220 h 432"/>
                <a:gd name="T46" fmla="*/ 279 w 406"/>
                <a:gd name="T47" fmla="*/ 254 h 432"/>
                <a:gd name="T48" fmla="*/ 262 w 406"/>
                <a:gd name="T49" fmla="*/ 271 h 432"/>
                <a:gd name="T50" fmla="*/ 228 w 406"/>
                <a:gd name="T51" fmla="*/ 254 h 432"/>
                <a:gd name="T52" fmla="*/ 177 w 406"/>
                <a:gd name="T53" fmla="*/ 220 h 432"/>
                <a:gd name="T54" fmla="*/ 152 w 406"/>
                <a:gd name="T55" fmla="*/ 186 h 432"/>
                <a:gd name="T56" fmla="*/ 237 w 406"/>
                <a:gd name="T57" fmla="*/ 26 h 432"/>
                <a:gd name="T58" fmla="*/ 228 w 406"/>
                <a:gd name="T59" fmla="*/ 76 h 432"/>
                <a:gd name="T60" fmla="*/ 245 w 406"/>
                <a:gd name="T61" fmla="*/ 110 h 432"/>
                <a:gd name="T62" fmla="*/ 279 w 406"/>
                <a:gd name="T63" fmla="*/ 144 h 432"/>
                <a:gd name="T64" fmla="*/ 321 w 406"/>
                <a:gd name="T65" fmla="*/ 169 h 432"/>
                <a:gd name="T66" fmla="*/ 347 w 406"/>
                <a:gd name="T67" fmla="*/ 178 h 432"/>
                <a:gd name="T68" fmla="*/ 398 w 406"/>
                <a:gd name="T69" fmla="*/ 152 h 432"/>
                <a:gd name="T70" fmla="*/ 406 w 406"/>
                <a:gd name="T71" fmla="*/ 110 h 432"/>
                <a:gd name="T72" fmla="*/ 398 w 406"/>
                <a:gd name="T73" fmla="*/ 76 h 432"/>
                <a:gd name="T74" fmla="*/ 355 w 406"/>
                <a:gd name="T75" fmla="*/ 42 h 432"/>
                <a:gd name="T76" fmla="*/ 313 w 406"/>
                <a:gd name="T77" fmla="*/ 17 h 432"/>
                <a:gd name="T78" fmla="*/ 279 w 406"/>
                <a:gd name="T79" fmla="*/ 0 h 432"/>
                <a:gd name="T80" fmla="*/ 237 w 406"/>
                <a:gd name="T81" fmla="*/ 26 h 432"/>
                <a:gd name="T82" fmla="*/ 271 w 406"/>
                <a:gd name="T83" fmla="*/ 42 h 432"/>
                <a:gd name="T84" fmla="*/ 313 w 406"/>
                <a:gd name="T85" fmla="*/ 51 h 432"/>
                <a:gd name="T86" fmla="*/ 355 w 406"/>
                <a:gd name="T87" fmla="*/ 93 h 432"/>
                <a:gd name="T88" fmla="*/ 381 w 406"/>
                <a:gd name="T89" fmla="*/ 127 h 432"/>
                <a:gd name="T90" fmla="*/ 364 w 406"/>
                <a:gd name="T91" fmla="*/ 144 h 432"/>
                <a:gd name="T92" fmla="*/ 330 w 406"/>
                <a:gd name="T93" fmla="*/ 127 h 432"/>
                <a:gd name="T94" fmla="*/ 279 w 406"/>
                <a:gd name="T95" fmla="*/ 93 h 432"/>
                <a:gd name="T96" fmla="*/ 254 w 406"/>
                <a:gd name="T97" fmla="*/ 5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6" h="432">
                  <a:moveTo>
                    <a:pt x="25" y="347"/>
                  </a:moveTo>
                  <a:lnTo>
                    <a:pt x="84" y="279"/>
                  </a:lnTo>
                  <a:lnTo>
                    <a:pt x="93" y="322"/>
                  </a:lnTo>
                  <a:lnTo>
                    <a:pt x="118" y="364"/>
                  </a:lnTo>
                  <a:lnTo>
                    <a:pt x="144" y="398"/>
                  </a:lnTo>
                  <a:lnTo>
                    <a:pt x="169" y="432"/>
                  </a:lnTo>
                  <a:lnTo>
                    <a:pt x="194" y="398"/>
                  </a:lnTo>
                  <a:lnTo>
                    <a:pt x="177" y="381"/>
                  </a:lnTo>
                  <a:lnTo>
                    <a:pt x="152" y="356"/>
                  </a:lnTo>
                  <a:lnTo>
                    <a:pt x="118" y="296"/>
                  </a:lnTo>
                  <a:lnTo>
                    <a:pt x="110" y="263"/>
                  </a:lnTo>
                  <a:lnTo>
                    <a:pt x="101" y="237"/>
                  </a:lnTo>
                  <a:lnTo>
                    <a:pt x="84" y="220"/>
                  </a:lnTo>
                  <a:lnTo>
                    <a:pt x="0" y="322"/>
                  </a:lnTo>
                  <a:lnTo>
                    <a:pt x="25" y="347"/>
                  </a:lnTo>
                  <a:close/>
                  <a:moveTo>
                    <a:pt x="135" y="152"/>
                  </a:moveTo>
                  <a:lnTo>
                    <a:pt x="127" y="178"/>
                  </a:lnTo>
                  <a:lnTo>
                    <a:pt x="127" y="203"/>
                  </a:lnTo>
                  <a:lnTo>
                    <a:pt x="127" y="220"/>
                  </a:lnTo>
                  <a:lnTo>
                    <a:pt x="144" y="237"/>
                  </a:lnTo>
                  <a:lnTo>
                    <a:pt x="152" y="254"/>
                  </a:lnTo>
                  <a:lnTo>
                    <a:pt x="177" y="271"/>
                  </a:lnTo>
                  <a:lnTo>
                    <a:pt x="194" y="288"/>
                  </a:lnTo>
                  <a:lnTo>
                    <a:pt x="220" y="296"/>
                  </a:lnTo>
                  <a:lnTo>
                    <a:pt x="237" y="305"/>
                  </a:lnTo>
                  <a:lnTo>
                    <a:pt x="245" y="305"/>
                  </a:lnTo>
                  <a:lnTo>
                    <a:pt x="279" y="296"/>
                  </a:lnTo>
                  <a:lnTo>
                    <a:pt x="296" y="279"/>
                  </a:lnTo>
                  <a:lnTo>
                    <a:pt x="304" y="263"/>
                  </a:lnTo>
                  <a:lnTo>
                    <a:pt x="304" y="237"/>
                  </a:lnTo>
                  <a:lnTo>
                    <a:pt x="304" y="220"/>
                  </a:lnTo>
                  <a:lnTo>
                    <a:pt x="296" y="203"/>
                  </a:lnTo>
                  <a:lnTo>
                    <a:pt x="279" y="186"/>
                  </a:lnTo>
                  <a:lnTo>
                    <a:pt x="254" y="169"/>
                  </a:lnTo>
                  <a:lnTo>
                    <a:pt x="237" y="152"/>
                  </a:lnTo>
                  <a:lnTo>
                    <a:pt x="211" y="144"/>
                  </a:lnTo>
                  <a:lnTo>
                    <a:pt x="194" y="136"/>
                  </a:lnTo>
                  <a:lnTo>
                    <a:pt x="177" y="127"/>
                  </a:lnTo>
                  <a:lnTo>
                    <a:pt x="152" y="136"/>
                  </a:lnTo>
                  <a:lnTo>
                    <a:pt x="135" y="152"/>
                  </a:lnTo>
                  <a:close/>
                  <a:moveTo>
                    <a:pt x="160" y="178"/>
                  </a:moveTo>
                  <a:lnTo>
                    <a:pt x="169" y="169"/>
                  </a:lnTo>
                  <a:lnTo>
                    <a:pt x="194" y="169"/>
                  </a:lnTo>
                  <a:lnTo>
                    <a:pt x="211" y="178"/>
                  </a:lnTo>
                  <a:lnTo>
                    <a:pt x="228" y="195"/>
                  </a:lnTo>
                  <a:lnTo>
                    <a:pt x="254" y="220"/>
                  </a:lnTo>
                  <a:lnTo>
                    <a:pt x="271" y="237"/>
                  </a:lnTo>
                  <a:lnTo>
                    <a:pt x="279" y="254"/>
                  </a:lnTo>
                  <a:lnTo>
                    <a:pt x="271" y="263"/>
                  </a:lnTo>
                  <a:lnTo>
                    <a:pt x="262" y="271"/>
                  </a:lnTo>
                  <a:lnTo>
                    <a:pt x="237" y="263"/>
                  </a:lnTo>
                  <a:lnTo>
                    <a:pt x="228" y="254"/>
                  </a:lnTo>
                  <a:lnTo>
                    <a:pt x="203" y="237"/>
                  </a:lnTo>
                  <a:lnTo>
                    <a:pt x="177" y="220"/>
                  </a:lnTo>
                  <a:lnTo>
                    <a:pt x="160" y="203"/>
                  </a:lnTo>
                  <a:lnTo>
                    <a:pt x="152" y="186"/>
                  </a:lnTo>
                  <a:lnTo>
                    <a:pt x="160" y="178"/>
                  </a:lnTo>
                  <a:close/>
                  <a:moveTo>
                    <a:pt x="237" y="26"/>
                  </a:moveTo>
                  <a:lnTo>
                    <a:pt x="228" y="51"/>
                  </a:lnTo>
                  <a:lnTo>
                    <a:pt x="228" y="76"/>
                  </a:lnTo>
                  <a:lnTo>
                    <a:pt x="228" y="93"/>
                  </a:lnTo>
                  <a:lnTo>
                    <a:pt x="245" y="110"/>
                  </a:lnTo>
                  <a:lnTo>
                    <a:pt x="254" y="127"/>
                  </a:lnTo>
                  <a:lnTo>
                    <a:pt x="279" y="144"/>
                  </a:lnTo>
                  <a:lnTo>
                    <a:pt x="296" y="161"/>
                  </a:lnTo>
                  <a:lnTo>
                    <a:pt x="321" y="169"/>
                  </a:lnTo>
                  <a:lnTo>
                    <a:pt x="338" y="178"/>
                  </a:lnTo>
                  <a:lnTo>
                    <a:pt x="347" y="178"/>
                  </a:lnTo>
                  <a:lnTo>
                    <a:pt x="381" y="169"/>
                  </a:lnTo>
                  <a:lnTo>
                    <a:pt x="398" y="152"/>
                  </a:lnTo>
                  <a:lnTo>
                    <a:pt x="406" y="136"/>
                  </a:lnTo>
                  <a:lnTo>
                    <a:pt x="406" y="110"/>
                  </a:lnTo>
                  <a:lnTo>
                    <a:pt x="406" y="93"/>
                  </a:lnTo>
                  <a:lnTo>
                    <a:pt x="398" y="76"/>
                  </a:lnTo>
                  <a:lnTo>
                    <a:pt x="381" y="59"/>
                  </a:lnTo>
                  <a:lnTo>
                    <a:pt x="355" y="42"/>
                  </a:lnTo>
                  <a:lnTo>
                    <a:pt x="338" y="26"/>
                  </a:lnTo>
                  <a:lnTo>
                    <a:pt x="313" y="17"/>
                  </a:lnTo>
                  <a:lnTo>
                    <a:pt x="296" y="9"/>
                  </a:lnTo>
                  <a:lnTo>
                    <a:pt x="279" y="0"/>
                  </a:lnTo>
                  <a:lnTo>
                    <a:pt x="254" y="9"/>
                  </a:lnTo>
                  <a:lnTo>
                    <a:pt x="237" y="26"/>
                  </a:lnTo>
                  <a:close/>
                  <a:moveTo>
                    <a:pt x="262" y="51"/>
                  </a:moveTo>
                  <a:lnTo>
                    <a:pt x="271" y="42"/>
                  </a:lnTo>
                  <a:lnTo>
                    <a:pt x="296" y="42"/>
                  </a:lnTo>
                  <a:lnTo>
                    <a:pt x="313" y="51"/>
                  </a:lnTo>
                  <a:lnTo>
                    <a:pt x="330" y="68"/>
                  </a:lnTo>
                  <a:lnTo>
                    <a:pt x="355" y="93"/>
                  </a:lnTo>
                  <a:lnTo>
                    <a:pt x="372" y="110"/>
                  </a:lnTo>
                  <a:lnTo>
                    <a:pt x="381" y="127"/>
                  </a:lnTo>
                  <a:lnTo>
                    <a:pt x="372" y="136"/>
                  </a:lnTo>
                  <a:lnTo>
                    <a:pt x="364" y="144"/>
                  </a:lnTo>
                  <a:lnTo>
                    <a:pt x="338" y="136"/>
                  </a:lnTo>
                  <a:lnTo>
                    <a:pt x="330" y="127"/>
                  </a:lnTo>
                  <a:lnTo>
                    <a:pt x="304" y="110"/>
                  </a:lnTo>
                  <a:lnTo>
                    <a:pt x="279" y="93"/>
                  </a:lnTo>
                  <a:lnTo>
                    <a:pt x="262" y="76"/>
                  </a:lnTo>
                  <a:lnTo>
                    <a:pt x="254" y="59"/>
                  </a:lnTo>
                  <a:lnTo>
                    <a:pt x="262" y="51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1" name="Rectangle 397">
              <a:extLst>
                <a:ext uri="{FF2B5EF4-FFF2-40B4-BE49-F238E27FC236}">
                  <a16:creationId xmlns:a16="http://schemas.microsoft.com/office/drawing/2014/main" id="{6475C60B-5E70-4463-8946-C2879E3519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1218" y="206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2" name="Rectangle 398">
              <a:extLst>
                <a:ext uri="{FF2B5EF4-FFF2-40B4-BE49-F238E27FC236}">
                  <a16:creationId xmlns:a16="http://schemas.microsoft.com/office/drawing/2014/main" id="{E16CA48D-01F6-4AEA-B7BA-0C1DB71FCF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1235" y="20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3" name="Rectangle 399">
              <a:extLst>
                <a:ext uri="{FF2B5EF4-FFF2-40B4-BE49-F238E27FC236}">
                  <a16:creationId xmlns:a16="http://schemas.microsoft.com/office/drawing/2014/main" id="{DA5CC5D1-2A89-467D-B30E-8EBCF83CA4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1254" y="202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4" name="Freeform 400">
              <a:extLst>
                <a:ext uri="{FF2B5EF4-FFF2-40B4-BE49-F238E27FC236}">
                  <a16:creationId xmlns:a16="http://schemas.microsoft.com/office/drawing/2014/main" id="{9660D1C5-4F0C-446A-81AA-7ED2906258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3" y="2935"/>
              <a:ext cx="78" cy="36"/>
            </a:xfrm>
            <a:custGeom>
              <a:avLst/>
              <a:gdLst>
                <a:gd name="T0" fmla="*/ 9 w 449"/>
                <a:gd name="T1" fmla="*/ 170 h 204"/>
                <a:gd name="T2" fmla="*/ 43 w 449"/>
                <a:gd name="T3" fmla="*/ 204 h 204"/>
                <a:gd name="T4" fmla="*/ 102 w 449"/>
                <a:gd name="T5" fmla="*/ 204 h 204"/>
                <a:gd name="T6" fmla="*/ 136 w 449"/>
                <a:gd name="T7" fmla="*/ 161 h 204"/>
                <a:gd name="T8" fmla="*/ 136 w 449"/>
                <a:gd name="T9" fmla="*/ 110 h 204"/>
                <a:gd name="T10" fmla="*/ 102 w 449"/>
                <a:gd name="T11" fmla="*/ 77 h 204"/>
                <a:gd name="T12" fmla="*/ 51 w 449"/>
                <a:gd name="T13" fmla="*/ 77 h 204"/>
                <a:gd name="T14" fmla="*/ 127 w 449"/>
                <a:gd name="T15" fmla="*/ 43 h 204"/>
                <a:gd name="T16" fmla="*/ 26 w 449"/>
                <a:gd name="T17" fmla="*/ 0 h 204"/>
                <a:gd name="T18" fmla="*/ 34 w 449"/>
                <a:gd name="T19" fmla="*/ 119 h 204"/>
                <a:gd name="T20" fmla="*/ 68 w 449"/>
                <a:gd name="T21" fmla="*/ 102 h 204"/>
                <a:gd name="T22" fmla="*/ 93 w 449"/>
                <a:gd name="T23" fmla="*/ 127 h 204"/>
                <a:gd name="T24" fmla="*/ 93 w 449"/>
                <a:gd name="T25" fmla="*/ 153 h 204"/>
                <a:gd name="T26" fmla="*/ 76 w 449"/>
                <a:gd name="T27" fmla="*/ 170 h 204"/>
                <a:gd name="T28" fmla="*/ 51 w 449"/>
                <a:gd name="T29" fmla="*/ 170 h 204"/>
                <a:gd name="T30" fmla="*/ 34 w 449"/>
                <a:gd name="T31" fmla="*/ 144 h 204"/>
                <a:gd name="T32" fmla="*/ 153 w 449"/>
                <a:gd name="T33" fmla="*/ 144 h 204"/>
                <a:gd name="T34" fmla="*/ 178 w 449"/>
                <a:gd name="T35" fmla="*/ 187 h 204"/>
                <a:gd name="T36" fmla="*/ 220 w 449"/>
                <a:gd name="T37" fmla="*/ 204 h 204"/>
                <a:gd name="T38" fmla="*/ 271 w 449"/>
                <a:gd name="T39" fmla="*/ 178 h 204"/>
                <a:gd name="T40" fmla="*/ 288 w 449"/>
                <a:gd name="T41" fmla="*/ 136 h 204"/>
                <a:gd name="T42" fmla="*/ 271 w 449"/>
                <a:gd name="T43" fmla="*/ 85 h 204"/>
                <a:gd name="T44" fmla="*/ 229 w 449"/>
                <a:gd name="T45" fmla="*/ 68 h 204"/>
                <a:gd name="T46" fmla="*/ 212 w 449"/>
                <a:gd name="T47" fmla="*/ 43 h 204"/>
                <a:gd name="T48" fmla="*/ 280 w 449"/>
                <a:gd name="T49" fmla="*/ 0 h 204"/>
                <a:gd name="T50" fmla="*/ 161 w 449"/>
                <a:gd name="T51" fmla="*/ 110 h 204"/>
                <a:gd name="T52" fmla="*/ 203 w 449"/>
                <a:gd name="T53" fmla="*/ 110 h 204"/>
                <a:gd name="T54" fmla="*/ 246 w 449"/>
                <a:gd name="T55" fmla="*/ 110 h 204"/>
                <a:gd name="T56" fmla="*/ 254 w 449"/>
                <a:gd name="T57" fmla="*/ 136 h 204"/>
                <a:gd name="T58" fmla="*/ 237 w 449"/>
                <a:gd name="T59" fmla="*/ 161 h 204"/>
                <a:gd name="T60" fmla="*/ 220 w 449"/>
                <a:gd name="T61" fmla="*/ 170 h 204"/>
                <a:gd name="T62" fmla="*/ 195 w 449"/>
                <a:gd name="T63" fmla="*/ 161 h 204"/>
                <a:gd name="T64" fmla="*/ 153 w 449"/>
                <a:gd name="T65" fmla="*/ 144 h 204"/>
                <a:gd name="T66" fmla="*/ 356 w 449"/>
                <a:gd name="T67" fmla="*/ 0 h 204"/>
                <a:gd name="T68" fmla="*/ 322 w 449"/>
                <a:gd name="T69" fmla="*/ 51 h 204"/>
                <a:gd name="T70" fmla="*/ 313 w 449"/>
                <a:gd name="T71" fmla="*/ 127 h 204"/>
                <a:gd name="T72" fmla="*/ 322 w 449"/>
                <a:gd name="T73" fmla="*/ 170 h 204"/>
                <a:gd name="T74" fmla="*/ 356 w 449"/>
                <a:gd name="T75" fmla="*/ 204 h 204"/>
                <a:gd name="T76" fmla="*/ 407 w 449"/>
                <a:gd name="T77" fmla="*/ 204 h 204"/>
                <a:gd name="T78" fmla="*/ 432 w 449"/>
                <a:gd name="T79" fmla="*/ 170 h 204"/>
                <a:gd name="T80" fmla="*/ 449 w 449"/>
                <a:gd name="T81" fmla="*/ 102 h 204"/>
                <a:gd name="T82" fmla="*/ 423 w 449"/>
                <a:gd name="T83" fmla="*/ 17 h 204"/>
                <a:gd name="T84" fmla="*/ 381 w 449"/>
                <a:gd name="T85" fmla="*/ 0 h 204"/>
                <a:gd name="T86" fmla="*/ 390 w 449"/>
                <a:gd name="T87" fmla="*/ 34 h 204"/>
                <a:gd name="T88" fmla="*/ 407 w 449"/>
                <a:gd name="T89" fmla="*/ 77 h 204"/>
                <a:gd name="T90" fmla="*/ 407 w 449"/>
                <a:gd name="T91" fmla="*/ 136 h 204"/>
                <a:gd name="T92" fmla="*/ 390 w 449"/>
                <a:gd name="T93" fmla="*/ 170 h 204"/>
                <a:gd name="T94" fmla="*/ 364 w 449"/>
                <a:gd name="T95" fmla="*/ 170 h 204"/>
                <a:gd name="T96" fmla="*/ 356 w 449"/>
                <a:gd name="T97" fmla="*/ 153 h 204"/>
                <a:gd name="T98" fmla="*/ 356 w 449"/>
                <a:gd name="T99" fmla="*/ 102 h 204"/>
                <a:gd name="T100" fmla="*/ 356 w 449"/>
                <a:gd name="T101" fmla="*/ 51 h 204"/>
                <a:gd name="T102" fmla="*/ 381 w 449"/>
                <a:gd name="T103" fmla="*/ 3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9" h="204">
                  <a:moveTo>
                    <a:pt x="0" y="144"/>
                  </a:moveTo>
                  <a:lnTo>
                    <a:pt x="9" y="170"/>
                  </a:lnTo>
                  <a:lnTo>
                    <a:pt x="26" y="187"/>
                  </a:lnTo>
                  <a:lnTo>
                    <a:pt x="43" y="204"/>
                  </a:lnTo>
                  <a:lnTo>
                    <a:pt x="68" y="204"/>
                  </a:lnTo>
                  <a:lnTo>
                    <a:pt x="102" y="204"/>
                  </a:lnTo>
                  <a:lnTo>
                    <a:pt x="119" y="178"/>
                  </a:lnTo>
                  <a:lnTo>
                    <a:pt x="136" y="161"/>
                  </a:lnTo>
                  <a:lnTo>
                    <a:pt x="136" y="136"/>
                  </a:lnTo>
                  <a:lnTo>
                    <a:pt x="136" y="110"/>
                  </a:lnTo>
                  <a:lnTo>
                    <a:pt x="119" y="85"/>
                  </a:lnTo>
                  <a:lnTo>
                    <a:pt x="102" y="77"/>
                  </a:lnTo>
                  <a:lnTo>
                    <a:pt x="76" y="68"/>
                  </a:lnTo>
                  <a:lnTo>
                    <a:pt x="51" y="77"/>
                  </a:lnTo>
                  <a:lnTo>
                    <a:pt x="59" y="43"/>
                  </a:lnTo>
                  <a:lnTo>
                    <a:pt x="127" y="43"/>
                  </a:lnTo>
                  <a:lnTo>
                    <a:pt x="127" y="0"/>
                  </a:lnTo>
                  <a:lnTo>
                    <a:pt x="26" y="0"/>
                  </a:lnTo>
                  <a:lnTo>
                    <a:pt x="9" y="110"/>
                  </a:lnTo>
                  <a:lnTo>
                    <a:pt x="34" y="119"/>
                  </a:lnTo>
                  <a:lnTo>
                    <a:pt x="51" y="110"/>
                  </a:lnTo>
                  <a:lnTo>
                    <a:pt x="68" y="102"/>
                  </a:lnTo>
                  <a:lnTo>
                    <a:pt x="93" y="110"/>
                  </a:lnTo>
                  <a:lnTo>
                    <a:pt x="93" y="127"/>
                  </a:lnTo>
                  <a:lnTo>
                    <a:pt x="102" y="136"/>
                  </a:lnTo>
                  <a:lnTo>
                    <a:pt x="93" y="153"/>
                  </a:lnTo>
                  <a:lnTo>
                    <a:pt x="85" y="161"/>
                  </a:lnTo>
                  <a:lnTo>
                    <a:pt x="76" y="170"/>
                  </a:lnTo>
                  <a:lnTo>
                    <a:pt x="68" y="170"/>
                  </a:lnTo>
                  <a:lnTo>
                    <a:pt x="51" y="170"/>
                  </a:lnTo>
                  <a:lnTo>
                    <a:pt x="43" y="161"/>
                  </a:lnTo>
                  <a:lnTo>
                    <a:pt x="34" y="144"/>
                  </a:lnTo>
                  <a:lnTo>
                    <a:pt x="0" y="144"/>
                  </a:lnTo>
                  <a:close/>
                  <a:moveTo>
                    <a:pt x="153" y="144"/>
                  </a:moveTo>
                  <a:lnTo>
                    <a:pt x="161" y="170"/>
                  </a:lnTo>
                  <a:lnTo>
                    <a:pt x="178" y="187"/>
                  </a:lnTo>
                  <a:lnTo>
                    <a:pt x="195" y="204"/>
                  </a:lnTo>
                  <a:lnTo>
                    <a:pt x="220" y="204"/>
                  </a:lnTo>
                  <a:lnTo>
                    <a:pt x="254" y="204"/>
                  </a:lnTo>
                  <a:lnTo>
                    <a:pt x="271" y="178"/>
                  </a:lnTo>
                  <a:lnTo>
                    <a:pt x="288" y="161"/>
                  </a:lnTo>
                  <a:lnTo>
                    <a:pt x="288" y="136"/>
                  </a:lnTo>
                  <a:lnTo>
                    <a:pt x="288" y="110"/>
                  </a:lnTo>
                  <a:lnTo>
                    <a:pt x="271" y="85"/>
                  </a:lnTo>
                  <a:lnTo>
                    <a:pt x="254" y="77"/>
                  </a:lnTo>
                  <a:lnTo>
                    <a:pt x="229" y="68"/>
                  </a:lnTo>
                  <a:lnTo>
                    <a:pt x="203" y="77"/>
                  </a:lnTo>
                  <a:lnTo>
                    <a:pt x="212" y="43"/>
                  </a:lnTo>
                  <a:lnTo>
                    <a:pt x="280" y="43"/>
                  </a:lnTo>
                  <a:lnTo>
                    <a:pt x="280" y="0"/>
                  </a:lnTo>
                  <a:lnTo>
                    <a:pt x="178" y="0"/>
                  </a:lnTo>
                  <a:lnTo>
                    <a:pt x="161" y="110"/>
                  </a:lnTo>
                  <a:lnTo>
                    <a:pt x="186" y="119"/>
                  </a:lnTo>
                  <a:lnTo>
                    <a:pt x="203" y="110"/>
                  </a:lnTo>
                  <a:lnTo>
                    <a:pt x="220" y="102"/>
                  </a:lnTo>
                  <a:lnTo>
                    <a:pt x="246" y="110"/>
                  </a:lnTo>
                  <a:lnTo>
                    <a:pt x="246" y="127"/>
                  </a:lnTo>
                  <a:lnTo>
                    <a:pt x="254" y="136"/>
                  </a:lnTo>
                  <a:lnTo>
                    <a:pt x="246" y="153"/>
                  </a:lnTo>
                  <a:lnTo>
                    <a:pt x="237" y="161"/>
                  </a:lnTo>
                  <a:lnTo>
                    <a:pt x="229" y="170"/>
                  </a:lnTo>
                  <a:lnTo>
                    <a:pt x="220" y="170"/>
                  </a:lnTo>
                  <a:lnTo>
                    <a:pt x="203" y="170"/>
                  </a:lnTo>
                  <a:lnTo>
                    <a:pt x="195" y="161"/>
                  </a:lnTo>
                  <a:lnTo>
                    <a:pt x="186" y="144"/>
                  </a:lnTo>
                  <a:lnTo>
                    <a:pt x="153" y="144"/>
                  </a:lnTo>
                  <a:close/>
                  <a:moveTo>
                    <a:pt x="381" y="0"/>
                  </a:moveTo>
                  <a:lnTo>
                    <a:pt x="356" y="0"/>
                  </a:lnTo>
                  <a:lnTo>
                    <a:pt x="330" y="17"/>
                  </a:lnTo>
                  <a:lnTo>
                    <a:pt x="322" y="51"/>
                  </a:lnTo>
                  <a:lnTo>
                    <a:pt x="313" y="102"/>
                  </a:lnTo>
                  <a:lnTo>
                    <a:pt x="313" y="127"/>
                  </a:lnTo>
                  <a:lnTo>
                    <a:pt x="322" y="153"/>
                  </a:lnTo>
                  <a:lnTo>
                    <a:pt x="322" y="170"/>
                  </a:lnTo>
                  <a:lnTo>
                    <a:pt x="330" y="187"/>
                  </a:lnTo>
                  <a:lnTo>
                    <a:pt x="356" y="204"/>
                  </a:lnTo>
                  <a:lnTo>
                    <a:pt x="381" y="204"/>
                  </a:lnTo>
                  <a:lnTo>
                    <a:pt x="407" y="204"/>
                  </a:lnTo>
                  <a:lnTo>
                    <a:pt x="423" y="187"/>
                  </a:lnTo>
                  <a:lnTo>
                    <a:pt x="432" y="170"/>
                  </a:lnTo>
                  <a:lnTo>
                    <a:pt x="440" y="153"/>
                  </a:lnTo>
                  <a:lnTo>
                    <a:pt x="449" y="102"/>
                  </a:lnTo>
                  <a:lnTo>
                    <a:pt x="440" y="51"/>
                  </a:lnTo>
                  <a:lnTo>
                    <a:pt x="423" y="17"/>
                  </a:lnTo>
                  <a:lnTo>
                    <a:pt x="407" y="0"/>
                  </a:lnTo>
                  <a:lnTo>
                    <a:pt x="381" y="0"/>
                  </a:lnTo>
                  <a:close/>
                  <a:moveTo>
                    <a:pt x="381" y="34"/>
                  </a:moveTo>
                  <a:lnTo>
                    <a:pt x="390" y="34"/>
                  </a:lnTo>
                  <a:lnTo>
                    <a:pt x="407" y="51"/>
                  </a:lnTo>
                  <a:lnTo>
                    <a:pt x="407" y="77"/>
                  </a:lnTo>
                  <a:lnTo>
                    <a:pt x="407" y="102"/>
                  </a:lnTo>
                  <a:lnTo>
                    <a:pt x="407" y="136"/>
                  </a:lnTo>
                  <a:lnTo>
                    <a:pt x="398" y="153"/>
                  </a:lnTo>
                  <a:lnTo>
                    <a:pt x="390" y="170"/>
                  </a:lnTo>
                  <a:lnTo>
                    <a:pt x="381" y="170"/>
                  </a:lnTo>
                  <a:lnTo>
                    <a:pt x="364" y="170"/>
                  </a:lnTo>
                  <a:lnTo>
                    <a:pt x="364" y="161"/>
                  </a:lnTo>
                  <a:lnTo>
                    <a:pt x="356" y="153"/>
                  </a:lnTo>
                  <a:lnTo>
                    <a:pt x="356" y="136"/>
                  </a:lnTo>
                  <a:lnTo>
                    <a:pt x="356" y="102"/>
                  </a:lnTo>
                  <a:lnTo>
                    <a:pt x="356" y="77"/>
                  </a:lnTo>
                  <a:lnTo>
                    <a:pt x="356" y="51"/>
                  </a:lnTo>
                  <a:lnTo>
                    <a:pt x="364" y="34"/>
                  </a:lnTo>
                  <a:lnTo>
                    <a:pt x="381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5" name="Rectangle 401">
              <a:extLst>
                <a:ext uri="{FF2B5EF4-FFF2-40B4-BE49-F238E27FC236}">
                  <a16:creationId xmlns:a16="http://schemas.microsoft.com/office/drawing/2014/main" id="{A53CD1F7-F6F5-494E-9C5A-1E5BD29A5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" y="2925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550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6" name="Freeform 402">
              <a:extLst>
                <a:ext uri="{FF2B5EF4-FFF2-40B4-BE49-F238E27FC236}">
                  <a16:creationId xmlns:a16="http://schemas.microsoft.com/office/drawing/2014/main" id="{7F1ACAD5-C331-4216-B9F9-2FA5A18F5E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9" y="1750"/>
              <a:ext cx="78" cy="37"/>
            </a:xfrm>
            <a:custGeom>
              <a:avLst/>
              <a:gdLst>
                <a:gd name="T0" fmla="*/ 8 w 449"/>
                <a:gd name="T1" fmla="*/ 178 h 212"/>
                <a:gd name="T2" fmla="*/ 42 w 449"/>
                <a:gd name="T3" fmla="*/ 204 h 212"/>
                <a:gd name="T4" fmla="*/ 101 w 449"/>
                <a:gd name="T5" fmla="*/ 204 h 212"/>
                <a:gd name="T6" fmla="*/ 135 w 449"/>
                <a:gd name="T7" fmla="*/ 161 h 212"/>
                <a:gd name="T8" fmla="*/ 135 w 449"/>
                <a:gd name="T9" fmla="*/ 110 h 212"/>
                <a:gd name="T10" fmla="*/ 101 w 449"/>
                <a:gd name="T11" fmla="*/ 77 h 212"/>
                <a:gd name="T12" fmla="*/ 51 w 449"/>
                <a:gd name="T13" fmla="*/ 85 h 212"/>
                <a:gd name="T14" fmla="*/ 127 w 449"/>
                <a:gd name="T15" fmla="*/ 43 h 212"/>
                <a:gd name="T16" fmla="*/ 25 w 449"/>
                <a:gd name="T17" fmla="*/ 9 h 212"/>
                <a:gd name="T18" fmla="*/ 34 w 449"/>
                <a:gd name="T19" fmla="*/ 119 h 212"/>
                <a:gd name="T20" fmla="*/ 68 w 449"/>
                <a:gd name="T21" fmla="*/ 110 h 212"/>
                <a:gd name="T22" fmla="*/ 93 w 449"/>
                <a:gd name="T23" fmla="*/ 127 h 212"/>
                <a:gd name="T24" fmla="*/ 93 w 449"/>
                <a:gd name="T25" fmla="*/ 153 h 212"/>
                <a:gd name="T26" fmla="*/ 76 w 449"/>
                <a:gd name="T27" fmla="*/ 170 h 212"/>
                <a:gd name="T28" fmla="*/ 51 w 449"/>
                <a:gd name="T29" fmla="*/ 170 h 212"/>
                <a:gd name="T30" fmla="*/ 34 w 449"/>
                <a:gd name="T31" fmla="*/ 144 h 212"/>
                <a:gd name="T32" fmla="*/ 152 w 449"/>
                <a:gd name="T33" fmla="*/ 153 h 212"/>
                <a:gd name="T34" fmla="*/ 178 w 449"/>
                <a:gd name="T35" fmla="*/ 195 h 212"/>
                <a:gd name="T36" fmla="*/ 220 w 449"/>
                <a:gd name="T37" fmla="*/ 212 h 212"/>
                <a:gd name="T38" fmla="*/ 271 w 449"/>
                <a:gd name="T39" fmla="*/ 187 h 212"/>
                <a:gd name="T40" fmla="*/ 288 w 449"/>
                <a:gd name="T41" fmla="*/ 136 h 212"/>
                <a:gd name="T42" fmla="*/ 271 w 449"/>
                <a:gd name="T43" fmla="*/ 93 h 212"/>
                <a:gd name="T44" fmla="*/ 228 w 449"/>
                <a:gd name="T45" fmla="*/ 77 h 212"/>
                <a:gd name="T46" fmla="*/ 211 w 449"/>
                <a:gd name="T47" fmla="*/ 43 h 212"/>
                <a:gd name="T48" fmla="*/ 279 w 449"/>
                <a:gd name="T49" fmla="*/ 9 h 212"/>
                <a:gd name="T50" fmla="*/ 161 w 449"/>
                <a:gd name="T51" fmla="*/ 119 h 212"/>
                <a:gd name="T52" fmla="*/ 203 w 449"/>
                <a:gd name="T53" fmla="*/ 110 h 212"/>
                <a:gd name="T54" fmla="*/ 245 w 449"/>
                <a:gd name="T55" fmla="*/ 119 h 212"/>
                <a:gd name="T56" fmla="*/ 254 w 449"/>
                <a:gd name="T57" fmla="*/ 144 h 212"/>
                <a:gd name="T58" fmla="*/ 237 w 449"/>
                <a:gd name="T59" fmla="*/ 170 h 212"/>
                <a:gd name="T60" fmla="*/ 220 w 449"/>
                <a:gd name="T61" fmla="*/ 178 h 212"/>
                <a:gd name="T62" fmla="*/ 195 w 449"/>
                <a:gd name="T63" fmla="*/ 170 h 212"/>
                <a:gd name="T64" fmla="*/ 152 w 449"/>
                <a:gd name="T65" fmla="*/ 153 h 212"/>
                <a:gd name="T66" fmla="*/ 355 w 449"/>
                <a:gd name="T67" fmla="*/ 9 h 212"/>
                <a:gd name="T68" fmla="*/ 322 w 449"/>
                <a:gd name="T69" fmla="*/ 60 h 212"/>
                <a:gd name="T70" fmla="*/ 313 w 449"/>
                <a:gd name="T71" fmla="*/ 136 h 212"/>
                <a:gd name="T72" fmla="*/ 322 w 449"/>
                <a:gd name="T73" fmla="*/ 170 h 212"/>
                <a:gd name="T74" fmla="*/ 355 w 449"/>
                <a:gd name="T75" fmla="*/ 204 h 212"/>
                <a:gd name="T76" fmla="*/ 406 w 449"/>
                <a:gd name="T77" fmla="*/ 204 h 212"/>
                <a:gd name="T78" fmla="*/ 432 w 449"/>
                <a:gd name="T79" fmla="*/ 178 h 212"/>
                <a:gd name="T80" fmla="*/ 449 w 449"/>
                <a:gd name="T81" fmla="*/ 102 h 212"/>
                <a:gd name="T82" fmla="*/ 423 w 449"/>
                <a:gd name="T83" fmla="*/ 26 h 212"/>
                <a:gd name="T84" fmla="*/ 381 w 449"/>
                <a:gd name="T85" fmla="*/ 0 h 212"/>
                <a:gd name="T86" fmla="*/ 389 w 449"/>
                <a:gd name="T87" fmla="*/ 43 h 212"/>
                <a:gd name="T88" fmla="*/ 406 w 449"/>
                <a:gd name="T89" fmla="*/ 77 h 212"/>
                <a:gd name="T90" fmla="*/ 406 w 449"/>
                <a:gd name="T91" fmla="*/ 136 h 212"/>
                <a:gd name="T92" fmla="*/ 389 w 449"/>
                <a:gd name="T93" fmla="*/ 170 h 212"/>
                <a:gd name="T94" fmla="*/ 364 w 449"/>
                <a:gd name="T95" fmla="*/ 170 h 212"/>
                <a:gd name="T96" fmla="*/ 355 w 449"/>
                <a:gd name="T97" fmla="*/ 153 h 212"/>
                <a:gd name="T98" fmla="*/ 355 w 449"/>
                <a:gd name="T99" fmla="*/ 102 h 212"/>
                <a:gd name="T100" fmla="*/ 355 w 449"/>
                <a:gd name="T101" fmla="*/ 60 h 212"/>
                <a:gd name="T102" fmla="*/ 381 w 449"/>
                <a:gd name="T103" fmla="*/ 3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9" h="212">
                  <a:moveTo>
                    <a:pt x="0" y="153"/>
                  </a:moveTo>
                  <a:lnTo>
                    <a:pt x="8" y="178"/>
                  </a:lnTo>
                  <a:lnTo>
                    <a:pt x="25" y="195"/>
                  </a:lnTo>
                  <a:lnTo>
                    <a:pt x="42" y="204"/>
                  </a:lnTo>
                  <a:lnTo>
                    <a:pt x="68" y="212"/>
                  </a:lnTo>
                  <a:lnTo>
                    <a:pt x="101" y="204"/>
                  </a:lnTo>
                  <a:lnTo>
                    <a:pt x="118" y="187"/>
                  </a:lnTo>
                  <a:lnTo>
                    <a:pt x="135" y="161"/>
                  </a:lnTo>
                  <a:lnTo>
                    <a:pt x="135" y="136"/>
                  </a:lnTo>
                  <a:lnTo>
                    <a:pt x="135" y="110"/>
                  </a:lnTo>
                  <a:lnTo>
                    <a:pt x="118" y="93"/>
                  </a:lnTo>
                  <a:lnTo>
                    <a:pt x="101" y="77"/>
                  </a:lnTo>
                  <a:lnTo>
                    <a:pt x="76" y="77"/>
                  </a:lnTo>
                  <a:lnTo>
                    <a:pt x="51" y="85"/>
                  </a:lnTo>
                  <a:lnTo>
                    <a:pt x="59" y="43"/>
                  </a:lnTo>
                  <a:lnTo>
                    <a:pt x="127" y="43"/>
                  </a:lnTo>
                  <a:lnTo>
                    <a:pt x="127" y="9"/>
                  </a:lnTo>
                  <a:lnTo>
                    <a:pt x="25" y="9"/>
                  </a:lnTo>
                  <a:lnTo>
                    <a:pt x="8" y="119"/>
                  </a:lnTo>
                  <a:lnTo>
                    <a:pt x="34" y="119"/>
                  </a:lnTo>
                  <a:lnTo>
                    <a:pt x="51" y="110"/>
                  </a:lnTo>
                  <a:lnTo>
                    <a:pt x="68" y="110"/>
                  </a:lnTo>
                  <a:lnTo>
                    <a:pt x="93" y="119"/>
                  </a:lnTo>
                  <a:lnTo>
                    <a:pt x="93" y="127"/>
                  </a:lnTo>
                  <a:lnTo>
                    <a:pt x="101" y="144"/>
                  </a:lnTo>
                  <a:lnTo>
                    <a:pt x="93" y="153"/>
                  </a:lnTo>
                  <a:lnTo>
                    <a:pt x="84" y="170"/>
                  </a:lnTo>
                  <a:lnTo>
                    <a:pt x="76" y="170"/>
                  </a:lnTo>
                  <a:lnTo>
                    <a:pt x="68" y="178"/>
                  </a:lnTo>
                  <a:lnTo>
                    <a:pt x="51" y="170"/>
                  </a:lnTo>
                  <a:lnTo>
                    <a:pt x="42" y="170"/>
                  </a:lnTo>
                  <a:lnTo>
                    <a:pt x="34" y="144"/>
                  </a:lnTo>
                  <a:lnTo>
                    <a:pt x="0" y="153"/>
                  </a:lnTo>
                  <a:close/>
                  <a:moveTo>
                    <a:pt x="152" y="153"/>
                  </a:moveTo>
                  <a:lnTo>
                    <a:pt x="161" y="178"/>
                  </a:lnTo>
                  <a:lnTo>
                    <a:pt x="178" y="195"/>
                  </a:lnTo>
                  <a:lnTo>
                    <a:pt x="195" y="204"/>
                  </a:lnTo>
                  <a:lnTo>
                    <a:pt x="220" y="212"/>
                  </a:lnTo>
                  <a:lnTo>
                    <a:pt x="254" y="204"/>
                  </a:lnTo>
                  <a:lnTo>
                    <a:pt x="271" y="187"/>
                  </a:lnTo>
                  <a:lnTo>
                    <a:pt x="288" y="161"/>
                  </a:lnTo>
                  <a:lnTo>
                    <a:pt x="288" y="136"/>
                  </a:lnTo>
                  <a:lnTo>
                    <a:pt x="288" y="110"/>
                  </a:lnTo>
                  <a:lnTo>
                    <a:pt x="271" y="93"/>
                  </a:lnTo>
                  <a:lnTo>
                    <a:pt x="254" y="77"/>
                  </a:lnTo>
                  <a:lnTo>
                    <a:pt x="228" y="77"/>
                  </a:lnTo>
                  <a:lnTo>
                    <a:pt x="203" y="85"/>
                  </a:lnTo>
                  <a:lnTo>
                    <a:pt x="211" y="43"/>
                  </a:lnTo>
                  <a:lnTo>
                    <a:pt x="279" y="43"/>
                  </a:lnTo>
                  <a:lnTo>
                    <a:pt x="279" y="9"/>
                  </a:lnTo>
                  <a:lnTo>
                    <a:pt x="178" y="9"/>
                  </a:lnTo>
                  <a:lnTo>
                    <a:pt x="161" y="119"/>
                  </a:lnTo>
                  <a:lnTo>
                    <a:pt x="186" y="119"/>
                  </a:lnTo>
                  <a:lnTo>
                    <a:pt x="203" y="110"/>
                  </a:lnTo>
                  <a:lnTo>
                    <a:pt x="220" y="110"/>
                  </a:lnTo>
                  <a:lnTo>
                    <a:pt x="245" y="119"/>
                  </a:lnTo>
                  <a:lnTo>
                    <a:pt x="245" y="127"/>
                  </a:lnTo>
                  <a:lnTo>
                    <a:pt x="254" y="144"/>
                  </a:lnTo>
                  <a:lnTo>
                    <a:pt x="245" y="153"/>
                  </a:lnTo>
                  <a:lnTo>
                    <a:pt x="237" y="170"/>
                  </a:lnTo>
                  <a:lnTo>
                    <a:pt x="228" y="170"/>
                  </a:lnTo>
                  <a:lnTo>
                    <a:pt x="220" y="178"/>
                  </a:lnTo>
                  <a:lnTo>
                    <a:pt x="203" y="170"/>
                  </a:lnTo>
                  <a:lnTo>
                    <a:pt x="195" y="170"/>
                  </a:lnTo>
                  <a:lnTo>
                    <a:pt x="186" y="144"/>
                  </a:lnTo>
                  <a:lnTo>
                    <a:pt x="152" y="153"/>
                  </a:lnTo>
                  <a:close/>
                  <a:moveTo>
                    <a:pt x="381" y="0"/>
                  </a:moveTo>
                  <a:lnTo>
                    <a:pt x="355" y="9"/>
                  </a:lnTo>
                  <a:lnTo>
                    <a:pt x="330" y="26"/>
                  </a:lnTo>
                  <a:lnTo>
                    <a:pt x="322" y="60"/>
                  </a:lnTo>
                  <a:lnTo>
                    <a:pt x="313" y="102"/>
                  </a:lnTo>
                  <a:lnTo>
                    <a:pt x="313" y="136"/>
                  </a:lnTo>
                  <a:lnTo>
                    <a:pt x="322" y="153"/>
                  </a:lnTo>
                  <a:lnTo>
                    <a:pt x="322" y="170"/>
                  </a:lnTo>
                  <a:lnTo>
                    <a:pt x="330" y="187"/>
                  </a:lnTo>
                  <a:lnTo>
                    <a:pt x="355" y="204"/>
                  </a:lnTo>
                  <a:lnTo>
                    <a:pt x="381" y="212"/>
                  </a:lnTo>
                  <a:lnTo>
                    <a:pt x="406" y="204"/>
                  </a:lnTo>
                  <a:lnTo>
                    <a:pt x="423" y="187"/>
                  </a:lnTo>
                  <a:lnTo>
                    <a:pt x="432" y="178"/>
                  </a:lnTo>
                  <a:lnTo>
                    <a:pt x="440" y="153"/>
                  </a:lnTo>
                  <a:lnTo>
                    <a:pt x="449" y="102"/>
                  </a:lnTo>
                  <a:lnTo>
                    <a:pt x="440" y="60"/>
                  </a:lnTo>
                  <a:lnTo>
                    <a:pt x="423" y="26"/>
                  </a:lnTo>
                  <a:lnTo>
                    <a:pt x="406" y="9"/>
                  </a:lnTo>
                  <a:lnTo>
                    <a:pt x="381" y="0"/>
                  </a:lnTo>
                  <a:close/>
                  <a:moveTo>
                    <a:pt x="381" y="34"/>
                  </a:moveTo>
                  <a:lnTo>
                    <a:pt x="389" y="43"/>
                  </a:lnTo>
                  <a:lnTo>
                    <a:pt x="406" y="60"/>
                  </a:lnTo>
                  <a:lnTo>
                    <a:pt x="406" y="77"/>
                  </a:lnTo>
                  <a:lnTo>
                    <a:pt x="406" y="102"/>
                  </a:lnTo>
                  <a:lnTo>
                    <a:pt x="406" y="136"/>
                  </a:lnTo>
                  <a:lnTo>
                    <a:pt x="398" y="153"/>
                  </a:lnTo>
                  <a:lnTo>
                    <a:pt x="389" y="170"/>
                  </a:lnTo>
                  <a:lnTo>
                    <a:pt x="381" y="178"/>
                  </a:lnTo>
                  <a:lnTo>
                    <a:pt x="364" y="170"/>
                  </a:lnTo>
                  <a:lnTo>
                    <a:pt x="364" y="161"/>
                  </a:lnTo>
                  <a:lnTo>
                    <a:pt x="355" y="153"/>
                  </a:lnTo>
                  <a:lnTo>
                    <a:pt x="355" y="136"/>
                  </a:lnTo>
                  <a:lnTo>
                    <a:pt x="355" y="102"/>
                  </a:lnTo>
                  <a:lnTo>
                    <a:pt x="355" y="77"/>
                  </a:lnTo>
                  <a:lnTo>
                    <a:pt x="355" y="60"/>
                  </a:lnTo>
                  <a:lnTo>
                    <a:pt x="364" y="43"/>
                  </a:lnTo>
                  <a:lnTo>
                    <a:pt x="381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7" name="Rectangle 403">
              <a:extLst>
                <a:ext uri="{FF2B5EF4-FFF2-40B4-BE49-F238E27FC236}">
                  <a16:creationId xmlns:a16="http://schemas.microsoft.com/office/drawing/2014/main" id="{1C862105-0D9B-4010-8BFA-FE22C03F7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" y="1741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550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8" name="Freeform 404">
              <a:extLst>
                <a:ext uri="{FF2B5EF4-FFF2-40B4-BE49-F238E27FC236}">
                  <a16:creationId xmlns:a16="http://schemas.microsoft.com/office/drawing/2014/main" id="{5F24E234-887C-42B4-8952-5E990ACED0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3" y="2127"/>
              <a:ext cx="40" cy="79"/>
            </a:xfrm>
            <a:custGeom>
              <a:avLst/>
              <a:gdLst>
                <a:gd name="T0" fmla="*/ 34 w 228"/>
                <a:gd name="T1" fmla="*/ 314 h 449"/>
                <a:gd name="T2" fmla="*/ 0 w 228"/>
                <a:gd name="T3" fmla="*/ 339 h 449"/>
                <a:gd name="T4" fmla="*/ 0 w 228"/>
                <a:gd name="T5" fmla="*/ 390 h 449"/>
                <a:gd name="T6" fmla="*/ 50 w 228"/>
                <a:gd name="T7" fmla="*/ 441 h 449"/>
                <a:gd name="T8" fmla="*/ 144 w 228"/>
                <a:gd name="T9" fmla="*/ 449 h 449"/>
                <a:gd name="T10" fmla="*/ 194 w 228"/>
                <a:gd name="T11" fmla="*/ 415 h 449"/>
                <a:gd name="T12" fmla="*/ 203 w 228"/>
                <a:gd name="T13" fmla="*/ 364 h 449"/>
                <a:gd name="T14" fmla="*/ 169 w 228"/>
                <a:gd name="T15" fmla="*/ 322 h 449"/>
                <a:gd name="T16" fmla="*/ 118 w 228"/>
                <a:gd name="T17" fmla="*/ 322 h 449"/>
                <a:gd name="T18" fmla="*/ 76 w 228"/>
                <a:gd name="T19" fmla="*/ 348 h 449"/>
                <a:gd name="T20" fmla="*/ 67 w 228"/>
                <a:gd name="T21" fmla="*/ 390 h 449"/>
                <a:gd name="T22" fmla="*/ 50 w 228"/>
                <a:gd name="T23" fmla="*/ 398 h 449"/>
                <a:gd name="T24" fmla="*/ 34 w 228"/>
                <a:gd name="T25" fmla="*/ 381 h 449"/>
                <a:gd name="T26" fmla="*/ 34 w 228"/>
                <a:gd name="T27" fmla="*/ 356 h 449"/>
                <a:gd name="T28" fmla="*/ 50 w 228"/>
                <a:gd name="T29" fmla="*/ 314 h 449"/>
                <a:gd name="T30" fmla="*/ 110 w 228"/>
                <a:gd name="T31" fmla="*/ 407 h 449"/>
                <a:gd name="T32" fmla="*/ 101 w 228"/>
                <a:gd name="T33" fmla="*/ 390 h 449"/>
                <a:gd name="T34" fmla="*/ 101 w 228"/>
                <a:gd name="T35" fmla="*/ 364 h 449"/>
                <a:gd name="T36" fmla="*/ 118 w 228"/>
                <a:gd name="T37" fmla="*/ 356 h 449"/>
                <a:gd name="T38" fmla="*/ 152 w 228"/>
                <a:gd name="T39" fmla="*/ 356 h 449"/>
                <a:gd name="T40" fmla="*/ 169 w 228"/>
                <a:gd name="T41" fmla="*/ 373 h 449"/>
                <a:gd name="T42" fmla="*/ 169 w 228"/>
                <a:gd name="T43" fmla="*/ 390 h 449"/>
                <a:gd name="T44" fmla="*/ 144 w 228"/>
                <a:gd name="T45" fmla="*/ 407 h 449"/>
                <a:gd name="T46" fmla="*/ 152 w 228"/>
                <a:gd name="T47" fmla="*/ 297 h 449"/>
                <a:gd name="T48" fmla="*/ 194 w 228"/>
                <a:gd name="T49" fmla="*/ 280 h 449"/>
                <a:gd name="T50" fmla="*/ 211 w 228"/>
                <a:gd name="T51" fmla="*/ 237 h 449"/>
                <a:gd name="T52" fmla="*/ 194 w 228"/>
                <a:gd name="T53" fmla="*/ 178 h 449"/>
                <a:gd name="T54" fmla="*/ 152 w 228"/>
                <a:gd name="T55" fmla="*/ 161 h 449"/>
                <a:gd name="T56" fmla="*/ 101 w 228"/>
                <a:gd name="T57" fmla="*/ 178 h 449"/>
                <a:gd name="T58" fmla="*/ 76 w 228"/>
                <a:gd name="T59" fmla="*/ 212 h 449"/>
                <a:gd name="T60" fmla="*/ 50 w 228"/>
                <a:gd name="T61" fmla="*/ 237 h 449"/>
                <a:gd name="T62" fmla="*/ 17 w 228"/>
                <a:gd name="T63" fmla="*/ 161 h 449"/>
                <a:gd name="T64" fmla="*/ 110 w 228"/>
                <a:gd name="T65" fmla="*/ 288 h 449"/>
                <a:gd name="T66" fmla="*/ 110 w 228"/>
                <a:gd name="T67" fmla="*/ 246 h 449"/>
                <a:gd name="T68" fmla="*/ 110 w 228"/>
                <a:gd name="T69" fmla="*/ 212 h 449"/>
                <a:gd name="T70" fmla="*/ 135 w 228"/>
                <a:gd name="T71" fmla="*/ 204 h 449"/>
                <a:gd name="T72" fmla="*/ 161 w 228"/>
                <a:gd name="T73" fmla="*/ 204 h 449"/>
                <a:gd name="T74" fmla="*/ 186 w 228"/>
                <a:gd name="T75" fmla="*/ 221 h 449"/>
                <a:gd name="T76" fmla="*/ 177 w 228"/>
                <a:gd name="T77" fmla="*/ 246 h 449"/>
                <a:gd name="T78" fmla="*/ 152 w 228"/>
                <a:gd name="T79" fmla="*/ 263 h 449"/>
                <a:gd name="T80" fmla="*/ 25 w 228"/>
                <a:gd name="T81" fmla="*/ 60 h 449"/>
                <a:gd name="T82" fmla="*/ 42 w 228"/>
                <a:gd name="T83" fmla="*/ 102 h 449"/>
                <a:gd name="T84" fmla="*/ 118 w 228"/>
                <a:gd name="T85" fmla="*/ 136 h 449"/>
                <a:gd name="T86" fmla="*/ 169 w 228"/>
                <a:gd name="T87" fmla="*/ 136 h 449"/>
                <a:gd name="T88" fmla="*/ 220 w 228"/>
                <a:gd name="T89" fmla="*/ 102 h 449"/>
                <a:gd name="T90" fmla="*/ 228 w 228"/>
                <a:gd name="T91" fmla="*/ 51 h 449"/>
                <a:gd name="T92" fmla="*/ 203 w 228"/>
                <a:gd name="T93" fmla="*/ 17 h 449"/>
                <a:gd name="T94" fmla="*/ 161 w 228"/>
                <a:gd name="T95" fmla="*/ 9 h 449"/>
                <a:gd name="T96" fmla="*/ 84 w 228"/>
                <a:gd name="T97" fmla="*/ 0 h 449"/>
                <a:gd name="T98" fmla="*/ 34 w 228"/>
                <a:gd name="T99" fmla="*/ 34 h 449"/>
                <a:gd name="T100" fmla="*/ 59 w 228"/>
                <a:gd name="T101" fmla="*/ 60 h 449"/>
                <a:gd name="T102" fmla="*/ 76 w 228"/>
                <a:gd name="T103" fmla="*/ 43 h 449"/>
                <a:gd name="T104" fmla="*/ 101 w 228"/>
                <a:gd name="T105" fmla="*/ 43 h 449"/>
                <a:gd name="T106" fmla="*/ 161 w 228"/>
                <a:gd name="T107" fmla="*/ 51 h 449"/>
                <a:gd name="T108" fmla="*/ 194 w 228"/>
                <a:gd name="T109" fmla="*/ 60 h 449"/>
                <a:gd name="T110" fmla="*/ 194 w 228"/>
                <a:gd name="T111" fmla="*/ 85 h 449"/>
                <a:gd name="T112" fmla="*/ 177 w 228"/>
                <a:gd name="T113" fmla="*/ 94 h 449"/>
                <a:gd name="T114" fmla="*/ 127 w 228"/>
                <a:gd name="T115" fmla="*/ 94 h 449"/>
                <a:gd name="T116" fmla="*/ 76 w 228"/>
                <a:gd name="T117" fmla="*/ 85 h 449"/>
                <a:gd name="T118" fmla="*/ 59 w 228"/>
                <a:gd name="T119" fmla="*/ 6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8" h="449">
                  <a:moveTo>
                    <a:pt x="50" y="314"/>
                  </a:moveTo>
                  <a:lnTo>
                    <a:pt x="34" y="314"/>
                  </a:lnTo>
                  <a:lnTo>
                    <a:pt x="17" y="331"/>
                  </a:lnTo>
                  <a:lnTo>
                    <a:pt x="0" y="339"/>
                  </a:lnTo>
                  <a:lnTo>
                    <a:pt x="0" y="364"/>
                  </a:lnTo>
                  <a:lnTo>
                    <a:pt x="0" y="390"/>
                  </a:lnTo>
                  <a:lnTo>
                    <a:pt x="17" y="415"/>
                  </a:lnTo>
                  <a:lnTo>
                    <a:pt x="50" y="441"/>
                  </a:lnTo>
                  <a:lnTo>
                    <a:pt x="93" y="449"/>
                  </a:lnTo>
                  <a:lnTo>
                    <a:pt x="144" y="449"/>
                  </a:lnTo>
                  <a:lnTo>
                    <a:pt x="177" y="432"/>
                  </a:lnTo>
                  <a:lnTo>
                    <a:pt x="194" y="415"/>
                  </a:lnTo>
                  <a:lnTo>
                    <a:pt x="203" y="390"/>
                  </a:lnTo>
                  <a:lnTo>
                    <a:pt x="203" y="364"/>
                  </a:lnTo>
                  <a:lnTo>
                    <a:pt x="186" y="339"/>
                  </a:lnTo>
                  <a:lnTo>
                    <a:pt x="169" y="322"/>
                  </a:lnTo>
                  <a:lnTo>
                    <a:pt x="144" y="314"/>
                  </a:lnTo>
                  <a:lnTo>
                    <a:pt x="118" y="322"/>
                  </a:lnTo>
                  <a:lnTo>
                    <a:pt x="93" y="331"/>
                  </a:lnTo>
                  <a:lnTo>
                    <a:pt x="76" y="348"/>
                  </a:lnTo>
                  <a:lnTo>
                    <a:pt x="67" y="364"/>
                  </a:lnTo>
                  <a:lnTo>
                    <a:pt x="67" y="390"/>
                  </a:lnTo>
                  <a:lnTo>
                    <a:pt x="84" y="407"/>
                  </a:lnTo>
                  <a:lnTo>
                    <a:pt x="50" y="398"/>
                  </a:lnTo>
                  <a:lnTo>
                    <a:pt x="42" y="390"/>
                  </a:lnTo>
                  <a:lnTo>
                    <a:pt x="34" y="381"/>
                  </a:lnTo>
                  <a:lnTo>
                    <a:pt x="25" y="364"/>
                  </a:lnTo>
                  <a:lnTo>
                    <a:pt x="34" y="356"/>
                  </a:lnTo>
                  <a:lnTo>
                    <a:pt x="50" y="348"/>
                  </a:lnTo>
                  <a:lnTo>
                    <a:pt x="50" y="314"/>
                  </a:lnTo>
                  <a:close/>
                  <a:moveTo>
                    <a:pt x="127" y="407"/>
                  </a:moveTo>
                  <a:lnTo>
                    <a:pt x="110" y="407"/>
                  </a:lnTo>
                  <a:lnTo>
                    <a:pt x="101" y="398"/>
                  </a:lnTo>
                  <a:lnTo>
                    <a:pt x="101" y="390"/>
                  </a:lnTo>
                  <a:lnTo>
                    <a:pt x="93" y="373"/>
                  </a:lnTo>
                  <a:lnTo>
                    <a:pt x="101" y="364"/>
                  </a:lnTo>
                  <a:lnTo>
                    <a:pt x="110" y="356"/>
                  </a:lnTo>
                  <a:lnTo>
                    <a:pt x="118" y="356"/>
                  </a:lnTo>
                  <a:lnTo>
                    <a:pt x="135" y="356"/>
                  </a:lnTo>
                  <a:lnTo>
                    <a:pt x="152" y="356"/>
                  </a:lnTo>
                  <a:lnTo>
                    <a:pt x="161" y="364"/>
                  </a:lnTo>
                  <a:lnTo>
                    <a:pt x="169" y="373"/>
                  </a:lnTo>
                  <a:lnTo>
                    <a:pt x="169" y="381"/>
                  </a:lnTo>
                  <a:lnTo>
                    <a:pt x="169" y="390"/>
                  </a:lnTo>
                  <a:lnTo>
                    <a:pt x="161" y="398"/>
                  </a:lnTo>
                  <a:lnTo>
                    <a:pt x="144" y="407"/>
                  </a:lnTo>
                  <a:lnTo>
                    <a:pt x="127" y="407"/>
                  </a:lnTo>
                  <a:close/>
                  <a:moveTo>
                    <a:pt x="152" y="297"/>
                  </a:moveTo>
                  <a:lnTo>
                    <a:pt x="177" y="297"/>
                  </a:lnTo>
                  <a:lnTo>
                    <a:pt x="194" y="280"/>
                  </a:lnTo>
                  <a:lnTo>
                    <a:pt x="211" y="263"/>
                  </a:lnTo>
                  <a:lnTo>
                    <a:pt x="211" y="237"/>
                  </a:lnTo>
                  <a:lnTo>
                    <a:pt x="211" y="204"/>
                  </a:lnTo>
                  <a:lnTo>
                    <a:pt x="194" y="178"/>
                  </a:lnTo>
                  <a:lnTo>
                    <a:pt x="177" y="170"/>
                  </a:lnTo>
                  <a:lnTo>
                    <a:pt x="152" y="161"/>
                  </a:lnTo>
                  <a:lnTo>
                    <a:pt x="127" y="161"/>
                  </a:lnTo>
                  <a:lnTo>
                    <a:pt x="101" y="178"/>
                  </a:lnTo>
                  <a:lnTo>
                    <a:pt x="84" y="195"/>
                  </a:lnTo>
                  <a:lnTo>
                    <a:pt x="76" y="212"/>
                  </a:lnTo>
                  <a:lnTo>
                    <a:pt x="84" y="246"/>
                  </a:lnTo>
                  <a:lnTo>
                    <a:pt x="50" y="237"/>
                  </a:lnTo>
                  <a:lnTo>
                    <a:pt x="59" y="161"/>
                  </a:lnTo>
                  <a:lnTo>
                    <a:pt x="17" y="161"/>
                  </a:lnTo>
                  <a:lnTo>
                    <a:pt x="8" y="263"/>
                  </a:lnTo>
                  <a:lnTo>
                    <a:pt x="110" y="288"/>
                  </a:lnTo>
                  <a:lnTo>
                    <a:pt x="118" y="254"/>
                  </a:lnTo>
                  <a:lnTo>
                    <a:pt x="110" y="246"/>
                  </a:lnTo>
                  <a:lnTo>
                    <a:pt x="110" y="229"/>
                  </a:lnTo>
                  <a:lnTo>
                    <a:pt x="110" y="212"/>
                  </a:lnTo>
                  <a:lnTo>
                    <a:pt x="118" y="204"/>
                  </a:lnTo>
                  <a:lnTo>
                    <a:pt x="135" y="204"/>
                  </a:lnTo>
                  <a:lnTo>
                    <a:pt x="144" y="204"/>
                  </a:lnTo>
                  <a:lnTo>
                    <a:pt x="161" y="204"/>
                  </a:lnTo>
                  <a:lnTo>
                    <a:pt x="177" y="212"/>
                  </a:lnTo>
                  <a:lnTo>
                    <a:pt x="186" y="221"/>
                  </a:lnTo>
                  <a:lnTo>
                    <a:pt x="186" y="237"/>
                  </a:lnTo>
                  <a:lnTo>
                    <a:pt x="177" y="246"/>
                  </a:lnTo>
                  <a:lnTo>
                    <a:pt x="177" y="254"/>
                  </a:lnTo>
                  <a:lnTo>
                    <a:pt x="152" y="263"/>
                  </a:lnTo>
                  <a:lnTo>
                    <a:pt x="152" y="297"/>
                  </a:lnTo>
                  <a:close/>
                  <a:moveTo>
                    <a:pt x="25" y="60"/>
                  </a:moveTo>
                  <a:lnTo>
                    <a:pt x="34" y="85"/>
                  </a:lnTo>
                  <a:lnTo>
                    <a:pt x="42" y="102"/>
                  </a:lnTo>
                  <a:lnTo>
                    <a:pt x="76" y="127"/>
                  </a:lnTo>
                  <a:lnTo>
                    <a:pt x="118" y="136"/>
                  </a:lnTo>
                  <a:lnTo>
                    <a:pt x="152" y="136"/>
                  </a:lnTo>
                  <a:lnTo>
                    <a:pt x="169" y="136"/>
                  </a:lnTo>
                  <a:lnTo>
                    <a:pt x="203" y="127"/>
                  </a:lnTo>
                  <a:lnTo>
                    <a:pt x="220" y="102"/>
                  </a:lnTo>
                  <a:lnTo>
                    <a:pt x="228" y="77"/>
                  </a:lnTo>
                  <a:lnTo>
                    <a:pt x="228" y="51"/>
                  </a:lnTo>
                  <a:lnTo>
                    <a:pt x="211" y="34"/>
                  </a:lnTo>
                  <a:lnTo>
                    <a:pt x="203" y="17"/>
                  </a:lnTo>
                  <a:lnTo>
                    <a:pt x="186" y="9"/>
                  </a:lnTo>
                  <a:lnTo>
                    <a:pt x="161" y="9"/>
                  </a:lnTo>
                  <a:lnTo>
                    <a:pt x="135" y="0"/>
                  </a:lnTo>
                  <a:lnTo>
                    <a:pt x="84" y="0"/>
                  </a:lnTo>
                  <a:lnTo>
                    <a:pt x="50" y="17"/>
                  </a:lnTo>
                  <a:lnTo>
                    <a:pt x="34" y="34"/>
                  </a:lnTo>
                  <a:lnTo>
                    <a:pt x="25" y="60"/>
                  </a:lnTo>
                  <a:close/>
                  <a:moveTo>
                    <a:pt x="59" y="60"/>
                  </a:moveTo>
                  <a:lnTo>
                    <a:pt x="67" y="51"/>
                  </a:lnTo>
                  <a:lnTo>
                    <a:pt x="76" y="43"/>
                  </a:lnTo>
                  <a:lnTo>
                    <a:pt x="84" y="43"/>
                  </a:lnTo>
                  <a:lnTo>
                    <a:pt x="101" y="43"/>
                  </a:lnTo>
                  <a:lnTo>
                    <a:pt x="135" y="43"/>
                  </a:lnTo>
                  <a:lnTo>
                    <a:pt x="161" y="51"/>
                  </a:lnTo>
                  <a:lnTo>
                    <a:pt x="177" y="51"/>
                  </a:lnTo>
                  <a:lnTo>
                    <a:pt x="194" y="60"/>
                  </a:lnTo>
                  <a:lnTo>
                    <a:pt x="203" y="77"/>
                  </a:lnTo>
                  <a:lnTo>
                    <a:pt x="194" y="85"/>
                  </a:lnTo>
                  <a:lnTo>
                    <a:pt x="186" y="94"/>
                  </a:lnTo>
                  <a:lnTo>
                    <a:pt x="177" y="94"/>
                  </a:lnTo>
                  <a:lnTo>
                    <a:pt x="161" y="94"/>
                  </a:lnTo>
                  <a:lnTo>
                    <a:pt x="127" y="94"/>
                  </a:lnTo>
                  <a:lnTo>
                    <a:pt x="93" y="85"/>
                  </a:lnTo>
                  <a:lnTo>
                    <a:pt x="76" y="85"/>
                  </a:lnTo>
                  <a:lnTo>
                    <a:pt x="59" y="77"/>
                  </a:lnTo>
                  <a:lnTo>
                    <a:pt x="59" y="60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9" name="Rectangle 405">
              <a:extLst>
                <a:ext uri="{FF2B5EF4-FFF2-40B4-BE49-F238E27FC236}">
                  <a16:creationId xmlns:a16="http://schemas.microsoft.com/office/drawing/2014/main" id="{F6CE0926-59DC-4A61-B655-AD3FAE19E8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500000">
              <a:off x="1055" y="214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0" name="Rectangle 406">
              <a:extLst>
                <a:ext uri="{FF2B5EF4-FFF2-40B4-BE49-F238E27FC236}">
                  <a16:creationId xmlns:a16="http://schemas.microsoft.com/office/drawing/2014/main" id="{82F2587E-591F-4FE0-A950-4308F98534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500000">
              <a:off x="1058" y="212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1" name="Rectangle 407">
              <a:extLst>
                <a:ext uri="{FF2B5EF4-FFF2-40B4-BE49-F238E27FC236}">
                  <a16:creationId xmlns:a16="http://schemas.microsoft.com/office/drawing/2014/main" id="{2871214B-F8F5-465D-A721-AB14ABC497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500000">
              <a:off x="1061" y="209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2" name="Freeform 408">
              <a:extLst>
                <a:ext uri="{FF2B5EF4-FFF2-40B4-BE49-F238E27FC236}">
                  <a16:creationId xmlns:a16="http://schemas.microsoft.com/office/drawing/2014/main" id="{1BB2E298-211C-4BC1-B07B-D3BCAFF860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" y="2381"/>
              <a:ext cx="40" cy="78"/>
            </a:xfrm>
            <a:custGeom>
              <a:avLst/>
              <a:gdLst>
                <a:gd name="T0" fmla="*/ 178 w 229"/>
                <a:gd name="T1" fmla="*/ 119 h 449"/>
                <a:gd name="T2" fmla="*/ 203 w 229"/>
                <a:gd name="T3" fmla="*/ 94 h 449"/>
                <a:gd name="T4" fmla="*/ 195 w 229"/>
                <a:gd name="T5" fmla="*/ 43 h 449"/>
                <a:gd name="T6" fmla="*/ 144 w 229"/>
                <a:gd name="T7" fmla="*/ 9 h 449"/>
                <a:gd name="T8" fmla="*/ 51 w 229"/>
                <a:gd name="T9" fmla="*/ 9 h 449"/>
                <a:gd name="T10" fmla="*/ 9 w 229"/>
                <a:gd name="T11" fmla="*/ 51 h 449"/>
                <a:gd name="T12" fmla="*/ 9 w 229"/>
                <a:gd name="T13" fmla="*/ 102 h 449"/>
                <a:gd name="T14" fmla="*/ 43 w 229"/>
                <a:gd name="T15" fmla="*/ 136 h 449"/>
                <a:gd name="T16" fmla="*/ 102 w 229"/>
                <a:gd name="T17" fmla="*/ 136 h 449"/>
                <a:gd name="T18" fmla="*/ 136 w 229"/>
                <a:gd name="T19" fmla="*/ 102 h 449"/>
                <a:gd name="T20" fmla="*/ 127 w 229"/>
                <a:gd name="T21" fmla="*/ 60 h 449"/>
                <a:gd name="T22" fmla="*/ 144 w 229"/>
                <a:gd name="T23" fmla="*/ 43 h 449"/>
                <a:gd name="T24" fmla="*/ 170 w 229"/>
                <a:gd name="T25" fmla="*/ 60 h 449"/>
                <a:gd name="T26" fmla="*/ 170 w 229"/>
                <a:gd name="T27" fmla="*/ 85 h 449"/>
                <a:gd name="T28" fmla="*/ 161 w 229"/>
                <a:gd name="T29" fmla="*/ 127 h 449"/>
                <a:gd name="T30" fmla="*/ 85 w 229"/>
                <a:gd name="T31" fmla="*/ 51 h 449"/>
                <a:gd name="T32" fmla="*/ 102 w 229"/>
                <a:gd name="T33" fmla="*/ 60 h 449"/>
                <a:gd name="T34" fmla="*/ 110 w 229"/>
                <a:gd name="T35" fmla="*/ 85 h 449"/>
                <a:gd name="T36" fmla="*/ 85 w 229"/>
                <a:gd name="T37" fmla="*/ 102 h 449"/>
                <a:gd name="T38" fmla="*/ 60 w 229"/>
                <a:gd name="T39" fmla="*/ 102 h 449"/>
                <a:gd name="T40" fmla="*/ 34 w 229"/>
                <a:gd name="T41" fmla="*/ 77 h 449"/>
                <a:gd name="T42" fmla="*/ 43 w 229"/>
                <a:gd name="T43" fmla="*/ 60 h 449"/>
                <a:gd name="T44" fmla="*/ 68 w 229"/>
                <a:gd name="T45" fmla="*/ 51 h 449"/>
                <a:gd name="T46" fmla="*/ 212 w 229"/>
                <a:gd name="T47" fmla="*/ 187 h 449"/>
                <a:gd name="T48" fmla="*/ 161 w 229"/>
                <a:gd name="T49" fmla="*/ 161 h 449"/>
                <a:gd name="T50" fmla="*/ 85 w 229"/>
                <a:gd name="T51" fmla="*/ 161 h 449"/>
                <a:gd name="T52" fmla="*/ 51 w 229"/>
                <a:gd name="T53" fmla="*/ 170 h 449"/>
                <a:gd name="T54" fmla="*/ 17 w 229"/>
                <a:gd name="T55" fmla="*/ 204 h 449"/>
                <a:gd name="T56" fmla="*/ 26 w 229"/>
                <a:gd name="T57" fmla="*/ 254 h 449"/>
                <a:gd name="T58" fmla="*/ 76 w 229"/>
                <a:gd name="T59" fmla="*/ 288 h 449"/>
                <a:gd name="T60" fmla="*/ 144 w 229"/>
                <a:gd name="T61" fmla="*/ 280 h 449"/>
                <a:gd name="T62" fmla="*/ 186 w 229"/>
                <a:gd name="T63" fmla="*/ 271 h 449"/>
                <a:gd name="T64" fmla="*/ 212 w 229"/>
                <a:gd name="T65" fmla="*/ 237 h 449"/>
                <a:gd name="T66" fmla="*/ 186 w 229"/>
                <a:gd name="T67" fmla="*/ 212 h 449"/>
                <a:gd name="T68" fmla="*/ 178 w 229"/>
                <a:gd name="T69" fmla="*/ 237 h 449"/>
                <a:gd name="T70" fmla="*/ 144 w 229"/>
                <a:gd name="T71" fmla="*/ 246 h 449"/>
                <a:gd name="T72" fmla="*/ 85 w 229"/>
                <a:gd name="T73" fmla="*/ 246 h 449"/>
                <a:gd name="T74" fmla="*/ 51 w 229"/>
                <a:gd name="T75" fmla="*/ 237 h 449"/>
                <a:gd name="T76" fmla="*/ 51 w 229"/>
                <a:gd name="T77" fmla="*/ 212 h 449"/>
                <a:gd name="T78" fmla="*/ 68 w 229"/>
                <a:gd name="T79" fmla="*/ 204 h 449"/>
                <a:gd name="T80" fmla="*/ 119 w 229"/>
                <a:gd name="T81" fmla="*/ 195 h 449"/>
                <a:gd name="T82" fmla="*/ 170 w 229"/>
                <a:gd name="T83" fmla="*/ 195 h 449"/>
                <a:gd name="T84" fmla="*/ 186 w 229"/>
                <a:gd name="T85" fmla="*/ 212 h 449"/>
                <a:gd name="T86" fmla="*/ 220 w 229"/>
                <a:gd name="T87" fmla="*/ 348 h 449"/>
                <a:gd name="T88" fmla="*/ 170 w 229"/>
                <a:gd name="T89" fmla="*/ 322 h 449"/>
                <a:gd name="T90" fmla="*/ 93 w 229"/>
                <a:gd name="T91" fmla="*/ 322 h 449"/>
                <a:gd name="T92" fmla="*/ 60 w 229"/>
                <a:gd name="T93" fmla="*/ 331 h 449"/>
                <a:gd name="T94" fmla="*/ 26 w 229"/>
                <a:gd name="T95" fmla="*/ 364 h 449"/>
                <a:gd name="T96" fmla="*/ 34 w 229"/>
                <a:gd name="T97" fmla="*/ 415 h 449"/>
                <a:gd name="T98" fmla="*/ 85 w 229"/>
                <a:gd name="T99" fmla="*/ 449 h 449"/>
                <a:gd name="T100" fmla="*/ 153 w 229"/>
                <a:gd name="T101" fmla="*/ 441 h 449"/>
                <a:gd name="T102" fmla="*/ 195 w 229"/>
                <a:gd name="T103" fmla="*/ 432 h 449"/>
                <a:gd name="T104" fmla="*/ 220 w 229"/>
                <a:gd name="T105" fmla="*/ 398 h 449"/>
                <a:gd name="T106" fmla="*/ 195 w 229"/>
                <a:gd name="T107" fmla="*/ 373 h 449"/>
                <a:gd name="T108" fmla="*/ 186 w 229"/>
                <a:gd name="T109" fmla="*/ 398 h 449"/>
                <a:gd name="T110" fmla="*/ 153 w 229"/>
                <a:gd name="T111" fmla="*/ 407 h 449"/>
                <a:gd name="T112" fmla="*/ 93 w 229"/>
                <a:gd name="T113" fmla="*/ 407 h 449"/>
                <a:gd name="T114" fmla="*/ 60 w 229"/>
                <a:gd name="T115" fmla="*/ 398 h 449"/>
                <a:gd name="T116" fmla="*/ 60 w 229"/>
                <a:gd name="T117" fmla="*/ 373 h 449"/>
                <a:gd name="T118" fmla="*/ 76 w 229"/>
                <a:gd name="T119" fmla="*/ 364 h 449"/>
                <a:gd name="T120" fmla="*/ 127 w 229"/>
                <a:gd name="T121" fmla="*/ 356 h 449"/>
                <a:gd name="T122" fmla="*/ 178 w 229"/>
                <a:gd name="T123" fmla="*/ 356 h 449"/>
                <a:gd name="T124" fmla="*/ 195 w 229"/>
                <a:gd name="T125" fmla="*/ 37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" h="449">
                  <a:moveTo>
                    <a:pt x="161" y="127"/>
                  </a:moveTo>
                  <a:lnTo>
                    <a:pt x="178" y="119"/>
                  </a:lnTo>
                  <a:lnTo>
                    <a:pt x="195" y="111"/>
                  </a:lnTo>
                  <a:lnTo>
                    <a:pt x="203" y="94"/>
                  </a:lnTo>
                  <a:lnTo>
                    <a:pt x="203" y="68"/>
                  </a:lnTo>
                  <a:lnTo>
                    <a:pt x="195" y="43"/>
                  </a:lnTo>
                  <a:lnTo>
                    <a:pt x="178" y="17"/>
                  </a:lnTo>
                  <a:lnTo>
                    <a:pt x="144" y="9"/>
                  </a:lnTo>
                  <a:lnTo>
                    <a:pt x="102" y="0"/>
                  </a:lnTo>
                  <a:lnTo>
                    <a:pt x="51" y="9"/>
                  </a:lnTo>
                  <a:lnTo>
                    <a:pt x="26" y="26"/>
                  </a:lnTo>
                  <a:lnTo>
                    <a:pt x="9" y="51"/>
                  </a:lnTo>
                  <a:lnTo>
                    <a:pt x="0" y="77"/>
                  </a:lnTo>
                  <a:lnTo>
                    <a:pt x="9" y="102"/>
                  </a:lnTo>
                  <a:lnTo>
                    <a:pt x="26" y="127"/>
                  </a:lnTo>
                  <a:lnTo>
                    <a:pt x="43" y="136"/>
                  </a:lnTo>
                  <a:lnTo>
                    <a:pt x="76" y="136"/>
                  </a:lnTo>
                  <a:lnTo>
                    <a:pt x="102" y="136"/>
                  </a:lnTo>
                  <a:lnTo>
                    <a:pt x="119" y="119"/>
                  </a:lnTo>
                  <a:lnTo>
                    <a:pt x="136" y="102"/>
                  </a:lnTo>
                  <a:lnTo>
                    <a:pt x="136" y="77"/>
                  </a:lnTo>
                  <a:lnTo>
                    <a:pt x="127" y="60"/>
                  </a:lnTo>
                  <a:lnTo>
                    <a:pt x="119" y="43"/>
                  </a:lnTo>
                  <a:lnTo>
                    <a:pt x="144" y="43"/>
                  </a:lnTo>
                  <a:lnTo>
                    <a:pt x="161" y="51"/>
                  </a:lnTo>
                  <a:lnTo>
                    <a:pt x="170" y="60"/>
                  </a:lnTo>
                  <a:lnTo>
                    <a:pt x="178" y="68"/>
                  </a:lnTo>
                  <a:lnTo>
                    <a:pt x="170" y="85"/>
                  </a:lnTo>
                  <a:lnTo>
                    <a:pt x="153" y="94"/>
                  </a:lnTo>
                  <a:lnTo>
                    <a:pt x="161" y="127"/>
                  </a:lnTo>
                  <a:close/>
                  <a:moveTo>
                    <a:pt x="68" y="51"/>
                  </a:moveTo>
                  <a:lnTo>
                    <a:pt x="85" y="51"/>
                  </a:lnTo>
                  <a:lnTo>
                    <a:pt x="102" y="51"/>
                  </a:lnTo>
                  <a:lnTo>
                    <a:pt x="102" y="60"/>
                  </a:lnTo>
                  <a:lnTo>
                    <a:pt x="110" y="68"/>
                  </a:lnTo>
                  <a:lnTo>
                    <a:pt x="110" y="85"/>
                  </a:lnTo>
                  <a:lnTo>
                    <a:pt x="102" y="94"/>
                  </a:lnTo>
                  <a:lnTo>
                    <a:pt x="85" y="102"/>
                  </a:lnTo>
                  <a:lnTo>
                    <a:pt x="68" y="102"/>
                  </a:lnTo>
                  <a:lnTo>
                    <a:pt x="60" y="102"/>
                  </a:lnTo>
                  <a:lnTo>
                    <a:pt x="43" y="94"/>
                  </a:lnTo>
                  <a:lnTo>
                    <a:pt x="34" y="77"/>
                  </a:lnTo>
                  <a:lnTo>
                    <a:pt x="34" y="68"/>
                  </a:lnTo>
                  <a:lnTo>
                    <a:pt x="43" y="60"/>
                  </a:lnTo>
                  <a:lnTo>
                    <a:pt x="51" y="51"/>
                  </a:lnTo>
                  <a:lnTo>
                    <a:pt x="68" y="51"/>
                  </a:lnTo>
                  <a:close/>
                  <a:moveTo>
                    <a:pt x="220" y="212"/>
                  </a:moveTo>
                  <a:lnTo>
                    <a:pt x="212" y="187"/>
                  </a:lnTo>
                  <a:lnTo>
                    <a:pt x="195" y="170"/>
                  </a:lnTo>
                  <a:lnTo>
                    <a:pt x="161" y="161"/>
                  </a:lnTo>
                  <a:lnTo>
                    <a:pt x="110" y="153"/>
                  </a:lnTo>
                  <a:lnTo>
                    <a:pt x="85" y="161"/>
                  </a:lnTo>
                  <a:lnTo>
                    <a:pt x="68" y="161"/>
                  </a:lnTo>
                  <a:lnTo>
                    <a:pt x="51" y="170"/>
                  </a:lnTo>
                  <a:lnTo>
                    <a:pt x="34" y="178"/>
                  </a:lnTo>
                  <a:lnTo>
                    <a:pt x="17" y="204"/>
                  </a:lnTo>
                  <a:lnTo>
                    <a:pt x="17" y="229"/>
                  </a:lnTo>
                  <a:lnTo>
                    <a:pt x="26" y="254"/>
                  </a:lnTo>
                  <a:lnTo>
                    <a:pt x="43" y="271"/>
                  </a:lnTo>
                  <a:lnTo>
                    <a:pt x="76" y="288"/>
                  </a:lnTo>
                  <a:lnTo>
                    <a:pt x="119" y="288"/>
                  </a:lnTo>
                  <a:lnTo>
                    <a:pt x="144" y="280"/>
                  </a:lnTo>
                  <a:lnTo>
                    <a:pt x="170" y="280"/>
                  </a:lnTo>
                  <a:lnTo>
                    <a:pt x="186" y="271"/>
                  </a:lnTo>
                  <a:lnTo>
                    <a:pt x="203" y="263"/>
                  </a:lnTo>
                  <a:lnTo>
                    <a:pt x="212" y="237"/>
                  </a:lnTo>
                  <a:lnTo>
                    <a:pt x="220" y="212"/>
                  </a:lnTo>
                  <a:close/>
                  <a:moveTo>
                    <a:pt x="186" y="212"/>
                  </a:moveTo>
                  <a:lnTo>
                    <a:pt x="186" y="229"/>
                  </a:lnTo>
                  <a:lnTo>
                    <a:pt x="178" y="237"/>
                  </a:lnTo>
                  <a:lnTo>
                    <a:pt x="170" y="237"/>
                  </a:lnTo>
                  <a:lnTo>
                    <a:pt x="144" y="246"/>
                  </a:lnTo>
                  <a:lnTo>
                    <a:pt x="119" y="246"/>
                  </a:lnTo>
                  <a:lnTo>
                    <a:pt x="85" y="246"/>
                  </a:lnTo>
                  <a:lnTo>
                    <a:pt x="68" y="246"/>
                  </a:lnTo>
                  <a:lnTo>
                    <a:pt x="51" y="237"/>
                  </a:lnTo>
                  <a:lnTo>
                    <a:pt x="43" y="229"/>
                  </a:lnTo>
                  <a:lnTo>
                    <a:pt x="51" y="212"/>
                  </a:lnTo>
                  <a:lnTo>
                    <a:pt x="60" y="204"/>
                  </a:lnTo>
                  <a:lnTo>
                    <a:pt x="68" y="204"/>
                  </a:lnTo>
                  <a:lnTo>
                    <a:pt x="85" y="195"/>
                  </a:lnTo>
                  <a:lnTo>
                    <a:pt x="119" y="195"/>
                  </a:lnTo>
                  <a:lnTo>
                    <a:pt x="144" y="195"/>
                  </a:lnTo>
                  <a:lnTo>
                    <a:pt x="170" y="195"/>
                  </a:lnTo>
                  <a:lnTo>
                    <a:pt x="178" y="204"/>
                  </a:lnTo>
                  <a:lnTo>
                    <a:pt x="186" y="212"/>
                  </a:lnTo>
                  <a:close/>
                  <a:moveTo>
                    <a:pt x="229" y="373"/>
                  </a:moveTo>
                  <a:lnTo>
                    <a:pt x="220" y="348"/>
                  </a:lnTo>
                  <a:lnTo>
                    <a:pt x="203" y="331"/>
                  </a:lnTo>
                  <a:lnTo>
                    <a:pt x="170" y="322"/>
                  </a:lnTo>
                  <a:lnTo>
                    <a:pt x="119" y="314"/>
                  </a:lnTo>
                  <a:lnTo>
                    <a:pt x="93" y="322"/>
                  </a:lnTo>
                  <a:lnTo>
                    <a:pt x="76" y="322"/>
                  </a:lnTo>
                  <a:lnTo>
                    <a:pt x="60" y="331"/>
                  </a:lnTo>
                  <a:lnTo>
                    <a:pt x="43" y="339"/>
                  </a:lnTo>
                  <a:lnTo>
                    <a:pt x="26" y="364"/>
                  </a:lnTo>
                  <a:lnTo>
                    <a:pt x="26" y="390"/>
                  </a:lnTo>
                  <a:lnTo>
                    <a:pt x="34" y="415"/>
                  </a:lnTo>
                  <a:lnTo>
                    <a:pt x="51" y="432"/>
                  </a:lnTo>
                  <a:lnTo>
                    <a:pt x="85" y="449"/>
                  </a:lnTo>
                  <a:lnTo>
                    <a:pt x="127" y="449"/>
                  </a:lnTo>
                  <a:lnTo>
                    <a:pt x="153" y="441"/>
                  </a:lnTo>
                  <a:lnTo>
                    <a:pt x="178" y="441"/>
                  </a:lnTo>
                  <a:lnTo>
                    <a:pt x="195" y="432"/>
                  </a:lnTo>
                  <a:lnTo>
                    <a:pt x="212" y="424"/>
                  </a:lnTo>
                  <a:lnTo>
                    <a:pt x="220" y="398"/>
                  </a:lnTo>
                  <a:lnTo>
                    <a:pt x="229" y="373"/>
                  </a:lnTo>
                  <a:close/>
                  <a:moveTo>
                    <a:pt x="195" y="373"/>
                  </a:moveTo>
                  <a:lnTo>
                    <a:pt x="195" y="390"/>
                  </a:lnTo>
                  <a:lnTo>
                    <a:pt x="186" y="398"/>
                  </a:lnTo>
                  <a:lnTo>
                    <a:pt x="178" y="398"/>
                  </a:lnTo>
                  <a:lnTo>
                    <a:pt x="153" y="407"/>
                  </a:lnTo>
                  <a:lnTo>
                    <a:pt x="127" y="407"/>
                  </a:lnTo>
                  <a:lnTo>
                    <a:pt x="93" y="407"/>
                  </a:lnTo>
                  <a:lnTo>
                    <a:pt x="76" y="407"/>
                  </a:lnTo>
                  <a:lnTo>
                    <a:pt x="60" y="398"/>
                  </a:lnTo>
                  <a:lnTo>
                    <a:pt x="51" y="390"/>
                  </a:lnTo>
                  <a:lnTo>
                    <a:pt x="60" y="373"/>
                  </a:lnTo>
                  <a:lnTo>
                    <a:pt x="68" y="364"/>
                  </a:lnTo>
                  <a:lnTo>
                    <a:pt x="76" y="364"/>
                  </a:lnTo>
                  <a:lnTo>
                    <a:pt x="93" y="356"/>
                  </a:lnTo>
                  <a:lnTo>
                    <a:pt x="127" y="356"/>
                  </a:lnTo>
                  <a:lnTo>
                    <a:pt x="153" y="356"/>
                  </a:lnTo>
                  <a:lnTo>
                    <a:pt x="178" y="356"/>
                  </a:lnTo>
                  <a:lnTo>
                    <a:pt x="186" y="364"/>
                  </a:lnTo>
                  <a:lnTo>
                    <a:pt x="195" y="373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3" name="Rectangle 409">
              <a:extLst>
                <a:ext uri="{FF2B5EF4-FFF2-40B4-BE49-F238E27FC236}">
                  <a16:creationId xmlns:a16="http://schemas.microsoft.com/office/drawing/2014/main" id="{FE292C87-3D12-4B62-AA95-6F7AA2C4C2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60000">
              <a:off x="990" y="237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4" name="Rectangle 410">
              <a:extLst>
                <a:ext uri="{FF2B5EF4-FFF2-40B4-BE49-F238E27FC236}">
                  <a16:creationId xmlns:a16="http://schemas.microsoft.com/office/drawing/2014/main" id="{6FB805C1-27EC-49EC-96E6-FBDDF6E518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60000">
              <a:off x="994" y="239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5" name="Rectangle 411">
              <a:extLst>
                <a:ext uri="{FF2B5EF4-FFF2-40B4-BE49-F238E27FC236}">
                  <a16:creationId xmlns:a16="http://schemas.microsoft.com/office/drawing/2014/main" id="{E55DCB99-69D7-4934-A2EE-23668B65BF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60000">
              <a:off x="994" y="242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6" name="Freeform 412">
              <a:extLst>
                <a:ext uri="{FF2B5EF4-FFF2-40B4-BE49-F238E27FC236}">
                  <a16:creationId xmlns:a16="http://schemas.microsoft.com/office/drawing/2014/main" id="{33C7DD76-2EA3-461F-8851-90C64A6BBE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6" y="3006"/>
              <a:ext cx="78" cy="35"/>
            </a:xfrm>
            <a:custGeom>
              <a:avLst/>
              <a:gdLst>
                <a:gd name="T0" fmla="*/ 119 w 449"/>
                <a:gd name="T1" fmla="*/ 25 h 203"/>
                <a:gd name="T2" fmla="*/ 93 w 449"/>
                <a:gd name="T3" fmla="*/ 0 h 203"/>
                <a:gd name="T4" fmla="*/ 43 w 449"/>
                <a:gd name="T5" fmla="*/ 8 h 203"/>
                <a:gd name="T6" fmla="*/ 9 w 449"/>
                <a:gd name="T7" fmla="*/ 59 h 203"/>
                <a:gd name="T8" fmla="*/ 9 w 449"/>
                <a:gd name="T9" fmla="*/ 152 h 203"/>
                <a:gd name="T10" fmla="*/ 43 w 449"/>
                <a:gd name="T11" fmla="*/ 203 h 203"/>
                <a:gd name="T12" fmla="*/ 93 w 449"/>
                <a:gd name="T13" fmla="*/ 203 h 203"/>
                <a:gd name="T14" fmla="*/ 127 w 449"/>
                <a:gd name="T15" fmla="*/ 169 h 203"/>
                <a:gd name="T16" fmla="*/ 127 w 449"/>
                <a:gd name="T17" fmla="*/ 110 h 203"/>
                <a:gd name="T18" fmla="*/ 93 w 449"/>
                <a:gd name="T19" fmla="*/ 76 h 203"/>
                <a:gd name="T20" fmla="*/ 51 w 449"/>
                <a:gd name="T21" fmla="*/ 76 h 203"/>
                <a:gd name="T22" fmla="*/ 43 w 449"/>
                <a:gd name="T23" fmla="*/ 59 h 203"/>
                <a:gd name="T24" fmla="*/ 60 w 449"/>
                <a:gd name="T25" fmla="*/ 34 h 203"/>
                <a:gd name="T26" fmla="*/ 85 w 449"/>
                <a:gd name="T27" fmla="*/ 34 h 203"/>
                <a:gd name="T28" fmla="*/ 127 w 449"/>
                <a:gd name="T29" fmla="*/ 50 h 203"/>
                <a:gd name="T30" fmla="*/ 43 w 449"/>
                <a:gd name="T31" fmla="*/ 110 h 203"/>
                <a:gd name="T32" fmla="*/ 85 w 449"/>
                <a:gd name="T33" fmla="*/ 110 h 203"/>
                <a:gd name="T34" fmla="*/ 93 w 449"/>
                <a:gd name="T35" fmla="*/ 135 h 203"/>
                <a:gd name="T36" fmla="*/ 85 w 449"/>
                <a:gd name="T37" fmla="*/ 161 h 203"/>
                <a:gd name="T38" fmla="*/ 68 w 449"/>
                <a:gd name="T39" fmla="*/ 169 h 203"/>
                <a:gd name="T40" fmla="*/ 51 w 449"/>
                <a:gd name="T41" fmla="*/ 161 h 203"/>
                <a:gd name="T42" fmla="*/ 43 w 449"/>
                <a:gd name="T43" fmla="*/ 135 h 203"/>
                <a:gd name="T44" fmla="*/ 161 w 449"/>
                <a:gd name="T45" fmla="*/ 169 h 203"/>
                <a:gd name="T46" fmla="*/ 195 w 449"/>
                <a:gd name="T47" fmla="*/ 203 h 203"/>
                <a:gd name="T48" fmla="*/ 254 w 449"/>
                <a:gd name="T49" fmla="*/ 203 h 203"/>
                <a:gd name="T50" fmla="*/ 288 w 449"/>
                <a:gd name="T51" fmla="*/ 161 h 203"/>
                <a:gd name="T52" fmla="*/ 288 w 449"/>
                <a:gd name="T53" fmla="*/ 110 h 203"/>
                <a:gd name="T54" fmla="*/ 254 w 449"/>
                <a:gd name="T55" fmla="*/ 76 h 203"/>
                <a:gd name="T56" fmla="*/ 203 w 449"/>
                <a:gd name="T57" fmla="*/ 76 h 203"/>
                <a:gd name="T58" fmla="*/ 280 w 449"/>
                <a:gd name="T59" fmla="*/ 42 h 203"/>
                <a:gd name="T60" fmla="*/ 178 w 449"/>
                <a:gd name="T61" fmla="*/ 0 h 203"/>
                <a:gd name="T62" fmla="*/ 187 w 449"/>
                <a:gd name="T63" fmla="*/ 118 h 203"/>
                <a:gd name="T64" fmla="*/ 220 w 449"/>
                <a:gd name="T65" fmla="*/ 101 h 203"/>
                <a:gd name="T66" fmla="*/ 246 w 449"/>
                <a:gd name="T67" fmla="*/ 127 h 203"/>
                <a:gd name="T68" fmla="*/ 246 w 449"/>
                <a:gd name="T69" fmla="*/ 152 h 203"/>
                <a:gd name="T70" fmla="*/ 229 w 449"/>
                <a:gd name="T71" fmla="*/ 169 h 203"/>
                <a:gd name="T72" fmla="*/ 203 w 449"/>
                <a:gd name="T73" fmla="*/ 169 h 203"/>
                <a:gd name="T74" fmla="*/ 187 w 449"/>
                <a:gd name="T75" fmla="*/ 144 h 203"/>
                <a:gd name="T76" fmla="*/ 381 w 449"/>
                <a:gd name="T77" fmla="*/ 0 h 203"/>
                <a:gd name="T78" fmla="*/ 330 w 449"/>
                <a:gd name="T79" fmla="*/ 17 h 203"/>
                <a:gd name="T80" fmla="*/ 314 w 449"/>
                <a:gd name="T81" fmla="*/ 101 h 203"/>
                <a:gd name="T82" fmla="*/ 322 w 449"/>
                <a:gd name="T83" fmla="*/ 152 h 203"/>
                <a:gd name="T84" fmla="*/ 330 w 449"/>
                <a:gd name="T85" fmla="*/ 186 h 203"/>
                <a:gd name="T86" fmla="*/ 381 w 449"/>
                <a:gd name="T87" fmla="*/ 203 h 203"/>
                <a:gd name="T88" fmla="*/ 424 w 449"/>
                <a:gd name="T89" fmla="*/ 186 h 203"/>
                <a:gd name="T90" fmla="*/ 441 w 449"/>
                <a:gd name="T91" fmla="*/ 152 h 203"/>
                <a:gd name="T92" fmla="*/ 441 w 449"/>
                <a:gd name="T93" fmla="*/ 50 h 203"/>
                <a:gd name="T94" fmla="*/ 407 w 449"/>
                <a:gd name="T95" fmla="*/ 0 h 203"/>
                <a:gd name="T96" fmla="*/ 381 w 449"/>
                <a:gd name="T97" fmla="*/ 34 h 203"/>
                <a:gd name="T98" fmla="*/ 407 w 449"/>
                <a:gd name="T99" fmla="*/ 50 h 203"/>
                <a:gd name="T100" fmla="*/ 407 w 449"/>
                <a:gd name="T101" fmla="*/ 101 h 203"/>
                <a:gd name="T102" fmla="*/ 398 w 449"/>
                <a:gd name="T103" fmla="*/ 152 h 203"/>
                <a:gd name="T104" fmla="*/ 381 w 449"/>
                <a:gd name="T105" fmla="*/ 169 h 203"/>
                <a:gd name="T106" fmla="*/ 364 w 449"/>
                <a:gd name="T107" fmla="*/ 161 h 203"/>
                <a:gd name="T108" fmla="*/ 356 w 449"/>
                <a:gd name="T109" fmla="*/ 135 h 203"/>
                <a:gd name="T110" fmla="*/ 356 w 449"/>
                <a:gd name="T111" fmla="*/ 76 h 203"/>
                <a:gd name="T112" fmla="*/ 364 w 449"/>
                <a:gd name="T113" fmla="*/ 3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9" h="203">
                  <a:moveTo>
                    <a:pt x="127" y="50"/>
                  </a:moveTo>
                  <a:lnTo>
                    <a:pt x="119" y="25"/>
                  </a:lnTo>
                  <a:lnTo>
                    <a:pt x="110" y="8"/>
                  </a:lnTo>
                  <a:lnTo>
                    <a:pt x="93" y="0"/>
                  </a:lnTo>
                  <a:lnTo>
                    <a:pt x="68" y="0"/>
                  </a:lnTo>
                  <a:lnTo>
                    <a:pt x="43" y="8"/>
                  </a:lnTo>
                  <a:lnTo>
                    <a:pt x="17" y="25"/>
                  </a:lnTo>
                  <a:lnTo>
                    <a:pt x="9" y="59"/>
                  </a:lnTo>
                  <a:lnTo>
                    <a:pt x="0" y="101"/>
                  </a:lnTo>
                  <a:lnTo>
                    <a:pt x="9" y="152"/>
                  </a:lnTo>
                  <a:lnTo>
                    <a:pt x="17" y="186"/>
                  </a:lnTo>
                  <a:lnTo>
                    <a:pt x="43" y="203"/>
                  </a:lnTo>
                  <a:lnTo>
                    <a:pt x="68" y="203"/>
                  </a:lnTo>
                  <a:lnTo>
                    <a:pt x="93" y="203"/>
                  </a:lnTo>
                  <a:lnTo>
                    <a:pt x="110" y="186"/>
                  </a:lnTo>
                  <a:lnTo>
                    <a:pt x="127" y="169"/>
                  </a:lnTo>
                  <a:lnTo>
                    <a:pt x="136" y="135"/>
                  </a:lnTo>
                  <a:lnTo>
                    <a:pt x="127" y="110"/>
                  </a:lnTo>
                  <a:lnTo>
                    <a:pt x="110" y="93"/>
                  </a:lnTo>
                  <a:lnTo>
                    <a:pt x="93" y="76"/>
                  </a:lnTo>
                  <a:lnTo>
                    <a:pt x="68" y="67"/>
                  </a:lnTo>
                  <a:lnTo>
                    <a:pt x="51" y="76"/>
                  </a:lnTo>
                  <a:lnTo>
                    <a:pt x="34" y="84"/>
                  </a:lnTo>
                  <a:lnTo>
                    <a:pt x="43" y="59"/>
                  </a:lnTo>
                  <a:lnTo>
                    <a:pt x="43" y="42"/>
                  </a:lnTo>
                  <a:lnTo>
                    <a:pt x="60" y="34"/>
                  </a:lnTo>
                  <a:lnTo>
                    <a:pt x="68" y="34"/>
                  </a:lnTo>
                  <a:lnTo>
                    <a:pt x="85" y="34"/>
                  </a:lnTo>
                  <a:lnTo>
                    <a:pt x="93" y="50"/>
                  </a:lnTo>
                  <a:lnTo>
                    <a:pt x="127" y="50"/>
                  </a:lnTo>
                  <a:close/>
                  <a:moveTo>
                    <a:pt x="43" y="135"/>
                  </a:moveTo>
                  <a:lnTo>
                    <a:pt x="43" y="110"/>
                  </a:lnTo>
                  <a:lnTo>
                    <a:pt x="68" y="101"/>
                  </a:lnTo>
                  <a:lnTo>
                    <a:pt x="85" y="110"/>
                  </a:lnTo>
                  <a:lnTo>
                    <a:pt x="93" y="127"/>
                  </a:lnTo>
                  <a:lnTo>
                    <a:pt x="93" y="135"/>
                  </a:lnTo>
                  <a:lnTo>
                    <a:pt x="93" y="152"/>
                  </a:lnTo>
                  <a:lnTo>
                    <a:pt x="85" y="161"/>
                  </a:lnTo>
                  <a:lnTo>
                    <a:pt x="76" y="169"/>
                  </a:lnTo>
                  <a:lnTo>
                    <a:pt x="68" y="169"/>
                  </a:lnTo>
                  <a:lnTo>
                    <a:pt x="60" y="169"/>
                  </a:lnTo>
                  <a:lnTo>
                    <a:pt x="51" y="161"/>
                  </a:lnTo>
                  <a:lnTo>
                    <a:pt x="43" y="152"/>
                  </a:lnTo>
                  <a:lnTo>
                    <a:pt x="43" y="135"/>
                  </a:lnTo>
                  <a:close/>
                  <a:moveTo>
                    <a:pt x="153" y="144"/>
                  </a:moveTo>
                  <a:lnTo>
                    <a:pt x="161" y="169"/>
                  </a:lnTo>
                  <a:lnTo>
                    <a:pt x="178" y="186"/>
                  </a:lnTo>
                  <a:lnTo>
                    <a:pt x="195" y="203"/>
                  </a:lnTo>
                  <a:lnTo>
                    <a:pt x="220" y="203"/>
                  </a:lnTo>
                  <a:lnTo>
                    <a:pt x="254" y="203"/>
                  </a:lnTo>
                  <a:lnTo>
                    <a:pt x="271" y="177"/>
                  </a:lnTo>
                  <a:lnTo>
                    <a:pt x="288" y="161"/>
                  </a:lnTo>
                  <a:lnTo>
                    <a:pt x="288" y="135"/>
                  </a:lnTo>
                  <a:lnTo>
                    <a:pt x="288" y="110"/>
                  </a:lnTo>
                  <a:lnTo>
                    <a:pt x="271" y="84"/>
                  </a:lnTo>
                  <a:lnTo>
                    <a:pt x="254" y="76"/>
                  </a:lnTo>
                  <a:lnTo>
                    <a:pt x="229" y="67"/>
                  </a:lnTo>
                  <a:lnTo>
                    <a:pt x="203" y="76"/>
                  </a:lnTo>
                  <a:lnTo>
                    <a:pt x="212" y="42"/>
                  </a:lnTo>
                  <a:lnTo>
                    <a:pt x="280" y="42"/>
                  </a:lnTo>
                  <a:lnTo>
                    <a:pt x="280" y="0"/>
                  </a:lnTo>
                  <a:lnTo>
                    <a:pt x="178" y="0"/>
                  </a:lnTo>
                  <a:lnTo>
                    <a:pt x="161" y="110"/>
                  </a:lnTo>
                  <a:lnTo>
                    <a:pt x="187" y="118"/>
                  </a:lnTo>
                  <a:lnTo>
                    <a:pt x="203" y="110"/>
                  </a:lnTo>
                  <a:lnTo>
                    <a:pt x="220" y="101"/>
                  </a:lnTo>
                  <a:lnTo>
                    <a:pt x="246" y="110"/>
                  </a:lnTo>
                  <a:lnTo>
                    <a:pt x="246" y="127"/>
                  </a:lnTo>
                  <a:lnTo>
                    <a:pt x="254" y="135"/>
                  </a:lnTo>
                  <a:lnTo>
                    <a:pt x="246" y="152"/>
                  </a:lnTo>
                  <a:lnTo>
                    <a:pt x="237" y="161"/>
                  </a:lnTo>
                  <a:lnTo>
                    <a:pt x="229" y="169"/>
                  </a:lnTo>
                  <a:lnTo>
                    <a:pt x="220" y="169"/>
                  </a:lnTo>
                  <a:lnTo>
                    <a:pt x="203" y="169"/>
                  </a:lnTo>
                  <a:lnTo>
                    <a:pt x="195" y="161"/>
                  </a:lnTo>
                  <a:lnTo>
                    <a:pt x="187" y="144"/>
                  </a:lnTo>
                  <a:lnTo>
                    <a:pt x="153" y="144"/>
                  </a:lnTo>
                  <a:close/>
                  <a:moveTo>
                    <a:pt x="381" y="0"/>
                  </a:moveTo>
                  <a:lnTo>
                    <a:pt x="356" y="0"/>
                  </a:lnTo>
                  <a:lnTo>
                    <a:pt x="330" y="17"/>
                  </a:lnTo>
                  <a:lnTo>
                    <a:pt x="322" y="50"/>
                  </a:lnTo>
                  <a:lnTo>
                    <a:pt x="314" y="101"/>
                  </a:lnTo>
                  <a:lnTo>
                    <a:pt x="314" y="127"/>
                  </a:lnTo>
                  <a:lnTo>
                    <a:pt x="322" y="152"/>
                  </a:lnTo>
                  <a:lnTo>
                    <a:pt x="322" y="169"/>
                  </a:lnTo>
                  <a:lnTo>
                    <a:pt x="330" y="186"/>
                  </a:lnTo>
                  <a:lnTo>
                    <a:pt x="356" y="203"/>
                  </a:lnTo>
                  <a:lnTo>
                    <a:pt x="381" y="203"/>
                  </a:lnTo>
                  <a:lnTo>
                    <a:pt x="407" y="203"/>
                  </a:lnTo>
                  <a:lnTo>
                    <a:pt x="424" y="186"/>
                  </a:lnTo>
                  <a:lnTo>
                    <a:pt x="432" y="169"/>
                  </a:lnTo>
                  <a:lnTo>
                    <a:pt x="441" y="152"/>
                  </a:lnTo>
                  <a:lnTo>
                    <a:pt x="449" y="101"/>
                  </a:lnTo>
                  <a:lnTo>
                    <a:pt x="441" y="50"/>
                  </a:lnTo>
                  <a:lnTo>
                    <a:pt x="424" y="17"/>
                  </a:lnTo>
                  <a:lnTo>
                    <a:pt x="407" y="0"/>
                  </a:lnTo>
                  <a:lnTo>
                    <a:pt x="381" y="0"/>
                  </a:lnTo>
                  <a:close/>
                  <a:moveTo>
                    <a:pt x="381" y="34"/>
                  </a:moveTo>
                  <a:lnTo>
                    <a:pt x="390" y="34"/>
                  </a:lnTo>
                  <a:lnTo>
                    <a:pt x="407" y="50"/>
                  </a:lnTo>
                  <a:lnTo>
                    <a:pt x="407" y="76"/>
                  </a:lnTo>
                  <a:lnTo>
                    <a:pt x="407" y="101"/>
                  </a:lnTo>
                  <a:lnTo>
                    <a:pt x="407" y="135"/>
                  </a:lnTo>
                  <a:lnTo>
                    <a:pt x="398" y="152"/>
                  </a:lnTo>
                  <a:lnTo>
                    <a:pt x="390" y="169"/>
                  </a:lnTo>
                  <a:lnTo>
                    <a:pt x="381" y="169"/>
                  </a:lnTo>
                  <a:lnTo>
                    <a:pt x="364" y="169"/>
                  </a:lnTo>
                  <a:lnTo>
                    <a:pt x="364" y="161"/>
                  </a:lnTo>
                  <a:lnTo>
                    <a:pt x="356" y="152"/>
                  </a:lnTo>
                  <a:lnTo>
                    <a:pt x="356" y="135"/>
                  </a:lnTo>
                  <a:lnTo>
                    <a:pt x="356" y="101"/>
                  </a:lnTo>
                  <a:lnTo>
                    <a:pt x="356" y="76"/>
                  </a:lnTo>
                  <a:lnTo>
                    <a:pt x="356" y="50"/>
                  </a:lnTo>
                  <a:lnTo>
                    <a:pt x="364" y="34"/>
                  </a:lnTo>
                  <a:lnTo>
                    <a:pt x="381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7" name="Rectangle 413">
              <a:extLst>
                <a:ext uri="{FF2B5EF4-FFF2-40B4-BE49-F238E27FC236}">
                  <a16:creationId xmlns:a16="http://schemas.microsoft.com/office/drawing/2014/main" id="{23FB880E-8399-4E50-A9B0-1273F8856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2995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650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8" name="Freeform 414">
              <a:extLst>
                <a:ext uri="{FF2B5EF4-FFF2-40B4-BE49-F238E27FC236}">
                  <a16:creationId xmlns:a16="http://schemas.microsoft.com/office/drawing/2014/main" id="{A8D1C339-6808-40ED-A3A7-560843A37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" y="2727"/>
              <a:ext cx="67" cy="74"/>
            </a:xfrm>
            <a:custGeom>
              <a:avLst/>
              <a:gdLst>
                <a:gd name="T0" fmla="*/ 9 w 381"/>
                <a:gd name="T1" fmla="*/ 93 h 423"/>
                <a:gd name="T2" fmla="*/ 0 w 381"/>
                <a:gd name="T3" fmla="*/ 135 h 423"/>
                <a:gd name="T4" fmla="*/ 42 w 381"/>
                <a:gd name="T5" fmla="*/ 178 h 423"/>
                <a:gd name="T6" fmla="*/ 93 w 381"/>
                <a:gd name="T7" fmla="*/ 178 h 423"/>
                <a:gd name="T8" fmla="*/ 136 w 381"/>
                <a:gd name="T9" fmla="*/ 152 h 423"/>
                <a:gd name="T10" fmla="*/ 136 w 381"/>
                <a:gd name="T11" fmla="*/ 101 h 423"/>
                <a:gd name="T12" fmla="*/ 110 w 381"/>
                <a:gd name="T13" fmla="*/ 67 h 423"/>
                <a:gd name="T14" fmla="*/ 186 w 381"/>
                <a:gd name="T15" fmla="*/ 101 h 423"/>
                <a:gd name="T16" fmla="*/ 152 w 381"/>
                <a:gd name="T17" fmla="*/ 0 h 423"/>
                <a:gd name="T18" fmla="*/ 68 w 381"/>
                <a:gd name="T19" fmla="*/ 76 h 423"/>
                <a:gd name="T20" fmla="*/ 102 w 381"/>
                <a:gd name="T21" fmla="*/ 93 h 423"/>
                <a:gd name="T22" fmla="*/ 102 w 381"/>
                <a:gd name="T23" fmla="*/ 118 h 423"/>
                <a:gd name="T24" fmla="*/ 85 w 381"/>
                <a:gd name="T25" fmla="*/ 135 h 423"/>
                <a:gd name="T26" fmla="*/ 59 w 381"/>
                <a:gd name="T27" fmla="*/ 152 h 423"/>
                <a:gd name="T28" fmla="*/ 42 w 381"/>
                <a:gd name="T29" fmla="*/ 144 h 423"/>
                <a:gd name="T30" fmla="*/ 42 w 381"/>
                <a:gd name="T31" fmla="*/ 101 h 423"/>
                <a:gd name="T32" fmla="*/ 271 w 381"/>
                <a:gd name="T33" fmla="*/ 152 h 423"/>
                <a:gd name="T34" fmla="*/ 229 w 381"/>
                <a:gd name="T35" fmla="*/ 135 h 423"/>
                <a:gd name="T36" fmla="*/ 186 w 381"/>
                <a:gd name="T37" fmla="*/ 144 h 423"/>
                <a:gd name="T38" fmla="*/ 152 w 381"/>
                <a:gd name="T39" fmla="*/ 169 h 423"/>
                <a:gd name="T40" fmla="*/ 110 w 381"/>
                <a:gd name="T41" fmla="*/ 203 h 423"/>
                <a:gd name="T42" fmla="*/ 93 w 381"/>
                <a:gd name="T43" fmla="*/ 228 h 423"/>
                <a:gd name="T44" fmla="*/ 110 w 381"/>
                <a:gd name="T45" fmla="*/ 279 h 423"/>
                <a:gd name="T46" fmla="*/ 152 w 381"/>
                <a:gd name="T47" fmla="*/ 305 h 423"/>
                <a:gd name="T48" fmla="*/ 186 w 381"/>
                <a:gd name="T49" fmla="*/ 296 h 423"/>
                <a:gd name="T50" fmla="*/ 229 w 381"/>
                <a:gd name="T51" fmla="*/ 271 h 423"/>
                <a:gd name="T52" fmla="*/ 263 w 381"/>
                <a:gd name="T53" fmla="*/ 237 h 423"/>
                <a:gd name="T54" fmla="*/ 279 w 381"/>
                <a:gd name="T55" fmla="*/ 203 h 423"/>
                <a:gd name="T56" fmla="*/ 271 w 381"/>
                <a:gd name="T57" fmla="*/ 152 h 423"/>
                <a:gd name="T58" fmla="*/ 246 w 381"/>
                <a:gd name="T59" fmla="*/ 186 h 423"/>
                <a:gd name="T60" fmla="*/ 237 w 381"/>
                <a:gd name="T61" fmla="*/ 203 h 423"/>
                <a:gd name="T62" fmla="*/ 203 w 381"/>
                <a:gd name="T63" fmla="*/ 237 h 423"/>
                <a:gd name="T64" fmla="*/ 161 w 381"/>
                <a:gd name="T65" fmla="*/ 262 h 423"/>
                <a:gd name="T66" fmla="*/ 136 w 381"/>
                <a:gd name="T67" fmla="*/ 262 h 423"/>
                <a:gd name="T68" fmla="*/ 127 w 381"/>
                <a:gd name="T69" fmla="*/ 237 h 423"/>
                <a:gd name="T70" fmla="*/ 152 w 381"/>
                <a:gd name="T71" fmla="*/ 220 h 423"/>
                <a:gd name="T72" fmla="*/ 195 w 381"/>
                <a:gd name="T73" fmla="*/ 178 h 423"/>
                <a:gd name="T74" fmla="*/ 229 w 381"/>
                <a:gd name="T75" fmla="*/ 169 h 423"/>
                <a:gd name="T76" fmla="*/ 364 w 381"/>
                <a:gd name="T77" fmla="*/ 279 h 423"/>
                <a:gd name="T78" fmla="*/ 322 w 381"/>
                <a:gd name="T79" fmla="*/ 254 h 423"/>
                <a:gd name="T80" fmla="*/ 288 w 381"/>
                <a:gd name="T81" fmla="*/ 262 h 423"/>
                <a:gd name="T82" fmla="*/ 246 w 381"/>
                <a:gd name="T83" fmla="*/ 288 h 423"/>
                <a:gd name="T84" fmla="*/ 212 w 381"/>
                <a:gd name="T85" fmla="*/ 321 h 423"/>
                <a:gd name="T86" fmla="*/ 195 w 381"/>
                <a:gd name="T87" fmla="*/ 355 h 423"/>
                <a:gd name="T88" fmla="*/ 203 w 381"/>
                <a:gd name="T89" fmla="*/ 406 h 423"/>
                <a:gd name="T90" fmla="*/ 246 w 381"/>
                <a:gd name="T91" fmla="*/ 423 h 423"/>
                <a:gd name="T92" fmla="*/ 288 w 381"/>
                <a:gd name="T93" fmla="*/ 415 h 423"/>
                <a:gd name="T94" fmla="*/ 322 w 381"/>
                <a:gd name="T95" fmla="*/ 389 h 423"/>
                <a:gd name="T96" fmla="*/ 364 w 381"/>
                <a:gd name="T97" fmla="*/ 355 h 423"/>
                <a:gd name="T98" fmla="*/ 381 w 381"/>
                <a:gd name="T99" fmla="*/ 330 h 423"/>
                <a:gd name="T100" fmla="*/ 364 w 381"/>
                <a:gd name="T101" fmla="*/ 279 h 423"/>
                <a:gd name="T102" fmla="*/ 347 w 381"/>
                <a:gd name="T103" fmla="*/ 313 h 423"/>
                <a:gd name="T104" fmla="*/ 339 w 381"/>
                <a:gd name="T105" fmla="*/ 330 h 423"/>
                <a:gd name="T106" fmla="*/ 305 w 381"/>
                <a:gd name="T107" fmla="*/ 364 h 423"/>
                <a:gd name="T108" fmla="*/ 263 w 381"/>
                <a:gd name="T109" fmla="*/ 389 h 423"/>
                <a:gd name="T110" fmla="*/ 229 w 381"/>
                <a:gd name="T111" fmla="*/ 381 h 423"/>
                <a:gd name="T112" fmla="*/ 229 w 381"/>
                <a:gd name="T113" fmla="*/ 364 h 423"/>
                <a:gd name="T114" fmla="*/ 246 w 381"/>
                <a:gd name="T115" fmla="*/ 338 h 423"/>
                <a:gd name="T116" fmla="*/ 296 w 381"/>
                <a:gd name="T117" fmla="*/ 305 h 423"/>
                <a:gd name="T118" fmla="*/ 330 w 381"/>
                <a:gd name="T119" fmla="*/ 288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1" h="423">
                  <a:moveTo>
                    <a:pt x="17" y="76"/>
                  </a:moveTo>
                  <a:lnTo>
                    <a:pt x="9" y="93"/>
                  </a:lnTo>
                  <a:lnTo>
                    <a:pt x="0" y="118"/>
                  </a:lnTo>
                  <a:lnTo>
                    <a:pt x="0" y="135"/>
                  </a:lnTo>
                  <a:lnTo>
                    <a:pt x="17" y="161"/>
                  </a:lnTo>
                  <a:lnTo>
                    <a:pt x="42" y="178"/>
                  </a:lnTo>
                  <a:lnTo>
                    <a:pt x="68" y="186"/>
                  </a:lnTo>
                  <a:lnTo>
                    <a:pt x="93" y="178"/>
                  </a:lnTo>
                  <a:lnTo>
                    <a:pt x="110" y="169"/>
                  </a:lnTo>
                  <a:lnTo>
                    <a:pt x="136" y="152"/>
                  </a:lnTo>
                  <a:lnTo>
                    <a:pt x="144" y="127"/>
                  </a:lnTo>
                  <a:lnTo>
                    <a:pt x="136" y="101"/>
                  </a:lnTo>
                  <a:lnTo>
                    <a:pt x="127" y="84"/>
                  </a:lnTo>
                  <a:lnTo>
                    <a:pt x="110" y="67"/>
                  </a:lnTo>
                  <a:lnTo>
                    <a:pt x="136" y="51"/>
                  </a:lnTo>
                  <a:lnTo>
                    <a:pt x="186" y="101"/>
                  </a:lnTo>
                  <a:lnTo>
                    <a:pt x="212" y="84"/>
                  </a:lnTo>
                  <a:lnTo>
                    <a:pt x="152" y="0"/>
                  </a:lnTo>
                  <a:lnTo>
                    <a:pt x="51" y="51"/>
                  </a:lnTo>
                  <a:lnTo>
                    <a:pt x="68" y="76"/>
                  </a:lnTo>
                  <a:lnTo>
                    <a:pt x="85" y="84"/>
                  </a:lnTo>
                  <a:lnTo>
                    <a:pt x="102" y="93"/>
                  </a:lnTo>
                  <a:lnTo>
                    <a:pt x="102" y="101"/>
                  </a:lnTo>
                  <a:lnTo>
                    <a:pt x="102" y="118"/>
                  </a:lnTo>
                  <a:lnTo>
                    <a:pt x="102" y="127"/>
                  </a:lnTo>
                  <a:lnTo>
                    <a:pt x="85" y="135"/>
                  </a:lnTo>
                  <a:lnTo>
                    <a:pt x="76" y="152"/>
                  </a:lnTo>
                  <a:lnTo>
                    <a:pt x="59" y="152"/>
                  </a:lnTo>
                  <a:lnTo>
                    <a:pt x="51" y="152"/>
                  </a:lnTo>
                  <a:lnTo>
                    <a:pt x="42" y="144"/>
                  </a:lnTo>
                  <a:lnTo>
                    <a:pt x="34" y="118"/>
                  </a:lnTo>
                  <a:lnTo>
                    <a:pt x="42" y="101"/>
                  </a:lnTo>
                  <a:lnTo>
                    <a:pt x="17" y="76"/>
                  </a:lnTo>
                  <a:close/>
                  <a:moveTo>
                    <a:pt x="271" y="152"/>
                  </a:moveTo>
                  <a:lnTo>
                    <a:pt x="246" y="135"/>
                  </a:lnTo>
                  <a:lnTo>
                    <a:pt x="229" y="135"/>
                  </a:lnTo>
                  <a:lnTo>
                    <a:pt x="212" y="135"/>
                  </a:lnTo>
                  <a:lnTo>
                    <a:pt x="186" y="144"/>
                  </a:lnTo>
                  <a:lnTo>
                    <a:pt x="169" y="152"/>
                  </a:lnTo>
                  <a:lnTo>
                    <a:pt x="152" y="169"/>
                  </a:lnTo>
                  <a:lnTo>
                    <a:pt x="127" y="186"/>
                  </a:lnTo>
                  <a:lnTo>
                    <a:pt x="110" y="203"/>
                  </a:lnTo>
                  <a:lnTo>
                    <a:pt x="102" y="211"/>
                  </a:lnTo>
                  <a:lnTo>
                    <a:pt x="93" y="228"/>
                  </a:lnTo>
                  <a:lnTo>
                    <a:pt x="93" y="254"/>
                  </a:lnTo>
                  <a:lnTo>
                    <a:pt x="110" y="279"/>
                  </a:lnTo>
                  <a:lnTo>
                    <a:pt x="127" y="296"/>
                  </a:lnTo>
                  <a:lnTo>
                    <a:pt x="152" y="305"/>
                  </a:lnTo>
                  <a:lnTo>
                    <a:pt x="169" y="305"/>
                  </a:lnTo>
                  <a:lnTo>
                    <a:pt x="186" y="296"/>
                  </a:lnTo>
                  <a:lnTo>
                    <a:pt x="203" y="288"/>
                  </a:lnTo>
                  <a:lnTo>
                    <a:pt x="229" y="271"/>
                  </a:lnTo>
                  <a:lnTo>
                    <a:pt x="246" y="254"/>
                  </a:lnTo>
                  <a:lnTo>
                    <a:pt x="263" y="237"/>
                  </a:lnTo>
                  <a:lnTo>
                    <a:pt x="271" y="220"/>
                  </a:lnTo>
                  <a:lnTo>
                    <a:pt x="279" y="203"/>
                  </a:lnTo>
                  <a:lnTo>
                    <a:pt x="279" y="178"/>
                  </a:lnTo>
                  <a:lnTo>
                    <a:pt x="271" y="152"/>
                  </a:lnTo>
                  <a:close/>
                  <a:moveTo>
                    <a:pt x="246" y="178"/>
                  </a:moveTo>
                  <a:lnTo>
                    <a:pt x="246" y="186"/>
                  </a:lnTo>
                  <a:lnTo>
                    <a:pt x="246" y="194"/>
                  </a:lnTo>
                  <a:lnTo>
                    <a:pt x="237" y="203"/>
                  </a:lnTo>
                  <a:lnTo>
                    <a:pt x="229" y="220"/>
                  </a:lnTo>
                  <a:lnTo>
                    <a:pt x="203" y="237"/>
                  </a:lnTo>
                  <a:lnTo>
                    <a:pt x="178" y="254"/>
                  </a:lnTo>
                  <a:lnTo>
                    <a:pt x="161" y="262"/>
                  </a:lnTo>
                  <a:lnTo>
                    <a:pt x="144" y="271"/>
                  </a:lnTo>
                  <a:lnTo>
                    <a:pt x="136" y="262"/>
                  </a:lnTo>
                  <a:lnTo>
                    <a:pt x="127" y="245"/>
                  </a:lnTo>
                  <a:lnTo>
                    <a:pt x="127" y="237"/>
                  </a:lnTo>
                  <a:lnTo>
                    <a:pt x="136" y="228"/>
                  </a:lnTo>
                  <a:lnTo>
                    <a:pt x="152" y="220"/>
                  </a:lnTo>
                  <a:lnTo>
                    <a:pt x="169" y="194"/>
                  </a:lnTo>
                  <a:lnTo>
                    <a:pt x="195" y="178"/>
                  </a:lnTo>
                  <a:lnTo>
                    <a:pt x="212" y="169"/>
                  </a:lnTo>
                  <a:lnTo>
                    <a:pt x="229" y="169"/>
                  </a:lnTo>
                  <a:lnTo>
                    <a:pt x="246" y="178"/>
                  </a:lnTo>
                  <a:close/>
                  <a:moveTo>
                    <a:pt x="364" y="279"/>
                  </a:moveTo>
                  <a:lnTo>
                    <a:pt x="347" y="262"/>
                  </a:lnTo>
                  <a:lnTo>
                    <a:pt x="322" y="254"/>
                  </a:lnTo>
                  <a:lnTo>
                    <a:pt x="305" y="254"/>
                  </a:lnTo>
                  <a:lnTo>
                    <a:pt x="288" y="262"/>
                  </a:lnTo>
                  <a:lnTo>
                    <a:pt x="271" y="271"/>
                  </a:lnTo>
                  <a:lnTo>
                    <a:pt x="246" y="288"/>
                  </a:lnTo>
                  <a:lnTo>
                    <a:pt x="229" y="305"/>
                  </a:lnTo>
                  <a:lnTo>
                    <a:pt x="212" y="321"/>
                  </a:lnTo>
                  <a:lnTo>
                    <a:pt x="203" y="338"/>
                  </a:lnTo>
                  <a:lnTo>
                    <a:pt x="195" y="355"/>
                  </a:lnTo>
                  <a:lnTo>
                    <a:pt x="195" y="381"/>
                  </a:lnTo>
                  <a:lnTo>
                    <a:pt x="203" y="406"/>
                  </a:lnTo>
                  <a:lnTo>
                    <a:pt x="229" y="423"/>
                  </a:lnTo>
                  <a:lnTo>
                    <a:pt x="246" y="423"/>
                  </a:lnTo>
                  <a:lnTo>
                    <a:pt x="263" y="423"/>
                  </a:lnTo>
                  <a:lnTo>
                    <a:pt x="288" y="415"/>
                  </a:lnTo>
                  <a:lnTo>
                    <a:pt x="305" y="406"/>
                  </a:lnTo>
                  <a:lnTo>
                    <a:pt x="322" y="389"/>
                  </a:lnTo>
                  <a:lnTo>
                    <a:pt x="347" y="372"/>
                  </a:lnTo>
                  <a:lnTo>
                    <a:pt x="364" y="355"/>
                  </a:lnTo>
                  <a:lnTo>
                    <a:pt x="373" y="338"/>
                  </a:lnTo>
                  <a:lnTo>
                    <a:pt x="381" y="330"/>
                  </a:lnTo>
                  <a:lnTo>
                    <a:pt x="381" y="305"/>
                  </a:lnTo>
                  <a:lnTo>
                    <a:pt x="364" y="279"/>
                  </a:lnTo>
                  <a:close/>
                  <a:moveTo>
                    <a:pt x="339" y="296"/>
                  </a:moveTo>
                  <a:lnTo>
                    <a:pt x="347" y="313"/>
                  </a:lnTo>
                  <a:lnTo>
                    <a:pt x="347" y="321"/>
                  </a:lnTo>
                  <a:lnTo>
                    <a:pt x="339" y="330"/>
                  </a:lnTo>
                  <a:lnTo>
                    <a:pt x="322" y="338"/>
                  </a:lnTo>
                  <a:lnTo>
                    <a:pt x="305" y="364"/>
                  </a:lnTo>
                  <a:lnTo>
                    <a:pt x="279" y="381"/>
                  </a:lnTo>
                  <a:lnTo>
                    <a:pt x="263" y="389"/>
                  </a:lnTo>
                  <a:lnTo>
                    <a:pt x="246" y="389"/>
                  </a:lnTo>
                  <a:lnTo>
                    <a:pt x="229" y="381"/>
                  </a:lnTo>
                  <a:lnTo>
                    <a:pt x="229" y="372"/>
                  </a:lnTo>
                  <a:lnTo>
                    <a:pt x="229" y="364"/>
                  </a:lnTo>
                  <a:lnTo>
                    <a:pt x="237" y="355"/>
                  </a:lnTo>
                  <a:lnTo>
                    <a:pt x="246" y="338"/>
                  </a:lnTo>
                  <a:lnTo>
                    <a:pt x="271" y="321"/>
                  </a:lnTo>
                  <a:lnTo>
                    <a:pt x="296" y="305"/>
                  </a:lnTo>
                  <a:lnTo>
                    <a:pt x="313" y="296"/>
                  </a:lnTo>
                  <a:lnTo>
                    <a:pt x="330" y="288"/>
                  </a:lnTo>
                  <a:lnTo>
                    <a:pt x="339" y="296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9" name="Rectangle 415">
              <a:extLst>
                <a:ext uri="{FF2B5EF4-FFF2-40B4-BE49-F238E27FC236}">
                  <a16:creationId xmlns:a16="http://schemas.microsoft.com/office/drawing/2014/main" id="{D85987DC-973C-49C3-A6AA-208552DF27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20000">
              <a:off x="220" y="271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0" name="Rectangle 416">
              <a:extLst>
                <a:ext uri="{FF2B5EF4-FFF2-40B4-BE49-F238E27FC236}">
                  <a16:creationId xmlns:a16="http://schemas.microsoft.com/office/drawing/2014/main" id="{07B60D53-1BA2-4FB3-AEC4-1A26B5C60E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20000">
              <a:off x="237" y="273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1" name="Rectangle 417">
              <a:extLst>
                <a:ext uri="{FF2B5EF4-FFF2-40B4-BE49-F238E27FC236}">
                  <a16:creationId xmlns:a16="http://schemas.microsoft.com/office/drawing/2014/main" id="{761C86A9-1E61-4002-B0BC-E7F2E0C777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20000">
              <a:off x="253" y="276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2" name="Freeform 418">
              <a:extLst>
                <a:ext uri="{FF2B5EF4-FFF2-40B4-BE49-F238E27FC236}">
                  <a16:creationId xmlns:a16="http://schemas.microsoft.com/office/drawing/2014/main" id="{DEF7868A-F36E-4FB2-86F5-1910EF8820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" y="3167"/>
              <a:ext cx="45" cy="76"/>
            </a:xfrm>
            <a:custGeom>
              <a:avLst/>
              <a:gdLst>
                <a:gd name="T0" fmla="*/ 16 w 262"/>
                <a:gd name="T1" fmla="*/ 17 h 441"/>
                <a:gd name="T2" fmla="*/ 0 w 262"/>
                <a:gd name="T3" fmla="*/ 60 h 441"/>
                <a:gd name="T4" fmla="*/ 8 w 262"/>
                <a:gd name="T5" fmla="*/ 110 h 441"/>
                <a:gd name="T6" fmla="*/ 59 w 262"/>
                <a:gd name="T7" fmla="*/ 136 h 441"/>
                <a:gd name="T8" fmla="*/ 110 w 262"/>
                <a:gd name="T9" fmla="*/ 127 h 441"/>
                <a:gd name="T10" fmla="*/ 135 w 262"/>
                <a:gd name="T11" fmla="*/ 85 h 441"/>
                <a:gd name="T12" fmla="*/ 127 w 262"/>
                <a:gd name="T13" fmla="*/ 34 h 441"/>
                <a:gd name="T14" fmla="*/ 169 w 262"/>
                <a:gd name="T15" fmla="*/ 110 h 441"/>
                <a:gd name="T16" fmla="*/ 186 w 262"/>
                <a:gd name="T17" fmla="*/ 0 h 441"/>
                <a:gd name="T18" fmla="*/ 84 w 262"/>
                <a:gd name="T19" fmla="*/ 34 h 441"/>
                <a:gd name="T20" fmla="*/ 101 w 262"/>
                <a:gd name="T21" fmla="*/ 60 h 441"/>
                <a:gd name="T22" fmla="*/ 101 w 262"/>
                <a:gd name="T23" fmla="*/ 85 h 441"/>
                <a:gd name="T24" fmla="*/ 76 w 262"/>
                <a:gd name="T25" fmla="*/ 94 h 441"/>
                <a:gd name="T26" fmla="*/ 42 w 262"/>
                <a:gd name="T27" fmla="*/ 94 h 441"/>
                <a:gd name="T28" fmla="*/ 25 w 262"/>
                <a:gd name="T29" fmla="*/ 77 h 441"/>
                <a:gd name="T30" fmla="*/ 50 w 262"/>
                <a:gd name="T31" fmla="*/ 43 h 441"/>
                <a:gd name="T32" fmla="*/ 67 w 262"/>
                <a:gd name="T33" fmla="*/ 161 h 441"/>
                <a:gd name="T34" fmla="*/ 33 w 262"/>
                <a:gd name="T35" fmla="*/ 187 h 441"/>
                <a:gd name="T36" fmla="*/ 25 w 262"/>
                <a:gd name="T37" fmla="*/ 237 h 441"/>
                <a:gd name="T38" fmla="*/ 67 w 262"/>
                <a:gd name="T39" fmla="*/ 280 h 441"/>
                <a:gd name="T40" fmla="*/ 110 w 262"/>
                <a:gd name="T41" fmla="*/ 288 h 441"/>
                <a:gd name="T42" fmla="*/ 152 w 262"/>
                <a:gd name="T43" fmla="*/ 263 h 441"/>
                <a:gd name="T44" fmla="*/ 160 w 262"/>
                <a:gd name="T45" fmla="*/ 212 h 441"/>
                <a:gd name="T46" fmla="*/ 186 w 262"/>
                <a:gd name="T47" fmla="*/ 187 h 441"/>
                <a:gd name="T48" fmla="*/ 237 w 262"/>
                <a:gd name="T49" fmla="*/ 254 h 441"/>
                <a:gd name="T50" fmla="*/ 110 w 262"/>
                <a:gd name="T51" fmla="*/ 153 h 441"/>
                <a:gd name="T52" fmla="*/ 127 w 262"/>
                <a:gd name="T53" fmla="*/ 195 h 441"/>
                <a:gd name="T54" fmla="*/ 135 w 262"/>
                <a:gd name="T55" fmla="*/ 229 h 441"/>
                <a:gd name="T56" fmla="*/ 118 w 262"/>
                <a:gd name="T57" fmla="*/ 246 h 441"/>
                <a:gd name="T58" fmla="*/ 84 w 262"/>
                <a:gd name="T59" fmla="*/ 254 h 441"/>
                <a:gd name="T60" fmla="*/ 59 w 262"/>
                <a:gd name="T61" fmla="*/ 237 h 441"/>
                <a:gd name="T62" fmla="*/ 59 w 262"/>
                <a:gd name="T63" fmla="*/ 212 h 441"/>
                <a:gd name="T64" fmla="*/ 67 w 262"/>
                <a:gd name="T65" fmla="*/ 161 h 441"/>
                <a:gd name="T66" fmla="*/ 245 w 262"/>
                <a:gd name="T67" fmla="*/ 322 h 441"/>
                <a:gd name="T68" fmla="*/ 194 w 262"/>
                <a:gd name="T69" fmla="*/ 297 h 441"/>
                <a:gd name="T70" fmla="*/ 118 w 262"/>
                <a:gd name="T71" fmla="*/ 314 h 441"/>
                <a:gd name="T72" fmla="*/ 84 w 262"/>
                <a:gd name="T73" fmla="*/ 331 h 441"/>
                <a:gd name="T74" fmla="*/ 59 w 262"/>
                <a:gd name="T75" fmla="*/ 364 h 441"/>
                <a:gd name="T76" fmla="*/ 67 w 262"/>
                <a:gd name="T77" fmla="*/ 415 h 441"/>
                <a:gd name="T78" fmla="*/ 118 w 262"/>
                <a:gd name="T79" fmla="*/ 441 h 441"/>
                <a:gd name="T80" fmla="*/ 194 w 262"/>
                <a:gd name="T81" fmla="*/ 424 h 441"/>
                <a:gd name="T82" fmla="*/ 237 w 262"/>
                <a:gd name="T83" fmla="*/ 407 h 441"/>
                <a:gd name="T84" fmla="*/ 262 w 262"/>
                <a:gd name="T85" fmla="*/ 373 h 441"/>
                <a:gd name="T86" fmla="*/ 228 w 262"/>
                <a:gd name="T87" fmla="*/ 356 h 441"/>
                <a:gd name="T88" fmla="*/ 220 w 262"/>
                <a:gd name="T89" fmla="*/ 373 h 441"/>
                <a:gd name="T90" fmla="*/ 194 w 262"/>
                <a:gd name="T91" fmla="*/ 390 h 441"/>
                <a:gd name="T92" fmla="*/ 135 w 262"/>
                <a:gd name="T93" fmla="*/ 398 h 441"/>
                <a:gd name="T94" fmla="*/ 93 w 262"/>
                <a:gd name="T95" fmla="*/ 390 h 441"/>
                <a:gd name="T96" fmla="*/ 93 w 262"/>
                <a:gd name="T97" fmla="*/ 373 h 441"/>
                <a:gd name="T98" fmla="*/ 110 w 262"/>
                <a:gd name="T99" fmla="*/ 356 h 441"/>
                <a:gd name="T100" fmla="*/ 152 w 262"/>
                <a:gd name="T101" fmla="*/ 347 h 441"/>
                <a:gd name="T102" fmla="*/ 203 w 262"/>
                <a:gd name="T103" fmla="*/ 339 h 441"/>
                <a:gd name="T104" fmla="*/ 228 w 262"/>
                <a:gd name="T105" fmla="*/ 35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2" h="441">
                  <a:moveTo>
                    <a:pt x="42" y="9"/>
                  </a:moveTo>
                  <a:lnTo>
                    <a:pt x="16" y="17"/>
                  </a:lnTo>
                  <a:lnTo>
                    <a:pt x="8" y="34"/>
                  </a:lnTo>
                  <a:lnTo>
                    <a:pt x="0" y="60"/>
                  </a:lnTo>
                  <a:lnTo>
                    <a:pt x="0" y="85"/>
                  </a:lnTo>
                  <a:lnTo>
                    <a:pt x="8" y="110"/>
                  </a:lnTo>
                  <a:lnTo>
                    <a:pt x="33" y="127"/>
                  </a:lnTo>
                  <a:lnTo>
                    <a:pt x="59" y="136"/>
                  </a:lnTo>
                  <a:lnTo>
                    <a:pt x="84" y="136"/>
                  </a:lnTo>
                  <a:lnTo>
                    <a:pt x="110" y="127"/>
                  </a:lnTo>
                  <a:lnTo>
                    <a:pt x="127" y="110"/>
                  </a:lnTo>
                  <a:lnTo>
                    <a:pt x="135" y="85"/>
                  </a:lnTo>
                  <a:lnTo>
                    <a:pt x="135" y="60"/>
                  </a:lnTo>
                  <a:lnTo>
                    <a:pt x="127" y="34"/>
                  </a:lnTo>
                  <a:lnTo>
                    <a:pt x="160" y="34"/>
                  </a:lnTo>
                  <a:lnTo>
                    <a:pt x="169" y="110"/>
                  </a:lnTo>
                  <a:lnTo>
                    <a:pt x="211" y="102"/>
                  </a:lnTo>
                  <a:lnTo>
                    <a:pt x="186" y="0"/>
                  </a:lnTo>
                  <a:lnTo>
                    <a:pt x="84" y="0"/>
                  </a:lnTo>
                  <a:lnTo>
                    <a:pt x="84" y="34"/>
                  </a:lnTo>
                  <a:lnTo>
                    <a:pt x="93" y="43"/>
                  </a:lnTo>
                  <a:lnTo>
                    <a:pt x="101" y="60"/>
                  </a:lnTo>
                  <a:lnTo>
                    <a:pt x="101" y="77"/>
                  </a:lnTo>
                  <a:lnTo>
                    <a:pt x="101" y="85"/>
                  </a:lnTo>
                  <a:lnTo>
                    <a:pt x="84" y="94"/>
                  </a:lnTo>
                  <a:lnTo>
                    <a:pt x="76" y="94"/>
                  </a:lnTo>
                  <a:lnTo>
                    <a:pt x="59" y="102"/>
                  </a:lnTo>
                  <a:lnTo>
                    <a:pt x="42" y="94"/>
                  </a:lnTo>
                  <a:lnTo>
                    <a:pt x="33" y="85"/>
                  </a:lnTo>
                  <a:lnTo>
                    <a:pt x="25" y="77"/>
                  </a:lnTo>
                  <a:lnTo>
                    <a:pt x="33" y="60"/>
                  </a:lnTo>
                  <a:lnTo>
                    <a:pt x="50" y="43"/>
                  </a:lnTo>
                  <a:lnTo>
                    <a:pt x="42" y="9"/>
                  </a:lnTo>
                  <a:close/>
                  <a:moveTo>
                    <a:pt x="67" y="161"/>
                  </a:moveTo>
                  <a:lnTo>
                    <a:pt x="50" y="170"/>
                  </a:lnTo>
                  <a:lnTo>
                    <a:pt x="33" y="187"/>
                  </a:lnTo>
                  <a:lnTo>
                    <a:pt x="25" y="212"/>
                  </a:lnTo>
                  <a:lnTo>
                    <a:pt x="25" y="237"/>
                  </a:lnTo>
                  <a:lnTo>
                    <a:pt x="42" y="263"/>
                  </a:lnTo>
                  <a:lnTo>
                    <a:pt x="67" y="280"/>
                  </a:lnTo>
                  <a:lnTo>
                    <a:pt x="84" y="288"/>
                  </a:lnTo>
                  <a:lnTo>
                    <a:pt x="110" y="288"/>
                  </a:lnTo>
                  <a:lnTo>
                    <a:pt x="135" y="280"/>
                  </a:lnTo>
                  <a:lnTo>
                    <a:pt x="152" y="263"/>
                  </a:lnTo>
                  <a:lnTo>
                    <a:pt x="169" y="237"/>
                  </a:lnTo>
                  <a:lnTo>
                    <a:pt x="160" y="212"/>
                  </a:lnTo>
                  <a:lnTo>
                    <a:pt x="152" y="187"/>
                  </a:lnTo>
                  <a:lnTo>
                    <a:pt x="186" y="187"/>
                  </a:lnTo>
                  <a:lnTo>
                    <a:pt x="203" y="263"/>
                  </a:lnTo>
                  <a:lnTo>
                    <a:pt x="237" y="254"/>
                  </a:lnTo>
                  <a:lnTo>
                    <a:pt x="220" y="153"/>
                  </a:lnTo>
                  <a:lnTo>
                    <a:pt x="110" y="153"/>
                  </a:lnTo>
                  <a:lnTo>
                    <a:pt x="110" y="187"/>
                  </a:lnTo>
                  <a:lnTo>
                    <a:pt x="127" y="195"/>
                  </a:lnTo>
                  <a:lnTo>
                    <a:pt x="135" y="212"/>
                  </a:lnTo>
                  <a:lnTo>
                    <a:pt x="135" y="229"/>
                  </a:lnTo>
                  <a:lnTo>
                    <a:pt x="127" y="237"/>
                  </a:lnTo>
                  <a:lnTo>
                    <a:pt x="118" y="246"/>
                  </a:lnTo>
                  <a:lnTo>
                    <a:pt x="101" y="246"/>
                  </a:lnTo>
                  <a:lnTo>
                    <a:pt x="84" y="254"/>
                  </a:lnTo>
                  <a:lnTo>
                    <a:pt x="76" y="246"/>
                  </a:lnTo>
                  <a:lnTo>
                    <a:pt x="59" y="237"/>
                  </a:lnTo>
                  <a:lnTo>
                    <a:pt x="59" y="229"/>
                  </a:lnTo>
                  <a:lnTo>
                    <a:pt x="59" y="212"/>
                  </a:lnTo>
                  <a:lnTo>
                    <a:pt x="84" y="195"/>
                  </a:lnTo>
                  <a:lnTo>
                    <a:pt x="67" y="161"/>
                  </a:lnTo>
                  <a:close/>
                  <a:moveTo>
                    <a:pt x="262" y="347"/>
                  </a:moveTo>
                  <a:lnTo>
                    <a:pt x="245" y="322"/>
                  </a:lnTo>
                  <a:lnTo>
                    <a:pt x="228" y="305"/>
                  </a:lnTo>
                  <a:lnTo>
                    <a:pt x="194" y="297"/>
                  </a:lnTo>
                  <a:lnTo>
                    <a:pt x="143" y="305"/>
                  </a:lnTo>
                  <a:lnTo>
                    <a:pt x="118" y="314"/>
                  </a:lnTo>
                  <a:lnTo>
                    <a:pt x="101" y="322"/>
                  </a:lnTo>
                  <a:lnTo>
                    <a:pt x="84" y="331"/>
                  </a:lnTo>
                  <a:lnTo>
                    <a:pt x="67" y="339"/>
                  </a:lnTo>
                  <a:lnTo>
                    <a:pt x="59" y="364"/>
                  </a:lnTo>
                  <a:lnTo>
                    <a:pt x="59" y="390"/>
                  </a:lnTo>
                  <a:lnTo>
                    <a:pt x="67" y="415"/>
                  </a:lnTo>
                  <a:lnTo>
                    <a:pt x="84" y="432"/>
                  </a:lnTo>
                  <a:lnTo>
                    <a:pt x="118" y="441"/>
                  </a:lnTo>
                  <a:lnTo>
                    <a:pt x="169" y="432"/>
                  </a:lnTo>
                  <a:lnTo>
                    <a:pt x="194" y="424"/>
                  </a:lnTo>
                  <a:lnTo>
                    <a:pt x="220" y="415"/>
                  </a:lnTo>
                  <a:lnTo>
                    <a:pt x="237" y="407"/>
                  </a:lnTo>
                  <a:lnTo>
                    <a:pt x="245" y="398"/>
                  </a:lnTo>
                  <a:lnTo>
                    <a:pt x="262" y="373"/>
                  </a:lnTo>
                  <a:lnTo>
                    <a:pt x="262" y="347"/>
                  </a:lnTo>
                  <a:close/>
                  <a:moveTo>
                    <a:pt x="228" y="356"/>
                  </a:moveTo>
                  <a:lnTo>
                    <a:pt x="228" y="373"/>
                  </a:lnTo>
                  <a:lnTo>
                    <a:pt x="220" y="373"/>
                  </a:lnTo>
                  <a:lnTo>
                    <a:pt x="211" y="381"/>
                  </a:lnTo>
                  <a:lnTo>
                    <a:pt x="194" y="390"/>
                  </a:lnTo>
                  <a:lnTo>
                    <a:pt x="160" y="390"/>
                  </a:lnTo>
                  <a:lnTo>
                    <a:pt x="135" y="398"/>
                  </a:lnTo>
                  <a:lnTo>
                    <a:pt x="110" y="398"/>
                  </a:lnTo>
                  <a:lnTo>
                    <a:pt x="93" y="390"/>
                  </a:lnTo>
                  <a:lnTo>
                    <a:pt x="93" y="381"/>
                  </a:lnTo>
                  <a:lnTo>
                    <a:pt x="93" y="373"/>
                  </a:lnTo>
                  <a:lnTo>
                    <a:pt x="93" y="364"/>
                  </a:lnTo>
                  <a:lnTo>
                    <a:pt x="110" y="356"/>
                  </a:lnTo>
                  <a:lnTo>
                    <a:pt x="127" y="347"/>
                  </a:lnTo>
                  <a:lnTo>
                    <a:pt x="152" y="347"/>
                  </a:lnTo>
                  <a:lnTo>
                    <a:pt x="186" y="339"/>
                  </a:lnTo>
                  <a:lnTo>
                    <a:pt x="203" y="339"/>
                  </a:lnTo>
                  <a:lnTo>
                    <a:pt x="220" y="347"/>
                  </a:lnTo>
                  <a:lnTo>
                    <a:pt x="228" y="356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3" name="Rectangle 419">
              <a:extLst>
                <a:ext uri="{FF2B5EF4-FFF2-40B4-BE49-F238E27FC236}">
                  <a16:creationId xmlns:a16="http://schemas.microsoft.com/office/drawing/2014/main" id="{F590C6C9-AABF-44BC-BBF3-48A94F1523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40000">
              <a:off x="178" y="3153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4" name="Rectangle 420">
              <a:extLst>
                <a:ext uri="{FF2B5EF4-FFF2-40B4-BE49-F238E27FC236}">
                  <a16:creationId xmlns:a16="http://schemas.microsoft.com/office/drawing/2014/main" id="{D060961D-6B70-4173-91FD-C4291B618F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40000">
              <a:off x="181" y="317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5" name="Rectangle 421">
              <a:extLst>
                <a:ext uri="{FF2B5EF4-FFF2-40B4-BE49-F238E27FC236}">
                  <a16:creationId xmlns:a16="http://schemas.microsoft.com/office/drawing/2014/main" id="{5E47A8E1-5F6E-4651-A59D-A5DC227AAA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40000">
              <a:off x="187" y="320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6" name="Freeform 422">
              <a:extLst>
                <a:ext uri="{FF2B5EF4-FFF2-40B4-BE49-F238E27FC236}">
                  <a16:creationId xmlns:a16="http://schemas.microsoft.com/office/drawing/2014/main" id="{A4C893B8-22E1-42B5-A5F9-3C7F829A81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3066"/>
              <a:ext cx="74" cy="49"/>
            </a:xfrm>
            <a:custGeom>
              <a:avLst/>
              <a:gdLst>
                <a:gd name="T0" fmla="*/ 85 w 423"/>
                <a:gd name="T1" fmla="*/ 51 h 279"/>
                <a:gd name="T2" fmla="*/ 34 w 423"/>
                <a:gd name="T3" fmla="*/ 118 h 279"/>
                <a:gd name="T4" fmla="*/ 0 w 423"/>
                <a:gd name="T5" fmla="*/ 203 h 279"/>
                <a:gd name="T6" fmla="*/ 42 w 423"/>
                <a:gd name="T7" fmla="*/ 178 h 279"/>
                <a:gd name="T8" fmla="*/ 93 w 423"/>
                <a:gd name="T9" fmla="*/ 93 h 279"/>
                <a:gd name="T10" fmla="*/ 135 w 423"/>
                <a:gd name="T11" fmla="*/ 59 h 279"/>
                <a:gd name="T12" fmla="*/ 8 w 423"/>
                <a:gd name="T13" fmla="*/ 0 h 279"/>
                <a:gd name="T14" fmla="*/ 220 w 423"/>
                <a:gd name="T15" fmla="*/ 42 h 279"/>
                <a:gd name="T16" fmla="*/ 178 w 423"/>
                <a:gd name="T17" fmla="*/ 51 h 279"/>
                <a:gd name="T18" fmla="*/ 152 w 423"/>
                <a:gd name="T19" fmla="*/ 84 h 279"/>
                <a:gd name="T20" fmla="*/ 135 w 423"/>
                <a:gd name="T21" fmla="*/ 127 h 279"/>
                <a:gd name="T22" fmla="*/ 135 w 423"/>
                <a:gd name="T23" fmla="*/ 211 h 279"/>
                <a:gd name="T24" fmla="*/ 178 w 423"/>
                <a:gd name="T25" fmla="*/ 245 h 279"/>
                <a:gd name="T26" fmla="*/ 229 w 423"/>
                <a:gd name="T27" fmla="*/ 228 h 279"/>
                <a:gd name="T28" fmla="*/ 254 w 423"/>
                <a:gd name="T29" fmla="*/ 203 h 279"/>
                <a:gd name="T30" fmla="*/ 262 w 423"/>
                <a:gd name="T31" fmla="*/ 152 h 279"/>
                <a:gd name="T32" fmla="*/ 262 w 423"/>
                <a:gd name="T33" fmla="*/ 67 h 279"/>
                <a:gd name="T34" fmla="*/ 220 w 423"/>
                <a:gd name="T35" fmla="*/ 42 h 279"/>
                <a:gd name="T36" fmla="*/ 229 w 423"/>
                <a:gd name="T37" fmla="*/ 76 h 279"/>
                <a:gd name="T38" fmla="*/ 229 w 423"/>
                <a:gd name="T39" fmla="*/ 118 h 279"/>
                <a:gd name="T40" fmla="*/ 220 w 423"/>
                <a:gd name="T41" fmla="*/ 178 h 279"/>
                <a:gd name="T42" fmla="*/ 203 w 423"/>
                <a:gd name="T43" fmla="*/ 203 h 279"/>
                <a:gd name="T44" fmla="*/ 186 w 423"/>
                <a:gd name="T45" fmla="*/ 211 h 279"/>
                <a:gd name="T46" fmla="*/ 169 w 423"/>
                <a:gd name="T47" fmla="*/ 194 h 279"/>
                <a:gd name="T48" fmla="*/ 169 w 423"/>
                <a:gd name="T49" fmla="*/ 169 h 279"/>
                <a:gd name="T50" fmla="*/ 186 w 423"/>
                <a:gd name="T51" fmla="*/ 110 h 279"/>
                <a:gd name="T52" fmla="*/ 203 w 423"/>
                <a:gd name="T53" fmla="*/ 76 h 279"/>
                <a:gd name="T54" fmla="*/ 381 w 423"/>
                <a:gd name="T55" fmla="*/ 76 h 279"/>
                <a:gd name="T56" fmla="*/ 330 w 423"/>
                <a:gd name="T57" fmla="*/ 84 h 279"/>
                <a:gd name="T58" fmla="*/ 313 w 423"/>
                <a:gd name="T59" fmla="*/ 118 h 279"/>
                <a:gd name="T60" fmla="*/ 296 w 423"/>
                <a:gd name="T61" fmla="*/ 161 h 279"/>
                <a:gd name="T62" fmla="*/ 296 w 423"/>
                <a:gd name="T63" fmla="*/ 245 h 279"/>
                <a:gd name="T64" fmla="*/ 339 w 423"/>
                <a:gd name="T65" fmla="*/ 279 h 279"/>
                <a:gd name="T66" fmla="*/ 389 w 423"/>
                <a:gd name="T67" fmla="*/ 262 h 279"/>
                <a:gd name="T68" fmla="*/ 406 w 423"/>
                <a:gd name="T69" fmla="*/ 237 h 279"/>
                <a:gd name="T70" fmla="*/ 423 w 423"/>
                <a:gd name="T71" fmla="*/ 186 h 279"/>
                <a:gd name="T72" fmla="*/ 423 w 423"/>
                <a:gd name="T73" fmla="*/ 101 h 279"/>
                <a:gd name="T74" fmla="*/ 381 w 423"/>
                <a:gd name="T75" fmla="*/ 76 h 279"/>
                <a:gd name="T76" fmla="*/ 381 w 423"/>
                <a:gd name="T77" fmla="*/ 110 h 279"/>
                <a:gd name="T78" fmla="*/ 389 w 423"/>
                <a:gd name="T79" fmla="*/ 152 h 279"/>
                <a:gd name="T80" fmla="*/ 372 w 423"/>
                <a:gd name="T81" fmla="*/ 211 h 279"/>
                <a:gd name="T82" fmla="*/ 364 w 423"/>
                <a:gd name="T83" fmla="*/ 237 h 279"/>
                <a:gd name="T84" fmla="*/ 347 w 423"/>
                <a:gd name="T85" fmla="*/ 245 h 279"/>
                <a:gd name="T86" fmla="*/ 330 w 423"/>
                <a:gd name="T87" fmla="*/ 228 h 279"/>
                <a:gd name="T88" fmla="*/ 330 w 423"/>
                <a:gd name="T89" fmla="*/ 203 h 279"/>
                <a:gd name="T90" fmla="*/ 339 w 423"/>
                <a:gd name="T91" fmla="*/ 144 h 279"/>
                <a:gd name="T92" fmla="*/ 356 w 423"/>
                <a:gd name="T93" fmla="*/ 11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3" h="279">
                  <a:moveTo>
                    <a:pt x="0" y="34"/>
                  </a:moveTo>
                  <a:lnTo>
                    <a:pt x="85" y="51"/>
                  </a:lnTo>
                  <a:lnTo>
                    <a:pt x="59" y="84"/>
                  </a:lnTo>
                  <a:lnTo>
                    <a:pt x="34" y="118"/>
                  </a:lnTo>
                  <a:lnTo>
                    <a:pt x="8" y="161"/>
                  </a:lnTo>
                  <a:lnTo>
                    <a:pt x="0" y="203"/>
                  </a:lnTo>
                  <a:lnTo>
                    <a:pt x="34" y="211"/>
                  </a:lnTo>
                  <a:lnTo>
                    <a:pt x="42" y="178"/>
                  </a:lnTo>
                  <a:lnTo>
                    <a:pt x="51" y="152"/>
                  </a:lnTo>
                  <a:lnTo>
                    <a:pt x="93" y="93"/>
                  </a:lnTo>
                  <a:lnTo>
                    <a:pt x="110" y="67"/>
                  </a:lnTo>
                  <a:lnTo>
                    <a:pt x="135" y="59"/>
                  </a:lnTo>
                  <a:lnTo>
                    <a:pt x="135" y="25"/>
                  </a:lnTo>
                  <a:lnTo>
                    <a:pt x="8" y="0"/>
                  </a:lnTo>
                  <a:lnTo>
                    <a:pt x="0" y="34"/>
                  </a:lnTo>
                  <a:close/>
                  <a:moveTo>
                    <a:pt x="220" y="42"/>
                  </a:moveTo>
                  <a:lnTo>
                    <a:pt x="195" y="42"/>
                  </a:lnTo>
                  <a:lnTo>
                    <a:pt x="178" y="51"/>
                  </a:lnTo>
                  <a:lnTo>
                    <a:pt x="161" y="67"/>
                  </a:lnTo>
                  <a:lnTo>
                    <a:pt x="152" y="84"/>
                  </a:lnTo>
                  <a:lnTo>
                    <a:pt x="144" y="101"/>
                  </a:lnTo>
                  <a:lnTo>
                    <a:pt x="135" y="127"/>
                  </a:lnTo>
                  <a:lnTo>
                    <a:pt x="135" y="178"/>
                  </a:lnTo>
                  <a:lnTo>
                    <a:pt x="135" y="211"/>
                  </a:lnTo>
                  <a:lnTo>
                    <a:pt x="152" y="228"/>
                  </a:lnTo>
                  <a:lnTo>
                    <a:pt x="178" y="245"/>
                  </a:lnTo>
                  <a:lnTo>
                    <a:pt x="203" y="245"/>
                  </a:lnTo>
                  <a:lnTo>
                    <a:pt x="229" y="228"/>
                  </a:lnTo>
                  <a:lnTo>
                    <a:pt x="237" y="220"/>
                  </a:lnTo>
                  <a:lnTo>
                    <a:pt x="254" y="203"/>
                  </a:lnTo>
                  <a:lnTo>
                    <a:pt x="262" y="178"/>
                  </a:lnTo>
                  <a:lnTo>
                    <a:pt x="262" y="152"/>
                  </a:lnTo>
                  <a:lnTo>
                    <a:pt x="271" y="110"/>
                  </a:lnTo>
                  <a:lnTo>
                    <a:pt x="262" y="67"/>
                  </a:lnTo>
                  <a:lnTo>
                    <a:pt x="245" y="51"/>
                  </a:lnTo>
                  <a:lnTo>
                    <a:pt x="220" y="42"/>
                  </a:lnTo>
                  <a:close/>
                  <a:moveTo>
                    <a:pt x="220" y="76"/>
                  </a:moveTo>
                  <a:lnTo>
                    <a:pt x="229" y="76"/>
                  </a:lnTo>
                  <a:lnTo>
                    <a:pt x="229" y="101"/>
                  </a:lnTo>
                  <a:lnTo>
                    <a:pt x="229" y="118"/>
                  </a:lnTo>
                  <a:lnTo>
                    <a:pt x="229" y="144"/>
                  </a:lnTo>
                  <a:lnTo>
                    <a:pt x="220" y="178"/>
                  </a:lnTo>
                  <a:lnTo>
                    <a:pt x="212" y="194"/>
                  </a:lnTo>
                  <a:lnTo>
                    <a:pt x="203" y="203"/>
                  </a:lnTo>
                  <a:lnTo>
                    <a:pt x="203" y="211"/>
                  </a:lnTo>
                  <a:lnTo>
                    <a:pt x="186" y="211"/>
                  </a:lnTo>
                  <a:lnTo>
                    <a:pt x="178" y="203"/>
                  </a:lnTo>
                  <a:lnTo>
                    <a:pt x="169" y="194"/>
                  </a:lnTo>
                  <a:lnTo>
                    <a:pt x="169" y="186"/>
                  </a:lnTo>
                  <a:lnTo>
                    <a:pt x="169" y="169"/>
                  </a:lnTo>
                  <a:lnTo>
                    <a:pt x="178" y="135"/>
                  </a:lnTo>
                  <a:lnTo>
                    <a:pt x="186" y="110"/>
                  </a:lnTo>
                  <a:lnTo>
                    <a:pt x="195" y="84"/>
                  </a:lnTo>
                  <a:lnTo>
                    <a:pt x="203" y="76"/>
                  </a:lnTo>
                  <a:lnTo>
                    <a:pt x="220" y="76"/>
                  </a:lnTo>
                  <a:close/>
                  <a:moveTo>
                    <a:pt x="381" y="76"/>
                  </a:moveTo>
                  <a:lnTo>
                    <a:pt x="356" y="76"/>
                  </a:lnTo>
                  <a:lnTo>
                    <a:pt x="330" y="84"/>
                  </a:lnTo>
                  <a:lnTo>
                    <a:pt x="322" y="101"/>
                  </a:lnTo>
                  <a:lnTo>
                    <a:pt x="313" y="118"/>
                  </a:lnTo>
                  <a:lnTo>
                    <a:pt x="305" y="135"/>
                  </a:lnTo>
                  <a:lnTo>
                    <a:pt x="296" y="161"/>
                  </a:lnTo>
                  <a:lnTo>
                    <a:pt x="288" y="211"/>
                  </a:lnTo>
                  <a:lnTo>
                    <a:pt x="296" y="245"/>
                  </a:lnTo>
                  <a:lnTo>
                    <a:pt x="313" y="262"/>
                  </a:lnTo>
                  <a:lnTo>
                    <a:pt x="339" y="279"/>
                  </a:lnTo>
                  <a:lnTo>
                    <a:pt x="364" y="279"/>
                  </a:lnTo>
                  <a:lnTo>
                    <a:pt x="389" y="262"/>
                  </a:lnTo>
                  <a:lnTo>
                    <a:pt x="398" y="254"/>
                  </a:lnTo>
                  <a:lnTo>
                    <a:pt x="406" y="237"/>
                  </a:lnTo>
                  <a:lnTo>
                    <a:pt x="415" y="211"/>
                  </a:lnTo>
                  <a:lnTo>
                    <a:pt x="423" y="186"/>
                  </a:lnTo>
                  <a:lnTo>
                    <a:pt x="423" y="144"/>
                  </a:lnTo>
                  <a:lnTo>
                    <a:pt x="423" y="101"/>
                  </a:lnTo>
                  <a:lnTo>
                    <a:pt x="406" y="84"/>
                  </a:lnTo>
                  <a:lnTo>
                    <a:pt x="381" y="76"/>
                  </a:lnTo>
                  <a:close/>
                  <a:moveTo>
                    <a:pt x="372" y="110"/>
                  </a:moveTo>
                  <a:lnTo>
                    <a:pt x="381" y="110"/>
                  </a:lnTo>
                  <a:lnTo>
                    <a:pt x="389" y="135"/>
                  </a:lnTo>
                  <a:lnTo>
                    <a:pt x="389" y="152"/>
                  </a:lnTo>
                  <a:lnTo>
                    <a:pt x="381" y="178"/>
                  </a:lnTo>
                  <a:lnTo>
                    <a:pt x="372" y="211"/>
                  </a:lnTo>
                  <a:lnTo>
                    <a:pt x="372" y="228"/>
                  </a:lnTo>
                  <a:lnTo>
                    <a:pt x="364" y="237"/>
                  </a:lnTo>
                  <a:lnTo>
                    <a:pt x="356" y="245"/>
                  </a:lnTo>
                  <a:lnTo>
                    <a:pt x="347" y="245"/>
                  </a:lnTo>
                  <a:lnTo>
                    <a:pt x="330" y="237"/>
                  </a:lnTo>
                  <a:lnTo>
                    <a:pt x="330" y="228"/>
                  </a:lnTo>
                  <a:lnTo>
                    <a:pt x="330" y="220"/>
                  </a:lnTo>
                  <a:lnTo>
                    <a:pt x="330" y="203"/>
                  </a:lnTo>
                  <a:lnTo>
                    <a:pt x="330" y="169"/>
                  </a:lnTo>
                  <a:lnTo>
                    <a:pt x="339" y="144"/>
                  </a:lnTo>
                  <a:lnTo>
                    <a:pt x="347" y="118"/>
                  </a:lnTo>
                  <a:lnTo>
                    <a:pt x="356" y="110"/>
                  </a:lnTo>
                  <a:lnTo>
                    <a:pt x="372" y="110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7" name="Rectangle 423">
              <a:extLst>
                <a:ext uri="{FF2B5EF4-FFF2-40B4-BE49-F238E27FC236}">
                  <a16:creationId xmlns:a16="http://schemas.microsoft.com/office/drawing/2014/main" id="{14C542F2-87AA-4DF3-91E4-423AEFF52F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3390" y="305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8" name="Rectangle 424">
              <a:extLst>
                <a:ext uri="{FF2B5EF4-FFF2-40B4-BE49-F238E27FC236}">
                  <a16:creationId xmlns:a16="http://schemas.microsoft.com/office/drawing/2014/main" id="{95807495-08FF-49DB-ACE1-2EA5BC7F90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3417" y="305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9" name="Rectangle 425">
              <a:extLst>
                <a:ext uri="{FF2B5EF4-FFF2-40B4-BE49-F238E27FC236}">
                  <a16:creationId xmlns:a16="http://schemas.microsoft.com/office/drawing/2014/main" id="{524DC59E-63A8-455A-9EA5-1268E2C0A8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3443" y="306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0" name="Freeform 426">
              <a:extLst>
                <a:ext uri="{FF2B5EF4-FFF2-40B4-BE49-F238E27FC236}">
                  <a16:creationId xmlns:a16="http://schemas.microsoft.com/office/drawing/2014/main" id="{2F65A789-AD43-4C9D-A39D-885DF6653D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8" y="4374"/>
              <a:ext cx="58" cy="81"/>
            </a:xfrm>
            <a:custGeom>
              <a:avLst/>
              <a:gdLst>
                <a:gd name="T0" fmla="*/ 169 w 338"/>
                <a:gd name="T1" fmla="*/ 93 h 466"/>
                <a:gd name="T2" fmla="*/ 76 w 338"/>
                <a:gd name="T3" fmla="*/ 93 h 466"/>
                <a:gd name="T4" fmla="*/ 0 w 338"/>
                <a:gd name="T5" fmla="*/ 119 h 466"/>
                <a:gd name="T6" fmla="*/ 42 w 338"/>
                <a:gd name="T7" fmla="*/ 136 h 466"/>
                <a:gd name="T8" fmla="*/ 101 w 338"/>
                <a:gd name="T9" fmla="*/ 127 h 466"/>
                <a:gd name="T10" fmla="*/ 169 w 338"/>
                <a:gd name="T11" fmla="*/ 127 h 466"/>
                <a:gd name="T12" fmla="*/ 220 w 338"/>
                <a:gd name="T13" fmla="*/ 119 h 466"/>
                <a:gd name="T14" fmla="*/ 127 w 338"/>
                <a:gd name="T15" fmla="*/ 17 h 466"/>
                <a:gd name="T16" fmla="*/ 84 w 338"/>
                <a:gd name="T17" fmla="*/ 220 h 466"/>
                <a:gd name="T18" fmla="*/ 67 w 338"/>
                <a:gd name="T19" fmla="*/ 271 h 466"/>
                <a:gd name="T20" fmla="*/ 101 w 338"/>
                <a:gd name="T21" fmla="*/ 314 h 466"/>
                <a:gd name="T22" fmla="*/ 152 w 338"/>
                <a:gd name="T23" fmla="*/ 330 h 466"/>
                <a:gd name="T24" fmla="*/ 194 w 338"/>
                <a:gd name="T25" fmla="*/ 305 h 466"/>
                <a:gd name="T26" fmla="*/ 211 w 338"/>
                <a:gd name="T27" fmla="*/ 263 h 466"/>
                <a:gd name="T28" fmla="*/ 186 w 338"/>
                <a:gd name="T29" fmla="*/ 220 h 466"/>
                <a:gd name="T30" fmla="*/ 254 w 338"/>
                <a:gd name="T31" fmla="*/ 271 h 466"/>
                <a:gd name="T32" fmla="*/ 237 w 338"/>
                <a:gd name="T33" fmla="*/ 170 h 466"/>
                <a:gd name="T34" fmla="*/ 144 w 338"/>
                <a:gd name="T35" fmla="*/ 220 h 466"/>
                <a:gd name="T36" fmla="*/ 169 w 338"/>
                <a:gd name="T37" fmla="*/ 246 h 466"/>
                <a:gd name="T38" fmla="*/ 178 w 338"/>
                <a:gd name="T39" fmla="*/ 271 h 466"/>
                <a:gd name="T40" fmla="*/ 152 w 338"/>
                <a:gd name="T41" fmla="*/ 288 h 466"/>
                <a:gd name="T42" fmla="*/ 127 w 338"/>
                <a:gd name="T43" fmla="*/ 297 h 466"/>
                <a:gd name="T44" fmla="*/ 110 w 338"/>
                <a:gd name="T45" fmla="*/ 280 h 466"/>
                <a:gd name="T46" fmla="*/ 118 w 338"/>
                <a:gd name="T47" fmla="*/ 237 h 466"/>
                <a:gd name="T48" fmla="*/ 330 w 338"/>
                <a:gd name="T49" fmla="*/ 347 h 466"/>
                <a:gd name="T50" fmla="*/ 296 w 338"/>
                <a:gd name="T51" fmla="*/ 314 h 466"/>
                <a:gd name="T52" fmla="*/ 211 w 338"/>
                <a:gd name="T53" fmla="*/ 330 h 466"/>
                <a:gd name="T54" fmla="*/ 169 w 338"/>
                <a:gd name="T55" fmla="*/ 356 h 466"/>
                <a:gd name="T56" fmla="*/ 152 w 338"/>
                <a:gd name="T57" fmla="*/ 381 h 466"/>
                <a:gd name="T58" fmla="*/ 152 w 338"/>
                <a:gd name="T59" fmla="*/ 432 h 466"/>
                <a:gd name="T60" fmla="*/ 186 w 338"/>
                <a:gd name="T61" fmla="*/ 466 h 466"/>
                <a:gd name="T62" fmla="*/ 271 w 338"/>
                <a:gd name="T63" fmla="*/ 449 h 466"/>
                <a:gd name="T64" fmla="*/ 313 w 338"/>
                <a:gd name="T65" fmla="*/ 424 h 466"/>
                <a:gd name="T66" fmla="*/ 330 w 338"/>
                <a:gd name="T67" fmla="*/ 390 h 466"/>
                <a:gd name="T68" fmla="*/ 330 w 338"/>
                <a:gd name="T69" fmla="*/ 347 h 466"/>
                <a:gd name="T70" fmla="*/ 305 w 338"/>
                <a:gd name="T71" fmla="*/ 373 h 466"/>
                <a:gd name="T72" fmla="*/ 296 w 338"/>
                <a:gd name="T73" fmla="*/ 390 h 466"/>
                <a:gd name="T74" fmla="*/ 254 w 338"/>
                <a:gd name="T75" fmla="*/ 415 h 466"/>
                <a:gd name="T76" fmla="*/ 203 w 338"/>
                <a:gd name="T77" fmla="*/ 432 h 466"/>
                <a:gd name="T78" fmla="*/ 178 w 338"/>
                <a:gd name="T79" fmla="*/ 424 h 466"/>
                <a:gd name="T80" fmla="*/ 178 w 338"/>
                <a:gd name="T81" fmla="*/ 398 h 466"/>
                <a:gd name="T82" fmla="*/ 203 w 338"/>
                <a:gd name="T83" fmla="*/ 381 h 466"/>
                <a:gd name="T84" fmla="*/ 254 w 338"/>
                <a:gd name="T85" fmla="*/ 356 h 466"/>
                <a:gd name="T86" fmla="*/ 296 w 338"/>
                <a:gd name="T87" fmla="*/ 34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8" h="466">
                  <a:moveTo>
                    <a:pt x="127" y="17"/>
                  </a:moveTo>
                  <a:lnTo>
                    <a:pt x="169" y="93"/>
                  </a:lnTo>
                  <a:lnTo>
                    <a:pt x="127" y="93"/>
                  </a:lnTo>
                  <a:lnTo>
                    <a:pt x="76" y="93"/>
                  </a:lnTo>
                  <a:lnTo>
                    <a:pt x="34" y="102"/>
                  </a:lnTo>
                  <a:lnTo>
                    <a:pt x="0" y="119"/>
                  </a:lnTo>
                  <a:lnTo>
                    <a:pt x="8" y="144"/>
                  </a:lnTo>
                  <a:lnTo>
                    <a:pt x="42" y="136"/>
                  </a:lnTo>
                  <a:lnTo>
                    <a:pt x="67" y="127"/>
                  </a:lnTo>
                  <a:lnTo>
                    <a:pt x="101" y="127"/>
                  </a:lnTo>
                  <a:lnTo>
                    <a:pt x="135" y="127"/>
                  </a:lnTo>
                  <a:lnTo>
                    <a:pt x="169" y="127"/>
                  </a:lnTo>
                  <a:lnTo>
                    <a:pt x="194" y="136"/>
                  </a:lnTo>
                  <a:lnTo>
                    <a:pt x="220" y="119"/>
                  </a:lnTo>
                  <a:lnTo>
                    <a:pt x="161" y="0"/>
                  </a:lnTo>
                  <a:lnTo>
                    <a:pt x="127" y="17"/>
                  </a:lnTo>
                  <a:close/>
                  <a:moveTo>
                    <a:pt x="101" y="212"/>
                  </a:moveTo>
                  <a:lnTo>
                    <a:pt x="84" y="220"/>
                  </a:lnTo>
                  <a:lnTo>
                    <a:pt x="67" y="246"/>
                  </a:lnTo>
                  <a:lnTo>
                    <a:pt x="67" y="271"/>
                  </a:lnTo>
                  <a:lnTo>
                    <a:pt x="76" y="288"/>
                  </a:lnTo>
                  <a:lnTo>
                    <a:pt x="101" y="314"/>
                  </a:lnTo>
                  <a:lnTo>
                    <a:pt x="127" y="330"/>
                  </a:lnTo>
                  <a:lnTo>
                    <a:pt x="152" y="330"/>
                  </a:lnTo>
                  <a:lnTo>
                    <a:pt x="169" y="322"/>
                  </a:lnTo>
                  <a:lnTo>
                    <a:pt x="194" y="305"/>
                  </a:lnTo>
                  <a:lnTo>
                    <a:pt x="203" y="288"/>
                  </a:lnTo>
                  <a:lnTo>
                    <a:pt x="211" y="263"/>
                  </a:lnTo>
                  <a:lnTo>
                    <a:pt x="203" y="237"/>
                  </a:lnTo>
                  <a:lnTo>
                    <a:pt x="186" y="220"/>
                  </a:lnTo>
                  <a:lnTo>
                    <a:pt x="220" y="204"/>
                  </a:lnTo>
                  <a:lnTo>
                    <a:pt x="254" y="271"/>
                  </a:lnTo>
                  <a:lnTo>
                    <a:pt x="288" y="254"/>
                  </a:lnTo>
                  <a:lnTo>
                    <a:pt x="237" y="170"/>
                  </a:lnTo>
                  <a:lnTo>
                    <a:pt x="135" y="195"/>
                  </a:lnTo>
                  <a:lnTo>
                    <a:pt x="144" y="220"/>
                  </a:lnTo>
                  <a:lnTo>
                    <a:pt x="161" y="229"/>
                  </a:lnTo>
                  <a:lnTo>
                    <a:pt x="169" y="246"/>
                  </a:lnTo>
                  <a:lnTo>
                    <a:pt x="178" y="254"/>
                  </a:lnTo>
                  <a:lnTo>
                    <a:pt x="178" y="271"/>
                  </a:lnTo>
                  <a:lnTo>
                    <a:pt x="169" y="280"/>
                  </a:lnTo>
                  <a:lnTo>
                    <a:pt x="152" y="288"/>
                  </a:lnTo>
                  <a:lnTo>
                    <a:pt x="135" y="297"/>
                  </a:lnTo>
                  <a:lnTo>
                    <a:pt x="127" y="297"/>
                  </a:lnTo>
                  <a:lnTo>
                    <a:pt x="110" y="288"/>
                  </a:lnTo>
                  <a:lnTo>
                    <a:pt x="110" y="280"/>
                  </a:lnTo>
                  <a:lnTo>
                    <a:pt x="101" y="263"/>
                  </a:lnTo>
                  <a:lnTo>
                    <a:pt x="118" y="237"/>
                  </a:lnTo>
                  <a:lnTo>
                    <a:pt x="101" y="212"/>
                  </a:lnTo>
                  <a:close/>
                  <a:moveTo>
                    <a:pt x="330" y="347"/>
                  </a:moveTo>
                  <a:lnTo>
                    <a:pt x="313" y="322"/>
                  </a:lnTo>
                  <a:lnTo>
                    <a:pt x="296" y="314"/>
                  </a:lnTo>
                  <a:lnTo>
                    <a:pt x="254" y="314"/>
                  </a:lnTo>
                  <a:lnTo>
                    <a:pt x="211" y="330"/>
                  </a:lnTo>
                  <a:lnTo>
                    <a:pt x="186" y="347"/>
                  </a:lnTo>
                  <a:lnTo>
                    <a:pt x="169" y="356"/>
                  </a:lnTo>
                  <a:lnTo>
                    <a:pt x="161" y="373"/>
                  </a:lnTo>
                  <a:lnTo>
                    <a:pt x="152" y="381"/>
                  </a:lnTo>
                  <a:lnTo>
                    <a:pt x="144" y="407"/>
                  </a:lnTo>
                  <a:lnTo>
                    <a:pt x="152" y="432"/>
                  </a:lnTo>
                  <a:lnTo>
                    <a:pt x="169" y="457"/>
                  </a:lnTo>
                  <a:lnTo>
                    <a:pt x="186" y="466"/>
                  </a:lnTo>
                  <a:lnTo>
                    <a:pt x="220" y="466"/>
                  </a:lnTo>
                  <a:lnTo>
                    <a:pt x="271" y="449"/>
                  </a:lnTo>
                  <a:lnTo>
                    <a:pt x="296" y="432"/>
                  </a:lnTo>
                  <a:lnTo>
                    <a:pt x="313" y="424"/>
                  </a:lnTo>
                  <a:lnTo>
                    <a:pt x="321" y="407"/>
                  </a:lnTo>
                  <a:lnTo>
                    <a:pt x="330" y="390"/>
                  </a:lnTo>
                  <a:lnTo>
                    <a:pt x="338" y="373"/>
                  </a:lnTo>
                  <a:lnTo>
                    <a:pt x="330" y="347"/>
                  </a:lnTo>
                  <a:close/>
                  <a:moveTo>
                    <a:pt x="305" y="356"/>
                  </a:moveTo>
                  <a:lnTo>
                    <a:pt x="305" y="373"/>
                  </a:lnTo>
                  <a:lnTo>
                    <a:pt x="305" y="381"/>
                  </a:lnTo>
                  <a:lnTo>
                    <a:pt x="296" y="390"/>
                  </a:lnTo>
                  <a:lnTo>
                    <a:pt x="279" y="398"/>
                  </a:lnTo>
                  <a:lnTo>
                    <a:pt x="254" y="415"/>
                  </a:lnTo>
                  <a:lnTo>
                    <a:pt x="220" y="424"/>
                  </a:lnTo>
                  <a:lnTo>
                    <a:pt x="203" y="432"/>
                  </a:lnTo>
                  <a:lnTo>
                    <a:pt x="186" y="432"/>
                  </a:lnTo>
                  <a:lnTo>
                    <a:pt x="178" y="424"/>
                  </a:lnTo>
                  <a:lnTo>
                    <a:pt x="178" y="407"/>
                  </a:lnTo>
                  <a:lnTo>
                    <a:pt x="178" y="398"/>
                  </a:lnTo>
                  <a:lnTo>
                    <a:pt x="186" y="390"/>
                  </a:lnTo>
                  <a:lnTo>
                    <a:pt x="203" y="381"/>
                  </a:lnTo>
                  <a:lnTo>
                    <a:pt x="228" y="364"/>
                  </a:lnTo>
                  <a:lnTo>
                    <a:pt x="254" y="356"/>
                  </a:lnTo>
                  <a:lnTo>
                    <a:pt x="279" y="347"/>
                  </a:lnTo>
                  <a:lnTo>
                    <a:pt x="296" y="347"/>
                  </a:lnTo>
                  <a:lnTo>
                    <a:pt x="305" y="356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1" name="Rectangle 427">
              <a:extLst>
                <a:ext uri="{FF2B5EF4-FFF2-40B4-BE49-F238E27FC236}">
                  <a16:creationId xmlns:a16="http://schemas.microsoft.com/office/drawing/2014/main" id="{F18876DF-4994-4F4C-BD78-53A6F238D9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40000">
              <a:off x="3077" y="436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2" name="Rectangle 428">
              <a:extLst>
                <a:ext uri="{FF2B5EF4-FFF2-40B4-BE49-F238E27FC236}">
                  <a16:creationId xmlns:a16="http://schemas.microsoft.com/office/drawing/2014/main" id="{480670A4-8259-4E31-910F-FA9674ABD0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40000">
              <a:off x="3090" y="438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3" name="Rectangle 429">
              <a:extLst>
                <a:ext uri="{FF2B5EF4-FFF2-40B4-BE49-F238E27FC236}">
                  <a16:creationId xmlns:a16="http://schemas.microsoft.com/office/drawing/2014/main" id="{8088B9FA-139D-4EB7-8618-FB2A7CC2F0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40000">
              <a:off x="3100" y="441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4" name="Rectangle 430">
              <a:extLst>
                <a:ext uri="{FF2B5EF4-FFF2-40B4-BE49-F238E27FC236}">
                  <a16:creationId xmlns:a16="http://schemas.microsoft.com/office/drawing/2014/main" id="{6BD7AEB0-4642-4D32-A26D-43A4E4A33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" y="10"/>
              <a:ext cx="3453" cy="451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1" name="Çerçeve">
            <a:extLst>
              <a:ext uri="{FF2B5EF4-FFF2-40B4-BE49-F238E27FC236}">
                <a16:creationId xmlns:a16="http://schemas.microsoft.com/office/drawing/2014/main" id="{16C909A4-4E11-4612-986E-8828205CE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813" y="15875"/>
            <a:ext cx="5481637" cy="7167563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lüvyon">
            <a:extLst>
              <a:ext uri="{FF2B5EF4-FFF2-40B4-BE49-F238E27FC236}">
                <a16:creationId xmlns:a16="http://schemas.microsoft.com/office/drawing/2014/main" id="{24FEF884-8197-44CF-9F89-B21227A5848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992938" y="0"/>
            <a:ext cx="5513387" cy="7199313"/>
          </a:xfrm>
          <a:prstGeom prst="rect">
            <a:avLst/>
          </a:prstGeom>
          <a:pattFill prst="dotDmnd">
            <a:fgClr>
              <a:schemeClr val="tx1"/>
            </a:fgClr>
            <a:bgClr>
              <a:schemeClr val="bg1"/>
            </a:bgClr>
          </a:patt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Kalker">
            <a:extLst>
              <a:ext uri="{FF2B5EF4-FFF2-40B4-BE49-F238E27FC236}">
                <a16:creationId xmlns:a16="http://schemas.microsoft.com/office/drawing/2014/main" id="{85A3006C-4D31-44FB-AFAD-04C83DC7B6B3}"/>
              </a:ext>
            </a:extLst>
          </p:cNvPr>
          <p:cNvSpPr>
            <a:spLocks noEditPoints="1"/>
          </p:cNvSpPr>
          <p:nvPr/>
        </p:nvSpPr>
        <p:spPr bwMode="auto">
          <a:xfrm>
            <a:off x="7008813" y="15875"/>
            <a:ext cx="5481637" cy="7167563"/>
          </a:xfrm>
          <a:custGeom>
            <a:avLst/>
            <a:gdLst>
              <a:gd name="T0" fmla="*/ 0 w 19844"/>
              <a:gd name="T1" fmla="*/ 0 h 25937"/>
              <a:gd name="T2" fmla="*/ 8356 w 19844"/>
              <a:gd name="T3" fmla="*/ 677 h 25937"/>
              <a:gd name="T4" fmla="*/ 8068 w 19844"/>
              <a:gd name="T5" fmla="*/ 2582 h 25937"/>
              <a:gd name="T6" fmla="*/ 7289 w 19844"/>
              <a:gd name="T7" fmla="*/ 5054 h 25937"/>
              <a:gd name="T8" fmla="*/ 6248 w 19844"/>
              <a:gd name="T9" fmla="*/ 6188 h 25937"/>
              <a:gd name="T10" fmla="*/ 5088 w 19844"/>
              <a:gd name="T11" fmla="*/ 7111 h 25937"/>
              <a:gd name="T12" fmla="*/ 3759 w 19844"/>
              <a:gd name="T13" fmla="*/ 8127 h 25937"/>
              <a:gd name="T14" fmla="*/ 3564 w 19844"/>
              <a:gd name="T15" fmla="*/ 9015 h 25937"/>
              <a:gd name="T16" fmla="*/ 2989 w 19844"/>
              <a:gd name="T17" fmla="*/ 9938 h 25937"/>
              <a:gd name="T18" fmla="*/ 2210 w 19844"/>
              <a:gd name="T19" fmla="*/ 10370 h 25937"/>
              <a:gd name="T20" fmla="*/ 1702 w 19844"/>
              <a:gd name="T21" fmla="*/ 11047 h 25937"/>
              <a:gd name="T22" fmla="*/ 711 w 19844"/>
              <a:gd name="T23" fmla="*/ 12308 h 25937"/>
              <a:gd name="T24" fmla="*/ 0 w 19844"/>
              <a:gd name="T25" fmla="*/ 12782 h 25937"/>
              <a:gd name="T26" fmla="*/ 19844 w 19844"/>
              <a:gd name="T27" fmla="*/ 0 h 25937"/>
              <a:gd name="T28" fmla="*/ 18947 w 19844"/>
              <a:gd name="T29" fmla="*/ 5460 h 25937"/>
              <a:gd name="T30" fmla="*/ 16483 w 19844"/>
              <a:gd name="T31" fmla="*/ 6163 h 25937"/>
              <a:gd name="T32" fmla="*/ 14714 w 19844"/>
              <a:gd name="T33" fmla="*/ 6188 h 25937"/>
              <a:gd name="T34" fmla="*/ 14257 w 19844"/>
              <a:gd name="T35" fmla="*/ 5028 h 25937"/>
              <a:gd name="T36" fmla="*/ 13385 w 19844"/>
              <a:gd name="T37" fmla="*/ 3750 h 25937"/>
              <a:gd name="T38" fmla="*/ 12174 w 19844"/>
              <a:gd name="T39" fmla="*/ 2489 h 25937"/>
              <a:gd name="T40" fmla="*/ 11912 w 19844"/>
              <a:gd name="T41" fmla="*/ 533 h 25937"/>
              <a:gd name="T42" fmla="*/ 19844 w 19844"/>
              <a:gd name="T43" fmla="*/ 16964 h 25937"/>
              <a:gd name="T44" fmla="*/ 12200 w 19844"/>
              <a:gd name="T45" fmla="*/ 25937 h 25937"/>
              <a:gd name="T46" fmla="*/ 12217 w 19844"/>
              <a:gd name="T47" fmla="*/ 24871 h 25937"/>
              <a:gd name="T48" fmla="*/ 13571 w 19844"/>
              <a:gd name="T49" fmla="*/ 24236 h 25937"/>
              <a:gd name="T50" fmla="*/ 14375 w 19844"/>
              <a:gd name="T51" fmla="*/ 23719 h 25937"/>
              <a:gd name="T52" fmla="*/ 14130 w 19844"/>
              <a:gd name="T53" fmla="*/ 23042 h 25937"/>
              <a:gd name="T54" fmla="*/ 14282 w 19844"/>
              <a:gd name="T55" fmla="*/ 21984 h 25937"/>
              <a:gd name="T56" fmla="*/ 15400 w 19844"/>
              <a:gd name="T57" fmla="*/ 21552 h 25937"/>
              <a:gd name="T58" fmla="*/ 16196 w 19844"/>
              <a:gd name="T59" fmla="*/ 20968 h 25937"/>
              <a:gd name="T60" fmla="*/ 16314 w 19844"/>
              <a:gd name="T61" fmla="*/ 19131 h 25937"/>
              <a:gd name="T62" fmla="*/ 16551 w 19844"/>
              <a:gd name="T63" fmla="*/ 17531 h 25937"/>
              <a:gd name="T64" fmla="*/ 17618 w 19844"/>
              <a:gd name="T65" fmla="*/ 16930 h 25937"/>
              <a:gd name="T66" fmla="*/ 19142 w 19844"/>
              <a:gd name="T67" fmla="*/ 16803 h 25937"/>
              <a:gd name="T68" fmla="*/ 19844 w 19844"/>
              <a:gd name="T69" fmla="*/ 16964 h 25937"/>
              <a:gd name="T70" fmla="*/ 0 w 19844"/>
              <a:gd name="T71" fmla="*/ 16338 h 25937"/>
              <a:gd name="T72" fmla="*/ 516 w 19844"/>
              <a:gd name="T73" fmla="*/ 17023 h 25937"/>
              <a:gd name="T74" fmla="*/ 906 w 19844"/>
              <a:gd name="T75" fmla="*/ 18767 h 25937"/>
              <a:gd name="T76" fmla="*/ 347 w 19844"/>
              <a:gd name="T77" fmla="*/ 20240 h 25937"/>
              <a:gd name="T78" fmla="*/ 5452 w 19844"/>
              <a:gd name="T79" fmla="*/ 10006 h 25937"/>
              <a:gd name="T80" fmla="*/ 6781 w 19844"/>
              <a:gd name="T81" fmla="*/ 9887 h 25937"/>
              <a:gd name="T82" fmla="*/ 7797 w 19844"/>
              <a:gd name="T83" fmla="*/ 10277 h 25937"/>
              <a:gd name="T84" fmla="*/ 8111 w 19844"/>
              <a:gd name="T85" fmla="*/ 11191 h 25937"/>
              <a:gd name="T86" fmla="*/ 7433 w 19844"/>
              <a:gd name="T87" fmla="*/ 12571 h 25937"/>
              <a:gd name="T88" fmla="*/ 6883 w 19844"/>
              <a:gd name="T89" fmla="*/ 13781 h 25937"/>
              <a:gd name="T90" fmla="*/ 5571 w 19844"/>
              <a:gd name="T91" fmla="*/ 14628 h 25937"/>
              <a:gd name="T92" fmla="*/ 5088 w 19844"/>
              <a:gd name="T93" fmla="*/ 13883 h 25937"/>
              <a:gd name="T94" fmla="*/ 5139 w 19844"/>
              <a:gd name="T95" fmla="*/ 12190 h 25937"/>
              <a:gd name="T96" fmla="*/ 5139 w 19844"/>
              <a:gd name="T97" fmla="*/ 10251 h 25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844" h="25937">
                <a:moveTo>
                  <a:pt x="0" y="12782"/>
                </a:moveTo>
                <a:lnTo>
                  <a:pt x="0" y="0"/>
                </a:lnTo>
                <a:lnTo>
                  <a:pt x="8356" y="0"/>
                </a:lnTo>
                <a:lnTo>
                  <a:pt x="8356" y="677"/>
                </a:lnTo>
                <a:lnTo>
                  <a:pt x="8280" y="1211"/>
                </a:lnTo>
                <a:lnTo>
                  <a:pt x="8068" y="2582"/>
                </a:lnTo>
                <a:lnTo>
                  <a:pt x="7746" y="3843"/>
                </a:lnTo>
                <a:lnTo>
                  <a:pt x="7289" y="5054"/>
                </a:lnTo>
                <a:lnTo>
                  <a:pt x="6883" y="5612"/>
                </a:lnTo>
                <a:lnTo>
                  <a:pt x="6248" y="6188"/>
                </a:lnTo>
                <a:lnTo>
                  <a:pt x="5765" y="6603"/>
                </a:lnTo>
                <a:lnTo>
                  <a:pt x="5088" y="7111"/>
                </a:lnTo>
                <a:lnTo>
                  <a:pt x="4318" y="7593"/>
                </a:lnTo>
                <a:lnTo>
                  <a:pt x="3759" y="8127"/>
                </a:lnTo>
                <a:lnTo>
                  <a:pt x="3615" y="8677"/>
                </a:lnTo>
                <a:lnTo>
                  <a:pt x="3564" y="9015"/>
                </a:lnTo>
                <a:lnTo>
                  <a:pt x="3513" y="9549"/>
                </a:lnTo>
                <a:lnTo>
                  <a:pt x="2989" y="9938"/>
                </a:lnTo>
                <a:lnTo>
                  <a:pt x="2523" y="10175"/>
                </a:lnTo>
                <a:lnTo>
                  <a:pt x="2210" y="10370"/>
                </a:lnTo>
                <a:lnTo>
                  <a:pt x="1973" y="10641"/>
                </a:lnTo>
                <a:lnTo>
                  <a:pt x="1702" y="11047"/>
                </a:lnTo>
                <a:lnTo>
                  <a:pt x="1439" y="11750"/>
                </a:lnTo>
                <a:lnTo>
                  <a:pt x="711" y="12308"/>
                </a:lnTo>
                <a:lnTo>
                  <a:pt x="110" y="12740"/>
                </a:lnTo>
                <a:lnTo>
                  <a:pt x="0" y="12782"/>
                </a:lnTo>
                <a:close/>
                <a:moveTo>
                  <a:pt x="11793" y="0"/>
                </a:moveTo>
                <a:lnTo>
                  <a:pt x="19844" y="0"/>
                </a:lnTo>
                <a:lnTo>
                  <a:pt x="19844" y="5181"/>
                </a:lnTo>
                <a:lnTo>
                  <a:pt x="18947" y="5460"/>
                </a:lnTo>
                <a:lnTo>
                  <a:pt x="17813" y="5849"/>
                </a:lnTo>
                <a:lnTo>
                  <a:pt x="16483" y="6163"/>
                </a:lnTo>
                <a:lnTo>
                  <a:pt x="15324" y="6357"/>
                </a:lnTo>
                <a:lnTo>
                  <a:pt x="14714" y="6188"/>
                </a:lnTo>
                <a:lnTo>
                  <a:pt x="14502" y="5756"/>
                </a:lnTo>
                <a:lnTo>
                  <a:pt x="14257" y="5028"/>
                </a:lnTo>
                <a:lnTo>
                  <a:pt x="13994" y="4402"/>
                </a:lnTo>
                <a:lnTo>
                  <a:pt x="13385" y="3750"/>
                </a:lnTo>
                <a:lnTo>
                  <a:pt x="12614" y="3259"/>
                </a:lnTo>
                <a:lnTo>
                  <a:pt x="12174" y="2489"/>
                </a:lnTo>
                <a:lnTo>
                  <a:pt x="11937" y="1354"/>
                </a:lnTo>
                <a:lnTo>
                  <a:pt x="11912" y="533"/>
                </a:lnTo>
                <a:lnTo>
                  <a:pt x="11793" y="0"/>
                </a:lnTo>
                <a:close/>
                <a:moveTo>
                  <a:pt x="19844" y="16964"/>
                </a:moveTo>
                <a:lnTo>
                  <a:pt x="19844" y="25937"/>
                </a:lnTo>
                <a:lnTo>
                  <a:pt x="12200" y="25937"/>
                </a:lnTo>
                <a:lnTo>
                  <a:pt x="12149" y="25827"/>
                </a:lnTo>
                <a:lnTo>
                  <a:pt x="12217" y="24871"/>
                </a:lnTo>
                <a:lnTo>
                  <a:pt x="12623" y="24498"/>
                </a:lnTo>
                <a:lnTo>
                  <a:pt x="13571" y="24236"/>
                </a:lnTo>
                <a:lnTo>
                  <a:pt x="14240" y="23956"/>
                </a:lnTo>
                <a:lnTo>
                  <a:pt x="14375" y="23719"/>
                </a:lnTo>
                <a:lnTo>
                  <a:pt x="14325" y="23449"/>
                </a:lnTo>
                <a:lnTo>
                  <a:pt x="14130" y="23042"/>
                </a:lnTo>
                <a:lnTo>
                  <a:pt x="14113" y="22365"/>
                </a:lnTo>
                <a:lnTo>
                  <a:pt x="14282" y="21984"/>
                </a:lnTo>
                <a:lnTo>
                  <a:pt x="14816" y="21671"/>
                </a:lnTo>
                <a:lnTo>
                  <a:pt x="15400" y="21552"/>
                </a:lnTo>
                <a:lnTo>
                  <a:pt x="16043" y="21307"/>
                </a:lnTo>
                <a:lnTo>
                  <a:pt x="16196" y="20968"/>
                </a:lnTo>
                <a:lnTo>
                  <a:pt x="16255" y="20350"/>
                </a:lnTo>
                <a:lnTo>
                  <a:pt x="16314" y="19131"/>
                </a:lnTo>
                <a:lnTo>
                  <a:pt x="16339" y="18259"/>
                </a:lnTo>
                <a:lnTo>
                  <a:pt x="16551" y="17531"/>
                </a:lnTo>
                <a:lnTo>
                  <a:pt x="16966" y="17235"/>
                </a:lnTo>
                <a:lnTo>
                  <a:pt x="17618" y="16930"/>
                </a:lnTo>
                <a:lnTo>
                  <a:pt x="18295" y="16778"/>
                </a:lnTo>
                <a:lnTo>
                  <a:pt x="19142" y="16803"/>
                </a:lnTo>
                <a:lnTo>
                  <a:pt x="19794" y="16947"/>
                </a:lnTo>
                <a:lnTo>
                  <a:pt x="19844" y="16964"/>
                </a:lnTo>
                <a:close/>
                <a:moveTo>
                  <a:pt x="0" y="20443"/>
                </a:moveTo>
                <a:lnTo>
                  <a:pt x="0" y="16338"/>
                </a:lnTo>
                <a:lnTo>
                  <a:pt x="34" y="16372"/>
                </a:lnTo>
                <a:lnTo>
                  <a:pt x="516" y="17023"/>
                </a:lnTo>
                <a:lnTo>
                  <a:pt x="931" y="18065"/>
                </a:lnTo>
                <a:lnTo>
                  <a:pt x="906" y="18767"/>
                </a:lnTo>
                <a:lnTo>
                  <a:pt x="881" y="19470"/>
                </a:lnTo>
                <a:lnTo>
                  <a:pt x="347" y="20240"/>
                </a:lnTo>
                <a:lnTo>
                  <a:pt x="0" y="20443"/>
                </a:lnTo>
                <a:close/>
                <a:moveTo>
                  <a:pt x="5452" y="10006"/>
                </a:moveTo>
                <a:lnTo>
                  <a:pt x="6036" y="9964"/>
                </a:lnTo>
                <a:lnTo>
                  <a:pt x="6781" y="9887"/>
                </a:lnTo>
                <a:lnTo>
                  <a:pt x="7484" y="10031"/>
                </a:lnTo>
                <a:lnTo>
                  <a:pt x="7797" y="10277"/>
                </a:lnTo>
                <a:lnTo>
                  <a:pt x="8111" y="10708"/>
                </a:lnTo>
                <a:lnTo>
                  <a:pt x="8111" y="11191"/>
                </a:lnTo>
                <a:lnTo>
                  <a:pt x="7823" y="12232"/>
                </a:lnTo>
                <a:lnTo>
                  <a:pt x="7433" y="12571"/>
                </a:lnTo>
                <a:lnTo>
                  <a:pt x="7069" y="13375"/>
                </a:lnTo>
                <a:lnTo>
                  <a:pt x="6883" y="13781"/>
                </a:lnTo>
                <a:lnTo>
                  <a:pt x="6417" y="14365"/>
                </a:lnTo>
                <a:lnTo>
                  <a:pt x="5571" y="14628"/>
                </a:lnTo>
                <a:lnTo>
                  <a:pt x="5207" y="14509"/>
                </a:lnTo>
                <a:lnTo>
                  <a:pt x="5088" y="13883"/>
                </a:lnTo>
                <a:lnTo>
                  <a:pt x="5063" y="12842"/>
                </a:lnTo>
                <a:lnTo>
                  <a:pt x="5139" y="12190"/>
                </a:lnTo>
                <a:lnTo>
                  <a:pt x="5063" y="11360"/>
                </a:lnTo>
                <a:lnTo>
                  <a:pt x="5139" y="10251"/>
                </a:lnTo>
                <a:lnTo>
                  <a:pt x="5452" y="10006"/>
                </a:lnTo>
                <a:close/>
              </a:path>
            </a:pathLst>
          </a:custGeom>
          <a:pattFill prst="horzBrick">
            <a:fgClr>
              <a:schemeClr val="tx1"/>
            </a:fgClr>
            <a:bgClr>
              <a:schemeClr val="bg1"/>
            </a:bgClr>
          </a:pattFill>
          <a:ln w="9525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Marn">
            <a:extLst>
              <a:ext uri="{FF2B5EF4-FFF2-40B4-BE49-F238E27FC236}">
                <a16:creationId xmlns:a16="http://schemas.microsoft.com/office/drawing/2014/main" id="{1E877C7D-A554-4405-8D73-15B3BAF3D822}"/>
              </a:ext>
            </a:extLst>
          </p:cNvPr>
          <p:cNvSpPr>
            <a:spLocks noEditPoints="1"/>
          </p:cNvSpPr>
          <p:nvPr/>
        </p:nvSpPr>
        <p:spPr bwMode="auto">
          <a:xfrm>
            <a:off x="7008813" y="15875"/>
            <a:ext cx="5481637" cy="7167563"/>
          </a:xfrm>
          <a:custGeom>
            <a:avLst/>
            <a:gdLst>
              <a:gd name="T0" fmla="*/ 711 w 19844"/>
              <a:gd name="T1" fmla="*/ 12308 h 25937"/>
              <a:gd name="T2" fmla="*/ 2210 w 19844"/>
              <a:gd name="T3" fmla="*/ 10370 h 25937"/>
              <a:gd name="T4" fmla="*/ 3564 w 19844"/>
              <a:gd name="T5" fmla="*/ 9015 h 25937"/>
              <a:gd name="T6" fmla="*/ 5088 w 19844"/>
              <a:gd name="T7" fmla="*/ 7111 h 25937"/>
              <a:gd name="T8" fmla="*/ 7289 w 19844"/>
              <a:gd name="T9" fmla="*/ 5054 h 25937"/>
              <a:gd name="T10" fmla="*/ 8356 w 19844"/>
              <a:gd name="T11" fmla="*/ 677 h 25937"/>
              <a:gd name="T12" fmla="*/ 11937 w 19844"/>
              <a:gd name="T13" fmla="*/ 1354 h 25937"/>
              <a:gd name="T14" fmla="*/ 13994 w 19844"/>
              <a:gd name="T15" fmla="*/ 4402 h 25937"/>
              <a:gd name="T16" fmla="*/ 15324 w 19844"/>
              <a:gd name="T17" fmla="*/ 6357 h 25937"/>
              <a:gd name="T18" fmla="*/ 19844 w 19844"/>
              <a:gd name="T19" fmla="*/ 5181 h 25937"/>
              <a:gd name="T20" fmla="*/ 17228 w 19844"/>
              <a:gd name="T21" fmla="*/ 12909 h 25937"/>
              <a:gd name="T22" fmla="*/ 16483 w 19844"/>
              <a:gd name="T23" fmla="*/ 10929 h 25937"/>
              <a:gd name="T24" fmla="*/ 15611 w 19844"/>
              <a:gd name="T25" fmla="*/ 10370 h 25937"/>
              <a:gd name="T26" fmla="*/ 12902 w 19844"/>
              <a:gd name="T27" fmla="*/ 10158 h 25937"/>
              <a:gd name="T28" fmla="*/ 11065 w 19844"/>
              <a:gd name="T29" fmla="*/ 6747 h 25937"/>
              <a:gd name="T30" fmla="*/ 9905 w 19844"/>
              <a:gd name="T31" fmla="*/ 4690 h 25937"/>
              <a:gd name="T32" fmla="*/ 9490 w 19844"/>
              <a:gd name="T33" fmla="*/ 6967 h 25937"/>
              <a:gd name="T34" fmla="*/ 8644 w 19844"/>
              <a:gd name="T35" fmla="*/ 8508 h 25937"/>
              <a:gd name="T36" fmla="*/ 9931 w 19844"/>
              <a:gd name="T37" fmla="*/ 11174 h 25937"/>
              <a:gd name="T38" fmla="*/ 8957 w 19844"/>
              <a:gd name="T39" fmla="*/ 13129 h 25937"/>
              <a:gd name="T40" fmla="*/ 8212 w 19844"/>
              <a:gd name="T41" fmla="*/ 14916 h 25937"/>
              <a:gd name="T42" fmla="*/ 6544 w 19844"/>
              <a:gd name="T43" fmla="*/ 17244 h 25937"/>
              <a:gd name="T44" fmla="*/ 4775 w 19844"/>
              <a:gd name="T45" fmla="*/ 17701 h 25937"/>
              <a:gd name="T46" fmla="*/ 3327 w 19844"/>
              <a:gd name="T47" fmla="*/ 15576 h 25937"/>
              <a:gd name="T48" fmla="*/ 2836 w 19844"/>
              <a:gd name="T49" fmla="*/ 13273 h 25937"/>
              <a:gd name="T50" fmla="*/ 1532 w 19844"/>
              <a:gd name="T51" fmla="*/ 14899 h 25937"/>
              <a:gd name="T52" fmla="*/ 1820 w 19844"/>
              <a:gd name="T53" fmla="*/ 16008 h 25937"/>
              <a:gd name="T54" fmla="*/ 3327 w 19844"/>
              <a:gd name="T55" fmla="*/ 18429 h 25937"/>
              <a:gd name="T56" fmla="*/ 3175 w 19844"/>
              <a:gd name="T57" fmla="*/ 21138 h 25937"/>
              <a:gd name="T58" fmla="*/ 0 w 19844"/>
              <a:gd name="T59" fmla="*/ 22204 h 25937"/>
              <a:gd name="T60" fmla="*/ 906 w 19844"/>
              <a:gd name="T61" fmla="*/ 18767 h 25937"/>
              <a:gd name="T62" fmla="*/ 0 w 19844"/>
              <a:gd name="T63" fmla="*/ 16338 h 25937"/>
              <a:gd name="T64" fmla="*/ 5139 w 19844"/>
              <a:gd name="T65" fmla="*/ 12190 h 25937"/>
              <a:gd name="T66" fmla="*/ 5571 w 19844"/>
              <a:gd name="T67" fmla="*/ 14628 h 25937"/>
              <a:gd name="T68" fmla="*/ 7433 w 19844"/>
              <a:gd name="T69" fmla="*/ 12571 h 25937"/>
              <a:gd name="T70" fmla="*/ 7797 w 19844"/>
              <a:gd name="T71" fmla="*/ 10277 h 25937"/>
              <a:gd name="T72" fmla="*/ 5452 w 19844"/>
              <a:gd name="T73" fmla="*/ 10006 h 25937"/>
              <a:gd name="T74" fmla="*/ 19142 w 19844"/>
              <a:gd name="T75" fmla="*/ 16803 h 25937"/>
              <a:gd name="T76" fmla="*/ 16551 w 19844"/>
              <a:gd name="T77" fmla="*/ 17531 h 25937"/>
              <a:gd name="T78" fmla="*/ 16196 w 19844"/>
              <a:gd name="T79" fmla="*/ 20968 h 25937"/>
              <a:gd name="T80" fmla="*/ 14282 w 19844"/>
              <a:gd name="T81" fmla="*/ 21984 h 25937"/>
              <a:gd name="T82" fmla="*/ 14375 w 19844"/>
              <a:gd name="T83" fmla="*/ 23719 h 25937"/>
              <a:gd name="T84" fmla="*/ 12217 w 19844"/>
              <a:gd name="T85" fmla="*/ 24871 h 25937"/>
              <a:gd name="T86" fmla="*/ 4072 w 19844"/>
              <a:gd name="T87" fmla="*/ 25709 h 25937"/>
              <a:gd name="T88" fmla="*/ 7653 w 19844"/>
              <a:gd name="T89" fmla="*/ 22898 h 25937"/>
              <a:gd name="T90" fmla="*/ 9609 w 19844"/>
              <a:gd name="T91" fmla="*/ 21620 h 25937"/>
              <a:gd name="T92" fmla="*/ 11937 w 19844"/>
              <a:gd name="T93" fmla="*/ 19080 h 25937"/>
              <a:gd name="T94" fmla="*/ 14003 w 19844"/>
              <a:gd name="T95" fmla="*/ 15415 h 25937"/>
              <a:gd name="T96" fmla="*/ 17694 w 19844"/>
              <a:gd name="T97" fmla="*/ 13874 h 25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844" h="25937">
                <a:moveTo>
                  <a:pt x="0" y="16338"/>
                </a:moveTo>
                <a:lnTo>
                  <a:pt x="0" y="12782"/>
                </a:lnTo>
                <a:lnTo>
                  <a:pt x="110" y="12740"/>
                </a:lnTo>
                <a:lnTo>
                  <a:pt x="711" y="12308"/>
                </a:lnTo>
                <a:lnTo>
                  <a:pt x="1439" y="11750"/>
                </a:lnTo>
                <a:lnTo>
                  <a:pt x="1702" y="11047"/>
                </a:lnTo>
                <a:lnTo>
                  <a:pt x="1973" y="10641"/>
                </a:lnTo>
                <a:lnTo>
                  <a:pt x="2210" y="10370"/>
                </a:lnTo>
                <a:lnTo>
                  <a:pt x="2523" y="10175"/>
                </a:lnTo>
                <a:lnTo>
                  <a:pt x="2989" y="9938"/>
                </a:lnTo>
                <a:lnTo>
                  <a:pt x="3513" y="9549"/>
                </a:lnTo>
                <a:lnTo>
                  <a:pt x="3564" y="9015"/>
                </a:lnTo>
                <a:lnTo>
                  <a:pt x="3615" y="8677"/>
                </a:lnTo>
                <a:lnTo>
                  <a:pt x="3759" y="8127"/>
                </a:lnTo>
                <a:lnTo>
                  <a:pt x="4318" y="7593"/>
                </a:lnTo>
                <a:lnTo>
                  <a:pt x="5088" y="7111"/>
                </a:lnTo>
                <a:lnTo>
                  <a:pt x="5765" y="6603"/>
                </a:lnTo>
                <a:lnTo>
                  <a:pt x="6248" y="6188"/>
                </a:lnTo>
                <a:lnTo>
                  <a:pt x="6883" y="5612"/>
                </a:lnTo>
                <a:lnTo>
                  <a:pt x="7289" y="5054"/>
                </a:lnTo>
                <a:lnTo>
                  <a:pt x="7746" y="3843"/>
                </a:lnTo>
                <a:lnTo>
                  <a:pt x="8068" y="2582"/>
                </a:lnTo>
                <a:lnTo>
                  <a:pt x="8280" y="1211"/>
                </a:lnTo>
                <a:lnTo>
                  <a:pt x="8356" y="677"/>
                </a:lnTo>
                <a:lnTo>
                  <a:pt x="8356" y="0"/>
                </a:lnTo>
                <a:lnTo>
                  <a:pt x="11793" y="0"/>
                </a:lnTo>
                <a:lnTo>
                  <a:pt x="11912" y="533"/>
                </a:lnTo>
                <a:lnTo>
                  <a:pt x="11937" y="1354"/>
                </a:lnTo>
                <a:lnTo>
                  <a:pt x="12174" y="2489"/>
                </a:lnTo>
                <a:lnTo>
                  <a:pt x="12614" y="3259"/>
                </a:lnTo>
                <a:lnTo>
                  <a:pt x="13385" y="3750"/>
                </a:lnTo>
                <a:lnTo>
                  <a:pt x="13994" y="4402"/>
                </a:lnTo>
                <a:lnTo>
                  <a:pt x="14257" y="5028"/>
                </a:lnTo>
                <a:lnTo>
                  <a:pt x="14502" y="5756"/>
                </a:lnTo>
                <a:lnTo>
                  <a:pt x="14714" y="6188"/>
                </a:lnTo>
                <a:lnTo>
                  <a:pt x="15324" y="6357"/>
                </a:lnTo>
                <a:lnTo>
                  <a:pt x="16483" y="6163"/>
                </a:lnTo>
                <a:lnTo>
                  <a:pt x="17813" y="5849"/>
                </a:lnTo>
                <a:lnTo>
                  <a:pt x="18947" y="5460"/>
                </a:lnTo>
                <a:lnTo>
                  <a:pt x="19844" y="5181"/>
                </a:lnTo>
                <a:lnTo>
                  <a:pt x="19844" y="13223"/>
                </a:lnTo>
                <a:lnTo>
                  <a:pt x="18922" y="13155"/>
                </a:lnTo>
                <a:lnTo>
                  <a:pt x="18202" y="13104"/>
                </a:lnTo>
                <a:lnTo>
                  <a:pt x="17228" y="12909"/>
                </a:lnTo>
                <a:lnTo>
                  <a:pt x="16382" y="12503"/>
                </a:lnTo>
                <a:lnTo>
                  <a:pt x="16094" y="11894"/>
                </a:lnTo>
                <a:lnTo>
                  <a:pt x="16289" y="11386"/>
                </a:lnTo>
                <a:lnTo>
                  <a:pt x="16483" y="10929"/>
                </a:lnTo>
                <a:lnTo>
                  <a:pt x="16966" y="10201"/>
                </a:lnTo>
                <a:lnTo>
                  <a:pt x="16678" y="10006"/>
                </a:lnTo>
                <a:lnTo>
                  <a:pt x="16238" y="10082"/>
                </a:lnTo>
                <a:lnTo>
                  <a:pt x="15611" y="10370"/>
                </a:lnTo>
                <a:lnTo>
                  <a:pt x="14689" y="10590"/>
                </a:lnTo>
                <a:lnTo>
                  <a:pt x="14138" y="10590"/>
                </a:lnTo>
                <a:lnTo>
                  <a:pt x="13436" y="10514"/>
                </a:lnTo>
                <a:lnTo>
                  <a:pt x="12902" y="10158"/>
                </a:lnTo>
                <a:lnTo>
                  <a:pt x="12420" y="9329"/>
                </a:lnTo>
                <a:lnTo>
                  <a:pt x="11793" y="8296"/>
                </a:lnTo>
                <a:lnTo>
                  <a:pt x="11328" y="7305"/>
                </a:lnTo>
                <a:lnTo>
                  <a:pt x="11065" y="6747"/>
                </a:lnTo>
                <a:lnTo>
                  <a:pt x="10921" y="6137"/>
                </a:lnTo>
                <a:lnTo>
                  <a:pt x="10727" y="5460"/>
                </a:lnTo>
                <a:lnTo>
                  <a:pt x="10337" y="4884"/>
                </a:lnTo>
                <a:lnTo>
                  <a:pt x="9905" y="4690"/>
                </a:lnTo>
                <a:lnTo>
                  <a:pt x="9736" y="5172"/>
                </a:lnTo>
                <a:lnTo>
                  <a:pt x="9609" y="5612"/>
                </a:lnTo>
                <a:lnTo>
                  <a:pt x="9609" y="6307"/>
                </a:lnTo>
                <a:lnTo>
                  <a:pt x="9490" y="6967"/>
                </a:lnTo>
                <a:lnTo>
                  <a:pt x="8187" y="7661"/>
                </a:lnTo>
                <a:lnTo>
                  <a:pt x="7823" y="7881"/>
                </a:lnTo>
                <a:lnTo>
                  <a:pt x="7899" y="8169"/>
                </a:lnTo>
                <a:lnTo>
                  <a:pt x="8644" y="8508"/>
                </a:lnTo>
                <a:lnTo>
                  <a:pt x="9516" y="8872"/>
                </a:lnTo>
                <a:lnTo>
                  <a:pt x="9931" y="9354"/>
                </a:lnTo>
                <a:lnTo>
                  <a:pt x="9998" y="10158"/>
                </a:lnTo>
                <a:lnTo>
                  <a:pt x="9931" y="11174"/>
                </a:lnTo>
                <a:lnTo>
                  <a:pt x="9855" y="11657"/>
                </a:lnTo>
                <a:lnTo>
                  <a:pt x="9711" y="12190"/>
                </a:lnTo>
                <a:lnTo>
                  <a:pt x="9177" y="12842"/>
                </a:lnTo>
                <a:lnTo>
                  <a:pt x="8957" y="13129"/>
                </a:lnTo>
                <a:lnTo>
                  <a:pt x="8720" y="13206"/>
                </a:lnTo>
                <a:lnTo>
                  <a:pt x="8449" y="13714"/>
                </a:lnTo>
                <a:lnTo>
                  <a:pt x="8449" y="14289"/>
                </a:lnTo>
                <a:lnTo>
                  <a:pt x="8212" y="14916"/>
                </a:lnTo>
                <a:lnTo>
                  <a:pt x="7746" y="15449"/>
                </a:lnTo>
                <a:lnTo>
                  <a:pt x="7315" y="16058"/>
                </a:lnTo>
                <a:lnTo>
                  <a:pt x="6900" y="16490"/>
                </a:lnTo>
                <a:lnTo>
                  <a:pt x="6544" y="17244"/>
                </a:lnTo>
                <a:lnTo>
                  <a:pt x="6223" y="17751"/>
                </a:lnTo>
                <a:lnTo>
                  <a:pt x="5909" y="17988"/>
                </a:lnTo>
                <a:lnTo>
                  <a:pt x="5376" y="18014"/>
                </a:lnTo>
                <a:lnTo>
                  <a:pt x="4775" y="17701"/>
                </a:lnTo>
                <a:lnTo>
                  <a:pt x="4360" y="17337"/>
                </a:lnTo>
                <a:lnTo>
                  <a:pt x="3852" y="16803"/>
                </a:lnTo>
                <a:lnTo>
                  <a:pt x="3497" y="16101"/>
                </a:lnTo>
                <a:lnTo>
                  <a:pt x="3327" y="15576"/>
                </a:lnTo>
                <a:lnTo>
                  <a:pt x="3175" y="15017"/>
                </a:lnTo>
                <a:lnTo>
                  <a:pt x="3175" y="14052"/>
                </a:lnTo>
                <a:lnTo>
                  <a:pt x="3082" y="13612"/>
                </a:lnTo>
                <a:lnTo>
                  <a:pt x="2836" y="13273"/>
                </a:lnTo>
                <a:lnTo>
                  <a:pt x="2599" y="13587"/>
                </a:lnTo>
                <a:lnTo>
                  <a:pt x="2286" y="14196"/>
                </a:lnTo>
                <a:lnTo>
                  <a:pt x="1990" y="14729"/>
                </a:lnTo>
                <a:lnTo>
                  <a:pt x="1532" y="14899"/>
                </a:lnTo>
                <a:lnTo>
                  <a:pt x="1024" y="14916"/>
                </a:lnTo>
                <a:lnTo>
                  <a:pt x="855" y="15161"/>
                </a:lnTo>
                <a:lnTo>
                  <a:pt x="1312" y="15593"/>
                </a:lnTo>
                <a:lnTo>
                  <a:pt x="1820" y="16008"/>
                </a:lnTo>
                <a:lnTo>
                  <a:pt x="2574" y="16592"/>
                </a:lnTo>
                <a:lnTo>
                  <a:pt x="2887" y="17023"/>
                </a:lnTo>
                <a:lnTo>
                  <a:pt x="3082" y="17608"/>
                </a:lnTo>
                <a:lnTo>
                  <a:pt x="3327" y="18429"/>
                </a:lnTo>
                <a:lnTo>
                  <a:pt x="3539" y="19368"/>
                </a:lnTo>
                <a:lnTo>
                  <a:pt x="3615" y="20164"/>
                </a:lnTo>
                <a:lnTo>
                  <a:pt x="3370" y="20799"/>
                </a:lnTo>
                <a:lnTo>
                  <a:pt x="3175" y="21138"/>
                </a:lnTo>
                <a:lnTo>
                  <a:pt x="2523" y="21425"/>
                </a:lnTo>
                <a:lnTo>
                  <a:pt x="1702" y="21739"/>
                </a:lnTo>
                <a:lnTo>
                  <a:pt x="804" y="22128"/>
                </a:lnTo>
                <a:lnTo>
                  <a:pt x="0" y="22204"/>
                </a:lnTo>
                <a:lnTo>
                  <a:pt x="0" y="20443"/>
                </a:lnTo>
                <a:lnTo>
                  <a:pt x="347" y="20240"/>
                </a:lnTo>
                <a:lnTo>
                  <a:pt x="881" y="19470"/>
                </a:lnTo>
                <a:lnTo>
                  <a:pt x="906" y="18767"/>
                </a:lnTo>
                <a:lnTo>
                  <a:pt x="931" y="18065"/>
                </a:lnTo>
                <a:lnTo>
                  <a:pt x="516" y="17023"/>
                </a:lnTo>
                <a:lnTo>
                  <a:pt x="34" y="16372"/>
                </a:lnTo>
                <a:lnTo>
                  <a:pt x="0" y="16338"/>
                </a:lnTo>
                <a:close/>
                <a:moveTo>
                  <a:pt x="5452" y="10006"/>
                </a:moveTo>
                <a:lnTo>
                  <a:pt x="5139" y="10251"/>
                </a:lnTo>
                <a:lnTo>
                  <a:pt x="5063" y="11360"/>
                </a:lnTo>
                <a:lnTo>
                  <a:pt x="5139" y="12190"/>
                </a:lnTo>
                <a:lnTo>
                  <a:pt x="5063" y="12842"/>
                </a:lnTo>
                <a:lnTo>
                  <a:pt x="5088" y="13883"/>
                </a:lnTo>
                <a:lnTo>
                  <a:pt x="5207" y="14509"/>
                </a:lnTo>
                <a:lnTo>
                  <a:pt x="5571" y="14628"/>
                </a:lnTo>
                <a:lnTo>
                  <a:pt x="6417" y="14365"/>
                </a:lnTo>
                <a:lnTo>
                  <a:pt x="6883" y="13781"/>
                </a:lnTo>
                <a:lnTo>
                  <a:pt x="7069" y="13375"/>
                </a:lnTo>
                <a:lnTo>
                  <a:pt x="7433" y="12571"/>
                </a:lnTo>
                <a:lnTo>
                  <a:pt x="7823" y="12232"/>
                </a:lnTo>
                <a:lnTo>
                  <a:pt x="8111" y="11191"/>
                </a:lnTo>
                <a:lnTo>
                  <a:pt x="8111" y="10708"/>
                </a:lnTo>
                <a:lnTo>
                  <a:pt x="7797" y="10277"/>
                </a:lnTo>
                <a:lnTo>
                  <a:pt x="7484" y="10031"/>
                </a:lnTo>
                <a:lnTo>
                  <a:pt x="6781" y="9887"/>
                </a:lnTo>
                <a:lnTo>
                  <a:pt x="6036" y="9964"/>
                </a:lnTo>
                <a:lnTo>
                  <a:pt x="5452" y="10006"/>
                </a:lnTo>
                <a:close/>
                <a:moveTo>
                  <a:pt x="19844" y="13553"/>
                </a:moveTo>
                <a:lnTo>
                  <a:pt x="19844" y="16964"/>
                </a:lnTo>
                <a:lnTo>
                  <a:pt x="19794" y="16947"/>
                </a:lnTo>
                <a:lnTo>
                  <a:pt x="19142" y="16803"/>
                </a:lnTo>
                <a:lnTo>
                  <a:pt x="18295" y="16778"/>
                </a:lnTo>
                <a:lnTo>
                  <a:pt x="17618" y="16930"/>
                </a:lnTo>
                <a:lnTo>
                  <a:pt x="16966" y="17235"/>
                </a:lnTo>
                <a:lnTo>
                  <a:pt x="16551" y="17531"/>
                </a:lnTo>
                <a:lnTo>
                  <a:pt x="16339" y="18259"/>
                </a:lnTo>
                <a:lnTo>
                  <a:pt x="16314" y="19131"/>
                </a:lnTo>
                <a:lnTo>
                  <a:pt x="16255" y="20350"/>
                </a:lnTo>
                <a:lnTo>
                  <a:pt x="16196" y="20968"/>
                </a:lnTo>
                <a:lnTo>
                  <a:pt x="16043" y="21307"/>
                </a:lnTo>
                <a:lnTo>
                  <a:pt x="15400" y="21552"/>
                </a:lnTo>
                <a:lnTo>
                  <a:pt x="14816" y="21671"/>
                </a:lnTo>
                <a:lnTo>
                  <a:pt x="14282" y="21984"/>
                </a:lnTo>
                <a:lnTo>
                  <a:pt x="14113" y="22365"/>
                </a:lnTo>
                <a:lnTo>
                  <a:pt x="14130" y="23042"/>
                </a:lnTo>
                <a:lnTo>
                  <a:pt x="14325" y="23449"/>
                </a:lnTo>
                <a:lnTo>
                  <a:pt x="14375" y="23719"/>
                </a:lnTo>
                <a:lnTo>
                  <a:pt x="14240" y="23956"/>
                </a:lnTo>
                <a:lnTo>
                  <a:pt x="13571" y="24236"/>
                </a:lnTo>
                <a:lnTo>
                  <a:pt x="12623" y="24498"/>
                </a:lnTo>
                <a:lnTo>
                  <a:pt x="12217" y="24871"/>
                </a:lnTo>
                <a:lnTo>
                  <a:pt x="12149" y="25827"/>
                </a:lnTo>
                <a:lnTo>
                  <a:pt x="12200" y="25937"/>
                </a:lnTo>
                <a:lnTo>
                  <a:pt x="3835" y="25937"/>
                </a:lnTo>
                <a:lnTo>
                  <a:pt x="4072" y="25709"/>
                </a:lnTo>
                <a:lnTo>
                  <a:pt x="5503" y="24837"/>
                </a:lnTo>
                <a:lnTo>
                  <a:pt x="6333" y="23829"/>
                </a:lnTo>
                <a:lnTo>
                  <a:pt x="6976" y="23313"/>
                </a:lnTo>
                <a:lnTo>
                  <a:pt x="7653" y="22898"/>
                </a:lnTo>
                <a:lnTo>
                  <a:pt x="8161" y="22729"/>
                </a:lnTo>
                <a:lnTo>
                  <a:pt x="9076" y="22644"/>
                </a:lnTo>
                <a:lnTo>
                  <a:pt x="9423" y="22441"/>
                </a:lnTo>
                <a:lnTo>
                  <a:pt x="9609" y="21620"/>
                </a:lnTo>
                <a:lnTo>
                  <a:pt x="9855" y="20968"/>
                </a:lnTo>
                <a:lnTo>
                  <a:pt x="10337" y="20486"/>
                </a:lnTo>
                <a:lnTo>
                  <a:pt x="11184" y="19952"/>
                </a:lnTo>
                <a:lnTo>
                  <a:pt x="11937" y="19080"/>
                </a:lnTo>
                <a:lnTo>
                  <a:pt x="12149" y="17963"/>
                </a:lnTo>
                <a:lnTo>
                  <a:pt x="12487" y="17218"/>
                </a:lnTo>
                <a:lnTo>
                  <a:pt x="13097" y="16202"/>
                </a:lnTo>
                <a:lnTo>
                  <a:pt x="14003" y="15415"/>
                </a:lnTo>
                <a:lnTo>
                  <a:pt x="14706" y="15068"/>
                </a:lnTo>
                <a:lnTo>
                  <a:pt x="15451" y="14763"/>
                </a:lnTo>
                <a:lnTo>
                  <a:pt x="16771" y="14264"/>
                </a:lnTo>
                <a:lnTo>
                  <a:pt x="17694" y="13874"/>
                </a:lnTo>
                <a:lnTo>
                  <a:pt x="19701" y="13561"/>
                </a:lnTo>
                <a:lnTo>
                  <a:pt x="19844" y="13553"/>
                </a:ln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  <a:ln w="9525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Dolomit">
            <a:extLst>
              <a:ext uri="{FF2B5EF4-FFF2-40B4-BE49-F238E27FC236}">
                <a16:creationId xmlns:a16="http://schemas.microsoft.com/office/drawing/2014/main" id="{78AB74B1-E388-4D1A-A292-165D261961E0}"/>
              </a:ext>
            </a:extLst>
          </p:cNvPr>
          <p:cNvSpPr>
            <a:spLocks/>
          </p:cNvSpPr>
          <p:nvPr/>
        </p:nvSpPr>
        <p:spPr bwMode="auto">
          <a:xfrm>
            <a:off x="7008813" y="1311275"/>
            <a:ext cx="5481637" cy="5872163"/>
          </a:xfrm>
          <a:custGeom>
            <a:avLst/>
            <a:gdLst>
              <a:gd name="T0" fmla="*/ 1702 w 19844"/>
              <a:gd name="T1" fmla="*/ 17049 h 21247"/>
              <a:gd name="T2" fmla="*/ 3370 w 19844"/>
              <a:gd name="T3" fmla="*/ 16109 h 21247"/>
              <a:gd name="T4" fmla="*/ 3327 w 19844"/>
              <a:gd name="T5" fmla="*/ 13739 h 21247"/>
              <a:gd name="T6" fmla="*/ 2574 w 19844"/>
              <a:gd name="T7" fmla="*/ 11902 h 21247"/>
              <a:gd name="T8" fmla="*/ 855 w 19844"/>
              <a:gd name="T9" fmla="*/ 10471 h 21247"/>
              <a:gd name="T10" fmla="*/ 1990 w 19844"/>
              <a:gd name="T11" fmla="*/ 10039 h 21247"/>
              <a:gd name="T12" fmla="*/ 2836 w 19844"/>
              <a:gd name="T13" fmla="*/ 8583 h 21247"/>
              <a:gd name="T14" fmla="*/ 3175 w 19844"/>
              <a:gd name="T15" fmla="*/ 10327 h 21247"/>
              <a:gd name="T16" fmla="*/ 3852 w 19844"/>
              <a:gd name="T17" fmla="*/ 12113 h 21247"/>
              <a:gd name="T18" fmla="*/ 5376 w 19844"/>
              <a:gd name="T19" fmla="*/ 13324 h 21247"/>
              <a:gd name="T20" fmla="*/ 6544 w 19844"/>
              <a:gd name="T21" fmla="*/ 12554 h 21247"/>
              <a:gd name="T22" fmla="*/ 7746 w 19844"/>
              <a:gd name="T23" fmla="*/ 10759 h 21247"/>
              <a:gd name="T24" fmla="*/ 8449 w 19844"/>
              <a:gd name="T25" fmla="*/ 9024 h 21247"/>
              <a:gd name="T26" fmla="*/ 9177 w 19844"/>
              <a:gd name="T27" fmla="*/ 8152 h 21247"/>
              <a:gd name="T28" fmla="*/ 9931 w 19844"/>
              <a:gd name="T29" fmla="*/ 6484 h 21247"/>
              <a:gd name="T30" fmla="*/ 9516 w 19844"/>
              <a:gd name="T31" fmla="*/ 4182 h 21247"/>
              <a:gd name="T32" fmla="*/ 7823 w 19844"/>
              <a:gd name="T33" fmla="*/ 3191 h 21247"/>
              <a:gd name="T34" fmla="*/ 9609 w 19844"/>
              <a:gd name="T35" fmla="*/ 1617 h 21247"/>
              <a:gd name="T36" fmla="*/ 9905 w 19844"/>
              <a:gd name="T37" fmla="*/ 0 h 21247"/>
              <a:gd name="T38" fmla="*/ 10921 w 19844"/>
              <a:gd name="T39" fmla="*/ 1447 h 21247"/>
              <a:gd name="T40" fmla="*/ 11793 w 19844"/>
              <a:gd name="T41" fmla="*/ 3606 h 21247"/>
              <a:gd name="T42" fmla="*/ 13436 w 19844"/>
              <a:gd name="T43" fmla="*/ 5824 h 21247"/>
              <a:gd name="T44" fmla="*/ 15611 w 19844"/>
              <a:gd name="T45" fmla="*/ 5680 h 21247"/>
              <a:gd name="T46" fmla="*/ 16966 w 19844"/>
              <a:gd name="T47" fmla="*/ 5511 h 21247"/>
              <a:gd name="T48" fmla="*/ 16094 w 19844"/>
              <a:gd name="T49" fmla="*/ 7204 h 21247"/>
              <a:gd name="T50" fmla="*/ 18202 w 19844"/>
              <a:gd name="T51" fmla="*/ 8414 h 21247"/>
              <a:gd name="T52" fmla="*/ 19844 w 19844"/>
              <a:gd name="T53" fmla="*/ 8863 h 21247"/>
              <a:gd name="T54" fmla="*/ 16771 w 19844"/>
              <a:gd name="T55" fmla="*/ 9574 h 21247"/>
              <a:gd name="T56" fmla="*/ 14003 w 19844"/>
              <a:gd name="T57" fmla="*/ 10725 h 21247"/>
              <a:gd name="T58" fmla="*/ 12149 w 19844"/>
              <a:gd name="T59" fmla="*/ 13273 h 21247"/>
              <a:gd name="T60" fmla="*/ 10337 w 19844"/>
              <a:gd name="T61" fmla="*/ 15796 h 21247"/>
              <a:gd name="T62" fmla="*/ 9423 w 19844"/>
              <a:gd name="T63" fmla="*/ 17751 h 21247"/>
              <a:gd name="T64" fmla="*/ 7653 w 19844"/>
              <a:gd name="T65" fmla="*/ 18208 h 21247"/>
              <a:gd name="T66" fmla="*/ 5503 w 19844"/>
              <a:gd name="T67" fmla="*/ 20147 h 21247"/>
              <a:gd name="T68" fmla="*/ 3014 w 19844"/>
              <a:gd name="T69" fmla="*/ 21247 h 21247"/>
              <a:gd name="T70" fmla="*/ 6714 w 19844"/>
              <a:gd name="T71" fmla="*/ 17675 h 21247"/>
              <a:gd name="T72" fmla="*/ 9660 w 19844"/>
              <a:gd name="T73" fmla="*/ 15499 h 21247"/>
              <a:gd name="T74" fmla="*/ 11548 w 19844"/>
              <a:gd name="T75" fmla="*/ 13400 h 21247"/>
              <a:gd name="T76" fmla="*/ 12733 w 19844"/>
              <a:gd name="T77" fmla="*/ 11004 h 21247"/>
              <a:gd name="T78" fmla="*/ 15755 w 19844"/>
              <a:gd name="T79" fmla="*/ 9193 h 21247"/>
              <a:gd name="T80" fmla="*/ 16094 w 19844"/>
              <a:gd name="T81" fmla="*/ 8516 h 21247"/>
              <a:gd name="T82" fmla="*/ 15298 w 19844"/>
              <a:gd name="T83" fmla="*/ 7178 h 21247"/>
              <a:gd name="T84" fmla="*/ 14477 w 19844"/>
              <a:gd name="T85" fmla="*/ 6772 h 21247"/>
              <a:gd name="T86" fmla="*/ 12200 w 19844"/>
              <a:gd name="T87" fmla="*/ 5925 h 21247"/>
              <a:gd name="T88" fmla="*/ 10481 w 19844"/>
              <a:gd name="T89" fmla="*/ 1913 h 21247"/>
              <a:gd name="T90" fmla="*/ 10269 w 19844"/>
              <a:gd name="T91" fmla="*/ 3216 h 21247"/>
              <a:gd name="T92" fmla="*/ 10168 w 19844"/>
              <a:gd name="T93" fmla="*/ 3606 h 21247"/>
              <a:gd name="T94" fmla="*/ 10650 w 19844"/>
              <a:gd name="T95" fmla="*/ 6746 h 21247"/>
              <a:gd name="T96" fmla="*/ 9228 w 19844"/>
              <a:gd name="T97" fmla="*/ 10014 h 21247"/>
              <a:gd name="T98" fmla="*/ 7704 w 19844"/>
              <a:gd name="T99" fmla="*/ 12088 h 21247"/>
              <a:gd name="T100" fmla="*/ 6350 w 19844"/>
              <a:gd name="T101" fmla="*/ 14247 h 21247"/>
              <a:gd name="T102" fmla="*/ 4098 w 19844"/>
              <a:gd name="T103" fmla="*/ 13231 h 21247"/>
              <a:gd name="T104" fmla="*/ 4242 w 19844"/>
              <a:gd name="T105" fmla="*/ 14340 h 21247"/>
              <a:gd name="T106" fmla="*/ 3835 w 19844"/>
              <a:gd name="T107" fmla="*/ 16710 h 21247"/>
              <a:gd name="T108" fmla="*/ 1075 w 19844"/>
              <a:gd name="T109" fmla="*/ 18335 h 2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844" h="21247">
                <a:moveTo>
                  <a:pt x="0" y="17514"/>
                </a:moveTo>
                <a:lnTo>
                  <a:pt x="804" y="17438"/>
                </a:lnTo>
                <a:lnTo>
                  <a:pt x="1702" y="17049"/>
                </a:lnTo>
                <a:lnTo>
                  <a:pt x="2523" y="16735"/>
                </a:lnTo>
                <a:lnTo>
                  <a:pt x="3175" y="16448"/>
                </a:lnTo>
                <a:lnTo>
                  <a:pt x="3370" y="16109"/>
                </a:lnTo>
                <a:lnTo>
                  <a:pt x="3615" y="15474"/>
                </a:lnTo>
                <a:lnTo>
                  <a:pt x="3539" y="14678"/>
                </a:lnTo>
                <a:lnTo>
                  <a:pt x="3327" y="13739"/>
                </a:lnTo>
                <a:lnTo>
                  <a:pt x="3082" y="12918"/>
                </a:lnTo>
                <a:lnTo>
                  <a:pt x="2887" y="12333"/>
                </a:lnTo>
                <a:lnTo>
                  <a:pt x="2574" y="11902"/>
                </a:lnTo>
                <a:lnTo>
                  <a:pt x="1820" y="11318"/>
                </a:lnTo>
                <a:lnTo>
                  <a:pt x="1312" y="10903"/>
                </a:lnTo>
                <a:lnTo>
                  <a:pt x="855" y="10471"/>
                </a:lnTo>
                <a:lnTo>
                  <a:pt x="1024" y="10226"/>
                </a:lnTo>
                <a:lnTo>
                  <a:pt x="1532" y="10209"/>
                </a:lnTo>
                <a:lnTo>
                  <a:pt x="1990" y="10039"/>
                </a:lnTo>
                <a:lnTo>
                  <a:pt x="2286" y="9506"/>
                </a:lnTo>
                <a:lnTo>
                  <a:pt x="2599" y="8897"/>
                </a:lnTo>
                <a:lnTo>
                  <a:pt x="2836" y="8583"/>
                </a:lnTo>
                <a:lnTo>
                  <a:pt x="3082" y="8922"/>
                </a:lnTo>
                <a:lnTo>
                  <a:pt x="3175" y="9362"/>
                </a:lnTo>
                <a:lnTo>
                  <a:pt x="3175" y="10327"/>
                </a:lnTo>
                <a:lnTo>
                  <a:pt x="3327" y="10886"/>
                </a:lnTo>
                <a:lnTo>
                  <a:pt x="3497" y="11411"/>
                </a:lnTo>
                <a:lnTo>
                  <a:pt x="3852" y="12113"/>
                </a:lnTo>
                <a:lnTo>
                  <a:pt x="4360" y="12647"/>
                </a:lnTo>
                <a:lnTo>
                  <a:pt x="4775" y="13011"/>
                </a:lnTo>
                <a:lnTo>
                  <a:pt x="5376" y="13324"/>
                </a:lnTo>
                <a:lnTo>
                  <a:pt x="5909" y="13298"/>
                </a:lnTo>
                <a:lnTo>
                  <a:pt x="6223" y="13061"/>
                </a:lnTo>
                <a:lnTo>
                  <a:pt x="6544" y="12554"/>
                </a:lnTo>
                <a:lnTo>
                  <a:pt x="6900" y="11800"/>
                </a:lnTo>
                <a:lnTo>
                  <a:pt x="7315" y="11368"/>
                </a:lnTo>
                <a:lnTo>
                  <a:pt x="7746" y="10759"/>
                </a:lnTo>
                <a:lnTo>
                  <a:pt x="8212" y="10226"/>
                </a:lnTo>
                <a:lnTo>
                  <a:pt x="8449" y="9599"/>
                </a:lnTo>
                <a:lnTo>
                  <a:pt x="8449" y="9024"/>
                </a:lnTo>
                <a:lnTo>
                  <a:pt x="8720" y="8516"/>
                </a:lnTo>
                <a:lnTo>
                  <a:pt x="8957" y="8439"/>
                </a:lnTo>
                <a:lnTo>
                  <a:pt x="9177" y="8152"/>
                </a:lnTo>
                <a:lnTo>
                  <a:pt x="9711" y="7500"/>
                </a:lnTo>
                <a:lnTo>
                  <a:pt x="9855" y="6967"/>
                </a:lnTo>
                <a:lnTo>
                  <a:pt x="9931" y="6484"/>
                </a:lnTo>
                <a:lnTo>
                  <a:pt x="9998" y="5468"/>
                </a:lnTo>
                <a:lnTo>
                  <a:pt x="9931" y="4664"/>
                </a:lnTo>
                <a:lnTo>
                  <a:pt x="9516" y="4182"/>
                </a:lnTo>
                <a:lnTo>
                  <a:pt x="8644" y="3818"/>
                </a:lnTo>
                <a:lnTo>
                  <a:pt x="7899" y="3479"/>
                </a:lnTo>
                <a:lnTo>
                  <a:pt x="7823" y="3191"/>
                </a:lnTo>
                <a:lnTo>
                  <a:pt x="8187" y="2971"/>
                </a:lnTo>
                <a:lnTo>
                  <a:pt x="9490" y="2277"/>
                </a:lnTo>
                <a:lnTo>
                  <a:pt x="9609" y="1617"/>
                </a:lnTo>
                <a:lnTo>
                  <a:pt x="9609" y="922"/>
                </a:lnTo>
                <a:lnTo>
                  <a:pt x="9736" y="482"/>
                </a:lnTo>
                <a:lnTo>
                  <a:pt x="9905" y="0"/>
                </a:lnTo>
                <a:lnTo>
                  <a:pt x="10337" y="194"/>
                </a:lnTo>
                <a:lnTo>
                  <a:pt x="10727" y="770"/>
                </a:lnTo>
                <a:lnTo>
                  <a:pt x="10921" y="1447"/>
                </a:lnTo>
                <a:lnTo>
                  <a:pt x="11065" y="2057"/>
                </a:lnTo>
                <a:lnTo>
                  <a:pt x="11328" y="2615"/>
                </a:lnTo>
                <a:lnTo>
                  <a:pt x="11793" y="3606"/>
                </a:lnTo>
                <a:lnTo>
                  <a:pt x="12420" y="4639"/>
                </a:lnTo>
                <a:lnTo>
                  <a:pt x="12902" y="5468"/>
                </a:lnTo>
                <a:lnTo>
                  <a:pt x="13436" y="5824"/>
                </a:lnTo>
                <a:lnTo>
                  <a:pt x="14138" y="5900"/>
                </a:lnTo>
                <a:lnTo>
                  <a:pt x="14689" y="5900"/>
                </a:lnTo>
                <a:lnTo>
                  <a:pt x="15611" y="5680"/>
                </a:lnTo>
                <a:lnTo>
                  <a:pt x="16238" y="5392"/>
                </a:lnTo>
                <a:lnTo>
                  <a:pt x="16678" y="5316"/>
                </a:lnTo>
                <a:lnTo>
                  <a:pt x="16966" y="5511"/>
                </a:lnTo>
                <a:lnTo>
                  <a:pt x="16483" y="6239"/>
                </a:lnTo>
                <a:lnTo>
                  <a:pt x="16289" y="6696"/>
                </a:lnTo>
                <a:lnTo>
                  <a:pt x="16094" y="7204"/>
                </a:lnTo>
                <a:lnTo>
                  <a:pt x="16382" y="7813"/>
                </a:lnTo>
                <a:lnTo>
                  <a:pt x="17228" y="8219"/>
                </a:lnTo>
                <a:lnTo>
                  <a:pt x="18202" y="8414"/>
                </a:lnTo>
                <a:lnTo>
                  <a:pt x="18922" y="8465"/>
                </a:lnTo>
                <a:lnTo>
                  <a:pt x="19844" y="8533"/>
                </a:lnTo>
                <a:lnTo>
                  <a:pt x="19844" y="8863"/>
                </a:lnTo>
                <a:lnTo>
                  <a:pt x="19701" y="8871"/>
                </a:lnTo>
                <a:lnTo>
                  <a:pt x="17694" y="9184"/>
                </a:lnTo>
                <a:lnTo>
                  <a:pt x="16771" y="9574"/>
                </a:lnTo>
                <a:lnTo>
                  <a:pt x="15451" y="10073"/>
                </a:lnTo>
                <a:lnTo>
                  <a:pt x="14706" y="10378"/>
                </a:lnTo>
                <a:lnTo>
                  <a:pt x="14003" y="10725"/>
                </a:lnTo>
                <a:lnTo>
                  <a:pt x="13097" y="11512"/>
                </a:lnTo>
                <a:lnTo>
                  <a:pt x="12487" y="12528"/>
                </a:lnTo>
                <a:lnTo>
                  <a:pt x="12149" y="13273"/>
                </a:lnTo>
                <a:lnTo>
                  <a:pt x="11937" y="14390"/>
                </a:lnTo>
                <a:lnTo>
                  <a:pt x="11184" y="15262"/>
                </a:lnTo>
                <a:lnTo>
                  <a:pt x="10337" y="15796"/>
                </a:lnTo>
                <a:lnTo>
                  <a:pt x="9855" y="16278"/>
                </a:lnTo>
                <a:lnTo>
                  <a:pt x="9609" y="16930"/>
                </a:lnTo>
                <a:lnTo>
                  <a:pt x="9423" y="17751"/>
                </a:lnTo>
                <a:lnTo>
                  <a:pt x="9076" y="17954"/>
                </a:lnTo>
                <a:lnTo>
                  <a:pt x="8161" y="18039"/>
                </a:lnTo>
                <a:lnTo>
                  <a:pt x="7653" y="18208"/>
                </a:lnTo>
                <a:lnTo>
                  <a:pt x="6976" y="18623"/>
                </a:lnTo>
                <a:lnTo>
                  <a:pt x="6333" y="19139"/>
                </a:lnTo>
                <a:lnTo>
                  <a:pt x="5503" y="20147"/>
                </a:lnTo>
                <a:lnTo>
                  <a:pt x="4072" y="21019"/>
                </a:lnTo>
                <a:lnTo>
                  <a:pt x="3835" y="21247"/>
                </a:lnTo>
                <a:lnTo>
                  <a:pt x="3014" y="21247"/>
                </a:lnTo>
                <a:lnTo>
                  <a:pt x="3979" y="20172"/>
                </a:lnTo>
                <a:lnTo>
                  <a:pt x="5088" y="19106"/>
                </a:lnTo>
                <a:lnTo>
                  <a:pt x="6714" y="17675"/>
                </a:lnTo>
                <a:lnTo>
                  <a:pt x="7916" y="17125"/>
                </a:lnTo>
                <a:lnTo>
                  <a:pt x="8618" y="16566"/>
                </a:lnTo>
                <a:lnTo>
                  <a:pt x="9660" y="15499"/>
                </a:lnTo>
                <a:lnTo>
                  <a:pt x="10481" y="14797"/>
                </a:lnTo>
                <a:lnTo>
                  <a:pt x="11429" y="13933"/>
                </a:lnTo>
                <a:lnTo>
                  <a:pt x="11548" y="13400"/>
                </a:lnTo>
                <a:lnTo>
                  <a:pt x="11861" y="12333"/>
                </a:lnTo>
                <a:lnTo>
                  <a:pt x="12132" y="11656"/>
                </a:lnTo>
                <a:lnTo>
                  <a:pt x="12733" y="11004"/>
                </a:lnTo>
                <a:lnTo>
                  <a:pt x="13554" y="10302"/>
                </a:lnTo>
                <a:lnTo>
                  <a:pt x="14714" y="9769"/>
                </a:lnTo>
                <a:lnTo>
                  <a:pt x="15755" y="9193"/>
                </a:lnTo>
                <a:lnTo>
                  <a:pt x="16382" y="8854"/>
                </a:lnTo>
                <a:lnTo>
                  <a:pt x="16382" y="8634"/>
                </a:lnTo>
                <a:lnTo>
                  <a:pt x="16094" y="8516"/>
                </a:lnTo>
                <a:lnTo>
                  <a:pt x="15535" y="8465"/>
                </a:lnTo>
                <a:lnTo>
                  <a:pt x="15129" y="7906"/>
                </a:lnTo>
                <a:lnTo>
                  <a:pt x="15298" y="7178"/>
                </a:lnTo>
                <a:lnTo>
                  <a:pt x="15493" y="6840"/>
                </a:lnTo>
                <a:lnTo>
                  <a:pt x="15366" y="6628"/>
                </a:lnTo>
                <a:lnTo>
                  <a:pt x="14477" y="6772"/>
                </a:lnTo>
                <a:lnTo>
                  <a:pt x="13529" y="6823"/>
                </a:lnTo>
                <a:lnTo>
                  <a:pt x="12877" y="6552"/>
                </a:lnTo>
                <a:lnTo>
                  <a:pt x="12200" y="5925"/>
                </a:lnTo>
                <a:lnTo>
                  <a:pt x="11548" y="4910"/>
                </a:lnTo>
                <a:lnTo>
                  <a:pt x="10650" y="3073"/>
                </a:lnTo>
                <a:lnTo>
                  <a:pt x="10481" y="1913"/>
                </a:lnTo>
                <a:lnTo>
                  <a:pt x="10312" y="1955"/>
                </a:lnTo>
                <a:lnTo>
                  <a:pt x="10337" y="2590"/>
                </a:lnTo>
                <a:lnTo>
                  <a:pt x="10269" y="3216"/>
                </a:lnTo>
                <a:lnTo>
                  <a:pt x="9931" y="3437"/>
                </a:lnTo>
                <a:lnTo>
                  <a:pt x="9609" y="3504"/>
                </a:lnTo>
                <a:lnTo>
                  <a:pt x="10168" y="3606"/>
                </a:lnTo>
                <a:lnTo>
                  <a:pt x="10752" y="4308"/>
                </a:lnTo>
                <a:lnTo>
                  <a:pt x="10845" y="5536"/>
                </a:lnTo>
                <a:lnTo>
                  <a:pt x="10650" y="6746"/>
                </a:lnTo>
                <a:lnTo>
                  <a:pt x="10439" y="8075"/>
                </a:lnTo>
                <a:lnTo>
                  <a:pt x="9440" y="9142"/>
                </a:lnTo>
                <a:lnTo>
                  <a:pt x="9228" y="10014"/>
                </a:lnTo>
                <a:lnTo>
                  <a:pt x="8813" y="10666"/>
                </a:lnTo>
                <a:lnTo>
                  <a:pt x="8331" y="11394"/>
                </a:lnTo>
                <a:lnTo>
                  <a:pt x="7704" y="12088"/>
                </a:lnTo>
                <a:lnTo>
                  <a:pt x="7509" y="12985"/>
                </a:lnTo>
                <a:lnTo>
                  <a:pt x="6951" y="13713"/>
                </a:lnTo>
                <a:lnTo>
                  <a:pt x="6350" y="14247"/>
                </a:lnTo>
                <a:lnTo>
                  <a:pt x="5791" y="14247"/>
                </a:lnTo>
                <a:lnTo>
                  <a:pt x="4868" y="13832"/>
                </a:lnTo>
                <a:lnTo>
                  <a:pt x="4098" y="13231"/>
                </a:lnTo>
                <a:lnTo>
                  <a:pt x="3810" y="13087"/>
                </a:lnTo>
                <a:lnTo>
                  <a:pt x="3954" y="13519"/>
                </a:lnTo>
                <a:lnTo>
                  <a:pt x="4242" y="14340"/>
                </a:lnTo>
                <a:lnTo>
                  <a:pt x="4360" y="15212"/>
                </a:lnTo>
                <a:lnTo>
                  <a:pt x="4318" y="15889"/>
                </a:lnTo>
                <a:lnTo>
                  <a:pt x="3835" y="16710"/>
                </a:lnTo>
                <a:lnTo>
                  <a:pt x="3107" y="17463"/>
                </a:lnTo>
                <a:lnTo>
                  <a:pt x="1973" y="18039"/>
                </a:lnTo>
                <a:lnTo>
                  <a:pt x="1075" y="18335"/>
                </a:lnTo>
                <a:lnTo>
                  <a:pt x="0" y="18606"/>
                </a:lnTo>
                <a:lnTo>
                  <a:pt x="0" y="17514"/>
                </a:lnTo>
                <a:close/>
              </a:path>
            </a:pathLst>
          </a:custGeom>
          <a:pattFill prst="diagBrick">
            <a:fgClr>
              <a:schemeClr val="tx1"/>
            </a:fgClr>
            <a:bgClr>
              <a:schemeClr val="bg1"/>
            </a:bgClr>
          </a:pattFill>
          <a:ln w="9525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lüvyon">
            <a:extLst>
              <a:ext uri="{FF2B5EF4-FFF2-40B4-BE49-F238E27FC236}">
                <a16:creationId xmlns:a16="http://schemas.microsoft.com/office/drawing/2014/main" id="{49EDDED7-2846-485B-972F-DF4A0E1E937F}"/>
              </a:ext>
            </a:extLst>
          </p:cNvPr>
          <p:cNvSpPr>
            <a:spLocks/>
          </p:cNvSpPr>
          <p:nvPr/>
        </p:nvSpPr>
        <p:spPr bwMode="auto">
          <a:xfrm>
            <a:off x="7008813" y="5281613"/>
            <a:ext cx="2274887" cy="1901825"/>
          </a:xfrm>
          <a:custGeom>
            <a:avLst/>
            <a:gdLst>
              <a:gd name="T0" fmla="*/ 0 w 8237"/>
              <a:gd name="T1" fmla="*/ 6882 h 6882"/>
              <a:gd name="T2" fmla="*/ 0 w 8237"/>
              <a:gd name="T3" fmla="*/ 5663 h 6882"/>
              <a:gd name="T4" fmla="*/ 34 w 8237"/>
              <a:gd name="T5" fmla="*/ 5663 h 6882"/>
              <a:gd name="T6" fmla="*/ 567 w 8237"/>
              <a:gd name="T7" fmla="*/ 5274 h 6882"/>
              <a:gd name="T8" fmla="*/ 1270 w 8237"/>
              <a:gd name="T9" fmla="*/ 4935 h 6882"/>
              <a:gd name="T10" fmla="*/ 2328 w 8237"/>
              <a:gd name="T11" fmla="*/ 4283 h 6882"/>
              <a:gd name="T12" fmla="*/ 2912 w 8237"/>
              <a:gd name="T13" fmla="*/ 3801 h 6882"/>
              <a:gd name="T14" fmla="*/ 3708 w 8237"/>
              <a:gd name="T15" fmla="*/ 3268 h 6882"/>
              <a:gd name="T16" fmla="*/ 4343 w 8237"/>
              <a:gd name="T17" fmla="*/ 2802 h 6882"/>
              <a:gd name="T18" fmla="*/ 4800 w 8237"/>
              <a:gd name="T19" fmla="*/ 2294 h 6882"/>
              <a:gd name="T20" fmla="*/ 4868 w 8237"/>
              <a:gd name="T21" fmla="*/ 1812 h 6882"/>
              <a:gd name="T22" fmla="*/ 4868 w 8237"/>
              <a:gd name="T23" fmla="*/ 1498 h 6882"/>
              <a:gd name="T24" fmla="*/ 4724 w 8237"/>
              <a:gd name="T25" fmla="*/ 1134 h 6882"/>
              <a:gd name="T26" fmla="*/ 4724 w 8237"/>
              <a:gd name="T27" fmla="*/ 703 h 6882"/>
              <a:gd name="T28" fmla="*/ 5020 w 8237"/>
              <a:gd name="T29" fmla="*/ 584 h 6882"/>
              <a:gd name="T30" fmla="*/ 5545 w 8237"/>
              <a:gd name="T31" fmla="*/ 753 h 6882"/>
              <a:gd name="T32" fmla="*/ 6053 w 8237"/>
              <a:gd name="T33" fmla="*/ 821 h 6882"/>
              <a:gd name="T34" fmla="*/ 6561 w 8237"/>
              <a:gd name="T35" fmla="*/ 677 h 6882"/>
              <a:gd name="T36" fmla="*/ 7001 w 8237"/>
              <a:gd name="T37" fmla="*/ 483 h 6882"/>
              <a:gd name="T38" fmla="*/ 7459 w 8237"/>
              <a:gd name="T39" fmla="*/ 169 h 6882"/>
              <a:gd name="T40" fmla="*/ 7873 w 8237"/>
              <a:gd name="T41" fmla="*/ 0 h 6882"/>
              <a:gd name="T42" fmla="*/ 8136 w 8237"/>
              <a:gd name="T43" fmla="*/ 93 h 6882"/>
              <a:gd name="T44" fmla="*/ 8237 w 8237"/>
              <a:gd name="T45" fmla="*/ 339 h 6882"/>
              <a:gd name="T46" fmla="*/ 8237 w 8237"/>
              <a:gd name="T47" fmla="*/ 796 h 6882"/>
              <a:gd name="T48" fmla="*/ 7823 w 8237"/>
              <a:gd name="T49" fmla="*/ 1329 h 6882"/>
              <a:gd name="T50" fmla="*/ 7408 w 8237"/>
              <a:gd name="T51" fmla="*/ 1719 h 6882"/>
              <a:gd name="T52" fmla="*/ 5283 w 8237"/>
              <a:gd name="T53" fmla="*/ 3581 h 6882"/>
              <a:gd name="T54" fmla="*/ 4072 w 8237"/>
              <a:gd name="T55" fmla="*/ 4351 h 6882"/>
              <a:gd name="T56" fmla="*/ 3175 w 8237"/>
              <a:gd name="T57" fmla="*/ 5054 h 6882"/>
              <a:gd name="T58" fmla="*/ 2260 w 8237"/>
              <a:gd name="T59" fmla="*/ 5875 h 6882"/>
              <a:gd name="T60" fmla="*/ 1295 w 8237"/>
              <a:gd name="T61" fmla="*/ 6654 h 6882"/>
              <a:gd name="T62" fmla="*/ 965 w 8237"/>
              <a:gd name="T63" fmla="*/ 6882 h 6882"/>
              <a:gd name="T64" fmla="*/ 0 w 8237"/>
              <a:gd name="T65" fmla="*/ 6882 h 6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237" h="6882">
                <a:moveTo>
                  <a:pt x="0" y="6882"/>
                </a:moveTo>
                <a:lnTo>
                  <a:pt x="0" y="5663"/>
                </a:lnTo>
                <a:lnTo>
                  <a:pt x="34" y="5663"/>
                </a:lnTo>
                <a:lnTo>
                  <a:pt x="567" y="5274"/>
                </a:lnTo>
                <a:lnTo>
                  <a:pt x="1270" y="4935"/>
                </a:lnTo>
                <a:lnTo>
                  <a:pt x="2328" y="4283"/>
                </a:lnTo>
                <a:lnTo>
                  <a:pt x="2912" y="3801"/>
                </a:lnTo>
                <a:lnTo>
                  <a:pt x="3708" y="3268"/>
                </a:lnTo>
                <a:lnTo>
                  <a:pt x="4343" y="2802"/>
                </a:lnTo>
                <a:lnTo>
                  <a:pt x="4800" y="2294"/>
                </a:lnTo>
                <a:lnTo>
                  <a:pt x="4868" y="1812"/>
                </a:lnTo>
                <a:lnTo>
                  <a:pt x="4868" y="1498"/>
                </a:lnTo>
                <a:lnTo>
                  <a:pt x="4724" y="1134"/>
                </a:lnTo>
                <a:lnTo>
                  <a:pt x="4724" y="703"/>
                </a:lnTo>
                <a:lnTo>
                  <a:pt x="5020" y="584"/>
                </a:lnTo>
                <a:lnTo>
                  <a:pt x="5545" y="753"/>
                </a:lnTo>
                <a:lnTo>
                  <a:pt x="6053" y="821"/>
                </a:lnTo>
                <a:lnTo>
                  <a:pt x="6561" y="677"/>
                </a:lnTo>
                <a:lnTo>
                  <a:pt x="7001" y="483"/>
                </a:lnTo>
                <a:lnTo>
                  <a:pt x="7459" y="169"/>
                </a:lnTo>
                <a:lnTo>
                  <a:pt x="7873" y="0"/>
                </a:lnTo>
                <a:lnTo>
                  <a:pt x="8136" y="93"/>
                </a:lnTo>
                <a:lnTo>
                  <a:pt x="8237" y="339"/>
                </a:lnTo>
                <a:lnTo>
                  <a:pt x="8237" y="796"/>
                </a:lnTo>
                <a:lnTo>
                  <a:pt x="7823" y="1329"/>
                </a:lnTo>
                <a:lnTo>
                  <a:pt x="7408" y="1719"/>
                </a:lnTo>
                <a:lnTo>
                  <a:pt x="5283" y="3581"/>
                </a:lnTo>
                <a:lnTo>
                  <a:pt x="4072" y="4351"/>
                </a:lnTo>
                <a:lnTo>
                  <a:pt x="3175" y="5054"/>
                </a:lnTo>
                <a:lnTo>
                  <a:pt x="2260" y="5875"/>
                </a:lnTo>
                <a:lnTo>
                  <a:pt x="1295" y="6654"/>
                </a:lnTo>
                <a:lnTo>
                  <a:pt x="965" y="6882"/>
                </a:lnTo>
                <a:lnTo>
                  <a:pt x="0" y="6882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Kil">
            <a:extLst>
              <a:ext uri="{FF2B5EF4-FFF2-40B4-BE49-F238E27FC236}">
                <a16:creationId xmlns:a16="http://schemas.microsoft.com/office/drawing/2014/main" id="{C4BD70FB-F36A-4690-95C0-C6C93A71AFD0}"/>
              </a:ext>
            </a:extLst>
          </p:cNvPr>
          <p:cNvSpPr>
            <a:spLocks/>
          </p:cNvSpPr>
          <p:nvPr/>
        </p:nvSpPr>
        <p:spPr bwMode="auto">
          <a:xfrm>
            <a:off x="7008813" y="1839913"/>
            <a:ext cx="4525962" cy="5343525"/>
          </a:xfrm>
          <a:custGeom>
            <a:avLst/>
            <a:gdLst>
              <a:gd name="T0" fmla="*/ 965 w 16382"/>
              <a:gd name="T1" fmla="*/ 19334 h 19334"/>
              <a:gd name="T2" fmla="*/ 2260 w 16382"/>
              <a:gd name="T3" fmla="*/ 18327 h 19334"/>
              <a:gd name="T4" fmla="*/ 4072 w 16382"/>
              <a:gd name="T5" fmla="*/ 16803 h 19334"/>
              <a:gd name="T6" fmla="*/ 7408 w 16382"/>
              <a:gd name="T7" fmla="*/ 14171 h 19334"/>
              <a:gd name="T8" fmla="*/ 8237 w 16382"/>
              <a:gd name="T9" fmla="*/ 13248 h 19334"/>
              <a:gd name="T10" fmla="*/ 8136 w 16382"/>
              <a:gd name="T11" fmla="*/ 12545 h 19334"/>
              <a:gd name="T12" fmla="*/ 7459 w 16382"/>
              <a:gd name="T13" fmla="*/ 12621 h 19334"/>
              <a:gd name="T14" fmla="*/ 6561 w 16382"/>
              <a:gd name="T15" fmla="*/ 13129 h 19334"/>
              <a:gd name="T16" fmla="*/ 5545 w 16382"/>
              <a:gd name="T17" fmla="*/ 13205 h 19334"/>
              <a:gd name="T18" fmla="*/ 4724 w 16382"/>
              <a:gd name="T19" fmla="*/ 13155 h 19334"/>
              <a:gd name="T20" fmla="*/ 4868 w 16382"/>
              <a:gd name="T21" fmla="*/ 13950 h 19334"/>
              <a:gd name="T22" fmla="*/ 4800 w 16382"/>
              <a:gd name="T23" fmla="*/ 14746 h 19334"/>
              <a:gd name="T24" fmla="*/ 3708 w 16382"/>
              <a:gd name="T25" fmla="*/ 15720 h 19334"/>
              <a:gd name="T26" fmla="*/ 2328 w 16382"/>
              <a:gd name="T27" fmla="*/ 16735 h 19334"/>
              <a:gd name="T28" fmla="*/ 567 w 16382"/>
              <a:gd name="T29" fmla="*/ 17726 h 19334"/>
              <a:gd name="T30" fmla="*/ 0 w 16382"/>
              <a:gd name="T31" fmla="*/ 18115 h 19334"/>
              <a:gd name="T32" fmla="*/ 1075 w 16382"/>
              <a:gd name="T33" fmla="*/ 16422 h 19334"/>
              <a:gd name="T34" fmla="*/ 3107 w 16382"/>
              <a:gd name="T35" fmla="*/ 15550 h 19334"/>
              <a:gd name="T36" fmla="*/ 4318 w 16382"/>
              <a:gd name="T37" fmla="*/ 13976 h 19334"/>
              <a:gd name="T38" fmla="*/ 4242 w 16382"/>
              <a:gd name="T39" fmla="*/ 12427 h 19334"/>
              <a:gd name="T40" fmla="*/ 3810 w 16382"/>
              <a:gd name="T41" fmla="*/ 11174 h 19334"/>
              <a:gd name="T42" fmla="*/ 4868 w 16382"/>
              <a:gd name="T43" fmla="*/ 11919 h 19334"/>
              <a:gd name="T44" fmla="*/ 6350 w 16382"/>
              <a:gd name="T45" fmla="*/ 12334 h 19334"/>
              <a:gd name="T46" fmla="*/ 7509 w 16382"/>
              <a:gd name="T47" fmla="*/ 11072 h 19334"/>
              <a:gd name="T48" fmla="*/ 8331 w 16382"/>
              <a:gd name="T49" fmla="*/ 9481 h 19334"/>
              <a:gd name="T50" fmla="*/ 9228 w 16382"/>
              <a:gd name="T51" fmla="*/ 8101 h 19334"/>
              <a:gd name="T52" fmla="*/ 10439 w 16382"/>
              <a:gd name="T53" fmla="*/ 6162 h 19334"/>
              <a:gd name="T54" fmla="*/ 10845 w 16382"/>
              <a:gd name="T55" fmla="*/ 3623 h 19334"/>
              <a:gd name="T56" fmla="*/ 10168 w 16382"/>
              <a:gd name="T57" fmla="*/ 1693 h 19334"/>
              <a:gd name="T58" fmla="*/ 9931 w 16382"/>
              <a:gd name="T59" fmla="*/ 1524 h 19334"/>
              <a:gd name="T60" fmla="*/ 10337 w 16382"/>
              <a:gd name="T61" fmla="*/ 677 h 19334"/>
              <a:gd name="T62" fmla="*/ 10481 w 16382"/>
              <a:gd name="T63" fmla="*/ 0 h 19334"/>
              <a:gd name="T64" fmla="*/ 11548 w 16382"/>
              <a:gd name="T65" fmla="*/ 2997 h 19334"/>
              <a:gd name="T66" fmla="*/ 12877 w 16382"/>
              <a:gd name="T67" fmla="*/ 4639 h 19334"/>
              <a:gd name="T68" fmla="*/ 14477 w 16382"/>
              <a:gd name="T69" fmla="*/ 4859 h 19334"/>
              <a:gd name="T70" fmla="*/ 15493 w 16382"/>
              <a:gd name="T71" fmla="*/ 4927 h 19334"/>
              <a:gd name="T72" fmla="*/ 15129 w 16382"/>
              <a:gd name="T73" fmla="*/ 5993 h 19334"/>
              <a:gd name="T74" fmla="*/ 16094 w 16382"/>
              <a:gd name="T75" fmla="*/ 6603 h 19334"/>
              <a:gd name="T76" fmla="*/ 16382 w 16382"/>
              <a:gd name="T77" fmla="*/ 6941 h 19334"/>
              <a:gd name="T78" fmla="*/ 14714 w 16382"/>
              <a:gd name="T79" fmla="*/ 7856 h 19334"/>
              <a:gd name="T80" fmla="*/ 12733 w 16382"/>
              <a:gd name="T81" fmla="*/ 9091 h 19334"/>
              <a:gd name="T82" fmla="*/ 11861 w 16382"/>
              <a:gd name="T83" fmla="*/ 10420 h 19334"/>
              <a:gd name="T84" fmla="*/ 11429 w 16382"/>
              <a:gd name="T85" fmla="*/ 12020 h 19334"/>
              <a:gd name="T86" fmla="*/ 9660 w 16382"/>
              <a:gd name="T87" fmla="*/ 13586 h 19334"/>
              <a:gd name="T88" fmla="*/ 7916 w 16382"/>
              <a:gd name="T89" fmla="*/ 15212 h 19334"/>
              <a:gd name="T90" fmla="*/ 5088 w 16382"/>
              <a:gd name="T91" fmla="*/ 17193 h 19334"/>
              <a:gd name="T92" fmla="*/ 3014 w 16382"/>
              <a:gd name="T93" fmla="*/ 19334 h 19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382" h="19334">
                <a:moveTo>
                  <a:pt x="3014" y="19334"/>
                </a:moveTo>
                <a:lnTo>
                  <a:pt x="965" y="19334"/>
                </a:lnTo>
                <a:lnTo>
                  <a:pt x="1295" y="19106"/>
                </a:lnTo>
                <a:lnTo>
                  <a:pt x="2260" y="18327"/>
                </a:lnTo>
                <a:lnTo>
                  <a:pt x="3175" y="17506"/>
                </a:lnTo>
                <a:lnTo>
                  <a:pt x="4072" y="16803"/>
                </a:lnTo>
                <a:lnTo>
                  <a:pt x="5283" y="16033"/>
                </a:lnTo>
                <a:lnTo>
                  <a:pt x="7408" y="14171"/>
                </a:lnTo>
                <a:lnTo>
                  <a:pt x="7823" y="13781"/>
                </a:lnTo>
                <a:lnTo>
                  <a:pt x="8237" y="13248"/>
                </a:lnTo>
                <a:lnTo>
                  <a:pt x="8237" y="12791"/>
                </a:lnTo>
                <a:lnTo>
                  <a:pt x="8136" y="12545"/>
                </a:lnTo>
                <a:lnTo>
                  <a:pt x="7873" y="12452"/>
                </a:lnTo>
                <a:lnTo>
                  <a:pt x="7459" y="12621"/>
                </a:lnTo>
                <a:lnTo>
                  <a:pt x="7001" y="12935"/>
                </a:lnTo>
                <a:lnTo>
                  <a:pt x="6561" y="13129"/>
                </a:lnTo>
                <a:lnTo>
                  <a:pt x="6053" y="13273"/>
                </a:lnTo>
                <a:lnTo>
                  <a:pt x="5545" y="13205"/>
                </a:lnTo>
                <a:lnTo>
                  <a:pt x="5020" y="13036"/>
                </a:lnTo>
                <a:lnTo>
                  <a:pt x="4724" y="13155"/>
                </a:lnTo>
                <a:lnTo>
                  <a:pt x="4724" y="13586"/>
                </a:lnTo>
                <a:lnTo>
                  <a:pt x="4868" y="13950"/>
                </a:lnTo>
                <a:lnTo>
                  <a:pt x="4868" y="14264"/>
                </a:lnTo>
                <a:lnTo>
                  <a:pt x="4800" y="14746"/>
                </a:lnTo>
                <a:lnTo>
                  <a:pt x="4343" y="15254"/>
                </a:lnTo>
                <a:lnTo>
                  <a:pt x="3708" y="15720"/>
                </a:lnTo>
                <a:lnTo>
                  <a:pt x="2912" y="16253"/>
                </a:lnTo>
                <a:lnTo>
                  <a:pt x="2328" y="16735"/>
                </a:lnTo>
                <a:lnTo>
                  <a:pt x="1270" y="17387"/>
                </a:lnTo>
                <a:lnTo>
                  <a:pt x="567" y="17726"/>
                </a:lnTo>
                <a:lnTo>
                  <a:pt x="34" y="18115"/>
                </a:lnTo>
                <a:lnTo>
                  <a:pt x="0" y="18115"/>
                </a:lnTo>
                <a:lnTo>
                  <a:pt x="0" y="16693"/>
                </a:lnTo>
                <a:lnTo>
                  <a:pt x="1075" y="16422"/>
                </a:lnTo>
                <a:lnTo>
                  <a:pt x="1973" y="16126"/>
                </a:lnTo>
                <a:lnTo>
                  <a:pt x="3107" y="15550"/>
                </a:lnTo>
                <a:lnTo>
                  <a:pt x="3835" y="14797"/>
                </a:lnTo>
                <a:lnTo>
                  <a:pt x="4318" y="13976"/>
                </a:lnTo>
                <a:lnTo>
                  <a:pt x="4360" y="13299"/>
                </a:lnTo>
                <a:lnTo>
                  <a:pt x="4242" y="12427"/>
                </a:lnTo>
                <a:lnTo>
                  <a:pt x="3954" y="11606"/>
                </a:lnTo>
                <a:lnTo>
                  <a:pt x="3810" y="11174"/>
                </a:lnTo>
                <a:lnTo>
                  <a:pt x="4098" y="11318"/>
                </a:lnTo>
                <a:lnTo>
                  <a:pt x="4868" y="11919"/>
                </a:lnTo>
                <a:lnTo>
                  <a:pt x="5791" y="12334"/>
                </a:lnTo>
                <a:lnTo>
                  <a:pt x="6350" y="12334"/>
                </a:lnTo>
                <a:lnTo>
                  <a:pt x="6951" y="11800"/>
                </a:lnTo>
                <a:lnTo>
                  <a:pt x="7509" y="11072"/>
                </a:lnTo>
                <a:lnTo>
                  <a:pt x="7704" y="10175"/>
                </a:lnTo>
                <a:lnTo>
                  <a:pt x="8331" y="9481"/>
                </a:lnTo>
                <a:lnTo>
                  <a:pt x="8813" y="8753"/>
                </a:lnTo>
                <a:lnTo>
                  <a:pt x="9228" y="8101"/>
                </a:lnTo>
                <a:lnTo>
                  <a:pt x="9440" y="7229"/>
                </a:lnTo>
                <a:lnTo>
                  <a:pt x="10439" y="6162"/>
                </a:lnTo>
                <a:lnTo>
                  <a:pt x="10650" y="4833"/>
                </a:lnTo>
                <a:lnTo>
                  <a:pt x="10845" y="3623"/>
                </a:lnTo>
                <a:lnTo>
                  <a:pt x="10752" y="2395"/>
                </a:lnTo>
                <a:lnTo>
                  <a:pt x="10168" y="1693"/>
                </a:lnTo>
                <a:lnTo>
                  <a:pt x="9609" y="1591"/>
                </a:lnTo>
                <a:lnTo>
                  <a:pt x="9931" y="1524"/>
                </a:lnTo>
                <a:lnTo>
                  <a:pt x="10269" y="1303"/>
                </a:lnTo>
                <a:lnTo>
                  <a:pt x="10337" y="677"/>
                </a:lnTo>
                <a:lnTo>
                  <a:pt x="10312" y="42"/>
                </a:lnTo>
                <a:lnTo>
                  <a:pt x="10481" y="0"/>
                </a:lnTo>
                <a:lnTo>
                  <a:pt x="10650" y="1160"/>
                </a:lnTo>
                <a:lnTo>
                  <a:pt x="11548" y="2997"/>
                </a:lnTo>
                <a:lnTo>
                  <a:pt x="12200" y="4012"/>
                </a:lnTo>
                <a:lnTo>
                  <a:pt x="12877" y="4639"/>
                </a:lnTo>
                <a:lnTo>
                  <a:pt x="13529" y="4910"/>
                </a:lnTo>
                <a:lnTo>
                  <a:pt x="14477" y="4859"/>
                </a:lnTo>
                <a:lnTo>
                  <a:pt x="15366" y="4715"/>
                </a:lnTo>
                <a:lnTo>
                  <a:pt x="15493" y="4927"/>
                </a:lnTo>
                <a:lnTo>
                  <a:pt x="15298" y="5265"/>
                </a:lnTo>
                <a:lnTo>
                  <a:pt x="15129" y="5993"/>
                </a:lnTo>
                <a:lnTo>
                  <a:pt x="15535" y="6552"/>
                </a:lnTo>
                <a:lnTo>
                  <a:pt x="16094" y="6603"/>
                </a:lnTo>
                <a:lnTo>
                  <a:pt x="16382" y="6721"/>
                </a:lnTo>
                <a:lnTo>
                  <a:pt x="16382" y="6941"/>
                </a:lnTo>
                <a:lnTo>
                  <a:pt x="15755" y="7280"/>
                </a:lnTo>
                <a:lnTo>
                  <a:pt x="14714" y="7856"/>
                </a:lnTo>
                <a:lnTo>
                  <a:pt x="13554" y="8389"/>
                </a:lnTo>
                <a:lnTo>
                  <a:pt x="12733" y="9091"/>
                </a:lnTo>
                <a:lnTo>
                  <a:pt x="12132" y="9743"/>
                </a:lnTo>
                <a:lnTo>
                  <a:pt x="11861" y="10420"/>
                </a:lnTo>
                <a:lnTo>
                  <a:pt x="11548" y="11487"/>
                </a:lnTo>
                <a:lnTo>
                  <a:pt x="11429" y="12020"/>
                </a:lnTo>
                <a:lnTo>
                  <a:pt x="10481" y="12884"/>
                </a:lnTo>
                <a:lnTo>
                  <a:pt x="9660" y="13586"/>
                </a:lnTo>
                <a:lnTo>
                  <a:pt x="8618" y="14653"/>
                </a:lnTo>
                <a:lnTo>
                  <a:pt x="7916" y="15212"/>
                </a:lnTo>
                <a:lnTo>
                  <a:pt x="6714" y="15762"/>
                </a:lnTo>
                <a:lnTo>
                  <a:pt x="5088" y="17193"/>
                </a:lnTo>
                <a:lnTo>
                  <a:pt x="3979" y="18259"/>
                </a:lnTo>
                <a:lnTo>
                  <a:pt x="3014" y="19334"/>
                </a:lnTo>
                <a:close/>
              </a:path>
            </a:pathLst>
          </a:custGeom>
          <a:pattFill prst="dashHorz">
            <a:fgClr>
              <a:schemeClr val="tx1"/>
            </a:fgClr>
            <a:bgClr>
              <a:schemeClr val="bg1"/>
            </a:bgClr>
          </a:pattFill>
          <a:ln w="9525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68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esim 21">
            <a:extLst>
              <a:ext uri="{FF2B5EF4-FFF2-40B4-BE49-F238E27FC236}">
                <a16:creationId xmlns:a16="http://schemas.microsoft.com/office/drawing/2014/main" id="{84B139D2-D964-46BE-B031-3D4ACD2B7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1" t="15042" r="13720" b="5829"/>
          <a:stretch/>
        </p:blipFill>
        <p:spPr>
          <a:xfrm>
            <a:off x="25323" y="20783"/>
            <a:ext cx="7764539" cy="5605317"/>
          </a:xfrm>
          <a:prstGeom prst="rect">
            <a:avLst/>
          </a:prstGeom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54999354-3CBF-44D8-89E6-042CCEB351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49963" y="4797425"/>
            <a:ext cx="6224587" cy="2087563"/>
            <a:chOff x="3811" y="3022"/>
            <a:chExt cx="3921" cy="1315"/>
          </a:xfrm>
        </p:grpSpPr>
        <p:sp>
          <p:nvSpPr>
            <p:cNvPr id="3" name="AutoShape 4">
              <a:extLst>
                <a:ext uri="{FF2B5EF4-FFF2-40B4-BE49-F238E27FC236}">
                  <a16:creationId xmlns:a16="http://schemas.microsoft.com/office/drawing/2014/main" id="{053802DB-5A29-484E-B689-2D56CA7A463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11" y="3022"/>
              <a:ext cx="3921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53E5C9C7-DFEB-4CFD-9F3D-3FD04DDB5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" y="3250"/>
              <a:ext cx="743" cy="400"/>
            </a:xfrm>
            <a:custGeom>
              <a:avLst/>
              <a:gdLst>
                <a:gd name="T0" fmla="*/ 15086 w 15086"/>
                <a:gd name="T1" fmla="*/ 0 h 8124"/>
                <a:gd name="T2" fmla="*/ 14031 w 15086"/>
                <a:gd name="T3" fmla="*/ 159 h 8124"/>
                <a:gd name="T4" fmla="*/ 12449 w 15086"/>
                <a:gd name="T5" fmla="*/ 370 h 8124"/>
                <a:gd name="T6" fmla="*/ 11077 w 15086"/>
                <a:gd name="T7" fmla="*/ 686 h 8124"/>
                <a:gd name="T8" fmla="*/ 9759 w 15086"/>
                <a:gd name="T9" fmla="*/ 897 h 8124"/>
                <a:gd name="T10" fmla="*/ 7965 w 15086"/>
                <a:gd name="T11" fmla="*/ 1319 h 8124"/>
                <a:gd name="T12" fmla="*/ 6277 w 15086"/>
                <a:gd name="T13" fmla="*/ 1530 h 8124"/>
                <a:gd name="T14" fmla="*/ 4958 w 15086"/>
                <a:gd name="T15" fmla="*/ 2005 h 8124"/>
                <a:gd name="T16" fmla="*/ 3903 w 15086"/>
                <a:gd name="T17" fmla="*/ 2321 h 8124"/>
                <a:gd name="T18" fmla="*/ 3007 w 15086"/>
                <a:gd name="T19" fmla="*/ 3271 h 8124"/>
                <a:gd name="T20" fmla="*/ 2163 w 15086"/>
                <a:gd name="T21" fmla="*/ 4484 h 8124"/>
                <a:gd name="T22" fmla="*/ 1635 w 15086"/>
                <a:gd name="T23" fmla="*/ 5592 h 8124"/>
                <a:gd name="T24" fmla="*/ 1055 w 15086"/>
                <a:gd name="T25" fmla="*/ 6541 h 8124"/>
                <a:gd name="T26" fmla="*/ 369 w 15086"/>
                <a:gd name="T27" fmla="*/ 7755 h 8124"/>
                <a:gd name="T28" fmla="*/ 0 w 15086"/>
                <a:gd name="T29" fmla="*/ 8124 h 8124"/>
                <a:gd name="T30" fmla="*/ 15086 w 15086"/>
                <a:gd name="T31" fmla="*/ 8071 h 8124"/>
                <a:gd name="T32" fmla="*/ 15086 w 15086"/>
                <a:gd name="T33" fmla="*/ 0 h 8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86" h="8124">
                  <a:moveTo>
                    <a:pt x="15086" y="0"/>
                  </a:moveTo>
                  <a:lnTo>
                    <a:pt x="14031" y="159"/>
                  </a:lnTo>
                  <a:lnTo>
                    <a:pt x="12449" y="370"/>
                  </a:lnTo>
                  <a:lnTo>
                    <a:pt x="11077" y="686"/>
                  </a:lnTo>
                  <a:lnTo>
                    <a:pt x="9759" y="897"/>
                  </a:lnTo>
                  <a:lnTo>
                    <a:pt x="7965" y="1319"/>
                  </a:lnTo>
                  <a:lnTo>
                    <a:pt x="6277" y="1530"/>
                  </a:lnTo>
                  <a:lnTo>
                    <a:pt x="4958" y="2005"/>
                  </a:lnTo>
                  <a:lnTo>
                    <a:pt x="3903" y="2321"/>
                  </a:lnTo>
                  <a:lnTo>
                    <a:pt x="3007" y="3271"/>
                  </a:lnTo>
                  <a:lnTo>
                    <a:pt x="2163" y="4484"/>
                  </a:lnTo>
                  <a:lnTo>
                    <a:pt x="1635" y="5592"/>
                  </a:lnTo>
                  <a:lnTo>
                    <a:pt x="1055" y="6541"/>
                  </a:lnTo>
                  <a:lnTo>
                    <a:pt x="369" y="7755"/>
                  </a:lnTo>
                  <a:lnTo>
                    <a:pt x="0" y="8124"/>
                  </a:lnTo>
                  <a:lnTo>
                    <a:pt x="15086" y="8071"/>
                  </a:lnTo>
                  <a:lnTo>
                    <a:pt x="15086" y="0"/>
                  </a:lnTo>
                  <a:close/>
                </a:path>
              </a:pathLst>
            </a:custGeom>
            <a:pattFill prst="horzBrick">
              <a:fgClr>
                <a:schemeClr val="tx1"/>
              </a:fgClr>
              <a:bgClr>
                <a:schemeClr val="bg1"/>
              </a:bgClr>
            </a:pattFill>
            <a:ln w="11113" cap="flat">
              <a:solidFill>
                <a:srgbClr val="14151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41E71E13-8985-428D-AD66-F2A80140B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3349"/>
              <a:ext cx="421" cy="309"/>
            </a:xfrm>
            <a:custGeom>
              <a:avLst/>
              <a:gdLst>
                <a:gd name="T0" fmla="*/ 8546 w 8546"/>
                <a:gd name="T1" fmla="*/ 6277 h 6277"/>
                <a:gd name="T2" fmla="*/ 8282 w 8546"/>
                <a:gd name="T3" fmla="*/ 5433 h 6277"/>
                <a:gd name="T4" fmla="*/ 7754 w 8546"/>
                <a:gd name="T5" fmla="*/ 4695 h 6277"/>
                <a:gd name="T6" fmla="*/ 7438 w 8546"/>
                <a:gd name="T7" fmla="*/ 4009 h 6277"/>
                <a:gd name="T8" fmla="*/ 7174 w 8546"/>
                <a:gd name="T9" fmla="*/ 3218 h 6277"/>
                <a:gd name="T10" fmla="*/ 6910 w 8546"/>
                <a:gd name="T11" fmla="*/ 2321 h 6277"/>
                <a:gd name="T12" fmla="*/ 6277 w 8546"/>
                <a:gd name="T13" fmla="*/ 1108 h 6277"/>
                <a:gd name="T14" fmla="*/ 5750 w 8546"/>
                <a:gd name="T15" fmla="*/ 369 h 6277"/>
                <a:gd name="T16" fmla="*/ 5170 w 8546"/>
                <a:gd name="T17" fmla="*/ 0 h 6277"/>
                <a:gd name="T18" fmla="*/ 4326 w 8546"/>
                <a:gd name="T19" fmla="*/ 158 h 6277"/>
                <a:gd name="T20" fmla="*/ 3640 w 8546"/>
                <a:gd name="T21" fmla="*/ 738 h 6277"/>
                <a:gd name="T22" fmla="*/ 2743 w 8546"/>
                <a:gd name="T23" fmla="*/ 2110 h 6277"/>
                <a:gd name="T24" fmla="*/ 2005 w 8546"/>
                <a:gd name="T25" fmla="*/ 3059 h 6277"/>
                <a:gd name="T26" fmla="*/ 1372 w 8546"/>
                <a:gd name="T27" fmla="*/ 3956 h 6277"/>
                <a:gd name="T28" fmla="*/ 897 w 8546"/>
                <a:gd name="T29" fmla="*/ 4906 h 6277"/>
                <a:gd name="T30" fmla="*/ 264 w 8546"/>
                <a:gd name="T31" fmla="*/ 5855 h 6277"/>
                <a:gd name="T32" fmla="*/ 0 w 8546"/>
                <a:gd name="T33" fmla="*/ 6224 h 6277"/>
                <a:gd name="T34" fmla="*/ 8546 w 8546"/>
                <a:gd name="T35" fmla="*/ 6277 h 6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46" h="6277">
                  <a:moveTo>
                    <a:pt x="8546" y="6277"/>
                  </a:moveTo>
                  <a:lnTo>
                    <a:pt x="8282" y="5433"/>
                  </a:lnTo>
                  <a:lnTo>
                    <a:pt x="7754" y="4695"/>
                  </a:lnTo>
                  <a:cubicBezTo>
                    <a:pt x="7754" y="4695"/>
                    <a:pt x="7491" y="4273"/>
                    <a:pt x="7438" y="4009"/>
                  </a:cubicBezTo>
                  <a:cubicBezTo>
                    <a:pt x="7385" y="3745"/>
                    <a:pt x="7174" y="3218"/>
                    <a:pt x="7174" y="3218"/>
                  </a:cubicBezTo>
                  <a:lnTo>
                    <a:pt x="6910" y="2321"/>
                  </a:lnTo>
                  <a:lnTo>
                    <a:pt x="6277" y="1108"/>
                  </a:lnTo>
                  <a:lnTo>
                    <a:pt x="5750" y="369"/>
                  </a:lnTo>
                  <a:lnTo>
                    <a:pt x="5170" y="0"/>
                  </a:lnTo>
                  <a:lnTo>
                    <a:pt x="4326" y="158"/>
                  </a:lnTo>
                  <a:lnTo>
                    <a:pt x="3640" y="738"/>
                  </a:lnTo>
                  <a:lnTo>
                    <a:pt x="2743" y="2110"/>
                  </a:lnTo>
                  <a:lnTo>
                    <a:pt x="2005" y="3059"/>
                  </a:lnTo>
                  <a:lnTo>
                    <a:pt x="1372" y="3956"/>
                  </a:lnTo>
                  <a:lnTo>
                    <a:pt x="897" y="4906"/>
                  </a:lnTo>
                  <a:lnTo>
                    <a:pt x="264" y="5855"/>
                  </a:lnTo>
                  <a:lnTo>
                    <a:pt x="0" y="6224"/>
                  </a:lnTo>
                  <a:lnTo>
                    <a:pt x="8546" y="6277"/>
                  </a:lnTo>
                  <a:close/>
                </a:path>
              </a:pathLst>
            </a:custGeom>
            <a:pattFill prst="horzBrick">
              <a:fgClr>
                <a:schemeClr val="tx1"/>
              </a:fgClr>
              <a:bgClr>
                <a:schemeClr val="bg1"/>
              </a:bgClr>
            </a:pattFill>
            <a:ln w="11113" cap="flat">
              <a:solidFill>
                <a:srgbClr val="14151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1BFED1B5-32FD-451E-99C3-EB42A1886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3247"/>
              <a:ext cx="754" cy="424"/>
            </a:xfrm>
            <a:custGeom>
              <a:avLst/>
              <a:gdLst>
                <a:gd name="T0" fmla="*/ 15297 w 15297"/>
                <a:gd name="T1" fmla="*/ 8327 h 8591"/>
                <a:gd name="T2" fmla="*/ 14822 w 15297"/>
                <a:gd name="T3" fmla="*/ 7430 h 8591"/>
                <a:gd name="T4" fmla="*/ 14453 w 15297"/>
                <a:gd name="T5" fmla="*/ 6745 h 8591"/>
                <a:gd name="T6" fmla="*/ 14084 w 15297"/>
                <a:gd name="T7" fmla="*/ 6059 h 8591"/>
                <a:gd name="T8" fmla="*/ 13820 w 15297"/>
                <a:gd name="T9" fmla="*/ 5162 h 8591"/>
                <a:gd name="T10" fmla="*/ 13398 w 15297"/>
                <a:gd name="T11" fmla="*/ 4529 h 8591"/>
                <a:gd name="T12" fmla="*/ 13029 w 15297"/>
                <a:gd name="T13" fmla="*/ 3580 h 8591"/>
                <a:gd name="T14" fmla="*/ 12290 w 15297"/>
                <a:gd name="T15" fmla="*/ 2947 h 8591"/>
                <a:gd name="T16" fmla="*/ 11552 w 15297"/>
                <a:gd name="T17" fmla="*/ 2630 h 8591"/>
                <a:gd name="T18" fmla="*/ 10813 w 15297"/>
                <a:gd name="T19" fmla="*/ 2261 h 8591"/>
                <a:gd name="T20" fmla="*/ 8703 w 15297"/>
                <a:gd name="T21" fmla="*/ 1628 h 8591"/>
                <a:gd name="T22" fmla="*/ 7332 w 15297"/>
                <a:gd name="T23" fmla="*/ 1259 h 8591"/>
                <a:gd name="T24" fmla="*/ 5591 w 15297"/>
                <a:gd name="T25" fmla="*/ 678 h 8591"/>
                <a:gd name="T26" fmla="*/ 4378 w 15297"/>
                <a:gd name="T27" fmla="*/ 362 h 8591"/>
                <a:gd name="T28" fmla="*/ 3587 w 15297"/>
                <a:gd name="T29" fmla="*/ 362 h 8591"/>
                <a:gd name="T30" fmla="*/ 2584 w 15297"/>
                <a:gd name="T31" fmla="*/ 309 h 8591"/>
                <a:gd name="T32" fmla="*/ 1424 w 15297"/>
                <a:gd name="T33" fmla="*/ 204 h 8591"/>
                <a:gd name="T34" fmla="*/ 15 w 15297"/>
                <a:gd name="T35" fmla="*/ 0 h 8591"/>
                <a:gd name="T36" fmla="*/ 0 w 15297"/>
                <a:gd name="T37" fmla="*/ 8591 h 8591"/>
                <a:gd name="T38" fmla="*/ 15297 w 15297"/>
                <a:gd name="T39" fmla="*/ 8327 h 8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97" h="8591">
                  <a:moveTo>
                    <a:pt x="15297" y="8327"/>
                  </a:moveTo>
                  <a:lnTo>
                    <a:pt x="14822" y="7430"/>
                  </a:lnTo>
                  <a:lnTo>
                    <a:pt x="14453" y="6745"/>
                  </a:lnTo>
                  <a:lnTo>
                    <a:pt x="14084" y="6059"/>
                  </a:lnTo>
                  <a:lnTo>
                    <a:pt x="13820" y="5162"/>
                  </a:lnTo>
                  <a:lnTo>
                    <a:pt x="13398" y="4529"/>
                  </a:lnTo>
                  <a:lnTo>
                    <a:pt x="13029" y="3580"/>
                  </a:lnTo>
                  <a:lnTo>
                    <a:pt x="12290" y="2947"/>
                  </a:lnTo>
                  <a:lnTo>
                    <a:pt x="11552" y="2630"/>
                  </a:lnTo>
                  <a:lnTo>
                    <a:pt x="10813" y="2261"/>
                  </a:lnTo>
                  <a:lnTo>
                    <a:pt x="8703" y="1628"/>
                  </a:lnTo>
                  <a:cubicBezTo>
                    <a:pt x="8703" y="1628"/>
                    <a:pt x="7859" y="1470"/>
                    <a:pt x="7332" y="1259"/>
                  </a:cubicBezTo>
                  <a:cubicBezTo>
                    <a:pt x="6804" y="1048"/>
                    <a:pt x="5591" y="678"/>
                    <a:pt x="5591" y="678"/>
                  </a:cubicBezTo>
                  <a:lnTo>
                    <a:pt x="4378" y="362"/>
                  </a:lnTo>
                  <a:cubicBezTo>
                    <a:pt x="4378" y="362"/>
                    <a:pt x="4167" y="362"/>
                    <a:pt x="3587" y="362"/>
                  </a:cubicBezTo>
                  <a:cubicBezTo>
                    <a:pt x="3006" y="362"/>
                    <a:pt x="2901" y="362"/>
                    <a:pt x="2584" y="309"/>
                  </a:cubicBezTo>
                  <a:cubicBezTo>
                    <a:pt x="2268" y="256"/>
                    <a:pt x="1688" y="204"/>
                    <a:pt x="1424" y="204"/>
                  </a:cubicBezTo>
                  <a:cubicBezTo>
                    <a:pt x="1160" y="204"/>
                    <a:pt x="15" y="0"/>
                    <a:pt x="15" y="0"/>
                  </a:cubicBezTo>
                  <a:lnTo>
                    <a:pt x="0" y="8591"/>
                  </a:lnTo>
                  <a:lnTo>
                    <a:pt x="15297" y="8327"/>
                  </a:lnTo>
                  <a:close/>
                </a:path>
              </a:pathLst>
            </a:custGeom>
            <a:pattFill prst="horzBrick">
              <a:fgClr>
                <a:schemeClr val="tx1"/>
              </a:fgClr>
              <a:bgClr>
                <a:schemeClr val="bg1"/>
              </a:bgClr>
            </a:pattFill>
            <a:ln w="11113" cap="flat">
              <a:solidFill>
                <a:srgbClr val="14151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BFE4BC0-9A51-47C9-BEAE-7D6B84D19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3656"/>
              <a:ext cx="1648" cy="197"/>
            </a:xfrm>
            <a:custGeom>
              <a:avLst/>
              <a:gdLst>
                <a:gd name="T0" fmla="*/ 0 w 33456"/>
                <a:gd name="T1" fmla="*/ 317 h 4009"/>
                <a:gd name="T2" fmla="*/ 15297 w 33456"/>
                <a:gd name="T3" fmla="*/ 53 h 4009"/>
                <a:gd name="T4" fmla="*/ 16247 w 33456"/>
                <a:gd name="T5" fmla="*/ 897 h 4009"/>
                <a:gd name="T6" fmla="*/ 17091 w 33456"/>
                <a:gd name="T7" fmla="*/ 1266 h 4009"/>
                <a:gd name="T8" fmla="*/ 17935 w 33456"/>
                <a:gd name="T9" fmla="*/ 1530 h 4009"/>
                <a:gd name="T10" fmla="*/ 18937 w 33456"/>
                <a:gd name="T11" fmla="*/ 1477 h 4009"/>
                <a:gd name="T12" fmla="*/ 19886 w 33456"/>
                <a:gd name="T13" fmla="*/ 1266 h 4009"/>
                <a:gd name="T14" fmla="*/ 20994 w 33456"/>
                <a:gd name="T15" fmla="*/ 581 h 4009"/>
                <a:gd name="T16" fmla="*/ 21416 w 33456"/>
                <a:gd name="T17" fmla="*/ 0 h 4009"/>
                <a:gd name="T18" fmla="*/ 29962 w 33456"/>
                <a:gd name="T19" fmla="*/ 53 h 4009"/>
                <a:gd name="T20" fmla="*/ 30331 w 33456"/>
                <a:gd name="T21" fmla="*/ 739 h 4009"/>
                <a:gd name="T22" fmla="*/ 30911 w 33456"/>
                <a:gd name="T23" fmla="*/ 1583 h 4009"/>
                <a:gd name="T24" fmla="*/ 32230 w 33456"/>
                <a:gd name="T25" fmla="*/ 2638 h 4009"/>
                <a:gd name="T26" fmla="*/ 33005 w 33456"/>
                <a:gd name="T27" fmla="*/ 3372 h 4009"/>
                <a:gd name="T28" fmla="*/ 33232 w 33456"/>
                <a:gd name="T29" fmla="*/ 3587 h 4009"/>
                <a:gd name="T30" fmla="*/ 33456 w 33456"/>
                <a:gd name="T31" fmla="*/ 3682 h 4009"/>
                <a:gd name="T32" fmla="*/ 105 w 33456"/>
                <a:gd name="T33" fmla="*/ 4009 h 4009"/>
                <a:gd name="T34" fmla="*/ 0 w 33456"/>
                <a:gd name="T35" fmla="*/ 317 h 4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456" h="4009">
                  <a:moveTo>
                    <a:pt x="0" y="317"/>
                  </a:moveTo>
                  <a:lnTo>
                    <a:pt x="15297" y="53"/>
                  </a:lnTo>
                  <a:lnTo>
                    <a:pt x="16247" y="897"/>
                  </a:lnTo>
                  <a:lnTo>
                    <a:pt x="17091" y="1266"/>
                  </a:lnTo>
                  <a:lnTo>
                    <a:pt x="17935" y="1530"/>
                  </a:lnTo>
                  <a:lnTo>
                    <a:pt x="18937" y="1477"/>
                  </a:lnTo>
                  <a:lnTo>
                    <a:pt x="19886" y="1266"/>
                  </a:lnTo>
                  <a:lnTo>
                    <a:pt x="20994" y="581"/>
                  </a:lnTo>
                  <a:lnTo>
                    <a:pt x="21416" y="0"/>
                  </a:lnTo>
                  <a:lnTo>
                    <a:pt x="29962" y="53"/>
                  </a:lnTo>
                  <a:lnTo>
                    <a:pt x="30331" y="739"/>
                  </a:lnTo>
                  <a:lnTo>
                    <a:pt x="30911" y="1583"/>
                  </a:lnTo>
                  <a:lnTo>
                    <a:pt x="32230" y="2638"/>
                  </a:lnTo>
                  <a:lnTo>
                    <a:pt x="33005" y="3372"/>
                  </a:lnTo>
                  <a:lnTo>
                    <a:pt x="33232" y="3587"/>
                  </a:lnTo>
                  <a:lnTo>
                    <a:pt x="33456" y="3682"/>
                  </a:lnTo>
                  <a:lnTo>
                    <a:pt x="105" y="4009"/>
                  </a:lnTo>
                  <a:lnTo>
                    <a:pt x="0" y="317"/>
                  </a:lnTo>
                  <a:close/>
                </a:path>
              </a:pathLst>
            </a:custGeom>
            <a:pattFill prst="smCheck">
              <a:fgClr>
                <a:schemeClr val="tx1"/>
              </a:fgClr>
              <a:bgClr>
                <a:schemeClr val="bg1"/>
              </a:bgClr>
            </a:pattFill>
            <a:ln w="11113" cap="flat">
              <a:solidFill>
                <a:srgbClr val="14151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DBB77E89-624E-44EC-83F0-E9897E774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" y="3648"/>
              <a:ext cx="1420" cy="187"/>
            </a:xfrm>
            <a:custGeom>
              <a:avLst/>
              <a:gdLst>
                <a:gd name="T0" fmla="*/ 0 w 28812"/>
                <a:gd name="T1" fmla="*/ 3665 h 3802"/>
                <a:gd name="T2" fmla="*/ 755 w 28812"/>
                <a:gd name="T3" fmla="*/ 3047 h 3802"/>
                <a:gd name="T4" fmla="*/ 1989 w 28812"/>
                <a:gd name="T5" fmla="*/ 2704 h 3802"/>
                <a:gd name="T6" fmla="*/ 3636 w 28812"/>
                <a:gd name="T7" fmla="*/ 2156 h 3802"/>
                <a:gd name="T8" fmla="*/ 4871 w 28812"/>
                <a:gd name="T9" fmla="*/ 2018 h 3802"/>
                <a:gd name="T10" fmla="*/ 6723 w 28812"/>
                <a:gd name="T11" fmla="*/ 1744 h 3802"/>
                <a:gd name="T12" fmla="*/ 8232 w 28812"/>
                <a:gd name="T13" fmla="*/ 1401 h 3802"/>
                <a:gd name="T14" fmla="*/ 9741 w 28812"/>
                <a:gd name="T15" fmla="*/ 1127 h 3802"/>
                <a:gd name="T16" fmla="*/ 11593 w 28812"/>
                <a:gd name="T17" fmla="*/ 784 h 3802"/>
                <a:gd name="T18" fmla="*/ 13679 w 28812"/>
                <a:gd name="T19" fmla="*/ 53 h 3802"/>
                <a:gd name="T20" fmla="*/ 28765 w 28812"/>
                <a:gd name="T21" fmla="*/ 0 h 3802"/>
                <a:gd name="T22" fmla="*/ 28812 w 28812"/>
                <a:gd name="T23" fmla="*/ 3802 h 3802"/>
                <a:gd name="T24" fmla="*/ 0 w 28812"/>
                <a:gd name="T25" fmla="*/ 3665 h 3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12" h="3802">
                  <a:moveTo>
                    <a:pt x="0" y="3665"/>
                  </a:moveTo>
                  <a:lnTo>
                    <a:pt x="755" y="3047"/>
                  </a:lnTo>
                  <a:lnTo>
                    <a:pt x="1989" y="2704"/>
                  </a:lnTo>
                  <a:lnTo>
                    <a:pt x="3636" y="2156"/>
                  </a:lnTo>
                  <a:lnTo>
                    <a:pt x="4871" y="2018"/>
                  </a:lnTo>
                  <a:lnTo>
                    <a:pt x="6723" y="1744"/>
                  </a:lnTo>
                  <a:lnTo>
                    <a:pt x="8232" y="1401"/>
                  </a:lnTo>
                  <a:lnTo>
                    <a:pt x="9741" y="1127"/>
                  </a:lnTo>
                  <a:lnTo>
                    <a:pt x="11593" y="784"/>
                  </a:lnTo>
                  <a:lnTo>
                    <a:pt x="13679" y="53"/>
                  </a:lnTo>
                  <a:lnTo>
                    <a:pt x="28765" y="0"/>
                  </a:lnTo>
                  <a:lnTo>
                    <a:pt x="28812" y="3802"/>
                  </a:lnTo>
                  <a:lnTo>
                    <a:pt x="0" y="3665"/>
                  </a:lnTo>
                  <a:close/>
                </a:path>
              </a:pathLst>
            </a:custGeom>
            <a:pattFill prst="smCheck">
              <a:fgClr>
                <a:schemeClr val="tx1"/>
              </a:fgClr>
              <a:bgClr>
                <a:schemeClr val="bg1"/>
              </a:bgClr>
            </a:pattFill>
            <a:ln w="11113" cap="flat">
              <a:solidFill>
                <a:srgbClr val="14151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9EAAD93C-D3CE-4A86-82D9-9A6B993C5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" y="3837"/>
              <a:ext cx="1799" cy="201"/>
            </a:xfrm>
            <a:custGeom>
              <a:avLst/>
              <a:gdLst>
                <a:gd name="T0" fmla="*/ 2 w 36505"/>
                <a:gd name="T1" fmla="*/ 327 h 4068"/>
                <a:gd name="T2" fmla="*/ 33353 w 36505"/>
                <a:gd name="T3" fmla="*/ 0 h 4068"/>
                <a:gd name="T4" fmla="*/ 33830 w 36505"/>
                <a:gd name="T5" fmla="*/ 517 h 4068"/>
                <a:gd name="T6" fmla="*/ 34584 w 36505"/>
                <a:gd name="T7" fmla="*/ 1334 h 4068"/>
                <a:gd name="T8" fmla="*/ 35270 w 36505"/>
                <a:gd name="T9" fmla="*/ 1951 h 4068"/>
                <a:gd name="T10" fmla="*/ 35750 w 36505"/>
                <a:gd name="T11" fmla="*/ 2706 h 4068"/>
                <a:gd name="T12" fmla="*/ 36230 w 36505"/>
                <a:gd name="T13" fmla="*/ 3598 h 4068"/>
                <a:gd name="T14" fmla="*/ 36505 w 36505"/>
                <a:gd name="T15" fmla="*/ 4057 h 4068"/>
                <a:gd name="T16" fmla="*/ 0 w 36505"/>
                <a:gd name="T17" fmla="*/ 4068 h 4068"/>
                <a:gd name="T18" fmla="*/ 2 w 36505"/>
                <a:gd name="T19" fmla="*/ 327 h 4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505" h="4068">
                  <a:moveTo>
                    <a:pt x="2" y="327"/>
                  </a:moveTo>
                  <a:lnTo>
                    <a:pt x="33353" y="0"/>
                  </a:lnTo>
                  <a:lnTo>
                    <a:pt x="33830" y="517"/>
                  </a:lnTo>
                  <a:lnTo>
                    <a:pt x="34584" y="1334"/>
                  </a:lnTo>
                  <a:lnTo>
                    <a:pt x="35270" y="1951"/>
                  </a:lnTo>
                  <a:lnTo>
                    <a:pt x="35750" y="2706"/>
                  </a:lnTo>
                  <a:lnTo>
                    <a:pt x="36230" y="3598"/>
                  </a:lnTo>
                  <a:lnTo>
                    <a:pt x="36505" y="4057"/>
                  </a:lnTo>
                  <a:lnTo>
                    <a:pt x="0" y="4068"/>
                  </a:lnTo>
                  <a:lnTo>
                    <a:pt x="2" y="327"/>
                  </a:lnTo>
                  <a:close/>
                </a:path>
              </a:pathLst>
            </a:custGeom>
            <a:pattFill prst="diagBrick">
              <a:fgClr>
                <a:schemeClr val="tx1"/>
              </a:fgClr>
              <a:bgClr>
                <a:schemeClr val="bg1"/>
              </a:bgClr>
            </a:pattFill>
            <a:ln w="11113" cap="flat">
              <a:solidFill>
                <a:srgbClr val="141515">
                  <a:alpha val="97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5BF8144-E560-4845-A6D0-8ED574F03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" y="3828"/>
              <a:ext cx="1560" cy="210"/>
            </a:xfrm>
            <a:custGeom>
              <a:avLst/>
              <a:gdLst>
                <a:gd name="T0" fmla="*/ 0 w 31644"/>
                <a:gd name="T1" fmla="*/ 4194 h 4243"/>
                <a:gd name="T2" fmla="*/ 637 w 31644"/>
                <a:gd name="T3" fmla="*/ 3802 h 4243"/>
                <a:gd name="T4" fmla="*/ 1127 w 31644"/>
                <a:gd name="T5" fmla="*/ 3312 h 4243"/>
                <a:gd name="T6" fmla="*/ 1470 w 31644"/>
                <a:gd name="T7" fmla="*/ 2283 h 4243"/>
                <a:gd name="T8" fmla="*/ 1960 w 31644"/>
                <a:gd name="T9" fmla="*/ 1352 h 4243"/>
                <a:gd name="T10" fmla="*/ 2352 w 31644"/>
                <a:gd name="T11" fmla="*/ 568 h 4243"/>
                <a:gd name="T12" fmla="*/ 2832 w 31644"/>
                <a:gd name="T13" fmla="*/ 0 h 4243"/>
                <a:gd name="T14" fmla="*/ 31644 w 31644"/>
                <a:gd name="T15" fmla="*/ 137 h 4243"/>
                <a:gd name="T16" fmla="*/ 31556 w 31644"/>
                <a:gd name="T17" fmla="*/ 4243 h 4243"/>
                <a:gd name="T18" fmla="*/ 0 w 31644"/>
                <a:gd name="T19" fmla="*/ 4194 h 4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644" h="4243">
                  <a:moveTo>
                    <a:pt x="0" y="4194"/>
                  </a:moveTo>
                  <a:lnTo>
                    <a:pt x="637" y="3802"/>
                  </a:lnTo>
                  <a:cubicBezTo>
                    <a:pt x="637" y="3802"/>
                    <a:pt x="1078" y="3557"/>
                    <a:pt x="1127" y="3312"/>
                  </a:cubicBezTo>
                  <a:cubicBezTo>
                    <a:pt x="1176" y="3067"/>
                    <a:pt x="1470" y="2283"/>
                    <a:pt x="1470" y="2283"/>
                  </a:cubicBezTo>
                  <a:lnTo>
                    <a:pt x="1960" y="1352"/>
                  </a:lnTo>
                  <a:lnTo>
                    <a:pt x="2352" y="568"/>
                  </a:lnTo>
                  <a:lnTo>
                    <a:pt x="2832" y="0"/>
                  </a:lnTo>
                  <a:lnTo>
                    <a:pt x="31644" y="137"/>
                  </a:lnTo>
                  <a:lnTo>
                    <a:pt x="31556" y="4243"/>
                  </a:lnTo>
                  <a:lnTo>
                    <a:pt x="0" y="4194"/>
                  </a:lnTo>
                  <a:close/>
                </a:path>
              </a:pathLst>
            </a:custGeom>
            <a:pattFill prst="diagBrick">
              <a:fgClr>
                <a:schemeClr val="tx1"/>
              </a:fgClr>
              <a:bgClr>
                <a:schemeClr val="bg1"/>
              </a:bgClr>
            </a:pattFill>
            <a:ln w="11113" cap="flat">
              <a:solidFill>
                <a:srgbClr val="141515">
                  <a:alpha val="97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23E2B256-727C-4E40-8EAE-3A62D7641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4035"/>
              <a:ext cx="3864" cy="265"/>
            </a:xfrm>
            <a:custGeom>
              <a:avLst/>
              <a:gdLst>
                <a:gd name="T0" fmla="*/ 36533 w 78428"/>
                <a:gd name="T1" fmla="*/ 38 h 5364"/>
                <a:gd name="T2" fmla="*/ 37562 w 78428"/>
                <a:gd name="T3" fmla="*/ 742 h 5364"/>
                <a:gd name="T4" fmla="*/ 38095 w 78428"/>
                <a:gd name="T5" fmla="*/ 1123 h 5364"/>
                <a:gd name="T6" fmla="*/ 39200 w 78428"/>
                <a:gd name="T7" fmla="*/ 1847 h 5364"/>
                <a:gd name="T8" fmla="*/ 39962 w 78428"/>
                <a:gd name="T9" fmla="*/ 2266 h 5364"/>
                <a:gd name="T10" fmla="*/ 40876 w 78428"/>
                <a:gd name="T11" fmla="*/ 2761 h 5364"/>
                <a:gd name="T12" fmla="*/ 41296 w 78428"/>
                <a:gd name="T13" fmla="*/ 2838 h 5364"/>
                <a:gd name="T14" fmla="*/ 41562 w 78428"/>
                <a:gd name="T15" fmla="*/ 3066 h 5364"/>
                <a:gd name="T16" fmla="*/ 41791 w 78428"/>
                <a:gd name="T17" fmla="*/ 2685 h 5364"/>
                <a:gd name="T18" fmla="*/ 42210 w 78428"/>
                <a:gd name="T19" fmla="*/ 2533 h 5364"/>
                <a:gd name="T20" fmla="*/ 42820 w 78428"/>
                <a:gd name="T21" fmla="*/ 2342 h 5364"/>
                <a:gd name="T22" fmla="*/ 43772 w 78428"/>
                <a:gd name="T23" fmla="*/ 1809 h 5364"/>
                <a:gd name="T24" fmla="*/ 44229 w 78428"/>
                <a:gd name="T25" fmla="*/ 1428 h 5364"/>
                <a:gd name="T26" fmla="*/ 44991 w 78428"/>
                <a:gd name="T27" fmla="*/ 1085 h 5364"/>
                <a:gd name="T28" fmla="*/ 45829 w 78428"/>
                <a:gd name="T29" fmla="*/ 704 h 5364"/>
                <a:gd name="T30" fmla="*/ 46439 w 78428"/>
                <a:gd name="T31" fmla="*/ 323 h 5364"/>
                <a:gd name="T32" fmla="*/ 46872 w 78428"/>
                <a:gd name="T33" fmla="*/ 0 h 5364"/>
                <a:gd name="T34" fmla="*/ 78428 w 78428"/>
                <a:gd name="T35" fmla="*/ 49 h 5364"/>
                <a:gd name="T36" fmla="*/ 78416 w 78428"/>
                <a:gd name="T37" fmla="*/ 4840 h 5364"/>
                <a:gd name="T38" fmla="*/ 0 w 78428"/>
                <a:gd name="T39" fmla="*/ 5364 h 5364"/>
                <a:gd name="T40" fmla="*/ 28 w 78428"/>
                <a:gd name="T41" fmla="*/ 49 h 5364"/>
                <a:gd name="T42" fmla="*/ 36533 w 78428"/>
                <a:gd name="T43" fmla="*/ 38 h 5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428" h="5364">
                  <a:moveTo>
                    <a:pt x="36533" y="38"/>
                  </a:moveTo>
                  <a:lnTo>
                    <a:pt x="37562" y="742"/>
                  </a:lnTo>
                  <a:lnTo>
                    <a:pt x="38095" y="1123"/>
                  </a:lnTo>
                  <a:lnTo>
                    <a:pt x="39200" y="1847"/>
                  </a:lnTo>
                  <a:lnTo>
                    <a:pt x="39962" y="2266"/>
                  </a:lnTo>
                  <a:lnTo>
                    <a:pt x="40876" y="2761"/>
                  </a:lnTo>
                  <a:lnTo>
                    <a:pt x="41296" y="2838"/>
                  </a:lnTo>
                  <a:lnTo>
                    <a:pt x="41562" y="3066"/>
                  </a:lnTo>
                  <a:lnTo>
                    <a:pt x="41791" y="2685"/>
                  </a:lnTo>
                  <a:lnTo>
                    <a:pt x="42210" y="2533"/>
                  </a:lnTo>
                  <a:lnTo>
                    <a:pt x="42820" y="2342"/>
                  </a:lnTo>
                  <a:lnTo>
                    <a:pt x="43772" y="1809"/>
                  </a:lnTo>
                  <a:lnTo>
                    <a:pt x="44229" y="1428"/>
                  </a:lnTo>
                  <a:lnTo>
                    <a:pt x="44991" y="1085"/>
                  </a:lnTo>
                  <a:lnTo>
                    <a:pt x="45829" y="704"/>
                  </a:lnTo>
                  <a:lnTo>
                    <a:pt x="46439" y="323"/>
                  </a:lnTo>
                  <a:lnTo>
                    <a:pt x="46872" y="0"/>
                  </a:lnTo>
                  <a:lnTo>
                    <a:pt x="78428" y="49"/>
                  </a:lnTo>
                  <a:lnTo>
                    <a:pt x="78416" y="4840"/>
                  </a:lnTo>
                  <a:lnTo>
                    <a:pt x="0" y="5364"/>
                  </a:lnTo>
                  <a:lnTo>
                    <a:pt x="28" y="49"/>
                  </a:lnTo>
                  <a:lnTo>
                    <a:pt x="36533" y="38"/>
                  </a:lnTo>
                  <a:close/>
                </a:path>
              </a:pathLst>
            </a:custGeom>
            <a:pattFill prst="dashHorz">
              <a:fgClr>
                <a:schemeClr val="tx1"/>
              </a:fgClr>
              <a:bgClr>
                <a:schemeClr val="bg1"/>
              </a:bgClr>
            </a:pattFill>
            <a:ln w="11113" cap="flat">
              <a:solidFill>
                <a:srgbClr val="14151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2" name="Line 14">
              <a:extLst>
                <a:ext uri="{FF2B5EF4-FFF2-40B4-BE49-F238E27FC236}">
                  <a16:creationId xmlns:a16="http://schemas.microsoft.com/office/drawing/2014/main" id="{E3C3C29C-8636-411D-A28F-92D4E7F25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13" y="4299"/>
              <a:ext cx="45" cy="1"/>
            </a:xfrm>
            <a:prstGeom prst="line">
              <a:avLst/>
            </a:prstGeom>
            <a:noFill/>
            <a:ln w="11113" cap="flat">
              <a:solidFill>
                <a:srgbClr val="1415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" name="Line 15">
              <a:extLst>
                <a:ext uri="{FF2B5EF4-FFF2-40B4-BE49-F238E27FC236}">
                  <a16:creationId xmlns:a16="http://schemas.microsoft.com/office/drawing/2014/main" id="{092A6515-868B-4F68-A6A8-664C5677BB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20" y="4118"/>
              <a:ext cx="36" cy="2"/>
            </a:xfrm>
            <a:prstGeom prst="line">
              <a:avLst/>
            </a:prstGeom>
            <a:noFill/>
            <a:ln w="11113" cap="flat">
              <a:solidFill>
                <a:srgbClr val="1415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" name="Line 16">
              <a:extLst>
                <a:ext uri="{FF2B5EF4-FFF2-40B4-BE49-F238E27FC236}">
                  <a16:creationId xmlns:a16="http://schemas.microsoft.com/office/drawing/2014/main" id="{9808AD2F-9F6D-4AD7-95BC-9EC17B188A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3" y="3941"/>
              <a:ext cx="41" cy="0"/>
            </a:xfrm>
            <a:prstGeom prst="line">
              <a:avLst/>
            </a:prstGeom>
            <a:noFill/>
            <a:ln w="11113" cap="flat">
              <a:solidFill>
                <a:srgbClr val="1415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2A449669-031F-484C-B203-E76AE7B89D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5" y="3767"/>
              <a:ext cx="41" cy="0"/>
            </a:xfrm>
            <a:prstGeom prst="line">
              <a:avLst/>
            </a:prstGeom>
            <a:noFill/>
            <a:ln w="11113" cap="flat">
              <a:solidFill>
                <a:srgbClr val="1415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8F737F67-8A78-4EAF-B8E4-1E763DF8B7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5" y="3581"/>
              <a:ext cx="39" cy="0"/>
            </a:xfrm>
            <a:prstGeom prst="line">
              <a:avLst/>
            </a:prstGeom>
            <a:noFill/>
            <a:ln w="11113" cap="flat">
              <a:solidFill>
                <a:srgbClr val="1415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0D61B10F-0D2E-42FC-BB15-4CA084F55F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8" y="3402"/>
              <a:ext cx="36" cy="0"/>
            </a:xfrm>
            <a:prstGeom prst="line">
              <a:avLst/>
            </a:prstGeom>
            <a:noFill/>
            <a:ln w="11113" cap="flat">
              <a:solidFill>
                <a:srgbClr val="1415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CC2682A4-B0BA-4952-B8C9-677DA93CF0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5" y="3223"/>
              <a:ext cx="39" cy="0"/>
            </a:xfrm>
            <a:prstGeom prst="line">
              <a:avLst/>
            </a:prstGeom>
            <a:noFill/>
            <a:ln w="11113" cap="flat">
              <a:solidFill>
                <a:srgbClr val="1415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16D63C19-0D1E-4B7D-A867-70EA440A05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4" y="4299"/>
              <a:ext cx="0" cy="29"/>
            </a:xfrm>
            <a:prstGeom prst="line">
              <a:avLst/>
            </a:prstGeom>
            <a:noFill/>
            <a:ln w="11113" cap="flat">
              <a:solidFill>
                <a:srgbClr val="1415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FF61A63D-223A-4C30-BF73-1A5C7624C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" y="3040"/>
              <a:ext cx="6" cy="1295"/>
            </a:xfrm>
            <a:custGeom>
              <a:avLst/>
              <a:gdLst>
                <a:gd name="T0" fmla="*/ 93 w 114"/>
                <a:gd name="T1" fmla="*/ 26252 h 26252"/>
                <a:gd name="T2" fmla="*/ 114 w 114"/>
                <a:gd name="T3" fmla="*/ 25540 h 26252"/>
                <a:gd name="T4" fmla="*/ 0 w 114"/>
                <a:gd name="T5" fmla="*/ 0 h 26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26252">
                  <a:moveTo>
                    <a:pt x="93" y="26252"/>
                  </a:moveTo>
                  <a:lnTo>
                    <a:pt x="114" y="2554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1415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3BFB8DF0-E915-47D8-A61D-AF550DF14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3024"/>
              <a:ext cx="3867" cy="1276"/>
            </a:xfrm>
            <a:custGeom>
              <a:avLst/>
              <a:gdLst>
                <a:gd name="T0" fmla="*/ 78474 w 78474"/>
                <a:gd name="T1" fmla="*/ 0 h 25870"/>
                <a:gd name="T2" fmla="*/ 78416 w 78474"/>
                <a:gd name="T3" fmla="*/ 25346 h 25870"/>
                <a:gd name="T4" fmla="*/ 0 w 78474"/>
                <a:gd name="T5" fmla="*/ 25870 h 25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474" h="25870">
                  <a:moveTo>
                    <a:pt x="78474" y="0"/>
                  </a:moveTo>
                  <a:lnTo>
                    <a:pt x="78416" y="25346"/>
                  </a:lnTo>
                  <a:lnTo>
                    <a:pt x="0" y="25870"/>
                  </a:lnTo>
                </a:path>
              </a:pathLst>
            </a:custGeom>
            <a:noFill/>
            <a:ln w="11113" cap="flat">
              <a:solidFill>
                <a:srgbClr val="1415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9691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roup 290">
            <a:extLst>
              <a:ext uri="{FF2B5EF4-FFF2-40B4-BE49-F238E27FC236}">
                <a16:creationId xmlns:a16="http://schemas.microsoft.com/office/drawing/2014/main" id="{D4F6A91F-2385-476C-87AC-EC0EA56008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425" y="0"/>
            <a:ext cx="5513388" cy="7199313"/>
            <a:chOff x="62" y="0"/>
            <a:chExt cx="3473" cy="4535"/>
          </a:xfrm>
        </p:grpSpPr>
        <p:sp>
          <p:nvSpPr>
            <p:cNvPr id="294" name="AutoShape 289">
              <a:extLst>
                <a:ext uri="{FF2B5EF4-FFF2-40B4-BE49-F238E27FC236}">
                  <a16:creationId xmlns:a16="http://schemas.microsoft.com/office/drawing/2014/main" id="{73120A38-AF0E-4930-BF6E-DE49DEC1776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2" y="0"/>
              <a:ext cx="3473" cy="4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5" name="Freeform 291">
              <a:extLst>
                <a:ext uri="{FF2B5EF4-FFF2-40B4-BE49-F238E27FC236}">
                  <a16:creationId xmlns:a16="http://schemas.microsoft.com/office/drawing/2014/main" id="{E5D89E47-2015-4D0F-B161-7E1A4C763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946" cy="1544"/>
            </a:xfrm>
            <a:custGeom>
              <a:avLst/>
              <a:gdLst>
                <a:gd name="T0" fmla="*/ 3505 w 5435"/>
                <a:gd name="T1" fmla="*/ 0 h 8872"/>
                <a:gd name="T2" fmla="*/ 3827 w 5435"/>
                <a:gd name="T3" fmla="*/ 322 h 8872"/>
                <a:gd name="T4" fmla="*/ 3920 w 5435"/>
                <a:gd name="T5" fmla="*/ 457 h 8872"/>
                <a:gd name="T6" fmla="*/ 4098 w 5435"/>
                <a:gd name="T7" fmla="*/ 610 h 8872"/>
                <a:gd name="T8" fmla="*/ 4165 w 5435"/>
                <a:gd name="T9" fmla="*/ 796 h 8872"/>
                <a:gd name="T10" fmla="*/ 4174 w 5435"/>
                <a:gd name="T11" fmla="*/ 931 h 8872"/>
                <a:gd name="T12" fmla="*/ 4233 w 5435"/>
                <a:gd name="T13" fmla="*/ 1067 h 8872"/>
                <a:gd name="T14" fmla="*/ 4335 w 5435"/>
                <a:gd name="T15" fmla="*/ 1244 h 8872"/>
                <a:gd name="T16" fmla="*/ 4402 w 5435"/>
                <a:gd name="T17" fmla="*/ 1312 h 8872"/>
                <a:gd name="T18" fmla="*/ 4512 w 5435"/>
                <a:gd name="T19" fmla="*/ 1507 h 8872"/>
                <a:gd name="T20" fmla="*/ 4631 w 5435"/>
                <a:gd name="T21" fmla="*/ 1820 h 8872"/>
                <a:gd name="T22" fmla="*/ 4665 w 5435"/>
                <a:gd name="T23" fmla="*/ 1871 h 8872"/>
                <a:gd name="T24" fmla="*/ 4741 w 5435"/>
                <a:gd name="T25" fmla="*/ 1913 h 8872"/>
                <a:gd name="T26" fmla="*/ 4809 w 5435"/>
                <a:gd name="T27" fmla="*/ 1905 h 8872"/>
                <a:gd name="T28" fmla="*/ 4987 w 5435"/>
                <a:gd name="T29" fmla="*/ 1955 h 8872"/>
                <a:gd name="T30" fmla="*/ 5156 w 5435"/>
                <a:gd name="T31" fmla="*/ 2057 h 8872"/>
                <a:gd name="T32" fmla="*/ 5384 w 5435"/>
                <a:gd name="T33" fmla="*/ 2387 h 8872"/>
                <a:gd name="T34" fmla="*/ 5435 w 5435"/>
                <a:gd name="T35" fmla="*/ 2523 h 8872"/>
                <a:gd name="T36" fmla="*/ 5435 w 5435"/>
                <a:gd name="T37" fmla="*/ 2658 h 8872"/>
                <a:gd name="T38" fmla="*/ 5410 w 5435"/>
                <a:gd name="T39" fmla="*/ 2709 h 8872"/>
                <a:gd name="T40" fmla="*/ 5368 w 5435"/>
                <a:gd name="T41" fmla="*/ 3064 h 8872"/>
                <a:gd name="T42" fmla="*/ 5376 w 5435"/>
                <a:gd name="T43" fmla="*/ 3115 h 8872"/>
                <a:gd name="T44" fmla="*/ 5274 w 5435"/>
                <a:gd name="T45" fmla="*/ 3471 h 8872"/>
                <a:gd name="T46" fmla="*/ 5215 w 5435"/>
                <a:gd name="T47" fmla="*/ 3564 h 8872"/>
                <a:gd name="T48" fmla="*/ 5080 w 5435"/>
                <a:gd name="T49" fmla="*/ 3708 h 8872"/>
                <a:gd name="T50" fmla="*/ 5071 w 5435"/>
                <a:gd name="T51" fmla="*/ 3759 h 8872"/>
                <a:gd name="T52" fmla="*/ 4783 w 5435"/>
                <a:gd name="T53" fmla="*/ 3902 h 8872"/>
                <a:gd name="T54" fmla="*/ 4546 w 5435"/>
                <a:gd name="T55" fmla="*/ 4029 h 8872"/>
                <a:gd name="T56" fmla="*/ 4275 w 5435"/>
                <a:gd name="T57" fmla="*/ 4097 h 8872"/>
                <a:gd name="T58" fmla="*/ 3632 w 5435"/>
                <a:gd name="T59" fmla="*/ 4326 h 8872"/>
                <a:gd name="T60" fmla="*/ 3564 w 5435"/>
                <a:gd name="T61" fmla="*/ 4360 h 8872"/>
                <a:gd name="T62" fmla="*/ 3429 w 5435"/>
                <a:gd name="T63" fmla="*/ 4470 h 8872"/>
                <a:gd name="T64" fmla="*/ 3395 w 5435"/>
                <a:gd name="T65" fmla="*/ 4529 h 8872"/>
                <a:gd name="T66" fmla="*/ 3353 w 5435"/>
                <a:gd name="T67" fmla="*/ 4546 h 8872"/>
                <a:gd name="T68" fmla="*/ 3031 w 5435"/>
                <a:gd name="T69" fmla="*/ 4986 h 8872"/>
                <a:gd name="T70" fmla="*/ 2862 w 5435"/>
                <a:gd name="T71" fmla="*/ 5308 h 8872"/>
                <a:gd name="T72" fmla="*/ 2794 w 5435"/>
                <a:gd name="T73" fmla="*/ 5392 h 8872"/>
                <a:gd name="T74" fmla="*/ 2692 w 5435"/>
                <a:gd name="T75" fmla="*/ 5621 h 8872"/>
                <a:gd name="T76" fmla="*/ 2591 w 5435"/>
                <a:gd name="T77" fmla="*/ 5790 h 8872"/>
                <a:gd name="T78" fmla="*/ 2574 w 5435"/>
                <a:gd name="T79" fmla="*/ 5883 h 8872"/>
                <a:gd name="T80" fmla="*/ 2387 w 5435"/>
                <a:gd name="T81" fmla="*/ 6180 h 8872"/>
                <a:gd name="T82" fmla="*/ 2252 w 5435"/>
                <a:gd name="T83" fmla="*/ 6450 h 8872"/>
                <a:gd name="T84" fmla="*/ 2023 w 5435"/>
                <a:gd name="T85" fmla="*/ 6941 h 8872"/>
                <a:gd name="T86" fmla="*/ 1947 w 5435"/>
                <a:gd name="T87" fmla="*/ 7068 h 8872"/>
                <a:gd name="T88" fmla="*/ 1871 w 5435"/>
                <a:gd name="T89" fmla="*/ 7289 h 8872"/>
                <a:gd name="T90" fmla="*/ 1803 w 5435"/>
                <a:gd name="T91" fmla="*/ 7466 h 8872"/>
                <a:gd name="T92" fmla="*/ 1702 w 5435"/>
                <a:gd name="T93" fmla="*/ 7644 h 8872"/>
                <a:gd name="T94" fmla="*/ 1668 w 5435"/>
                <a:gd name="T95" fmla="*/ 7780 h 8872"/>
                <a:gd name="T96" fmla="*/ 923 w 5435"/>
                <a:gd name="T97" fmla="*/ 8753 h 8872"/>
                <a:gd name="T98" fmla="*/ 745 w 5435"/>
                <a:gd name="T99" fmla="*/ 8821 h 8872"/>
                <a:gd name="T100" fmla="*/ 576 w 5435"/>
                <a:gd name="T101" fmla="*/ 8846 h 8872"/>
                <a:gd name="T102" fmla="*/ 432 w 5435"/>
                <a:gd name="T103" fmla="*/ 8872 h 8872"/>
                <a:gd name="T104" fmla="*/ 330 w 5435"/>
                <a:gd name="T105" fmla="*/ 8872 h 8872"/>
                <a:gd name="T106" fmla="*/ 93 w 5435"/>
                <a:gd name="T107" fmla="*/ 8821 h 8872"/>
                <a:gd name="T108" fmla="*/ 0 w 5435"/>
                <a:gd name="T109" fmla="*/ 8821 h 8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35" h="8872">
                  <a:moveTo>
                    <a:pt x="3505" y="0"/>
                  </a:moveTo>
                  <a:lnTo>
                    <a:pt x="3827" y="322"/>
                  </a:lnTo>
                  <a:lnTo>
                    <a:pt x="3920" y="457"/>
                  </a:lnTo>
                  <a:lnTo>
                    <a:pt x="4098" y="610"/>
                  </a:lnTo>
                  <a:lnTo>
                    <a:pt x="4165" y="796"/>
                  </a:lnTo>
                  <a:lnTo>
                    <a:pt x="4174" y="931"/>
                  </a:lnTo>
                  <a:lnTo>
                    <a:pt x="4233" y="1067"/>
                  </a:lnTo>
                  <a:lnTo>
                    <a:pt x="4335" y="1244"/>
                  </a:lnTo>
                  <a:lnTo>
                    <a:pt x="4402" y="1312"/>
                  </a:lnTo>
                  <a:lnTo>
                    <a:pt x="4512" y="1507"/>
                  </a:lnTo>
                  <a:lnTo>
                    <a:pt x="4631" y="1820"/>
                  </a:lnTo>
                  <a:lnTo>
                    <a:pt x="4665" y="1871"/>
                  </a:lnTo>
                  <a:lnTo>
                    <a:pt x="4741" y="1913"/>
                  </a:lnTo>
                  <a:lnTo>
                    <a:pt x="4809" y="1905"/>
                  </a:lnTo>
                  <a:lnTo>
                    <a:pt x="4987" y="1955"/>
                  </a:lnTo>
                  <a:lnTo>
                    <a:pt x="5156" y="2057"/>
                  </a:lnTo>
                  <a:lnTo>
                    <a:pt x="5384" y="2387"/>
                  </a:lnTo>
                  <a:lnTo>
                    <a:pt x="5435" y="2523"/>
                  </a:lnTo>
                  <a:lnTo>
                    <a:pt x="5435" y="2658"/>
                  </a:lnTo>
                  <a:lnTo>
                    <a:pt x="5410" y="2709"/>
                  </a:lnTo>
                  <a:lnTo>
                    <a:pt x="5368" y="3064"/>
                  </a:lnTo>
                  <a:lnTo>
                    <a:pt x="5376" y="3115"/>
                  </a:lnTo>
                  <a:lnTo>
                    <a:pt x="5274" y="3471"/>
                  </a:lnTo>
                  <a:lnTo>
                    <a:pt x="5215" y="3564"/>
                  </a:lnTo>
                  <a:lnTo>
                    <a:pt x="5080" y="3708"/>
                  </a:lnTo>
                  <a:lnTo>
                    <a:pt x="5071" y="3759"/>
                  </a:lnTo>
                  <a:lnTo>
                    <a:pt x="4783" y="3902"/>
                  </a:lnTo>
                  <a:lnTo>
                    <a:pt x="4546" y="4029"/>
                  </a:lnTo>
                  <a:lnTo>
                    <a:pt x="4275" y="4097"/>
                  </a:lnTo>
                  <a:lnTo>
                    <a:pt x="3632" y="4326"/>
                  </a:lnTo>
                  <a:lnTo>
                    <a:pt x="3564" y="4360"/>
                  </a:lnTo>
                  <a:lnTo>
                    <a:pt x="3429" y="4470"/>
                  </a:lnTo>
                  <a:lnTo>
                    <a:pt x="3395" y="4529"/>
                  </a:lnTo>
                  <a:lnTo>
                    <a:pt x="3353" y="4546"/>
                  </a:lnTo>
                  <a:lnTo>
                    <a:pt x="3031" y="4986"/>
                  </a:lnTo>
                  <a:lnTo>
                    <a:pt x="2862" y="5308"/>
                  </a:lnTo>
                  <a:lnTo>
                    <a:pt x="2794" y="5392"/>
                  </a:lnTo>
                  <a:lnTo>
                    <a:pt x="2692" y="5621"/>
                  </a:lnTo>
                  <a:lnTo>
                    <a:pt x="2591" y="5790"/>
                  </a:lnTo>
                  <a:lnTo>
                    <a:pt x="2574" y="5883"/>
                  </a:lnTo>
                  <a:lnTo>
                    <a:pt x="2387" y="6180"/>
                  </a:lnTo>
                  <a:lnTo>
                    <a:pt x="2252" y="6450"/>
                  </a:lnTo>
                  <a:lnTo>
                    <a:pt x="2023" y="6941"/>
                  </a:lnTo>
                  <a:lnTo>
                    <a:pt x="1947" y="7068"/>
                  </a:lnTo>
                  <a:lnTo>
                    <a:pt x="1871" y="7289"/>
                  </a:lnTo>
                  <a:lnTo>
                    <a:pt x="1803" y="7466"/>
                  </a:lnTo>
                  <a:lnTo>
                    <a:pt x="1702" y="7644"/>
                  </a:lnTo>
                  <a:lnTo>
                    <a:pt x="1668" y="7780"/>
                  </a:lnTo>
                  <a:lnTo>
                    <a:pt x="923" y="8753"/>
                  </a:lnTo>
                  <a:lnTo>
                    <a:pt x="745" y="8821"/>
                  </a:lnTo>
                  <a:lnTo>
                    <a:pt x="576" y="8846"/>
                  </a:lnTo>
                  <a:lnTo>
                    <a:pt x="432" y="8872"/>
                  </a:lnTo>
                  <a:lnTo>
                    <a:pt x="330" y="8872"/>
                  </a:lnTo>
                  <a:lnTo>
                    <a:pt x="93" y="8821"/>
                  </a:lnTo>
                  <a:lnTo>
                    <a:pt x="0" y="882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6" name="Freeform 292">
              <a:extLst>
                <a:ext uri="{FF2B5EF4-FFF2-40B4-BE49-F238E27FC236}">
                  <a16:creationId xmlns:a16="http://schemas.microsoft.com/office/drawing/2014/main" id="{3FE7D7BE-92AB-433E-B734-78F70213E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3912"/>
              <a:ext cx="471" cy="613"/>
            </a:xfrm>
            <a:custGeom>
              <a:avLst/>
              <a:gdLst>
                <a:gd name="T0" fmla="*/ 415 w 2709"/>
                <a:gd name="T1" fmla="*/ 3521 h 3521"/>
                <a:gd name="T2" fmla="*/ 457 w 2709"/>
                <a:gd name="T3" fmla="*/ 3293 h 3521"/>
                <a:gd name="T4" fmla="*/ 322 w 2709"/>
                <a:gd name="T5" fmla="*/ 3039 h 3521"/>
                <a:gd name="T6" fmla="*/ 322 w 2709"/>
                <a:gd name="T7" fmla="*/ 3005 h 3521"/>
                <a:gd name="T8" fmla="*/ 195 w 2709"/>
                <a:gd name="T9" fmla="*/ 2734 h 3521"/>
                <a:gd name="T10" fmla="*/ 85 w 2709"/>
                <a:gd name="T11" fmla="*/ 2531 h 3521"/>
                <a:gd name="T12" fmla="*/ 60 w 2709"/>
                <a:gd name="T13" fmla="*/ 2395 h 3521"/>
                <a:gd name="T14" fmla="*/ 0 w 2709"/>
                <a:gd name="T15" fmla="*/ 2226 h 3521"/>
                <a:gd name="T16" fmla="*/ 17 w 2709"/>
                <a:gd name="T17" fmla="*/ 2125 h 3521"/>
                <a:gd name="T18" fmla="*/ 60 w 2709"/>
                <a:gd name="T19" fmla="*/ 2023 h 3521"/>
                <a:gd name="T20" fmla="*/ 170 w 2709"/>
                <a:gd name="T21" fmla="*/ 1913 h 3521"/>
                <a:gd name="T22" fmla="*/ 407 w 2709"/>
                <a:gd name="T23" fmla="*/ 1820 h 3521"/>
                <a:gd name="T24" fmla="*/ 635 w 2709"/>
                <a:gd name="T25" fmla="*/ 1761 h 3521"/>
                <a:gd name="T26" fmla="*/ 999 w 2709"/>
                <a:gd name="T27" fmla="*/ 1744 h 3521"/>
                <a:gd name="T28" fmla="*/ 1042 w 2709"/>
                <a:gd name="T29" fmla="*/ 1752 h 3521"/>
                <a:gd name="T30" fmla="*/ 1135 w 2709"/>
                <a:gd name="T31" fmla="*/ 1718 h 3521"/>
                <a:gd name="T32" fmla="*/ 1304 w 2709"/>
                <a:gd name="T33" fmla="*/ 1617 h 3521"/>
                <a:gd name="T34" fmla="*/ 1363 w 2709"/>
                <a:gd name="T35" fmla="*/ 1523 h 3521"/>
                <a:gd name="T36" fmla="*/ 1473 w 2709"/>
                <a:gd name="T37" fmla="*/ 1388 h 3521"/>
                <a:gd name="T38" fmla="*/ 1583 w 2709"/>
                <a:gd name="T39" fmla="*/ 1219 h 3521"/>
                <a:gd name="T40" fmla="*/ 1634 w 2709"/>
                <a:gd name="T41" fmla="*/ 1075 h 3521"/>
                <a:gd name="T42" fmla="*/ 1609 w 2709"/>
                <a:gd name="T43" fmla="*/ 736 h 3521"/>
                <a:gd name="T44" fmla="*/ 1634 w 2709"/>
                <a:gd name="T45" fmla="*/ 669 h 3521"/>
                <a:gd name="T46" fmla="*/ 1634 w 2709"/>
                <a:gd name="T47" fmla="*/ 431 h 3521"/>
                <a:gd name="T48" fmla="*/ 1702 w 2709"/>
                <a:gd name="T49" fmla="*/ 279 h 3521"/>
                <a:gd name="T50" fmla="*/ 1854 w 2709"/>
                <a:gd name="T51" fmla="*/ 169 h 3521"/>
                <a:gd name="T52" fmla="*/ 2049 w 2709"/>
                <a:gd name="T53" fmla="*/ 110 h 3521"/>
                <a:gd name="T54" fmla="*/ 2396 w 2709"/>
                <a:gd name="T55" fmla="*/ 34 h 3521"/>
                <a:gd name="T56" fmla="*/ 2582 w 2709"/>
                <a:gd name="T57" fmla="*/ 25 h 3521"/>
                <a:gd name="T58" fmla="*/ 2625 w 2709"/>
                <a:gd name="T59" fmla="*/ 0 h 3521"/>
                <a:gd name="T60" fmla="*/ 2709 w 2709"/>
                <a:gd name="T61" fmla="*/ 8 h 3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09" h="3521">
                  <a:moveTo>
                    <a:pt x="415" y="3521"/>
                  </a:moveTo>
                  <a:lnTo>
                    <a:pt x="457" y="3293"/>
                  </a:lnTo>
                  <a:lnTo>
                    <a:pt x="322" y="3039"/>
                  </a:lnTo>
                  <a:lnTo>
                    <a:pt x="322" y="3005"/>
                  </a:lnTo>
                  <a:lnTo>
                    <a:pt x="195" y="2734"/>
                  </a:lnTo>
                  <a:lnTo>
                    <a:pt x="85" y="2531"/>
                  </a:lnTo>
                  <a:lnTo>
                    <a:pt x="60" y="2395"/>
                  </a:lnTo>
                  <a:lnTo>
                    <a:pt x="0" y="2226"/>
                  </a:lnTo>
                  <a:lnTo>
                    <a:pt x="17" y="2125"/>
                  </a:lnTo>
                  <a:lnTo>
                    <a:pt x="60" y="2023"/>
                  </a:lnTo>
                  <a:lnTo>
                    <a:pt x="170" y="1913"/>
                  </a:lnTo>
                  <a:lnTo>
                    <a:pt x="407" y="1820"/>
                  </a:lnTo>
                  <a:lnTo>
                    <a:pt x="635" y="1761"/>
                  </a:lnTo>
                  <a:lnTo>
                    <a:pt x="999" y="1744"/>
                  </a:lnTo>
                  <a:lnTo>
                    <a:pt x="1042" y="1752"/>
                  </a:lnTo>
                  <a:lnTo>
                    <a:pt x="1135" y="1718"/>
                  </a:lnTo>
                  <a:lnTo>
                    <a:pt x="1304" y="1617"/>
                  </a:lnTo>
                  <a:lnTo>
                    <a:pt x="1363" y="1523"/>
                  </a:lnTo>
                  <a:lnTo>
                    <a:pt x="1473" y="1388"/>
                  </a:lnTo>
                  <a:lnTo>
                    <a:pt x="1583" y="1219"/>
                  </a:lnTo>
                  <a:lnTo>
                    <a:pt x="1634" y="1075"/>
                  </a:lnTo>
                  <a:lnTo>
                    <a:pt x="1609" y="736"/>
                  </a:lnTo>
                  <a:lnTo>
                    <a:pt x="1634" y="669"/>
                  </a:lnTo>
                  <a:lnTo>
                    <a:pt x="1634" y="431"/>
                  </a:lnTo>
                  <a:lnTo>
                    <a:pt x="1702" y="279"/>
                  </a:lnTo>
                  <a:lnTo>
                    <a:pt x="1854" y="169"/>
                  </a:lnTo>
                  <a:lnTo>
                    <a:pt x="2049" y="110"/>
                  </a:lnTo>
                  <a:lnTo>
                    <a:pt x="2396" y="34"/>
                  </a:lnTo>
                  <a:lnTo>
                    <a:pt x="2582" y="25"/>
                  </a:lnTo>
                  <a:lnTo>
                    <a:pt x="2625" y="0"/>
                  </a:lnTo>
                  <a:lnTo>
                    <a:pt x="2709" y="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7" name="Freeform 293">
              <a:extLst>
                <a:ext uri="{FF2B5EF4-FFF2-40B4-BE49-F238E27FC236}">
                  <a16:creationId xmlns:a16="http://schemas.microsoft.com/office/drawing/2014/main" id="{7C031451-BA4F-45E1-A4DE-C84A9950B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10"/>
              <a:ext cx="500" cy="387"/>
            </a:xfrm>
            <a:custGeom>
              <a:avLst/>
              <a:gdLst>
                <a:gd name="T0" fmla="*/ 2878 w 2878"/>
                <a:gd name="T1" fmla="*/ 1566 h 2226"/>
                <a:gd name="T2" fmla="*/ 2861 w 2878"/>
                <a:gd name="T3" fmla="*/ 1583 h 2226"/>
                <a:gd name="T4" fmla="*/ 2692 w 2878"/>
                <a:gd name="T5" fmla="*/ 1702 h 2226"/>
                <a:gd name="T6" fmla="*/ 2557 w 2878"/>
                <a:gd name="T7" fmla="*/ 1735 h 2226"/>
                <a:gd name="T8" fmla="*/ 2523 w 2878"/>
                <a:gd name="T9" fmla="*/ 1769 h 2226"/>
                <a:gd name="T10" fmla="*/ 2387 w 2878"/>
                <a:gd name="T11" fmla="*/ 1812 h 2226"/>
                <a:gd name="T12" fmla="*/ 2286 w 2878"/>
                <a:gd name="T13" fmla="*/ 1879 h 2226"/>
                <a:gd name="T14" fmla="*/ 2184 w 2878"/>
                <a:gd name="T15" fmla="*/ 1905 h 2226"/>
                <a:gd name="T16" fmla="*/ 2150 w 2878"/>
                <a:gd name="T17" fmla="*/ 1939 h 2226"/>
                <a:gd name="T18" fmla="*/ 1846 w 2878"/>
                <a:gd name="T19" fmla="*/ 2023 h 2226"/>
                <a:gd name="T20" fmla="*/ 1778 w 2878"/>
                <a:gd name="T21" fmla="*/ 2082 h 2226"/>
                <a:gd name="T22" fmla="*/ 1575 w 2878"/>
                <a:gd name="T23" fmla="*/ 2142 h 2226"/>
                <a:gd name="T24" fmla="*/ 1270 w 2878"/>
                <a:gd name="T25" fmla="*/ 2193 h 2226"/>
                <a:gd name="T26" fmla="*/ 1202 w 2878"/>
                <a:gd name="T27" fmla="*/ 2226 h 2226"/>
                <a:gd name="T28" fmla="*/ 1033 w 2878"/>
                <a:gd name="T29" fmla="*/ 2226 h 2226"/>
                <a:gd name="T30" fmla="*/ 897 w 2878"/>
                <a:gd name="T31" fmla="*/ 2184 h 2226"/>
                <a:gd name="T32" fmla="*/ 863 w 2878"/>
                <a:gd name="T33" fmla="*/ 2193 h 2226"/>
                <a:gd name="T34" fmla="*/ 593 w 2878"/>
                <a:gd name="T35" fmla="*/ 2108 h 2226"/>
                <a:gd name="T36" fmla="*/ 499 w 2878"/>
                <a:gd name="T37" fmla="*/ 2023 h 2226"/>
                <a:gd name="T38" fmla="*/ 457 w 2878"/>
                <a:gd name="T39" fmla="*/ 1947 h 2226"/>
                <a:gd name="T40" fmla="*/ 440 w 2878"/>
                <a:gd name="T41" fmla="*/ 1845 h 2226"/>
                <a:gd name="T42" fmla="*/ 508 w 2878"/>
                <a:gd name="T43" fmla="*/ 1642 h 2226"/>
                <a:gd name="T44" fmla="*/ 576 w 2878"/>
                <a:gd name="T45" fmla="*/ 1507 h 2226"/>
                <a:gd name="T46" fmla="*/ 610 w 2878"/>
                <a:gd name="T47" fmla="*/ 1371 h 2226"/>
                <a:gd name="T48" fmla="*/ 601 w 2878"/>
                <a:gd name="T49" fmla="*/ 1338 h 2226"/>
                <a:gd name="T50" fmla="*/ 626 w 2878"/>
                <a:gd name="T51" fmla="*/ 1270 h 2226"/>
                <a:gd name="T52" fmla="*/ 593 w 2878"/>
                <a:gd name="T53" fmla="*/ 1168 h 2226"/>
                <a:gd name="T54" fmla="*/ 601 w 2878"/>
                <a:gd name="T55" fmla="*/ 1134 h 2226"/>
                <a:gd name="T56" fmla="*/ 559 w 2878"/>
                <a:gd name="T57" fmla="*/ 999 h 2226"/>
                <a:gd name="T58" fmla="*/ 499 w 2878"/>
                <a:gd name="T59" fmla="*/ 897 h 2226"/>
                <a:gd name="T60" fmla="*/ 406 w 2878"/>
                <a:gd name="T61" fmla="*/ 762 h 2226"/>
                <a:gd name="T62" fmla="*/ 161 w 2878"/>
                <a:gd name="T63" fmla="*/ 466 h 2226"/>
                <a:gd name="T64" fmla="*/ 0 w 2878"/>
                <a:gd name="T65" fmla="*/ 0 h 2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78" h="2226">
                  <a:moveTo>
                    <a:pt x="2878" y="1566"/>
                  </a:moveTo>
                  <a:lnTo>
                    <a:pt x="2861" y="1583"/>
                  </a:lnTo>
                  <a:lnTo>
                    <a:pt x="2692" y="1702"/>
                  </a:lnTo>
                  <a:lnTo>
                    <a:pt x="2557" y="1735"/>
                  </a:lnTo>
                  <a:lnTo>
                    <a:pt x="2523" y="1769"/>
                  </a:lnTo>
                  <a:lnTo>
                    <a:pt x="2387" y="1812"/>
                  </a:lnTo>
                  <a:lnTo>
                    <a:pt x="2286" y="1879"/>
                  </a:lnTo>
                  <a:lnTo>
                    <a:pt x="2184" y="1905"/>
                  </a:lnTo>
                  <a:lnTo>
                    <a:pt x="2150" y="1939"/>
                  </a:lnTo>
                  <a:lnTo>
                    <a:pt x="1846" y="2023"/>
                  </a:lnTo>
                  <a:lnTo>
                    <a:pt x="1778" y="2082"/>
                  </a:lnTo>
                  <a:lnTo>
                    <a:pt x="1575" y="2142"/>
                  </a:lnTo>
                  <a:lnTo>
                    <a:pt x="1270" y="2193"/>
                  </a:lnTo>
                  <a:lnTo>
                    <a:pt x="1202" y="2226"/>
                  </a:lnTo>
                  <a:lnTo>
                    <a:pt x="1033" y="2226"/>
                  </a:lnTo>
                  <a:lnTo>
                    <a:pt x="897" y="2184"/>
                  </a:lnTo>
                  <a:lnTo>
                    <a:pt x="863" y="2193"/>
                  </a:lnTo>
                  <a:lnTo>
                    <a:pt x="593" y="2108"/>
                  </a:lnTo>
                  <a:lnTo>
                    <a:pt x="499" y="2023"/>
                  </a:lnTo>
                  <a:lnTo>
                    <a:pt x="457" y="1947"/>
                  </a:lnTo>
                  <a:lnTo>
                    <a:pt x="440" y="1845"/>
                  </a:lnTo>
                  <a:lnTo>
                    <a:pt x="508" y="1642"/>
                  </a:lnTo>
                  <a:lnTo>
                    <a:pt x="576" y="1507"/>
                  </a:lnTo>
                  <a:lnTo>
                    <a:pt x="610" y="1371"/>
                  </a:lnTo>
                  <a:lnTo>
                    <a:pt x="601" y="1338"/>
                  </a:lnTo>
                  <a:lnTo>
                    <a:pt x="626" y="1270"/>
                  </a:lnTo>
                  <a:lnTo>
                    <a:pt x="593" y="1168"/>
                  </a:lnTo>
                  <a:lnTo>
                    <a:pt x="601" y="1134"/>
                  </a:lnTo>
                  <a:lnTo>
                    <a:pt x="559" y="999"/>
                  </a:lnTo>
                  <a:lnTo>
                    <a:pt x="499" y="897"/>
                  </a:lnTo>
                  <a:lnTo>
                    <a:pt x="406" y="762"/>
                  </a:lnTo>
                  <a:lnTo>
                    <a:pt x="161" y="466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8" name="Freeform 294">
              <a:extLst>
                <a:ext uri="{FF2B5EF4-FFF2-40B4-BE49-F238E27FC236}">
                  <a16:creationId xmlns:a16="http://schemas.microsoft.com/office/drawing/2014/main" id="{4819DAF5-445B-4BC0-BE0C-574FADF06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005"/>
              <a:ext cx="2575" cy="2520"/>
            </a:xfrm>
            <a:custGeom>
              <a:avLst/>
              <a:gdLst>
                <a:gd name="T0" fmla="*/ 601 w 14799"/>
                <a:gd name="T1" fmla="*/ 12808 h 14475"/>
                <a:gd name="T2" fmla="*/ 1414 w 14799"/>
                <a:gd name="T3" fmla="*/ 12342 h 14475"/>
                <a:gd name="T4" fmla="*/ 2311 w 14799"/>
                <a:gd name="T5" fmla="*/ 11758 h 14475"/>
                <a:gd name="T6" fmla="*/ 3217 w 14799"/>
                <a:gd name="T7" fmla="*/ 11089 h 14475"/>
                <a:gd name="T8" fmla="*/ 4614 w 14799"/>
                <a:gd name="T9" fmla="*/ 9921 h 14475"/>
                <a:gd name="T10" fmla="*/ 4673 w 14799"/>
                <a:gd name="T11" fmla="*/ 9024 h 14475"/>
                <a:gd name="T12" fmla="*/ 4428 w 14799"/>
                <a:gd name="T13" fmla="*/ 8033 h 14475"/>
                <a:gd name="T14" fmla="*/ 4987 w 14799"/>
                <a:gd name="T15" fmla="*/ 7881 h 14475"/>
                <a:gd name="T16" fmla="*/ 5884 w 14799"/>
                <a:gd name="T17" fmla="*/ 8118 h 14475"/>
                <a:gd name="T18" fmla="*/ 6747 w 14799"/>
                <a:gd name="T19" fmla="*/ 8050 h 14475"/>
                <a:gd name="T20" fmla="*/ 7501 w 14799"/>
                <a:gd name="T21" fmla="*/ 7271 h 14475"/>
                <a:gd name="T22" fmla="*/ 8009 w 14799"/>
                <a:gd name="T23" fmla="*/ 6611 h 14475"/>
                <a:gd name="T24" fmla="*/ 8568 w 14799"/>
                <a:gd name="T25" fmla="*/ 5832 h 14475"/>
                <a:gd name="T26" fmla="*/ 9008 w 14799"/>
                <a:gd name="T27" fmla="*/ 5054 h 14475"/>
                <a:gd name="T28" fmla="*/ 9347 w 14799"/>
                <a:gd name="T29" fmla="*/ 4342 h 14475"/>
                <a:gd name="T30" fmla="*/ 9643 w 14799"/>
                <a:gd name="T31" fmla="*/ 3792 h 14475"/>
                <a:gd name="T32" fmla="*/ 9888 w 14799"/>
                <a:gd name="T33" fmla="*/ 3250 h 14475"/>
                <a:gd name="T34" fmla="*/ 10058 w 14799"/>
                <a:gd name="T35" fmla="*/ 2743 h 14475"/>
                <a:gd name="T36" fmla="*/ 10320 w 14799"/>
                <a:gd name="T37" fmla="*/ 2065 h 14475"/>
                <a:gd name="T38" fmla="*/ 10726 w 14799"/>
                <a:gd name="T39" fmla="*/ 812 h 14475"/>
                <a:gd name="T40" fmla="*/ 10862 w 14799"/>
                <a:gd name="T41" fmla="*/ 305 h 14475"/>
                <a:gd name="T42" fmla="*/ 11057 w 14799"/>
                <a:gd name="T43" fmla="*/ 8 h 14475"/>
                <a:gd name="T44" fmla="*/ 11404 w 14799"/>
                <a:gd name="T45" fmla="*/ 347 h 14475"/>
                <a:gd name="T46" fmla="*/ 11565 w 14799"/>
                <a:gd name="T47" fmla="*/ 889 h 14475"/>
                <a:gd name="T48" fmla="*/ 12386 w 14799"/>
                <a:gd name="T49" fmla="*/ 1126 h 14475"/>
                <a:gd name="T50" fmla="*/ 13427 w 14799"/>
                <a:gd name="T51" fmla="*/ 821 h 14475"/>
                <a:gd name="T52" fmla="*/ 14240 w 14799"/>
                <a:gd name="T53" fmla="*/ 626 h 14475"/>
                <a:gd name="T54" fmla="*/ 14088 w 14799"/>
                <a:gd name="T55" fmla="*/ 931 h 14475"/>
                <a:gd name="T56" fmla="*/ 13554 w 14799"/>
                <a:gd name="T57" fmla="*/ 1168 h 14475"/>
                <a:gd name="T58" fmla="*/ 13757 w 14799"/>
                <a:gd name="T59" fmla="*/ 1380 h 14475"/>
                <a:gd name="T60" fmla="*/ 14164 w 14799"/>
                <a:gd name="T61" fmla="*/ 1481 h 14475"/>
                <a:gd name="T62" fmla="*/ 14799 w 14799"/>
                <a:gd name="T63" fmla="*/ 1600 h 14475"/>
                <a:gd name="T64" fmla="*/ 14663 w 14799"/>
                <a:gd name="T65" fmla="*/ 1761 h 14475"/>
                <a:gd name="T66" fmla="*/ 14291 w 14799"/>
                <a:gd name="T67" fmla="*/ 1735 h 14475"/>
                <a:gd name="T68" fmla="*/ 13630 w 14799"/>
                <a:gd name="T69" fmla="*/ 1896 h 14475"/>
                <a:gd name="T70" fmla="*/ 12987 w 14799"/>
                <a:gd name="T71" fmla="*/ 2125 h 14475"/>
                <a:gd name="T72" fmla="*/ 12547 w 14799"/>
                <a:gd name="T73" fmla="*/ 2395 h 14475"/>
                <a:gd name="T74" fmla="*/ 12039 w 14799"/>
                <a:gd name="T75" fmla="*/ 2836 h 14475"/>
                <a:gd name="T76" fmla="*/ 11505 w 14799"/>
                <a:gd name="T77" fmla="*/ 3344 h 14475"/>
                <a:gd name="T78" fmla="*/ 11175 w 14799"/>
                <a:gd name="T79" fmla="*/ 4089 h 14475"/>
                <a:gd name="T80" fmla="*/ 11031 w 14799"/>
                <a:gd name="T81" fmla="*/ 4546 h 14475"/>
                <a:gd name="T82" fmla="*/ 11091 w 14799"/>
                <a:gd name="T83" fmla="*/ 5274 h 14475"/>
                <a:gd name="T84" fmla="*/ 11040 w 14799"/>
                <a:gd name="T85" fmla="*/ 6095 h 14475"/>
                <a:gd name="T86" fmla="*/ 10134 w 14799"/>
                <a:gd name="T87" fmla="*/ 6603 h 14475"/>
                <a:gd name="T88" fmla="*/ 9744 w 14799"/>
                <a:gd name="T89" fmla="*/ 6950 h 14475"/>
                <a:gd name="T90" fmla="*/ 9194 w 14799"/>
                <a:gd name="T91" fmla="*/ 7661 h 14475"/>
                <a:gd name="T92" fmla="*/ 8635 w 14799"/>
                <a:gd name="T93" fmla="*/ 8423 h 14475"/>
                <a:gd name="T94" fmla="*/ 8305 w 14799"/>
                <a:gd name="T95" fmla="*/ 8854 h 14475"/>
                <a:gd name="T96" fmla="*/ 8263 w 14799"/>
                <a:gd name="T97" fmla="*/ 9515 h 14475"/>
                <a:gd name="T98" fmla="*/ 7408 w 14799"/>
                <a:gd name="T99" fmla="*/ 9879 h 14475"/>
                <a:gd name="T100" fmla="*/ 6968 w 14799"/>
                <a:gd name="T101" fmla="*/ 10251 h 14475"/>
                <a:gd name="T102" fmla="*/ 6053 w 14799"/>
                <a:gd name="T103" fmla="*/ 10776 h 14475"/>
                <a:gd name="T104" fmla="*/ 5579 w 14799"/>
                <a:gd name="T105" fmla="*/ 11055 h 14475"/>
                <a:gd name="T106" fmla="*/ 5020 w 14799"/>
                <a:gd name="T107" fmla="*/ 11436 h 14475"/>
                <a:gd name="T108" fmla="*/ 4309 w 14799"/>
                <a:gd name="T109" fmla="*/ 11936 h 14475"/>
                <a:gd name="T110" fmla="*/ 3971 w 14799"/>
                <a:gd name="T111" fmla="*/ 12173 h 14475"/>
                <a:gd name="T112" fmla="*/ 3429 w 14799"/>
                <a:gd name="T113" fmla="*/ 12528 h 14475"/>
                <a:gd name="T114" fmla="*/ 2989 w 14799"/>
                <a:gd name="T115" fmla="*/ 12782 h 14475"/>
                <a:gd name="T116" fmla="*/ 2218 w 14799"/>
                <a:gd name="T117" fmla="*/ 13375 h 14475"/>
                <a:gd name="T118" fmla="*/ 1676 w 14799"/>
                <a:gd name="T119" fmla="*/ 13917 h 14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799" h="14475">
                  <a:moveTo>
                    <a:pt x="0" y="13138"/>
                  </a:moveTo>
                  <a:lnTo>
                    <a:pt x="195" y="12985"/>
                  </a:lnTo>
                  <a:lnTo>
                    <a:pt x="330" y="12943"/>
                  </a:lnTo>
                  <a:lnTo>
                    <a:pt x="601" y="12808"/>
                  </a:lnTo>
                  <a:lnTo>
                    <a:pt x="804" y="12681"/>
                  </a:lnTo>
                  <a:lnTo>
                    <a:pt x="1033" y="12571"/>
                  </a:lnTo>
                  <a:lnTo>
                    <a:pt x="1329" y="12376"/>
                  </a:lnTo>
                  <a:lnTo>
                    <a:pt x="1414" y="12342"/>
                  </a:lnTo>
                  <a:lnTo>
                    <a:pt x="1482" y="12274"/>
                  </a:lnTo>
                  <a:lnTo>
                    <a:pt x="1888" y="12037"/>
                  </a:lnTo>
                  <a:lnTo>
                    <a:pt x="2091" y="11885"/>
                  </a:lnTo>
                  <a:lnTo>
                    <a:pt x="2311" y="11758"/>
                  </a:lnTo>
                  <a:lnTo>
                    <a:pt x="2608" y="11521"/>
                  </a:lnTo>
                  <a:lnTo>
                    <a:pt x="2819" y="11385"/>
                  </a:lnTo>
                  <a:lnTo>
                    <a:pt x="2980" y="11250"/>
                  </a:lnTo>
                  <a:lnTo>
                    <a:pt x="3217" y="11089"/>
                  </a:lnTo>
                  <a:lnTo>
                    <a:pt x="3928" y="10556"/>
                  </a:lnTo>
                  <a:lnTo>
                    <a:pt x="4021" y="10514"/>
                  </a:lnTo>
                  <a:lnTo>
                    <a:pt x="4343" y="10243"/>
                  </a:lnTo>
                  <a:lnTo>
                    <a:pt x="4614" y="9921"/>
                  </a:lnTo>
                  <a:lnTo>
                    <a:pt x="4682" y="9769"/>
                  </a:lnTo>
                  <a:lnTo>
                    <a:pt x="4707" y="9667"/>
                  </a:lnTo>
                  <a:lnTo>
                    <a:pt x="4716" y="9396"/>
                  </a:lnTo>
                  <a:lnTo>
                    <a:pt x="4673" y="9024"/>
                  </a:lnTo>
                  <a:lnTo>
                    <a:pt x="4411" y="8270"/>
                  </a:lnTo>
                  <a:lnTo>
                    <a:pt x="4402" y="8203"/>
                  </a:lnTo>
                  <a:lnTo>
                    <a:pt x="4428" y="8169"/>
                  </a:lnTo>
                  <a:lnTo>
                    <a:pt x="4428" y="8033"/>
                  </a:lnTo>
                  <a:lnTo>
                    <a:pt x="4470" y="7932"/>
                  </a:lnTo>
                  <a:lnTo>
                    <a:pt x="4673" y="7822"/>
                  </a:lnTo>
                  <a:lnTo>
                    <a:pt x="4809" y="7830"/>
                  </a:lnTo>
                  <a:lnTo>
                    <a:pt x="4987" y="7881"/>
                  </a:lnTo>
                  <a:lnTo>
                    <a:pt x="5080" y="7932"/>
                  </a:lnTo>
                  <a:lnTo>
                    <a:pt x="5300" y="8025"/>
                  </a:lnTo>
                  <a:lnTo>
                    <a:pt x="5613" y="8118"/>
                  </a:lnTo>
                  <a:lnTo>
                    <a:pt x="5884" y="8118"/>
                  </a:lnTo>
                  <a:lnTo>
                    <a:pt x="6019" y="8160"/>
                  </a:lnTo>
                  <a:lnTo>
                    <a:pt x="6333" y="8160"/>
                  </a:lnTo>
                  <a:lnTo>
                    <a:pt x="6561" y="8126"/>
                  </a:lnTo>
                  <a:lnTo>
                    <a:pt x="6747" y="8050"/>
                  </a:lnTo>
                  <a:lnTo>
                    <a:pt x="7095" y="7729"/>
                  </a:lnTo>
                  <a:lnTo>
                    <a:pt x="7230" y="7551"/>
                  </a:lnTo>
                  <a:lnTo>
                    <a:pt x="7306" y="7483"/>
                  </a:lnTo>
                  <a:lnTo>
                    <a:pt x="7501" y="7271"/>
                  </a:lnTo>
                  <a:lnTo>
                    <a:pt x="7543" y="7187"/>
                  </a:lnTo>
                  <a:lnTo>
                    <a:pt x="7611" y="7128"/>
                  </a:lnTo>
                  <a:lnTo>
                    <a:pt x="7780" y="6882"/>
                  </a:lnTo>
                  <a:lnTo>
                    <a:pt x="8009" y="6611"/>
                  </a:lnTo>
                  <a:lnTo>
                    <a:pt x="8229" y="6306"/>
                  </a:lnTo>
                  <a:lnTo>
                    <a:pt x="8297" y="6247"/>
                  </a:lnTo>
                  <a:lnTo>
                    <a:pt x="8415" y="6035"/>
                  </a:lnTo>
                  <a:lnTo>
                    <a:pt x="8568" y="5832"/>
                  </a:lnTo>
                  <a:lnTo>
                    <a:pt x="8720" y="5494"/>
                  </a:lnTo>
                  <a:lnTo>
                    <a:pt x="8906" y="5223"/>
                  </a:lnTo>
                  <a:lnTo>
                    <a:pt x="8923" y="5155"/>
                  </a:lnTo>
                  <a:lnTo>
                    <a:pt x="9008" y="5054"/>
                  </a:lnTo>
                  <a:lnTo>
                    <a:pt x="9109" y="4783"/>
                  </a:lnTo>
                  <a:lnTo>
                    <a:pt x="9228" y="4546"/>
                  </a:lnTo>
                  <a:lnTo>
                    <a:pt x="9330" y="4410"/>
                  </a:lnTo>
                  <a:lnTo>
                    <a:pt x="9347" y="4342"/>
                  </a:lnTo>
                  <a:lnTo>
                    <a:pt x="9457" y="4131"/>
                  </a:lnTo>
                  <a:lnTo>
                    <a:pt x="9457" y="4097"/>
                  </a:lnTo>
                  <a:lnTo>
                    <a:pt x="9558" y="3894"/>
                  </a:lnTo>
                  <a:lnTo>
                    <a:pt x="9643" y="3792"/>
                  </a:lnTo>
                  <a:lnTo>
                    <a:pt x="9711" y="3657"/>
                  </a:lnTo>
                  <a:lnTo>
                    <a:pt x="9795" y="3454"/>
                  </a:lnTo>
                  <a:lnTo>
                    <a:pt x="9880" y="3318"/>
                  </a:lnTo>
                  <a:lnTo>
                    <a:pt x="9888" y="3250"/>
                  </a:lnTo>
                  <a:lnTo>
                    <a:pt x="9990" y="3047"/>
                  </a:lnTo>
                  <a:lnTo>
                    <a:pt x="9998" y="2946"/>
                  </a:lnTo>
                  <a:lnTo>
                    <a:pt x="10024" y="2912"/>
                  </a:lnTo>
                  <a:lnTo>
                    <a:pt x="10058" y="2743"/>
                  </a:lnTo>
                  <a:lnTo>
                    <a:pt x="10134" y="2506"/>
                  </a:lnTo>
                  <a:lnTo>
                    <a:pt x="10185" y="2438"/>
                  </a:lnTo>
                  <a:lnTo>
                    <a:pt x="10269" y="2133"/>
                  </a:lnTo>
                  <a:lnTo>
                    <a:pt x="10320" y="2065"/>
                  </a:lnTo>
                  <a:lnTo>
                    <a:pt x="10498" y="1591"/>
                  </a:lnTo>
                  <a:lnTo>
                    <a:pt x="10566" y="1320"/>
                  </a:lnTo>
                  <a:lnTo>
                    <a:pt x="10710" y="914"/>
                  </a:lnTo>
                  <a:lnTo>
                    <a:pt x="10726" y="812"/>
                  </a:lnTo>
                  <a:lnTo>
                    <a:pt x="10760" y="745"/>
                  </a:lnTo>
                  <a:lnTo>
                    <a:pt x="10794" y="575"/>
                  </a:lnTo>
                  <a:lnTo>
                    <a:pt x="10845" y="440"/>
                  </a:lnTo>
                  <a:lnTo>
                    <a:pt x="10862" y="305"/>
                  </a:lnTo>
                  <a:lnTo>
                    <a:pt x="10879" y="305"/>
                  </a:lnTo>
                  <a:lnTo>
                    <a:pt x="10913" y="237"/>
                  </a:lnTo>
                  <a:lnTo>
                    <a:pt x="10947" y="101"/>
                  </a:lnTo>
                  <a:lnTo>
                    <a:pt x="11057" y="8"/>
                  </a:lnTo>
                  <a:lnTo>
                    <a:pt x="11107" y="0"/>
                  </a:lnTo>
                  <a:lnTo>
                    <a:pt x="11243" y="51"/>
                  </a:lnTo>
                  <a:lnTo>
                    <a:pt x="11378" y="203"/>
                  </a:lnTo>
                  <a:lnTo>
                    <a:pt x="11404" y="347"/>
                  </a:lnTo>
                  <a:lnTo>
                    <a:pt x="11438" y="389"/>
                  </a:lnTo>
                  <a:lnTo>
                    <a:pt x="11505" y="660"/>
                  </a:lnTo>
                  <a:lnTo>
                    <a:pt x="11531" y="846"/>
                  </a:lnTo>
                  <a:lnTo>
                    <a:pt x="11565" y="889"/>
                  </a:lnTo>
                  <a:lnTo>
                    <a:pt x="11582" y="1016"/>
                  </a:lnTo>
                  <a:lnTo>
                    <a:pt x="11649" y="1100"/>
                  </a:lnTo>
                  <a:lnTo>
                    <a:pt x="11802" y="1160"/>
                  </a:lnTo>
                  <a:lnTo>
                    <a:pt x="12386" y="1126"/>
                  </a:lnTo>
                  <a:lnTo>
                    <a:pt x="12521" y="1092"/>
                  </a:lnTo>
                  <a:lnTo>
                    <a:pt x="12750" y="1066"/>
                  </a:lnTo>
                  <a:lnTo>
                    <a:pt x="13114" y="956"/>
                  </a:lnTo>
                  <a:lnTo>
                    <a:pt x="13427" y="821"/>
                  </a:lnTo>
                  <a:lnTo>
                    <a:pt x="13520" y="796"/>
                  </a:lnTo>
                  <a:lnTo>
                    <a:pt x="13563" y="762"/>
                  </a:lnTo>
                  <a:lnTo>
                    <a:pt x="14155" y="618"/>
                  </a:lnTo>
                  <a:lnTo>
                    <a:pt x="14240" y="626"/>
                  </a:lnTo>
                  <a:lnTo>
                    <a:pt x="14265" y="652"/>
                  </a:lnTo>
                  <a:lnTo>
                    <a:pt x="14265" y="812"/>
                  </a:lnTo>
                  <a:lnTo>
                    <a:pt x="14223" y="855"/>
                  </a:lnTo>
                  <a:lnTo>
                    <a:pt x="14088" y="931"/>
                  </a:lnTo>
                  <a:lnTo>
                    <a:pt x="13952" y="948"/>
                  </a:lnTo>
                  <a:lnTo>
                    <a:pt x="13740" y="1016"/>
                  </a:lnTo>
                  <a:lnTo>
                    <a:pt x="13605" y="1083"/>
                  </a:lnTo>
                  <a:lnTo>
                    <a:pt x="13554" y="1168"/>
                  </a:lnTo>
                  <a:lnTo>
                    <a:pt x="13554" y="1227"/>
                  </a:lnTo>
                  <a:lnTo>
                    <a:pt x="13571" y="1270"/>
                  </a:lnTo>
                  <a:lnTo>
                    <a:pt x="13656" y="1329"/>
                  </a:lnTo>
                  <a:lnTo>
                    <a:pt x="13757" y="1380"/>
                  </a:lnTo>
                  <a:lnTo>
                    <a:pt x="13800" y="1380"/>
                  </a:lnTo>
                  <a:lnTo>
                    <a:pt x="13935" y="1447"/>
                  </a:lnTo>
                  <a:lnTo>
                    <a:pt x="14071" y="1481"/>
                  </a:lnTo>
                  <a:lnTo>
                    <a:pt x="14164" y="1481"/>
                  </a:lnTo>
                  <a:lnTo>
                    <a:pt x="14299" y="1524"/>
                  </a:lnTo>
                  <a:lnTo>
                    <a:pt x="14341" y="1515"/>
                  </a:lnTo>
                  <a:lnTo>
                    <a:pt x="14748" y="1557"/>
                  </a:lnTo>
                  <a:lnTo>
                    <a:pt x="14799" y="1600"/>
                  </a:lnTo>
                  <a:lnTo>
                    <a:pt x="14799" y="1684"/>
                  </a:lnTo>
                  <a:lnTo>
                    <a:pt x="14765" y="1727"/>
                  </a:lnTo>
                  <a:lnTo>
                    <a:pt x="14731" y="1761"/>
                  </a:lnTo>
                  <a:lnTo>
                    <a:pt x="14663" y="1761"/>
                  </a:lnTo>
                  <a:lnTo>
                    <a:pt x="14570" y="1727"/>
                  </a:lnTo>
                  <a:lnTo>
                    <a:pt x="14494" y="1761"/>
                  </a:lnTo>
                  <a:lnTo>
                    <a:pt x="14358" y="1727"/>
                  </a:lnTo>
                  <a:lnTo>
                    <a:pt x="14291" y="1735"/>
                  </a:lnTo>
                  <a:lnTo>
                    <a:pt x="14240" y="1769"/>
                  </a:lnTo>
                  <a:lnTo>
                    <a:pt x="13969" y="1794"/>
                  </a:lnTo>
                  <a:lnTo>
                    <a:pt x="13732" y="1888"/>
                  </a:lnTo>
                  <a:lnTo>
                    <a:pt x="13630" y="1896"/>
                  </a:lnTo>
                  <a:lnTo>
                    <a:pt x="13495" y="1964"/>
                  </a:lnTo>
                  <a:lnTo>
                    <a:pt x="13224" y="2006"/>
                  </a:lnTo>
                  <a:lnTo>
                    <a:pt x="13089" y="2057"/>
                  </a:lnTo>
                  <a:lnTo>
                    <a:pt x="12987" y="2125"/>
                  </a:lnTo>
                  <a:lnTo>
                    <a:pt x="12851" y="2175"/>
                  </a:lnTo>
                  <a:lnTo>
                    <a:pt x="12784" y="2243"/>
                  </a:lnTo>
                  <a:lnTo>
                    <a:pt x="12682" y="2277"/>
                  </a:lnTo>
                  <a:lnTo>
                    <a:pt x="12547" y="2395"/>
                  </a:lnTo>
                  <a:lnTo>
                    <a:pt x="12479" y="2429"/>
                  </a:lnTo>
                  <a:lnTo>
                    <a:pt x="12411" y="2506"/>
                  </a:lnTo>
                  <a:lnTo>
                    <a:pt x="12140" y="2717"/>
                  </a:lnTo>
                  <a:lnTo>
                    <a:pt x="12039" y="2836"/>
                  </a:lnTo>
                  <a:lnTo>
                    <a:pt x="11971" y="2870"/>
                  </a:lnTo>
                  <a:lnTo>
                    <a:pt x="11675" y="3174"/>
                  </a:lnTo>
                  <a:lnTo>
                    <a:pt x="11565" y="3267"/>
                  </a:lnTo>
                  <a:lnTo>
                    <a:pt x="11505" y="3344"/>
                  </a:lnTo>
                  <a:lnTo>
                    <a:pt x="11378" y="3555"/>
                  </a:lnTo>
                  <a:lnTo>
                    <a:pt x="11336" y="3691"/>
                  </a:lnTo>
                  <a:lnTo>
                    <a:pt x="11201" y="3953"/>
                  </a:lnTo>
                  <a:lnTo>
                    <a:pt x="11175" y="4089"/>
                  </a:lnTo>
                  <a:lnTo>
                    <a:pt x="11133" y="4182"/>
                  </a:lnTo>
                  <a:lnTo>
                    <a:pt x="11099" y="4359"/>
                  </a:lnTo>
                  <a:lnTo>
                    <a:pt x="11065" y="4410"/>
                  </a:lnTo>
                  <a:lnTo>
                    <a:pt x="11031" y="4546"/>
                  </a:lnTo>
                  <a:lnTo>
                    <a:pt x="11040" y="4817"/>
                  </a:lnTo>
                  <a:lnTo>
                    <a:pt x="11057" y="5096"/>
                  </a:lnTo>
                  <a:lnTo>
                    <a:pt x="11057" y="5189"/>
                  </a:lnTo>
                  <a:lnTo>
                    <a:pt x="11091" y="5274"/>
                  </a:lnTo>
                  <a:lnTo>
                    <a:pt x="11107" y="5460"/>
                  </a:lnTo>
                  <a:lnTo>
                    <a:pt x="11107" y="5773"/>
                  </a:lnTo>
                  <a:lnTo>
                    <a:pt x="11057" y="5959"/>
                  </a:lnTo>
                  <a:lnTo>
                    <a:pt x="11040" y="6095"/>
                  </a:lnTo>
                  <a:lnTo>
                    <a:pt x="10980" y="6171"/>
                  </a:lnTo>
                  <a:lnTo>
                    <a:pt x="10947" y="6264"/>
                  </a:lnTo>
                  <a:lnTo>
                    <a:pt x="10710" y="6374"/>
                  </a:lnTo>
                  <a:lnTo>
                    <a:pt x="10134" y="6603"/>
                  </a:lnTo>
                  <a:lnTo>
                    <a:pt x="9965" y="6713"/>
                  </a:lnTo>
                  <a:lnTo>
                    <a:pt x="9897" y="6789"/>
                  </a:lnTo>
                  <a:lnTo>
                    <a:pt x="9761" y="6890"/>
                  </a:lnTo>
                  <a:lnTo>
                    <a:pt x="9744" y="6950"/>
                  </a:lnTo>
                  <a:lnTo>
                    <a:pt x="9609" y="7085"/>
                  </a:lnTo>
                  <a:lnTo>
                    <a:pt x="9533" y="7221"/>
                  </a:lnTo>
                  <a:lnTo>
                    <a:pt x="9397" y="7373"/>
                  </a:lnTo>
                  <a:lnTo>
                    <a:pt x="9194" y="7661"/>
                  </a:lnTo>
                  <a:lnTo>
                    <a:pt x="9042" y="7847"/>
                  </a:lnTo>
                  <a:lnTo>
                    <a:pt x="8872" y="8101"/>
                  </a:lnTo>
                  <a:lnTo>
                    <a:pt x="8745" y="8236"/>
                  </a:lnTo>
                  <a:lnTo>
                    <a:pt x="8635" y="8423"/>
                  </a:lnTo>
                  <a:lnTo>
                    <a:pt x="8500" y="8558"/>
                  </a:lnTo>
                  <a:lnTo>
                    <a:pt x="8415" y="8694"/>
                  </a:lnTo>
                  <a:lnTo>
                    <a:pt x="8348" y="8761"/>
                  </a:lnTo>
                  <a:lnTo>
                    <a:pt x="8305" y="8854"/>
                  </a:lnTo>
                  <a:lnTo>
                    <a:pt x="8263" y="9032"/>
                  </a:lnTo>
                  <a:lnTo>
                    <a:pt x="8263" y="9210"/>
                  </a:lnTo>
                  <a:lnTo>
                    <a:pt x="8305" y="9438"/>
                  </a:lnTo>
                  <a:lnTo>
                    <a:pt x="8263" y="9515"/>
                  </a:lnTo>
                  <a:lnTo>
                    <a:pt x="8085" y="9599"/>
                  </a:lnTo>
                  <a:lnTo>
                    <a:pt x="7780" y="9633"/>
                  </a:lnTo>
                  <a:lnTo>
                    <a:pt x="7679" y="9684"/>
                  </a:lnTo>
                  <a:lnTo>
                    <a:pt x="7408" y="9879"/>
                  </a:lnTo>
                  <a:lnTo>
                    <a:pt x="7365" y="9972"/>
                  </a:lnTo>
                  <a:lnTo>
                    <a:pt x="7272" y="10023"/>
                  </a:lnTo>
                  <a:lnTo>
                    <a:pt x="7238" y="10023"/>
                  </a:lnTo>
                  <a:lnTo>
                    <a:pt x="6968" y="10251"/>
                  </a:lnTo>
                  <a:lnTo>
                    <a:pt x="6798" y="10370"/>
                  </a:lnTo>
                  <a:lnTo>
                    <a:pt x="6426" y="10556"/>
                  </a:lnTo>
                  <a:lnTo>
                    <a:pt x="6290" y="10607"/>
                  </a:lnTo>
                  <a:lnTo>
                    <a:pt x="6053" y="10776"/>
                  </a:lnTo>
                  <a:lnTo>
                    <a:pt x="5850" y="10894"/>
                  </a:lnTo>
                  <a:lnTo>
                    <a:pt x="5816" y="10894"/>
                  </a:lnTo>
                  <a:lnTo>
                    <a:pt x="5681" y="11013"/>
                  </a:lnTo>
                  <a:lnTo>
                    <a:pt x="5579" y="11055"/>
                  </a:lnTo>
                  <a:lnTo>
                    <a:pt x="5503" y="11132"/>
                  </a:lnTo>
                  <a:lnTo>
                    <a:pt x="5190" y="11326"/>
                  </a:lnTo>
                  <a:lnTo>
                    <a:pt x="5122" y="11394"/>
                  </a:lnTo>
                  <a:lnTo>
                    <a:pt x="5020" y="11436"/>
                  </a:lnTo>
                  <a:lnTo>
                    <a:pt x="4987" y="11487"/>
                  </a:lnTo>
                  <a:lnTo>
                    <a:pt x="4851" y="11563"/>
                  </a:lnTo>
                  <a:lnTo>
                    <a:pt x="4682" y="11724"/>
                  </a:lnTo>
                  <a:lnTo>
                    <a:pt x="4309" y="11936"/>
                  </a:lnTo>
                  <a:lnTo>
                    <a:pt x="4174" y="12037"/>
                  </a:lnTo>
                  <a:lnTo>
                    <a:pt x="4140" y="12037"/>
                  </a:lnTo>
                  <a:lnTo>
                    <a:pt x="4038" y="12097"/>
                  </a:lnTo>
                  <a:lnTo>
                    <a:pt x="3971" y="12173"/>
                  </a:lnTo>
                  <a:lnTo>
                    <a:pt x="3937" y="12173"/>
                  </a:lnTo>
                  <a:lnTo>
                    <a:pt x="3835" y="12274"/>
                  </a:lnTo>
                  <a:lnTo>
                    <a:pt x="3530" y="12477"/>
                  </a:lnTo>
                  <a:lnTo>
                    <a:pt x="3429" y="12528"/>
                  </a:lnTo>
                  <a:lnTo>
                    <a:pt x="3293" y="12630"/>
                  </a:lnTo>
                  <a:lnTo>
                    <a:pt x="3192" y="12672"/>
                  </a:lnTo>
                  <a:lnTo>
                    <a:pt x="3090" y="12748"/>
                  </a:lnTo>
                  <a:lnTo>
                    <a:pt x="2989" y="12782"/>
                  </a:lnTo>
                  <a:lnTo>
                    <a:pt x="2955" y="12816"/>
                  </a:lnTo>
                  <a:lnTo>
                    <a:pt x="2819" y="12875"/>
                  </a:lnTo>
                  <a:lnTo>
                    <a:pt x="2244" y="13332"/>
                  </a:lnTo>
                  <a:lnTo>
                    <a:pt x="2218" y="13375"/>
                  </a:lnTo>
                  <a:lnTo>
                    <a:pt x="2142" y="13434"/>
                  </a:lnTo>
                  <a:lnTo>
                    <a:pt x="1973" y="13603"/>
                  </a:lnTo>
                  <a:lnTo>
                    <a:pt x="1812" y="13790"/>
                  </a:lnTo>
                  <a:lnTo>
                    <a:pt x="1676" y="13917"/>
                  </a:lnTo>
                  <a:lnTo>
                    <a:pt x="1532" y="14179"/>
                  </a:lnTo>
                  <a:lnTo>
                    <a:pt x="1499" y="14264"/>
                  </a:lnTo>
                  <a:lnTo>
                    <a:pt x="1287" y="1447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9" name="Freeform 295">
              <a:extLst>
                <a:ext uri="{FF2B5EF4-FFF2-40B4-BE49-F238E27FC236}">
                  <a16:creationId xmlns:a16="http://schemas.microsoft.com/office/drawing/2014/main" id="{01E7882F-4D66-4102-948A-7338EEA65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1304" cy="2115"/>
            </a:xfrm>
            <a:custGeom>
              <a:avLst/>
              <a:gdLst>
                <a:gd name="T0" fmla="*/ 0 w 7492"/>
                <a:gd name="T1" fmla="*/ 12148 h 12148"/>
                <a:gd name="T2" fmla="*/ 93 w 7492"/>
                <a:gd name="T3" fmla="*/ 12080 h 12148"/>
                <a:gd name="T4" fmla="*/ 229 w 7492"/>
                <a:gd name="T5" fmla="*/ 12037 h 12148"/>
                <a:gd name="T6" fmla="*/ 271 w 7492"/>
                <a:gd name="T7" fmla="*/ 12046 h 12148"/>
                <a:gd name="T8" fmla="*/ 364 w 7492"/>
                <a:gd name="T9" fmla="*/ 11978 h 12148"/>
                <a:gd name="T10" fmla="*/ 406 w 7492"/>
                <a:gd name="T11" fmla="*/ 11970 h 12148"/>
                <a:gd name="T12" fmla="*/ 643 w 7492"/>
                <a:gd name="T13" fmla="*/ 11775 h 12148"/>
                <a:gd name="T14" fmla="*/ 762 w 7492"/>
                <a:gd name="T15" fmla="*/ 11614 h 12148"/>
                <a:gd name="T16" fmla="*/ 923 w 7492"/>
                <a:gd name="T17" fmla="*/ 11301 h 12148"/>
                <a:gd name="T18" fmla="*/ 965 w 7492"/>
                <a:gd name="T19" fmla="*/ 11098 h 12148"/>
                <a:gd name="T20" fmla="*/ 1007 w 7492"/>
                <a:gd name="T21" fmla="*/ 11030 h 12148"/>
                <a:gd name="T22" fmla="*/ 1024 w 7492"/>
                <a:gd name="T23" fmla="*/ 10929 h 12148"/>
                <a:gd name="T24" fmla="*/ 1211 w 7492"/>
                <a:gd name="T25" fmla="*/ 10454 h 12148"/>
                <a:gd name="T26" fmla="*/ 1270 w 7492"/>
                <a:gd name="T27" fmla="*/ 10353 h 12148"/>
                <a:gd name="T28" fmla="*/ 1405 w 7492"/>
                <a:gd name="T29" fmla="*/ 10192 h 12148"/>
                <a:gd name="T30" fmla="*/ 1820 w 7492"/>
                <a:gd name="T31" fmla="*/ 9904 h 12148"/>
                <a:gd name="T32" fmla="*/ 2184 w 7492"/>
                <a:gd name="T33" fmla="*/ 9735 h 12148"/>
                <a:gd name="T34" fmla="*/ 2455 w 7492"/>
                <a:gd name="T35" fmla="*/ 9650 h 12148"/>
                <a:gd name="T36" fmla="*/ 2641 w 7492"/>
                <a:gd name="T37" fmla="*/ 9557 h 12148"/>
                <a:gd name="T38" fmla="*/ 2828 w 7492"/>
                <a:gd name="T39" fmla="*/ 9413 h 12148"/>
                <a:gd name="T40" fmla="*/ 3014 w 7492"/>
                <a:gd name="T41" fmla="*/ 9125 h 12148"/>
                <a:gd name="T42" fmla="*/ 3048 w 7492"/>
                <a:gd name="T43" fmla="*/ 8753 h 12148"/>
                <a:gd name="T44" fmla="*/ 3048 w 7492"/>
                <a:gd name="T45" fmla="*/ 8414 h 12148"/>
                <a:gd name="T46" fmla="*/ 3056 w 7492"/>
                <a:gd name="T47" fmla="*/ 8381 h 12148"/>
                <a:gd name="T48" fmla="*/ 3090 w 7492"/>
                <a:gd name="T49" fmla="*/ 8144 h 12148"/>
                <a:gd name="T50" fmla="*/ 3166 w 7492"/>
                <a:gd name="T51" fmla="*/ 7873 h 12148"/>
                <a:gd name="T52" fmla="*/ 3217 w 7492"/>
                <a:gd name="T53" fmla="*/ 7805 h 12148"/>
                <a:gd name="T54" fmla="*/ 3353 w 7492"/>
                <a:gd name="T55" fmla="*/ 7678 h 12148"/>
                <a:gd name="T56" fmla="*/ 3370 w 7492"/>
                <a:gd name="T57" fmla="*/ 7636 h 12148"/>
                <a:gd name="T58" fmla="*/ 3564 w 7492"/>
                <a:gd name="T59" fmla="*/ 7492 h 12148"/>
                <a:gd name="T60" fmla="*/ 3590 w 7492"/>
                <a:gd name="T61" fmla="*/ 7441 h 12148"/>
                <a:gd name="T62" fmla="*/ 4064 w 7492"/>
                <a:gd name="T63" fmla="*/ 7094 h 12148"/>
                <a:gd name="T64" fmla="*/ 4165 w 7492"/>
                <a:gd name="T65" fmla="*/ 6992 h 12148"/>
                <a:gd name="T66" fmla="*/ 4242 w 7492"/>
                <a:gd name="T67" fmla="*/ 6958 h 12148"/>
                <a:gd name="T68" fmla="*/ 4462 w 7492"/>
                <a:gd name="T69" fmla="*/ 6764 h 12148"/>
                <a:gd name="T70" fmla="*/ 4783 w 7492"/>
                <a:gd name="T71" fmla="*/ 6552 h 12148"/>
                <a:gd name="T72" fmla="*/ 5114 w 7492"/>
                <a:gd name="T73" fmla="*/ 6290 h 12148"/>
                <a:gd name="T74" fmla="*/ 5249 w 7492"/>
                <a:gd name="T75" fmla="*/ 6154 h 12148"/>
                <a:gd name="T76" fmla="*/ 5368 w 7492"/>
                <a:gd name="T77" fmla="*/ 6078 h 12148"/>
                <a:gd name="T78" fmla="*/ 5452 w 7492"/>
                <a:gd name="T79" fmla="*/ 5960 h 12148"/>
                <a:gd name="T80" fmla="*/ 5503 w 7492"/>
                <a:gd name="T81" fmla="*/ 5943 h 12148"/>
                <a:gd name="T82" fmla="*/ 6045 w 7492"/>
                <a:gd name="T83" fmla="*/ 5384 h 12148"/>
                <a:gd name="T84" fmla="*/ 6155 w 7492"/>
                <a:gd name="T85" fmla="*/ 5215 h 12148"/>
                <a:gd name="T86" fmla="*/ 6333 w 7492"/>
                <a:gd name="T87" fmla="*/ 5011 h 12148"/>
                <a:gd name="T88" fmla="*/ 6451 w 7492"/>
                <a:gd name="T89" fmla="*/ 4842 h 12148"/>
                <a:gd name="T90" fmla="*/ 6536 w 7492"/>
                <a:gd name="T91" fmla="*/ 4749 h 12148"/>
                <a:gd name="T92" fmla="*/ 6798 w 7492"/>
                <a:gd name="T93" fmla="*/ 4368 h 12148"/>
                <a:gd name="T94" fmla="*/ 6993 w 7492"/>
                <a:gd name="T95" fmla="*/ 3928 h 12148"/>
                <a:gd name="T96" fmla="*/ 7137 w 7492"/>
                <a:gd name="T97" fmla="*/ 3657 h 12148"/>
                <a:gd name="T98" fmla="*/ 7332 w 7492"/>
                <a:gd name="T99" fmla="*/ 3149 h 12148"/>
                <a:gd name="T100" fmla="*/ 7459 w 7492"/>
                <a:gd name="T101" fmla="*/ 2641 h 12148"/>
                <a:gd name="T102" fmla="*/ 7476 w 7492"/>
                <a:gd name="T103" fmla="*/ 2328 h 12148"/>
                <a:gd name="T104" fmla="*/ 7442 w 7492"/>
                <a:gd name="T105" fmla="*/ 2226 h 12148"/>
                <a:gd name="T106" fmla="*/ 7467 w 7492"/>
                <a:gd name="T107" fmla="*/ 1617 h 12148"/>
                <a:gd name="T108" fmla="*/ 7442 w 7492"/>
                <a:gd name="T109" fmla="*/ 1312 h 12148"/>
                <a:gd name="T110" fmla="*/ 7492 w 7492"/>
                <a:gd name="T111" fmla="*/ 1007 h 12148"/>
                <a:gd name="T112" fmla="*/ 7492 w 7492"/>
                <a:gd name="T113" fmla="*/ 703 h 12148"/>
                <a:gd name="T114" fmla="*/ 7459 w 7492"/>
                <a:gd name="T115" fmla="*/ 533 h 12148"/>
                <a:gd name="T116" fmla="*/ 7476 w 7492"/>
                <a:gd name="T117" fmla="*/ 0 h 1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92" h="12148">
                  <a:moveTo>
                    <a:pt x="0" y="12148"/>
                  </a:moveTo>
                  <a:lnTo>
                    <a:pt x="93" y="12080"/>
                  </a:lnTo>
                  <a:lnTo>
                    <a:pt x="229" y="12037"/>
                  </a:lnTo>
                  <a:lnTo>
                    <a:pt x="271" y="12046"/>
                  </a:lnTo>
                  <a:lnTo>
                    <a:pt x="364" y="11978"/>
                  </a:lnTo>
                  <a:lnTo>
                    <a:pt x="406" y="11970"/>
                  </a:lnTo>
                  <a:lnTo>
                    <a:pt x="643" y="11775"/>
                  </a:lnTo>
                  <a:lnTo>
                    <a:pt x="762" y="11614"/>
                  </a:lnTo>
                  <a:lnTo>
                    <a:pt x="923" y="11301"/>
                  </a:lnTo>
                  <a:lnTo>
                    <a:pt x="965" y="11098"/>
                  </a:lnTo>
                  <a:lnTo>
                    <a:pt x="1007" y="11030"/>
                  </a:lnTo>
                  <a:lnTo>
                    <a:pt x="1024" y="10929"/>
                  </a:lnTo>
                  <a:lnTo>
                    <a:pt x="1211" y="10454"/>
                  </a:lnTo>
                  <a:lnTo>
                    <a:pt x="1270" y="10353"/>
                  </a:lnTo>
                  <a:lnTo>
                    <a:pt x="1405" y="10192"/>
                  </a:lnTo>
                  <a:lnTo>
                    <a:pt x="1820" y="9904"/>
                  </a:lnTo>
                  <a:lnTo>
                    <a:pt x="2184" y="9735"/>
                  </a:lnTo>
                  <a:lnTo>
                    <a:pt x="2455" y="9650"/>
                  </a:lnTo>
                  <a:lnTo>
                    <a:pt x="2641" y="9557"/>
                  </a:lnTo>
                  <a:lnTo>
                    <a:pt x="2828" y="9413"/>
                  </a:lnTo>
                  <a:lnTo>
                    <a:pt x="3014" y="9125"/>
                  </a:lnTo>
                  <a:lnTo>
                    <a:pt x="3048" y="8753"/>
                  </a:lnTo>
                  <a:lnTo>
                    <a:pt x="3048" y="8414"/>
                  </a:lnTo>
                  <a:lnTo>
                    <a:pt x="3056" y="8381"/>
                  </a:lnTo>
                  <a:lnTo>
                    <a:pt x="3090" y="8144"/>
                  </a:lnTo>
                  <a:lnTo>
                    <a:pt x="3166" y="7873"/>
                  </a:lnTo>
                  <a:lnTo>
                    <a:pt x="3217" y="7805"/>
                  </a:lnTo>
                  <a:lnTo>
                    <a:pt x="3353" y="7678"/>
                  </a:lnTo>
                  <a:lnTo>
                    <a:pt x="3370" y="7636"/>
                  </a:lnTo>
                  <a:lnTo>
                    <a:pt x="3564" y="7492"/>
                  </a:lnTo>
                  <a:lnTo>
                    <a:pt x="3590" y="7441"/>
                  </a:lnTo>
                  <a:lnTo>
                    <a:pt x="4064" y="7094"/>
                  </a:lnTo>
                  <a:lnTo>
                    <a:pt x="4165" y="6992"/>
                  </a:lnTo>
                  <a:lnTo>
                    <a:pt x="4242" y="6958"/>
                  </a:lnTo>
                  <a:lnTo>
                    <a:pt x="4462" y="6764"/>
                  </a:lnTo>
                  <a:lnTo>
                    <a:pt x="4783" y="6552"/>
                  </a:lnTo>
                  <a:lnTo>
                    <a:pt x="5114" y="6290"/>
                  </a:lnTo>
                  <a:lnTo>
                    <a:pt x="5249" y="6154"/>
                  </a:lnTo>
                  <a:lnTo>
                    <a:pt x="5368" y="6078"/>
                  </a:lnTo>
                  <a:lnTo>
                    <a:pt x="5452" y="5960"/>
                  </a:lnTo>
                  <a:lnTo>
                    <a:pt x="5503" y="5943"/>
                  </a:lnTo>
                  <a:lnTo>
                    <a:pt x="6045" y="5384"/>
                  </a:lnTo>
                  <a:lnTo>
                    <a:pt x="6155" y="5215"/>
                  </a:lnTo>
                  <a:lnTo>
                    <a:pt x="6333" y="5011"/>
                  </a:lnTo>
                  <a:lnTo>
                    <a:pt x="6451" y="4842"/>
                  </a:lnTo>
                  <a:lnTo>
                    <a:pt x="6536" y="4749"/>
                  </a:lnTo>
                  <a:lnTo>
                    <a:pt x="6798" y="4368"/>
                  </a:lnTo>
                  <a:lnTo>
                    <a:pt x="6993" y="3928"/>
                  </a:lnTo>
                  <a:lnTo>
                    <a:pt x="7137" y="3657"/>
                  </a:lnTo>
                  <a:lnTo>
                    <a:pt x="7332" y="3149"/>
                  </a:lnTo>
                  <a:lnTo>
                    <a:pt x="7459" y="2641"/>
                  </a:lnTo>
                  <a:lnTo>
                    <a:pt x="7476" y="2328"/>
                  </a:lnTo>
                  <a:lnTo>
                    <a:pt x="7442" y="2226"/>
                  </a:lnTo>
                  <a:lnTo>
                    <a:pt x="7467" y="1617"/>
                  </a:lnTo>
                  <a:lnTo>
                    <a:pt x="7442" y="1312"/>
                  </a:lnTo>
                  <a:lnTo>
                    <a:pt x="7492" y="1007"/>
                  </a:lnTo>
                  <a:lnTo>
                    <a:pt x="7492" y="703"/>
                  </a:lnTo>
                  <a:lnTo>
                    <a:pt x="7459" y="533"/>
                  </a:lnTo>
                  <a:lnTo>
                    <a:pt x="7476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0" name="Freeform 296">
              <a:extLst>
                <a:ext uri="{FF2B5EF4-FFF2-40B4-BE49-F238E27FC236}">
                  <a16:creationId xmlns:a16="http://schemas.microsoft.com/office/drawing/2014/main" id="{1D1278CE-4EA5-41FC-BE3D-F2D7C6F9E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3072"/>
              <a:ext cx="1200" cy="1453"/>
            </a:xfrm>
            <a:custGeom>
              <a:avLst/>
              <a:gdLst>
                <a:gd name="T0" fmla="*/ 67 w 6899"/>
                <a:gd name="T1" fmla="*/ 8058 h 8346"/>
                <a:gd name="T2" fmla="*/ 0 w 6899"/>
                <a:gd name="T3" fmla="*/ 7855 h 8346"/>
                <a:gd name="T4" fmla="*/ 67 w 6899"/>
                <a:gd name="T5" fmla="*/ 7449 h 8346"/>
                <a:gd name="T6" fmla="*/ 313 w 6899"/>
                <a:gd name="T7" fmla="*/ 7246 h 8346"/>
                <a:gd name="T8" fmla="*/ 491 w 6899"/>
                <a:gd name="T9" fmla="*/ 7170 h 8346"/>
                <a:gd name="T10" fmla="*/ 719 w 6899"/>
                <a:gd name="T11" fmla="*/ 7076 h 8346"/>
                <a:gd name="T12" fmla="*/ 1176 w 6899"/>
                <a:gd name="T13" fmla="*/ 7009 h 8346"/>
                <a:gd name="T14" fmla="*/ 1659 w 6899"/>
                <a:gd name="T15" fmla="*/ 6848 h 8346"/>
                <a:gd name="T16" fmla="*/ 1921 w 6899"/>
                <a:gd name="T17" fmla="*/ 6712 h 8346"/>
                <a:gd name="T18" fmla="*/ 2091 w 6899"/>
                <a:gd name="T19" fmla="*/ 6442 h 8346"/>
                <a:gd name="T20" fmla="*/ 1998 w 6899"/>
                <a:gd name="T21" fmla="*/ 5900 h 8346"/>
                <a:gd name="T22" fmla="*/ 1828 w 6899"/>
                <a:gd name="T23" fmla="*/ 5392 h 8346"/>
                <a:gd name="T24" fmla="*/ 1794 w 6899"/>
                <a:gd name="T25" fmla="*/ 4986 h 8346"/>
                <a:gd name="T26" fmla="*/ 2023 w 6899"/>
                <a:gd name="T27" fmla="*/ 4732 h 8346"/>
                <a:gd name="T28" fmla="*/ 2379 w 6899"/>
                <a:gd name="T29" fmla="*/ 4647 h 8346"/>
                <a:gd name="T30" fmla="*/ 2522 w 6899"/>
                <a:gd name="T31" fmla="*/ 4613 h 8346"/>
                <a:gd name="T32" fmla="*/ 2692 w 6899"/>
                <a:gd name="T33" fmla="*/ 4588 h 8346"/>
                <a:gd name="T34" fmla="*/ 2870 w 6899"/>
                <a:gd name="T35" fmla="*/ 4554 h 8346"/>
                <a:gd name="T36" fmla="*/ 3140 w 6899"/>
                <a:gd name="T37" fmla="*/ 4478 h 8346"/>
                <a:gd name="T38" fmla="*/ 3369 w 6899"/>
                <a:gd name="T39" fmla="*/ 4444 h 8346"/>
                <a:gd name="T40" fmla="*/ 3538 w 6899"/>
                <a:gd name="T41" fmla="*/ 4359 h 8346"/>
                <a:gd name="T42" fmla="*/ 3818 w 6899"/>
                <a:gd name="T43" fmla="*/ 4122 h 8346"/>
                <a:gd name="T44" fmla="*/ 3945 w 6899"/>
                <a:gd name="T45" fmla="*/ 3784 h 8346"/>
                <a:gd name="T46" fmla="*/ 4012 w 6899"/>
                <a:gd name="T47" fmla="*/ 3343 h 8346"/>
                <a:gd name="T48" fmla="*/ 3987 w 6899"/>
                <a:gd name="T49" fmla="*/ 2971 h 8346"/>
                <a:gd name="T50" fmla="*/ 3987 w 6899"/>
                <a:gd name="T51" fmla="*/ 2793 h 8346"/>
                <a:gd name="T52" fmla="*/ 3936 w 6899"/>
                <a:gd name="T53" fmla="*/ 2446 h 8346"/>
                <a:gd name="T54" fmla="*/ 3886 w 6899"/>
                <a:gd name="T55" fmla="*/ 1430 h 8346"/>
                <a:gd name="T56" fmla="*/ 3911 w 6899"/>
                <a:gd name="T57" fmla="*/ 1092 h 8346"/>
                <a:gd name="T58" fmla="*/ 3970 w 6899"/>
                <a:gd name="T59" fmla="*/ 753 h 8346"/>
                <a:gd name="T60" fmla="*/ 4046 w 6899"/>
                <a:gd name="T61" fmla="*/ 550 h 8346"/>
                <a:gd name="T62" fmla="*/ 4326 w 6899"/>
                <a:gd name="T63" fmla="*/ 220 h 8346"/>
                <a:gd name="T64" fmla="*/ 4868 w 6899"/>
                <a:gd name="T65" fmla="*/ 17 h 8346"/>
                <a:gd name="T66" fmla="*/ 5232 w 6899"/>
                <a:gd name="T67" fmla="*/ 0 h 8346"/>
                <a:gd name="T68" fmla="*/ 6722 w 6899"/>
                <a:gd name="T69" fmla="*/ 220 h 8346"/>
                <a:gd name="T70" fmla="*/ 6899 w 6899"/>
                <a:gd name="T71" fmla="*/ 271 h 8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99" h="8346">
                  <a:moveTo>
                    <a:pt x="203" y="8346"/>
                  </a:moveTo>
                  <a:lnTo>
                    <a:pt x="67" y="8058"/>
                  </a:lnTo>
                  <a:lnTo>
                    <a:pt x="50" y="7957"/>
                  </a:lnTo>
                  <a:lnTo>
                    <a:pt x="0" y="7855"/>
                  </a:lnTo>
                  <a:lnTo>
                    <a:pt x="17" y="7584"/>
                  </a:lnTo>
                  <a:lnTo>
                    <a:pt x="67" y="7449"/>
                  </a:lnTo>
                  <a:lnTo>
                    <a:pt x="211" y="7288"/>
                  </a:lnTo>
                  <a:lnTo>
                    <a:pt x="313" y="7246"/>
                  </a:lnTo>
                  <a:lnTo>
                    <a:pt x="355" y="7246"/>
                  </a:lnTo>
                  <a:lnTo>
                    <a:pt x="491" y="7170"/>
                  </a:lnTo>
                  <a:lnTo>
                    <a:pt x="584" y="7144"/>
                  </a:lnTo>
                  <a:lnTo>
                    <a:pt x="719" y="7076"/>
                  </a:lnTo>
                  <a:lnTo>
                    <a:pt x="1083" y="7009"/>
                  </a:lnTo>
                  <a:lnTo>
                    <a:pt x="1176" y="7009"/>
                  </a:lnTo>
                  <a:lnTo>
                    <a:pt x="1583" y="6907"/>
                  </a:lnTo>
                  <a:lnTo>
                    <a:pt x="1659" y="6848"/>
                  </a:lnTo>
                  <a:lnTo>
                    <a:pt x="1752" y="6823"/>
                  </a:lnTo>
                  <a:lnTo>
                    <a:pt x="1921" y="6712"/>
                  </a:lnTo>
                  <a:lnTo>
                    <a:pt x="2065" y="6535"/>
                  </a:lnTo>
                  <a:lnTo>
                    <a:pt x="2091" y="6442"/>
                  </a:lnTo>
                  <a:lnTo>
                    <a:pt x="2091" y="6103"/>
                  </a:lnTo>
                  <a:lnTo>
                    <a:pt x="1998" y="5900"/>
                  </a:lnTo>
                  <a:lnTo>
                    <a:pt x="1964" y="5697"/>
                  </a:lnTo>
                  <a:lnTo>
                    <a:pt x="1828" y="5392"/>
                  </a:lnTo>
                  <a:lnTo>
                    <a:pt x="1786" y="5189"/>
                  </a:lnTo>
                  <a:lnTo>
                    <a:pt x="1794" y="4986"/>
                  </a:lnTo>
                  <a:lnTo>
                    <a:pt x="1871" y="4850"/>
                  </a:lnTo>
                  <a:lnTo>
                    <a:pt x="2023" y="4732"/>
                  </a:lnTo>
                  <a:lnTo>
                    <a:pt x="2108" y="4698"/>
                  </a:lnTo>
                  <a:lnTo>
                    <a:pt x="2379" y="4647"/>
                  </a:lnTo>
                  <a:lnTo>
                    <a:pt x="2472" y="4647"/>
                  </a:lnTo>
                  <a:lnTo>
                    <a:pt x="2522" y="4613"/>
                  </a:lnTo>
                  <a:lnTo>
                    <a:pt x="2556" y="4622"/>
                  </a:lnTo>
                  <a:lnTo>
                    <a:pt x="2692" y="4588"/>
                  </a:lnTo>
                  <a:lnTo>
                    <a:pt x="2827" y="4588"/>
                  </a:lnTo>
                  <a:lnTo>
                    <a:pt x="2870" y="4554"/>
                  </a:lnTo>
                  <a:lnTo>
                    <a:pt x="3005" y="4528"/>
                  </a:lnTo>
                  <a:lnTo>
                    <a:pt x="3140" y="4478"/>
                  </a:lnTo>
                  <a:lnTo>
                    <a:pt x="3318" y="4427"/>
                  </a:lnTo>
                  <a:lnTo>
                    <a:pt x="3369" y="4444"/>
                  </a:lnTo>
                  <a:lnTo>
                    <a:pt x="3505" y="4385"/>
                  </a:lnTo>
                  <a:lnTo>
                    <a:pt x="3538" y="4359"/>
                  </a:lnTo>
                  <a:lnTo>
                    <a:pt x="3691" y="4275"/>
                  </a:lnTo>
                  <a:lnTo>
                    <a:pt x="3818" y="4122"/>
                  </a:lnTo>
                  <a:lnTo>
                    <a:pt x="3886" y="3987"/>
                  </a:lnTo>
                  <a:lnTo>
                    <a:pt x="3945" y="3784"/>
                  </a:lnTo>
                  <a:lnTo>
                    <a:pt x="3953" y="3614"/>
                  </a:lnTo>
                  <a:lnTo>
                    <a:pt x="4012" y="3343"/>
                  </a:lnTo>
                  <a:lnTo>
                    <a:pt x="4012" y="3140"/>
                  </a:lnTo>
                  <a:lnTo>
                    <a:pt x="3987" y="2971"/>
                  </a:lnTo>
                  <a:lnTo>
                    <a:pt x="3970" y="2962"/>
                  </a:lnTo>
                  <a:lnTo>
                    <a:pt x="3987" y="2793"/>
                  </a:lnTo>
                  <a:lnTo>
                    <a:pt x="3945" y="2624"/>
                  </a:lnTo>
                  <a:lnTo>
                    <a:pt x="3936" y="2446"/>
                  </a:lnTo>
                  <a:lnTo>
                    <a:pt x="3945" y="1938"/>
                  </a:lnTo>
                  <a:lnTo>
                    <a:pt x="3886" y="1430"/>
                  </a:lnTo>
                  <a:lnTo>
                    <a:pt x="3886" y="1159"/>
                  </a:lnTo>
                  <a:lnTo>
                    <a:pt x="3911" y="1092"/>
                  </a:lnTo>
                  <a:lnTo>
                    <a:pt x="3919" y="922"/>
                  </a:lnTo>
                  <a:lnTo>
                    <a:pt x="3970" y="753"/>
                  </a:lnTo>
                  <a:lnTo>
                    <a:pt x="4038" y="618"/>
                  </a:lnTo>
                  <a:lnTo>
                    <a:pt x="4046" y="550"/>
                  </a:lnTo>
                  <a:lnTo>
                    <a:pt x="4182" y="347"/>
                  </a:lnTo>
                  <a:lnTo>
                    <a:pt x="4326" y="220"/>
                  </a:lnTo>
                  <a:lnTo>
                    <a:pt x="4597" y="84"/>
                  </a:lnTo>
                  <a:lnTo>
                    <a:pt x="4868" y="17"/>
                  </a:lnTo>
                  <a:lnTo>
                    <a:pt x="4961" y="33"/>
                  </a:lnTo>
                  <a:lnTo>
                    <a:pt x="5232" y="0"/>
                  </a:lnTo>
                  <a:lnTo>
                    <a:pt x="5824" y="42"/>
                  </a:lnTo>
                  <a:lnTo>
                    <a:pt x="6722" y="220"/>
                  </a:lnTo>
                  <a:lnTo>
                    <a:pt x="6866" y="271"/>
                  </a:lnTo>
                  <a:lnTo>
                    <a:pt x="6899" y="27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1" name="Freeform 297">
              <a:extLst>
                <a:ext uri="{FF2B5EF4-FFF2-40B4-BE49-F238E27FC236}">
                  <a16:creationId xmlns:a16="http://schemas.microsoft.com/office/drawing/2014/main" id="{1D9B1894-C4F7-4676-AFDC-D2EEB59ED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10"/>
              <a:ext cx="1277" cy="950"/>
            </a:xfrm>
            <a:custGeom>
              <a:avLst/>
              <a:gdLst>
                <a:gd name="T0" fmla="*/ 68 w 7340"/>
                <a:gd name="T1" fmla="*/ 0 h 5460"/>
                <a:gd name="T2" fmla="*/ 0 w 7340"/>
                <a:gd name="T3" fmla="*/ 559 h 5460"/>
                <a:gd name="T4" fmla="*/ 0 w 7340"/>
                <a:gd name="T5" fmla="*/ 1143 h 5460"/>
                <a:gd name="T6" fmla="*/ 17 w 7340"/>
                <a:gd name="T7" fmla="*/ 1236 h 5460"/>
                <a:gd name="T8" fmla="*/ 34 w 7340"/>
                <a:gd name="T9" fmla="*/ 1465 h 5460"/>
                <a:gd name="T10" fmla="*/ 136 w 7340"/>
                <a:gd name="T11" fmla="*/ 1939 h 5460"/>
                <a:gd name="T12" fmla="*/ 212 w 7340"/>
                <a:gd name="T13" fmla="*/ 2125 h 5460"/>
                <a:gd name="T14" fmla="*/ 407 w 7340"/>
                <a:gd name="T15" fmla="*/ 2497 h 5460"/>
                <a:gd name="T16" fmla="*/ 923 w 7340"/>
                <a:gd name="T17" fmla="*/ 2997 h 5460"/>
                <a:gd name="T18" fmla="*/ 1203 w 7340"/>
                <a:gd name="T19" fmla="*/ 3234 h 5460"/>
                <a:gd name="T20" fmla="*/ 1736 w 7340"/>
                <a:gd name="T21" fmla="*/ 3767 h 5460"/>
                <a:gd name="T22" fmla="*/ 2024 w 7340"/>
                <a:gd name="T23" fmla="*/ 4139 h 5460"/>
                <a:gd name="T24" fmla="*/ 2066 w 7340"/>
                <a:gd name="T25" fmla="*/ 4165 h 5460"/>
                <a:gd name="T26" fmla="*/ 2091 w 7340"/>
                <a:gd name="T27" fmla="*/ 4207 h 5460"/>
                <a:gd name="T28" fmla="*/ 2430 w 7340"/>
                <a:gd name="T29" fmla="*/ 4664 h 5460"/>
                <a:gd name="T30" fmla="*/ 2540 w 7340"/>
                <a:gd name="T31" fmla="*/ 4842 h 5460"/>
                <a:gd name="T32" fmla="*/ 2709 w 7340"/>
                <a:gd name="T33" fmla="*/ 5011 h 5460"/>
                <a:gd name="T34" fmla="*/ 2735 w 7340"/>
                <a:gd name="T35" fmla="*/ 5054 h 5460"/>
                <a:gd name="T36" fmla="*/ 2913 w 7340"/>
                <a:gd name="T37" fmla="*/ 5223 h 5460"/>
                <a:gd name="T38" fmla="*/ 3150 w 7340"/>
                <a:gd name="T39" fmla="*/ 5342 h 5460"/>
                <a:gd name="T40" fmla="*/ 3243 w 7340"/>
                <a:gd name="T41" fmla="*/ 5350 h 5460"/>
                <a:gd name="T42" fmla="*/ 3336 w 7340"/>
                <a:gd name="T43" fmla="*/ 5392 h 5460"/>
                <a:gd name="T44" fmla="*/ 3378 w 7340"/>
                <a:gd name="T45" fmla="*/ 5384 h 5460"/>
                <a:gd name="T46" fmla="*/ 3649 w 7340"/>
                <a:gd name="T47" fmla="*/ 5443 h 5460"/>
                <a:gd name="T48" fmla="*/ 3962 w 7340"/>
                <a:gd name="T49" fmla="*/ 5460 h 5460"/>
                <a:gd name="T50" fmla="*/ 4648 w 7340"/>
                <a:gd name="T51" fmla="*/ 5358 h 5460"/>
                <a:gd name="T52" fmla="*/ 5055 w 7340"/>
                <a:gd name="T53" fmla="*/ 5240 h 5460"/>
                <a:gd name="T54" fmla="*/ 5190 w 7340"/>
                <a:gd name="T55" fmla="*/ 5215 h 5460"/>
                <a:gd name="T56" fmla="*/ 5232 w 7340"/>
                <a:gd name="T57" fmla="*/ 5181 h 5460"/>
                <a:gd name="T58" fmla="*/ 5368 w 7340"/>
                <a:gd name="T59" fmla="*/ 5172 h 5460"/>
                <a:gd name="T60" fmla="*/ 5681 w 7340"/>
                <a:gd name="T61" fmla="*/ 5037 h 5460"/>
                <a:gd name="T62" fmla="*/ 5732 w 7340"/>
                <a:gd name="T63" fmla="*/ 5037 h 5460"/>
                <a:gd name="T64" fmla="*/ 5901 w 7340"/>
                <a:gd name="T65" fmla="*/ 4918 h 5460"/>
                <a:gd name="T66" fmla="*/ 6037 w 7340"/>
                <a:gd name="T67" fmla="*/ 4867 h 5460"/>
                <a:gd name="T68" fmla="*/ 6248 w 7340"/>
                <a:gd name="T69" fmla="*/ 4741 h 5460"/>
                <a:gd name="T70" fmla="*/ 6299 w 7340"/>
                <a:gd name="T71" fmla="*/ 4741 h 5460"/>
                <a:gd name="T72" fmla="*/ 6511 w 7340"/>
                <a:gd name="T73" fmla="*/ 4639 h 5460"/>
                <a:gd name="T74" fmla="*/ 6638 w 7340"/>
                <a:gd name="T75" fmla="*/ 4605 h 5460"/>
                <a:gd name="T76" fmla="*/ 6816 w 7340"/>
                <a:gd name="T77" fmla="*/ 4529 h 5460"/>
                <a:gd name="T78" fmla="*/ 6858 w 7340"/>
                <a:gd name="T79" fmla="*/ 4529 h 5460"/>
                <a:gd name="T80" fmla="*/ 6909 w 7340"/>
                <a:gd name="T81" fmla="*/ 4495 h 5460"/>
                <a:gd name="T82" fmla="*/ 7027 w 7340"/>
                <a:gd name="T83" fmla="*/ 4461 h 5460"/>
                <a:gd name="T84" fmla="*/ 7078 w 7340"/>
                <a:gd name="T85" fmla="*/ 4410 h 5460"/>
                <a:gd name="T86" fmla="*/ 7340 w 7340"/>
                <a:gd name="T87" fmla="*/ 4360 h 5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40" h="5460">
                  <a:moveTo>
                    <a:pt x="68" y="0"/>
                  </a:moveTo>
                  <a:lnTo>
                    <a:pt x="0" y="559"/>
                  </a:lnTo>
                  <a:lnTo>
                    <a:pt x="0" y="1143"/>
                  </a:lnTo>
                  <a:lnTo>
                    <a:pt x="17" y="1236"/>
                  </a:lnTo>
                  <a:lnTo>
                    <a:pt x="34" y="1465"/>
                  </a:lnTo>
                  <a:lnTo>
                    <a:pt x="136" y="1939"/>
                  </a:lnTo>
                  <a:lnTo>
                    <a:pt x="212" y="2125"/>
                  </a:lnTo>
                  <a:lnTo>
                    <a:pt x="407" y="2497"/>
                  </a:lnTo>
                  <a:lnTo>
                    <a:pt x="923" y="2997"/>
                  </a:lnTo>
                  <a:lnTo>
                    <a:pt x="1203" y="3234"/>
                  </a:lnTo>
                  <a:lnTo>
                    <a:pt x="1736" y="3767"/>
                  </a:lnTo>
                  <a:lnTo>
                    <a:pt x="2024" y="4139"/>
                  </a:lnTo>
                  <a:lnTo>
                    <a:pt x="2066" y="4165"/>
                  </a:lnTo>
                  <a:lnTo>
                    <a:pt x="2091" y="4207"/>
                  </a:lnTo>
                  <a:lnTo>
                    <a:pt x="2430" y="4664"/>
                  </a:lnTo>
                  <a:lnTo>
                    <a:pt x="2540" y="4842"/>
                  </a:lnTo>
                  <a:lnTo>
                    <a:pt x="2709" y="5011"/>
                  </a:lnTo>
                  <a:lnTo>
                    <a:pt x="2735" y="5054"/>
                  </a:lnTo>
                  <a:lnTo>
                    <a:pt x="2913" y="5223"/>
                  </a:lnTo>
                  <a:lnTo>
                    <a:pt x="3150" y="5342"/>
                  </a:lnTo>
                  <a:lnTo>
                    <a:pt x="3243" y="5350"/>
                  </a:lnTo>
                  <a:lnTo>
                    <a:pt x="3336" y="5392"/>
                  </a:lnTo>
                  <a:lnTo>
                    <a:pt x="3378" y="5384"/>
                  </a:lnTo>
                  <a:lnTo>
                    <a:pt x="3649" y="5443"/>
                  </a:lnTo>
                  <a:lnTo>
                    <a:pt x="3962" y="5460"/>
                  </a:lnTo>
                  <a:lnTo>
                    <a:pt x="4648" y="5358"/>
                  </a:lnTo>
                  <a:lnTo>
                    <a:pt x="5055" y="5240"/>
                  </a:lnTo>
                  <a:lnTo>
                    <a:pt x="5190" y="5215"/>
                  </a:lnTo>
                  <a:lnTo>
                    <a:pt x="5232" y="5181"/>
                  </a:lnTo>
                  <a:lnTo>
                    <a:pt x="5368" y="5172"/>
                  </a:lnTo>
                  <a:lnTo>
                    <a:pt x="5681" y="5037"/>
                  </a:lnTo>
                  <a:lnTo>
                    <a:pt x="5732" y="5037"/>
                  </a:lnTo>
                  <a:lnTo>
                    <a:pt x="5901" y="4918"/>
                  </a:lnTo>
                  <a:lnTo>
                    <a:pt x="6037" y="4867"/>
                  </a:lnTo>
                  <a:lnTo>
                    <a:pt x="6248" y="4741"/>
                  </a:lnTo>
                  <a:lnTo>
                    <a:pt x="6299" y="4741"/>
                  </a:lnTo>
                  <a:lnTo>
                    <a:pt x="6511" y="4639"/>
                  </a:lnTo>
                  <a:lnTo>
                    <a:pt x="6638" y="4605"/>
                  </a:lnTo>
                  <a:lnTo>
                    <a:pt x="6816" y="4529"/>
                  </a:lnTo>
                  <a:lnTo>
                    <a:pt x="6858" y="4529"/>
                  </a:lnTo>
                  <a:lnTo>
                    <a:pt x="6909" y="4495"/>
                  </a:lnTo>
                  <a:lnTo>
                    <a:pt x="7027" y="4461"/>
                  </a:lnTo>
                  <a:lnTo>
                    <a:pt x="7078" y="4410"/>
                  </a:lnTo>
                  <a:lnTo>
                    <a:pt x="7340" y="436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2" name="Freeform 298">
              <a:extLst>
                <a:ext uri="{FF2B5EF4-FFF2-40B4-BE49-F238E27FC236}">
                  <a16:creationId xmlns:a16="http://schemas.microsoft.com/office/drawing/2014/main" id="{BF800E2F-A48F-42A7-8E63-46241A324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582"/>
              <a:ext cx="455" cy="1190"/>
            </a:xfrm>
            <a:custGeom>
              <a:avLst/>
              <a:gdLst>
                <a:gd name="T0" fmla="*/ 0 w 2616"/>
                <a:gd name="T1" fmla="*/ 6840 h 6840"/>
                <a:gd name="T2" fmla="*/ 220 w 2616"/>
                <a:gd name="T3" fmla="*/ 6772 h 6840"/>
                <a:gd name="T4" fmla="*/ 389 w 2616"/>
                <a:gd name="T5" fmla="*/ 6730 h 6840"/>
                <a:gd name="T6" fmla="*/ 643 w 2616"/>
                <a:gd name="T7" fmla="*/ 6535 h 6840"/>
                <a:gd name="T8" fmla="*/ 779 w 2616"/>
                <a:gd name="T9" fmla="*/ 6501 h 6840"/>
                <a:gd name="T10" fmla="*/ 965 w 2616"/>
                <a:gd name="T11" fmla="*/ 6425 h 6840"/>
                <a:gd name="T12" fmla="*/ 1329 w 2616"/>
                <a:gd name="T13" fmla="*/ 6137 h 6840"/>
                <a:gd name="T14" fmla="*/ 1397 w 2616"/>
                <a:gd name="T15" fmla="*/ 6061 h 6840"/>
                <a:gd name="T16" fmla="*/ 1719 w 2616"/>
                <a:gd name="T17" fmla="*/ 5832 h 6840"/>
                <a:gd name="T18" fmla="*/ 1769 w 2616"/>
                <a:gd name="T19" fmla="*/ 5781 h 6840"/>
                <a:gd name="T20" fmla="*/ 1913 w 2616"/>
                <a:gd name="T21" fmla="*/ 5680 h 6840"/>
                <a:gd name="T22" fmla="*/ 1947 w 2616"/>
                <a:gd name="T23" fmla="*/ 5629 h 6840"/>
                <a:gd name="T24" fmla="*/ 2083 w 2616"/>
                <a:gd name="T25" fmla="*/ 5561 h 6840"/>
                <a:gd name="T26" fmla="*/ 2159 w 2616"/>
                <a:gd name="T27" fmla="*/ 5451 h 6840"/>
                <a:gd name="T28" fmla="*/ 2244 w 2616"/>
                <a:gd name="T29" fmla="*/ 5384 h 6840"/>
                <a:gd name="T30" fmla="*/ 2345 w 2616"/>
                <a:gd name="T31" fmla="*/ 5231 h 6840"/>
                <a:gd name="T32" fmla="*/ 2421 w 2616"/>
                <a:gd name="T33" fmla="*/ 5053 h 6840"/>
                <a:gd name="T34" fmla="*/ 2608 w 2616"/>
                <a:gd name="T35" fmla="*/ 4512 h 6840"/>
                <a:gd name="T36" fmla="*/ 2616 w 2616"/>
                <a:gd name="T37" fmla="*/ 4308 h 6840"/>
                <a:gd name="T38" fmla="*/ 2582 w 2616"/>
                <a:gd name="T39" fmla="*/ 4071 h 6840"/>
                <a:gd name="T40" fmla="*/ 2540 w 2616"/>
                <a:gd name="T41" fmla="*/ 3970 h 6840"/>
                <a:gd name="T42" fmla="*/ 2514 w 2616"/>
                <a:gd name="T43" fmla="*/ 3834 h 6840"/>
                <a:gd name="T44" fmla="*/ 2379 w 2616"/>
                <a:gd name="T45" fmla="*/ 3496 h 6840"/>
                <a:gd name="T46" fmla="*/ 2311 w 2616"/>
                <a:gd name="T47" fmla="*/ 3259 h 6840"/>
                <a:gd name="T48" fmla="*/ 2210 w 2616"/>
                <a:gd name="T49" fmla="*/ 3056 h 6840"/>
                <a:gd name="T50" fmla="*/ 2210 w 2616"/>
                <a:gd name="T51" fmla="*/ 3022 h 6840"/>
                <a:gd name="T52" fmla="*/ 2015 w 2616"/>
                <a:gd name="T53" fmla="*/ 2649 h 6840"/>
                <a:gd name="T54" fmla="*/ 1702 w 2616"/>
                <a:gd name="T55" fmla="*/ 2133 h 6840"/>
                <a:gd name="T56" fmla="*/ 1575 w 2616"/>
                <a:gd name="T57" fmla="*/ 1964 h 6840"/>
                <a:gd name="T58" fmla="*/ 1414 w 2616"/>
                <a:gd name="T59" fmla="*/ 1659 h 6840"/>
                <a:gd name="T60" fmla="*/ 1338 w 2616"/>
                <a:gd name="T61" fmla="*/ 1574 h 6840"/>
                <a:gd name="T62" fmla="*/ 1304 w 2616"/>
                <a:gd name="T63" fmla="*/ 1490 h 6840"/>
                <a:gd name="T64" fmla="*/ 1168 w 2616"/>
                <a:gd name="T65" fmla="*/ 1286 h 6840"/>
                <a:gd name="T66" fmla="*/ 855 w 2616"/>
                <a:gd name="T67" fmla="*/ 880 h 6840"/>
                <a:gd name="T68" fmla="*/ 711 w 2616"/>
                <a:gd name="T69" fmla="*/ 745 h 6840"/>
                <a:gd name="T70" fmla="*/ 669 w 2616"/>
                <a:gd name="T71" fmla="*/ 677 h 6840"/>
                <a:gd name="T72" fmla="*/ 660 w 2616"/>
                <a:gd name="T73" fmla="*/ 609 h 6840"/>
                <a:gd name="T74" fmla="*/ 398 w 2616"/>
                <a:gd name="T75" fmla="*/ 338 h 6840"/>
                <a:gd name="T76" fmla="*/ 305 w 2616"/>
                <a:gd name="T77" fmla="*/ 279 h 6840"/>
                <a:gd name="T78" fmla="*/ 51 w 2616"/>
                <a:gd name="T79" fmla="*/ 25 h 6840"/>
                <a:gd name="T80" fmla="*/ 17 w 2616"/>
                <a:gd name="T81" fmla="*/ 0 h 6840"/>
                <a:gd name="T82" fmla="*/ 0 w 2616"/>
                <a:gd name="T83" fmla="*/ 0 h 6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16" h="6840">
                  <a:moveTo>
                    <a:pt x="0" y="6840"/>
                  </a:moveTo>
                  <a:lnTo>
                    <a:pt x="220" y="6772"/>
                  </a:lnTo>
                  <a:lnTo>
                    <a:pt x="389" y="6730"/>
                  </a:lnTo>
                  <a:lnTo>
                    <a:pt x="643" y="6535"/>
                  </a:lnTo>
                  <a:lnTo>
                    <a:pt x="779" y="6501"/>
                  </a:lnTo>
                  <a:lnTo>
                    <a:pt x="965" y="6425"/>
                  </a:lnTo>
                  <a:lnTo>
                    <a:pt x="1329" y="6137"/>
                  </a:lnTo>
                  <a:lnTo>
                    <a:pt x="1397" y="6061"/>
                  </a:lnTo>
                  <a:lnTo>
                    <a:pt x="1719" y="5832"/>
                  </a:lnTo>
                  <a:lnTo>
                    <a:pt x="1769" y="5781"/>
                  </a:lnTo>
                  <a:lnTo>
                    <a:pt x="1913" y="5680"/>
                  </a:lnTo>
                  <a:lnTo>
                    <a:pt x="1947" y="5629"/>
                  </a:lnTo>
                  <a:lnTo>
                    <a:pt x="2083" y="5561"/>
                  </a:lnTo>
                  <a:lnTo>
                    <a:pt x="2159" y="5451"/>
                  </a:lnTo>
                  <a:lnTo>
                    <a:pt x="2244" y="5384"/>
                  </a:lnTo>
                  <a:lnTo>
                    <a:pt x="2345" y="5231"/>
                  </a:lnTo>
                  <a:lnTo>
                    <a:pt x="2421" y="5053"/>
                  </a:lnTo>
                  <a:lnTo>
                    <a:pt x="2608" y="4512"/>
                  </a:lnTo>
                  <a:lnTo>
                    <a:pt x="2616" y="4308"/>
                  </a:lnTo>
                  <a:lnTo>
                    <a:pt x="2582" y="4071"/>
                  </a:lnTo>
                  <a:lnTo>
                    <a:pt x="2540" y="3970"/>
                  </a:lnTo>
                  <a:lnTo>
                    <a:pt x="2514" y="3834"/>
                  </a:lnTo>
                  <a:lnTo>
                    <a:pt x="2379" y="3496"/>
                  </a:lnTo>
                  <a:lnTo>
                    <a:pt x="2311" y="3259"/>
                  </a:lnTo>
                  <a:lnTo>
                    <a:pt x="2210" y="3056"/>
                  </a:lnTo>
                  <a:lnTo>
                    <a:pt x="2210" y="3022"/>
                  </a:lnTo>
                  <a:lnTo>
                    <a:pt x="2015" y="2649"/>
                  </a:lnTo>
                  <a:lnTo>
                    <a:pt x="1702" y="2133"/>
                  </a:lnTo>
                  <a:lnTo>
                    <a:pt x="1575" y="1964"/>
                  </a:lnTo>
                  <a:lnTo>
                    <a:pt x="1414" y="1659"/>
                  </a:lnTo>
                  <a:lnTo>
                    <a:pt x="1338" y="1574"/>
                  </a:lnTo>
                  <a:lnTo>
                    <a:pt x="1304" y="1490"/>
                  </a:lnTo>
                  <a:lnTo>
                    <a:pt x="1168" y="1286"/>
                  </a:lnTo>
                  <a:lnTo>
                    <a:pt x="855" y="880"/>
                  </a:lnTo>
                  <a:lnTo>
                    <a:pt x="711" y="745"/>
                  </a:lnTo>
                  <a:lnTo>
                    <a:pt x="669" y="677"/>
                  </a:lnTo>
                  <a:lnTo>
                    <a:pt x="660" y="609"/>
                  </a:lnTo>
                  <a:lnTo>
                    <a:pt x="398" y="338"/>
                  </a:lnTo>
                  <a:lnTo>
                    <a:pt x="305" y="279"/>
                  </a:lnTo>
                  <a:lnTo>
                    <a:pt x="51" y="25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3" name="Freeform 299">
              <a:extLst>
                <a:ext uri="{FF2B5EF4-FFF2-40B4-BE49-F238E27FC236}">
                  <a16:creationId xmlns:a16="http://schemas.microsoft.com/office/drawing/2014/main" id="{533CB238-D657-4BA9-ACA1-7199E20D8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1354" cy="2148"/>
            </a:xfrm>
            <a:custGeom>
              <a:avLst/>
              <a:gdLst>
                <a:gd name="T0" fmla="*/ 7755 w 7780"/>
                <a:gd name="T1" fmla="*/ 0 h 12342"/>
                <a:gd name="T2" fmla="*/ 7730 w 7780"/>
                <a:gd name="T3" fmla="*/ 406 h 12342"/>
                <a:gd name="T4" fmla="*/ 7713 w 7780"/>
                <a:gd name="T5" fmla="*/ 593 h 12342"/>
                <a:gd name="T6" fmla="*/ 7780 w 7780"/>
                <a:gd name="T7" fmla="*/ 999 h 12342"/>
                <a:gd name="T8" fmla="*/ 7772 w 7780"/>
                <a:gd name="T9" fmla="*/ 1312 h 12342"/>
                <a:gd name="T10" fmla="*/ 7738 w 7780"/>
                <a:gd name="T11" fmla="*/ 1634 h 12342"/>
                <a:gd name="T12" fmla="*/ 7696 w 7780"/>
                <a:gd name="T13" fmla="*/ 1812 h 12342"/>
                <a:gd name="T14" fmla="*/ 7670 w 7780"/>
                <a:gd name="T15" fmla="*/ 2176 h 12342"/>
                <a:gd name="T16" fmla="*/ 7645 w 7780"/>
                <a:gd name="T17" fmla="*/ 2218 h 12342"/>
                <a:gd name="T18" fmla="*/ 7543 w 7780"/>
                <a:gd name="T19" fmla="*/ 2760 h 12342"/>
                <a:gd name="T20" fmla="*/ 7357 w 7780"/>
                <a:gd name="T21" fmla="*/ 3386 h 12342"/>
                <a:gd name="T22" fmla="*/ 7306 w 7780"/>
                <a:gd name="T23" fmla="*/ 3522 h 12342"/>
                <a:gd name="T24" fmla="*/ 7162 w 7780"/>
                <a:gd name="T25" fmla="*/ 3792 h 12342"/>
                <a:gd name="T26" fmla="*/ 6985 w 7780"/>
                <a:gd name="T27" fmla="*/ 4292 h 12342"/>
                <a:gd name="T28" fmla="*/ 6680 w 7780"/>
                <a:gd name="T29" fmla="*/ 4774 h 12342"/>
                <a:gd name="T30" fmla="*/ 6502 w 7780"/>
                <a:gd name="T31" fmla="*/ 5088 h 12342"/>
                <a:gd name="T32" fmla="*/ 6299 w 7780"/>
                <a:gd name="T33" fmla="*/ 5350 h 12342"/>
                <a:gd name="T34" fmla="*/ 6256 w 7780"/>
                <a:gd name="T35" fmla="*/ 5443 h 12342"/>
                <a:gd name="T36" fmla="*/ 6079 w 7780"/>
                <a:gd name="T37" fmla="*/ 5689 h 12342"/>
                <a:gd name="T38" fmla="*/ 5994 w 7780"/>
                <a:gd name="T39" fmla="*/ 5756 h 12342"/>
                <a:gd name="T40" fmla="*/ 5909 w 7780"/>
                <a:gd name="T41" fmla="*/ 5875 h 12342"/>
                <a:gd name="T42" fmla="*/ 5774 w 7780"/>
                <a:gd name="T43" fmla="*/ 5993 h 12342"/>
                <a:gd name="T44" fmla="*/ 5613 w 7780"/>
                <a:gd name="T45" fmla="*/ 6112 h 12342"/>
                <a:gd name="T46" fmla="*/ 5478 w 7780"/>
                <a:gd name="T47" fmla="*/ 6247 h 12342"/>
                <a:gd name="T48" fmla="*/ 5071 w 7780"/>
                <a:gd name="T49" fmla="*/ 6535 h 12342"/>
                <a:gd name="T50" fmla="*/ 5037 w 7780"/>
                <a:gd name="T51" fmla="*/ 6586 h 12342"/>
                <a:gd name="T52" fmla="*/ 4766 w 7780"/>
                <a:gd name="T53" fmla="*/ 6755 h 12342"/>
                <a:gd name="T54" fmla="*/ 4665 w 7780"/>
                <a:gd name="T55" fmla="*/ 6840 h 12342"/>
                <a:gd name="T56" fmla="*/ 4326 w 7780"/>
                <a:gd name="T57" fmla="*/ 7085 h 12342"/>
                <a:gd name="T58" fmla="*/ 4258 w 7780"/>
                <a:gd name="T59" fmla="*/ 7153 h 12342"/>
                <a:gd name="T60" fmla="*/ 3852 w 7780"/>
                <a:gd name="T61" fmla="*/ 7441 h 12342"/>
                <a:gd name="T62" fmla="*/ 3640 w 7780"/>
                <a:gd name="T63" fmla="*/ 7610 h 12342"/>
                <a:gd name="T64" fmla="*/ 3454 w 7780"/>
                <a:gd name="T65" fmla="*/ 7813 h 12342"/>
                <a:gd name="T66" fmla="*/ 3285 w 7780"/>
                <a:gd name="T67" fmla="*/ 8144 h 12342"/>
                <a:gd name="T68" fmla="*/ 3226 w 7780"/>
                <a:gd name="T69" fmla="*/ 8372 h 12342"/>
                <a:gd name="T70" fmla="*/ 3251 w 7780"/>
                <a:gd name="T71" fmla="*/ 8677 h 12342"/>
                <a:gd name="T72" fmla="*/ 3259 w 7780"/>
                <a:gd name="T73" fmla="*/ 8719 h 12342"/>
                <a:gd name="T74" fmla="*/ 3234 w 7780"/>
                <a:gd name="T75" fmla="*/ 8905 h 12342"/>
                <a:gd name="T76" fmla="*/ 3166 w 7780"/>
                <a:gd name="T77" fmla="*/ 9176 h 12342"/>
                <a:gd name="T78" fmla="*/ 2997 w 7780"/>
                <a:gd name="T79" fmla="*/ 9422 h 12342"/>
                <a:gd name="T80" fmla="*/ 2616 w 7780"/>
                <a:gd name="T81" fmla="*/ 9735 h 12342"/>
                <a:gd name="T82" fmla="*/ 2540 w 7780"/>
                <a:gd name="T83" fmla="*/ 9769 h 12342"/>
                <a:gd name="T84" fmla="*/ 2506 w 7780"/>
                <a:gd name="T85" fmla="*/ 9803 h 12342"/>
                <a:gd name="T86" fmla="*/ 2337 w 7780"/>
                <a:gd name="T87" fmla="*/ 9870 h 12342"/>
                <a:gd name="T88" fmla="*/ 2159 w 7780"/>
                <a:gd name="T89" fmla="*/ 9921 h 12342"/>
                <a:gd name="T90" fmla="*/ 1820 w 7780"/>
                <a:gd name="T91" fmla="*/ 10167 h 12342"/>
                <a:gd name="T92" fmla="*/ 1710 w 7780"/>
                <a:gd name="T93" fmla="*/ 10285 h 12342"/>
                <a:gd name="T94" fmla="*/ 1532 w 7780"/>
                <a:gd name="T95" fmla="*/ 10505 h 12342"/>
                <a:gd name="T96" fmla="*/ 1405 w 7780"/>
                <a:gd name="T97" fmla="*/ 10742 h 12342"/>
                <a:gd name="T98" fmla="*/ 1329 w 7780"/>
                <a:gd name="T99" fmla="*/ 11013 h 12342"/>
                <a:gd name="T100" fmla="*/ 1194 w 7780"/>
                <a:gd name="T101" fmla="*/ 11284 h 12342"/>
                <a:gd name="T102" fmla="*/ 897 w 7780"/>
                <a:gd name="T103" fmla="*/ 11699 h 12342"/>
                <a:gd name="T104" fmla="*/ 635 w 7780"/>
                <a:gd name="T105" fmla="*/ 11944 h 12342"/>
                <a:gd name="T106" fmla="*/ 610 w 7780"/>
                <a:gd name="T107" fmla="*/ 11987 h 12342"/>
                <a:gd name="T108" fmla="*/ 559 w 7780"/>
                <a:gd name="T109" fmla="*/ 12004 h 12342"/>
                <a:gd name="T110" fmla="*/ 423 w 7780"/>
                <a:gd name="T111" fmla="*/ 12122 h 12342"/>
                <a:gd name="T112" fmla="*/ 288 w 7780"/>
                <a:gd name="T113" fmla="*/ 12215 h 12342"/>
                <a:gd name="T114" fmla="*/ 152 w 7780"/>
                <a:gd name="T115" fmla="*/ 12258 h 12342"/>
                <a:gd name="T116" fmla="*/ 0 w 7780"/>
                <a:gd name="T117" fmla="*/ 12342 h 1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780" h="12342">
                  <a:moveTo>
                    <a:pt x="7755" y="0"/>
                  </a:moveTo>
                  <a:lnTo>
                    <a:pt x="7730" y="406"/>
                  </a:lnTo>
                  <a:lnTo>
                    <a:pt x="7713" y="593"/>
                  </a:lnTo>
                  <a:lnTo>
                    <a:pt x="7780" y="999"/>
                  </a:lnTo>
                  <a:lnTo>
                    <a:pt x="7772" y="1312"/>
                  </a:lnTo>
                  <a:lnTo>
                    <a:pt x="7738" y="1634"/>
                  </a:lnTo>
                  <a:lnTo>
                    <a:pt x="7696" y="1812"/>
                  </a:lnTo>
                  <a:lnTo>
                    <a:pt x="7670" y="2176"/>
                  </a:lnTo>
                  <a:lnTo>
                    <a:pt x="7645" y="2218"/>
                  </a:lnTo>
                  <a:lnTo>
                    <a:pt x="7543" y="2760"/>
                  </a:lnTo>
                  <a:lnTo>
                    <a:pt x="7357" y="3386"/>
                  </a:lnTo>
                  <a:lnTo>
                    <a:pt x="7306" y="3522"/>
                  </a:lnTo>
                  <a:lnTo>
                    <a:pt x="7162" y="3792"/>
                  </a:lnTo>
                  <a:lnTo>
                    <a:pt x="6985" y="4292"/>
                  </a:lnTo>
                  <a:lnTo>
                    <a:pt x="6680" y="4774"/>
                  </a:lnTo>
                  <a:lnTo>
                    <a:pt x="6502" y="5088"/>
                  </a:lnTo>
                  <a:lnTo>
                    <a:pt x="6299" y="5350"/>
                  </a:lnTo>
                  <a:lnTo>
                    <a:pt x="6256" y="5443"/>
                  </a:lnTo>
                  <a:lnTo>
                    <a:pt x="6079" y="5689"/>
                  </a:lnTo>
                  <a:lnTo>
                    <a:pt x="5994" y="5756"/>
                  </a:lnTo>
                  <a:lnTo>
                    <a:pt x="5909" y="5875"/>
                  </a:lnTo>
                  <a:lnTo>
                    <a:pt x="5774" y="5993"/>
                  </a:lnTo>
                  <a:lnTo>
                    <a:pt x="5613" y="6112"/>
                  </a:lnTo>
                  <a:lnTo>
                    <a:pt x="5478" y="6247"/>
                  </a:lnTo>
                  <a:lnTo>
                    <a:pt x="5071" y="6535"/>
                  </a:lnTo>
                  <a:lnTo>
                    <a:pt x="5037" y="6586"/>
                  </a:lnTo>
                  <a:lnTo>
                    <a:pt x="4766" y="6755"/>
                  </a:lnTo>
                  <a:lnTo>
                    <a:pt x="4665" y="6840"/>
                  </a:lnTo>
                  <a:lnTo>
                    <a:pt x="4326" y="7085"/>
                  </a:lnTo>
                  <a:lnTo>
                    <a:pt x="4258" y="7153"/>
                  </a:lnTo>
                  <a:lnTo>
                    <a:pt x="3852" y="7441"/>
                  </a:lnTo>
                  <a:lnTo>
                    <a:pt x="3640" y="7610"/>
                  </a:lnTo>
                  <a:lnTo>
                    <a:pt x="3454" y="7813"/>
                  </a:lnTo>
                  <a:lnTo>
                    <a:pt x="3285" y="8144"/>
                  </a:lnTo>
                  <a:lnTo>
                    <a:pt x="3226" y="8372"/>
                  </a:lnTo>
                  <a:lnTo>
                    <a:pt x="3251" y="8677"/>
                  </a:lnTo>
                  <a:lnTo>
                    <a:pt x="3259" y="8719"/>
                  </a:lnTo>
                  <a:lnTo>
                    <a:pt x="3234" y="8905"/>
                  </a:lnTo>
                  <a:lnTo>
                    <a:pt x="3166" y="9176"/>
                  </a:lnTo>
                  <a:lnTo>
                    <a:pt x="2997" y="9422"/>
                  </a:lnTo>
                  <a:lnTo>
                    <a:pt x="2616" y="9735"/>
                  </a:lnTo>
                  <a:lnTo>
                    <a:pt x="2540" y="9769"/>
                  </a:lnTo>
                  <a:lnTo>
                    <a:pt x="2506" y="9803"/>
                  </a:lnTo>
                  <a:lnTo>
                    <a:pt x="2337" y="9870"/>
                  </a:lnTo>
                  <a:lnTo>
                    <a:pt x="2159" y="9921"/>
                  </a:lnTo>
                  <a:lnTo>
                    <a:pt x="1820" y="10167"/>
                  </a:lnTo>
                  <a:lnTo>
                    <a:pt x="1710" y="10285"/>
                  </a:lnTo>
                  <a:lnTo>
                    <a:pt x="1532" y="10505"/>
                  </a:lnTo>
                  <a:lnTo>
                    <a:pt x="1405" y="10742"/>
                  </a:lnTo>
                  <a:lnTo>
                    <a:pt x="1329" y="11013"/>
                  </a:lnTo>
                  <a:lnTo>
                    <a:pt x="1194" y="11284"/>
                  </a:lnTo>
                  <a:lnTo>
                    <a:pt x="897" y="11699"/>
                  </a:lnTo>
                  <a:lnTo>
                    <a:pt x="635" y="11944"/>
                  </a:lnTo>
                  <a:lnTo>
                    <a:pt x="610" y="11987"/>
                  </a:lnTo>
                  <a:lnTo>
                    <a:pt x="559" y="12004"/>
                  </a:lnTo>
                  <a:lnTo>
                    <a:pt x="423" y="12122"/>
                  </a:lnTo>
                  <a:lnTo>
                    <a:pt x="288" y="12215"/>
                  </a:lnTo>
                  <a:lnTo>
                    <a:pt x="152" y="12258"/>
                  </a:lnTo>
                  <a:lnTo>
                    <a:pt x="0" y="1234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4" name="Freeform 300">
              <a:extLst>
                <a:ext uri="{FF2B5EF4-FFF2-40B4-BE49-F238E27FC236}">
                  <a16:creationId xmlns:a16="http://schemas.microsoft.com/office/drawing/2014/main" id="{79E0A335-758C-4E16-81C7-0D57162AA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3025"/>
              <a:ext cx="1242" cy="1500"/>
            </a:xfrm>
            <a:custGeom>
              <a:avLst/>
              <a:gdLst>
                <a:gd name="T0" fmla="*/ 7069 w 7136"/>
                <a:gd name="T1" fmla="*/ 271 h 8617"/>
                <a:gd name="T2" fmla="*/ 6688 w 7136"/>
                <a:gd name="T3" fmla="*/ 177 h 8617"/>
                <a:gd name="T4" fmla="*/ 6485 w 7136"/>
                <a:gd name="T5" fmla="*/ 135 h 8617"/>
                <a:gd name="T6" fmla="*/ 6078 w 7136"/>
                <a:gd name="T7" fmla="*/ 67 h 8617"/>
                <a:gd name="T8" fmla="*/ 5977 w 7136"/>
                <a:gd name="T9" fmla="*/ 51 h 8617"/>
                <a:gd name="T10" fmla="*/ 5265 w 7136"/>
                <a:gd name="T11" fmla="*/ 0 h 8617"/>
                <a:gd name="T12" fmla="*/ 4893 w 7136"/>
                <a:gd name="T13" fmla="*/ 51 h 8617"/>
                <a:gd name="T14" fmla="*/ 4520 w 7136"/>
                <a:gd name="T15" fmla="*/ 237 h 8617"/>
                <a:gd name="T16" fmla="*/ 4419 w 7136"/>
                <a:gd name="T17" fmla="*/ 313 h 8617"/>
                <a:gd name="T18" fmla="*/ 4131 w 7136"/>
                <a:gd name="T19" fmla="*/ 652 h 8617"/>
                <a:gd name="T20" fmla="*/ 4080 w 7136"/>
                <a:gd name="T21" fmla="*/ 787 h 8617"/>
                <a:gd name="T22" fmla="*/ 3877 w 7136"/>
                <a:gd name="T23" fmla="*/ 1735 h 8617"/>
                <a:gd name="T24" fmla="*/ 3953 w 7136"/>
                <a:gd name="T25" fmla="*/ 2235 h 8617"/>
                <a:gd name="T26" fmla="*/ 3962 w 7136"/>
                <a:gd name="T27" fmla="*/ 2599 h 8617"/>
                <a:gd name="T28" fmla="*/ 4012 w 7136"/>
                <a:gd name="T29" fmla="*/ 3047 h 8617"/>
                <a:gd name="T30" fmla="*/ 4012 w 7136"/>
                <a:gd name="T31" fmla="*/ 3369 h 8617"/>
                <a:gd name="T32" fmla="*/ 3979 w 7136"/>
                <a:gd name="T33" fmla="*/ 3860 h 8617"/>
                <a:gd name="T34" fmla="*/ 3919 w 7136"/>
                <a:gd name="T35" fmla="*/ 4088 h 8617"/>
                <a:gd name="T36" fmla="*/ 3657 w 7136"/>
                <a:gd name="T37" fmla="*/ 4376 h 8617"/>
                <a:gd name="T38" fmla="*/ 3276 w 7136"/>
                <a:gd name="T39" fmla="*/ 4486 h 8617"/>
                <a:gd name="T40" fmla="*/ 2836 w 7136"/>
                <a:gd name="T41" fmla="*/ 4588 h 8617"/>
                <a:gd name="T42" fmla="*/ 2700 w 7136"/>
                <a:gd name="T43" fmla="*/ 4622 h 8617"/>
                <a:gd name="T44" fmla="*/ 2497 w 7136"/>
                <a:gd name="T45" fmla="*/ 4664 h 8617"/>
                <a:gd name="T46" fmla="*/ 2362 w 7136"/>
                <a:gd name="T47" fmla="*/ 4689 h 8617"/>
                <a:gd name="T48" fmla="*/ 2192 w 7136"/>
                <a:gd name="T49" fmla="*/ 4766 h 8617"/>
                <a:gd name="T50" fmla="*/ 1871 w 7136"/>
                <a:gd name="T51" fmla="*/ 5087 h 8617"/>
                <a:gd name="T52" fmla="*/ 1828 w 7136"/>
                <a:gd name="T53" fmla="*/ 5307 h 8617"/>
                <a:gd name="T54" fmla="*/ 1930 w 7136"/>
                <a:gd name="T55" fmla="*/ 5807 h 8617"/>
                <a:gd name="T56" fmla="*/ 2125 w 7136"/>
                <a:gd name="T57" fmla="*/ 6349 h 8617"/>
                <a:gd name="T58" fmla="*/ 2108 w 7136"/>
                <a:gd name="T59" fmla="*/ 6619 h 8617"/>
                <a:gd name="T60" fmla="*/ 1583 w 7136"/>
                <a:gd name="T61" fmla="*/ 7043 h 8617"/>
                <a:gd name="T62" fmla="*/ 1168 w 7136"/>
                <a:gd name="T63" fmla="*/ 7178 h 8617"/>
                <a:gd name="T64" fmla="*/ 795 w 7136"/>
                <a:gd name="T65" fmla="*/ 7280 h 8617"/>
                <a:gd name="T66" fmla="*/ 389 w 7136"/>
                <a:gd name="T67" fmla="*/ 7415 h 8617"/>
                <a:gd name="T68" fmla="*/ 321 w 7136"/>
                <a:gd name="T69" fmla="*/ 7449 h 8617"/>
                <a:gd name="T70" fmla="*/ 76 w 7136"/>
                <a:gd name="T71" fmla="*/ 7678 h 8617"/>
                <a:gd name="T72" fmla="*/ 0 w 7136"/>
                <a:gd name="T73" fmla="*/ 8084 h 8617"/>
                <a:gd name="T74" fmla="*/ 143 w 7136"/>
                <a:gd name="T75" fmla="*/ 8617 h 8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36" h="8617">
                  <a:moveTo>
                    <a:pt x="7136" y="254"/>
                  </a:moveTo>
                  <a:lnTo>
                    <a:pt x="7069" y="271"/>
                  </a:lnTo>
                  <a:lnTo>
                    <a:pt x="6857" y="203"/>
                  </a:lnTo>
                  <a:lnTo>
                    <a:pt x="6688" y="177"/>
                  </a:lnTo>
                  <a:lnTo>
                    <a:pt x="6552" y="135"/>
                  </a:lnTo>
                  <a:lnTo>
                    <a:pt x="6485" y="135"/>
                  </a:lnTo>
                  <a:lnTo>
                    <a:pt x="6247" y="76"/>
                  </a:lnTo>
                  <a:lnTo>
                    <a:pt x="6078" y="67"/>
                  </a:lnTo>
                  <a:lnTo>
                    <a:pt x="6010" y="34"/>
                  </a:lnTo>
                  <a:lnTo>
                    <a:pt x="5977" y="51"/>
                  </a:lnTo>
                  <a:lnTo>
                    <a:pt x="5773" y="0"/>
                  </a:lnTo>
                  <a:lnTo>
                    <a:pt x="5265" y="0"/>
                  </a:lnTo>
                  <a:lnTo>
                    <a:pt x="5130" y="34"/>
                  </a:lnTo>
                  <a:lnTo>
                    <a:pt x="4893" y="51"/>
                  </a:lnTo>
                  <a:lnTo>
                    <a:pt x="4757" y="101"/>
                  </a:lnTo>
                  <a:lnTo>
                    <a:pt x="4520" y="237"/>
                  </a:lnTo>
                  <a:lnTo>
                    <a:pt x="4461" y="304"/>
                  </a:lnTo>
                  <a:lnTo>
                    <a:pt x="4419" y="313"/>
                  </a:lnTo>
                  <a:lnTo>
                    <a:pt x="4317" y="415"/>
                  </a:lnTo>
                  <a:lnTo>
                    <a:pt x="4131" y="652"/>
                  </a:lnTo>
                  <a:lnTo>
                    <a:pt x="4131" y="694"/>
                  </a:lnTo>
                  <a:lnTo>
                    <a:pt x="4080" y="787"/>
                  </a:lnTo>
                  <a:lnTo>
                    <a:pt x="4012" y="1286"/>
                  </a:lnTo>
                  <a:lnTo>
                    <a:pt x="3877" y="1735"/>
                  </a:lnTo>
                  <a:lnTo>
                    <a:pt x="3911" y="2099"/>
                  </a:lnTo>
                  <a:lnTo>
                    <a:pt x="3953" y="2235"/>
                  </a:lnTo>
                  <a:lnTo>
                    <a:pt x="3928" y="2463"/>
                  </a:lnTo>
                  <a:lnTo>
                    <a:pt x="3962" y="2599"/>
                  </a:lnTo>
                  <a:lnTo>
                    <a:pt x="3953" y="2641"/>
                  </a:lnTo>
                  <a:lnTo>
                    <a:pt x="4012" y="3047"/>
                  </a:lnTo>
                  <a:lnTo>
                    <a:pt x="3987" y="3233"/>
                  </a:lnTo>
                  <a:lnTo>
                    <a:pt x="4012" y="3369"/>
                  </a:lnTo>
                  <a:lnTo>
                    <a:pt x="4012" y="3724"/>
                  </a:lnTo>
                  <a:lnTo>
                    <a:pt x="3979" y="3860"/>
                  </a:lnTo>
                  <a:lnTo>
                    <a:pt x="3979" y="3953"/>
                  </a:lnTo>
                  <a:lnTo>
                    <a:pt x="3919" y="4088"/>
                  </a:lnTo>
                  <a:lnTo>
                    <a:pt x="3784" y="4308"/>
                  </a:lnTo>
                  <a:lnTo>
                    <a:pt x="3657" y="4376"/>
                  </a:lnTo>
                  <a:lnTo>
                    <a:pt x="3411" y="4444"/>
                  </a:lnTo>
                  <a:lnTo>
                    <a:pt x="3276" y="4486"/>
                  </a:lnTo>
                  <a:lnTo>
                    <a:pt x="3005" y="4529"/>
                  </a:lnTo>
                  <a:lnTo>
                    <a:pt x="2836" y="4588"/>
                  </a:lnTo>
                  <a:lnTo>
                    <a:pt x="2768" y="4588"/>
                  </a:lnTo>
                  <a:lnTo>
                    <a:pt x="2700" y="4622"/>
                  </a:lnTo>
                  <a:lnTo>
                    <a:pt x="2666" y="4613"/>
                  </a:lnTo>
                  <a:lnTo>
                    <a:pt x="2497" y="4664"/>
                  </a:lnTo>
                  <a:lnTo>
                    <a:pt x="2429" y="4664"/>
                  </a:lnTo>
                  <a:lnTo>
                    <a:pt x="2362" y="4689"/>
                  </a:lnTo>
                  <a:lnTo>
                    <a:pt x="2328" y="4723"/>
                  </a:lnTo>
                  <a:lnTo>
                    <a:pt x="2192" y="4766"/>
                  </a:lnTo>
                  <a:lnTo>
                    <a:pt x="1989" y="4901"/>
                  </a:lnTo>
                  <a:lnTo>
                    <a:pt x="1871" y="5087"/>
                  </a:lnTo>
                  <a:lnTo>
                    <a:pt x="1828" y="5223"/>
                  </a:lnTo>
                  <a:lnTo>
                    <a:pt x="1828" y="5307"/>
                  </a:lnTo>
                  <a:lnTo>
                    <a:pt x="1921" y="5671"/>
                  </a:lnTo>
                  <a:lnTo>
                    <a:pt x="1930" y="5807"/>
                  </a:lnTo>
                  <a:lnTo>
                    <a:pt x="1998" y="5942"/>
                  </a:lnTo>
                  <a:lnTo>
                    <a:pt x="2125" y="6349"/>
                  </a:lnTo>
                  <a:lnTo>
                    <a:pt x="2141" y="6535"/>
                  </a:lnTo>
                  <a:lnTo>
                    <a:pt x="2108" y="6619"/>
                  </a:lnTo>
                  <a:lnTo>
                    <a:pt x="1887" y="6873"/>
                  </a:lnTo>
                  <a:lnTo>
                    <a:pt x="1583" y="7043"/>
                  </a:lnTo>
                  <a:lnTo>
                    <a:pt x="1244" y="7178"/>
                  </a:lnTo>
                  <a:lnTo>
                    <a:pt x="1168" y="7178"/>
                  </a:lnTo>
                  <a:lnTo>
                    <a:pt x="863" y="7280"/>
                  </a:lnTo>
                  <a:lnTo>
                    <a:pt x="795" y="7280"/>
                  </a:lnTo>
                  <a:lnTo>
                    <a:pt x="558" y="7339"/>
                  </a:lnTo>
                  <a:lnTo>
                    <a:pt x="389" y="7415"/>
                  </a:lnTo>
                  <a:lnTo>
                    <a:pt x="355" y="7415"/>
                  </a:lnTo>
                  <a:lnTo>
                    <a:pt x="321" y="7449"/>
                  </a:lnTo>
                  <a:lnTo>
                    <a:pt x="186" y="7508"/>
                  </a:lnTo>
                  <a:lnTo>
                    <a:pt x="76" y="7678"/>
                  </a:lnTo>
                  <a:lnTo>
                    <a:pt x="16" y="7898"/>
                  </a:lnTo>
                  <a:lnTo>
                    <a:pt x="0" y="8084"/>
                  </a:lnTo>
                  <a:lnTo>
                    <a:pt x="0" y="8304"/>
                  </a:lnTo>
                  <a:lnTo>
                    <a:pt x="143" y="861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5" name="Freeform 301">
              <a:extLst>
                <a:ext uri="{FF2B5EF4-FFF2-40B4-BE49-F238E27FC236}">
                  <a16:creationId xmlns:a16="http://schemas.microsoft.com/office/drawing/2014/main" id="{1613FCE8-24C4-4FAF-B210-DFB089692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10"/>
              <a:ext cx="1320" cy="1002"/>
            </a:xfrm>
            <a:custGeom>
              <a:avLst/>
              <a:gdLst>
                <a:gd name="T0" fmla="*/ 7585 w 7585"/>
                <a:gd name="T1" fmla="*/ 4571 h 5756"/>
                <a:gd name="T2" fmla="*/ 7535 w 7585"/>
                <a:gd name="T3" fmla="*/ 4571 h 5756"/>
                <a:gd name="T4" fmla="*/ 7467 w 7585"/>
                <a:gd name="T5" fmla="*/ 4614 h 5756"/>
                <a:gd name="T6" fmla="*/ 7331 w 7585"/>
                <a:gd name="T7" fmla="*/ 4647 h 5756"/>
                <a:gd name="T8" fmla="*/ 7289 w 7585"/>
                <a:gd name="T9" fmla="*/ 4698 h 5756"/>
                <a:gd name="T10" fmla="*/ 7154 w 7585"/>
                <a:gd name="T11" fmla="*/ 4741 h 5756"/>
                <a:gd name="T12" fmla="*/ 7086 w 7585"/>
                <a:gd name="T13" fmla="*/ 4783 h 5756"/>
                <a:gd name="T14" fmla="*/ 6950 w 7585"/>
                <a:gd name="T15" fmla="*/ 4817 h 5756"/>
                <a:gd name="T16" fmla="*/ 6578 w 7585"/>
                <a:gd name="T17" fmla="*/ 4978 h 5756"/>
                <a:gd name="T18" fmla="*/ 6544 w 7585"/>
                <a:gd name="T19" fmla="*/ 5011 h 5756"/>
                <a:gd name="T20" fmla="*/ 6273 w 7585"/>
                <a:gd name="T21" fmla="*/ 5138 h 5756"/>
                <a:gd name="T22" fmla="*/ 6172 w 7585"/>
                <a:gd name="T23" fmla="*/ 5206 h 5756"/>
                <a:gd name="T24" fmla="*/ 6028 w 7585"/>
                <a:gd name="T25" fmla="*/ 5240 h 5756"/>
                <a:gd name="T26" fmla="*/ 5994 w 7585"/>
                <a:gd name="T27" fmla="*/ 5274 h 5756"/>
                <a:gd name="T28" fmla="*/ 5621 w 7585"/>
                <a:gd name="T29" fmla="*/ 5392 h 5756"/>
                <a:gd name="T30" fmla="*/ 5486 w 7585"/>
                <a:gd name="T31" fmla="*/ 5418 h 5756"/>
                <a:gd name="T32" fmla="*/ 5384 w 7585"/>
                <a:gd name="T33" fmla="*/ 5460 h 5756"/>
                <a:gd name="T34" fmla="*/ 5317 w 7585"/>
                <a:gd name="T35" fmla="*/ 5460 h 5756"/>
                <a:gd name="T36" fmla="*/ 4673 w 7585"/>
                <a:gd name="T37" fmla="*/ 5680 h 5756"/>
                <a:gd name="T38" fmla="*/ 4605 w 7585"/>
                <a:gd name="T39" fmla="*/ 5672 h 5756"/>
                <a:gd name="T40" fmla="*/ 4436 w 7585"/>
                <a:gd name="T41" fmla="*/ 5714 h 5756"/>
                <a:gd name="T42" fmla="*/ 4267 w 7585"/>
                <a:gd name="T43" fmla="*/ 5714 h 5756"/>
                <a:gd name="T44" fmla="*/ 4030 w 7585"/>
                <a:gd name="T45" fmla="*/ 5756 h 5756"/>
                <a:gd name="T46" fmla="*/ 3928 w 7585"/>
                <a:gd name="T47" fmla="*/ 5756 h 5756"/>
                <a:gd name="T48" fmla="*/ 3793 w 7585"/>
                <a:gd name="T49" fmla="*/ 5722 h 5756"/>
                <a:gd name="T50" fmla="*/ 3556 w 7585"/>
                <a:gd name="T51" fmla="*/ 5706 h 5756"/>
                <a:gd name="T52" fmla="*/ 3420 w 7585"/>
                <a:gd name="T53" fmla="*/ 5646 h 5756"/>
                <a:gd name="T54" fmla="*/ 3217 w 7585"/>
                <a:gd name="T55" fmla="*/ 5545 h 5756"/>
                <a:gd name="T56" fmla="*/ 3048 w 7585"/>
                <a:gd name="T57" fmla="*/ 5443 h 5756"/>
                <a:gd name="T58" fmla="*/ 2980 w 7585"/>
                <a:gd name="T59" fmla="*/ 5375 h 5756"/>
                <a:gd name="T60" fmla="*/ 2811 w 7585"/>
                <a:gd name="T61" fmla="*/ 5282 h 5756"/>
                <a:gd name="T62" fmla="*/ 2658 w 7585"/>
                <a:gd name="T63" fmla="*/ 5113 h 5756"/>
                <a:gd name="T64" fmla="*/ 2590 w 7585"/>
                <a:gd name="T65" fmla="*/ 4978 h 5756"/>
                <a:gd name="T66" fmla="*/ 2447 w 7585"/>
                <a:gd name="T67" fmla="*/ 4537 h 5756"/>
                <a:gd name="T68" fmla="*/ 2345 w 7585"/>
                <a:gd name="T69" fmla="*/ 4402 h 5756"/>
                <a:gd name="T70" fmla="*/ 2040 w 7585"/>
                <a:gd name="T71" fmla="*/ 4046 h 5756"/>
                <a:gd name="T72" fmla="*/ 1329 w 7585"/>
                <a:gd name="T73" fmla="*/ 3428 h 5756"/>
                <a:gd name="T74" fmla="*/ 1109 w 7585"/>
                <a:gd name="T75" fmla="*/ 3149 h 5756"/>
                <a:gd name="T76" fmla="*/ 906 w 7585"/>
                <a:gd name="T77" fmla="*/ 2929 h 5756"/>
                <a:gd name="T78" fmla="*/ 652 w 7585"/>
                <a:gd name="T79" fmla="*/ 2692 h 5756"/>
                <a:gd name="T80" fmla="*/ 626 w 7585"/>
                <a:gd name="T81" fmla="*/ 2650 h 5756"/>
                <a:gd name="T82" fmla="*/ 482 w 7585"/>
                <a:gd name="T83" fmla="*/ 2489 h 5756"/>
                <a:gd name="T84" fmla="*/ 415 w 7585"/>
                <a:gd name="T85" fmla="*/ 2379 h 5756"/>
                <a:gd name="T86" fmla="*/ 296 w 7585"/>
                <a:gd name="T87" fmla="*/ 2023 h 5756"/>
                <a:gd name="T88" fmla="*/ 228 w 7585"/>
                <a:gd name="T89" fmla="*/ 1905 h 5756"/>
                <a:gd name="T90" fmla="*/ 186 w 7585"/>
                <a:gd name="T91" fmla="*/ 1769 h 5756"/>
                <a:gd name="T92" fmla="*/ 186 w 7585"/>
                <a:gd name="T93" fmla="*/ 1634 h 5756"/>
                <a:gd name="T94" fmla="*/ 85 w 7585"/>
                <a:gd name="T95" fmla="*/ 1202 h 5756"/>
                <a:gd name="T96" fmla="*/ 85 w 7585"/>
                <a:gd name="T97" fmla="*/ 1033 h 5756"/>
                <a:gd name="T98" fmla="*/ 34 w 7585"/>
                <a:gd name="T99" fmla="*/ 830 h 5756"/>
                <a:gd name="T100" fmla="*/ 34 w 7585"/>
                <a:gd name="T101" fmla="*/ 660 h 5756"/>
                <a:gd name="T102" fmla="*/ 17 w 7585"/>
                <a:gd name="T103" fmla="*/ 559 h 5756"/>
                <a:gd name="T104" fmla="*/ 25 w 7585"/>
                <a:gd name="T105" fmla="*/ 491 h 5756"/>
                <a:gd name="T106" fmla="*/ 0 w 7585"/>
                <a:gd name="T107" fmla="*/ 389 h 5756"/>
                <a:gd name="T108" fmla="*/ 34 w 7585"/>
                <a:gd name="T109" fmla="*/ 0 h 5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585" h="5756">
                  <a:moveTo>
                    <a:pt x="7585" y="4571"/>
                  </a:moveTo>
                  <a:lnTo>
                    <a:pt x="7535" y="4571"/>
                  </a:lnTo>
                  <a:lnTo>
                    <a:pt x="7467" y="4614"/>
                  </a:lnTo>
                  <a:lnTo>
                    <a:pt x="7331" y="4647"/>
                  </a:lnTo>
                  <a:lnTo>
                    <a:pt x="7289" y="4698"/>
                  </a:lnTo>
                  <a:lnTo>
                    <a:pt x="7154" y="4741"/>
                  </a:lnTo>
                  <a:lnTo>
                    <a:pt x="7086" y="4783"/>
                  </a:lnTo>
                  <a:lnTo>
                    <a:pt x="6950" y="4817"/>
                  </a:lnTo>
                  <a:lnTo>
                    <a:pt x="6578" y="4978"/>
                  </a:lnTo>
                  <a:lnTo>
                    <a:pt x="6544" y="5011"/>
                  </a:lnTo>
                  <a:lnTo>
                    <a:pt x="6273" y="5138"/>
                  </a:lnTo>
                  <a:lnTo>
                    <a:pt x="6172" y="5206"/>
                  </a:lnTo>
                  <a:lnTo>
                    <a:pt x="6028" y="5240"/>
                  </a:lnTo>
                  <a:lnTo>
                    <a:pt x="5994" y="5274"/>
                  </a:lnTo>
                  <a:lnTo>
                    <a:pt x="5621" y="5392"/>
                  </a:lnTo>
                  <a:lnTo>
                    <a:pt x="5486" y="5418"/>
                  </a:lnTo>
                  <a:lnTo>
                    <a:pt x="5384" y="5460"/>
                  </a:lnTo>
                  <a:lnTo>
                    <a:pt x="5317" y="5460"/>
                  </a:lnTo>
                  <a:lnTo>
                    <a:pt x="4673" y="5680"/>
                  </a:lnTo>
                  <a:lnTo>
                    <a:pt x="4605" y="5672"/>
                  </a:lnTo>
                  <a:lnTo>
                    <a:pt x="4436" y="5714"/>
                  </a:lnTo>
                  <a:lnTo>
                    <a:pt x="4267" y="5714"/>
                  </a:lnTo>
                  <a:lnTo>
                    <a:pt x="4030" y="5756"/>
                  </a:lnTo>
                  <a:lnTo>
                    <a:pt x="3928" y="5756"/>
                  </a:lnTo>
                  <a:lnTo>
                    <a:pt x="3793" y="5722"/>
                  </a:lnTo>
                  <a:lnTo>
                    <a:pt x="3556" y="5706"/>
                  </a:lnTo>
                  <a:lnTo>
                    <a:pt x="3420" y="5646"/>
                  </a:lnTo>
                  <a:lnTo>
                    <a:pt x="3217" y="5545"/>
                  </a:lnTo>
                  <a:lnTo>
                    <a:pt x="3048" y="5443"/>
                  </a:lnTo>
                  <a:lnTo>
                    <a:pt x="2980" y="5375"/>
                  </a:lnTo>
                  <a:lnTo>
                    <a:pt x="2811" y="5282"/>
                  </a:lnTo>
                  <a:lnTo>
                    <a:pt x="2658" y="5113"/>
                  </a:lnTo>
                  <a:lnTo>
                    <a:pt x="2590" y="4978"/>
                  </a:lnTo>
                  <a:lnTo>
                    <a:pt x="2447" y="4537"/>
                  </a:lnTo>
                  <a:lnTo>
                    <a:pt x="2345" y="4402"/>
                  </a:lnTo>
                  <a:lnTo>
                    <a:pt x="2040" y="4046"/>
                  </a:lnTo>
                  <a:lnTo>
                    <a:pt x="1329" y="3428"/>
                  </a:lnTo>
                  <a:lnTo>
                    <a:pt x="1109" y="3149"/>
                  </a:lnTo>
                  <a:lnTo>
                    <a:pt x="906" y="2929"/>
                  </a:lnTo>
                  <a:lnTo>
                    <a:pt x="652" y="2692"/>
                  </a:lnTo>
                  <a:lnTo>
                    <a:pt x="626" y="2650"/>
                  </a:lnTo>
                  <a:lnTo>
                    <a:pt x="482" y="2489"/>
                  </a:lnTo>
                  <a:lnTo>
                    <a:pt x="415" y="2379"/>
                  </a:lnTo>
                  <a:lnTo>
                    <a:pt x="296" y="2023"/>
                  </a:lnTo>
                  <a:lnTo>
                    <a:pt x="228" y="1905"/>
                  </a:lnTo>
                  <a:lnTo>
                    <a:pt x="186" y="1769"/>
                  </a:lnTo>
                  <a:lnTo>
                    <a:pt x="186" y="1634"/>
                  </a:lnTo>
                  <a:lnTo>
                    <a:pt x="85" y="1202"/>
                  </a:lnTo>
                  <a:lnTo>
                    <a:pt x="85" y="1033"/>
                  </a:lnTo>
                  <a:lnTo>
                    <a:pt x="34" y="830"/>
                  </a:lnTo>
                  <a:lnTo>
                    <a:pt x="34" y="660"/>
                  </a:lnTo>
                  <a:lnTo>
                    <a:pt x="17" y="559"/>
                  </a:lnTo>
                  <a:lnTo>
                    <a:pt x="25" y="491"/>
                  </a:lnTo>
                  <a:lnTo>
                    <a:pt x="0" y="389"/>
                  </a:lnTo>
                  <a:lnTo>
                    <a:pt x="34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6" name="Freeform 302">
              <a:extLst>
                <a:ext uri="{FF2B5EF4-FFF2-40B4-BE49-F238E27FC236}">
                  <a16:creationId xmlns:a16="http://schemas.microsoft.com/office/drawing/2014/main" id="{01F48D44-2AC9-41E6-B546-AD5BEAF6A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835"/>
              <a:ext cx="134" cy="719"/>
            </a:xfrm>
            <a:custGeom>
              <a:avLst/>
              <a:gdLst>
                <a:gd name="T0" fmla="*/ 0 w 770"/>
                <a:gd name="T1" fmla="*/ 0 h 4131"/>
                <a:gd name="T2" fmla="*/ 34 w 770"/>
                <a:gd name="T3" fmla="*/ 59 h 4131"/>
                <a:gd name="T4" fmla="*/ 85 w 770"/>
                <a:gd name="T5" fmla="*/ 237 h 4131"/>
                <a:gd name="T6" fmla="*/ 195 w 770"/>
                <a:gd name="T7" fmla="*/ 508 h 4131"/>
                <a:gd name="T8" fmla="*/ 195 w 770"/>
                <a:gd name="T9" fmla="*/ 558 h 4131"/>
                <a:gd name="T10" fmla="*/ 330 w 770"/>
                <a:gd name="T11" fmla="*/ 812 h 4131"/>
                <a:gd name="T12" fmla="*/ 389 w 770"/>
                <a:gd name="T13" fmla="*/ 1041 h 4131"/>
                <a:gd name="T14" fmla="*/ 423 w 770"/>
                <a:gd name="T15" fmla="*/ 1092 h 4131"/>
                <a:gd name="T16" fmla="*/ 491 w 770"/>
                <a:gd name="T17" fmla="*/ 1312 h 4131"/>
                <a:gd name="T18" fmla="*/ 533 w 770"/>
                <a:gd name="T19" fmla="*/ 1405 h 4131"/>
                <a:gd name="T20" fmla="*/ 576 w 770"/>
                <a:gd name="T21" fmla="*/ 1634 h 4131"/>
                <a:gd name="T22" fmla="*/ 660 w 770"/>
                <a:gd name="T23" fmla="*/ 1837 h 4131"/>
                <a:gd name="T24" fmla="*/ 669 w 770"/>
                <a:gd name="T25" fmla="*/ 1972 h 4131"/>
                <a:gd name="T26" fmla="*/ 745 w 770"/>
                <a:gd name="T27" fmla="*/ 2285 h 4131"/>
                <a:gd name="T28" fmla="*/ 745 w 770"/>
                <a:gd name="T29" fmla="*/ 2378 h 4131"/>
                <a:gd name="T30" fmla="*/ 770 w 770"/>
                <a:gd name="T31" fmla="*/ 2421 h 4131"/>
                <a:gd name="T32" fmla="*/ 770 w 770"/>
                <a:gd name="T33" fmla="*/ 2514 h 4131"/>
                <a:gd name="T34" fmla="*/ 728 w 770"/>
                <a:gd name="T35" fmla="*/ 2649 h 4131"/>
                <a:gd name="T36" fmla="*/ 728 w 770"/>
                <a:gd name="T37" fmla="*/ 2785 h 4131"/>
                <a:gd name="T38" fmla="*/ 643 w 770"/>
                <a:gd name="T39" fmla="*/ 3191 h 4131"/>
                <a:gd name="T40" fmla="*/ 593 w 770"/>
                <a:gd name="T41" fmla="*/ 3267 h 4131"/>
                <a:gd name="T42" fmla="*/ 559 w 770"/>
                <a:gd name="T43" fmla="*/ 3454 h 4131"/>
                <a:gd name="T44" fmla="*/ 508 w 770"/>
                <a:gd name="T45" fmla="*/ 3530 h 4131"/>
                <a:gd name="T46" fmla="*/ 364 w 770"/>
                <a:gd name="T47" fmla="*/ 3733 h 4131"/>
                <a:gd name="T48" fmla="*/ 119 w 770"/>
                <a:gd name="T49" fmla="*/ 4004 h 4131"/>
                <a:gd name="T50" fmla="*/ 0 w 770"/>
                <a:gd name="T51" fmla="*/ 4131 h 4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0" h="4131">
                  <a:moveTo>
                    <a:pt x="0" y="0"/>
                  </a:moveTo>
                  <a:lnTo>
                    <a:pt x="34" y="59"/>
                  </a:lnTo>
                  <a:lnTo>
                    <a:pt x="85" y="237"/>
                  </a:lnTo>
                  <a:lnTo>
                    <a:pt x="195" y="508"/>
                  </a:lnTo>
                  <a:lnTo>
                    <a:pt x="195" y="558"/>
                  </a:lnTo>
                  <a:lnTo>
                    <a:pt x="330" y="812"/>
                  </a:lnTo>
                  <a:lnTo>
                    <a:pt x="389" y="1041"/>
                  </a:lnTo>
                  <a:lnTo>
                    <a:pt x="423" y="1092"/>
                  </a:lnTo>
                  <a:lnTo>
                    <a:pt x="491" y="1312"/>
                  </a:lnTo>
                  <a:lnTo>
                    <a:pt x="533" y="1405"/>
                  </a:lnTo>
                  <a:lnTo>
                    <a:pt x="576" y="1634"/>
                  </a:lnTo>
                  <a:lnTo>
                    <a:pt x="660" y="1837"/>
                  </a:lnTo>
                  <a:lnTo>
                    <a:pt x="669" y="1972"/>
                  </a:lnTo>
                  <a:lnTo>
                    <a:pt x="745" y="2285"/>
                  </a:lnTo>
                  <a:lnTo>
                    <a:pt x="745" y="2378"/>
                  </a:lnTo>
                  <a:lnTo>
                    <a:pt x="770" y="2421"/>
                  </a:lnTo>
                  <a:lnTo>
                    <a:pt x="770" y="2514"/>
                  </a:lnTo>
                  <a:lnTo>
                    <a:pt x="728" y="2649"/>
                  </a:lnTo>
                  <a:lnTo>
                    <a:pt x="728" y="2785"/>
                  </a:lnTo>
                  <a:lnTo>
                    <a:pt x="643" y="3191"/>
                  </a:lnTo>
                  <a:lnTo>
                    <a:pt x="593" y="3267"/>
                  </a:lnTo>
                  <a:lnTo>
                    <a:pt x="559" y="3454"/>
                  </a:lnTo>
                  <a:lnTo>
                    <a:pt x="508" y="3530"/>
                  </a:lnTo>
                  <a:lnTo>
                    <a:pt x="364" y="3733"/>
                  </a:lnTo>
                  <a:lnTo>
                    <a:pt x="119" y="4004"/>
                  </a:lnTo>
                  <a:lnTo>
                    <a:pt x="0" y="413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7" name="Freeform 303">
              <a:extLst>
                <a:ext uri="{FF2B5EF4-FFF2-40B4-BE49-F238E27FC236}">
                  <a16:creationId xmlns:a16="http://schemas.microsoft.com/office/drawing/2014/main" id="{BAE6D548-72A6-4DFA-B847-EF8EC1952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1404" cy="2191"/>
            </a:xfrm>
            <a:custGeom>
              <a:avLst/>
              <a:gdLst>
                <a:gd name="T0" fmla="*/ 0 w 8068"/>
                <a:gd name="T1" fmla="*/ 12588 h 12588"/>
                <a:gd name="T2" fmla="*/ 288 w 8068"/>
                <a:gd name="T3" fmla="*/ 12461 h 12588"/>
                <a:gd name="T4" fmla="*/ 508 w 8068"/>
                <a:gd name="T5" fmla="*/ 12325 h 12588"/>
                <a:gd name="T6" fmla="*/ 779 w 8068"/>
                <a:gd name="T7" fmla="*/ 12114 h 12588"/>
                <a:gd name="T8" fmla="*/ 1007 w 8068"/>
                <a:gd name="T9" fmla="*/ 11910 h 12588"/>
                <a:gd name="T10" fmla="*/ 1261 w 8068"/>
                <a:gd name="T11" fmla="*/ 11614 h 12588"/>
                <a:gd name="T12" fmla="*/ 1397 w 8068"/>
                <a:gd name="T13" fmla="*/ 11369 h 12588"/>
                <a:gd name="T14" fmla="*/ 1439 w 8068"/>
                <a:gd name="T15" fmla="*/ 11233 h 12588"/>
                <a:gd name="T16" fmla="*/ 1499 w 8068"/>
                <a:gd name="T17" fmla="*/ 11132 h 12588"/>
                <a:gd name="T18" fmla="*/ 1685 w 8068"/>
                <a:gd name="T19" fmla="*/ 10590 h 12588"/>
                <a:gd name="T20" fmla="*/ 1736 w 8068"/>
                <a:gd name="T21" fmla="*/ 10522 h 12588"/>
                <a:gd name="T22" fmla="*/ 1769 w 8068"/>
                <a:gd name="T23" fmla="*/ 10421 h 12588"/>
                <a:gd name="T24" fmla="*/ 1854 w 8068"/>
                <a:gd name="T25" fmla="*/ 10319 h 12588"/>
                <a:gd name="T26" fmla="*/ 2015 w 8068"/>
                <a:gd name="T27" fmla="*/ 10201 h 12588"/>
                <a:gd name="T28" fmla="*/ 2514 w 8068"/>
                <a:gd name="T29" fmla="*/ 10048 h 12588"/>
                <a:gd name="T30" fmla="*/ 2743 w 8068"/>
                <a:gd name="T31" fmla="*/ 9930 h 12588"/>
                <a:gd name="T32" fmla="*/ 2878 w 8068"/>
                <a:gd name="T33" fmla="*/ 9887 h 12588"/>
                <a:gd name="T34" fmla="*/ 2912 w 8068"/>
                <a:gd name="T35" fmla="*/ 9853 h 12588"/>
                <a:gd name="T36" fmla="*/ 2997 w 8068"/>
                <a:gd name="T37" fmla="*/ 9820 h 12588"/>
                <a:gd name="T38" fmla="*/ 3132 w 8068"/>
                <a:gd name="T39" fmla="*/ 9667 h 12588"/>
                <a:gd name="T40" fmla="*/ 3217 w 8068"/>
                <a:gd name="T41" fmla="*/ 9616 h 12588"/>
                <a:gd name="T42" fmla="*/ 3285 w 8068"/>
                <a:gd name="T43" fmla="*/ 9464 h 12588"/>
                <a:gd name="T44" fmla="*/ 3395 w 8068"/>
                <a:gd name="T45" fmla="*/ 9125 h 12588"/>
                <a:gd name="T46" fmla="*/ 3454 w 8068"/>
                <a:gd name="T47" fmla="*/ 8787 h 12588"/>
                <a:gd name="T48" fmla="*/ 3522 w 8068"/>
                <a:gd name="T49" fmla="*/ 8381 h 12588"/>
                <a:gd name="T50" fmla="*/ 3573 w 8068"/>
                <a:gd name="T51" fmla="*/ 8076 h 12588"/>
                <a:gd name="T52" fmla="*/ 3607 w 8068"/>
                <a:gd name="T53" fmla="*/ 8008 h 12588"/>
                <a:gd name="T54" fmla="*/ 3928 w 8068"/>
                <a:gd name="T55" fmla="*/ 7602 h 12588"/>
                <a:gd name="T56" fmla="*/ 4606 w 8068"/>
                <a:gd name="T57" fmla="*/ 7128 h 12588"/>
                <a:gd name="T58" fmla="*/ 4987 w 8068"/>
                <a:gd name="T59" fmla="*/ 6908 h 12588"/>
                <a:gd name="T60" fmla="*/ 5173 w 8068"/>
                <a:gd name="T61" fmla="*/ 6789 h 12588"/>
                <a:gd name="T62" fmla="*/ 5444 w 8068"/>
                <a:gd name="T63" fmla="*/ 6620 h 12588"/>
                <a:gd name="T64" fmla="*/ 5774 w 8068"/>
                <a:gd name="T65" fmla="*/ 6315 h 12588"/>
                <a:gd name="T66" fmla="*/ 5884 w 8068"/>
                <a:gd name="T67" fmla="*/ 6163 h 12588"/>
                <a:gd name="T68" fmla="*/ 6053 w 8068"/>
                <a:gd name="T69" fmla="*/ 5993 h 12588"/>
                <a:gd name="T70" fmla="*/ 6155 w 8068"/>
                <a:gd name="T71" fmla="*/ 5841 h 12588"/>
                <a:gd name="T72" fmla="*/ 6248 w 8068"/>
                <a:gd name="T73" fmla="*/ 5748 h 12588"/>
                <a:gd name="T74" fmla="*/ 6383 w 8068"/>
                <a:gd name="T75" fmla="*/ 5570 h 12588"/>
                <a:gd name="T76" fmla="*/ 6451 w 8068"/>
                <a:gd name="T77" fmla="*/ 5511 h 12588"/>
                <a:gd name="T78" fmla="*/ 6959 w 8068"/>
                <a:gd name="T79" fmla="*/ 4749 h 12588"/>
                <a:gd name="T80" fmla="*/ 7001 w 8068"/>
                <a:gd name="T81" fmla="*/ 4614 h 12588"/>
                <a:gd name="T82" fmla="*/ 7137 w 8068"/>
                <a:gd name="T83" fmla="*/ 4343 h 12588"/>
                <a:gd name="T84" fmla="*/ 7222 w 8068"/>
                <a:gd name="T85" fmla="*/ 4241 h 12588"/>
                <a:gd name="T86" fmla="*/ 7365 w 8068"/>
                <a:gd name="T87" fmla="*/ 3970 h 12588"/>
                <a:gd name="T88" fmla="*/ 7577 w 8068"/>
                <a:gd name="T89" fmla="*/ 3428 h 12588"/>
                <a:gd name="T90" fmla="*/ 7662 w 8068"/>
                <a:gd name="T91" fmla="*/ 3090 h 12588"/>
                <a:gd name="T92" fmla="*/ 7763 w 8068"/>
                <a:gd name="T93" fmla="*/ 2785 h 12588"/>
                <a:gd name="T94" fmla="*/ 7814 w 8068"/>
                <a:gd name="T95" fmla="*/ 2480 h 12588"/>
                <a:gd name="T96" fmla="*/ 7806 w 8068"/>
                <a:gd name="T97" fmla="*/ 2446 h 12588"/>
                <a:gd name="T98" fmla="*/ 7907 w 8068"/>
                <a:gd name="T99" fmla="*/ 2006 h 12588"/>
                <a:gd name="T100" fmla="*/ 7916 w 8068"/>
                <a:gd name="T101" fmla="*/ 1837 h 12588"/>
                <a:gd name="T102" fmla="*/ 7975 w 8068"/>
                <a:gd name="T103" fmla="*/ 1634 h 12588"/>
                <a:gd name="T104" fmla="*/ 8000 w 8068"/>
                <a:gd name="T105" fmla="*/ 1498 h 12588"/>
                <a:gd name="T106" fmla="*/ 7984 w 8068"/>
                <a:gd name="T107" fmla="*/ 1397 h 12588"/>
                <a:gd name="T108" fmla="*/ 8017 w 8068"/>
                <a:gd name="T109" fmla="*/ 1261 h 12588"/>
                <a:gd name="T110" fmla="*/ 8043 w 8068"/>
                <a:gd name="T111" fmla="*/ 847 h 12588"/>
                <a:gd name="T112" fmla="*/ 8068 w 8068"/>
                <a:gd name="T113" fmla="*/ 0 h 12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68" h="12588">
                  <a:moveTo>
                    <a:pt x="0" y="12588"/>
                  </a:moveTo>
                  <a:lnTo>
                    <a:pt x="288" y="12461"/>
                  </a:lnTo>
                  <a:lnTo>
                    <a:pt x="508" y="12325"/>
                  </a:lnTo>
                  <a:lnTo>
                    <a:pt x="779" y="12114"/>
                  </a:lnTo>
                  <a:lnTo>
                    <a:pt x="1007" y="11910"/>
                  </a:lnTo>
                  <a:lnTo>
                    <a:pt x="1261" y="11614"/>
                  </a:lnTo>
                  <a:lnTo>
                    <a:pt x="1397" y="11369"/>
                  </a:lnTo>
                  <a:lnTo>
                    <a:pt x="1439" y="11233"/>
                  </a:lnTo>
                  <a:lnTo>
                    <a:pt x="1499" y="11132"/>
                  </a:lnTo>
                  <a:lnTo>
                    <a:pt x="1685" y="10590"/>
                  </a:lnTo>
                  <a:lnTo>
                    <a:pt x="1736" y="10522"/>
                  </a:lnTo>
                  <a:lnTo>
                    <a:pt x="1769" y="10421"/>
                  </a:lnTo>
                  <a:lnTo>
                    <a:pt x="1854" y="10319"/>
                  </a:lnTo>
                  <a:lnTo>
                    <a:pt x="2015" y="10201"/>
                  </a:lnTo>
                  <a:lnTo>
                    <a:pt x="2514" y="10048"/>
                  </a:lnTo>
                  <a:lnTo>
                    <a:pt x="2743" y="9930"/>
                  </a:lnTo>
                  <a:lnTo>
                    <a:pt x="2878" y="9887"/>
                  </a:lnTo>
                  <a:lnTo>
                    <a:pt x="2912" y="9853"/>
                  </a:lnTo>
                  <a:lnTo>
                    <a:pt x="2997" y="9820"/>
                  </a:lnTo>
                  <a:lnTo>
                    <a:pt x="3132" y="9667"/>
                  </a:lnTo>
                  <a:lnTo>
                    <a:pt x="3217" y="9616"/>
                  </a:lnTo>
                  <a:lnTo>
                    <a:pt x="3285" y="9464"/>
                  </a:lnTo>
                  <a:lnTo>
                    <a:pt x="3395" y="9125"/>
                  </a:lnTo>
                  <a:lnTo>
                    <a:pt x="3454" y="8787"/>
                  </a:lnTo>
                  <a:lnTo>
                    <a:pt x="3522" y="8381"/>
                  </a:lnTo>
                  <a:lnTo>
                    <a:pt x="3573" y="8076"/>
                  </a:lnTo>
                  <a:lnTo>
                    <a:pt x="3607" y="8008"/>
                  </a:lnTo>
                  <a:lnTo>
                    <a:pt x="3928" y="7602"/>
                  </a:lnTo>
                  <a:lnTo>
                    <a:pt x="4606" y="7128"/>
                  </a:lnTo>
                  <a:lnTo>
                    <a:pt x="4987" y="6908"/>
                  </a:lnTo>
                  <a:lnTo>
                    <a:pt x="5173" y="6789"/>
                  </a:lnTo>
                  <a:lnTo>
                    <a:pt x="5444" y="6620"/>
                  </a:lnTo>
                  <a:lnTo>
                    <a:pt x="5774" y="6315"/>
                  </a:lnTo>
                  <a:lnTo>
                    <a:pt x="5884" y="6163"/>
                  </a:lnTo>
                  <a:lnTo>
                    <a:pt x="6053" y="5993"/>
                  </a:lnTo>
                  <a:lnTo>
                    <a:pt x="6155" y="5841"/>
                  </a:lnTo>
                  <a:lnTo>
                    <a:pt x="6248" y="5748"/>
                  </a:lnTo>
                  <a:lnTo>
                    <a:pt x="6383" y="5570"/>
                  </a:lnTo>
                  <a:lnTo>
                    <a:pt x="6451" y="5511"/>
                  </a:lnTo>
                  <a:lnTo>
                    <a:pt x="6959" y="4749"/>
                  </a:lnTo>
                  <a:lnTo>
                    <a:pt x="7001" y="4614"/>
                  </a:lnTo>
                  <a:lnTo>
                    <a:pt x="7137" y="4343"/>
                  </a:lnTo>
                  <a:lnTo>
                    <a:pt x="7222" y="4241"/>
                  </a:lnTo>
                  <a:lnTo>
                    <a:pt x="7365" y="3970"/>
                  </a:lnTo>
                  <a:lnTo>
                    <a:pt x="7577" y="3428"/>
                  </a:lnTo>
                  <a:lnTo>
                    <a:pt x="7662" y="3090"/>
                  </a:lnTo>
                  <a:lnTo>
                    <a:pt x="7763" y="2785"/>
                  </a:lnTo>
                  <a:lnTo>
                    <a:pt x="7814" y="2480"/>
                  </a:lnTo>
                  <a:lnTo>
                    <a:pt x="7806" y="2446"/>
                  </a:lnTo>
                  <a:lnTo>
                    <a:pt x="7907" y="2006"/>
                  </a:lnTo>
                  <a:lnTo>
                    <a:pt x="7916" y="1837"/>
                  </a:lnTo>
                  <a:lnTo>
                    <a:pt x="7975" y="1634"/>
                  </a:lnTo>
                  <a:lnTo>
                    <a:pt x="8000" y="1498"/>
                  </a:lnTo>
                  <a:lnTo>
                    <a:pt x="7984" y="1397"/>
                  </a:lnTo>
                  <a:lnTo>
                    <a:pt x="8017" y="1261"/>
                  </a:lnTo>
                  <a:lnTo>
                    <a:pt x="8043" y="847"/>
                  </a:lnTo>
                  <a:lnTo>
                    <a:pt x="8068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8" name="Freeform 304">
              <a:extLst>
                <a:ext uri="{FF2B5EF4-FFF2-40B4-BE49-F238E27FC236}">
                  <a16:creationId xmlns:a16="http://schemas.microsoft.com/office/drawing/2014/main" id="{2988605B-1D87-44E6-BCD1-C3ECA679E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2975"/>
              <a:ext cx="1293" cy="1550"/>
            </a:xfrm>
            <a:custGeom>
              <a:avLst/>
              <a:gdLst>
                <a:gd name="T0" fmla="*/ 102 w 7433"/>
                <a:gd name="T1" fmla="*/ 8643 h 8905"/>
                <a:gd name="T2" fmla="*/ 17 w 7433"/>
                <a:gd name="T3" fmla="*/ 8033 h 8905"/>
                <a:gd name="T4" fmla="*/ 237 w 7433"/>
                <a:gd name="T5" fmla="*/ 7695 h 8905"/>
                <a:gd name="T6" fmla="*/ 703 w 7433"/>
                <a:gd name="T7" fmla="*/ 7525 h 8905"/>
                <a:gd name="T8" fmla="*/ 974 w 7433"/>
                <a:gd name="T9" fmla="*/ 7441 h 8905"/>
                <a:gd name="T10" fmla="*/ 1194 w 7433"/>
                <a:gd name="T11" fmla="*/ 7373 h 8905"/>
                <a:gd name="T12" fmla="*/ 1321 w 7433"/>
                <a:gd name="T13" fmla="*/ 7331 h 8905"/>
                <a:gd name="T14" fmla="*/ 1685 w 7433"/>
                <a:gd name="T15" fmla="*/ 7204 h 8905"/>
                <a:gd name="T16" fmla="*/ 2083 w 7433"/>
                <a:gd name="T17" fmla="*/ 6992 h 8905"/>
                <a:gd name="T18" fmla="*/ 2193 w 7433"/>
                <a:gd name="T19" fmla="*/ 6594 h 8905"/>
                <a:gd name="T20" fmla="*/ 2066 w 7433"/>
                <a:gd name="T21" fmla="*/ 6188 h 8905"/>
                <a:gd name="T22" fmla="*/ 1854 w 7433"/>
                <a:gd name="T23" fmla="*/ 5612 h 8905"/>
                <a:gd name="T24" fmla="*/ 1880 w 7433"/>
                <a:gd name="T25" fmla="*/ 5274 h 8905"/>
                <a:gd name="T26" fmla="*/ 2151 w 7433"/>
                <a:gd name="T27" fmla="*/ 4977 h 8905"/>
                <a:gd name="T28" fmla="*/ 2913 w 7433"/>
                <a:gd name="T29" fmla="*/ 4647 h 8905"/>
                <a:gd name="T30" fmla="*/ 3505 w 7433"/>
                <a:gd name="T31" fmla="*/ 4546 h 8905"/>
                <a:gd name="T32" fmla="*/ 3818 w 7433"/>
                <a:gd name="T33" fmla="*/ 4402 h 8905"/>
                <a:gd name="T34" fmla="*/ 4047 w 7433"/>
                <a:gd name="T35" fmla="*/ 4232 h 8905"/>
                <a:gd name="T36" fmla="*/ 4149 w 7433"/>
                <a:gd name="T37" fmla="*/ 3911 h 8905"/>
                <a:gd name="T38" fmla="*/ 4106 w 7433"/>
                <a:gd name="T39" fmla="*/ 3538 h 8905"/>
                <a:gd name="T40" fmla="*/ 4081 w 7433"/>
                <a:gd name="T41" fmla="*/ 3234 h 8905"/>
                <a:gd name="T42" fmla="*/ 4072 w 7433"/>
                <a:gd name="T43" fmla="*/ 2895 h 8905"/>
                <a:gd name="T44" fmla="*/ 4055 w 7433"/>
                <a:gd name="T45" fmla="*/ 2116 h 8905"/>
                <a:gd name="T46" fmla="*/ 4055 w 7433"/>
                <a:gd name="T47" fmla="*/ 1642 h 8905"/>
                <a:gd name="T48" fmla="*/ 4081 w 7433"/>
                <a:gd name="T49" fmla="*/ 1067 h 8905"/>
                <a:gd name="T50" fmla="*/ 4242 w 7433"/>
                <a:gd name="T51" fmla="*/ 677 h 8905"/>
                <a:gd name="T52" fmla="*/ 4504 w 7433"/>
                <a:gd name="T53" fmla="*/ 398 h 8905"/>
                <a:gd name="T54" fmla="*/ 4961 w 7433"/>
                <a:gd name="T55" fmla="*/ 254 h 8905"/>
                <a:gd name="T56" fmla="*/ 5046 w 7433"/>
                <a:gd name="T57" fmla="*/ 220 h 8905"/>
                <a:gd name="T58" fmla="*/ 5402 w 7433"/>
                <a:gd name="T59" fmla="*/ 110 h 8905"/>
                <a:gd name="T60" fmla="*/ 5672 w 7433"/>
                <a:gd name="T61" fmla="*/ 68 h 8905"/>
                <a:gd name="T62" fmla="*/ 6265 w 7433"/>
                <a:gd name="T63" fmla="*/ 25 h 8905"/>
                <a:gd name="T64" fmla="*/ 6494 w 7433"/>
                <a:gd name="T65" fmla="*/ 8 h 8905"/>
                <a:gd name="T66" fmla="*/ 6849 w 7433"/>
                <a:gd name="T67" fmla="*/ 68 h 8905"/>
                <a:gd name="T68" fmla="*/ 7171 w 7433"/>
                <a:gd name="T69" fmla="*/ 220 h 8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33" h="8905">
                  <a:moveTo>
                    <a:pt x="195" y="8905"/>
                  </a:moveTo>
                  <a:lnTo>
                    <a:pt x="102" y="8643"/>
                  </a:lnTo>
                  <a:lnTo>
                    <a:pt x="0" y="8440"/>
                  </a:lnTo>
                  <a:lnTo>
                    <a:pt x="17" y="8033"/>
                  </a:lnTo>
                  <a:lnTo>
                    <a:pt x="110" y="7830"/>
                  </a:lnTo>
                  <a:lnTo>
                    <a:pt x="237" y="7695"/>
                  </a:lnTo>
                  <a:lnTo>
                    <a:pt x="474" y="7576"/>
                  </a:lnTo>
                  <a:lnTo>
                    <a:pt x="703" y="7525"/>
                  </a:lnTo>
                  <a:lnTo>
                    <a:pt x="788" y="7475"/>
                  </a:lnTo>
                  <a:lnTo>
                    <a:pt x="974" y="7441"/>
                  </a:lnTo>
                  <a:lnTo>
                    <a:pt x="1016" y="7407"/>
                  </a:lnTo>
                  <a:lnTo>
                    <a:pt x="1194" y="7373"/>
                  </a:lnTo>
                  <a:lnTo>
                    <a:pt x="1245" y="7339"/>
                  </a:lnTo>
                  <a:lnTo>
                    <a:pt x="1321" y="7331"/>
                  </a:lnTo>
                  <a:lnTo>
                    <a:pt x="1499" y="7238"/>
                  </a:lnTo>
                  <a:lnTo>
                    <a:pt x="1685" y="7204"/>
                  </a:lnTo>
                  <a:lnTo>
                    <a:pt x="1863" y="7128"/>
                  </a:lnTo>
                  <a:lnTo>
                    <a:pt x="2083" y="6992"/>
                  </a:lnTo>
                  <a:lnTo>
                    <a:pt x="2193" y="6831"/>
                  </a:lnTo>
                  <a:lnTo>
                    <a:pt x="2193" y="6594"/>
                  </a:lnTo>
                  <a:lnTo>
                    <a:pt x="2083" y="6323"/>
                  </a:lnTo>
                  <a:lnTo>
                    <a:pt x="2066" y="6188"/>
                  </a:lnTo>
                  <a:lnTo>
                    <a:pt x="1998" y="6053"/>
                  </a:lnTo>
                  <a:lnTo>
                    <a:pt x="1854" y="5612"/>
                  </a:lnTo>
                  <a:lnTo>
                    <a:pt x="1846" y="5409"/>
                  </a:lnTo>
                  <a:lnTo>
                    <a:pt x="1880" y="5274"/>
                  </a:lnTo>
                  <a:lnTo>
                    <a:pt x="1956" y="5138"/>
                  </a:lnTo>
                  <a:lnTo>
                    <a:pt x="2151" y="4977"/>
                  </a:lnTo>
                  <a:lnTo>
                    <a:pt x="2464" y="4800"/>
                  </a:lnTo>
                  <a:lnTo>
                    <a:pt x="2913" y="4647"/>
                  </a:lnTo>
                  <a:lnTo>
                    <a:pt x="3099" y="4639"/>
                  </a:lnTo>
                  <a:lnTo>
                    <a:pt x="3505" y="4546"/>
                  </a:lnTo>
                  <a:lnTo>
                    <a:pt x="3632" y="4470"/>
                  </a:lnTo>
                  <a:lnTo>
                    <a:pt x="3818" y="4402"/>
                  </a:lnTo>
                  <a:lnTo>
                    <a:pt x="3912" y="4351"/>
                  </a:lnTo>
                  <a:lnTo>
                    <a:pt x="4047" y="4232"/>
                  </a:lnTo>
                  <a:lnTo>
                    <a:pt x="4140" y="4046"/>
                  </a:lnTo>
                  <a:lnTo>
                    <a:pt x="4149" y="3911"/>
                  </a:lnTo>
                  <a:lnTo>
                    <a:pt x="4089" y="3572"/>
                  </a:lnTo>
                  <a:lnTo>
                    <a:pt x="4106" y="3538"/>
                  </a:lnTo>
                  <a:lnTo>
                    <a:pt x="4072" y="3335"/>
                  </a:lnTo>
                  <a:lnTo>
                    <a:pt x="4081" y="3234"/>
                  </a:lnTo>
                  <a:lnTo>
                    <a:pt x="4047" y="3030"/>
                  </a:lnTo>
                  <a:lnTo>
                    <a:pt x="4072" y="2895"/>
                  </a:lnTo>
                  <a:lnTo>
                    <a:pt x="4047" y="2692"/>
                  </a:lnTo>
                  <a:lnTo>
                    <a:pt x="4055" y="2116"/>
                  </a:lnTo>
                  <a:lnTo>
                    <a:pt x="4039" y="1981"/>
                  </a:lnTo>
                  <a:lnTo>
                    <a:pt x="4055" y="1642"/>
                  </a:lnTo>
                  <a:lnTo>
                    <a:pt x="4039" y="1371"/>
                  </a:lnTo>
                  <a:lnTo>
                    <a:pt x="4081" y="1067"/>
                  </a:lnTo>
                  <a:lnTo>
                    <a:pt x="4174" y="830"/>
                  </a:lnTo>
                  <a:lnTo>
                    <a:pt x="4242" y="677"/>
                  </a:lnTo>
                  <a:lnTo>
                    <a:pt x="4360" y="508"/>
                  </a:lnTo>
                  <a:lnTo>
                    <a:pt x="4504" y="398"/>
                  </a:lnTo>
                  <a:lnTo>
                    <a:pt x="4648" y="330"/>
                  </a:lnTo>
                  <a:lnTo>
                    <a:pt x="4961" y="254"/>
                  </a:lnTo>
                  <a:lnTo>
                    <a:pt x="4995" y="220"/>
                  </a:lnTo>
                  <a:lnTo>
                    <a:pt x="5046" y="220"/>
                  </a:lnTo>
                  <a:lnTo>
                    <a:pt x="5317" y="110"/>
                  </a:lnTo>
                  <a:lnTo>
                    <a:pt x="5402" y="110"/>
                  </a:lnTo>
                  <a:lnTo>
                    <a:pt x="5630" y="59"/>
                  </a:lnTo>
                  <a:lnTo>
                    <a:pt x="5672" y="68"/>
                  </a:lnTo>
                  <a:lnTo>
                    <a:pt x="5766" y="34"/>
                  </a:lnTo>
                  <a:lnTo>
                    <a:pt x="6265" y="25"/>
                  </a:lnTo>
                  <a:lnTo>
                    <a:pt x="6307" y="0"/>
                  </a:lnTo>
                  <a:lnTo>
                    <a:pt x="6494" y="8"/>
                  </a:lnTo>
                  <a:lnTo>
                    <a:pt x="6765" y="68"/>
                  </a:lnTo>
                  <a:lnTo>
                    <a:pt x="6849" y="68"/>
                  </a:lnTo>
                  <a:lnTo>
                    <a:pt x="6942" y="127"/>
                  </a:lnTo>
                  <a:lnTo>
                    <a:pt x="7171" y="220"/>
                  </a:lnTo>
                  <a:lnTo>
                    <a:pt x="7433" y="28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9" name="Freeform 305">
              <a:extLst>
                <a:ext uri="{FF2B5EF4-FFF2-40B4-BE49-F238E27FC236}">
                  <a16:creationId xmlns:a16="http://schemas.microsoft.com/office/drawing/2014/main" id="{701291D8-2BB7-4DBD-8BFA-6AB8160E7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10"/>
              <a:ext cx="1361" cy="1058"/>
            </a:xfrm>
            <a:custGeom>
              <a:avLst/>
              <a:gdLst>
                <a:gd name="T0" fmla="*/ 17 w 7822"/>
                <a:gd name="T1" fmla="*/ 0 h 6078"/>
                <a:gd name="T2" fmla="*/ 0 w 7822"/>
                <a:gd name="T3" fmla="*/ 356 h 6078"/>
                <a:gd name="T4" fmla="*/ 118 w 7822"/>
                <a:gd name="T5" fmla="*/ 847 h 6078"/>
                <a:gd name="T6" fmla="*/ 101 w 7822"/>
                <a:gd name="T7" fmla="*/ 982 h 6078"/>
                <a:gd name="T8" fmla="*/ 220 w 7822"/>
                <a:gd name="T9" fmla="*/ 1617 h 6078"/>
                <a:gd name="T10" fmla="*/ 228 w 7822"/>
                <a:gd name="T11" fmla="*/ 1803 h 6078"/>
                <a:gd name="T12" fmla="*/ 338 w 7822"/>
                <a:gd name="T13" fmla="*/ 2209 h 6078"/>
                <a:gd name="T14" fmla="*/ 440 w 7822"/>
                <a:gd name="T15" fmla="*/ 2430 h 6078"/>
                <a:gd name="T16" fmla="*/ 601 w 7822"/>
                <a:gd name="T17" fmla="*/ 2650 h 6078"/>
                <a:gd name="T18" fmla="*/ 872 w 7822"/>
                <a:gd name="T19" fmla="*/ 2946 h 6078"/>
                <a:gd name="T20" fmla="*/ 990 w 7822"/>
                <a:gd name="T21" fmla="*/ 3166 h 6078"/>
                <a:gd name="T22" fmla="*/ 1236 w 7822"/>
                <a:gd name="T23" fmla="*/ 3361 h 6078"/>
                <a:gd name="T24" fmla="*/ 1337 w 7822"/>
                <a:gd name="T25" fmla="*/ 3462 h 6078"/>
                <a:gd name="T26" fmla="*/ 1600 w 7822"/>
                <a:gd name="T27" fmla="*/ 3623 h 6078"/>
                <a:gd name="T28" fmla="*/ 1778 w 7822"/>
                <a:gd name="T29" fmla="*/ 3801 h 6078"/>
                <a:gd name="T30" fmla="*/ 1947 w 7822"/>
                <a:gd name="T31" fmla="*/ 4038 h 6078"/>
                <a:gd name="T32" fmla="*/ 2218 w 7822"/>
                <a:gd name="T33" fmla="*/ 4326 h 6078"/>
                <a:gd name="T34" fmla="*/ 2353 w 7822"/>
                <a:gd name="T35" fmla="*/ 4503 h 6078"/>
                <a:gd name="T36" fmla="*/ 2557 w 7822"/>
                <a:gd name="T37" fmla="*/ 4986 h 6078"/>
                <a:gd name="T38" fmla="*/ 2658 w 7822"/>
                <a:gd name="T39" fmla="*/ 5350 h 6078"/>
                <a:gd name="T40" fmla="*/ 2684 w 7822"/>
                <a:gd name="T41" fmla="*/ 5528 h 6078"/>
                <a:gd name="T42" fmla="*/ 2751 w 7822"/>
                <a:gd name="T43" fmla="*/ 5672 h 6078"/>
                <a:gd name="T44" fmla="*/ 2844 w 7822"/>
                <a:gd name="T45" fmla="*/ 5782 h 6078"/>
                <a:gd name="T46" fmla="*/ 2946 w 7822"/>
                <a:gd name="T47" fmla="*/ 5883 h 6078"/>
                <a:gd name="T48" fmla="*/ 3031 w 7822"/>
                <a:gd name="T49" fmla="*/ 5926 h 6078"/>
                <a:gd name="T50" fmla="*/ 3065 w 7822"/>
                <a:gd name="T51" fmla="*/ 5976 h 6078"/>
                <a:gd name="T52" fmla="*/ 3251 w 7822"/>
                <a:gd name="T53" fmla="*/ 6027 h 6078"/>
                <a:gd name="T54" fmla="*/ 3293 w 7822"/>
                <a:gd name="T55" fmla="*/ 6019 h 6078"/>
                <a:gd name="T56" fmla="*/ 3386 w 7822"/>
                <a:gd name="T57" fmla="*/ 6053 h 6078"/>
                <a:gd name="T58" fmla="*/ 3564 w 7822"/>
                <a:gd name="T59" fmla="*/ 6078 h 6078"/>
                <a:gd name="T60" fmla="*/ 3750 w 7822"/>
                <a:gd name="T61" fmla="*/ 6053 h 6078"/>
                <a:gd name="T62" fmla="*/ 3793 w 7822"/>
                <a:gd name="T63" fmla="*/ 6061 h 6078"/>
                <a:gd name="T64" fmla="*/ 4106 w 7822"/>
                <a:gd name="T65" fmla="*/ 5951 h 6078"/>
                <a:gd name="T66" fmla="*/ 4648 w 7822"/>
                <a:gd name="T67" fmla="*/ 5841 h 6078"/>
                <a:gd name="T68" fmla="*/ 4741 w 7822"/>
                <a:gd name="T69" fmla="*/ 5841 h 6078"/>
                <a:gd name="T70" fmla="*/ 5105 w 7822"/>
                <a:gd name="T71" fmla="*/ 5748 h 6078"/>
                <a:gd name="T72" fmla="*/ 5333 w 7822"/>
                <a:gd name="T73" fmla="*/ 5672 h 6078"/>
                <a:gd name="T74" fmla="*/ 5376 w 7822"/>
                <a:gd name="T75" fmla="*/ 5680 h 6078"/>
                <a:gd name="T76" fmla="*/ 5647 w 7822"/>
                <a:gd name="T77" fmla="*/ 5612 h 6078"/>
                <a:gd name="T78" fmla="*/ 5782 w 7822"/>
                <a:gd name="T79" fmla="*/ 5545 h 6078"/>
                <a:gd name="T80" fmla="*/ 5960 w 7822"/>
                <a:gd name="T81" fmla="*/ 5511 h 6078"/>
                <a:gd name="T82" fmla="*/ 6146 w 7822"/>
                <a:gd name="T83" fmla="*/ 5426 h 6078"/>
                <a:gd name="T84" fmla="*/ 6231 w 7822"/>
                <a:gd name="T85" fmla="*/ 5418 h 6078"/>
                <a:gd name="T86" fmla="*/ 6265 w 7822"/>
                <a:gd name="T87" fmla="*/ 5384 h 6078"/>
                <a:gd name="T88" fmla="*/ 6586 w 7822"/>
                <a:gd name="T89" fmla="*/ 5342 h 6078"/>
                <a:gd name="T90" fmla="*/ 6900 w 7822"/>
                <a:gd name="T91" fmla="*/ 5215 h 6078"/>
                <a:gd name="T92" fmla="*/ 6950 w 7822"/>
                <a:gd name="T93" fmla="*/ 5215 h 6078"/>
                <a:gd name="T94" fmla="*/ 6993 w 7822"/>
                <a:gd name="T95" fmla="*/ 5189 h 6078"/>
                <a:gd name="T96" fmla="*/ 7027 w 7822"/>
                <a:gd name="T97" fmla="*/ 5147 h 6078"/>
                <a:gd name="T98" fmla="*/ 7120 w 7822"/>
                <a:gd name="T99" fmla="*/ 5121 h 6078"/>
                <a:gd name="T100" fmla="*/ 7255 w 7822"/>
                <a:gd name="T101" fmla="*/ 5054 h 6078"/>
                <a:gd name="T102" fmla="*/ 7568 w 7822"/>
                <a:gd name="T103" fmla="*/ 4952 h 6078"/>
                <a:gd name="T104" fmla="*/ 7822 w 7822"/>
                <a:gd name="T105" fmla="*/ 4893 h 6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22" h="6078">
                  <a:moveTo>
                    <a:pt x="17" y="0"/>
                  </a:moveTo>
                  <a:lnTo>
                    <a:pt x="0" y="356"/>
                  </a:lnTo>
                  <a:lnTo>
                    <a:pt x="118" y="847"/>
                  </a:lnTo>
                  <a:lnTo>
                    <a:pt x="101" y="982"/>
                  </a:lnTo>
                  <a:lnTo>
                    <a:pt x="220" y="1617"/>
                  </a:lnTo>
                  <a:lnTo>
                    <a:pt x="228" y="1803"/>
                  </a:lnTo>
                  <a:lnTo>
                    <a:pt x="338" y="2209"/>
                  </a:lnTo>
                  <a:lnTo>
                    <a:pt x="440" y="2430"/>
                  </a:lnTo>
                  <a:lnTo>
                    <a:pt x="601" y="2650"/>
                  </a:lnTo>
                  <a:lnTo>
                    <a:pt x="872" y="2946"/>
                  </a:lnTo>
                  <a:lnTo>
                    <a:pt x="990" y="3166"/>
                  </a:lnTo>
                  <a:lnTo>
                    <a:pt x="1236" y="3361"/>
                  </a:lnTo>
                  <a:lnTo>
                    <a:pt x="1337" y="3462"/>
                  </a:lnTo>
                  <a:lnTo>
                    <a:pt x="1600" y="3623"/>
                  </a:lnTo>
                  <a:lnTo>
                    <a:pt x="1778" y="3801"/>
                  </a:lnTo>
                  <a:lnTo>
                    <a:pt x="1947" y="4038"/>
                  </a:lnTo>
                  <a:lnTo>
                    <a:pt x="2218" y="4326"/>
                  </a:lnTo>
                  <a:lnTo>
                    <a:pt x="2353" y="4503"/>
                  </a:lnTo>
                  <a:lnTo>
                    <a:pt x="2557" y="4986"/>
                  </a:lnTo>
                  <a:lnTo>
                    <a:pt x="2658" y="5350"/>
                  </a:lnTo>
                  <a:lnTo>
                    <a:pt x="2684" y="5528"/>
                  </a:lnTo>
                  <a:lnTo>
                    <a:pt x="2751" y="5672"/>
                  </a:lnTo>
                  <a:lnTo>
                    <a:pt x="2844" y="5782"/>
                  </a:lnTo>
                  <a:lnTo>
                    <a:pt x="2946" y="5883"/>
                  </a:lnTo>
                  <a:lnTo>
                    <a:pt x="3031" y="5926"/>
                  </a:lnTo>
                  <a:lnTo>
                    <a:pt x="3065" y="5976"/>
                  </a:lnTo>
                  <a:lnTo>
                    <a:pt x="3251" y="6027"/>
                  </a:lnTo>
                  <a:lnTo>
                    <a:pt x="3293" y="6019"/>
                  </a:lnTo>
                  <a:lnTo>
                    <a:pt x="3386" y="6053"/>
                  </a:lnTo>
                  <a:lnTo>
                    <a:pt x="3564" y="6078"/>
                  </a:lnTo>
                  <a:lnTo>
                    <a:pt x="3750" y="6053"/>
                  </a:lnTo>
                  <a:lnTo>
                    <a:pt x="3793" y="6061"/>
                  </a:lnTo>
                  <a:lnTo>
                    <a:pt x="4106" y="5951"/>
                  </a:lnTo>
                  <a:lnTo>
                    <a:pt x="4648" y="5841"/>
                  </a:lnTo>
                  <a:lnTo>
                    <a:pt x="4741" y="5841"/>
                  </a:lnTo>
                  <a:lnTo>
                    <a:pt x="5105" y="5748"/>
                  </a:lnTo>
                  <a:lnTo>
                    <a:pt x="5333" y="5672"/>
                  </a:lnTo>
                  <a:lnTo>
                    <a:pt x="5376" y="5680"/>
                  </a:lnTo>
                  <a:lnTo>
                    <a:pt x="5647" y="5612"/>
                  </a:lnTo>
                  <a:lnTo>
                    <a:pt x="5782" y="5545"/>
                  </a:lnTo>
                  <a:lnTo>
                    <a:pt x="5960" y="5511"/>
                  </a:lnTo>
                  <a:lnTo>
                    <a:pt x="6146" y="5426"/>
                  </a:lnTo>
                  <a:lnTo>
                    <a:pt x="6231" y="5418"/>
                  </a:lnTo>
                  <a:lnTo>
                    <a:pt x="6265" y="5384"/>
                  </a:lnTo>
                  <a:lnTo>
                    <a:pt x="6586" y="5342"/>
                  </a:lnTo>
                  <a:lnTo>
                    <a:pt x="6900" y="5215"/>
                  </a:lnTo>
                  <a:lnTo>
                    <a:pt x="6950" y="5215"/>
                  </a:lnTo>
                  <a:lnTo>
                    <a:pt x="6993" y="5189"/>
                  </a:lnTo>
                  <a:lnTo>
                    <a:pt x="7027" y="5147"/>
                  </a:lnTo>
                  <a:lnTo>
                    <a:pt x="7120" y="5121"/>
                  </a:lnTo>
                  <a:lnTo>
                    <a:pt x="7255" y="5054"/>
                  </a:lnTo>
                  <a:lnTo>
                    <a:pt x="7568" y="4952"/>
                  </a:lnTo>
                  <a:lnTo>
                    <a:pt x="7822" y="4893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0" name="Freeform 306">
              <a:extLst>
                <a:ext uri="{FF2B5EF4-FFF2-40B4-BE49-F238E27FC236}">
                  <a16:creationId xmlns:a16="http://schemas.microsoft.com/office/drawing/2014/main" id="{D8FC6A53-FB23-4853-ABEE-BDF27BF9F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975"/>
              <a:ext cx="91" cy="511"/>
            </a:xfrm>
            <a:custGeom>
              <a:avLst/>
              <a:gdLst>
                <a:gd name="T0" fmla="*/ 0 w 525"/>
                <a:gd name="T1" fmla="*/ 2937 h 2937"/>
                <a:gd name="T2" fmla="*/ 152 w 525"/>
                <a:gd name="T3" fmla="*/ 2819 h 2937"/>
                <a:gd name="T4" fmla="*/ 322 w 525"/>
                <a:gd name="T5" fmla="*/ 2616 h 2937"/>
                <a:gd name="T6" fmla="*/ 406 w 525"/>
                <a:gd name="T7" fmla="*/ 2446 h 2937"/>
                <a:gd name="T8" fmla="*/ 491 w 525"/>
                <a:gd name="T9" fmla="*/ 2108 h 2937"/>
                <a:gd name="T10" fmla="*/ 525 w 525"/>
                <a:gd name="T11" fmla="*/ 1735 h 2937"/>
                <a:gd name="T12" fmla="*/ 500 w 525"/>
                <a:gd name="T13" fmla="*/ 1668 h 2937"/>
                <a:gd name="T14" fmla="*/ 491 w 525"/>
                <a:gd name="T15" fmla="*/ 1490 h 2937"/>
                <a:gd name="T16" fmla="*/ 432 w 525"/>
                <a:gd name="T17" fmla="*/ 1354 h 2937"/>
                <a:gd name="T18" fmla="*/ 406 w 525"/>
                <a:gd name="T19" fmla="*/ 1016 h 2937"/>
                <a:gd name="T20" fmla="*/ 373 w 525"/>
                <a:gd name="T21" fmla="*/ 948 h 2937"/>
                <a:gd name="T22" fmla="*/ 356 w 525"/>
                <a:gd name="T23" fmla="*/ 779 h 2937"/>
                <a:gd name="T24" fmla="*/ 220 w 525"/>
                <a:gd name="T25" fmla="*/ 305 h 2937"/>
                <a:gd name="T26" fmla="*/ 119 w 525"/>
                <a:gd name="T27" fmla="*/ 68 h 2937"/>
                <a:gd name="T28" fmla="*/ 51 w 525"/>
                <a:gd name="T29" fmla="*/ 0 h 2937"/>
                <a:gd name="T30" fmla="*/ 0 w 525"/>
                <a:gd name="T31" fmla="*/ 0 h 2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5" h="2937">
                  <a:moveTo>
                    <a:pt x="0" y="2937"/>
                  </a:moveTo>
                  <a:lnTo>
                    <a:pt x="152" y="2819"/>
                  </a:lnTo>
                  <a:lnTo>
                    <a:pt x="322" y="2616"/>
                  </a:lnTo>
                  <a:lnTo>
                    <a:pt x="406" y="2446"/>
                  </a:lnTo>
                  <a:lnTo>
                    <a:pt x="491" y="2108"/>
                  </a:lnTo>
                  <a:lnTo>
                    <a:pt x="525" y="1735"/>
                  </a:lnTo>
                  <a:lnTo>
                    <a:pt x="500" y="1668"/>
                  </a:lnTo>
                  <a:lnTo>
                    <a:pt x="491" y="1490"/>
                  </a:lnTo>
                  <a:lnTo>
                    <a:pt x="432" y="1354"/>
                  </a:lnTo>
                  <a:lnTo>
                    <a:pt x="406" y="1016"/>
                  </a:lnTo>
                  <a:lnTo>
                    <a:pt x="373" y="948"/>
                  </a:lnTo>
                  <a:lnTo>
                    <a:pt x="356" y="779"/>
                  </a:lnTo>
                  <a:lnTo>
                    <a:pt x="220" y="305"/>
                  </a:lnTo>
                  <a:lnTo>
                    <a:pt x="119" y="68"/>
                  </a:lnTo>
                  <a:lnTo>
                    <a:pt x="51" y="0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1" name="Freeform 307">
              <a:extLst>
                <a:ext uri="{FF2B5EF4-FFF2-40B4-BE49-F238E27FC236}">
                  <a16:creationId xmlns:a16="http://schemas.microsoft.com/office/drawing/2014/main" id="{6271C028-C8AB-477B-9A2D-95719E773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1461" cy="2227"/>
            </a:xfrm>
            <a:custGeom>
              <a:avLst/>
              <a:gdLst>
                <a:gd name="T0" fmla="*/ 8331 w 8398"/>
                <a:gd name="T1" fmla="*/ 330 h 12791"/>
                <a:gd name="T2" fmla="*/ 8305 w 8398"/>
                <a:gd name="T3" fmla="*/ 830 h 12791"/>
                <a:gd name="T4" fmla="*/ 8229 w 8398"/>
                <a:gd name="T5" fmla="*/ 1507 h 12791"/>
                <a:gd name="T6" fmla="*/ 8110 w 8398"/>
                <a:gd name="T7" fmla="*/ 2049 h 12791"/>
                <a:gd name="T8" fmla="*/ 8077 w 8398"/>
                <a:gd name="T9" fmla="*/ 2226 h 12791"/>
                <a:gd name="T10" fmla="*/ 8034 w 8398"/>
                <a:gd name="T11" fmla="*/ 2590 h 12791"/>
                <a:gd name="T12" fmla="*/ 7967 w 8398"/>
                <a:gd name="T13" fmla="*/ 2997 h 12791"/>
                <a:gd name="T14" fmla="*/ 7899 w 8398"/>
                <a:gd name="T15" fmla="*/ 3361 h 12791"/>
                <a:gd name="T16" fmla="*/ 7730 w 8398"/>
                <a:gd name="T17" fmla="*/ 3860 h 12791"/>
                <a:gd name="T18" fmla="*/ 7408 w 8398"/>
                <a:gd name="T19" fmla="*/ 4673 h 12791"/>
                <a:gd name="T20" fmla="*/ 7069 w 8398"/>
                <a:gd name="T21" fmla="*/ 5248 h 12791"/>
                <a:gd name="T22" fmla="*/ 7001 w 8398"/>
                <a:gd name="T23" fmla="*/ 5375 h 12791"/>
                <a:gd name="T24" fmla="*/ 6637 w 8398"/>
                <a:gd name="T25" fmla="*/ 5773 h 12791"/>
                <a:gd name="T26" fmla="*/ 6146 w 8398"/>
                <a:gd name="T27" fmla="*/ 6230 h 12791"/>
                <a:gd name="T28" fmla="*/ 6019 w 8398"/>
                <a:gd name="T29" fmla="*/ 6391 h 12791"/>
                <a:gd name="T30" fmla="*/ 5351 w 8398"/>
                <a:gd name="T31" fmla="*/ 6941 h 12791"/>
                <a:gd name="T32" fmla="*/ 4851 w 8398"/>
                <a:gd name="T33" fmla="*/ 7289 h 12791"/>
                <a:gd name="T34" fmla="*/ 4208 w 8398"/>
                <a:gd name="T35" fmla="*/ 7610 h 12791"/>
                <a:gd name="T36" fmla="*/ 3886 w 8398"/>
                <a:gd name="T37" fmla="*/ 8017 h 12791"/>
                <a:gd name="T38" fmla="*/ 3742 w 8398"/>
                <a:gd name="T39" fmla="*/ 8567 h 12791"/>
                <a:gd name="T40" fmla="*/ 3674 w 8398"/>
                <a:gd name="T41" fmla="*/ 9151 h 12791"/>
                <a:gd name="T42" fmla="*/ 3522 w 8398"/>
                <a:gd name="T43" fmla="*/ 9600 h 12791"/>
                <a:gd name="T44" fmla="*/ 3327 w 8398"/>
                <a:gd name="T45" fmla="*/ 9828 h 12791"/>
                <a:gd name="T46" fmla="*/ 2895 w 8398"/>
                <a:gd name="T47" fmla="*/ 10057 h 12791"/>
                <a:gd name="T48" fmla="*/ 2489 w 8398"/>
                <a:gd name="T49" fmla="*/ 10234 h 12791"/>
                <a:gd name="T50" fmla="*/ 2150 w 8398"/>
                <a:gd name="T51" fmla="*/ 10404 h 12791"/>
                <a:gd name="T52" fmla="*/ 1922 w 8398"/>
                <a:gd name="T53" fmla="*/ 10624 h 12791"/>
                <a:gd name="T54" fmla="*/ 1668 w 8398"/>
                <a:gd name="T55" fmla="*/ 11208 h 12791"/>
                <a:gd name="T56" fmla="*/ 1295 w 8398"/>
                <a:gd name="T57" fmla="*/ 11809 h 12791"/>
                <a:gd name="T58" fmla="*/ 1092 w 8398"/>
                <a:gd name="T59" fmla="*/ 12080 h 12791"/>
                <a:gd name="T60" fmla="*/ 770 w 8398"/>
                <a:gd name="T61" fmla="*/ 12325 h 12791"/>
                <a:gd name="T62" fmla="*/ 508 w 8398"/>
                <a:gd name="T63" fmla="*/ 12520 h 12791"/>
                <a:gd name="T64" fmla="*/ 195 w 8398"/>
                <a:gd name="T65" fmla="*/ 12698 h 12791"/>
                <a:gd name="T66" fmla="*/ 59 w 8398"/>
                <a:gd name="T67" fmla="*/ 12757 h 12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98" h="12791">
                  <a:moveTo>
                    <a:pt x="8398" y="0"/>
                  </a:moveTo>
                  <a:lnTo>
                    <a:pt x="8331" y="330"/>
                  </a:lnTo>
                  <a:lnTo>
                    <a:pt x="8297" y="508"/>
                  </a:lnTo>
                  <a:lnTo>
                    <a:pt x="8305" y="830"/>
                  </a:lnTo>
                  <a:lnTo>
                    <a:pt x="8263" y="1050"/>
                  </a:lnTo>
                  <a:lnTo>
                    <a:pt x="8229" y="1507"/>
                  </a:lnTo>
                  <a:lnTo>
                    <a:pt x="8178" y="1642"/>
                  </a:lnTo>
                  <a:lnTo>
                    <a:pt x="8110" y="2049"/>
                  </a:lnTo>
                  <a:lnTo>
                    <a:pt x="8110" y="2142"/>
                  </a:lnTo>
                  <a:lnTo>
                    <a:pt x="8077" y="2226"/>
                  </a:lnTo>
                  <a:lnTo>
                    <a:pt x="8077" y="2413"/>
                  </a:lnTo>
                  <a:lnTo>
                    <a:pt x="8034" y="2590"/>
                  </a:lnTo>
                  <a:lnTo>
                    <a:pt x="8034" y="2726"/>
                  </a:lnTo>
                  <a:lnTo>
                    <a:pt x="7967" y="2997"/>
                  </a:lnTo>
                  <a:lnTo>
                    <a:pt x="7967" y="3090"/>
                  </a:lnTo>
                  <a:lnTo>
                    <a:pt x="7899" y="3361"/>
                  </a:lnTo>
                  <a:lnTo>
                    <a:pt x="7746" y="3725"/>
                  </a:lnTo>
                  <a:lnTo>
                    <a:pt x="7730" y="3860"/>
                  </a:lnTo>
                  <a:lnTo>
                    <a:pt x="7636" y="4038"/>
                  </a:lnTo>
                  <a:lnTo>
                    <a:pt x="7408" y="4673"/>
                  </a:lnTo>
                  <a:lnTo>
                    <a:pt x="7188" y="5121"/>
                  </a:lnTo>
                  <a:lnTo>
                    <a:pt x="7069" y="5248"/>
                  </a:lnTo>
                  <a:lnTo>
                    <a:pt x="7061" y="5291"/>
                  </a:lnTo>
                  <a:lnTo>
                    <a:pt x="7001" y="5375"/>
                  </a:lnTo>
                  <a:lnTo>
                    <a:pt x="6756" y="5612"/>
                  </a:lnTo>
                  <a:lnTo>
                    <a:pt x="6637" y="5773"/>
                  </a:lnTo>
                  <a:lnTo>
                    <a:pt x="6290" y="6120"/>
                  </a:lnTo>
                  <a:lnTo>
                    <a:pt x="6146" y="6230"/>
                  </a:lnTo>
                  <a:lnTo>
                    <a:pt x="6087" y="6324"/>
                  </a:lnTo>
                  <a:lnTo>
                    <a:pt x="6019" y="6391"/>
                  </a:lnTo>
                  <a:lnTo>
                    <a:pt x="5859" y="6501"/>
                  </a:lnTo>
                  <a:lnTo>
                    <a:pt x="5351" y="6941"/>
                  </a:lnTo>
                  <a:lnTo>
                    <a:pt x="5080" y="7128"/>
                  </a:lnTo>
                  <a:lnTo>
                    <a:pt x="4851" y="7289"/>
                  </a:lnTo>
                  <a:lnTo>
                    <a:pt x="4343" y="7526"/>
                  </a:lnTo>
                  <a:lnTo>
                    <a:pt x="4208" y="7610"/>
                  </a:lnTo>
                  <a:lnTo>
                    <a:pt x="3988" y="7839"/>
                  </a:lnTo>
                  <a:lnTo>
                    <a:pt x="3886" y="8017"/>
                  </a:lnTo>
                  <a:lnTo>
                    <a:pt x="3818" y="8203"/>
                  </a:lnTo>
                  <a:lnTo>
                    <a:pt x="3742" y="8567"/>
                  </a:lnTo>
                  <a:lnTo>
                    <a:pt x="3725" y="8838"/>
                  </a:lnTo>
                  <a:lnTo>
                    <a:pt x="3674" y="9151"/>
                  </a:lnTo>
                  <a:lnTo>
                    <a:pt x="3657" y="9286"/>
                  </a:lnTo>
                  <a:lnTo>
                    <a:pt x="3522" y="9600"/>
                  </a:lnTo>
                  <a:lnTo>
                    <a:pt x="3403" y="9760"/>
                  </a:lnTo>
                  <a:lnTo>
                    <a:pt x="3327" y="9828"/>
                  </a:lnTo>
                  <a:lnTo>
                    <a:pt x="3065" y="9997"/>
                  </a:lnTo>
                  <a:lnTo>
                    <a:pt x="2895" y="10057"/>
                  </a:lnTo>
                  <a:lnTo>
                    <a:pt x="2862" y="10090"/>
                  </a:lnTo>
                  <a:lnTo>
                    <a:pt x="2489" y="10234"/>
                  </a:lnTo>
                  <a:lnTo>
                    <a:pt x="2252" y="10370"/>
                  </a:lnTo>
                  <a:lnTo>
                    <a:pt x="2150" y="10404"/>
                  </a:lnTo>
                  <a:lnTo>
                    <a:pt x="1981" y="10539"/>
                  </a:lnTo>
                  <a:lnTo>
                    <a:pt x="1922" y="10624"/>
                  </a:lnTo>
                  <a:lnTo>
                    <a:pt x="1744" y="10979"/>
                  </a:lnTo>
                  <a:lnTo>
                    <a:pt x="1668" y="11208"/>
                  </a:lnTo>
                  <a:lnTo>
                    <a:pt x="1448" y="11614"/>
                  </a:lnTo>
                  <a:lnTo>
                    <a:pt x="1295" y="11809"/>
                  </a:lnTo>
                  <a:lnTo>
                    <a:pt x="1211" y="11944"/>
                  </a:lnTo>
                  <a:lnTo>
                    <a:pt x="1092" y="12080"/>
                  </a:lnTo>
                  <a:lnTo>
                    <a:pt x="999" y="12139"/>
                  </a:lnTo>
                  <a:lnTo>
                    <a:pt x="770" y="12325"/>
                  </a:lnTo>
                  <a:lnTo>
                    <a:pt x="533" y="12486"/>
                  </a:lnTo>
                  <a:lnTo>
                    <a:pt x="508" y="12520"/>
                  </a:lnTo>
                  <a:lnTo>
                    <a:pt x="330" y="12655"/>
                  </a:lnTo>
                  <a:lnTo>
                    <a:pt x="195" y="12698"/>
                  </a:lnTo>
                  <a:lnTo>
                    <a:pt x="127" y="12749"/>
                  </a:lnTo>
                  <a:lnTo>
                    <a:pt x="59" y="12757"/>
                  </a:lnTo>
                  <a:lnTo>
                    <a:pt x="0" y="1279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2" name="Freeform 308">
              <a:extLst>
                <a:ext uri="{FF2B5EF4-FFF2-40B4-BE49-F238E27FC236}">
                  <a16:creationId xmlns:a16="http://schemas.microsoft.com/office/drawing/2014/main" id="{D472D87C-837B-48D1-B3EB-28064037E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953"/>
              <a:ext cx="1340" cy="1572"/>
            </a:xfrm>
            <a:custGeom>
              <a:avLst/>
              <a:gdLst>
                <a:gd name="T0" fmla="*/ 7645 w 7704"/>
                <a:gd name="T1" fmla="*/ 169 h 9032"/>
                <a:gd name="T2" fmla="*/ 7205 w 7704"/>
                <a:gd name="T3" fmla="*/ 68 h 9032"/>
                <a:gd name="T4" fmla="*/ 6934 w 7704"/>
                <a:gd name="T5" fmla="*/ 25 h 9032"/>
                <a:gd name="T6" fmla="*/ 6765 w 7704"/>
                <a:gd name="T7" fmla="*/ 17 h 9032"/>
                <a:gd name="T8" fmla="*/ 6663 w 7704"/>
                <a:gd name="T9" fmla="*/ 0 h 9032"/>
                <a:gd name="T10" fmla="*/ 5706 w 7704"/>
                <a:gd name="T11" fmla="*/ 34 h 9032"/>
                <a:gd name="T12" fmla="*/ 5232 w 7704"/>
                <a:gd name="T13" fmla="*/ 152 h 9032"/>
                <a:gd name="T14" fmla="*/ 4826 w 7704"/>
                <a:gd name="T15" fmla="*/ 330 h 9032"/>
                <a:gd name="T16" fmla="*/ 4657 w 7704"/>
                <a:gd name="T17" fmla="*/ 423 h 9032"/>
                <a:gd name="T18" fmla="*/ 4479 w 7704"/>
                <a:gd name="T19" fmla="*/ 567 h 9032"/>
                <a:gd name="T20" fmla="*/ 4318 w 7704"/>
                <a:gd name="T21" fmla="*/ 762 h 9032"/>
                <a:gd name="T22" fmla="*/ 4106 w 7704"/>
                <a:gd name="T23" fmla="*/ 1676 h 9032"/>
                <a:gd name="T24" fmla="*/ 4056 w 7704"/>
                <a:gd name="T25" fmla="*/ 2133 h 9032"/>
                <a:gd name="T26" fmla="*/ 4039 w 7704"/>
                <a:gd name="T27" fmla="*/ 2446 h 9032"/>
                <a:gd name="T28" fmla="*/ 4106 w 7704"/>
                <a:gd name="T29" fmla="*/ 3081 h 9032"/>
                <a:gd name="T30" fmla="*/ 4115 w 7704"/>
                <a:gd name="T31" fmla="*/ 3445 h 9032"/>
                <a:gd name="T32" fmla="*/ 4149 w 7704"/>
                <a:gd name="T33" fmla="*/ 3716 h 9032"/>
                <a:gd name="T34" fmla="*/ 4191 w 7704"/>
                <a:gd name="T35" fmla="*/ 4029 h 9032"/>
                <a:gd name="T36" fmla="*/ 4039 w 7704"/>
                <a:gd name="T37" fmla="*/ 4326 h 9032"/>
                <a:gd name="T38" fmla="*/ 3734 w 7704"/>
                <a:gd name="T39" fmla="*/ 4495 h 9032"/>
                <a:gd name="T40" fmla="*/ 3116 w 7704"/>
                <a:gd name="T41" fmla="*/ 4673 h 9032"/>
                <a:gd name="T42" fmla="*/ 2947 w 7704"/>
                <a:gd name="T43" fmla="*/ 4732 h 9032"/>
                <a:gd name="T44" fmla="*/ 2574 w 7704"/>
                <a:gd name="T45" fmla="*/ 4842 h 9032"/>
                <a:gd name="T46" fmla="*/ 2032 w 7704"/>
                <a:gd name="T47" fmla="*/ 5138 h 9032"/>
                <a:gd name="T48" fmla="*/ 1880 w 7704"/>
                <a:gd name="T49" fmla="*/ 5545 h 9032"/>
                <a:gd name="T50" fmla="*/ 1990 w 7704"/>
                <a:gd name="T51" fmla="*/ 6137 h 9032"/>
                <a:gd name="T52" fmla="*/ 2185 w 7704"/>
                <a:gd name="T53" fmla="*/ 6544 h 9032"/>
                <a:gd name="T54" fmla="*/ 2235 w 7704"/>
                <a:gd name="T55" fmla="*/ 6814 h 9032"/>
                <a:gd name="T56" fmla="*/ 2100 w 7704"/>
                <a:gd name="T57" fmla="*/ 7051 h 9032"/>
                <a:gd name="T58" fmla="*/ 1465 w 7704"/>
                <a:gd name="T59" fmla="*/ 7297 h 9032"/>
                <a:gd name="T60" fmla="*/ 1092 w 7704"/>
                <a:gd name="T61" fmla="*/ 7407 h 9032"/>
                <a:gd name="T62" fmla="*/ 889 w 7704"/>
                <a:gd name="T63" fmla="*/ 7466 h 9032"/>
                <a:gd name="T64" fmla="*/ 618 w 7704"/>
                <a:gd name="T65" fmla="*/ 7525 h 9032"/>
                <a:gd name="T66" fmla="*/ 415 w 7704"/>
                <a:gd name="T67" fmla="*/ 7602 h 9032"/>
                <a:gd name="T68" fmla="*/ 119 w 7704"/>
                <a:gd name="T69" fmla="*/ 7873 h 9032"/>
                <a:gd name="T70" fmla="*/ 0 w 7704"/>
                <a:gd name="T71" fmla="*/ 8279 h 9032"/>
                <a:gd name="T72" fmla="*/ 153 w 7704"/>
                <a:gd name="T73" fmla="*/ 9032 h 9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04" h="9032">
                  <a:moveTo>
                    <a:pt x="7704" y="186"/>
                  </a:moveTo>
                  <a:lnTo>
                    <a:pt x="7645" y="169"/>
                  </a:lnTo>
                  <a:lnTo>
                    <a:pt x="7510" y="127"/>
                  </a:lnTo>
                  <a:lnTo>
                    <a:pt x="7205" y="68"/>
                  </a:lnTo>
                  <a:lnTo>
                    <a:pt x="7171" y="51"/>
                  </a:lnTo>
                  <a:lnTo>
                    <a:pt x="6934" y="25"/>
                  </a:lnTo>
                  <a:lnTo>
                    <a:pt x="6866" y="34"/>
                  </a:lnTo>
                  <a:lnTo>
                    <a:pt x="6765" y="17"/>
                  </a:lnTo>
                  <a:lnTo>
                    <a:pt x="6731" y="25"/>
                  </a:lnTo>
                  <a:lnTo>
                    <a:pt x="6663" y="0"/>
                  </a:lnTo>
                  <a:lnTo>
                    <a:pt x="6045" y="0"/>
                  </a:lnTo>
                  <a:lnTo>
                    <a:pt x="5706" y="34"/>
                  </a:lnTo>
                  <a:lnTo>
                    <a:pt x="5402" y="135"/>
                  </a:lnTo>
                  <a:lnTo>
                    <a:pt x="5232" y="152"/>
                  </a:lnTo>
                  <a:lnTo>
                    <a:pt x="5063" y="203"/>
                  </a:lnTo>
                  <a:lnTo>
                    <a:pt x="4826" y="330"/>
                  </a:lnTo>
                  <a:lnTo>
                    <a:pt x="4691" y="381"/>
                  </a:lnTo>
                  <a:lnTo>
                    <a:pt x="4657" y="423"/>
                  </a:lnTo>
                  <a:lnTo>
                    <a:pt x="4513" y="516"/>
                  </a:lnTo>
                  <a:lnTo>
                    <a:pt x="4479" y="567"/>
                  </a:lnTo>
                  <a:lnTo>
                    <a:pt x="4411" y="626"/>
                  </a:lnTo>
                  <a:lnTo>
                    <a:pt x="4318" y="762"/>
                  </a:lnTo>
                  <a:lnTo>
                    <a:pt x="4242" y="999"/>
                  </a:lnTo>
                  <a:lnTo>
                    <a:pt x="4106" y="1676"/>
                  </a:lnTo>
                  <a:lnTo>
                    <a:pt x="4106" y="1905"/>
                  </a:lnTo>
                  <a:lnTo>
                    <a:pt x="4056" y="2133"/>
                  </a:lnTo>
                  <a:lnTo>
                    <a:pt x="4056" y="2353"/>
                  </a:lnTo>
                  <a:lnTo>
                    <a:pt x="4039" y="2446"/>
                  </a:lnTo>
                  <a:lnTo>
                    <a:pt x="4047" y="2760"/>
                  </a:lnTo>
                  <a:lnTo>
                    <a:pt x="4106" y="3081"/>
                  </a:lnTo>
                  <a:lnTo>
                    <a:pt x="4081" y="3310"/>
                  </a:lnTo>
                  <a:lnTo>
                    <a:pt x="4115" y="3445"/>
                  </a:lnTo>
                  <a:lnTo>
                    <a:pt x="4123" y="3665"/>
                  </a:lnTo>
                  <a:lnTo>
                    <a:pt x="4149" y="3716"/>
                  </a:lnTo>
                  <a:lnTo>
                    <a:pt x="4149" y="3852"/>
                  </a:lnTo>
                  <a:lnTo>
                    <a:pt x="4191" y="4029"/>
                  </a:lnTo>
                  <a:lnTo>
                    <a:pt x="4106" y="4241"/>
                  </a:lnTo>
                  <a:lnTo>
                    <a:pt x="4039" y="4326"/>
                  </a:lnTo>
                  <a:lnTo>
                    <a:pt x="3903" y="4402"/>
                  </a:lnTo>
                  <a:lnTo>
                    <a:pt x="3734" y="4495"/>
                  </a:lnTo>
                  <a:lnTo>
                    <a:pt x="3260" y="4647"/>
                  </a:lnTo>
                  <a:lnTo>
                    <a:pt x="3116" y="4673"/>
                  </a:lnTo>
                  <a:lnTo>
                    <a:pt x="3048" y="4723"/>
                  </a:lnTo>
                  <a:lnTo>
                    <a:pt x="2947" y="4732"/>
                  </a:lnTo>
                  <a:lnTo>
                    <a:pt x="2879" y="4774"/>
                  </a:lnTo>
                  <a:lnTo>
                    <a:pt x="2574" y="4842"/>
                  </a:lnTo>
                  <a:lnTo>
                    <a:pt x="2235" y="4994"/>
                  </a:lnTo>
                  <a:lnTo>
                    <a:pt x="2032" y="5138"/>
                  </a:lnTo>
                  <a:lnTo>
                    <a:pt x="1931" y="5316"/>
                  </a:lnTo>
                  <a:lnTo>
                    <a:pt x="1880" y="5545"/>
                  </a:lnTo>
                  <a:lnTo>
                    <a:pt x="1888" y="5858"/>
                  </a:lnTo>
                  <a:lnTo>
                    <a:pt x="1990" y="6137"/>
                  </a:lnTo>
                  <a:lnTo>
                    <a:pt x="1998" y="6222"/>
                  </a:lnTo>
                  <a:lnTo>
                    <a:pt x="2185" y="6544"/>
                  </a:lnTo>
                  <a:lnTo>
                    <a:pt x="2227" y="6679"/>
                  </a:lnTo>
                  <a:lnTo>
                    <a:pt x="2235" y="6814"/>
                  </a:lnTo>
                  <a:lnTo>
                    <a:pt x="2201" y="6950"/>
                  </a:lnTo>
                  <a:lnTo>
                    <a:pt x="2100" y="7051"/>
                  </a:lnTo>
                  <a:lnTo>
                    <a:pt x="1812" y="7221"/>
                  </a:lnTo>
                  <a:lnTo>
                    <a:pt x="1465" y="7297"/>
                  </a:lnTo>
                  <a:lnTo>
                    <a:pt x="1431" y="7331"/>
                  </a:lnTo>
                  <a:lnTo>
                    <a:pt x="1092" y="7407"/>
                  </a:lnTo>
                  <a:lnTo>
                    <a:pt x="1025" y="7407"/>
                  </a:lnTo>
                  <a:lnTo>
                    <a:pt x="889" y="7466"/>
                  </a:lnTo>
                  <a:lnTo>
                    <a:pt x="822" y="7466"/>
                  </a:lnTo>
                  <a:lnTo>
                    <a:pt x="618" y="7525"/>
                  </a:lnTo>
                  <a:lnTo>
                    <a:pt x="483" y="7593"/>
                  </a:lnTo>
                  <a:lnTo>
                    <a:pt x="415" y="7602"/>
                  </a:lnTo>
                  <a:lnTo>
                    <a:pt x="246" y="7729"/>
                  </a:lnTo>
                  <a:lnTo>
                    <a:pt x="119" y="7873"/>
                  </a:lnTo>
                  <a:lnTo>
                    <a:pt x="77" y="7966"/>
                  </a:lnTo>
                  <a:lnTo>
                    <a:pt x="0" y="8279"/>
                  </a:lnTo>
                  <a:lnTo>
                    <a:pt x="0" y="8465"/>
                  </a:lnTo>
                  <a:lnTo>
                    <a:pt x="153" y="903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3" name="Freeform 309">
              <a:extLst>
                <a:ext uri="{FF2B5EF4-FFF2-40B4-BE49-F238E27FC236}">
                  <a16:creationId xmlns:a16="http://schemas.microsoft.com/office/drawing/2014/main" id="{085FCC5F-55C9-40A0-BFD6-AD631790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" y="10"/>
              <a:ext cx="1398" cy="1089"/>
            </a:xfrm>
            <a:custGeom>
              <a:avLst/>
              <a:gdLst>
                <a:gd name="T0" fmla="*/ 7890 w 8034"/>
                <a:gd name="T1" fmla="*/ 5147 h 6256"/>
                <a:gd name="T2" fmla="*/ 7145 w 8034"/>
                <a:gd name="T3" fmla="*/ 5418 h 6256"/>
                <a:gd name="T4" fmla="*/ 6942 w 8034"/>
                <a:gd name="T5" fmla="*/ 5477 h 6256"/>
                <a:gd name="T6" fmla="*/ 6604 w 8034"/>
                <a:gd name="T7" fmla="*/ 5570 h 6256"/>
                <a:gd name="T8" fmla="*/ 6265 w 8034"/>
                <a:gd name="T9" fmla="*/ 5672 h 6256"/>
                <a:gd name="T10" fmla="*/ 5893 w 8034"/>
                <a:gd name="T11" fmla="*/ 5782 h 6256"/>
                <a:gd name="T12" fmla="*/ 5655 w 8034"/>
                <a:gd name="T13" fmla="*/ 5849 h 6256"/>
                <a:gd name="T14" fmla="*/ 5520 w 8034"/>
                <a:gd name="T15" fmla="*/ 5883 h 6256"/>
                <a:gd name="T16" fmla="*/ 4944 w 8034"/>
                <a:gd name="T17" fmla="*/ 5985 h 6256"/>
                <a:gd name="T18" fmla="*/ 4369 w 8034"/>
                <a:gd name="T19" fmla="*/ 6120 h 6256"/>
                <a:gd name="T20" fmla="*/ 4064 w 8034"/>
                <a:gd name="T21" fmla="*/ 6180 h 6256"/>
                <a:gd name="T22" fmla="*/ 3691 w 8034"/>
                <a:gd name="T23" fmla="*/ 6197 h 6256"/>
                <a:gd name="T24" fmla="*/ 3480 w 8034"/>
                <a:gd name="T25" fmla="*/ 6256 h 6256"/>
                <a:gd name="T26" fmla="*/ 3141 w 8034"/>
                <a:gd name="T27" fmla="*/ 6163 h 6256"/>
                <a:gd name="T28" fmla="*/ 3090 w 8034"/>
                <a:gd name="T29" fmla="*/ 6129 h 6256"/>
                <a:gd name="T30" fmla="*/ 2701 w 8034"/>
                <a:gd name="T31" fmla="*/ 5824 h 6256"/>
                <a:gd name="T32" fmla="*/ 2557 w 8034"/>
                <a:gd name="T33" fmla="*/ 5485 h 6256"/>
                <a:gd name="T34" fmla="*/ 2388 w 8034"/>
                <a:gd name="T35" fmla="*/ 4944 h 6256"/>
                <a:gd name="T36" fmla="*/ 2345 w 8034"/>
                <a:gd name="T37" fmla="*/ 4707 h 6256"/>
                <a:gd name="T38" fmla="*/ 2066 w 8034"/>
                <a:gd name="T39" fmla="*/ 4165 h 6256"/>
                <a:gd name="T40" fmla="*/ 1643 w 8034"/>
                <a:gd name="T41" fmla="*/ 3767 h 6256"/>
                <a:gd name="T42" fmla="*/ 1524 w 8034"/>
                <a:gd name="T43" fmla="*/ 3691 h 6256"/>
                <a:gd name="T44" fmla="*/ 1346 w 8034"/>
                <a:gd name="T45" fmla="*/ 3564 h 6256"/>
                <a:gd name="T46" fmla="*/ 940 w 8034"/>
                <a:gd name="T47" fmla="*/ 3251 h 6256"/>
                <a:gd name="T48" fmla="*/ 644 w 8034"/>
                <a:gd name="T49" fmla="*/ 2929 h 6256"/>
                <a:gd name="T50" fmla="*/ 576 w 8034"/>
                <a:gd name="T51" fmla="*/ 2777 h 6256"/>
                <a:gd name="T52" fmla="*/ 440 w 8034"/>
                <a:gd name="T53" fmla="*/ 2396 h 6256"/>
                <a:gd name="T54" fmla="*/ 415 w 8034"/>
                <a:gd name="T55" fmla="*/ 2226 h 6256"/>
                <a:gd name="T56" fmla="*/ 296 w 8034"/>
                <a:gd name="T57" fmla="*/ 1617 h 6256"/>
                <a:gd name="T58" fmla="*/ 203 w 8034"/>
                <a:gd name="T59" fmla="*/ 1143 h 6256"/>
                <a:gd name="T60" fmla="*/ 161 w 8034"/>
                <a:gd name="T61" fmla="*/ 838 h 6256"/>
                <a:gd name="T62" fmla="*/ 127 w 8034"/>
                <a:gd name="T63" fmla="*/ 635 h 6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34" h="6256">
                  <a:moveTo>
                    <a:pt x="8034" y="5113"/>
                  </a:moveTo>
                  <a:lnTo>
                    <a:pt x="7890" y="5147"/>
                  </a:lnTo>
                  <a:lnTo>
                    <a:pt x="7586" y="5223"/>
                  </a:lnTo>
                  <a:lnTo>
                    <a:pt x="7145" y="5418"/>
                  </a:lnTo>
                  <a:lnTo>
                    <a:pt x="7044" y="5426"/>
                  </a:lnTo>
                  <a:lnTo>
                    <a:pt x="6942" y="5477"/>
                  </a:lnTo>
                  <a:lnTo>
                    <a:pt x="6875" y="5477"/>
                  </a:lnTo>
                  <a:lnTo>
                    <a:pt x="6604" y="5570"/>
                  </a:lnTo>
                  <a:lnTo>
                    <a:pt x="6536" y="5570"/>
                  </a:lnTo>
                  <a:lnTo>
                    <a:pt x="6265" y="5672"/>
                  </a:lnTo>
                  <a:lnTo>
                    <a:pt x="6130" y="5680"/>
                  </a:lnTo>
                  <a:lnTo>
                    <a:pt x="5893" y="5782"/>
                  </a:lnTo>
                  <a:lnTo>
                    <a:pt x="5791" y="5790"/>
                  </a:lnTo>
                  <a:lnTo>
                    <a:pt x="5655" y="5849"/>
                  </a:lnTo>
                  <a:lnTo>
                    <a:pt x="5554" y="5858"/>
                  </a:lnTo>
                  <a:lnTo>
                    <a:pt x="5520" y="5883"/>
                  </a:lnTo>
                  <a:lnTo>
                    <a:pt x="5012" y="5951"/>
                  </a:lnTo>
                  <a:lnTo>
                    <a:pt x="4944" y="5985"/>
                  </a:lnTo>
                  <a:lnTo>
                    <a:pt x="4707" y="6027"/>
                  </a:lnTo>
                  <a:lnTo>
                    <a:pt x="4369" y="6120"/>
                  </a:lnTo>
                  <a:lnTo>
                    <a:pt x="4335" y="6146"/>
                  </a:lnTo>
                  <a:lnTo>
                    <a:pt x="4064" y="6180"/>
                  </a:lnTo>
                  <a:lnTo>
                    <a:pt x="4030" y="6197"/>
                  </a:lnTo>
                  <a:lnTo>
                    <a:pt x="3691" y="6197"/>
                  </a:lnTo>
                  <a:lnTo>
                    <a:pt x="3547" y="6222"/>
                  </a:lnTo>
                  <a:lnTo>
                    <a:pt x="3480" y="6256"/>
                  </a:lnTo>
                  <a:lnTo>
                    <a:pt x="3277" y="6230"/>
                  </a:lnTo>
                  <a:lnTo>
                    <a:pt x="3141" y="6163"/>
                  </a:lnTo>
                  <a:lnTo>
                    <a:pt x="3107" y="6163"/>
                  </a:lnTo>
                  <a:lnTo>
                    <a:pt x="3090" y="6129"/>
                  </a:lnTo>
                  <a:lnTo>
                    <a:pt x="2828" y="5960"/>
                  </a:lnTo>
                  <a:lnTo>
                    <a:pt x="2701" y="5824"/>
                  </a:lnTo>
                  <a:lnTo>
                    <a:pt x="2692" y="5773"/>
                  </a:lnTo>
                  <a:lnTo>
                    <a:pt x="2557" y="5485"/>
                  </a:lnTo>
                  <a:lnTo>
                    <a:pt x="2548" y="5384"/>
                  </a:lnTo>
                  <a:lnTo>
                    <a:pt x="2388" y="4944"/>
                  </a:lnTo>
                  <a:lnTo>
                    <a:pt x="2388" y="4876"/>
                  </a:lnTo>
                  <a:lnTo>
                    <a:pt x="2345" y="4707"/>
                  </a:lnTo>
                  <a:lnTo>
                    <a:pt x="2193" y="4368"/>
                  </a:lnTo>
                  <a:lnTo>
                    <a:pt x="2066" y="4165"/>
                  </a:lnTo>
                  <a:lnTo>
                    <a:pt x="1829" y="3911"/>
                  </a:lnTo>
                  <a:lnTo>
                    <a:pt x="1643" y="3767"/>
                  </a:lnTo>
                  <a:lnTo>
                    <a:pt x="1549" y="3725"/>
                  </a:lnTo>
                  <a:lnTo>
                    <a:pt x="1524" y="3691"/>
                  </a:lnTo>
                  <a:lnTo>
                    <a:pt x="1380" y="3606"/>
                  </a:lnTo>
                  <a:lnTo>
                    <a:pt x="1346" y="3564"/>
                  </a:lnTo>
                  <a:lnTo>
                    <a:pt x="1075" y="3395"/>
                  </a:lnTo>
                  <a:lnTo>
                    <a:pt x="940" y="3251"/>
                  </a:lnTo>
                  <a:lnTo>
                    <a:pt x="830" y="3158"/>
                  </a:lnTo>
                  <a:lnTo>
                    <a:pt x="644" y="2929"/>
                  </a:lnTo>
                  <a:lnTo>
                    <a:pt x="635" y="2878"/>
                  </a:lnTo>
                  <a:lnTo>
                    <a:pt x="576" y="2777"/>
                  </a:lnTo>
                  <a:lnTo>
                    <a:pt x="534" y="2599"/>
                  </a:lnTo>
                  <a:lnTo>
                    <a:pt x="440" y="2396"/>
                  </a:lnTo>
                  <a:lnTo>
                    <a:pt x="415" y="2294"/>
                  </a:lnTo>
                  <a:lnTo>
                    <a:pt x="415" y="2226"/>
                  </a:lnTo>
                  <a:lnTo>
                    <a:pt x="339" y="1922"/>
                  </a:lnTo>
                  <a:lnTo>
                    <a:pt x="296" y="1617"/>
                  </a:lnTo>
                  <a:lnTo>
                    <a:pt x="212" y="1278"/>
                  </a:lnTo>
                  <a:lnTo>
                    <a:pt x="203" y="1143"/>
                  </a:lnTo>
                  <a:lnTo>
                    <a:pt x="169" y="1041"/>
                  </a:lnTo>
                  <a:lnTo>
                    <a:pt x="161" y="838"/>
                  </a:lnTo>
                  <a:lnTo>
                    <a:pt x="136" y="804"/>
                  </a:lnTo>
                  <a:lnTo>
                    <a:pt x="127" y="635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4" name="Freeform 310">
              <a:extLst>
                <a:ext uri="{FF2B5EF4-FFF2-40B4-BE49-F238E27FC236}">
                  <a16:creationId xmlns:a16="http://schemas.microsoft.com/office/drawing/2014/main" id="{5ACC2FA4-D2AD-48A9-BEAD-65CBCEDF5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3093"/>
              <a:ext cx="35" cy="337"/>
            </a:xfrm>
            <a:custGeom>
              <a:avLst/>
              <a:gdLst>
                <a:gd name="T0" fmla="*/ 0 w 203"/>
                <a:gd name="T1" fmla="*/ 0 h 1939"/>
                <a:gd name="T2" fmla="*/ 102 w 203"/>
                <a:gd name="T3" fmla="*/ 203 h 1939"/>
                <a:gd name="T4" fmla="*/ 93 w 203"/>
                <a:gd name="T5" fmla="*/ 254 h 1939"/>
                <a:gd name="T6" fmla="*/ 152 w 203"/>
                <a:gd name="T7" fmla="*/ 390 h 1939"/>
                <a:gd name="T8" fmla="*/ 169 w 203"/>
                <a:gd name="T9" fmla="*/ 610 h 1939"/>
                <a:gd name="T10" fmla="*/ 195 w 203"/>
                <a:gd name="T11" fmla="*/ 660 h 1939"/>
                <a:gd name="T12" fmla="*/ 203 w 203"/>
                <a:gd name="T13" fmla="*/ 974 h 1939"/>
                <a:gd name="T14" fmla="*/ 119 w 203"/>
                <a:gd name="T15" fmla="*/ 1702 h 1939"/>
                <a:gd name="T16" fmla="*/ 0 w 203"/>
                <a:gd name="T17" fmla="*/ 1939 h 1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1939">
                  <a:moveTo>
                    <a:pt x="0" y="0"/>
                  </a:moveTo>
                  <a:lnTo>
                    <a:pt x="102" y="203"/>
                  </a:lnTo>
                  <a:lnTo>
                    <a:pt x="93" y="254"/>
                  </a:lnTo>
                  <a:lnTo>
                    <a:pt x="152" y="390"/>
                  </a:lnTo>
                  <a:lnTo>
                    <a:pt x="169" y="610"/>
                  </a:lnTo>
                  <a:lnTo>
                    <a:pt x="195" y="660"/>
                  </a:lnTo>
                  <a:lnTo>
                    <a:pt x="203" y="974"/>
                  </a:lnTo>
                  <a:lnTo>
                    <a:pt x="119" y="1702"/>
                  </a:lnTo>
                  <a:lnTo>
                    <a:pt x="0" y="1939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5" name="Freeform 311">
              <a:extLst>
                <a:ext uri="{FF2B5EF4-FFF2-40B4-BE49-F238E27FC236}">
                  <a16:creationId xmlns:a16="http://schemas.microsoft.com/office/drawing/2014/main" id="{5F570C65-EAC8-4835-A7C1-A0DBDE084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10"/>
              <a:ext cx="3453" cy="2512"/>
            </a:xfrm>
            <a:custGeom>
              <a:avLst/>
              <a:gdLst>
                <a:gd name="T0" fmla="*/ 195 w 19844"/>
                <a:gd name="T1" fmla="*/ 13087 h 14425"/>
                <a:gd name="T2" fmla="*/ 737 w 19844"/>
                <a:gd name="T3" fmla="*/ 13062 h 14425"/>
                <a:gd name="T4" fmla="*/ 1414 w 19844"/>
                <a:gd name="T5" fmla="*/ 12690 h 14425"/>
                <a:gd name="T6" fmla="*/ 2811 w 19844"/>
                <a:gd name="T7" fmla="*/ 10895 h 14425"/>
                <a:gd name="T8" fmla="*/ 3454 w 19844"/>
                <a:gd name="T9" fmla="*/ 10184 h 14425"/>
                <a:gd name="T10" fmla="*/ 4275 w 19844"/>
                <a:gd name="T11" fmla="*/ 9617 h 14425"/>
                <a:gd name="T12" fmla="*/ 4030 w 19844"/>
                <a:gd name="T13" fmla="*/ 10836 h 14425"/>
                <a:gd name="T14" fmla="*/ 3971 w 19844"/>
                <a:gd name="T15" fmla="*/ 11877 h 14425"/>
                <a:gd name="T16" fmla="*/ 4157 w 19844"/>
                <a:gd name="T17" fmla="*/ 12825 h 14425"/>
                <a:gd name="T18" fmla="*/ 4572 w 19844"/>
                <a:gd name="T19" fmla="*/ 13655 h 14425"/>
                <a:gd name="T20" fmla="*/ 5410 w 19844"/>
                <a:gd name="T21" fmla="*/ 14332 h 14425"/>
                <a:gd name="T22" fmla="*/ 6316 w 19844"/>
                <a:gd name="T23" fmla="*/ 14374 h 14425"/>
                <a:gd name="T24" fmla="*/ 6866 w 19844"/>
                <a:gd name="T25" fmla="*/ 13722 h 14425"/>
                <a:gd name="T26" fmla="*/ 7086 w 19844"/>
                <a:gd name="T27" fmla="*/ 12808 h 14425"/>
                <a:gd name="T28" fmla="*/ 7408 w 19844"/>
                <a:gd name="T29" fmla="*/ 11962 h 14425"/>
                <a:gd name="T30" fmla="*/ 7882 w 19844"/>
                <a:gd name="T31" fmla="*/ 11648 h 14425"/>
                <a:gd name="T32" fmla="*/ 8449 w 19844"/>
                <a:gd name="T33" fmla="*/ 10565 h 14425"/>
                <a:gd name="T34" fmla="*/ 8534 w 19844"/>
                <a:gd name="T35" fmla="*/ 9414 h 14425"/>
                <a:gd name="T36" fmla="*/ 7975 w 19844"/>
                <a:gd name="T37" fmla="*/ 8753 h 14425"/>
                <a:gd name="T38" fmla="*/ 7357 w 19844"/>
                <a:gd name="T39" fmla="*/ 8499 h 14425"/>
                <a:gd name="T40" fmla="*/ 6570 w 19844"/>
                <a:gd name="T41" fmla="*/ 8330 h 14425"/>
                <a:gd name="T42" fmla="*/ 5520 w 19844"/>
                <a:gd name="T43" fmla="*/ 7991 h 14425"/>
                <a:gd name="T44" fmla="*/ 5012 w 19844"/>
                <a:gd name="T45" fmla="*/ 7974 h 14425"/>
                <a:gd name="T46" fmla="*/ 4631 w 19844"/>
                <a:gd name="T47" fmla="*/ 7932 h 14425"/>
                <a:gd name="T48" fmla="*/ 5037 w 19844"/>
                <a:gd name="T49" fmla="*/ 7255 h 14425"/>
                <a:gd name="T50" fmla="*/ 5571 w 19844"/>
                <a:gd name="T51" fmla="*/ 6789 h 14425"/>
                <a:gd name="T52" fmla="*/ 6129 w 19844"/>
                <a:gd name="T53" fmla="*/ 6417 h 14425"/>
                <a:gd name="T54" fmla="*/ 7238 w 19844"/>
                <a:gd name="T55" fmla="*/ 5757 h 14425"/>
                <a:gd name="T56" fmla="*/ 8339 w 19844"/>
                <a:gd name="T57" fmla="*/ 4792 h 14425"/>
                <a:gd name="T58" fmla="*/ 8602 w 19844"/>
                <a:gd name="T59" fmla="*/ 4140 h 14425"/>
                <a:gd name="T60" fmla="*/ 8957 w 19844"/>
                <a:gd name="T61" fmla="*/ 2921 h 14425"/>
                <a:gd name="T62" fmla="*/ 9330 w 19844"/>
                <a:gd name="T63" fmla="*/ 1566 h 14425"/>
                <a:gd name="T64" fmla="*/ 9482 w 19844"/>
                <a:gd name="T65" fmla="*/ 754 h 14425"/>
                <a:gd name="T66" fmla="*/ 9643 w 19844"/>
                <a:gd name="T67" fmla="*/ 0 h 14425"/>
                <a:gd name="T68" fmla="*/ 10185 w 19844"/>
                <a:gd name="T69" fmla="*/ 1558 h 14425"/>
                <a:gd name="T70" fmla="*/ 10803 w 19844"/>
                <a:gd name="T71" fmla="*/ 3547 h 14425"/>
                <a:gd name="T72" fmla="*/ 11328 w 19844"/>
                <a:gd name="T73" fmla="*/ 4309 h 14425"/>
                <a:gd name="T74" fmla="*/ 11852 w 19844"/>
                <a:gd name="T75" fmla="*/ 5012 h 14425"/>
                <a:gd name="T76" fmla="*/ 12242 w 19844"/>
                <a:gd name="T77" fmla="*/ 5401 h 14425"/>
                <a:gd name="T78" fmla="*/ 13495 w 19844"/>
                <a:gd name="T79" fmla="*/ 6281 h 14425"/>
                <a:gd name="T80" fmla="*/ 14138 w 19844"/>
                <a:gd name="T81" fmla="*/ 6866 h 14425"/>
                <a:gd name="T82" fmla="*/ 14773 w 19844"/>
                <a:gd name="T83" fmla="*/ 7416 h 14425"/>
                <a:gd name="T84" fmla="*/ 15848 w 19844"/>
                <a:gd name="T85" fmla="*/ 7551 h 14425"/>
                <a:gd name="T86" fmla="*/ 16720 w 19844"/>
                <a:gd name="T87" fmla="*/ 7204 h 14425"/>
                <a:gd name="T88" fmla="*/ 18016 w 19844"/>
                <a:gd name="T89" fmla="*/ 6425 h 14425"/>
                <a:gd name="T90" fmla="*/ 19328 w 19844"/>
                <a:gd name="T91" fmla="*/ 5790 h 14425"/>
                <a:gd name="T92" fmla="*/ 19413 w 19844"/>
                <a:gd name="T93" fmla="*/ 6256 h 14425"/>
                <a:gd name="T94" fmla="*/ 19057 w 19844"/>
                <a:gd name="T95" fmla="*/ 7331 h 14425"/>
                <a:gd name="T96" fmla="*/ 18778 w 19844"/>
                <a:gd name="T97" fmla="*/ 8279 h 14425"/>
                <a:gd name="T98" fmla="*/ 18922 w 19844"/>
                <a:gd name="T99" fmla="*/ 9456 h 14425"/>
                <a:gd name="T100" fmla="*/ 19734 w 19844"/>
                <a:gd name="T101" fmla="*/ 10649 h 14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44" h="14425">
                  <a:moveTo>
                    <a:pt x="0" y="13054"/>
                  </a:moveTo>
                  <a:lnTo>
                    <a:pt x="102" y="13062"/>
                  </a:lnTo>
                  <a:lnTo>
                    <a:pt x="152" y="13096"/>
                  </a:lnTo>
                  <a:lnTo>
                    <a:pt x="195" y="13087"/>
                  </a:lnTo>
                  <a:lnTo>
                    <a:pt x="423" y="13113"/>
                  </a:lnTo>
                  <a:lnTo>
                    <a:pt x="559" y="13096"/>
                  </a:lnTo>
                  <a:lnTo>
                    <a:pt x="643" y="13062"/>
                  </a:lnTo>
                  <a:lnTo>
                    <a:pt x="737" y="13062"/>
                  </a:lnTo>
                  <a:lnTo>
                    <a:pt x="923" y="13020"/>
                  </a:lnTo>
                  <a:lnTo>
                    <a:pt x="1101" y="12944"/>
                  </a:lnTo>
                  <a:lnTo>
                    <a:pt x="1270" y="12825"/>
                  </a:lnTo>
                  <a:lnTo>
                    <a:pt x="1414" y="12690"/>
                  </a:lnTo>
                  <a:lnTo>
                    <a:pt x="2218" y="11648"/>
                  </a:lnTo>
                  <a:lnTo>
                    <a:pt x="2548" y="11234"/>
                  </a:lnTo>
                  <a:lnTo>
                    <a:pt x="2616" y="11174"/>
                  </a:lnTo>
                  <a:lnTo>
                    <a:pt x="2811" y="10895"/>
                  </a:lnTo>
                  <a:lnTo>
                    <a:pt x="2912" y="10802"/>
                  </a:lnTo>
                  <a:lnTo>
                    <a:pt x="3065" y="10582"/>
                  </a:lnTo>
                  <a:lnTo>
                    <a:pt x="3268" y="10345"/>
                  </a:lnTo>
                  <a:lnTo>
                    <a:pt x="3454" y="10184"/>
                  </a:lnTo>
                  <a:lnTo>
                    <a:pt x="3573" y="10048"/>
                  </a:lnTo>
                  <a:lnTo>
                    <a:pt x="3920" y="9761"/>
                  </a:lnTo>
                  <a:lnTo>
                    <a:pt x="4123" y="9642"/>
                  </a:lnTo>
                  <a:lnTo>
                    <a:pt x="4275" y="9617"/>
                  </a:lnTo>
                  <a:lnTo>
                    <a:pt x="4301" y="9794"/>
                  </a:lnTo>
                  <a:lnTo>
                    <a:pt x="4165" y="10065"/>
                  </a:lnTo>
                  <a:lnTo>
                    <a:pt x="4098" y="10294"/>
                  </a:lnTo>
                  <a:lnTo>
                    <a:pt x="4030" y="10836"/>
                  </a:lnTo>
                  <a:lnTo>
                    <a:pt x="4030" y="11064"/>
                  </a:lnTo>
                  <a:lnTo>
                    <a:pt x="3988" y="11242"/>
                  </a:lnTo>
                  <a:lnTo>
                    <a:pt x="3971" y="11513"/>
                  </a:lnTo>
                  <a:lnTo>
                    <a:pt x="3971" y="11877"/>
                  </a:lnTo>
                  <a:lnTo>
                    <a:pt x="4004" y="12105"/>
                  </a:lnTo>
                  <a:lnTo>
                    <a:pt x="4004" y="12241"/>
                  </a:lnTo>
                  <a:lnTo>
                    <a:pt x="4106" y="12740"/>
                  </a:lnTo>
                  <a:lnTo>
                    <a:pt x="4157" y="12825"/>
                  </a:lnTo>
                  <a:lnTo>
                    <a:pt x="4199" y="13011"/>
                  </a:lnTo>
                  <a:lnTo>
                    <a:pt x="4436" y="13511"/>
                  </a:lnTo>
                  <a:lnTo>
                    <a:pt x="4496" y="13587"/>
                  </a:lnTo>
                  <a:lnTo>
                    <a:pt x="4572" y="13655"/>
                  </a:lnTo>
                  <a:lnTo>
                    <a:pt x="4614" y="13748"/>
                  </a:lnTo>
                  <a:lnTo>
                    <a:pt x="4775" y="13951"/>
                  </a:lnTo>
                  <a:lnTo>
                    <a:pt x="4970" y="14103"/>
                  </a:lnTo>
                  <a:lnTo>
                    <a:pt x="5410" y="14332"/>
                  </a:lnTo>
                  <a:lnTo>
                    <a:pt x="5638" y="14366"/>
                  </a:lnTo>
                  <a:lnTo>
                    <a:pt x="5723" y="14400"/>
                  </a:lnTo>
                  <a:lnTo>
                    <a:pt x="6087" y="14425"/>
                  </a:lnTo>
                  <a:lnTo>
                    <a:pt x="6316" y="14374"/>
                  </a:lnTo>
                  <a:lnTo>
                    <a:pt x="6485" y="14289"/>
                  </a:lnTo>
                  <a:lnTo>
                    <a:pt x="6629" y="14162"/>
                  </a:lnTo>
                  <a:lnTo>
                    <a:pt x="6790" y="13993"/>
                  </a:lnTo>
                  <a:lnTo>
                    <a:pt x="6866" y="13722"/>
                  </a:lnTo>
                  <a:lnTo>
                    <a:pt x="6858" y="13519"/>
                  </a:lnTo>
                  <a:lnTo>
                    <a:pt x="6968" y="13181"/>
                  </a:lnTo>
                  <a:lnTo>
                    <a:pt x="6993" y="13045"/>
                  </a:lnTo>
                  <a:lnTo>
                    <a:pt x="7086" y="12808"/>
                  </a:lnTo>
                  <a:lnTo>
                    <a:pt x="7103" y="12639"/>
                  </a:lnTo>
                  <a:lnTo>
                    <a:pt x="7188" y="12334"/>
                  </a:lnTo>
                  <a:lnTo>
                    <a:pt x="7230" y="12232"/>
                  </a:lnTo>
                  <a:lnTo>
                    <a:pt x="7408" y="11962"/>
                  </a:lnTo>
                  <a:lnTo>
                    <a:pt x="7594" y="11860"/>
                  </a:lnTo>
                  <a:lnTo>
                    <a:pt x="7772" y="11733"/>
                  </a:lnTo>
                  <a:lnTo>
                    <a:pt x="7840" y="11665"/>
                  </a:lnTo>
                  <a:lnTo>
                    <a:pt x="7882" y="11648"/>
                  </a:lnTo>
                  <a:lnTo>
                    <a:pt x="8161" y="11208"/>
                  </a:lnTo>
                  <a:lnTo>
                    <a:pt x="8339" y="10836"/>
                  </a:lnTo>
                  <a:lnTo>
                    <a:pt x="8348" y="10768"/>
                  </a:lnTo>
                  <a:lnTo>
                    <a:pt x="8449" y="10565"/>
                  </a:lnTo>
                  <a:lnTo>
                    <a:pt x="8508" y="10395"/>
                  </a:lnTo>
                  <a:lnTo>
                    <a:pt x="8576" y="9989"/>
                  </a:lnTo>
                  <a:lnTo>
                    <a:pt x="8568" y="9684"/>
                  </a:lnTo>
                  <a:lnTo>
                    <a:pt x="8534" y="9414"/>
                  </a:lnTo>
                  <a:lnTo>
                    <a:pt x="8483" y="9278"/>
                  </a:lnTo>
                  <a:lnTo>
                    <a:pt x="8407" y="9143"/>
                  </a:lnTo>
                  <a:lnTo>
                    <a:pt x="8212" y="8939"/>
                  </a:lnTo>
                  <a:lnTo>
                    <a:pt x="7975" y="8753"/>
                  </a:lnTo>
                  <a:lnTo>
                    <a:pt x="7696" y="8618"/>
                  </a:lnTo>
                  <a:lnTo>
                    <a:pt x="7594" y="8550"/>
                  </a:lnTo>
                  <a:lnTo>
                    <a:pt x="7391" y="8482"/>
                  </a:lnTo>
                  <a:lnTo>
                    <a:pt x="7357" y="8499"/>
                  </a:lnTo>
                  <a:lnTo>
                    <a:pt x="7018" y="8415"/>
                  </a:lnTo>
                  <a:lnTo>
                    <a:pt x="6985" y="8432"/>
                  </a:lnTo>
                  <a:lnTo>
                    <a:pt x="6747" y="8347"/>
                  </a:lnTo>
                  <a:lnTo>
                    <a:pt x="6570" y="8330"/>
                  </a:lnTo>
                  <a:lnTo>
                    <a:pt x="5892" y="8101"/>
                  </a:lnTo>
                  <a:lnTo>
                    <a:pt x="5757" y="8093"/>
                  </a:lnTo>
                  <a:lnTo>
                    <a:pt x="5689" y="8042"/>
                  </a:lnTo>
                  <a:lnTo>
                    <a:pt x="5520" y="7991"/>
                  </a:lnTo>
                  <a:lnTo>
                    <a:pt x="5317" y="7941"/>
                  </a:lnTo>
                  <a:lnTo>
                    <a:pt x="5114" y="7958"/>
                  </a:lnTo>
                  <a:lnTo>
                    <a:pt x="5046" y="7991"/>
                  </a:lnTo>
                  <a:lnTo>
                    <a:pt x="5012" y="7974"/>
                  </a:lnTo>
                  <a:lnTo>
                    <a:pt x="4876" y="8025"/>
                  </a:lnTo>
                  <a:lnTo>
                    <a:pt x="4809" y="8068"/>
                  </a:lnTo>
                  <a:lnTo>
                    <a:pt x="4707" y="8093"/>
                  </a:lnTo>
                  <a:lnTo>
                    <a:pt x="4631" y="7932"/>
                  </a:lnTo>
                  <a:lnTo>
                    <a:pt x="4716" y="7695"/>
                  </a:lnTo>
                  <a:lnTo>
                    <a:pt x="4851" y="7492"/>
                  </a:lnTo>
                  <a:lnTo>
                    <a:pt x="4970" y="7365"/>
                  </a:lnTo>
                  <a:lnTo>
                    <a:pt x="5037" y="7255"/>
                  </a:lnTo>
                  <a:lnTo>
                    <a:pt x="5080" y="7238"/>
                  </a:lnTo>
                  <a:lnTo>
                    <a:pt x="5122" y="7162"/>
                  </a:lnTo>
                  <a:lnTo>
                    <a:pt x="5410" y="6899"/>
                  </a:lnTo>
                  <a:lnTo>
                    <a:pt x="5571" y="6789"/>
                  </a:lnTo>
                  <a:lnTo>
                    <a:pt x="5647" y="6713"/>
                  </a:lnTo>
                  <a:lnTo>
                    <a:pt x="5782" y="6645"/>
                  </a:lnTo>
                  <a:lnTo>
                    <a:pt x="5994" y="6485"/>
                  </a:lnTo>
                  <a:lnTo>
                    <a:pt x="6129" y="6417"/>
                  </a:lnTo>
                  <a:lnTo>
                    <a:pt x="6383" y="6239"/>
                  </a:lnTo>
                  <a:lnTo>
                    <a:pt x="6502" y="6180"/>
                  </a:lnTo>
                  <a:lnTo>
                    <a:pt x="6993" y="5875"/>
                  </a:lnTo>
                  <a:lnTo>
                    <a:pt x="7238" y="5757"/>
                  </a:lnTo>
                  <a:lnTo>
                    <a:pt x="7806" y="5401"/>
                  </a:lnTo>
                  <a:lnTo>
                    <a:pt x="8000" y="5240"/>
                  </a:lnTo>
                  <a:lnTo>
                    <a:pt x="8161" y="5062"/>
                  </a:lnTo>
                  <a:lnTo>
                    <a:pt x="8339" y="4792"/>
                  </a:lnTo>
                  <a:lnTo>
                    <a:pt x="8466" y="4555"/>
                  </a:lnTo>
                  <a:lnTo>
                    <a:pt x="8542" y="4275"/>
                  </a:lnTo>
                  <a:lnTo>
                    <a:pt x="8568" y="4258"/>
                  </a:lnTo>
                  <a:lnTo>
                    <a:pt x="8602" y="4140"/>
                  </a:lnTo>
                  <a:lnTo>
                    <a:pt x="8610" y="3970"/>
                  </a:lnTo>
                  <a:lnTo>
                    <a:pt x="8906" y="3090"/>
                  </a:lnTo>
                  <a:lnTo>
                    <a:pt x="8906" y="3022"/>
                  </a:lnTo>
                  <a:lnTo>
                    <a:pt x="8957" y="2921"/>
                  </a:lnTo>
                  <a:lnTo>
                    <a:pt x="9093" y="2345"/>
                  </a:lnTo>
                  <a:lnTo>
                    <a:pt x="9152" y="2210"/>
                  </a:lnTo>
                  <a:lnTo>
                    <a:pt x="9186" y="2007"/>
                  </a:lnTo>
                  <a:lnTo>
                    <a:pt x="9330" y="1566"/>
                  </a:lnTo>
                  <a:lnTo>
                    <a:pt x="9330" y="1465"/>
                  </a:lnTo>
                  <a:lnTo>
                    <a:pt x="9380" y="1329"/>
                  </a:lnTo>
                  <a:lnTo>
                    <a:pt x="9380" y="1262"/>
                  </a:lnTo>
                  <a:lnTo>
                    <a:pt x="9482" y="754"/>
                  </a:lnTo>
                  <a:lnTo>
                    <a:pt x="9465" y="280"/>
                  </a:lnTo>
                  <a:lnTo>
                    <a:pt x="9516" y="76"/>
                  </a:lnTo>
                  <a:lnTo>
                    <a:pt x="9550" y="34"/>
                  </a:lnTo>
                  <a:lnTo>
                    <a:pt x="9643" y="0"/>
                  </a:lnTo>
                  <a:lnTo>
                    <a:pt x="9795" y="195"/>
                  </a:lnTo>
                  <a:lnTo>
                    <a:pt x="9829" y="381"/>
                  </a:lnTo>
                  <a:lnTo>
                    <a:pt x="10015" y="788"/>
                  </a:lnTo>
                  <a:lnTo>
                    <a:pt x="10185" y="1558"/>
                  </a:lnTo>
                  <a:lnTo>
                    <a:pt x="10227" y="1913"/>
                  </a:lnTo>
                  <a:lnTo>
                    <a:pt x="10456" y="2591"/>
                  </a:lnTo>
                  <a:lnTo>
                    <a:pt x="10540" y="2955"/>
                  </a:lnTo>
                  <a:lnTo>
                    <a:pt x="10803" y="3547"/>
                  </a:lnTo>
                  <a:lnTo>
                    <a:pt x="10964" y="3767"/>
                  </a:lnTo>
                  <a:lnTo>
                    <a:pt x="11031" y="3894"/>
                  </a:lnTo>
                  <a:lnTo>
                    <a:pt x="11209" y="4131"/>
                  </a:lnTo>
                  <a:lnTo>
                    <a:pt x="11328" y="4309"/>
                  </a:lnTo>
                  <a:lnTo>
                    <a:pt x="11336" y="4360"/>
                  </a:lnTo>
                  <a:lnTo>
                    <a:pt x="11514" y="4597"/>
                  </a:lnTo>
                  <a:lnTo>
                    <a:pt x="11649" y="4741"/>
                  </a:lnTo>
                  <a:lnTo>
                    <a:pt x="11852" y="5012"/>
                  </a:lnTo>
                  <a:lnTo>
                    <a:pt x="11971" y="5130"/>
                  </a:lnTo>
                  <a:lnTo>
                    <a:pt x="12013" y="5147"/>
                  </a:lnTo>
                  <a:lnTo>
                    <a:pt x="12039" y="5198"/>
                  </a:lnTo>
                  <a:lnTo>
                    <a:pt x="12242" y="5401"/>
                  </a:lnTo>
                  <a:lnTo>
                    <a:pt x="12462" y="5579"/>
                  </a:lnTo>
                  <a:lnTo>
                    <a:pt x="12682" y="5790"/>
                  </a:lnTo>
                  <a:lnTo>
                    <a:pt x="12911" y="5985"/>
                  </a:lnTo>
                  <a:lnTo>
                    <a:pt x="13495" y="6281"/>
                  </a:lnTo>
                  <a:lnTo>
                    <a:pt x="13740" y="6451"/>
                  </a:lnTo>
                  <a:lnTo>
                    <a:pt x="13910" y="6620"/>
                  </a:lnTo>
                  <a:lnTo>
                    <a:pt x="14028" y="6781"/>
                  </a:lnTo>
                  <a:lnTo>
                    <a:pt x="14138" y="6866"/>
                  </a:lnTo>
                  <a:lnTo>
                    <a:pt x="14231" y="6984"/>
                  </a:lnTo>
                  <a:lnTo>
                    <a:pt x="14341" y="7086"/>
                  </a:lnTo>
                  <a:lnTo>
                    <a:pt x="14367" y="7128"/>
                  </a:lnTo>
                  <a:lnTo>
                    <a:pt x="14773" y="7416"/>
                  </a:lnTo>
                  <a:lnTo>
                    <a:pt x="14985" y="7517"/>
                  </a:lnTo>
                  <a:lnTo>
                    <a:pt x="15535" y="7602"/>
                  </a:lnTo>
                  <a:lnTo>
                    <a:pt x="15755" y="7551"/>
                  </a:lnTo>
                  <a:lnTo>
                    <a:pt x="15848" y="7551"/>
                  </a:lnTo>
                  <a:lnTo>
                    <a:pt x="16119" y="7467"/>
                  </a:lnTo>
                  <a:lnTo>
                    <a:pt x="16255" y="7458"/>
                  </a:lnTo>
                  <a:lnTo>
                    <a:pt x="16560" y="7323"/>
                  </a:lnTo>
                  <a:lnTo>
                    <a:pt x="16720" y="7204"/>
                  </a:lnTo>
                  <a:lnTo>
                    <a:pt x="16805" y="7170"/>
                  </a:lnTo>
                  <a:lnTo>
                    <a:pt x="17059" y="6993"/>
                  </a:lnTo>
                  <a:lnTo>
                    <a:pt x="17491" y="6764"/>
                  </a:lnTo>
                  <a:lnTo>
                    <a:pt x="18016" y="6425"/>
                  </a:lnTo>
                  <a:lnTo>
                    <a:pt x="18244" y="6349"/>
                  </a:lnTo>
                  <a:lnTo>
                    <a:pt x="18515" y="6214"/>
                  </a:lnTo>
                  <a:lnTo>
                    <a:pt x="18786" y="6121"/>
                  </a:lnTo>
                  <a:lnTo>
                    <a:pt x="19328" y="5790"/>
                  </a:lnTo>
                  <a:lnTo>
                    <a:pt x="19353" y="5816"/>
                  </a:lnTo>
                  <a:lnTo>
                    <a:pt x="19480" y="5850"/>
                  </a:lnTo>
                  <a:lnTo>
                    <a:pt x="19497" y="5917"/>
                  </a:lnTo>
                  <a:lnTo>
                    <a:pt x="19413" y="6256"/>
                  </a:lnTo>
                  <a:lnTo>
                    <a:pt x="19277" y="6561"/>
                  </a:lnTo>
                  <a:lnTo>
                    <a:pt x="19277" y="6612"/>
                  </a:lnTo>
                  <a:lnTo>
                    <a:pt x="19108" y="7060"/>
                  </a:lnTo>
                  <a:lnTo>
                    <a:pt x="19057" y="7331"/>
                  </a:lnTo>
                  <a:lnTo>
                    <a:pt x="18913" y="7737"/>
                  </a:lnTo>
                  <a:lnTo>
                    <a:pt x="18888" y="7873"/>
                  </a:lnTo>
                  <a:lnTo>
                    <a:pt x="18803" y="8144"/>
                  </a:lnTo>
                  <a:lnTo>
                    <a:pt x="18778" y="8279"/>
                  </a:lnTo>
                  <a:lnTo>
                    <a:pt x="18769" y="8736"/>
                  </a:lnTo>
                  <a:lnTo>
                    <a:pt x="18812" y="9050"/>
                  </a:lnTo>
                  <a:lnTo>
                    <a:pt x="18879" y="9236"/>
                  </a:lnTo>
                  <a:lnTo>
                    <a:pt x="18922" y="9456"/>
                  </a:lnTo>
                  <a:lnTo>
                    <a:pt x="19023" y="9727"/>
                  </a:lnTo>
                  <a:lnTo>
                    <a:pt x="19142" y="9955"/>
                  </a:lnTo>
                  <a:lnTo>
                    <a:pt x="19447" y="10387"/>
                  </a:lnTo>
                  <a:lnTo>
                    <a:pt x="19734" y="10649"/>
                  </a:lnTo>
                  <a:lnTo>
                    <a:pt x="19844" y="1070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6" name="Freeform 312">
              <a:extLst>
                <a:ext uri="{FF2B5EF4-FFF2-40B4-BE49-F238E27FC236}">
                  <a16:creationId xmlns:a16="http://schemas.microsoft.com/office/drawing/2014/main" id="{014F444B-B76D-4E0C-82D8-2E456FDB8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" y="2576"/>
              <a:ext cx="2132" cy="1949"/>
            </a:xfrm>
            <a:custGeom>
              <a:avLst/>
              <a:gdLst>
                <a:gd name="T0" fmla="*/ 144 w 12250"/>
                <a:gd name="T1" fmla="*/ 10886 h 11199"/>
                <a:gd name="T2" fmla="*/ 390 w 12250"/>
                <a:gd name="T3" fmla="*/ 10378 h 11199"/>
                <a:gd name="T4" fmla="*/ 838 w 12250"/>
                <a:gd name="T5" fmla="*/ 9735 h 11199"/>
                <a:gd name="T6" fmla="*/ 1041 w 12250"/>
                <a:gd name="T7" fmla="*/ 9498 h 11199"/>
                <a:gd name="T8" fmla="*/ 1380 w 12250"/>
                <a:gd name="T9" fmla="*/ 9227 h 11199"/>
                <a:gd name="T10" fmla="*/ 1829 w 12250"/>
                <a:gd name="T11" fmla="*/ 9083 h 11199"/>
                <a:gd name="T12" fmla="*/ 2057 w 12250"/>
                <a:gd name="T13" fmla="*/ 9015 h 11199"/>
                <a:gd name="T14" fmla="*/ 2726 w 12250"/>
                <a:gd name="T15" fmla="*/ 8880 h 11199"/>
                <a:gd name="T16" fmla="*/ 3132 w 12250"/>
                <a:gd name="T17" fmla="*/ 8711 h 11199"/>
                <a:gd name="T18" fmla="*/ 3336 w 12250"/>
                <a:gd name="T19" fmla="*/ 8482 h 11199"/>
                <a:gd name="T20" fmla="*/ 3437 w 12250"/>
                <a:gd name="T21" fmla="*/ 8143 h 11199"/>
                <a:gd name="T22" fmla="*/ 3564 w 12250"/>
                <a:gd name="T23" fmla="*/ 7771 h 11199"/>
                <a:gd name="T24" fmla="*/ 3674 w 12250"/>
                <a:gd name="T25" fmla="*/ 7297 h 11199"/>
                <a:gd name="T26" fmla="*/ 3767 w 12250"/>
                <a:gd name="T27" fmla="*/ 7060 h 11199"/>
                <a:gd name="T28" fmla="*/ 3852 w 12250"/>
                <a:gd name="T29" fmla="*/ 6857 h 11199"/>
                <a:gd name="T30" fmla="*/ 4004 w 12250"/>
                <a:gd name="T31" fmla="*/ 6611 h 11199"/>
                <a:gd name="T32" fmla="*/ 4318 w 12250"/>
                <a:gd name="T33" fmla="*/ 6036 h 11199"/>
                <a:gd name="T34" fmla="*/ 5029 w 12250"/>
                <a:gd name="T35" fmla="*/ 5612 h 11199"/>
                <a:gd name="T36" fmla="*/ 5215 w 12250"/>
                <a:gd name="T37" fmla="*/ 5545 h 11199"/>
                <a:gd name="T38" fmla="*/ 5655 w 12250"/>
                <a:gd name="T39" fmla="*/ 5392 h 11199"/>
                <a:gd name="T40" fmla="*/ 5833 w 12250"/>
                <a:gd name="T41" fmla="*/ 5316 h 11199"/>
                <a:gd name="T42" fmla="*/ 6062 w 12250"/>
                <a:gd name="T43" fmla="*/ 5121 h 11199"/>
                <a:gd name="T44" fmla="*/ 6104 w 12250"/>
                <a:gd name="T45" fmla="*/ 4910 h 11199"/>
                <a:gd name="T46" fmla="*/ 6070 w 12250"/>
                <a:gd name="T47" fmla="*/ 4740 h 11199"/>
                <a:gd name="T48" fmla="*/ 6138 w 12250"/>
                <a:gd name="T49" fmla="*/ 4537 h 11199"/>
                <a:gd name="T50" fmla="*/ 6113 w 12250"/>
                <a:gd name="T51" fmla="*/ 4402 h 11199"/>
                <a:gd name="T52" fmla="*/ 6096 w 12250"/>
                <a:gd name="T53" fmla="*/ 3775 h 11199"/>
                <a:gd name="T54" fmla="*/ 6096 w 12250"/>
                <a:gd name="T55" fmla="*/ 3471 h 11199"/>
                <a:gd name="T56" fmla="*/ 6163 w 12250"/>
                <a:gd name="T57" fmla="*/ 3234 h 11199"/>
                <a:gd name="T58" fmla="*/ 6248 w 12250"/>
                <a:gd name="T59" fmla="*/ 2827 h 11199"/>
                <a:gd name="T60" fmla="*/ 6409 w 12250"/>
                <a:gd name="T61" fmla="*/ 2252 h 11199"/>
                <a:gd name="T62" fmla="*/ 6536 w 12250"/>
                <a:gd name="T63" fmla="*/ 2015 h 11199"/>
                <a:gd name="T64" fmla="*/ 6773 w 12250"/>
                <a:gd name="T65" fmla="*/ 1371 h 11199"/>
                <a:gd name="T66" fmla="*/ 6934 w 12250"/>
                <a:gd name="T67" fmla="*/ 1100 h 11199"/>
                <a:gd name="T68" fmla="*/ 7391 w 12250"/>
                <a:gd name="T69" fmla="*/ 813 h 11199"/>
                <a:gd name="T70" fmla="*/ 8246 w 12250"/>
                <a:gd name="T71" fmla="*/ 550 h 11199"/>
                <a:gd name="T72" fmla="*/ 8466 w 12250"/>
                <a:gd name="T73" fmla="*/ 474 h 11199"/>
                <a:gd name="T74" fmla="*/ 8923 w 12250"/>
                <a:gd name="T75" fmla="*/ 381 h 11199"/>
                <a:gd name="T76" fmla="*/ 9423 w 12250"/>
                <a:gd name="T77" fmla="*/ 330 h 11199"/>
                <a:gd name="T78" fmla="*/ 9601 w 12250"/>
                <a:gd name="T79" fmla="*/ 305 h 11199"/>
                <a:gd name="T80" fmla="*/ 9778 w 12250"/>
                <a:gd name="T81" fmla="*/ 279 h 11199"/>
                <a:gd name="T82" fmla="*/ 10100 w 12250"/>
                <a:gd name="T83" fmla="*/ 262 h 11199"/>
                <a:gd name="T84" fmla="*/ 10278 w 12250"/>
                <a:gd name="T85" fmla="*/ 228 h 11199"/>
                <a:gd name="T86" fmla="*/ 10642 w 12250"/>
                <a:gd name="T87" fmla="*/ 161 h 11199"/>
                <a:gd name="T88" fmla="*/ 11048 w 12250"/>
                <a:gd name="T89" fmla="*/ 110 h 11199"/>
                <a:gd name="T90" fmla="*/ 11412 w 12250"/>
                <a:gd name="T91" fmla="*/ 76 h 11199"/>
                <a:gd name="T92" fmla="*/ 12250 w 12250"/>
                <a:gd name="T93" fmla="*/ 8 h 1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50" h="11199">
                  <a:moveTo>
                    <a:pt x="0" y="11199"/>
                  </a:moveTo>
                  <a:lnTo>
                    <a:pt x="144" y="10886"/>
                  </a:lnTo>
                  <a:lnTo>
                    <a:pt x="178" y="10852"/>
                  </a:lnTo>
                  <a:lnTo>
                    <a:pt x="390" y="10378"/>
                  </a:lnTo>
                  <a:lnTo>
                    <a:pt x="703" y="9904"/>
                  </a:lnTo>
                  <a:lnTo>
                    <a:pt x="838" y="9735"/>
                  </a:lnTo>
                  <a:lnTo>
                    <a:pt x="906" y="9676"/>
                  </a:lnTo>
                  <a:lnTo>
                    <a:pt x="1041" y="9498"/>
                  </a:lnTo>
                  <a:lnTo>
                    <a:pt x="1211" y="9337"/>
                  </a:lnTo>
                  <a:lnTo>
                    <a:pt x="1380" y="9227"/>
                  </a:lnTo>
                  <a:lnTo>
                    <a:pt x="1600" y="9134"/>
                  </a:lnTo>
                  <a:lnTo>
                    <a:pt x="1829" y="9083"/>
                  </a:lnTo>
                  <a:lnTo>
                    <a:pt x="1922" y="9032"/>
                  </a:lnTo>
                  <a:lnTo>
                    <a:pt x="2057" y="9015"/>
                  </a:lnTo>
                  <a:lnTo>
                    <a:pt x="2320" y="8931"/>
                  </a:lnTo>
                  <a:lnTo>
                    <a:pt x="2726" y="8880"/>
                  </a:lnTo>
                  <a:lnTo>
                    <a:pt x="2946" y="8812"/>
                  </a:lnTo>
                  <a:lnTo>
                    <a:pt x="3132" y="8711"/>
                  </a:lnTo>
                  <a:lnTo>
                    <a:pt x="3243" y="8609"/>
                  </a:lnTo>
                  <a:lnTo>
                    <a:pt x="3336" y="8482"/>
                  </a:lnTo>
                  <a:lnTo>
                    <a:pt x="3412" y="8245"/>
                  </a:lnTo>
                  <a:lnTo>
                    <a:pt x="3437" y="8143"/>
                  </a:lnTo>
                  <a:lnTo>
                    <a:pt x="3539" y="7940"/>
                  </a:lnTo>
                  <a:lnTo>
                    <a:pt x="3564" y="7771"/>
                  </a:lnTo>
                  <a:lnTo>
                    <a:pt x="3615" y="7635"/>
                  </a:lnTo>
                  <a:lnTo>
                    <a:pt x="3674" y="7297"/>
                  </a:lnTo>
                  <a:lnTo>
                    <a:pt x="3708" y="7195"/>
                  </a:lnTo>
                  <a:lnTo>
                    <a:pt x="3767" y="7060"/>
                  </a:lnTo>
                  <a:lnTo>
                    <a:pt x="3801" y="7034"/>
                  </a:lnTo>
                  <a:lnTo>
                    <a:pt x="3852" y="6857"/>
                  </a:lnTo>
                  <a:lnTo>
                    <a:pt x="3945" y="6679"/>
                  </a:lnTo>
                  <a:lnTo>
                    <a:pt x="4004" y="6611"/>
                  </a:lnTo>
                  <a:lnTo>
                    <a:pt x="4072" y="6442"/>
                  </a:lnTo>
                  <a:lnTo>
                    <a:pt x="4318" y="6036"/>
                  </a:lnTo>
                  <a:lnTo>
                    <a:pt x="4716" y="5756"/>
                  </a:lnTo>
                  <a:lnTo>
                    <a:pt x="5029" y="5612"/>
                  </a:lnTo>
                  <a:lnTo>
                    <a:pt x="5164" y="5578"/>
                  </a:lnTo>
                  <a:lnTo>
                    <a:pt x="5215" y="5545"/>
                  </a:lnTo>
                  <a:lnTo>
                    <a:pt x="5469" y="5460"/>
                  </a:lnTo>
                  <a:lnTo>
                    <a:pt x="5655" y="5392"/>
                  </a:lnTo>
                  <a:lnTo>
                    <a:pt x="5740" y="5333"/>
                  </a:lnTo>
                  <a:lnTo>
                    <a:pt x="5833" y="5316"/>
                  </a:lnTo>
                  <a:lnTo>
                    <a:pt x="6002" y="5189"/>
                  </a:lnTo>
                  <a:lnTo>
                    <a:pt x="6062" y="5121"/>
                  </a:lnTo>
                  <a:lnTo>
                    <a:pt x="6079" y="5054"/>
                  </a:lnTo>
                  <a:lnTo>
                    <a:pt x="6104" y="4910"/>
                  </a:lnTo>
                  <a:lnTo>
                    <a:pt x="6070" y="4808"/>
                  </a:lnTo>
                  <a:lnTo>
                    <a:pt x="6070" y="4740"/>
                  </a:lnTo>
                  <a:lnTo>
                    <a:pt x="6129" y="4605"/>
                  </a:lnTo>
                  <a:lnTo>
                    <a:pt x="6138" y="4537"/>
                  </a:lnTo>
                  <a:lnTo>
                    <a:pt x="6104" y="4436"/>
                  </a:lnTo>
                  <a:lnTo>
                    <a:pt x="6113" y="4402"/>
                  </a:lnTo>
                  <a:lnTo>
                    <a:pt x="6079" y="4046"/>
                  </a:lnTo>
                  <a:lnTo>
                    <a:pt x="6096" y="3775"/>
                  </a:lnTo>
                  <a:lnTo>
                    <a:pt x="6070" y="3674"/>
                  </a:lnTo>
                  <a:lnTo>
                    <a:pt x="6096" y="3471"/>
                  </a:lnTo>
                  <a:lnTo>
                    <a:pt x="6113" y="3437"/>
                  </a:lnTo>
                  <a:lnTo>
                    <a:pt x="6163" y="3234"/>
                  </a:lnTo>
                  <a:lnTo>
                    <a:pt x="6197" y="2963"/>
                  </a:lnTo>
                  <a:lnTo>
                    <a:pt x="6248" y="2827"/>
                  </a:lnTo>
                  <a:lnTo>
                    <a:pt x="6273" y="2692"/>
                  </a:lnTo>
                  <a:lnTo>
                    <a:pt x="6409" y="2252"/>
                  </a:lnTo>
                  <a:lnTo>
                    <a:pt x="6477" y="2082"/>
                  </a:lnTo>
                  <a:lnTo>
                    <a:pt x="6536" y="2015"/>
                  </a:lnTo>
                  <a:lnTo>
                    <a:pt x="6714" y="1439"/>
                  </a:lnTo>
                  <a:lnTo>
                    <a:pt x="6773" y="1371"/>
                  </a:lnTo>
                  <a:lnTo>
                    <a:pt x="6815" y="1270"/>
                  </a:lnTo>
                  <a:lnTo>
                    <a:pt x="6934" y="1100"/>
                  </a:lnTo>
                  <a:lnTo>
                    <a:pt x="7171" y="923"/>
                  </a:lnTo>
                  <a:lnTo>
                    <a:pt x="7391" y="813"/>
                  </a:lnTo>
                  <a:lnTo>
                    <a:pt x="7975" y="584"/>
                  </a:lnTo>
                  <a:lnTo>
                    <a:pt x="8246" y="550"/>
                  </a:lnTo>
                  <a:lnTo>
                    <a:pt x="8288" y="516"/>
                  </a:lnTo>
                  <a:lnTo>
                    <a:pt x="8466" y="474"/>
                  </a:lnTo>
                  <a:lnTo>
                    <a:pt x="8602" y="465"/>
                  </a:lnTo>
                  <a:lnTo>
                    <a:pt x="8923" y="381"/>
                  </a:lnTo>
                  <a:lnTo>
                    <a:pt x="9372" y="347"/>
                  </a:lnTo>
                  <a:lnTo>
                    <a:pt x="9423" y="330"/>
                  </a:lnTo>
                  <a:lnTo>
                    <a:pt x="9465" y="338"/>
                  </a:lnTo>
                  <a:lnTo>
                    <a:pt x="9601" y="305"/>
                  </a:lnTo>
                  <a:lnTo>
                    <a:pt x="9736" y="305"/>
                  </a:lnTo>
                  <a:lnTo>
                    <a:pt x="9778" y="279"/>
                  </a:lnTo>
                  <a:lnTo>
                    <a:pt x="9965" y="262"/>
                  </a:lnTo>
                  <a:lnTo>
                    <a:pt x="10100" y="262"/>
                  </a:lnTo>
                  <a:lnTo>
                    <a:pt x="10185" y="228"/>
                  </a:lnTo>
                  <a:lnTo>
                    <a:pt x="10278" y="228"/>
                  </a:lnTo>
                  <a:lnTo>
                    <a:pt x="10413" y="178"/>
                  </a:lnTo>
                  <a:lnTo>
                    <a:pt x="10642" y="161"/>
                  </a:lnTo>
                  <a:lnTo>
                    <a:pt x="10684" y="135"/>
                  </a:lnTo>
                  <a:lnTo>
                    <a:pt x="11048" y="110"/>
                  </a:lnTo>
                  <a:lnTo>
                    <a:pt x="11226" y="76"/>
                  </a:lnTo>
                  <a:lnTo>
                    <a:pt x="11412" y="76"/>
                  </a:lnTo>
                  <a:lnTo>
                    <a:pt x="12039" y="0"/>
                  </a:lnTo>
                  <a:lnTo>
                    <a:pt x="12250" y="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7" name="Freeform 313">
              <a:extLst>
                <a:ext uri="{FF2B5EF4-FFF2-40B4-BE49-F238E27FC236}">
                  <a16:creationId xmlns:a16="http://schemas.microsoft.com/office/drawing/2014/main" id="{DA0C1CFF-2D81-4A96-945A-476792E80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1937"/>
              <a:ext cx="230" cy="426"/>
            </a:xfrm>
            <a:custGeom>
              <a:avLst/>
              <a:gdLst>
                <a:gd name="T0" fmla="*/ 9 w 1321"/>
                <a:gd name="T1" fmla="*/ 2151 h 2447"/>
                <a:gd name="T2" fmla="*/ 9 w 1321"/>
                <a:gd name="T3" fmla="*/ 2125 h 2447"/>
                <a:gd name="T4" fmla="*/ 93 w 1321"/>
                <a:gd name="T5" fmla="*/ 1905 h 2447"/>
                <a:gd name="T6" fmla="*/ 169 w 1321"/>
                <a:gd name="T7" fmla="*/ 1820 h 2447"/>
                <a:gd name="T8" fmla="*/ 212 w 1321"/>
                <a:gd name="T9" fmla="*/ 1744 h 2447"/>
                <a:gd name="T10" fmla="*/ 279 w 1321"/>
                <a:gd name="T11" fmla="*/ 1516 h 2447"/>
                <a:gd name="T12" fmla="*/ 330 w 1321"/>
                <a:gd name="T13" fmla="*/ 1245 h 2447"/>
                <a:gd name="T14" fmla="*/ 347 w 1321"/>
                <a:gd name="T15" fmla="*/ 974 h 2447"/>
                <a:gd name="T16" fmla="*/ 330 w 1321"/>
                <a:gd name="T17" fmla="*/ 796 h 2447"/>
                <a:gd name="T18" fmla="*/ 229 w 1321"/>
                <a:gd name="T19" fmla="*/ 474 h 2447"/>
                <a:gd name="T20" fmla="*/ 203 w 1321"/>
                <a:gd name="T21" fmla="*/ 212 h 2447"/>
                <a:gd name="T22" fmla="*/ 305 w 1321"/>
                <a:gd name="T23" fmla="*/ 77 h 2447"/>
                <a:gd name="T24" fmla="*/ 440 w 1321"/>
                <a:gd name="T25" fmla="*/ 0 h 2447"/>
                <a:gd name="T26" fmla="*/ 508 w 1321"/>
                <a:gd name="T27" fmla="*/ 0 h 2447"/>
                <a:gd name="T28" fmla="*/ 813 w 1321"/>
                <a:gd name="T29" fmla="*/ 68 h 2447"/>
                <a:gd name="T30" fmla="*/ 948 w 1321"/>
                <a:gd name="T31" fmla="*/ 144 h 2447"/>
                <a:gd name="T32" fmla="*/ 1101 w 1321"/>
                <a:gd name="T33" fmla="*/ 178 h 2447"/>
                <a:gd name="T34" fmla="*/ 1245 w 1321"/>
                <a:gd name="T35" fmla="*/ 263 h 2447"/>
                <a:gd name="T36" fmla="*/ 1321 w 1321"/>
                <a:gd name="T37" fmla="*/ 356 h 2447"/>
                <a:gd name="T38" fmla="*/ 1312 w 1321"/>
                <a:gd name="T39" fmla="*/ 491 h 2447"/>
                <a:gd name="T40" fmla="*/ 1245 w 1321"/>
                <a:gd name="T41" fmla="*/ 635 h 2447"/>
                <a:gd name="T42" fmla="*/ 1033 w 1321"/>
                <a:gd name="T43" fmla="*/ 872 h 2447"/>
                <a:gd name="T44" fmla="*/ 881 w 1321"/>
                <a:gd name="T45" fmla="*/ 1076 h 2447"/>
                <a:gd name="T46" fmla="*/ 754 w 1321"/>
                <a:gd name="T47" fmla="*/ 1245 h 2447"/>
                <a:gd name="T48" fmla="*/ 669 w 1321"/>
                <a:gd name="T49" fmla="*/ 1482 h 2447"/>
                <a:gd name="T50" fmla="*/ 652 w 1321"/>
                <a:gd name="T51" fmla="*/ 1719 h 2447"/>
                <a:gd name="T52" fmla="*/ 618 w 1321"/>
                <a:gd name="T53" fmla="*/ 1888 h 2447"/>
                <a:gd name="T54" fmla="*/ 508 w 1321"/>
                <a:gd name="T55" fmla="*/ 2108 h 2447"/>
                <a:gd name="T56" fmla="*/ 364 w 1321"/>
                <a:gd name="T57" fmla="*/ 2311 h 2447"/>
                <a:gd name="T58" fmla="*/ 237 w 1321"/>
                <a:gd name="T59" fmla="*/ 2396 h 2447"/>
                <a:gd name="T60" fmla="*/ 68 w 1321"/>
                <a:gd name="T61" fmla="*/ 2447 h 2447"/>
                <a:gd name="T62" fmla="*/ 34 w 1321"/>
                <a:gd name="T63" fmla="*/ 2421 h 2447"/>
                <a:gd name="T64" fmla="*/ 0 w 1321"/>
                <a:gd name="T65" fmla="*/ 2328 h 2447"/>
                <a:gd name="T66" fmla="*/ 9 w 1321"/>
                <a:gd name="T67" fmla="*/ 2151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21" h="2447">
                  <a:moveTo>
                    <a:pt x="9" y="2151"/>
                  </a:moveTo>
                  <a:lnTo>
                    <a:pt x="9" y="2125"/>
                  </a:lnTo>
                  <a:lnTo>
                    <a:pt x="93" y="1905"/>
                  </a:lnTo>
                  <a:lnTo>
                    <a:pt x="169" y="1820"/>
                  </a:lnTo>
                  <a:lnTo>
                    <a:pt x="212" y="1744"/>
                  </a:lnTo>
                  <a:lnTo>
                    <a:pt x="279" y="1516"/>
                  </a:lnTo>
                  <a:lnTo>
                    <a:pt x="330" y="1245"/>
                  </a:lnTo>
                  <a:lnTo>
                    <a:pt x="347" y="974"/>
                  </a:lnTo>
                  <a:lnTo>
                    <a:pt x="330" y="796"/>
                  </a:lnTo>
                  <a:lnTo>
                    <a:pt x="229" y="474"/>
                  </a:lnTo>
                  <a:lnTo>
                    <a:pt x="203" y="212"/>
                  </a:lnTo>
                  <a:lnTo>
                    <a:pt x="305" y="77"/>
                  </a:lnTo>
                  <a:lnTo>
                    <a:pt x="440" y="0"/>
                  </a:lnTo>
                  <a:lnTo>
                    <a:pt x="508" y="0"/>
                  </a:lnTo>
                  <a:lnTo>
                    <a:pt x="813" y="68"/>
                  </a:lnTo>
                  <a:lnTo>
                    <a:pt x="948" y="144"/>
                  </a:lnTo>
                  <a:lnTo>
                    <a:pt x="1101" y="178"/>
                  </a:lnTo>
                  <a:lnTo>
                    <a:pt x="1245" y="263"/>
                  </a:lnTo>
                  <a:lnTo>
                    <a:pt x="1321" y="356"/>
                  </a:lnTo>
                  <a:lnTo>
                    <a:pt x="1312" y="491"/>
                  </a:lnTo>
                  <a:lnTo>
                    <a:pt x="1245" y="635"/>
                  </a:lnTo>
                  <a:lnTo>
                    <a:pt x="1033" y="872"/>
                  </a:lnTo>
                  <a:lnTo>
                    <a:pt x="881" y="1076"/>
                  </a:lnTo>
                  <a:lnTo>
                    <a:pt x="754" y="1245"/>
                  </a:lnTo>
                  <a:lnTo>
                    <a:pt x="669" y="1482"/>
                  </a:lnTo>
                  <a:lnTo>
                    <a:pt x="652" y="1719"/>
                  </a:lnTo>
                  <a:lnTo>
                    <a:pt x="618" y="1888"/>
                  </a:lnTo>
                  <a:lnTo>
                    <a:pt x="508" y="2108"/>
                  </a:lnTo>
                  <a:lnTo>
                    <a:pt x="364" y="2311"/>
                  </a:lnTo>
                  <a:lnTo>
                    <a:pt x="237" y="2396"/>
                  </a:lnTo>
                  <a:lnTo>
                    <a:pt x="68" y="2447"/>
                  </a:lnTo>
                  <a:lnTo>
                    <a:pt x="34" y="2421"/>
                  </a:lnTo>
                  <a:lnTo>
                    <a:pt x="0" y="2328"/>
                  </a:lnTo>
                  <a:lnTo>
                    <a:pt x="9" y="2151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8" name="Freeform 314">
              <a:extLst>
                <a:ext uri="{FF2B5EF4-FFF2-40B4-BE49-F238E27FC236}">
                  <a16:creationId xmlns:a16="http://schemas.microsoft.com/office/drawing/2014/main" id="{A08D56BE-F5A5-467F-A120-27B356989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866"/>
              <a:ext cx="3356" cy="3659"/>
            </a:xfrm>
            <a:custGeom>
              <a:avLst/>
              <a:gdLst>
                <a:gd name="T0" fmla="*/ 5207 w 19286"/>
                <a:gd name="T1" fmla="*/ 19995 h 21019"/>
                <a:gd name="T2" fmla="*/ 6155 w 19286"/>
                <a:gd name="T3" fmla="*/ 19140 h 21019"/>
                <a:gd name="T4" fmla="*/ 7467 w 19286"/>
                <a:gd name="T5" fmla="*/ 17946 h 21019"/>
                <a:gd name="T6" fmla="*/ 8754 w 19286"/>
                <a:gd name="T7" fmla="*/ 17709 h 21019"/>
                <a:gd name="T8" fmla="*/ 9363 w 19286"/>
                <a:gd name="T9" fmla="*/ 17667 h 21019"/>
                <a:gd name="T10" fmla="*/ 9609 w 19286"/>
                <a:gd name="T11" fmla="*/ 16363 h 21019"/>
                <a:gd name="T12" fmla="*/ 10202 w 19286"/>
                <a:gd name="T13" fmla="*/ 15602 h 21019"/>
                <a:gd name="T14" fmla="*/ 12047 w 19286"/>
                <a:gd name="T15" fmla="*/ 13968 h 21019"/>
                <a:gd name="T16" fmla="*/ 12284 w 19286"/>
                <a:gd name="T17" fmla="*/ 12757 h 21019"/>
                <a:gd name="T18" fmla="*/ 13216 w 19286"/>
                <a:gd name="T19" fmla="*/ 11123 h 21019"/>
                <a:gd name="T20" fmla="*/ 14265 w 19286"/>
                <a:gd name="T21" fmla="*/ 10370 h 21019"/>
                <a:gd name="T22" fmla="*/ 15637 w 19286"/>
                <a:gd name="T23" fmla="*/ 9761 h 21019"/>
                <a:gd name="T24" fmla="*/ 17068 w 19286"/>
                <a:gd name="T25" fmla="*/ 9193 h 21019"/>
                <a:gd name="T26" fmla="*/ 18185 w 19286"/>
                <a:gd name="T27" fmla="*/ 8846 h 21019"/>
                <a:gd name="T28" fmla="*/ 19252 w 19286"/>
                <a:gd name="T29" fmla="*/ 8567 h 21019"/>
                <a:gd name="T30" fmla="*/ 18752 w 19286"/>
                <a:gd name="T31" fmla="*/ 8347 h 21019"/>
                <a:gd name="T32" fmla="*/ 17703 w 19286"/>
                <a:gd name="T33" fmla="*/ 8127 h 21019"/>
                <a:gd name="T34" fmla="*/ 16653 w 19286"/>
                <a:gd name="T35" fmla="*/ 7746 h 21019"/>
                <a:gd name="T36" fmla="*/ 16119 w 19286"/>
                <a:gd name="T37" fmla="*/ 6849 h 21019"/>
                <a:gd name="T38" fmla="*/ 16424 w 19286"/>
                <a:gd name="T39" fmla="*/ 6180 h 21019"/>
                <a:gd name="T40" fmla="*/ 16957 w 19286"/>
                <a:gd name="T41" fmla="*/ 5164 h 21019"/>
                <a:gd name="T42" fmla="*/ 16898 w 19286"/>
                <a:gd name="T43" fmla="*/ 4800 h 21019"/>
                <a:gd name="T44" fmla="*/ 15510 w 19286"/>
                <a:gd name="T45" fmla="*/ 5689 h 21019"/>
                <a:gd name="T46" fmla="*/ 14223 w 19286"/>
                <a:gd name="T47" fmla="*/ 6011 h 21019"/>
                <a:gd name="T48" fmla="*/ 13537 w 19286"/>
                <a:gd name="T49" fmla="*/ 5790 h 21019"/>
                <a:gd name="T50" fmla="*/ 12250 w 19286"/>
                <a:gd name="T51" fmla="*/ 4461 h 21019"/>
                <a:gd name="T52" fmla="*/ 11776 w 19286"/>
                <a:gd name="T53" fmla="*/ 3539 h 21019"/>
                <a:gd name="T54" fmla="*/ 11234 w 19286"/>
                <a:gd name="T55" fmla="*/ 2049 h 21019"/>
                <a:gd name="T56" fmla="*/ 10591 w 19286"/>
                <a:gd name="T57" fmla="*/ 694 h 21019"/>
                <a:gd name="T58" fmla="*/ 9931 w 19286"/>
                <a:gd name="T59" fmla="*/ 51 h 21019"/>
                <a:gd name="T60" fmla="*/ 9660 w 19286"/>
                <a:gd name="T61" fmla="*/ 1981 h 21019"/>
                <a:gd name="T62" fmla="*/ 9042 w 19286"/>
                <a:gd name="T63" fmla="*/ 2616 h 21019"/>
                <a:gd name="T64" fmla="*/ 7848 w 19286"/>
                <a:gd name="T65" fmla="*/ 3090 h 21019"/>
                <a:gd name="T66" fmla="*/ 8644 w 19286"/>
                <a:gd name="T67" fmla="*/ 3488 h 21019"/>
                <a:gd name="T68" fmla="*/ 9948 w 19286"/>
                <a:gd name="T69" fmla="*/ 4191 h 21019"/>
                <a:gd name="T70" fmla="*/ 9990 w 19286"/>
                <a:gd name="T71" fmla="*/ 6087 h 21019"/>
                <a:gd name="T72" fmla="*/ 9744 w 19286"/>
                <a:gd name="T73" fmla="*/ 7577 h 21019"/>
                <a:gd name="T74" fmla="*/ 8779 w 19286"/>
                <a:gd name="T75" fmla="*/ 8364 h 21019"/>
                <a:gd name="T76" fmla="*/ 8432 w 19286"/>
                <a:gd name="T77" fmla="*/ 9507 h 21019"/>
                <a:gd name="T78" fmla="*/ 7873 w 19286"/>
                <a:gd name="T79" fmla="*/ 10624 h 21019"/>
                <a:gd name="T80" fmla="*/ 7264 w 19286"/>
                <a:gd name="T81" fmla="*/ 11361 h 21019"/>
                <a:gd name="T82" fmla="*/ 6358 w 19286"/>
                <a:gd name="T83" fmla="*/ 12791 h 21019"/>
                <a:gd name="T84" fmla="*/ 5621 w 19286"/>
                <a:gd name="T85" fmla="*/ 13189 h 21019"/>
                <a:gd name="T86" fmla="*/ 5147 w 19286"/>
                <a:gd name="T87" fmla="*/ 13011 h 21019"/>
                <a:gd name="T88" fmla="*/ 4242 w 19286"/>
                <a:gd name="T89" fmla="*/ 12258 h 21019"/>
                <a:gd name="T90" fmla="*/ 3505 w 19286"/>
                <a:gd name="T91" fmla="*/ 11090 h 21019"/>
                <a:gd name="T92" fmla="*/ 3158 w 19286"/>
                <a:gd name="T93" fmla="*/ 9998 h 21019"/>
                <a:gd name="T94" fmla="*/ 3124 w 19286"/>
                <a:gd name="T95" fmla="*/ 8474 h 21019"/>
                <a:gd name="T96" fmla="*/ 2828 w 19286"/>
                <a:gd name="T97" fmla="*/ 8279 h 21019"/>
                <a:gd name="T98" fmla="*/ 2472 w 19286"/>
                <a:gd name="T99" fmla="*/ 9050 h 21019"/>
                <a:gd name="T100" fmla="*/ 1515 w 19286"/>
                <a:gd name="T101" fmla="*/ 10091 h 21019"/>
                <a:gd name="T102" fmla="*/ 974 w 19286"/>
                <a:gd name="T103" fmla="*/ 10031 h 21019"/>
                <a:gd name="T104" fmla="*/ 1211 w 19286"/>
                <a:gd name="T105" fmla="*/ 10658 h 21019"/>
                <a:gd name="T106" fmla="*/ 2023 w 19286"/>
                <a:gd name="T107" fmla="*/ 11132 h 21019"/>
                <a:gd name="T108" fmla="*/ 3116 w 19286"/>
                <a:gd name="T109" fmla="*/ 12469 h 21019"/>
                <a:gd name="T110" fmla="*/ 3590 w 19286"/>
                <a:gd name="T111" fmla="*/ 14323 h 21019"/>
                <a:gd name="T112" fmla="*/ 3463 w 19286"/>
                <a:gd name="T113" fmla="*/ 15720 h 21019"/>
                <a:gd name="T114" fmla="*/ 2591 w 19286"/>
                <a:gd name="T115" fmla="*/ 16516 h 21019"/>
                <a:gd name="T116" fmla="*/ 1913 w 19286"/>
                <a:gd name="T117" fmla="*/ 16778 h 21019"/>
                <a:gd name="T118" fmla="*/ 1101 w 19286"/>
                <a:gd name="T119" fmla="*/ 17024 h 2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286" h="21019">
                  <a:moveTo>
                    <a:pt x="3945" y="21019"/>
                  </a:moveTo>
                  <a:lnTo>
                    <a:pt x="4072" y="20791"/>
                  </a:lnTo>
                  <a:lnTo>
                    <a:pt x="4343" y="20528"/>
                  </a:lnTo>
                  <a:lnTo>
                    <a:pt x="4546" y="20384"/>
                  </a:lnTo>
                  <a:lnTo>
                    <a:pt x="5114" y="20029"/>
                  </a:lnTo>
                  <a:lnTo>
                    <a:pt x="5207" y="19995"/>
                  </a:lnTo>
                  <a:lnTo>
                    <a:pt x="5232" y="19961"/>
                  </a:lnTo>
                  <a:lnTo>
                    <a:pt x="5520" y="19758"/>
                  </a:lnTo>
                  <a:lnTo>
                    <a:pt x="5621" y="19648"/>
                  </a:lnTo>
                  <a:lnTo>
                    <a:pt x="5782" y="19521"/>
                  </a:lnTo>
                  <a:lnTo>
                    <a:pt x="5952" y="19326"/>
                  </a:lnTo>
                  <a:lnTo>
                    <a:pt x="6155" y="19140"/>
                  </a:lnTo>
                  <a:lnTo>
                    <a:pt x="6333" y="18911"/>
                  </a:lnTo>
                  <a:lnTo>
                    <a:pt x="6688" y="18539"/>
                  </a:lnTo>
                  <a:lnTo>
                    <a:pt x="7255" y="18124"/>
                  </a:lnTo>
                  <a:lnTo>
                    <a:pt x="7289" y="18073"/>
                  </a:lnTo>
                  <a:lnTo>
                    <a:pt x="7374" y="18031"/>
                  </a:lnTo>
                  <a:lnTo>
                    <a:pt x="7467" y="17946"/>
                  </a:lnTo>
                  <a:lnTo>
                    <a:pt x="7713" y="17794"/>
                  </a:lnTo>
                  <a:lnTo>
                    <a:pt x="7899" y="17735"/>
                  </a:lnTo>
                  <a:lnTo>
                    <a:pt x="7984" y="17676"/>
                  </a:lnTo>
                  <a:lnTo>
                    <a:pt x="8212" y="17633"/>
                  </a:lnTo>
                  <a:lnTo>
                    <a:pt x="8534" y="17726"/>
                  </a:lnTo>
                  <a:lnTo>
                    <a:pt x="8754" y="17709"/>
                  </a:lnTo>
                  <a:lnTo>
                    <a:pt x="8889" y="17743"/>
                  </a:lnTo>
                  <a:lnTo>
                    <a:pt x="8983" y="17743"/>
                  </a:lnTo>
                  <a:lnTo>
                    <a:pt x="9076" y="17726"/>
                  </a:lnTo>
                  <a:lnTo>
                    <a:pt x="9211" y="17760"/>
                  </a:lnTo>
                  <a:lnTo>
                    <a:pt x="9253" y="17760"/>
                  </a:lnTo>
                  <a:lnTo>
                    <a:pt x="9363" y="17667"/>
                  </a:lnTo>
                  <a:lnTo>
                    <a:pt x="9423" y="17523"/>
                  </a:lnTo>
                  <a:lnTo>
                    <a:pt x="9423" y="17252"/>
                  </a:lnTo>
                  <a:lnTo>
                    <a:pt x="9457" y="16981"/>
                  </a:lnTo>
                  <a:lnTo>
                    <a:pt x="9457" y="16778"/>
                  </a:lnTo>
                  <a:lnTo>
                    <a:pt x="9558" y="16431"/>
                  </a:lnTo>
                  <a:lnTo>
                    <a:pt x="9609" y="16363"/>
                  </a:lnTo>
                  <a:lnTo>
                    <a:pt x="9617" y="16296"/>
                  </a:lnTo>
                  <a:lnTo>
                    <a:pt x="9651" y="16262"/>
                  </a:lnTo>
                  <a:lnTo>
                    <a:pt x="9677" y="16194"/>
                  </a:lnTo>
                  <a:lnTo>
                    <a:pt x="9990" y="15822"/>
                  </a:lnTo>
                  <a:lnTo>
                    <a:pt x="9998" y="15788"/>
                  </a:lnTo>
                  <a:lnTo>
                    <a:pt x="10202" y="15602"/>
                  </a:lnTo>
                  <a:lnTo>
                    <a:pt x="10896" y="15085"/>
                  </a:lnTo>
                  <a:lnTo>
                    <a:pt x="11192" y="14874"/>
                  </a:lnTo>
                  <a:lnTo>
                    <a:pt x="11548" y="14628"/>
                  </a:lnTo>
                  <a:lnTo>
                    <a:pt x="11776" y="14433"/>
                  </a:lnTo>
                  <a:lnTo>
                    <a:pt x="11878" y="14306"/>
                  </a:lnTo>
                  <a:lnTo>
                    <a:pt x="12047" y="13968"/>
                  </a:lnTo>
                  <a:lnTo>
                    <a:pt x="12090" y="13697"/>
                  </a:lnTo>
                  <a:lnTo>
                    <a:pt x="12115" y="13291"/>
                  </a:lnTo>
                  <a:lnTo>
                    <a:pt x="12183" y="12918"/>
                  </a:lnTo>
                  <a:lnTo>
                    <a:pt x="12217" y="12817"/>
                  </a:lnTo>
                  <a:lnTo>
                    <a:pt x="12259" y="12757"/>
                  </a:lnTo>
                  <a:lnTo>
                    <a:pt x="12284" y="12757"/>
                  </a:lnTo>
                  <a:lnTo>
                    <a:pt x="12394" y="12410"/>
                  </a:lnTo>
                  <a:lnTo>
                    <a:pt x="12547" y="12139"/>
                  </a:lnTo>
                  <a:lnTo>
                    <a:pt x="12657" y="12004"/>
                  </a:lnTo>
                  <a:lnTo>
                    <a:pt x="12894" y="11496"/>
                  </a:lnTo>
                  <a:lnTo>
                    <a:pt x="12987" y="11361"/>
                  </a:lnTo>
                  <a:lnTo>
                    <a:pt x="13216" y="11123"/>
                  </a:lnTo>
                  <a:lnTo>
                    <a:pt x="13469" y="10903"/>
                  </a:lnTo>
                  <a:lnTo>
                    <a:pt x="13766" y="10709"/>
                  </a:lnTo>
                  <a:lnTo>
                    <a:pt x="13834" y="10633"/>
                  </a:lnTo>
                  <a:lnTo>
                    <a:pt x="13969" y="10539"/>
                  </a:lnTo>
                  <a:lnTo>
                    <a:pt x="14003" y="10497"/>
                  </a:lnTo>
                  <a:lnTo>
                    <a:pt x="14265" y="10370"/>
                  </a:lnTo>
                  <a:lnTo>
                    <a:pt x="14435" y="10260"/>
                  </a:lnTo>
                  <a:lnTo>
                    <a:pt x="14706" y="10150"/>
                  </a:lnTo>
                  <a:lnTo>
                    <a:pt x="14951" y="10015"/>
                  </a:lnTo>
                  <a:lnTo>
                    <a:pt x="15451" y="9845"/>
                  </a:lnTo>
                  <a:lnTo>
                    <a:pt x="15501" y="9811"/>
                  </a:lnTo>
                  <a:lnTo>
                    <a:pt x="15637" y="9761"/>
                  </a:lnTo>
                  <a:lnTo>
                    <a:pt x="15713" y="9710"/>
                  </a:lnTo>
                  <a:lnTo>
                    <a:pt x="15984" y="9617"/>
                  </a:lnTo>
                  <a:lnTo>
                    <a:pt x="16077" y="9557"/>
                  </a:lnTo>
                  <a:lnTo>
                    <a:pt x="16568" y="9371"/>
                  </a:lnTo>
                  <a:lnTo>
                    <a:pt x="16619" y="9329"/>
                  </a:lnTo>
                  <a:lnTo>
                    <a:pt x="17068" y="9193"/>
                  </a:lnTo>
                  <a:lnTo>
                    <a:pt x="17161" y="9151"/>
                  </a:lnTo>
                  <a:lnTo>
                    <a:pt x="17203" y="9151"/>
                  </a:lnTo>
                  <a:lnTo>
                    <a:pt x="17694" y="8956"/>
                  </a:lnTo>
                  <a:lnTo>
                    <a:pt x="17965" y="8880"/>
                  </a:lnTo>
                  <a:lnTo>
                    <a:pt x="18100" y="8846"/>
                  </a:lnTo>
                  <a:lnTo>
                    <a:pt x="18185" y="8846"/>
                  </a:lnTo>
                  <a:lnTo>
                    <a:pt x="18278" y="8804"/>
                  </a:lnTo>
                  <a:lnTo>
                    <a:pt x="18549" y="8770"/>
                  </a:lnTo>
                  <a:lnTo>
                    <a:pt x="18642" y="8719"/>
                  </a:lnTo>
                  <a:lnTo>
                    <a:pt x="18778" y="8711"/>
                  </a:lnTo>
                  <a:lnTo>
                    <a:pt x="19125" y="8618"/>
                  </a:lnTo>
                  <a:lnTo>
                    <a:pt x="19252" y="8567"/>
                  </a:lnTo>
                  <a:lnTo>
                    <a:pt x="19252" y="8542"/>
                  </a:lnTo>
                  <a:lnTo>
                    <a:pt x="19286" y="8516"/>
                  </a:lnTo>
                  <a:lnTo>
                    <a:pt x="19286" y="8482"/>
                  </a:lnTo>
                  <a:lnTo>
                    <a:pt x="19125" y="8381"/>
                  </a:lnTo>
                  <a:lnTo>
                    <a:pt x="18888" y="8381"/>
                  </a:lnTo>
                  <a:lnTo>
                    <a:pt x="18752" y="8347"/>
                  </a:lnTo>
                  <a:lnTo>
                    <a:pt x="18583" y="8364"/>
                  </a:lnTo>
                  <a:lnTo>
                    <a:pt x="18549" y="8338"/>
                  </a:lnTo>
                  <a:lnTo>
                    <a:pt x="18210" y="8296"/>
                  </a:lnTo>
                  <a:lnTo>
                    <a:pt x="18041" y="8245"/>
                  </a:lnTo>
                  <a:lnTo>
                    <a:pt x="17872" y="8169"/>
                  </a:lnTo>
                  <a:lnTo>
                    <a:pt x="17703" y="8127"/>
                  </a:lnTo>
                  <a:lnTo>
                    <a:pt x="17669" y="8135"/>
                  </a:lnTo>
                  <a:lnTo>
                    <a:pt x="17195" y="8042"/>
                  </a:lnTo>
                  <a:lnTo>
                    <a:pt x="16856" y="7873"/>
                  </a:lnTo>
                  <a:lnTo>
                    <a:pt x="16754" y="7797"/>
                  </a:lnTo>
                  <a:lnTo>
                    <a:pt x="16720" y="7797"/>
                  </a:lnTo>
                  <a:lnTo>
                    <a:pt x="16653" y="7746"/>
                  </a:lnTo>
                  <a:lnTo>
                    <a:pt x="16483" y="7602"/>
                  </a:lnTo>
                  <a:lnTo>
                    <a:pt x="16348" y="7526"/>
                  </a:lnTo>
                  <a:lnTo>
                    <a:pt x="16162" y="7306"/>
                  </a:lnTo>
                  <a:lnTo>
                    <a:pt x="16119" y="7187"/>
                  </a:lnTo>
                  <a:lnTo>
                    <a:pt x="16111" y="7086"/>
                  </a:lnTo>
                  <a:lnTo>
                    <a:pt x="16119" y="6849"/>
                  </a:lnTo>
                  <a:lnTo>
                    <a:pt x="16162" y="6645"/>
                  </a:lnTo>
                  <a:lnTo>
                    <a:pt x="16255" y="6476"/>
                  </a:lnTo>
                  <a:lnTo>
                    <a:pt x="16289" y="6366"/>
                  </a:lnTo>
                  <a:lnTo>
                    <a:pt x="16323" y="6332"/>
                  </a:lnTo>
                  <a:lnTo>
                    <a:pt x="16390" y="6197"/>
                  </a:lnTo>
                  <a:lnTo>
                    <a:pt x="16424" y="6180"/>
                  </a:lnTo>
                  <a:lnTo>
                    <a:pt x="16466" y="6061"/>
                  </a:lnTo>
                  <a:lnTo>
                    <a:pt x="16568" y="5892"/>
                  </a:lnTo>
                  <a:lnTo>
                    <a:pt x="16670" y="5655"/>
                  </a:lnTo>
                  <a:lnTo>
                    <a:pt x="16695" y="5553"/>
                  </a:lnTo>
                  <a:lnTo>
                    <a:pt x="16805" y="5316"/>
                  </a:lnTo>
                  <a:lnTo>
                    <a:pt x="16957" y="5164"/>
                  </a:lnTo>
                  <a:lnTo>
                    <a:pt x="17152" y="4876"/>
                  </a:lnTo>
                  <a:lnTo>
                    <a:pt x="17161" y="4842"/>
                  </a:lnTo>
                  <a:lnTo>
                    <a:pt x="17127" y="4783"/>
                  </a:lnTo>
                  <a:lnTo>
                    <a:pt x="17093" y="4775"/>
                  </a:lnTo>
                  <a:lnTo>
                    <a:pt x="16932" y="4808"/>
                  </a:lnTo>
                  <a:lnTo>
                    <a:pt x="16898" y="4800"/>
                  </a:lnTo>
                  <a:lnTo>
                    <a:pt x="16763" y="4876"/>
                  </a:lnTo>
                  <a:lnTo>
                    <a:pt x="16729" y="4876"/>
                  </a:lnTo>
                  <a:lnTo>
                    <a:pt x="16390" y="5105"/>
                  </a:lnTo>
                  <a:lnTo>
                    <a:pt x="16323" y="5130"/>
                  </a:lnTo>
                  <a:lnTo>
                    <a:pt x="16085" y="5316"/>
                  </a:lnTo>
                  <a:lnTo>
                    <a:pt x="15510" y="5689"/>
                  </a:lnTo>
                  <a:lnTo>
                    <a:pt x="15205" y="5850"/>
                  </a:lnTo>
                  <a:lnTo>
                    <a:pt x="14934" y="5943"/>
                  </a:lnTo>
                  <a:lnTo>
                    <a:pt x="14663" y="5985"/>
                  </a:lnTo>
                  <a:lnTo>
                    <a:pt x="14494" y="5985"/>
                  </a:lnTo>
                  <a:lnTo>
                    <a:pt x="14358" y="6011"/>
                  </a:lnTo>
                  <a:lnTo>
                    <a:pt x="14223" y="6011"/>
                  </a:lnTo>
                  <a:lnTo>
                    <a:pt x="14020" y="5977"/>
                  </a:lnTo>
                  <a:lnTo>
                    <a:pt x="13876" y="5926"/>
                  </a:lnTo>
                  <a:lnTo>
                    <a:pt x="13774" y="5875"/>
                  </a:lnTo>
                  <a:lnTo>
                    <a:pt x="13707" y="5875"/>
                  </a:lnTo>
                  <a:lnTo>
                    <a:pt x="13605" y="5841"/>
                  </a:lnTo>
                  <a:lnTo>
                    <a:pt x="13537" y="5790"/>
                  </a:lnTo>
                  <a:lnTo>
                    <a:pt x="13334" y="5723"/>
                  </a:lnTo>
                  <a:lnTo>
                    <a:pt x="13131" y="5613"/>
                  </a:lnTo>
                  <a:lnTo>
                    <a:pt x="12894" y="5376"/>
                  </a:lnTo>
                  <a:lnTo>
                    <a:pt x="12420" y="4732"/>
                  </a:lnTo>
                  <a:lnTo>
                    <a:pt x="12394" y="4665"/>
                  </a:lnTo>
                  <a:lnTo>
                    <a:pt x="12250" y="4461"/>
                  </a:lnTo>
                  <a:lnTo>
                    <a:pt x="12149" y="4258"/>
                  </a:lnTo>
                  <a:lnTo>
                    <a:pt x="12149" y="4224"/>
                  </a:lnTo>
                  <a:lnTo>
                    <a:pt x="12022" y="4055"/>
                  </a:lnTo>
                  <a:lnTo>
                    <a:pt x="11988" y="3954"/>
                  </a:lnTo>
                  <a:lnTo>
                    <a:pt x="11920" y="3852"/>
                  </a:lnTo>
                  <a:lnTo>
                    <a:pt x="11776" y="3539"/>
                  </a:lnTo>
                  <a:lnTo>
                    <a:pt x="11548" y="2862"/>
                  </a:lnTo>
                  <a:lnTo>
                    <a:pt x="11539" y="2760"/>
                  </a:lnTo>
                  <a:lnTo>
                    <a:pt x="11472" y="2624"/>
                  </a:lnTo>
                  <a:lnTo>
                    <a:pt x="11412" y="2421"/>
                  </a:lnTo>
                  <a:lnTo>
                    <a:pt x="11345" y="2320"/>
                  </a:lnTo>
                  <a:lnTo>
                    <a:pt x="11234" y="2049"/>
                  </a:lnTo>
                  <a:lnTo>
                    <a:pt x="11141" y="1913"/>
                  </a:lnTo>
                  <a:lnTo>
                    <a:pt x="11031" y="1643"/>
                  </a:lnTo>
                  <a:lnTo>
                    <a:pt x="10811" y="1270"/>
                  </a:lnTo>
                  <a:lnTo>
                    <a:pt x="10794" y="1168"/>
                  </a:lnTo>
                  <a:lnTo>
                    <a:pt x="10659" y="898"/>
                  </a:lnTo>
                  <a:lnTo>
                    <a:pt x="10591" y="694"/>
                  </a:lnTo>
                  <a:lnTo>
                    <a:pt x="10396" y="356"/>
                  </a:lnTo>
                  <a:lnTo>
                    <a:pt x="10354" y="220"/>
                  </a:lnTo>
                  <a:lnTo>
                    <a:pt x="10235" y="51"/>
                  </a:lnTo>
                  <a:lnTo>
                    <a:pt x="10159" y="0"/>
                  </a:lnTo>
                  <a:lnTo>
                    <a:pt x="10024" y="0"/>
                  </a:lnTo>
                  <a:lnTo>
                    <a:pt x="9931" y="51"/>
                  </a:lnTo>
                  <a:lnTo>
                    <a:pt x="9914" y="85"/>
                  </a:lnTo>
                  <a:lnTo>
                    <a:pt x="9855" y="534"/>
                  </a:lnTo>
                  <a:lnTo>
                    <a:pt x="9795" y="720"/>
                  </a:lnTo>
                  <a:lnTo>
                    <a:pt x="9711" y="898"/>
                  </a:lnTo>
                  <a:lnTo>
                    <a:pt x="9660" y="1262"/>
                  </a:lnTo>
                  <a:lnTo>
                    <a:pt x="9660" y="1981"/>
                  </a:lnTo>
                  <a:lnTo>
                    <a:pt x="9567" y="2286"/>
                  </a:lnTo>
                  <a:lnTo>
                    <a:pt x="9482" y="2404"/>
                  </a:lnTo>
                  <a:lnTo>
                    <a:pt x="9279" y="2548"/>
                  </a:lnTo>
                  <a:lnTo>
                    <a:pt x="9245" y="2540"/>
                  </a:lnTo>
                  <a:lnTo>
                    <a:pt x="9177" y="2582"/>
                  </a:lnTo>
                  <a:lnTo>
                    <a:pt x="9042" y="2616"/>
                  </a:lnTo>
                  <a:lnTo>
                    <a:pt x="8602" y="2794"/>
                  </a:lnTo>
                  <a:lnTo>
                    <a:pt x="8364" y="2828"/>
                  </a:lnTo>
                  <a:lnTo>
                    <a:pt x="8331" y="2853"/>
                  </a:lnTo>
                  <a:lnTo>
                    <a:pt x="8051" y="2921"/>
                  </a:lnTo>
                  <a:lnTo>
                    <a:pt x="7916" y="3014"/>
                  </a:lnTo>
                  <a:lnTo>
                    <a:pt x="7848" y="3090"/>
                  </a:lnTo>
                  <a:lnTo>
                    <a:pt x="7840" y="3166"/>
                  </a:lnTo>
                  <a:lnTo>
                    <a:pt x="8009" y="3293"/>
                  </a:lnTo>
                  <a:lnTo>
                    <a:pt x="8051" y="3327"/>
                  </a:lnTo>
                  <a:lnTo>
                    <a:pt x="8466" y="3420"/>
                  </a:lnTo>
                  <a:lnTo>
                    <a:pt x="8508" y="3454"/>
                  </a:lnTo>
                  <a:lnTo>
                    <a:pt x="8644" y="3488"/>
                  </a:lnTo>
                  <a:lnTo>
                    <a:pt x="8737" y="3530"/>
                  </a:lnTo>
                  <a:lnTo>
                    <a:pt x="8872" y="3539"/>
                  </a:lnTo>
                  <a:lnTo>
                    <a:pt x="9050" y="3598"/>
                  </a:lnTo>
                  <a:lnTo>
                    <a:pt x="9533" y="3860"/>
                  </a:lnTo>
                  <a:lnTo>
                    <a:pt x="9778" y="4021"/>
                  </a:lnTo>
                  <a:lnTo>
                    <a:pt x="9948" y="4191"/>
                  </a:lnTo>
                  <a:lnTo>
                    <a:pt x="10049" y="4411"/>
                  </a:lnTo>
                  <a:lnTo>
                    <a:pt x="10066" y="4868"/>
                  </a:lnTo>
                  <a:lnTo>
                    <a:pt x="10058" y="5139"/>
                  </a:lnTo>
                  <a:lnTo>
                    <a:pt x="10083" y="5316"/>
                  </a:lnTo>
                  <a:lnTo>
                    <a:pt x="9981" y="5816"/>
                  </a:lnTo>
                  <a:lnTo>
                    <a:pt x="9990" y="6087"/>
                  </a:lnTo>
                  <a:lnTo>
                    <a:pt x="9956" y="6358"/>
                  </a:lnTo>
                  <a:lnTo>
                    <a:pt x="9965" y="6679"/>
                  </a:lnTo>
                  <a:lnTo>
                    <a:pt x="9948" y="6815"/>
                  </a:lnTo>
                  <a:lnTo>
                    <a:pt x="9948" y="6992"/>
                  </a:lnTo>
                  <a:lnTo>
                    <a:pt x="9880" y="7263"/>
                  </a:lnTo>
                  <a:lnTo>
                    <a:pt x="9744" y="7577"/>
                  </a:lnTo>
                  <a:lnTo>
                    <a:pt x="9584" y="7797"/>
                  </a:lnTo>
                  <a:lnTo>
                    <a:pt x="9482" y="7898"/>
                  </a:lnTo>
                  <a:lnTo>
                    <a:pt x="9389" y="8034"/>
                  </a:lnTo>
                  <a:lnTo>
                    <a:pt x="9042" y="8195"/>
                  </a:lnTo>
                  <a:lnTo>
                    <a:pt x="8915" y="8279"/>
                  </a:lnTo>
                  <a:lnTo>
                    <a:pt x="8779" y="8364"/>
                  </a:lnTo>
                  <a:lnTo>
                    <a:pt x="8703" y="8440"/>
                  </a:lnTo>
                  <a:lnTo>
                    <a:pt x="8551" y="8635"/>
                  </a:lnTo>
                  <a:lnTo>
                    <a:pt x="8500" y="8804"/>
                  </a:lnTo>
                  <a:lnTo>
                    <a:pt x="8475" y="9075"/>
                  </a:lnTo>
                  <a:lnTo>
                    <a:pt x="8449" y="9160"/>
                  </a:lnTo>
                  <a:lnTo>
                    <a:pt x="8432" y="9507"/>
                  </a:lnTo>
                  <a:lnTo>
                    <a:pt x="8432" y="9549"/>
                  </a:lnTo>
                  <a:lnTo>
                    <a:pt x="8331" y="9778"/>
                  </a:lnTo>
                  <a:lnTo>
                    <a:pt x="8170" y="10091"/>
                  </a:lnTo>
                  <a:lnTo>
                    <a:pt x="8102" y="10218"/>
                  </a:lnTo>
                  <a:lnTo>
                    <a:pt x="8077" y="10336"/>
                  </a:lnTo>
                  <a:lnTo>
                    <a:pt x="7873" y="10624"/>
                  </a:lnTo>
                  <a:lnTo>
                    <a:pt x="7763" y="10726"/>
                  </a:lnTo>
                  <a:lnTo>
                    <a:pt x="7476" y="11039"/>
                  </a:lnTo>
                  <a:lnTo>
                    <a:pt x="7340" y="11191"/>
                  </a:lnTo>
                  <a:lnTo>
                    <a:pt x="7298" y="11276"/>
                  </a:lnTo>
                  <a:lnTo>
                    <a:pt x="7255" y="11327"/>
                  </a:lnTo>
                  <a:lnTo>
                    <a:pt x="7264" y="11361"/>
                  </a:lnTo>
                  <a:lnTo>
                    <a:pt x="6917" y="11775"/>
                  </a:lnTo>
                  <a:lnTo>
                    <a:pt x="6604" y="12215"/>
                  </a:lnTo>
                  <a:lnTo>
                    <a:pt x="6519" y="12444"/>
                  </a:lnTo>
                  <a:lnTo>
                    <a:pt x="6519" y="12486"/>
                  </a:lnTo>
                  <a:lnTo>
                    <a:pt x="6460" y="12571"/>
                  </a:lnTo>
                  <a:lnTo>
                    <a:pt x="6358" y="12791"/>
                  </a:lnTo>
                  <a:lnTo>
                    <a:pt x="6163" y="13028"/>
                  </a:lnTo>
                  <a:lnTo>
                    <a:pt x="6053" y="13121"/>
                  </a:lnTo>
                  <a:lnTo>
                    <a:pt x="5960" y="13155"/>
                  </a:lnTo>
                  <a:lnTo>
                    <a:pt x="5859" y="13164"/>
                  </a:lnTo>
                  <a:lnTo>
                    <a:pt x="5825" y="13189"/>
                  </a:lnTo>
                  <a:lnTo>
                    <a:pt x="5621" y="13189"/>
                  </a:lnTo>
                  <a:lnTo>
                    <a:pt x="5554" y="13164"/>
                  </a:lnTo>
                  <a:lnTo>
                    <a:pt x="5452" y="13164"/>
                  </a:lnTo>
                  <a:lnTo>
                    <a:pt x="5351" y="13130"/>
                  </a:lnTo>
                  <a:lnTo>
                    <a:pt x="5249" y="13079"/>
                  </a:lnTo>
                  <a:lnTo>
                    <a:pt x="5232" y="13045"/>
                  </a:lnTo>
                  <a:lnTo>
                    <a:pt x="5147" y="13011"/>
                  </a:lnTo>
                  <a:lnTo>
                    <a:pt x="4766" y="12757"/>
                  </a:lnTo>
                  <a:lnTo>
                    <a:pt x="4665" y="12690"/>
                  </a:lnTo>
                  <a:lnTo>
                    <a:pt x="4563" y="12588"/>
                  </a:lnTo>
                  <a:lnTo>
                    <a:pt x="4496" y="12554"/>
                  </a:lnTo>
                  <a:lnTo>
                    <a:pt x="4377" y="12402"/>
                  </a:lnTo>
                  <a:lnTo>
                    <a:pt x="4242" y="12258"/>
                  </a:lnTo>
                  <a:lnTo>
                    <a:pt x="4123" y="12173"/>
                  </a:lnTo>
                  <a:lnTo>
                    <a:pt x="4004" y="11970"/>
                  </a:lnTo>
                  <a:lnTo>
                    <a:pt x="3818" y="11699"/>
                  </a:lnTo>
                  <a:lnTo>
                    <a:pt x="3734" y="11530"/>
                  </a:lnTo>
                  <a:lnTo>
                    <a:pt x="3640" y="11394"/>
                  </a:lnTo>
                  <a:lnTo>
                    <a:pt x="3505" y="11090"/>
                  </a:lnTo>
                  <a:lnTo>
                    <a:pt x="3463" y="10920"/>
                  </a:lnTo>
                  <a:lnTo>
                    <a:pt x="3336" y="10675"/>
                  </a:lnTo>
                  <a:lnTo>
                    <a:pt x="3327" y="10573"/>
                  </a:lnTo>
                  <a:lnTo>
                    <a:pt x="3251" y="10336"/>
                  </a:lnTo>
                  <a:lnTo>
                    <a:pt x="3158" y="10133"/>
                  </a:lnTo>
                  <a:lnTo>
                    <a:pt x="3158" y="9998"/>
                  </a:lnTo>
                  <a:lnTo>
                    <a:pt x="3124" y="9930"/>
                  </a:lnTo>
                  <a:lnTo>
                    <a:pt x="3065" y="9524"/>
                  </a:lnTo>
                  <a:lnTo>
                    <a:pt x="3065" y="8982"/>
                  </a:lnTo>
                  <a:lnTo>
                    <a:pt x="3099" y="8846"/>
                  </a:lnTo>
                  <a:lnTo>
                    <a:pt x="3090" y="8779"/>
                  </a:lnTo>
                  <a:lnTo>
                    <a:pt x="3124" y="8474"/>
                  </a:lnTo>
                  <a:lnTo>
                    <a:pt x="3166" y="8271"/>
                  </a:lnTo>
                  <a:lnTo>
                    <a:pt x="3166" y="8203"/>
                  </a:lnTo>
                  <a:lnTo>
                    <a:pt x="3116" y="8101"/>
                  </a:lnTo>
                  <a:lnTo>
                    <a:pt x="3056" y="8093"/>
                  </a:lnTo>
                  <a:lnTo>
                    <a:pt x="2921" y="8178"/>
                  </a:lnTo>
                  <a:lnTo>
                    <a:pt x="2828" y="8279"/>
                  </a:lnTo>
                  <a:lnTo>
                    <a:pt x="2777" y="8440"/>
                  </a:lnTo>
                  <a:lnTo>
                    <a:pt x="2675" y="8609"/>
                  </a:lnTo>
                  <a:lnTo>
                    <a:pt x="2650" y="8702"/>
                  </a:lnTo>
                  <a:lnTo>
                    <a:pt x="2506" y="8973"/>
                  </a:lnTo>
                  <a:lnTo>
                    <a:pt x="2506" y="9016"/>
                  </a:lnTo>
                  <a:lnTo>
                    <a:pt x="2472" y="9050"/>
                  </a:lnTo>
                  <a:lnTo>
                    <a:pt x="2354" y="9320"/>
                  </a:lnTo>
                  <a:lnTo>
                    <a:pt x="2125" y="9778"/>
                  </a:lnTo>
                  <a:lnTo>
                    <a:pt x="2057" y="9862"/>
                  </a:lnTo>
                  <a:lnTo>
                    <a:pt x="1990" y="9921"/>
                  </a:lnTo>
                  <a:lnTo>
                    <a:pt x="1786" y="10023"/>
                  </a:lnTo>
                  <a:lnTo>
                    <a:pt x="1515" y="10091"/>
                  </a:lnTo>
                  <a:lnTo>
                    <a:pt x="1482" y="10116"/>
                  </a:lnTo>
                  <a:lnTo>
                    <a:pt x="1312" y="10099"/>
                  </a:lnTo>
                  <a:lnTo>
                    <a:pt x="1143" y="10057"/>
                  </a:lnTo>
                  <a:lnTo>
                    <a:pt x="1109" y="10065"/>
                  </a:lnTo>
                  <a:lnTo>
                    <a:pt x="1007" y="10031"/>
                  </a:lnTo>
                  <a:lnTo>
                    <a:pt x="974" y="10031"/>
                  </a:lnTo>
                  <a:lnTo>
                    <a:pt x="923" y="10065"/>
                  </a:lnTo>
                  <a:lnTo>
                    <a:pt x="872" y="10116"/>
                  </a:lnTo>
                  <a:lnTo>
                    <a:pt x="855" y="10167"/>
                  </a:lnTo>
                  <a:lnTo>
                    <a:pt x="923" y="10302"/>
                  </a:lnTo>
                  <a:lnTo>
                    <a:pt x="1024" y="10404"/>
                  </a:lnTo>
                  <a:lnTo>
                    <a:pt x="1211" y="10658"/>
                  </a:lnTo>
                  <a:lnTo>
                    <a:pt x="1295" y="10726"/>
                  </a:lnTo>
                  <a:lnTo>
                    <a:pt x="1439" y="10802"/>
                  </a:lnTo>
                  <a:lnTo>
                    <a:pt x="1710" y="10903"/>
                  </a:lnTo>
                  <a:lnTo>
                    <a:pt x="1786" y="10971"/>
                  </a:lnTo>
                  <a:lnTo>
                    <a:pt x="1973" y="11056"/>
                  </a:lnTo>
                  <a:lnTo>
                    <a:pt x="2023" y="11132"/>
                  </a:lnTo>
                  <a:lnTo>
                    <a:pt x="2125" y="11174"/>
                  </a:lnTo>
                  <a:lnTo>
                    <a:pt x="2413" y="11403"/>
                  </a:lnTo>
                  <a:lnTo>
                    <a:pt x="2692" y="11741"/>
                  </a:lnTo>
                  <a:lnTo>
                    <a:pt x="2845" y="11987"/>
                  </a:lnTo>
                  <a:lnTo>
                    <a:pt x="2989" y="12190"/>
                  </a:lnTo>
                  <a:lnTo>
                    <a:pt x="3116" y="12469"/>
                  </a:lnTo>
                  <a:lnTo>
                    <a:pt x="3124" y="12554"/>
                  </a:lnTo>
                  <a:lnTo>
                    <a:pt x="3302" y="13147"/>
                  </a:lnTo>
                  <a:lnTo>
                    <a:pt x="3395" y="13367"/>
                  </a:lnTo>
                  <a:lnTo>
                    <a:pt x="3505" y="13824"/>
                  </a:lnTo>
                  <a:lnTo>
                    <a:pt x="3522" y="14052"/>
                  </a:lnTo>
                  <a:lnTo>
                    <a:pt x="3590" y="14323"/>
                  </a:lnTo>
                  <a:lnTo>
                    <a:pt x="3573" y="14637"/>
                  </a:lnTo>
                  <a:lnTo>
                    <a:pt x="3607" y="14950"/>
                  </a:lnTo>
                  <a:lnTo>
                    <a:pt x="3590" y="15085"/>
                  </a:lnTo>
                  <a:lnTo>
                    <a:pt x="3590" y="15314"/>
                  </a:lnTo>
                  <a:lnTo>
                    <a:pt x="3564" y="15500"/>
                  </a:lnTo>
                  <a:lnTo>
                    <a:pt x="3463" y="15720"/>
                  </a:lnTo>
                  <a:lnTo>
                    <a:pt x="3370" y="16042"/>
                  </a:lnTo>
                  <a:lnTo>
                    <a:pt x="3251" y="16194"/>
                  </a:lnTo>
                  <a:lnTo>
                    <a:pt x="3124" y="16287"/>
                  </a:lnTo>
                  <a:lnTo>
                    <a:pt x="2997" y="16330"/>
                  </a:lnTo>
                  <a:lnTo>
                    <a:pt x="2862" y="16414"/>
                  </a:lnTo>
                  <a:lnTo>
                    <a:pt x="2591" y="16516"/>
                  </a:lnTo>
                  <a:lnTo>
                    <a:pt x="2557" y="16550"/>
                  </a:lnTo>
                  <a:lnTo>
                    <a:pt x="2489" y="16550"/>
                  </a:lnTo>
                  <a:lnTo>
                    <a:pt x="2218" y="16634"/>
                  </a:lnTo>
                  <a:lnTo>
                    <a:pt x="2150" y="16685"/>
                  </a:lnTo>
                  <a:lnTo>
                    <a:pt x="2015" y="16719"/>
                  </a:lnTo>
                  <a:lnTo>
                    <a:pt x="1913" y="16778"/>
                  </a:lnTo>
                  <a:lnTo>
                    <a:pt x="1778" y="16795"/>
                  </a:lnTo>
                  <a:lnTo>
                    <a:pt x="1744" y="16821"/>
                  </a:lnTo>
                  <a:lnTo>
                    <a:pt x="1642" y="16821"/>
                  </a:lnTo>
                  <a:lnTo>
                    <a:pt x="1507" y="16863"/>
                  </a:lnTo>
                  <a:lnTo>
                    <a:pt x="1439" y="16914"/>
                  </a:lnTo>
                  <a:lnTo>
                    <a:pt x="1101" y="17024"/>
                  </a:lnTo>
                  <a:lnTo>
                    <a:pt x="1067" y="17058"/>
                  </a:lnTo>
                  <a:lnTo>
                    <a:pt x="728" y="17159"/>
                  </a:lnTo>
                  <a:lnTo>
                    <a:pt x="559" y="17252"/>
                  </a:lnTo>
                  <a:lnTo>
                    <a:pt x="322" y="17320"/>
                  </a:lnTo>
                  <a:lnTo>
                    <a:pt x="0" y="1733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9" name="Freeform 315">
              <a:extLst>
                <a:ext uri="{FF2B5EF4-FFF2-40B4-BE49-F238E27FC236}">
                  <a16:creationId xmlns:a16="http://schemas.microsoft.com/office/drawing/2014/main" id="{2EBC3447-AD34-4747-8402-8B3315E96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954"/>
              <a:ext cx="3187" cy="3571"/>
            </a:xfrm>
            <a:custGeom>
              <a:avLst/>
              <a:gdLst>
                <a:gd name="T0" fmla="*/ 1134 w 18312"/>
                <a:gd name="T1" fmla="*/ 16744 h 20511"/>
                <a:gd name="T2" fmla="*/ 2345 w 18312"/>
                <a:gd name="T3" fmla="*/ 16304 h 20511"/>
                <a:gd name="T4" fmla="*/ 3132 w 18312"/>
                <a:gd name="T5" fmla="*/ 15949 h 20511"/>
                <a:gd name="T6" fmla="*/ 3996 w 18312"/>
                <a:gd name="T7" fmla="*/ 14865 h 20511"/>
                <a:gd name="T8" fmla="*/ 3801 w 18312"/>
                <a:gd name="T9" fmla="*/ 13307 h 20511"/>
                <a:gd name="T10" fmla="*/ 3014 w 18312"/>
                <a:gd name="T11" fmla="*/ 11233 h 20511"/>
                <a:gd name="T12" fmla="*/ 2184 w 18312"/>
                <a:gd name="T13" fmla="*/ 10446 h 20511"/>
                <a:gd name="T14" fmla="*/ 1338 w 18312"/>
                <a:gd name="T15" fmla="*/ 9862 h 20511"/>
                <a:gd name="T16" fmla="*/ 2176 w 18312"/>
                <a:gd name="T17" fmla="*/ 9642 h 20511"/>
                <a:gd name="T18" fmla="*/ 2616 w 18312"/>
                <a:gd name="T19" fmla="*/ 8652 h 20511"/>
                <a:gd name="T20" fmla="*/ 2887 w 18312"/>
                <a:gd name="T21" fmla="*/ 8770 h 20511"/>
                <a:gd name="T22" fmla="*/ 3463 w 18312"/>
                <a:gd name="T23" fmla="*/ 10963 h 20511"/>
                <a:gd name="T24" fmla="*/ 4377 w 18312"/>
                <a:gd name="T25" fmla="*/ 12232 h 20511"/>
                <a:gd name="T26" fmla="*/ 5080 w 18312"/>
                <a:gd name="T27" fmla="*/ 12715 h 20511"/>
                <a:gd name="T28" fmla="*/ 6324 w 18312"/>
                <a:gd name="T29" fmla="*/ 12639 h 20511"/>
                <a:gd name="T30" fmla="*/ 6866 w 18312"/>
                <a:gd name="T31" fmla="*/ 11572 h 20511"/>
                <a:gd name="T32" fmla="*/ 7848 w 18312"/>
                <a:gd name="T33" fmla="*/ 10378 h 20511"/>
                <a:gd name="T34" fmla="*/ 8508 w 18312"/>
                <a:gd name="T35" fmla="*/ 9185 h 20511"/>
                <a:gd name="T36" fmla="*/ 9313 w 18312"/>
                <a:gd name="T37" fmla="*/ 7670 h 20511"/>
                <a:gd name="T38" fmla="*/ 10125 w 18312"/>
                <a:gd name="T39" fmla="*/ 6256 h 20511"/>
                <a:gd name="T40" fmla="*/ 10227 w 18312"/>
                <a:gd name="T41" fmla="*/ 5105 h 20511"/>
                <a:gd name="T42" fmla="*/ 10295 w 18312"/>
                <a:gd name="T43" fmla="*/ 3852 h 20511"/>
                <a:gd name="T44" fmla="*/ 9262 w 18312"/>
                <a:gd name="T45" fmla="*/ 2988 h 20511"/>
                <a:gd name="T46" fmla="*/ 8449 w 18312"/>
                <a:gd name="T47" fmla="*/ 2684 h 20511"/>
                <a:gd name="T48" fmla="*/ 9728 w 18312"/>
                <a:gd name="T49" fmla="*/ 2320 h 20511"/>
                <a:gd name="T50" fmla="*/ 9990 w 18312"/>
                <a:gd name="T51" fmla="*/ 855 h 20511"/>
                <a:gd name="T52" fmla="*/ 10058 w 18312"/>
                <a:gd name="T53" fmla="*/ 212 h 20511"/>
                <a:gd name="T54" fmla="*/ 10473 w 18312"/>
                <a:gd name="T55" fmla="*/ 330 h 20511"/>
                <a:gd name="T56" fmla="*/ 10980 w 18312"/>
                <a:gd name="T57" fmla="*/ 1626 h 20511"/>
                <a:gd name="T58" fmla="*/ 11565 w 18312"/>
                <a:gd name="T59" fmla="*/ 3090 h 20511"/>
                <a:gd name="T60" fmla="*/ 12183 w 18312"/>
                <a:gd name="T61" fmla="*/ 4470 h 20511"/>
                <a:gd name="T62" fmla="*/ 12945 w 18312"/>
                <a:gd name="T63" fmla="*/ 5308 h 20511"/>
                <a:gd name="T64" fmla="*/ 14206 w 18312"/>
                <a:gd name="T65" fmla="*/ 5714 h 20511"/>
                <a:gd name="T66" fmla="*/ 15569 w 18312"/>
                <a:gd name="T67" fmla="*/ 5367 h 20511"/>
                <a:gd name="T68" fmla="*/ 16314 w 18312"/>
                <a:gd name="T69" fmla="*/ 5113 h 20511"/>
                <a:gd name="T70" fmla="*/ 15755 w 18312"/>
                <a:gd name="T71" fmla="*/ 6154 h 20511"/>
                <a:gd name="T72" fmla="*/ 16128 w 18312"/>
                <a:gd name="T73" fmla="*/ 7323 h 20511"/>
                <a:gd name="T74" fmla="*/ 17169 w 18312"/>
                <a:gd name="T75" fmla="*/ 7737 h 20511"/>
                <a:gd name="T76" fmla="*/ 18253 w 18312"/>
                <a:gd name="T77" fmla="*/ 7924 h 20511"/>
                <a:gd name="T78" fmla="*/ 16771 w 18312"/>
                <a:gd name="T79" fmla="*/ 8448 h 20511"/>
                <a:gd name="T80" fmla="*/ 16026 w 18312"/>
                <a:gd name="T81" fmla="*/ 8745 h 20511"/>
                <a:gd name="T82" fmla="*/ 15484 w 18312"/>
                <a:gd name="T83" fmla="*/ 8999 h 20511"/>
                <a:gd name="T84" fmla="*/ 14773 w 18312"/>
                <a:gd name="T85" fmla="*/ 9354 h 20511"/>
                <a:gd name="T86" fmla="*/ 13927 w 18312"/>
                <a:gd name="T87" fmla="*/ 9811 h 20511"/>
                <a:gd name="T88" fmla="*/ 12420 w 18312"/>
                <a:gd name="T89" fmla="*/ 11090 h 20511"/>
                <a:gd name="T90" fmla="*/ 11954 w 18312"/>
                <a:gd name="T91" fmla="*/ 12918 h 20511"/>
                <a:gd name="T92" fmla="*/ 11607 w 18312"/>
                <a:gd name="T93" fmla="*/ 13663 h 20511"/>
                <a:gd name="T94" fmla="*/ 10828 w 18312"/>
                <a:gd name="T95" fmla="*/ 14205 h 20511"/>
                <a:gd name="T96" fmla="*/ 9499 w 18312"/>
                <a:gd name="T97" fmla="*/ 15381 h 20511"/>
                <a:gd name="T98" fmla="*/ 9143 w 18312"/>
                <a:gd name="T99" fmla="*/ 16727 h 20511"/>
                <a:gd name="T100" fmla="*/ 8576 w 18312"/>
                <a:gd name="T101" fmla="*/ 16820 h 20511"/>
                <a:gd name="T102" fmla="*/ 7797 w 18312"/>
                <a:gd name="T103" fmla="*/ 16964 h 20511"/>
                <a:gd name="T104" fmla="*/ 6815 w 18312"/>
                <a:gd name="T105" fmla="*/ 17633 h 20511"/>
                <a:gd name="T106" fmla="*/ 5486 w 18312"/>
                <a:gd name="T107" fmla="*/ 18742 h 20511"/>
                <a:gd name="T108" fmla="*/ 4606 w 18312"/>
                <a:gd name="T109" fmla="*/ 19504 h 20511"/>
                <a:gd name="T110" fmla="*/ 3666 w 18312"/>
                <a:gd name="T111" fmla="*/ 20300 h 20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312" h="20511">
                  <a:moveTo>
                    <a:pt x="0" y="17057"/>
                  </a:moveTo>
                  <a:lnTo>
                    <a:pt x="364" y="17024"/>
                  </a:lnTo>
                  <a:lnTo>
                    <a:pt x="635" y="16956"/>
                  </a:lnTo>
                  <a:lnTo>
                    <a:pt x="1007" y="16812"/>
                  </a:lnTo>
                  <a:lnTo>
                    <a:pt x="1058" y="16795"/>
                  </a:lnTo>
                  <a:lnTo>
                    <a:pt x="1134" y="16744"/>
                  </a:lnTo>
                  <a:lnTo>
                    <a:pt x="1177" y="16744"/>
                  </a:lnTo>
                  <a:lnTo>
                    <a:pt x="1482" y="16609"/>
                  </a:lnTo>
                  <a:lnTo>
                    <a:pt x="1575" y="16583"/>
                  </a:lnTo>
                  <a:lnTo>
                    <a:pt x="1846" y="16448"/>
                  </a:lnTo>
                  <a:lnTo>
                    <a:pt x="2210" y="16321"/>
                  </a:lnTo>
                  <a:lnTo>
                    <a:pt x="2345" y="16304"/>
                  </a:lnTo>
                  <a:lnTo>
                    <a:pt x="2387" y="16270"/>
                  </a:lnTo>
                  <a:lnTo>
                    <a:pt x="2472" y="16253"/>
                  </a:lnTo>
                  <a:lnTo>
                    <a:pt x="2650" y="16177"/>
                  </a:lnTo>
                  <a:lnTo>
                    <a:pt x="2828" y="16126"/>
                  </a:lnTo>
                  <a:lnTo>
                    <a:pt x="2963" y="16076"/>
                  </a:lnTo>
                  <a:lnTo>
                    <a:pt x="3132" y="15949"/>
                  </a:lnTo>
                  <a:lnTo>
                    <a:pt x="3226" y="15915"/>
                  </a:lnTo>
                  <a:lnTo>
                    <a:pt x="3429" y="15788"/>
                  </a:lnTo>
                  <a:lnTo>
                    <a:pt x="3632" y="15618"/>
                  </a:lnTo>
                  <a:lnTo>
                    <a:pt x="3742" y="15474"/>
                  </a:lnTo>
                  <a:lnTo>
                    <a:pt x="3903" y="15136"/>
                  </a:lnTo>
                  <a:lnTo>
                    <a:pt x="3996" y="14865"/>
                  </a:lnTo>
                  <a:lnTo>
                    <a:pt x="4004" y="14662"/>
                  </a:lnTo>
                  <a:lnTo>
                    <a:pt x="3988" y="14560"/>
                  </a:lnTo>
                  <a:lnTo>
                    <a:pt x="3988" y="14188"/>
                  </a:lnTo>
                  <a:lnTo>
                    <a:pt x="3937" y="14018"/>
                  </a:lnTo>
                  <a:lnTo>
                    <a:pt x="3903" y="13680"/>
                  </a:lnTo>
                  <a:lnTo>
                    <a:pt x="3801" y="13307"/>
                  </a:lnTo>
                  <a:lnTo>
                    <a:pt x="3793" y="13164"/>
                  </a:lnTo>
                  <a:lnTo>
                    <a:pt x="3522" y="12385"/>
                  </a:lnTo>
                  <a:lnTo>
                    <a:pt x="3463" y="12148"/>
                  </a:lnTo>
                  <a:lnTo>
                    <a:pt x="3386" y="11978"/>
                  </a:lnTo>
                  <a:lnTo>
                    <a:pt x="3268" y="11640"/>
                  </a:lnTo>
                  <a:lnTo>
                    <a:pt x="3014" y="11233"/>
                  </a:lnTo>
                  <a:lnTo>
                    <a:pt x="2862" y="11073"/>
                  </a:lnTo>
                  <a:lnTo>
                    <a:pt x="2709" y="10853"/>
                  </a:lnTo>
                  <a:lnTo>
                    <a:pt x="2548" y="10717"/>
                  </a:lnTo>
                  <a:lnTo>
                    <a:pt x="2277" y="10548"/>
                  </a:lnTo>
                  <a:lnTo>
                    <a:pt x="2210" y="10489"/>
                  </a:lnTo>
                  <a:lnTo>
                    <a:pt x="2184" y="10446"/>
                  </a:lnTo>
                  <a:lnTo>
                    <a:pt x="2040" y="10378"/>
                  </a:lnTo>
                  <a:lnTo>
                    <a:pt x="1905" y="10268"/>
                  </a:lnTo>
                  <a:lnTo>
                    <a:pt x="1668" y="10167"/>
                  </a:lnTo>
                  <a:lnTo>
                    <a:pt x="1465" y="10031"/>
                  </a:lnTo>
                  <a:lnTo>
                    <a:pt x="1372" y="9947"/>
                  </a:lnTo>
                  <a:lnTo>
                    <a:pt x="1338" y="9862"/>
                  </a:lnTo>
                  <a:lnTo>
                    <a:pt x="1338" y="9845"/>
                  </a:lnTo>
                  <a:lnTo>
                    <a:pt x="1499" y="9777"/>
                  </a:lnTo>
                  <a:lnTo>
                    <a:pt x="1634" y="9761"/>
                  </a:lnTo>
                  <a:lnTo>
                    <a:pt x="1905" y="9693"/>
                  </a:lnTo>
                  <a:lnTo>
                    <a:pt x="1990" y="9710"/>
                  </a:lnTo>
                  <a:lnTo>
                    <a:pt x="2176" y="9642"/>
                  </a:lnTo>
                  <a:lnTo>
                    <a:pt x="2210" y="9608"/>
                  </a:lnTo>
                  <a:lnTo>
                    <a:pt x="2294" y="9490"/>
                  </a:lnTo>
                  <a:lnTo>
                    <a:pt x="2472" y="9202"/>
                  </a:lnTo>
                  <a:lnTo>
                    <a:pt x="2574" y="8863"/>
                  </a:lnTo>
                  <a:lnTo>
                    <a:pt x="2591" y="8719"/>
                  </a:lnTo>
                  <a:lnTo>
                    <a:pt x="2616" y="8652"/>
                  </a:lnTo>
                  <a:lnTo>
                    <a:pt x="2650" y="8618"/>
                  </a:lnTo>
                  <a:lnTo>
                    <a:pt x="2692" y="8381"/>
                  </a:lnTo>
                  <a:lnTo>
                    <a:pt x="2760" y="8398"/>
                  </a:lnTo>
                  <a:lnTo>
                    <a:pt x="2819" y="8330"/>
                  </a:lnTo>
                  <a:lnTo>
                    <a:pt x="2878" y="8448"/>
                  </a:lnTo>
                  <a:lnTo>
                    <a:pt x="2887" y="8770"/>
                  </a:lnTo>
                  <a:lnTo>
                    <a:pt x="2955" y="9270"/>
                  </a:lnTo>
                  <a:lnTo>
                    <a:pt x="2963" y="9676"/>
                  </a:lnTo>
                  <a:lnTo>
                    <a:pt x="2989" y="9854"/>
                  </a:lnTo>
                  <a:lnTo>
                    <a:pt x="3090" y="10260"/>
                  </a:lnTo>
                  <a:lnTo>
                    <a:pt x="3251" y="10624"/>
                  </a:lnTo>
                  <a:lnTo>
                    <a:pt x="3463" y="10963"/>
                  </a:lnTo>
                  <a:lnTo>
                    <a:pt x="3607" y="11276"/>
                  </a:lnTo>
                  <a:lnTo>
                    <a:pt x="3835" y="11631"/>
                  </a:lnTo>
                  <a:lnTo>
                    <a:pt x="4004" y="11826"/>
                  </a:lnTo>
                  <a:lnTo>
                    <a:pt x="4157" y="11961"/>
                  </a:lnTo>
                  <a:lnTo>
                    <a:pt x="4174" y="12004"/>
                  </a:lnTo>
                  <a:lnTo>
                    <a:pt x="4377" y="12232"/>
                  </a:lnTo>
                  <a:lnTo>
                    <a:pt x="4428" y="12249"/>
                  </a:lnTo>
                  <a:lnTo>
                    <a:pt x="4496" y="12334"/>
                  </a:lnTo>
                  <a:lnTo>
                    <a:pt x="4639" y="12444"/>
                  </a:lnTo>
                  <a:lnTo>
                    <a:pt x="4775" y="12520"/>
                  </a:lnTo>
                  <a:lnTo>
                    <a:pt x="4902" y="12622"/>
                  </a:lnTo>
                  <a:lnTo>
                    <a:pt x="5080" y="12715"/>
                  </a:lnTo>
                  <a:lnTo>
                    <a:pt x="5215" y="12749"/>
                  </a:lnTo>
                  <a:lnTo>
                    <a:pt x="5266" y="12783"/>
                  </a:lnTo>
                  <a:lnTo>
                    <a:pt x="5537" y="12842"/>
                  </a:lnTo>
                  <a:lnTo>
                    <a:pt x="5808" y="12825"/>
                  </a:lnTo>
                  <a:lnTo>
                    <a:pt x="6214" y="12723"/>
                  </a:lnTo>
                  <a:lnTo>
                    <a:pt x="6324" y="12639"/>
                  </a:lnTo>
                  <a:lnTo>
                    <a:pt x="6519" y="12402"/>
                  </a:lnTo>
                  <a:lnTo>
                    <a:pt x="6527" y="12317"/>
                  </a:lnTo>
                  <a:lnTo>
                    <a:pt x="6629" y="12080"/>
                  </a:lnTo>
                  <a:lnTo>
                    <a:pt x="6680" y="12012"/>
                  </a:lnTo>
                  <a:lnTo>
                    <a:pt x="6722" y="11877"/>
                  </a:lnTo>
                  <a:lnTo>
                    <a:pt x="6866" y="11572"/>
                  </a:lnTo>
                  <a:lnTo>
                    <a:pt x="7061" y="11233"/>
                  </a:lnTo>
                  <a:lnTo>
                    <a:pt x="7069" y="11166"/>
                  </a:lnTo>
                  <a:lnTo>
                    <a:pt x="7442" y="10759"/>
                  </a:lnTo>
                  <a:lnTo>
                    <a:pt x="7603" y="10649"/>
                  </a:lnTo>
                  <a:lnTo>
                    <a:pt x="7662" y="10565"/>
                  </a:lnTo>
                  <a:lnTo>
                    <a:pt x="7848" y="10378"/>
                  </a:lnTo>
                  <a:lnTo>
                    <a:pt x="8085" y="10091"/>
                  </a:lnTo>
                  <a:lnTo>
                    <a:pt x="8178" y="9981"/>
                  </a:lnTo>
                  <a:lnTo>
                    <a:pt x="8271" y="9794"/>
                  </a:lnTo>
                  <a:lnTo>
                    <a:pt x="8314" y="9727"/>
                  </a:lnTo>
                  <a:lnTo>
                    <a:pt x="8348" y="9625"/>
                  </a:lnTo>
                  <a:lnTo>
                    <a:pt x="8508" y="9185"/>
                  </a:lnTo>
                  <a:lnTo>
                    <a:pt x="8551" y="9117"/>
                  </a:lnTo>
                  <a:lnTo>
                    <a:pt x="8602" y="8948"/>
                  </a:lnTo>
                  <a:lnTo>
                    <a:pt x="8678" y="8779"/>
                  </a:lnTo>
                  <a:lnTo>
                    <a:pt x="8745" y="8338"/>
                  </a:lnTo>
                  <a:lnTo>
                    <a:pt x="8949" y="8034"/>
                  </a:lnTo>
                  <a:lnTo>
                    <a:pt x="9313" y="7670"/>
                  </a:lnTo>
                  <a:lnTo>
                    <a:pt x="9584" y="7458"/>
                  </a:lnTo>
                  <a:lnTo>
                    <a:pt x="9719" y="7331"/>
                  </a:lnTo>
                  <a:lnTo>
                    <a:pt x="9914" y="7035"/>
                  </a:lnTo>
                  <a:lnTo>
                    <a:pt x="9998" y="6832"/>
                  </a:lnTo>
                  <a:lnTo>
                    <a:pt x="10066" y="6391"/>
                  </a:lnTo>
                  <a:lnTo>
                    <a:pt x="10125" y="6256"/>
                  </a:lnTo>
                  <a:lnTo>
                    <a:pt x="10185" y="5680"/>
                  </a:lnTo>
                  <a:lnTo>
                    <a:pt x="10202" y="5613"/>
                  </a:lnTo>
                  <a:lnTo>
                    <a:pt x="10185" y="5443"/>
                  </a:lnTo>
                  <a:lnTo>
                    <a:pt x="10202" y="5376"/>
                  </a:lnTo>
                  <a:lnTo>
                    <a:pt x="10202" y="5240"/>
                  </a:lnTo>
                  <a:lnTo>
                    <a:pt x="10227" y="5105"/>
                  </a:lnTo>
                  <a:lnTo>
                    <a:pt x="10261" y="5037"/>
                  </a:lnTo>
                  <a:lnTo>
                    <a:pt x="10295" y="4766"/>
                  </a:lnTo>
                  <a:lnTo>
                    <a:pt x="10295" y="4495"/>
                  </a:lnTo>
                  <a:lnTo>
                    <a:pt x="10329" y="4157"/>
                  </a:lnTo>
                  <a:lnTo>
                    <a:pt x="10303" y="4089"/>
                  </a:lnTo>
                  <a:lnTo>
                    <a:pt x="10295" y="3852"/>
                  </a:lnTo>
                  <a:lnTo>
                    <a:pt x="10219" y="3649"/>
                  </a:lnTo>
                  <a:lnTo>
                    <a:pt x="10092" y="3446"/>
                  </a:lnTo>
                  <a:lnTo>
                    <a:pt x="9948" y="3327"/>
                  </a:lnTo>
                  <a:lnTo>
                    <a:pt x="9609" y="3141"/>
                  </a:lnTo>
                  <a:lnTo>
                    <a:pt x="9533" y="3124"/>
                  </a:lnTo>
                  <a:lnTo>
                    <a:pt x="9262" y="2988"/>
                  </a:lnTo>
                  <a:lnTo>
                    <a:pt x="9059" y="2929"/>
                  </a:lnTo>
                  <a:lnTo>
                    <a:pt x="8991" y="2929"/>
                  </a:lnTo>
                  <a:lnTo>
                    <a:pt x="8686" y="2819"/>
                  </a:lnTo>
                  <a:lnTo>
                    <a:pt x="8618" y="2819"/>
                  </a:lnTo>
                  <a:lnTo>
                    <a:pt x="8483" y="2751"/>
                  </a:lnTo>
                  <a:lnTo>
                    <a:pt x="8449" y="2684"/>
                  </a:lnTo>
                  <a:lnTo>
                    <a:pt x="8508" y="2591"/>
                  </a:lnTo>
                  <a:lnTo>
                    <a:pt x="8602" y="2548"/>
                  </a:lnTo>
                  <a:lnTo>
                    <a:pt x="9287" y="2455"/>
                  </a:lnTo>
                  <a:lnTo>
                    <a:pt x="9380" y="2421"/>
                  </a:lnTo>
                  <a:lnTo>
                    <a:pt x="9516" y="2413"/>
                  </a:lnTo>
                  <a:lnTo>
                    <a:pt x="9728" y="2320"/>
                  </a:lnTo>
                  <a:lnTo>
                    <a:pt x="9888" y="2184"/>
                  </a:lnTo>
                  <a:lnTo>
                    <a:pt x="10049" y="1668"/>
                  </a:lnTo>
                  <a:lnTo>
                    <a:pt x="10049" y="1363"/>
                  </a:lnTo>
                  <a:lnTo>
                    <a:pt x="10024" y="1228"/>
                  </a:lnTo>
                  <a:lnTo>
                    <a:pt x="10032" y="1058"/>
                  </a:lnTo>
                  <a:lnTo>
                    <a:pt x="9990" y="855"/>
                  </a:lnTo>
                  <a:lnTo>
                    <a:pt x="9990" y="618"/>
                  </a:lnTo>
                  <a:lnTo>
                    <a:pt x="10015" y="550"/>
                  </a:lnTo>
                  <a:lnTo>
                    <a:pt x="9998" y="483"/>
                  </a:lnTo>
                  <a:lnTo>
                    <a:pt x="10049" y="280"/>
                  </a:lnTo>
                  <a:lnTo>
                    <a:pt x="10066" y="246"/>
                  </a:lnTo>
                  <a:lnTo>
                    <a:pt x="10058" y="212"/>
                  </a:lnTo>
                  <a:lnTo>
                    <a:pt x="10083" y="102"/>
                  </a:lnTo>
                  <a:lnTo>
                    <a:pt x="10151" y="17"/>
                  </a:lnTo>
                  <a:lnTo>
                    <a:pt x="10185" y="0"/>
                  </a:lnTo>
                  <a:lnTo>
                    <a:pt x="10320" y="59"/>
                  </a:lnTo>
                  <a:lnTo>
                    <a:pt x="10388" y="212"/>
                  </a:lnTo>
                  <a:lnTo>
                    <a:pt x="10473" y="330"/>
                  </a:lnTo>
                  <a:lnTo>
                    <a:pt x="10523" y="517"/>
                  </a:lnTo>
                  <a:lnTo>
                    <a:pt x="10659" y="787"/>
                  </a:lnTo>
                  <a:lnTo>
                    <a:pt x="10693" y="965"/>
                  </a:lnTo>
                  <a:lnTo>
                    <a:pt x="10735" y="1058"/>
                  </a:lnTo>
                  <a:lnTo>
                    <a:pt x="10769" y="1194"/>
                  </a:lnTo>
                  <a:lnTo>
                    <a:pt x="10980" y="1626"/>
                  </a:lnTo>
                  <a:lnTo>
                    <a:pt x="11040" y="1896"/>
                  </a:lnTo>
                  <a:lnTo>
                    <a:pt x="11243" y="2345"/>
                  </a:lnTo>
                  <a:lnTo>
                    <a:pt x="11260" y="2438"/>
                  </a:lnTo>
                  <a:lnTo>
                    <a:pt x="11336" y="2574"/>
                  </a:lnTo>
                  <a:lnTo>
                    <a:pt x="11361" y="2658"/>
                  </a:lnTo>
                  <a:lnTo>
                    <a:pt x="11565" y="3090"/>
                  </a:lnTo>
                  <a:lnTo>
                    <a:pt x="11666" y="3276"/>
                  </a:lnTo>
                  <a:lnTo>
                    <a:pt x="11700" y="3412"/>
                  </a:lnTo>
                  <a:lnTo>
                    <a:pt x="11886" y="3767"/>
                  </a:lnTo>
                  <a:lnTo>
                    <a:pt x="11954" y="3996"/>
                  </a:lnTo>
                  <a:lnTo>
                    <a:pt x="12056" y="4165"/>
                  </a:lnTo>
                  <a:lnTo>
                    <a:pt x="12183" y="4470"/>
                  </a:lnTo>
                  <a:lnTo>
                    <a:pt x="12293" y="4656"/>
                  </a:lnTo>
                  <a:lnTo>
                    <a:pt x="12310" y="4698"/>
                  </a:lnTo>
                  <a:lnTo>
                    <a:pt x="12614" y="5079"/>
                  </a:lnTo>
                  <a:lnTo>
                    <a:pt x="12775" y="5198"/>
                  </a:lnTo>
                  <a:lnTo>
                    <a:pt x="12877" y="5240"/>
                  </a:lnTo>
                  <a:lnTo>
                    <a:pt x="12945" y="5308"/>
                  </a:lnTo>
                  <a:lnTo>
                    <a:pt x="13436" y="5553"/>
                  </a:lnTo>
                  <a:lnTo>
                    <a:pt x="13842" y="5680"/>
                  </a:lnTo>
                  <a:lnTo>
                    <a:pt x="13986" y="5680"/>
                  </a:lnTo>
                  <a:lnTo>
                    <a:pt x="14028" y="5706"/>
                  </a:lnTo>
                  <a:lnTo>
                    <a:pt x="14121" y="5689"/>
                  </a:lnTo>
                  <a:lnTo>
                    <a:pt x="14206" y="5714"/>
                  </a:lnTo>
                  <a:lnTo>
                    <a:pt x="14612" y="5655"/>
                  </a:lnTo>
                  <a:lnTo>
                    <a:pt x="14706" y="5621"/>
                  </a:lnTo>
                  <a:lnTo>
                    <a:pt x="14799" y="5621"/>
                  </a:lnTo>
                  <a:lnTo>
                    <a:pt x="15112" y="5536"/>
                  </a:lnTo>
                  <a:lnTo>
                    <a:pt x="15434" y="5401"/>
                  </a:lnTo>
                  <a:lnTo>
                    <a:pt x="15569" y="5367"/>
                  </a:lnTo>
                  <a:lnTo>
                    <a:pt x="15611" y="5333"/>
                  </a:lnTo>
                  <a:lnTo>
                    <a:pt x="15882" y="5240"/>
                  </a:lnTo>
                  <a:lnTo>
                    <a:pt x="15925" y="5240"/>
                  </a:lnTo>
                  <a:lnTo>
                    <a:pt x="16196" y="5105"/>
                  </a:lnTo>
                  <a:lnTo>
                    <a:pt x="16246" y="5096"/>
                  </a:lnTo>
                  <a:lnTo>
                    <a:pt x="16314" y="5113"/>
                  </a:lnTo>
                  <a:lnTo>
                    <a:pt x="16229" y="5249"/>
                  </a:lnTo>
                  <a:lnTo>
                    <a:pt x="16077" y="5384"/>
                  </a:lnTo>
                  <a:lnTo>
                    <a:pt x="15984" y="5579"/>
                  </a:lnTo>
                  <a:lnTo>
                    <a:pt x="15916" y="5655"/>
                  </a:lnTo>
                  <a:lnTo>
                    <a:pt x="15848" y="5790"/>
                  </a:lnTo>
                  <a:lnTo>
                    <a:pt x="15755" y="6154"/>
                  </a:lnTo>
                  <a:lnTo>
                    <a:pt x="15755" y="6247"/>
                  </a:lnTo>
                  <a:lnTo>
                    <a:pt x="15721" y="6341"/>
                  </a:lnTo>
                  <a:lnTo>
                    <a:pt x="15713" y="6476"/>
                  </a:lnTo>
                  <a:lnTo>
                    <a:pt x="15713" y="6654"/>
                  </a:lnTo>
                  <a:lnTo>
                    <a:pt x="15815" y="6925"/>
                  </a:lnTo>
                  <a:lnTo>
                    <a:pt x="16128" y="7323"/>
                  </a:lnTo>
                  <a:lnTo>
                    <a:pt x="16212" y="7373"/>
                  </a:lnTo>
                  <a:lnTo>
                    <a:pt x="16356" y="7450"/>
                  </a:lnTo>
                  <a:lnTo>
                    <a:pt x="16720" y="7585"/>
                  </a:lnTo>
                  <a:lnTo>
                    <a:pt x="16856" y="7653"/>
                  </a:lnTo>
                  <a:lnTo>
                    <a:pt x="16991" y="7670"/>
                  </a:lnTo>
                  <a:lnTo>
                    <a:pt x="17169" y="7737"/>
                  </a:lnTo>
                  <a:lnTo>
                    <a:pt x="17669" y="7864"/>
                  </a:lnTo>
                  <a:lnTo>
                    <a:pt x="17846" y="7898"/>
                  </a:lnTo>
                  <a:lnTo>
                    <a:pt x="17897" y="7890"/>
                  </a:lnTo>
                  <a:lnTo>
                    <a:pt x="17940" y="7907"/>
                  </a:lnTo>
                  <a:lnTo>
                    <a:pt x="18117" y="7898"/>
                  </a:lnTo>
                  <a:lnTo>
                    <a:pt x="18253" y="7924"/>
                  </a:lnTo>
                  <a:lnTo>
                    <a:pt x="18304" y="7941"/>
                  </a:lnTo>
                  <a:lnTo>
                    <a:pt x="18312" y="8034"/>
                  </a:lnTo>
                  <a:lnTo>
                    <a:pt x="17931" y="8135"/>
                  </a:lnTo>
                  <a:lnTo>
                    <a:pt x="17863" y="8169"/>
                  </a:lnTo>
                  <a:lnTo>
                    <a:pt x="17186" y="8305"/>
                  </a:lnTo>
                  <a:lnTo>
                    <a:pt x="16771" y="8448"/>
                  </a:lnTo>
                  <a:lnTo>
                    <a:pt x="16704" y="8499"/>
                  </a:lnTo>
                  <a:lnTo>
                    <a:pt x="16433" y="8575"/>
                  </a:lnTo>
                  <a:lnTo>
                    <a:pt x="16365" y="8618"/>
                  </a:lnTo>
                  <a:lnTo>
                    <a:pt x="16229" y="8669"/>
                  </a:lnTo>
                  <a:lnTo>
                    <a:pt x="16128" y="8719"/>
                  </a:lnTo>
                  <a:lnTo>
                    <a:pt x="16026" y="8745"/>
                  </a:lnTo>
                  <a:lnTo>
                    <a:pt x="15992" y="8779"/>
                  </a:lnTo>
                  <a:lnTo>
                    <a:pt x="15925" y="8787"/>
                  </a:lnTo>
                  <a:lnTo>
                    <a:pt x="15688" y="8914"/>
                  </a:lnTo>
                  <a:lnTo>
                    <a:pt x="15654" y="8914"/>
                  </a:lnTo>
                  <a:lnTo>
                    <a:pt x="15620" y="8948"/>
                  </a:lnTo>
                  <a:lnTo>
                    <a:pt x="15484" y="8999"/>
                  </a:lnTo>
                  <a:lnTo>
                    <a:pt x="15417" y="9049"/>
                  </a:lnTo>
                  <a:lnTo>
                    <a:pt x="15349" y="9066"/>
                  </a:lnTo>
                  <a:lnTo>
                    <a:pt x="15146" y="9151"/>
                  </a:lnTo>
                  <a:lnTo>
                    <a:pt x="14943" y="9270"/>
                  </a:lnTo>
                  <a:lnTo>
                    <a:pt x="14875" y="9320"/>
                  </a:lnTo>
                  <a:lnTo>
                    <a:pt x="14773" y="9354"/>
                  </a:lnTo>
                  <a:lnTo>
                    <a:pt x="14299" y="9625"/>
                  </a:lnTo>
                  <a:lnTo>
                    <a:pt x="14198" y="9659"/>
                  </a:lnTo>
                  <a:lnTo>
                    <a:pt x="14164" y="9693"/>
                  </a:lnTo>
                  <a:lnTo>
                    <a:pt x="14028" y="9752"/>
                  </a:lnTo>
                  <a:lnTo>
                    <a:pt x="13961" y="9811"/>
                  </a:lnTo>
                  <a:lnTo>
                    <a:pt x="13927" y="9811"/>
                  </a:lnTo>
                  <a:lnTo>
                    <a:pt x="13486" y="10065"/>
                  </a:lnTo>
                  <a:lnTo>
                    <a:pt x="13080" y="10378"/>
                  </a:lnTo>
                  <a:lnTo>
                    <a:pt x="12818" y="10632"/>
                  </a:lnTo>
                  <a:lnTo>
                    <a:pt x="12741" y="10692"/>
                  </a:lnTo>
                  <a:lnTo>
                    <a:pt x="12555" y="10937"/>
                  </a:lnTo>
                  <a:lnTo>
                    <a:pt x="12420" y="11090"/>
                  </a:lnTo>
                  <a:lnTo>
                    <a:pt x="12344" y="11225"/>
                  </a:lnTo>
                  <a:lnTo>
                    <a:pt x="12225" y="11496"/>
                  </a:lnTo>
                  <a:lnTo>
                    <a:pt x="12106" y="11902"/>
                  </a:lnTo>
                  <a:lnTo>
                    <a:pt x="12022" y="12198"/>
                  </a:lnTo>
                  <a:lnTo>
                    <a:pt x="11979" y="12512"/>
                  </a:lnTo>
                  <a:lnTo>
                    <a:pt x="11954" y="12918"/>
                  </a:lnTo>
                  <a:lnTo>
                    <a:pt x="11920" y="13053"/>
                  </a:lnTo>
                  <a:lnTo>
                    <a:pt x="11920" y="13147"/>
                  </a:lnTo>
                  <a:lnTo>
                    <a:pt x="11844" y="13417"/>
                  </a:lnTo>
                  <a:lnTo>
                    <a:pt x="11717" y="13561"/>
                  </a:lnTo>
                  <a:lnTo>
                    <a:pt x="11632" y="13621"/>
                  </a:lnTo>
                  <a:lnTo>
                    <a:pt x="11607" y="13663"/>
                  </a:lnTo>
                  <a:lnTo>
                    <a:pt x="11565" y="13680"/>
                  </a:lnTo>
                  <a:lnTo>
                    <a:pt x="11480" y="13748"/>
                  </a:lnTo>
                  <a:lnTo>
                    <a:pt x="11277" y="13866"/>
                  </a:lnTo>
                  <a:lnTo>
                    <a:pt x="11243" y="13917"/>
                  </a:lnTo>
                  <a:lnTo>
                    <a:pt x="10938" y="14103"/>
                  </a:lnTo>
                  <a:lnTo>
                    <a:pt x="10828" y="14205"/>
                  </a:lnTo>
                  <a:lnTo>
                    <a:pt x="10726" y="14272"/>
                  </a:lnTo>
                  <a:lnTo>
                    <a:pt x="10320" y="14636"/>
                  </a:lnTo>
                  <a:lnTo>
                    <a:pt x="10185" y="14721"/>
                  </a:lnTo>
                  <a:lnTo>
                    <a:pt x="9846" y="14992"/>
                  </a:lnTo>
                  <a:lnTo>
                    <a:pt x="9651" y="15195"/>
                  </a:lnTo>
                  <a:lnTo>
                    <a:pt x="9499" y="15381"/>
                  </a:lnTo>
                  <a:lnTo>
                    <a:pt x="9313" y="15737"/>
                  </a:lnTo>
                  <a:lnTo>
                    <a:pt x="9262" y="15872"/>
                  </a:lnTo>
                  <a:lnTo>
                    <a:pt x="9220" y="16050"/>
                  </a:lnTo>
                  <a:lnTo>
                    <a:pt x="9177" y="16372"/>
                  </a:lnTo>
                  <a:lnTo>
                    <a:pt x="9177" y="16592"/>
                  </a:lnTo>
                  <a:lnTo>
                    <a:pt x="9143" y="16727"/>
                  </a:lnTo>
                  <a:lnTo>
                    <a:pt x="9093" y="16820"/>
                  </a:lnTo>
                  <a:lnTo>
                    <a:pt x="8991" y="16863"/>
                  </a:lnTo>
                  <a:lnTo>
                    <a:pt x="8881" y="16863"/>
                  </a:lnTo>
                  <a:lnTo>
                    <a:pt x="8779" y="16829"/>
                  </a:lnTo>
                  <a:lnTo>
                    <a:pt x="8712" y="16854"/>
                  </a:lnTo>
                  <a:lnTo>
                    <a:pt x="8576" y="16820"/>
                  </a:lnTo>
                  <a:lnTo>
                    <a:pt x="8475" y="16820"/>
                  </a:lnTo>
                  <a:lnTo>
                    <a:pt x="8305" y="16863"/>
                  </a:lnTo>
                  <a:lnTo>
                    <a:pt x="8204" y="16854"/>
                  </a:lnTo>
                  <a:lnTo>
                    <a:pt x="8102" y="16888"/>
                  </a:lnTo>
                  <a:lnTo>
                    <a:pt x="8034" y="16888"/>
                  </a:lnTo>
                  <a:lnTo>
                    <a:pt x="7797" y="16964"/>
                  </a:lnTo>
                  <a:lnTo>
                    <a:pt x="7763" y="16998"/>
                  </a:lnTo>
                  <a:lnTo>
                    <a:pt x="7628" y="17057"/>
                  </a:lnTo>
                  <a:lnTo>
                    <a:pt x="7425" y="17184"/>
                  </a:lnTo>
                  <a:lnTo>
                    <a:pt x="7188" y="17371"/>
                  </a:lnTo>
                  <a:lnTo>
                    <a:pt x="6883" y="17565"/>
                  </a:lnTo>
                  <a:lnTo>
                    <a:pt x="6815" y="17633"/>
                  </a:lnTo>
                  <a:lnTo>
                    <a:pt x="6536" y="17819"/>
                  </a:lnTo>
                  <a:lnTo>
                    <a:pt x="6417" y="17938"/>
                  </a:lnTo>
                  <a:lnTo>
                    <a:pt x="6129" y="18141"/>
                  </a:lnTo>
                  <a:lnTo>
                    <a:pt x="5588" y="18640"/>
                  </a:lnTo>
                  <a:lnTo>
                    <a:pt x="5537" y="18717"/>
                  </a:lnTo>
                  <a:lnTo>
                    <a:pt x="5486" y="18742"/>
                  </a:lnTo>
                  <a:lnTo>
                    <a:pt x="5368" y="18886"/>
                  </a:lnTo>
                  <a:lnTo>
                    <a:pt x="5190" y="19047"/>
                  </a:lnTo>
                  <a:lnTo>
                    <a:pt x="5046" y="19148"/>
                  </a:lnTo>
                  <a:lnTo>
                    <a:pt x="4843" y="19335"/>
                  </a:lnTo>
                  <a:lnTo>
                    <a:pt x="4673" y="19436"/>
                  </a:lnTo>
                  <a:lnTo>
                    <a:pt x="4606" y="19504"/>
                  </a:lnTo>
                  <a:lnTo>
                    <a:pt x="4504" y="19555"/>
                  </a:lnTo>
                  <a:lnTo>
                    <a:pt x="4165" y="19817"/>
                  </a:lnTo>
                  <a:lnTo>
                    <a:pt x="4004" y="19986"/>
                  </a:lnTo>
                  <a:lnTo>
                    <a:pt x="3962" y="20012"/>
                  </a:lnTo>
                  <a:lnTo>
                    <a:pt x="3691" y="20266"/>
                  </a:lnTo>
                  <a:lnTo>
                    <a:pt x="3666" y="20300"/>
                  </a:lnTo>
                  <a:lnTo>
                    <a:pt x="3530" y="2051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0" name="Freeform 316">
              <a:extLst>
                <a:ext uri="{FF2B5EF4-FFF2-40B4-BE49-F238E27FC236}">
                  <a16:creationId xmlns:a16="http://schemas.microsoft.com/office/drawing/2014/main" id="{1B1B5D25-3831-4072-B010-9F2763FEF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87"/>
              <a:ext cx="3026" cy="3438"/>
            </a:xfrm>
            <a:custGeom>
              <a:avLst/>
              <a:gdLst>
                <a:gd name="T0" fmla="*/ 4123 w 17389"/>
                <a:gd name="T1" fmla="*/ 18928 h 19749"/>
                <a:gd name="T2" fmla="*/ 5139 w 17389"/>
                <a:gd name="T3" fmla="*/ 18048 h 19749"/>
                <a:gd name="T4" fmla="*/ 6019 w 17389"/>
                <a:gd name="T5" fmla="*/ 17337 h 19749"/>
                <a:gd name="T6" fmla="*/ 6722 w 17389"/>
                <a:gd name="T7" fmla="*/ 16668 h 19749"/>
                <a:gd name="T8" fmla="*/ 7772 w 17389"/>
                <a:gd name="T9" fmla="*/ 15931 h 19749"/>
                <a:gd name="T10" fmla="*/ 8618 w 17389"/>
                <a:gd name="T11" fmla="*/ 15821 h 19749"/>
                <a:gd name="T12" fmla="*/ 8949 w 17389"/>
                <a:gd name="T13" fmla="*/ 15356 h 19749"/>
                <a:gd name="T14" fmla="*/ 9059 w 17389"/>
                <a:gd name="T15" fmla="*/ 14746 h 19749"/>
                <a:gd name="T16" fmla="*/ 10168 w 17389"/>
                <a:gd name="T17" fmla="*/ 13697 h 19749"/>
                <a:gd name="T18" fmla="*/ 10879 w 17389"/>
                <a:gd name="T19" fmla="*/ 13130 h 19749"/>
                <a:gd name="T20" fmla="*/ 11734 w 17389"/>
                <a:gd name="T21" fmla="*/ 12198 h 19749"/>
                <a:gd name="T22" fmla="*/ 11912 w 17389"/>
                <a:gd name="T23" fmla="*/ 11132 h 19749"/>
                <a:gd name="T24" fmla="*/ 12589 w 17389"/>
                <a:gd name="T25" fmla="*/ 9735 h 19749"/>
                <a:gd name="T26" fmla="*/ 13605 w 17389"/>
                <a:gd name="T27" fmla="*/ 9058 h 19749"/>
                <a:gd name="T28" fmla="*/ 15247 w 17389"/>
                <a:gd name="T29" fmla="*/ 8152 h 19749"/>
                <a:gd name="T30" fmla="*/ 16898 w 17389"/>
                <a:gd name="T31" fmla="*/ 7449 h 19749"/>
                <a:gd name="T32" fmla="*/ 17330 w 17389"/>
                <a:gd name="T33" fmla="*/ 7136 h 19749"/>
                <a:gd name="T34" fmla="*/ 16670 w 17389"/>
                <a:gd name="T35" fmla="*/ 7043 h 19749"/>
                <a:gd name="T36" fmla="*/ 16060 w 17389"/>
                <a:gd name="T37" fmla="*/ 6874 h 19749"/>
                <a:gd name="T38" fmla="*/ 15307 w 17389"/>
                <a:gd name="T39" fmla="*/ 6442 h 19749"/>
                <a:gd name="T40" fmla="*/ 15451 w 17389"/>
                <a:gd name="T41" fmla="*/ 5655 h 19749"/>
                <a:gd name="T42" fmla="*/ 15747 w 17389"/>
                <a:gd name="T43" fmla="*/ 4817 h 19749"/>
                <a:gd name="T44" fmla="*/ 15010 w 17389"/>
                <a:gd name="T45" fmla="*/ 5054 h 19749"/>
                <a:gd name="T46" fmla="*/ 13893 w 17389"/>
                <a:gd name="T47" fmla="*/ 5240 h 19749"/>
                <a:gd name="T48" fmla="*/ 13249 w 17389"/>
                <a:gd name="T49" fmla="*/ 5130 h 19749"/>
                <a:gd name="T50" fmla="*/ 12318 w 17389"/>
                <a:gd name="T51" fmla="*/ 4368 h 19749"/>
                <a:gd name="T52" fmla="*/ 11836 w 17389"/>
                <a:gd name="T53" fmla="*/ 3615 h 19749"/>
                <a:gd name="T54" fmla="*/ 11497 w 17389"/>
                <a:gd name="T55" fmla="*/ 2904 h 19749"/>
                <a:gd name="T56" fmla="*/ 11031 w 17389"/>
                <a:gd name="T57" fmla="*/ 1685 h 19749"/>
                <a:gd name="T58" fmla="*/ 10676 w 17389"/>
                <a:gd name="T59" fmla="*/ 550 h 19749"/>
                <a:gd name="T60" fmla="*/ 10362 w 17389"/>
                <a:gd name="T61" fmla="*/ 0 h 19749"/>
                <a:gd name="T62" fmla="*/ 10219 w 17389"/>
                <a:gd name="T63" fmla="*/ 838 h 19749"/>
                <a:gd name="T64" fmla="*/ 9694 w 17389"/>
                <a:gd name="T65" fmla="*/ 1854 h 19749"/>
                <a:gd name="T66" fmla="*/ 9321 w 17389"/>
                <a:gd name="T67" fmla="*/ 1820 h 19749"/>
                <a:gd name="T68" fmla="*/ 9448 w 17389"/>
                <a:gd name="T69" fmla="*/ 2099 h 19749"/>
                <a:gd name="T70" fmla="*/ 10269 w 17389"/>
                <a:gd name="T71" fmla="*/ 2396 h 19749"/>
                <a:gd name="T72" fmla="*/ 10498 w 17389"/>
                <a:gd name="T73" fmla="*/ 3107 h 19749"/>
                <a:gd name="T74" fmla="*/ 10464 w 17389"/>
                <a:gd name="T75" fmla="*/ 4148 h 19749"/>
                <a:gd name="T76" fmla="*/ 10295 w 17389"/>
                <a:gd name="T77" fmla="*/ 5375 h 19749"/>
                <a:gd name="T78" fmla="*/ 10024 w 17389"/>
                <a:gd name="T79" fmla="*/ 6501 h 19749"/>
                <a:gd name="T80" fmla="*/ 9363 w 17389"/>
                <a:gd name="T81" fmla="*/ 7162 h 19749"/>
                <a:gd name="T82" fmla="*/ 8991 w 17389"/>
                <a:gd name="T83" fmla="*/ 7585 h 19749"/>
                <a:gd name="T84" fmla="*/ 8872 w 17389"/>
                <a:gd name="T85" fmla="*/ 8457 h 19749"/>
                <a:gd name="T86" fmla="*/ 8754 w 17389"/>
                <a:gd name="T87" fmla="*/ 8999 h 19749"/>
                <a:gd name="T88" fmla="*/ 7848 w 17389"/>
                <a:gd name="T89" fmla="*/ 9972 h 19749"/>
                <a:gd name="T90" fmla="*/ 6858 w 17389"/>
                <a:gd name="T91" fmla="*/ 11707 h 19749"/>
                <a:gd name="T92" fmla="*/ 5918 w 17389"/>
                <a:gd name="T93" fmla="*/ 12435 h 19749"/>
                <a:gd name="T94" fmla="*/ 5308 w 17389"/>
                <a:gd name="T95" fmla="*/ 12325 h 19749"/>
                <a:gd name="T96" fmla="*/ 4572 w 17389"/>
                <a:gd name="T97" fmla="*/ 11911 h 19749"/>
                <a:gd name="T98" fmla="*/ 4233 w 17389"/>
                <a:gd name="T99" fmla="*/ 11589 h 19749"/>
                <a:gd name="T100" fmla="*/ 3437 w 17389"/>
                <a:gd name="T101" fmla="*/ 10471 h 19749"/>
                <a:gd name="T102" fmla="*/ 2862 w 17389"/>
                <a:gd name="T103" fmla="*/ 9303 h 19749"/>
                <a:gd name="T104" fmla="*/ 2692 w 17389"/>
                <a:gd name="T105" fmla="*/ 8609 h 19749"/>
                <a:gd name="T106" fmla="*/ 2311 w 17389"/>
                <a:gd name="T107" fmla="*/ 9117 h 19749"/>
                <a:gd name="T108" fmla="*/ 1947 w 17389"/>
                <a:gd name="T109" fmla="*/ 9236 h 19749"/>
                <a:gd name="T110" fmla="*/ 2989 w 17389"/>
                <a:gd name="T111" fmla="*/ 9972 h 19749"/>
                <a:gd name="T112" fmla="*/ 3640 w 17389"/>
                <a:gd name="T113" fmla="*/ 11377 h 19749"/>
                <a:gd name="T114" fmla="*/ 3928 w 17389"/>
                <a:gd name="T115" fmla="*/ 12190 h 19749"/>
                <a:gd name="T116" fmla="*/ 4131 w 17389"/>
                <a:gd name="T117" fmla="*/ 13138 h 19749"/>
                <a:gd name="T118" fmla="*/ 4208 w 17389"/>
                <a:gd name="T119" fmla="*/ 14315 h 19749"/>
                <a:gd name="T120" fmla="*/ 3725 w 17389"/>
                <a:gd name="T121" fmla="*/ 14992 h 19749"/>
                <a:gd name="T122" fmla="*/ 2963 w 17389"/>
                <a:gd name="T123" fmla="*/ 15449 h 19749"/>
                <a:gd name="T124" fmla="*/ 1236 w 17389"/>
                <a:gd name="T125" fmla="*/ 16160 h 19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389" h="19749">
                  <a:moveTo>
                    <a:pt x="3353" y="19749"/>
                  </a:moveTo>
                  <a:lnTo>
                    <a:pt x="3573" y="19453"/>
                  </a:lnTo>
                  <a:lnTo>
                    <a:pt x="3708" y="19351"/>
                  </a:lnTo>
                  <a:lnTo>
                    <a:pt x="3852" y="19191"/>
                  </a:lnTo>
                  <a:lnTo>
                    <a:pt x="4123" y="18928"/>
                  </a:lnTo>
                  <a:lnTo>
                    <a:pt x="4140" y="18886"/>
                  </a:lnTo>
                  <a:lnTo>
                    <a:pt x="4462" y="18640"/>
                  </a:lnTo>
                  <a:lnTo>
                    <a:pt x="4529" y="18556"/>
                  </a:lnTo>
                  <a:lnTo>
                    <a:pt x="4902" y="18226"/>
                  </a:lnTo>
                  <a:lnTo>
                    <a:pt x="5139" y="18048"/>
                  </a:lnTo>
                  <a:lnTo>
                    <a:pt x="5376" y="17836"/>
                  </a:lnTo>
                  <a:lnTo>
                    <a:pt x="5545" y="17718"/>
                  </a:lnTo>
                  <a:lnTo>
                    <a:pt x="5816" y="17506"/>
                  </a:lnTo>
                  <a:lnTo>
                    <a:pt x="5943" y="17379"/>
                  </a:lnTo>
                  <a:lnTo>
                    <a:pt x="6019" y="17337"/>
                  </a:lnTo>
                  <a:lnTo>
                    <a:pt x="6333" y="17032"/>
                  </a:lnTo>
                  <a:lnTo>
                    <a:pt x="6451" y="16956"/>
                  </a:lnTo>
                  <a:lnTo>
                    <a:pt x="6553" y="16837"/>
                  </a:lnTo>
                  <a:lnTo>
                    <a:pt x="6629" y="16778"/>
                  </a:lnTo>
                  <a:lnTo>
                    <a:pt x="6722" y="16668"/>
                  </a:lnTo>
                  <a:lnTo>
                    <a:pt x="6849" y="16592"/>
                  </a:lnTo>
                  <a:lnTo>
                    <a:pt x="7120" y="16355"/>
                  </a:lnTo>
                  <a:lnTo>
                    <a:pt x="7196" y="16304"/>
                  </a:lnTo>
                  <a:lnTo>
                    <a:pt x="7442" y="16101"/>
                  </a:lnTo>
                  <a:lnTo>
                    <a:pt x="7772" y="15931"/>
                  </a:lnTo>
                  <a:lnTo>
                    <a:pt x="7806" y="15898"/>
                  </a:lnTo>
                  <a:lnTo>
                    <a:pt x="7941" y="15898"/>
                  </a:lnTo>
                  <a:lnTo>
                    <a:pt x="7984" y="15881"/>
                  </a:lnTo>
                  <a:lnTo>
                    <a:pt x="8034" y="15889"/>
                  </a:lnTo>
                  <a:lnTo>
                    <a:pt x="8618" y="15821"/>
                  </a:lnTo>
                  <a:lnTo>
                    <a:pt x="8847" y="15779"/>
                  </a:lnTo>
                  <a:lnTo>
                    <a:pt x="8940" y="15711"/>
                  </a:lnTo>
                  <a:lnTo>
                    <a:pt x="8974" y="15627"/>
                  </a:lnTo>
                  <a:lnTo>
                    <a:pt x="8974" y="15491"/>
                  </a:lnTo>
                  <a:lnTo>
                    <a:pt x="8949" y="15356"/>
                  </a:lnTo>
                  <a:lnTo>
                    <a:pt x="8889" y="15187"/>
                  </a:lnTo>
                  <a:lnTo>
                    <a:pt x="8940" y="14983"/>
                  </a:lnTo>
                  <a:lnTo>
                    <a:pt x="9008" y="14848"/>
                  </a:lnTo>
                  <a:lnTo>
                    <a:pt x="9042" y="14823"/>
                  </a:lnTo>
                  <a:lnTo>
                    <a:pt x="9059" y="14746"/>
                  </a:lnTo>
                  <a:lnTo>
                    <a:pt x="9262" y="14509"/>
                  </a:lnTo>
                  <a:lnTo>
                    <a:pt x="9728" y="14111"/>
                  </a:lnTo>
                  <a:lnTo>
                    <a:pt x="9829" y="13993"/>
                  </a:lnTo>
                  <a:lnTo>
                    <a:pt x="10100" y="13773"/>
                  </a:lnTo>
                  <a:lnTo>
                    <a:pt x="10168" y="13697"/>
                  </a:lnTo>
                  <a:lnTo>
                    <a:pt x="10286" y="13612"/>
                  </a:lnTo>
                  <a:lnTo>
                    <a:pt x="10439" y="13468"/>
                  </a:lnTo>
                  <a:lnTo>
                    <a:pt x="10489" y="13443"/>
                  </a:lnTo>
                  <a:lnTo>
                    <a:pt x="10557" y="13367"/>
                  </a:lnTo>
                  <a:lnTo>
                    <a:pt x="10879" y="13130"/>
                  </a:lnTo>
                  <a:lnTo>
                    <a:pt x="11234" y="12884"/>
                  </a:lnTo>
                  <a:lnTo>
                    <a:pt x="11472" y="12698"/>
                  </a:lnTo>
                  <a:lnTo>
                    <a:pt x="11548" y="12664"/>
                  </a:lnTo>
                  <a:lnTo>
                    <a:pt x="11641" y="12478"/>
                  </a:lnTo>
                  <a:lnTo>
                    <a:pt x="11734" y="12198"/>
                  </a:lnTo>
                  <a:lnTo>
                    <a:pt x="11751" y="11724"/>
                  </a:lnTo>
                  <a:lnTo>
                    <a:pt x="11802" y="11589"/>
                  </a:lnTo>
                  <a:lnTo>
                    <a:pt x="11844" y="11250"/>
                  </a:lnTo>
                  <a:lnTo>
                    <a:pt x="11886" y="11132"/>
                  </a:lnTo>
                  <a:lnTo>
                    <a:pt x="11912" y="11132"/>
                  </a:lnTo>
                  <a:lnTo>
                    <a:pt x="11912" y="10912"/>
                  </a:lnTo>
                  <a:lnTo>
                    <a:pt x="12022" y="10607"/>
                  </a:lnTo>
                  <a:lnTo>
                    <a:pt x="12217" y="10277"/>
                  </a:lnTo>
                  <a:lnTo>
                    <a:pt x="12318" y="10065"/>
                  </a:lnTo>
                  <a:lnTo>
                    <a:pt x="12589" y="9735"/>
                  </a:lnTo>
                  <a:lnTo>
                    <a:pt x="12843" y="9557"/>
                  </a:lnTo>
                  <a:lnTo>
                    <a:pt x="12978" y="9430"/>
                  </a:lnTo>
                  <a:lnTo>
                    <a:pt x="13199" y="9303"/>
                  </a:lnTo>
                  <a:lnTo>
                    <a:pt x="13326" y="9202"/>
                  </a:lnTo>
                  <a:lnTo>
                    <a:pt x="13605" y="9058"/>
                  </a:lnTo>
                  <a:lnTo>
                    <a:pt x="13825" y="8897"/>
                  </a:lnTo>
                  <a:lnTo>
                    <a:pt x="14358" y="8575"/>
                  </a:lnTo>
                  <a:lnTo>
                    <a:pt x="14849" y="8347"/>
                  </a:lnTo>
                  <a:lnTo>
                    <a:pt x="15120" y="8203"/>
                  </a:lnTo>
                  <a:lnTo>
                    <a:pt x="15247" y="8152"/>
                  </a:lnTo>
                  <a:lnTo>
                    <a:pt x="15476" y="8017"/>
                  </a:lnTo>
                  <a:lnTo>
                    <a:pt x="16043" y="7720"/>
                  </a:lnTo>
                  <a:lnTo>
                    <a:pt x="16314" y="7619"/>
                  </a:lnTo>
                  <a:lnTo>
                    <a:pt x="16399" y="7568"/>
                  </a:lnTo>
                  <a:lnTo>
                    <a:pt x="16898" y="7449"/>
                  </a:lnTo>
                  <a:lnTo>
                    <a:pt x="17127" y="7365"/>
                  </a:lnTo>
                  <a:lnTo>
                    <a:pt x="17220" y="7348"/>
                  </a:lnTo>
                  <a:lnTo>
                    <a:pt x="17288" y="7280"/>
                  </a:lnTo>
                  <a:lnTo>
                    <a:pt x="17389" y="7179"/>
                  </a:lnTo>
                  <a:lnTo>
                    <a:pt x="17330" y="7136"/>
                  </a:lnTo>
                  <a:lnTo>
                    <a:pt x="17152" y="7102"/>
                  </a:lnTo>
                  <a:lnTo>
                    <a:pt x="17118" y="7111"/>
                  </a:lnTo>
                  <a:lnTo>
                    <a:pt x="17084" y="7094"/>
                  </a:lnTo>
                  <a:lnTo>
                    <a:pt x="16949" y="7068"/>
                  </a:lnTo>
                  <a:lnTo>
                    <a:pt x="16670" y="7043"/>
                  </a:lnTo>
                  <a:lnTo>
                    <a:pt x="16636" y="7026"/>
                  </a:lnTo>
                  <a:lnTo>
                    <a:pt x="16433" y="7001"/>
                  </a:lnTo>
                  <a:lnTo>
                    <a:pt x="16263" y="6941"/>
                  </a:lnTo>
                  <a:lnTo>
                    <a:pt x="16162" y="6933"/>
                  </a:lnTo>
                  <a:lnTo>
                    <a:pt x="16060" y="6874"/>
                  </a:lnTo>
                  <a:lnTo>
                    <a:pt x="15857" y="6831"/>
                  </a:lnTo>
                  <a:lnTo>
                    <a:pt x="15654" y="6730"/>
                  </a:lnTo>
                  <a:lnTo>
                    <a:pt x="15518" y="6688"/>
                  </a:lnTo>
                  <a:lnTo>
                    <a:pt x="15383" y="6569"/>
                  </a:lnTo>
                  <a:lnTo>
                    <a:pt x="15307" y="6442"/>
                  </a:lnTo>
                  <a:lnTo>
                    <a:pt x="15256" y="6332"/>
                  </a:lnTo>
                  <a:lnTo>
                    <a:pt x="15256" y="6197"/>
                  </a:lnTo>
                  <a:lnTo>
                    <a:pt x="15315" y="5993"/>
                  </a:lnTo>
                  <a:lnTo>
                    <a:pt x="15417" y="5790"/>
                  </a:lnTo>
                  <a:lnTo>
                    <a:pt x="15451" y="5655"/>
                  </a:lnTo>
                  <a:lnTo>
                    <a:pt x="15484" y="5629"/>
                  </a:lnTo>
                  <a:lnTo>
                    <a:pt x="15645" y="5215"/>
                  </a:lnTo>
                  <a:lnTo>
                    <a:pt x="15705" y="5113"/>
                  </a:lnTo>
                  <a:lnTo>
                    <a:pt x="15738" y="4978"/>
                  </a:lnTo>
                  <a:lnTo>
                    <a:pt x="15747" y="4817"/>
                  </a:lnTo>
                  <a:lnTo>
                    <a:pt x="15586" y="4774"/>
                  </a:lnTo>
                  <a:lnTo>
                    <a:pt x="15552" y="4808"/>
                  </a:lnTo>
                  <a:lnTo>
                    <a:pt x="15247" y="4944"/>
                  </a:lnTo>
                  <a:lnTo>
                    <a:pt x="15146" y="5011"/>
                  </a:lnTo>
                  <a:lnTo>
                    <a:pt x="15010" y="5054"/>
                  </a:lnTo>
                  <a:lnTo>
                    <a:pt x="14909" y="5054"/>
                  </a:lnTo>
                  <a:lnTo>
                    <a:pt x="14773" y="5113"/>
                  </a:lnTo>
                  <a:lnTo>
                    <a:pt x="14536" y="5130"/>
                  </a:lnTo>
                  <a:lnTo>
                    <a:pt x="14401" y="5181"/>
                  </a:lnTo>
                  <a:lnTo>
                    <a:pt x="13893" y="5240"/>
                  </a:lnTo>
                  <a:lnTo>
                    <a:pt x="13825" y="5215"/>
                  </a:lnTo>
                  <a:lnTo>
                    <a:pt x="13723" y="5223"/>
                  </a:lnTo>
                  <a:lnTo>
                    <a:pt x="13554" y="5189"/>
                  </a:lnTo>
                  <a:lnTo>
                    <a:pt x="13453" y="5206"/>
                  </a:lnTo>
                  <a:lnTo>
                    <a:pt x="13249" y="5130"/>
                  </a:lnTo>
                  <a:lnTo>
                    <a:pt x="13080" y="5045"/>
                  </a:lnTo>
                  <a:lnTo>
                    <a:pt x="12978" y="5011"/>
                  </a:lnTo>
                  <a:lnTo>
                    <a:pt x="12674" y="4808"/>
                  </a:lnTo>
                  <a:lnTo>
                    <a:pt x="12513" y="4639"/>
                  </a:lnTo>
                  <a:lnTo>
                    <a:pt x="12318" y="4368"/>
                  </a:lnTo>
                  <a:lnTo>
                    <a:pt x="12157" y="4199"/>
                  </a:lnTo>
                  <a:lnTo>
                    <a:pt x="11979" y="3928"/>
                  </a:lnTo>
                  <a:lnTo>
                    <a:pt x="11954" y="3860"/>
                  </a:lnTo>
                  <a:lnTo>
                    <a:pt x="11836" y="3649"/>
                  </a:lnTo>
                  <a:lnTo>
                    <a:pt x="11836" y="3615"/>
                  </a:lnTo>
                  <a:lnTo>
                    <a:pt x="11751" y="3513"/>
                  </a:lnTo>
                  <a:lnTo>
                    <a:pt x="11632" y="3276"/>
                  </a:lnTo>
                  <a:lnTo>
                    <a:pt x="11565" y="3073"/>
                  </a:lnTo>
                  <a:lnTo>
                    <a:pt x="11497" y="2937"/>
                  </a:lnTo>
                  <a:lnTo>
                    <a:pt x="11497" y="2904"/>
                  </a:lnTo>
                  <a:lnTo>
                    <a:pt x="11395" y="2734"/>
                  </a:lnTo>
                  <a:lnTo>
                    <a:pt x="11345" y="2599"/>
                  </a:lnTo>
                  <a:lnTo>
                    <a:pt x="11243" y="2396"/>
                  </a:lnTo>
                  <a:lnTo>
                    <a:pt x="11234" y="2294"/>
                  </a:lnTo>
                  <a:lnTo>
                    <a:pt x="11031" y="1685"/>
                  </a:lnTo>
                  <a:lnTo>
                    <a:pt x="10930" y="1481"/>
                  </a:lnTo>
                  <a:lnTo>
                    <a:pt x="10870" y="1244"/>
                  </a:lnTo>
                  <a:lnTo>
                    <a:pt x="10870" y="1143"/>
                  </a:lnTo>
                  <a:lnTo>
                    <a:pt x="10760" y="787"/>
                  </a:lnTo>
                  <a:lnTo>
                    <a:pt x="10676" y="550"/>
                  </a:lnTo>
                  <a:lnTo>
                    <a:pt x="10659" y="415"/>
                  </a:lnTo>
                  <a:lnTo>
                    <a:pt x="10608" y="347"/>
                  </a:lnTo>
                  <a:lnTo>
                    <a:pt x="10540" y="178"/>
                  </a:lnTo>
                  <a:lnTo>
                    <a:pt x="10430" y="42"/>
                  </a:lnTo>
                  <a:lnTo>
                    <a:pt x="10362" y="0"/>
                  </a:lnTo>
                  <a:lnTo>
                    <a:pt x="10252" y="9"/>
                  </a:lnTo>
                  <a:lnTo>
                    <a:pt x="10168" y="93"/>
                  </a:lnTo>
                  <a:lnTo>
                    <a:pt x="10134" y="246"/>
                  </a:lnTo>
                  <a:lnTo>
                    <a:pt x="10134" y="516"/>
                  </a:lnTo>
                  <a:lnTo>
                    <a:pt x="10219" y="838"/>
                  </a:lnTo>
                  <a:lnTo>
                    <a:pt x="10252" y="1109"/>
                  </a:lnTo>
                  <a:lnTo>
                    <a:pt x="10185" y="1473"/>
                  </a:lnTo>
                  <a:lnTo>
                    <a:pt x="10100" y="1651"/>
                  </a:lnTo>
                  <a:lnTo>
                    <a:pt x="9829" y="1829"/>
                  </a:lnTo>
                  <a:lnTo>
                    <a:pt x="9694" y="1854"/>
                  </a:lnTo>
                  <a:lnTo>
                    <a:pt x="9592" y="1820"/>
                  </a:lnTo>
                  <a:lnTo>
                    <a:pt x="9524" y="1845"/>
                  </a:lnTo>
                  <a:lnTo>
                    <a:pt x="9389" y="1812"/>
                  </a:lnTo>
                  <a:lnTo>
                    <a:pt x="9355" y="1829"/>
                  </a:lnTo>
                  <a:lnTo>
                    <a:pt x="9321" y="1820"/>
                  </a:lnTo>
                  <a:lnTo>
                    <a:pt x="9253" y="1845"/>
                  </a:lnTo>
                  <a:lnTo>
                    <a:pt x="9186" y="1888"/>
                  </a:lnTo>
                  <a:lnTo>
                    <a:pt x="9228" y="2066"/>
                  </a:lnTo>
                  <a:lnTo>
                    <a:pt x="9355" y="2116"/>
                  </a:lnTo>
                  <a:lnTo>
                    <a:pt x="9448" y="2099"/>
                  </a:lnTo>
                  <a:lnTo>
                    <a:pt x="9677" y="2133"/>
                  </a:lnTo>
                  <a:lnTo>
                    <a:pt x="9990" y="2218"/>
                  </a:lnTo>
                  <a:lnTo>
                    <a:pt x="10117" y="2294"/>
                  </a:lnTo>
                  <a:lnTo>
                    <a:pt x="10202" y="2328"/>
                  </a:lnTo>
                  <a:lnTo>
                    <a:pt x="10269" y="2396"/>
                  </a:lnTo>
                  <a:lnTo>
                    <a:pt x="10337" y="2531"/>
                  </a:lnTo>
                  <a:lnTo>
                    <a:pt x="10430" y="2658"/>
                  </a:lnTo>
                  <a:lnTo>
                    <a:pt x="10489" y="2887"/>
                  </a:lnTo>
                  <a:lnTo>
                    <a:pt x="10506" y="3022"/>
                  </a:lnTo>
                  <a:lnTo>
                    <a:pt x="10498" y="3107"/>
                  </a:lnTo>
                  <a:lnTo>
                    <a:pt x="10523" y="3564"/>
                  </a:lnTo>
                  <a:lnTo>
                    <a:pt x="10498" y="3649"/>
                  </a:lnTo>
                  <a:lnTo>
                    <a:pt x="10506" y="3742"/>
                  </a:lnTo>
                  <a:lnTo>
                    <a:pt x="10473" y="3928"/>
                  </a:lnTo>
                  <a:lnTo>
                    <a:pt x="10464" y="4148"/>
                  </a:lnTo>
                  <a:lnTo>
                    <a:pt x="10405" y="4419"/>
                  </a:lnTo>
                  <a:lnTo>
                    <a:pt x="10371" y="4783"/>
                  </a:lnTo>
                  <a:lnTo>
                    <a:pt x="10337" y="4918"/>
                  </a:lnTo>
                  <a:lnTo>
                    <a:pt x="10354" y="4961"/>
                  </a:lnTo>
                  <a:lnTo>
                    <a:pt x="10295" y="5375"/>
                  </a:lnTo>
                  <a:lnTo>
                    <a:pt x="10303" y="5418"/>
                  </a:lnTo>
                  <a:lnTo>
                    <a:pt x="10269" y="5511"/>
                  </a:lnTo>
                  <a:lnTo>
                    <a:pt x="10219" y="5960"/>
                  </a:lnTo>
                  <a:lnTo>
                    <a:pt x="10092" y="6366"/>
                  </a:lnTo>
                  <a:lnTo>
                    <a:pt x="10024" y="6501"/>
                  </a:lnTo>
                  <a:lnTo>
                    <a:pt x="9829" y="6738"/>
                  </a:lnTo>
                  <a:lnTo>
                    <a:pt x="9592" y="6967"/>
                  </a:lnTo>
                  <a:lnTo>
                    <a:pt x="9499" y="6992"/>
                  </a:lnTo>
                  <a:lnTo>
                    <a:pt x="9397" y="7077"/>
                  </a:lnTo>
                  <a:lnTo>
                    <a:pt x="9363" y="7162"/>
                  </a:lnTo>
                  <a:lnTo>
                    <a:pt x="9355" y="7272"/>
                  </a:lnTo>
                  <a:lnTo>
                    <a:pt x="9321" y="7365"/>
                  </a:lnTo>
                  <a:lnTo>
                    <a:pt x="9220" y="7449"/>
                  </a:lnTo>
                  <a:lnTo>
                    <a:pt x="9084" y="7500"/>
                  </a:lnTo>
                  <a:lnTo>
                    <a:pt x="8991" y="7585"/>
                  </a:lnTo>
                  <a:lnTo>
                    <a:pt x="8872" y="7839"/>
                  </a:lnTo>
                  <a:lnTo>
                    <a:pt x="8881" y="7881"/>
                  </a:lnTo>
                  <a:lnTo>
                    <a:pt x="8856" y="8186"/>
                  </a:lnTo>
                  <a:lnTo>
                    <a:pt x="8839" y="8372"/>
                  </a:lnTo>
                  <a:lnTo>
                    <a:pt x="8872" y="8457"/>
                  </a:lnTo>
                  <a:lnTo>
                    <a:pt x="8872" y="8550"/>
                  </a:lnTo>
                  <a:lnTo>
                    <a:pt x="8847" y="8592"/>
                  </a:lnTo>
                  <a:lnTo>
                    <a:pt x="8839" y="8778"/>
                  </a:lnTo>
                  <a:lnTo>
                    <a:pt x="8805" y="8914"/>
                  </a:lnTo>
                  <a:lnTo>
                    <a:pt x="8754" y="8999"/>
                  </a:lnTo>
                  <a:lnTo>
                    <a:pt x="8432" y="9371"/>
                  </a:lnTo>
                  <a:lnTo>
                    <a:pt x="8271" y="9489"/>
                  </a:lnTo>
                  <a:lnTo>
                    <a:pt x="8068" y="9701"/>
                  </a:lnTo>
                  <a:lnTo>
                    <a:pt x="8043" y="9752"/>
                  </a:lnTo>
                  <a:lnTo>
                    <a:pt x="7848" y="9972"/>
                  </a:lnTo>
                  <a:lnTo>
                    <a:pt x="7492" y="10328"/>
                  </a:lnTo>
                  <a:lnTo>
                    <a:pt x="7272" y="10615"/>
                  </a:lnTo>
                  <a:lnTo>
                    <a:pt x="6951" y="11386"/>
                  </a:lnTo>
                  <a:lnTo>
                    <a:pt x="6925" y="11521"/>
                  </a:lnTo>
                  <a:lnTo>
                    <a:pt x="6858" y="11707"/>
                  </a:lnTo>
                  <a:lnTo>
                    <a:pt x="6731" y="11927"/>
                  </a:lnTo>
                  <a:lnTo>
                    <a:pt x="6519" y="12148"/>
                  </a:lnTo>
                  <a:lnTo>
                    <a:pt x="6333" y="12291"/>
                  </a:lnTo>
                  <a:lnTo>
                    <a:pt x="6155" y="12393"/>
                  </a:lnTo>
                  <a:lnTo>
                    <a:pt x="5918" y="12435"/>
                  </a:lnTo>
                  <a:lnTo>
                    <a:pt x="5782" y="12418"/>
                  </a:lnTo>
                  <a:lnTo>
                    <a:pt x="5647" y="12427"/>
                  </a:lnTo>
                  <a:lnTo>
                    <a:pt x="5579" y="12393"/>
                  </a:lnTo>
                  <a:lnTo>
                    <a:pt x="5444" y="12385"/>
                  </a:lnTo>
                  <a:lnTo>
                    <a:pt x="5308" y="12325"/>
                  </a:lnTo>
                  <a:lnTo>
                    <a:pt x="5105" y="12291"/>
                  </a:lnTo>
                  <a:lnTo>
                    <a:pt x="4936" y="12190"/>
                  </a:lnTo>
                  <a:lnTo>
                    <a:pt x="4902" y="12190"/>
                  </a:lnTo>
                  <a:lnTo>
                    <a:pt x="4699" y="12054"/>
                  </a:lnTo>
                  <a:lnTo>
                    <a:pt x="4572" y="11911"/>
                  </a:lnTo>
                  <a:lnTo>
                    <a:pt x="4496" y="11851"/>
                  </a:lnTo>
                  <a:lnTo>
                    <a:pt x="4402" y="11750"/>
                  </a:lnTo>
                  <a:lnTo>
                    <a:pt x="4360" y="11724"/>
                  </a:lnTo>
                  <a:lnTo>
                    <a:pt x="4301" y="11648"/>
                  </a:lnTo>
                  <a:lnTo>
                    <a:pt x="4233" y="11589"/>
                  </a:lnTo>
                  <a:lnTo>
                    <a:pt x="3725" y="10945"/>
                  </a:lnTo>
                  <a:lnTo>
                    <a:pt x="3674" y="10844"/>
                  </a:lnTo>
                  <a:lnTo>
                    <a:pt x="3598" y="10742"/>
                  </a:lnTo>
                  <a:lnTo>
                    <a:pt x="3471" y="10505"/>
                  </a:lnTo>
                  <a:lnTo>
                    <a:pt x="3437" y="10471"/>
                  </a:lnTo>
                  <a:lnTo>
                    <a:pt x="3361" y="10302"/>
                  </a:lnTo>
                  <a:lnTo>
                    <a:pt x="3251" y="10167"/>
                  </a:lnTo>
                  <a:lnTo>
                    <a:pt x="3200" y="10141"/>
                  </a:lnTo>
                  <a:lnTo>
                    <a:pt x="2946" y="9650"/>
                  </a:lnTo>
                  <a:lnTo>
                    <a:pt x="2862" y="9303"/>
                  </a:lnTo>
                  <a:lnTo>
                    <a:pt x="2878" y="8863"/>
                  </a:lnTo>
                  <a:lnTo>
                    <a:pt x="2853" y="8728"/>
                  </a:lnTo>
                  <a:lnTo>
                    <a:pt x="2811" y="8660"/>
                  </a:lnTo>
                  <a:lnTo>
                    <a:pt x="2743" y="8609"/>
                  </a:lnTo>
                  <a:lnTo>
                    <a:pt x="2692" y="8609"/>
                  </a:lnTo>
                  <a:lnTo>
                    <a:pt x="2591" y="8761"/>
                  </a:lnTo>
                  <a:lnTo>
                    <a:pt x="2582" y="8855"/>
                  </a:lnTo>
                  <a:lnTo>
                    <a:pt x="2540" y="8948"/>
                  </a:lnTo>
                  <a:lnTo>
                    <a:pt x="2438" y="9058"/>
                  </a:lnTo>
                  <a:lnTo>
                    <a:pt x="2311" y="9117"/>
                  </a:lnTo>
                  <a:lnTo>
                    <a:pt x="2244" y="9117"/>
                  </a:lnTo>
                  <a:lnTo>
                    <a:pt x="2074" y="9066"/>
                  </a:lnTo>
                  <a:lnTo>
                    <a:pt x="2006" y="9083"/>
                  </a:lnTo>
                  <a:lnTo>
                    <a:pt x="1947" y="9134"/>
                  </a:lnTo>
                  <a:lnTo>
                    <a:pt x="1947" y="9236"/>
                  </a:lnTo>
                  <a:lnTo>
                    <a:pt x="2277" y="9422"/>
                  </a:lnTo>
                  <a:lnTo>
                    <a:pt x="2447" y="9557"/>
                  </a:lnTo>
                  <a:lnTo>
                    <a:pt x="2540" y="9591"/>
                  </a:lnTo>
                  <a:lnTo>
                    <a:pt x="2760" y="9752"/>
                  </a:lnTo>
                  <a:lnTo>
                    <a:pt x="2989" y="9972"/>
                  </a:lnTo>
                  <a:lnTo>
                    <a:pt x="3192" y="10370"/>
                  </a:lnTo>
                  <a:lnTo>
                    <a:pt x="3226" y="10531"/>
                  </a:lnTo>
                  <a:lnTo>
                    <a:pt x="3471" y="11030"/>
                  </a:lnTo>
                  <a:lnTo>
                    <a:pt x="3497" y="11115"/>
                  </a:lnTo>
                  <a:lnTo>
                    <a:pt x="3640" y="11377"/>
                  </a:lnTo>
                  <a:lnTo>
                    <a:pt x="3666" y="11513"/>
                  </a:lnTo>
                  <a:lnTo>
                    <a:pt x="3734" y="11648"/>
                  </a:lnTo>
                  <a:lnTo>
                    <a:pt x="3793" y="11826"/>
                  </a:lnTo>
                  <a:lnTo>
                    <a:pt x="3886" y="12012"/>
                  </a:lnTo>
                  <a:lnTo>
                    <a:pt x="3928" y="12190"/>
                  </a:lnTo>
                  <a:lnTo>
                    <a:pt x="3971" y="12283"/>
                  </a:lnTo>
                  <a:lnTo>
                    <a:pt x="4064" y="12689"/>
                  </a:lnTo>
                  <a:lnTo>
                    <a:pt x="4098" y="12732"/>
                  </a:lnTo>
                  <a:lnTo>
                    <a:pt x="4131" y="12960"/>
                  </a:lnTo>
                  <a:lnTo>
                    <a:pt x="4131" y="13138"/>
                  </a:lnTo>
                  <a:lnTo>
                    <a:pt x="4165" y="13460"/>
                  </a:lnTo>
                  <a:lnTo>
                    <a:pt x="4199" y="13680"/>
                  </a:lnTo>
                  <a:lnTo>
                    <a:pt x="4267" y="13908"/>
                  </a:lnTo>
                  <a:lnTo>
                    <a:pt x="4258" y="14137"/>
                  </a:lnTo>
                  <a:lnTo>
                    <a:pt x="4208" y="14315"/>
                  </a:lnTo>
                  <a:lnTo>
                    <a:pt x="4131" y="14442"/>
                  </a:lnTo>
                  <a:lnTo>
                    <a:pt x="4106" y="14535"/>
                  </a:lnTo>
                  <a:lnTo>
                    <a:pt x="3971" y="14746"/>
                  </a:lnTo>
                  <a:lnTo>
                    <a:pt x="3818" y="14941"/>
                  </a:lnTo>
                  <a:lnTo>
                    <a:pt x="3725" y="14992"/>
                  </a:lnTo>
                  <a:lnTo>
                    <a:pt x="3573" y="15127"/>
                  </a:lnTo>
                  <a:lnTo>
                    <a:pt x="3437" y="15212"/>
                  </a:lnTo>
                  <a:lnTo>
                    <a:pt x="3336" y="15246"/>
                  </a:lnTo>
                  <a:lnTo>
                    <a:pt x="3200" y="15330"/>
                  </a:lnTo>
                  <a:lnTo>
                    <a:pt x="2963" y="15449"/>
                  </a:lnTo>
                  <a:lnTo>
                    <a:pt x="2692" y="15610"/>
                  </a:lnTo>
                  <a:lnTo>
                    <a:pt x="1710" y="15931"/>
                  </a:lnTo>
                  <a:lnTo>
                    <a:pt x="1609" y="15999"/>
                  </a:lnTo>
                  <a:lnTo>
                    <a:pt x="1338" y="16092"/>
                  </a:lnTo>
                  <a:lnTo>
                    <a:pt x="1236" y="16160"/>
                  </a:lnTo>
                  <a:lnTo>
                    <a:pt x="830" y="16329"/>
                  </a:lnTo>
                  <a:lnTo>
                    <a:pt x="660" y="16422"/>
                  </a:lnTo>
                  <a:lnTo>
                    <a:pt x="423" y="16533"/>
                  </a:lnTo>
                  <a:lnTo>
                    <a:pt x="0" y="1661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1" name="Freeform 317">
              <a:extLst>
                <a:ext uri="{FF2B5EF4-FFF2-40B4-BE49-F238E27FC236}">
                  <a16:creationId xmlns:a16="http://schemas.microsoft.com/office/drawing/2014/main" id="{3EFD2ECE-91B0-4BD3-91B6-EF798D696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80"/>
              <a:ext cx="342" cy="554"/>
            </a:xfrm>
            <a:custGeom>
              <a:avLst/>
              <a:gdLst>
                <a:gd name="T0" fmla="*/ 339 w 1964"/>
                <a:gd name="T1" fmla="*/ 1372 h 3183"/>
                <a:gd name="T2" fmla="*/ 347 w 1964"/>
                <a:gd name="T3" fmla="*/ 1270 h 3183"/>
                <a:gd name="T4" fmla="*/ 297 w 1964"/>
                <a:gd name="T5" fmla="*/ 728 h 3183"/>
                <a:gd name="T6" fmla="*/ 178 w 1964"/>
                <a:gd name="T7" fmla="*/ 491 h 3183"/>
                <a:gd name="T8" fmla="*/ 170 w 1964"/>
                <a:gd name="T9" fmla="*/ 424 h 3183"/>
                <a:gd name="T10" fmla="*/ 170 w 1964"/>
                <a:gd name="T11" fmla="*/ 356 h 3183"/>
                <a:gd name="T12" fmla="*/ 263 w 1964"/>
                <a:gd name="T13" fmla="*/ 153 h 3183"/>
                <a:gd name="T14" fmla="*/ 305 w 1964"/>
                <a:gd name="T15" fmla="*/ 93 h 3183"/>
                <a:gd name="T16" fmla="*/ 398 w 1964"/>
                <a:gd name="T17" fmla="*/ 34 h 3183"/>
                <a:gd name="T18" fmla="*/ 534 w 1964"/>
                <a:gd name="T19" fmla="*/ 0 h 3183"/>
                <a:gd name="T20" fmla="*/ 618 w 1964"/>
                <a:gd name="T21" fmla="*/ 0 h 3183"/>
                <a:gd name="T22" fmla="*/ 805 w 1964"/>
                <a:gd name="T23" fmla="*/ 51 h 3183"/>
                <a:gd name="T24" fmla="*/ 847 w 1964"/>
                <a:gd name="T25" fmla="*/ 34 h 3183"/>
                <a:gd name="T26" fmla="*/ 1075 w 1964"/>
                <a:gd name="T27" fmla="*/ 85 h 3183"/>
                <a:gd name="T28" fmla="*/ 1346 w 1964"/>
                <a:gd name="T29" fmla="*/ 85 h 3183"/>
                <a:gd name="T30" fmla="*/ 1660 w 1964"/>
                <a:gd name="T31" fmla="*/ 170 h 3183"/>
                <a:gd name="T32" fmla="*/ 1863 w 1964"/>
                <a:gd name="T33" fmla="*/ 305 h 3183"/>
                <a:gd name="T34" fmla="*/ 1956 w 1964"/>
                <a:gd name="T35" fmla="*/ 424 h 3183"/>
                <a:gd name="T36" fmla="*/ 1964 w 1964"/>
                <a:gd name="T37" fmla="*/ 534 h 3183"/>
                <a:gd name="T38" fmla="*/ 1922 w 1964"/>
                <a:gd name="T39" fmla="*/ 762 h 3183"/>
                <a:gd name="T40" fmla="*/ 1787 w 1964"/>
                <a:gd name="T41" fmla="*/ 957 h 3183"/>
                <a:gd name="T42" fmla="*/ 1710 w 1964"/>
                <a:gd name="T43" fmla="*/ 1008 h 3183"/>
                <a:gd name="T44" fmla="*/ 1541 w 1964"/>
                <a:gd name="T45" fmla="*/ 1177 h 3183"/>
                <a:gd name="T46" fmla="*/ 1448 w 1964"/>
                <a:gd name="T47" fmla="*/ 1312 h 3183"/>
                <a:gd name="T48" fmla="*/ 1380 w 1964"/>
                <a:gd name="T49" fmla="*/ 1380 h 3183"/>
                <a:gd name="T50" fmla="*/ 1355 w 1964"/>
                <a:gd name="T51" fmla="*/ 1380 h 3183"/>
                <a:gd name="T52" fmla="*/ 1219 w 1964"/>
                <a:gd name="T53" fmla="*/ 1668 h 3183"/>
                <a:gd name="T54" fmla="*/ 1084 w 1964"/>
                <a:gd name="T55" fmla="*/ 2074 h 3183"/>
                <a:gd name="T56" fmla="*/ 982 w 1964"/>
                <a:gd name="T57" fmla="*/ 2481 h 3183"/>
                <a:gd name="T58" fmla="*/ 847 w 1964"/>
                <a:gd name="T59" fmla="*/ 2794 h 3183"/>
                <a:gd name="T60" fmla="*/ 737 w 1964"/>
                <a:gd name="T61" fmla="*/ 2955 h 3183"/>
                <a:gd name="T62" fmla="*/ 584 w 1964"/>
                <a:gd name="T63" fmla="*/ 3082 h 3183"/>
                <a:gd name="T64" fmla="*/ 500 w 1964"/>
                <a:gd name="T65" fmla="*/ 3132 h 3183"/>
                <a:gd name="T66" fmla="*/ 297 w 1964"/>
                <a:gd name="T67" fmla="*/ 3183 h 3183"/>
                <a:gd name="T68" fmla="*/ 195 w 1964"/>
                <a:gd name="T69" fmla="*/ 3132 h 3183"/>
                <a:gd name="T70" fmla="*/ 68 w 1964"/>
                <a:gd name="T71" fmla="*/ 3031 h 3183"/>
                <a:gd name="T72" fmla="*/ 26 w 1964"/>
                <a:gd name="T73" fmla="*/ 2946 h 3183"/>
                <a:gd name="T74" fmla="*/ 0 w 1964"/>
                <a:gd name="T75" fmla="*/ 2819 h 3183"/>
                <a:gd name="T76" fmla="*/ 34 w 1964"/>
                <a:gd name="T77" fmla="*/ 2684 h 3183"/>
                <a:gd name="T78" fmla="*/ 195 w 1964"/>
                <a:gd name="T79" fmla="*/ 2345 h 3183"/>
                <a:gd name="T80" fmla="*/ 229 w 1964"/>
                <a:gd name="T81" fmla="*/ 2210 h 3183"/>
                <a:gd name="T82" fmla="*/ 280 w 1964"/>
                <a:gd name="T83" fmla="*/ 1939 h 3183"/>
                <a:gd name="T84" fmla="*/ 339 w 1964"/>
                <a:gd name="T85" fmla="*/ 1397 h 3183"/>
                <a:gd name="T86" fmla="*/ 339 w 1964"/>
                <a:gd name="T87" fmla="*/ 1372 h 3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4" h="3183">
                  <a:moveTo>
                    <a:pt x="339" y="1372"/>
                  </a:moveTo>
                  <a:lnTo>
                    <a:pt x="347" y="1270"/>
                  </a:lnTo>
                  <a:lnTo>
                    <a:pt x="297" y="728"/>
                  </a:lnTo>
                  <a:lnTo>
                    <a:pt x="178" y="491"/>
                  </a:lnTo>
                  <a:lnTo>
                    <a:pt x="170" y="424"/>
                  </a:lnTo>
                  <a:lnTo>
                    <a:pt x="170" y="356"/>
                  </a:lnTo>
                  <a:lnTo>
                    <a:pt x="263" y="153"/>
                  </a:lnTo>
                  <a:lnTo>
                    <a:pt x="305" y="93"/>
                  </a:lnTo>
                  <a:lnTo>
                    <a:pt x="398" y="34"/>
                  </a:lnTo>
                  <a:lnTo>
                    <a:pt x="534" y="0"/>
                  </a:lnTo>
                  <a:lnTo>
                    <a:pt x="618" y="0"/>
                  </a:lnTo>
                  <a:lnTo>
                    <a:pt x="805" y="51"/>
                  </a:lnTo>
                  <a:lnTo>
                    <a:pt x="847" y="34"/>
                  </a:lnTo>
                  <a:lnTo>
                    <a:pt x="1075" y="85"/>
                  </a:lnTo>
                  <a:lnTo>
                    <a:pt x="1346" y="85"/>
                  </a:lnTo>
                  <a:lnTo>
                    <a:pt x="1660" y="170"/>
                  </a:lnTo>
                  <a:lnTo>
                    <a:pt x="1863" y="305"/>
                  </a:lnTo>
                  <a:lnTo>
                    <a:pt x="1956" y="424"/>
                  </a:lnTo>
                  <a:lnTo>
                    <a:pt x="1964" y="534"/>
                  </a:lnTo>
                  <a:lnTo>
                    <a:pt x="1922" y="762"/>
                  </a:lnTo>
                  <a:lnTo>
                    <a:pt x="1787" y="957"/>
                  </a:lnTo>
                  <a:lnTo>
                    <a:pt x="1710" y="1008"/>
                  </a:lnTo>
                  <a:lnTo>
                    <a:pt x="1541" y="1177"/>
                  </a:lnTo>
                  <a:lnTo>
                    <a:pt x="1448" y="1312"/>
                  </a:lnTo>
                  <a:lnTo>
                    <a:pt x="1380" y="1380"/>
                  </a:lnTo>
                  <a:lnTo>
                    <a:pt x="1355" y="1380"/>
                  </a:lnTo>
                  <a:lnTo>
                    <a:pt x="1219" y="1668"/>
                  </a:lnTo>
                  <a:lnTo>
                    <a:pt x="1084" y="2074"/>
                  </a:lnTo>
                  <a:lnTo>
                    <a:pt x="982" y="2481"/>
                  </a:lnTo>
                  <a:lnTo>
                    <a:pt x="847" y="2794"/>
                  </a:lnTo>
                  <a:lnTo>
                    <a:pt x="737" y="2955"/>
                  </a:lnTo>
                  <a:lnTo>
                    <a:pt x="584" y="3082"/>
                  </a:lnTo>
                  <a:lnTo>
                    <a:pt x="500" y="3132"/>
                  </a:lnTo>
                  <a:lnTo>
                    <a:pt x="297" y="3183"/>
                  </a:lnTo>
                  <a:lnTo>
                    <a:pt x="195" y="3132"/>
                  </a:lnTo>
                  <a:lnTo>
                    <a:pt x="68" y="3031"/>
                  </a:lnTo>
                  <a:lnTo>
                    <a:pt x="26" y="2946"/>
                  </a:lnTo>
                  <a:lnTo>
                    <a:pt x="0" y="2819"/>
                  </a:lnTo>
                  <a:lnTo>
                    <a:pt x="34" y="2684"/>
                  </a:lnTo>
                  <a:lnTo>
                    <a:pt x="195" y="2345"/>
                  </a:lnTo>
                  <a:lnTo>
                    <a:pt x="229" y="2210"/>
                  </a:lnTo>
                  <a:lnTo>
                    <a:pt x="280" y="1939"/>
                  </a:lnTo>
                  <a:lnTo>
                    <a:pt x="339" y="1397"/>
                  </a:lnTo>
                  <a:lnTo>
                    <a:pt x="339" y="1372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2" name="Freeform 318">
              <a:extLst>
                <a:ext uri="{FF2B5EF4-FFF2-40B4-BE49-F238E27FC236}">
                  <a16:creationId xmlns:a16="http://schemas.microsoft.com/office/drawing/2014/main" id="{8CBE2C0E-B926-4D6C-A8F7-B4A53B291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1825"/>
              <a:ext cx="418" cy="672"/>
            </a:xfrm>
            <a:custGeom>
              <a:avLst/>
              <a:gdLst>
                <a:gd name="T0" fmla="*/ 211 w 2404"/>
                <a:gd name="T1" fmla="*/ 1913 h 3860"/>
                <a:gd name="T2" fmla="*/ 245 w 2404"/>
                <a:gd name="T3" fmla="*/ 1710 h 3860"/>
                <a:gd name="T4" fmla="*/ 245 w 2404"/>
                <a:gd name="T5" fmla="*/ 1405 h 3860"/>
                <a:gd name="T6" fmla="*/ 67 w 2404"/>
                <a:gd name="T7" fmla="*/ 855 h 3860"/>
                <a:gd name="T8" fmla="*/ 67 w 2404"/>
                <a:gd name="T9" fmla="*/ 720 h 3860"/>
                <a:gd name="T10" fmla="*/ 42 w 2404"/>
                <a:gd name="T11" fmla="*/ 618 h 3860"/>
                <a:gd name="T12" fmla="*/ 42 w 2404"/>
                <a:gd name="T13" fmla="*/ 483 h 3860"/>
                <a:gd name="T14" fmla="*/ 76 w 2404"/>
                <a:gd name="T15" fmla="*/ 381 h 3860"/>
                <a:gd name="T16" fmla="*/ 169 w 2404"/>
                <a:gd name="T17" fmla="*/ 237 h 3860"/>
                <a:gd name="T18" fmla="*/ 888 w 2404"/>
                <a:gd name="T19" fmla="*/ 42 h 3860"/>
                <a:gd name="T20" fmla="*/ 1117 w 2404"/>
                <a:gd name="T21" fmla="*/ 25 h 3860"/>
                <a:gd name="T22" fmla="*/ 1159 w 2404"/>
                <a:gd name="T23" fmla="*/ 34 h 3860"/>
                <a:gd name="T24" fmla="*/ 1388 w 2404"/>
                <a:gd name="T25" fmla="*/ 0 h 3860"/>
                <a:gd name="T26" fmla="*/ 1617 w 2404"/>
                <a:gd name="T27" fmla="*/ 25 h 3860"/>
                <a:gd name="T28" fmla="*/ 1701 w 2404"/>
                <a:gd name="T29" fmla="*/ 9 h 3860"/>
                <a:gd name="T30" fmla="*/ 1837 w 2404"/>
                <a:gd name="T31" fmla="*/ 25 h 3860"/>
                <a:gd name="T32" fmla="*/ 2023 w 2404"/>
                <a:gd name="T33" fmla="*/ 93 h 3860"/>
                <a:gd name="T34" fmla="*/ 2201 w 2404"/>
                <a:gd name="T35" fmla="*/ 178 h 3860"/>
                <a:gd name="T36" fmla="*/ 2345 w 2404"/>
                <a:gd name="T37" fmla="*/ 313 h 3860"/>
                <a:gd name="T38" fmla="*/ 2370 w 2404"/>
                <a:gd name="T39" fmla="*/ 347 h 3860"/>
                <a:gd name="T40" fmla="*/ 2404 w 2404"/>
                <a:gd name="T41" fmla="*/ 550 h 3860"/>
                <a:gd name="T42" fmla="*/ 2404 w 2404"/>
                <a:gd name="T43" fmla="*/ 686 h 3860"/>
                <a:gd name="T44" fmla="*/ 2328 w 2404"/>
                <a:gd name="T45" fmla="*/ 1007 h 3860"/>
                <a:gd name="T46" fmla="*/ 2133 w 2404"/>
                <a:gd name="T47" fmla="*/ 1304 h 3860"/>
                <a:gd name="T48" fmla="*/ 1921 w 2404"/>
                <a:gd name="T49" fmla="*/ 1541 h 3860"/>
                <a:gd name="T50" fmla="*/ 1870 w 2404"/>
                <a:gd name="T51" fmla="*/ 1625 h 3860"/>
                <a:gd name="T52" fmla="*/ 1752 w 2404"/>
                <a:gd name="T53" fmla="*/ 1795 h 3860"/>
                <a:gd name="T54" fmla="*/ 1667 w 2404"/>
                <a:gd name="T55" fmla="*/ 1854 h 3860"/>
                <a:gd name="T56" fmla="*/ 1591 w 2404"/>
                <a:gd name="T57" fmla="*/ 2066 h 3860"/>
                <a:gd name="T58" fmla="*/ 1566 w 2404"/>
                <a:gd name="T59" fmla="*/ 2201 h 3860"/>
                <a:gd name="T60" fmla="*/ 1566 w 2404"/>
                <a:gd name="T61" fmla="*/ 2387 h 3860"/>
                <a:gd name="T62" fmla="*/ 1456 w 2404"/>
                <a:gd name="T63" fmla="*/ 2836 h 3860"/>
                <a:gd name="T64" fmla="*/ 1286 w 2404"/>
                <a:gd name="T65" fmla="*/ 3191 h 3860"/>
                <a:gd name="T66" fmla="*/ 1202 w 2404"/>
                <a:gd name="T67" fmla="*/ 3302 h 3860"/>
                <a:gd name="T68" fmla="*/ 1058 w 2404"/>
                <a:gd name="T69" fmla="*/ 3428 h 3860"/>
                <a:gd name="T70" fmla="*/ 888 w 2404"/>
                <a:gd name="T71" fmla="*/ 3513 h 3860"/>
                <a:gd name="T72" fmla="*/ 719 w 2404"/>
                <a:gd name="T73" fmla="*/ 3674 h 3860"/>
                <a:gd name="T74" fmla="*/ 482 w 2404"/>
                <a:gd name="T75" fmla="*/ 3801 h 3860"/>
                <a:gd name="T76" fmla="*/ 380 w 2404"/>
                <a:gd name="T77" fmla="*/ 3835 h 3860"/>
                <a:gd name="T78" fmla="*/ 245 w 2404"/>
                <a:gd name="T79" fmla="*/ 3835 h 3860"/>
                <a:gd name="T80" fmla="*/ 211 w 2404"/>
                <a:gd name="T81" fmla="*/ 3860 h 3860"/>
                <a:gd name="T82" fmla="*/ 76 w 2404"/>
                <a:gd name="T83" fmla="*/ 3750 h 3860"/>
                <a:gd name="T84" fmla="*/ 33 w 2404"/>
                <a:gd name="T85" fmla="*/ 3666 h 3860"/>
                <a:gd name="T86" fmla="*/ 0 w 2404"/>
                <a:gd name="T87" fmla="*/ 3166 h 3860"/>
                <a:gd name="T88" fmla="*/ 84 w 2404"/>
                <a:gd name="T89" fmla="*/ 2760 h 3860"/>
                <a:gd name="T90" fmla="*/ 143 w 2404"/>
                <a:gd name="T91" fmla="*/ 2590 h 3860"/>
                <a:gd name="T92" fmla="*/ 186 w 2404"/>
                <a:gd name="T93" fmla="*/ 2320 h 3860"/>
                <a:gd name="T94" fmla="*/ 211 w 2404"/>
                <a:gd name="T95" fmla="*/ 1947 h 3860"/>
                <a:gd name="T96" fmla="*/ 211 w 2404"/>
                <a:gd name="T97" fmla="*/ 1913 h 3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4" h="3860">
                  <a:moveTo>
                    <a:pt x="211" y="1913"/>
                  </a:moveTo>
                  <a:lnTo>
                    <a:pt x="245" y="1710"/>
                  </a:lnTo>
                  <a:lnTo>
                    <a:pt x="245" y="1405"/>
                  </a:lnTo>
                  <a:lnTo>
                    <a:pt x="67" y="855"/>
                  </a:lnTo>
                  <a:lnTo>
                    <a:pt x="67" y="720"/>
                  </a:lnTo>
                  <a:lnTo>
                    <a:pt x="42" y="618"/>
                  </a:lnTo>
                  <a:lnTo>
                    <a:pt x="42" y="483"/>
                  </a:lnTo>
                  <a:lnTo>
                    <a:pt x="76" y="381"/>
                  </a:lnTo>
                  <a:lnTo>
                    <a:pt x="169" y="237"/>
                  </a:lnTo>
                  <a:lnTo>
                    <a:pt x="888" y="42"/>
                  </a:lnTo>
                  <a:lnTo>
                    <a:pt x="1117" y="25"/>
                  </a:lnTo>
                  <a:lnTo>
                    <a:pt x="1159" y="34"/>
                  </a:lnTo>
                  <a:lnTo>
                    <a:pt x="1388" y="0"/>
                  </a:lnTo>
                  <a:lnTo>
                    <a:pt x="1617" y="25"/>
                  </a:lnTo>
                  <a:lnTo>
                    <a:pt x="1701" y="9"/>
                  </a:lnTo>
                  <a:lnTo>
                    <a:pt x="1837" y="25"/>
                  </a:lnTo>
                  <a:lnTo>
                    <a:pt x="2023" y="93"/>
                  </a:lnTo>
                  <a:lnTo>
                    <a:pt x="2201" y="178"/>
                  </a:lnTo>
                  <a:lnTo>
                    <a:pt x="2345" y="313"/>
                  </a:lnTo>
                  <a:lnTo>
                    <a:pt x="2370" y="347"/>
                  </a:lnTo>
                  <a:lnTo>
                    <a:pt x="2404" y="550"/>
                  </a:lnTo>
                  <a:lnTo>
                    <a:pt x="2404" y="686"/>
                  </a:lnTo>
                  <a:lnTo>
                    <a:pt x="2328" y="1007"/>
                  </a:lnTo>
                  <a:lnTo>
                    <a:pt x="2133" y="1304"/>
                  </a:lnTo>
                  <a:lnTo>
                    <a:pt x="1921" y="1541"/>
                  </a:lnTo>
                  <a:lnTo>
                    <a:pt x="1870" y="1625"/>
                  </a:lnTo>
                  <a:lnTo>
                    <a:pt x="1752" y="1795"/>
                  </a:lnTo>
                  <a:lnTo>
                    <a:pt x="1667" y="1854"/>
                  </a:lnTo>
                  <a:lnTo>
                    <a:pt x="1591" y="2066"/>
                  </a:lnTo>
                  <a:lnTo>
                    <a:pt x="1566" y="2201"/>
                  </a:lnTo>
                  <a:lnTo>
                    <a:pt x="1566" y="2387"/>
                  </a:lnTo>
                  <a:lnTo>
                    <a:pt x="1456" y="2836"/>
                  </a:lnTo>
                  <a:lnTo>
                    <a:pt x="1286" y="3191"/>
                  </a:lnTo>
                  <a:lnTo>
                    <a:pt x="1202" y="3302"/>
                  </a:lnTo>
                  <a:lnTo>
                    <a:pt x="1058" y="3428"/>
                  </a:lnTo>
                  <a:lnTo>
                    <a:pt x="888" y="3513"/>
                  </a:lnTo>
                  <a:lnTo>
                    <a:pt x="719" y="3674"/>
                  </a:lnTo>
                  <a:lnTo>
                    <a:pt x="482" y="3801"/>
                  </a:lnTo>
                  <a:lnTo>
                    <a:pt x="380" y="3835"/>
                  </a:lnTo>
                  <a:lnTo>
                    <a:pt x="245" y="3835"/>
                  </a:lnTo>
                  <a:lnTo>
                    <a:pt x="211" y="3860"/>
                  </a:lnTo>
                  <a:lnTo>
                    <a:pt x="76" y="3750"/>
                  </a:lnTo>
                  <a:lnTo>
                    <a:pt x="33" y="3666"/>
                  </a:lnTo>
                  <a:lnTo>
                    <a:pt x="0" y="3166"/>
                  </a:lnTo>
                  <a:lnTo>
                    <a:pt x="84" y="2760"/>
                  </a:lnTo>
                  <a:lnTo>
                    <a:pt x="143" y="2590"/>
                  </a:lnTo>
                  <a:lnTo>
                    <a:pt x="186" y="2320"/>
                  </a:lnTo>
                  <a:lnTo>
                    <a:pt x="211" y="1947"/>
                  </a:lnTo>
                  <a:lnTo>
                    <a:pt x="211" y="1913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3" name="Freeform 319">
              <a:extLst>
                <a:ext uri="{FF2B5EF4-FFF2-40B4-BE49-F238E27FC236}">
                  <a16:creationId xmlns:a16="http://schemas.microsoft.com/office/drawing/2014/main" id="{FC2D7752-74EC-4F8C-B7DE-E66CFFED1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" y="1768"/>
              <a:ext cx="485" cy="766"/>
            </a:xfrm>
            <a:custGeom>
              <a:avLst/>
              <a:gdLst>
                <a:gd name="T0" fmla="*/ 127 w 2786"/>
                <a:gd name="T1" fmla="*/ 2243 h 4402"/>
                <a:gd name="T2" fmla="*/ 161 w 2786"/>
                <a:gd name="T3" fmla="*/ 2108 h 4402"/>
                <a:gd name="T4" fmla="*/ 161 w 2786"/>
                <a:gd name="T5" fmla="*/ 1938 h 4402"/>
                <a:gd name="T6" fmla="*/ 127 w 2786"/>
                <a:gd name="T7" fmla="*/ 1803 h 4402"/>
                <a:gd name="T8" fmla="*/ 136 w 2786"/>
                <a:gd name="T9" fmla="*/ 1735 h 4402"/>
                <a:gd name="T10" fmla="*/ 0 w 2786"/>
                <a:gd name="T11" fmla="*/ 914 h 4402"/>
                <a:gd name="T12" fmla="*/ 0 w 2786"/>
                <a:gd name="T13" fmla="*/ 745 h 4402"/>
                <a:gd name="T14" fmla="*/ 85 w 2786"/>
                <a:gd name="T15" fmla="*/ 542 h 4402"/>
                <a:gd name="T16" fmla="*/ 136 w 2786"/>
                <a:gd name="T17" fmla="*/ 508 h 4402"/>
                <a:gd name="T18" fmla="*/ 305 w 2786"/>
                <a:gd name="T19" fmla="*/ 355 h 4402"/>
                <a:gd name="T20" fmla="*/ 491 w 2786"/>
                <a:gd name="T21" fmla="*/ 254 h 4402"/>
                <a:gd name="T22" fmla="*/ 805 w 2786"/>
                <a:gd name="T23" fmla="*/ 152 h 4402"/>
                <a:gd name="T24" fmla="*/ 898 w 2786"/>
                <a:gd name="T25" fmla="*/ 102 h 4402"/>
                <a:gd name="T26" fmla="*/ 1304 w 2786"/>
                <a:gd name="T27" fmla="*/ 0 h 4402"/>
                <a:gd name="T28" fmla="*/ 1846 w 2786"/>
                <a:gd name="T29" fmla="*/ 0 h 4402"/>
                <a:gd name="T30" fmla="*/ 2024 w 2786"/>
                <a:gd name="T31" fmla="*/ 51 h 4402"/>
                <a:gd name="T32" fmla="*/ 2117 w 2786"/>
                <a:gd name="T33" fmla="*/ 93 h 4402"/>
                <a:gd name="T34" fmla="*/ 2210 w 2786"/>
                <a:gd name="T35" fmla="*/ 102 h 4402"/>
                <a:gd name="T36" fmla="*/ 2295 w 2786"/>
                <a:gd name="T37" fmla="*/ 161 h 4402"/>
                <a:gd name="T38" fmla="*/ 2413 w 2786"/>
                <a:gd name="T39" fmla="*/ 237 h 4402"/>
                <a:gd name="T40" fmla="*/ 2532 w 2786"/>
                <a:gd name="T41" fmla="*/ 398 h 4402"/>
                <a:gd name="T42" fmla="*/ 2692 w 2786"/>
                <a:gd name="T43" fmla="*/ 533 h 4402"/>
                <a:gd name="T44" fmla="*/ 2752 w 2786"/>
                <a:gd name="T45" fmla="*/ 660 h 4402"/>
                <a:gd name="T46" fmla="*/ 2786 w 2786"/>
                <a:gd name="T47" fmla="*/ 931 h 4402"/>
                <a:gd name="T48" fmla="*/ 2752 w 2786"/>
                <a:gd name="T49" fmla="*/ 1244 h 4402"/>
                <a:gd name="T50" fmla="*/ 2650 w 2786"/>
                <a:gd name="T51" fmla="*/ 1515 h 4402"/>
                <a:gd name="T52" fmla="*/ 2489 w 2786"/>
                <a:gd name="T53" fmla="*/ 1837 h 4402"/>
                <a:gd name="T54" fmla="*/ 2345 w 2786"/>
                <a:gd name="T55" fmla="*/ 2049 h 4402"/>
                <a:gd name="T56" fmla="*/ 2278 w 2786"/>
                <a:gd name="T57" fmla="*/ 2116 h 4402"/>
                <a:gd name="T58" fmla="*/ 2227 w 2786"/>
                <a:gd name="T59" fmla="*/ 2209 h 4402"/>
                <a:gd name="T60" fmla="*/ 2193 w 2786"/>
                <a:gd name="T61" fmla="*/ 2226 h 4402"/>
                <a:gd name="T62" fmla="*/ 2142 w 2786"/>
                <a:gd name="T63" fmla="*/ 2319 h 4402"/>
                <a:gd name="T64" fmla="*/ 2057 w 2786"/>
                <a:gd name="T65" fmla="*/ 2387 h 4402"/>
                <a:gd name="T66" fmla="*/ 1981 w 2786"/>
                <a:gd name="T67" fmla="*/ 2590 h 4402"/>
                <a:gd name="T68" fmla="*/ 1871 w 2786"/>
                <a:gd name="T69" fmla="*/ 2861 h 4402"/>
                <a:gd name="T70" fmla="*/ 1778 w 2786"/>
                <a:gd name="T71" fmla="*/ 3225 h 4402"/>
                <a:gd name="T72" fmla="*/ 1719 w 2786"/>
                <a:gd name="T73" fmla="*/ 3361 h 4402"/>
                <a:gd name="T74" fmla="*/ 1600 w 2786"/>
                <a:gd name="T75" fmla="*/ 3632 h 4402"/>
                <a:gd name="T76" fmla="*/ 1473 w 2786"/>
                <a:gd name="T77" fmla="*/ 3801 h 4402"/>
                <a:gd name="T78" fmla="*/ 1270 w 2786"/>
                <a:gd name="T79" fmla="*/ 4012 h 4402"/>
                <a:gd name="T80" fmla="*/ 1152 w 2786"/>
                <a:gd name="T81" fmla="*/ 4106 h 4402"/>
                <a:gd name="T82" fmla="*/ 999 w 2786"/>
                <a:gd name="T83" fmla="*/ 4199 h 4402"/>
                <a:gd name="T84" fmla="*/ 898 w 2786"/>
                <a:gd name="T85" fmla="*/ 4292 h 4402"/>
                <a:gd name="T86" fmla="*/ 559 w 2786"/>
                <a:gd name="T87" fmla="*/ 4402 h 4402"/>
                <a:gd name="T88" fmla="*/ 424 w 2786"/>
                <a:gd name="T89" fmla="*/ 4393 h 4402"/>
                <a:gd name="T90" fmla="*/ 322 w 2786"/>
                <a:gd name="T91" fmla="*/ 4360 h 4402"/>
                <a:gd name="T92" fmla="*/ 203 w 2786"/>
                <a:gd name="T93" fmla="*/ 4292 h 4402"/>
                <a:gd name="T94" fmla="*/ 119 w 2786"/>
                <a:gd name="T95" fmla="*/ 4190 h 4402"/>
                <a:gd name="T96" fmla="*/ 34 w 2786"/>
                <a:gd name="T97" fmla="*/ 4072 h 4402"/>
                <a:gd name="T98" fmla="*/ 0 w 2786"/>
                <a:gd name="T99" fmla="*/ 3877 h 4402"/>
                <a:gd name="T100" fmla="*/ 0 w 2786"/>
                <a:gd name="T101" fmla="*/ 3674 h 4402"/>
                <a:gd name="T102" fmla="*/ 51 w 2786"/>
                <a:gd name="T103" fmla="*/ 3268 h 4402"/>
                <a:gd name="T104" fmla="*/ 34 w 2786"/>
                <a:gd name="T105" fmla="*/ 3200 h 4402"/>
                <a:gd name="T106" fmla="*/ 93 w 2786"/>
                <a:gd name="T107" fmla="*/ 2895 h 4402"/>
                <a:gd name="T108" fmla="*/ 127 w 2786"/>
                <a:gd name="T109" fmla="*/ 2489 h 4402"/>
                <a:gd name="T110" fmla="*/ 127 w 2786"/>
                <a:gd name="T111" fmla="*/ 2252 h 4402"/>
                <a:gd name="T112" fmla="*/ 127 w 2786"/>
                <a:gd name="T113" fmla="*/ 2243 h 4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86" h="4402">
                  <a:moveTo>
                    <a:pt x="127" y="2243"/>
                  </a:moveTo>
                  <a:lnTo>
                    <a:pt x="161" y="2108"/>
                  </a:lnTo>
                  <a:lnTo>
                    <a:pt x="161" y="1938"/>
                  </a:lnTo>
                  <a:lnTo>
                    <a:pt x="127" y="1803"/>
                  </a:lnTo>
                  <a:lnTo>
                    <a:pt x="136" y="1735"/>
                  </a:lnTo>
                  <a:lnTo>
                    <a:pt x="0" y="914"/>
                  </a:lnTo>
                  <a:lnTo>
                    <a:pt x="0" y="745"/>
                  </a:lnTo>
                  <a:lnTo>
                    <a:pt x="85" y="542"/>
                  </a:lnTo>
                  <a:lnTo>
                    <a:pt x="136" y="508"/>
                  </a:lnTo>
                  <a:lnTo>
                    <a:pt x="305" y="355"/>
                  </a:lnTo>
                  <a:lnTo>
                    <a:pt x="491" y="254"/>
                  </a:lnTo>
                  <a:lnTo>
                    <a:pt x="805" y="152"/>
                  </a:lnTo>
                  <a:lnTo>
                    <a:pt x="898" y="102"/>
                  </a:lnTo>
                  <a:lnTo>
                    <a:pt x="1304" y="0"/>
                  </a:lnTo>
                  <a:lnTo>
                    <a:pt x="1846" y="0"/>
                  </a:lnTo>
                  <a:lnTo>
                    <a:pt x="2024" y="51"/>
                  </a:lnTo>
                  <a:lnTo>
                    <a:pt x="2117" y="93"/>
                  </a:lnTo>
                  <a:lnTo>
                    <a:pt x="2210" y="102"/>
                  </a:lnTo>
                  <a:lnTo>
                    <a:pt x="2295" y="161"/>
                  </a:lnTo>
                  <a:lnTo>
                    <a:pt x="2413" y="237"/>
                  </a:lnTo>
                  <a:lnTo>
                    <a:pt x="2532" y="398"/>
                  </a:lnTo>
                  <a:lnTo>
                    <a:pt x="2692" y="533"/>
                  </a:lnTo>
                  <a:lnTo>
                    <a:pt x="2752" y="660"/>
                  </a:lnTo>
                  <a:lnTo>
                    <a:pt x="2786" y="931"/>
                  </a:lnTo>
                  <a:lnTo>
                    <a:pt x="2752" y="1244"/>
                  </a:lnTo>
                  <a:lnTo>
                    <a:pt x="2650" y="1515"/>
                  </a:lnTo>
                  <a:lnTo>
                    <a:pt x="2489" y="1837"/>
                  </a:lnTo>
                  <a:lnTo>
                    <a:pt x="2345" y="2049"/>
                  </a:lnTo>
                  <a:lnTo>
                    <a:pt x="2278" y="2116"/>
                  </a:lnTo>
                  <a:lnTo>
                    <a:pt x="2227" y="2209"/>
                  </a:lnTo>
                  <a:lnTo>
                    <a:pt x="2193" y="2226"/>
                  </a:lnTo>
                  <a:lnTo>
                    <a:pt x="2142" y="2319"/>
                  </a:lnTo>
                  <a:lnTo>
                    <a:pt x="2057" y="2387"/>
                  </a:lnTo>
                  <a:lnTo>
                    <a:pt x="1981" y="2590"/>
                  </a:lnTo>
                  <a:lnTo>
                    <a:pt x="1871" y="2861"/>
                  </a:lnTo>
                  <a:lnTo>
                    <a:pt x="1778" y="3225"/>
                  </a:lnTo>
                  <a:lnTo>
                    <a:pt x="1719" y="3361"/>
                  </a:lnTo>
                  <a:lnTo>
                    <a:pt x="1600" y="3632"/>
                  </a:lnTo>
                  <a:lnTo>
                    <a:pt x="1473" y="3801"/>
                  </a:lnTo>
                  <a:lnTo>
                    <a:pt x="1270" y="4012"/>
                  </a:lnTo>
                  <a:lnTo>
                    <a:pt x="1152" y="4106"/>
                  </a:lnTo>
                  <a:lnTo>
                    <a:pt x="999" y="4199"/>
                  </a:lnTo>
                  <a:lnTo>
                    <a:pt x="898" y="4292"/>
                  </a:lnTo>
                  <a:lnTo>
                    <a:pt x="559" y="4402"/>
                  </a:lnTo>
                  <a:lnTo>
                    <a:pt x="424" y="4393"/>
                  </a:lnTo>
                  <a:lnTo>
                    <a:pt x="322" y="4360"/>
                  </a:lnTo>
                  <a:lnTo>
                    <a:pt x="203" y="4292"/>
                  </a:lnTo>
                  <a:lnTo>
                    <a:pt x="119" y="4190"/>
                  </a:lnTo>
                  <a:lnTo>
                    <a:pt x="34" y="4072"/>
                  </a:lnTo>
                  <a:lnTo>
                    <a:pt x="0" y="3877"/>
                  </a:lnTo>
                  <a:lnTo>
                    <a:pt x="0" y="3674"/>
                  </a:lnTo>
                  <a:lnTo>
                    <a:pt x="51" y="3268"/>
                  </a:lnTo>
                  <a:lnTo>
                    <a:pt x="34" y="3200"/>
                  </a:lnTo>
                  <a:lnTo>
                    <a:pt x="93" y="2895"/>
                  </a:lnTo>
                  <a:lnTo>
                    <a:pt x="127" y="2489"/>
                  </a:lnTo>
                  <a:lnTo>
                    <a:pt x="127" y="2252"/>
                  </a:lnTo>
                  <a:lnTo>
                    <a:pt x="127" y="2243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4" name="Freeform 320">
              <a:extLst>
                <a:ext uri="{FF2B5EF4-FFF2-40B4-BE49-F238E27FC236}">
                  <a16:creationId xmlns:a16="http://schemas.microsoft.com/office/drawing/2014/main" id="{B496E27F-8777-4F04-933D-4060869526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0" y="3457"/>
              <a:ext cx="67" cy="63"/>
            </a:xfrm>
            <a:custGeom>
              <a:avLst/>
              <a:gdLst>
                <a:gd name="T0" fmla="*/ 144 w 389"/>
                <a:gd name="T1" fmla="*/ 330 h 364"/>
                <a:gd name="T2" fmla="*/ 144 w 389"/>
                <a:gd name="T3" fmla="*/ 279 h 364"/>
                <a:gd name="T4" fmla="*/ 101 w 389"/>
                <a:gd name="T5" fmla="*/ 271 h 364"/>
                <a:gd name="T6" fmla="*/ 0 w 389"/>
                <a:gd name="T7" fmla="*/ 186 h 364"/>
                <a:gd name="T8" fmla="*/ 25 w 389"/>
                <a:gd name="T9" fmla="*/ 364 h 364"/>
                <a:gd name="T10" fmla="*/ 110 w 389"/>
                <a:gd name="T11" fmla="*/ 347 h 364"/>
                <a:gd name="T12" fmla="*/ 34 w 389"/>
                <a:gd name="T13" fmla="*/ 313 h 364"/>
                <a:gd name="T14" fmla="*/ 67 w 389"/>
                <a:gd name="T15" fmla="*/ 288 h 364"/>
                <a:gd name="T16" fmla="*/ 161 w 389"/>
                <a:gd name="T17" fmla="*/ 279 h 364"/>
                <a:gd name="T18" fmla="*/ 211 w 389"/>
                <a:gd name="T19" fmla="*/ 279 h 364"/>
                <a:gd name="T20" fmla="*/ 254 w 389"/>
                <a:gd name="T21" fmla="*/ 246 h 364"/>
                <a:gd name="T22" fmla="*/ 254 w 389"/>
                <a:gd name="T23" fmla="*/ 195 h 364"/>
                <a:gd name="T24" fmla="*/ 228 w 389"/>
                <a:gd name="T25" fmla="*/ 152 h 364"/>
                <a:gd name="T26" fmla="*/ 177 w 389"/>
                <a:gd name="T27" fmla="*/ 144 h 364"/>
                <a:gd name="T28" fmla="*/ 135 w 389"/>
                <a:gd name="T29" fmla="*/ 169 h 364"/>
                <a:gd name="T30" fmla="*/ 186 w 389"/>
                <a:gd name="T31" fmla="*/ 102 h 364"/>
                <a:gd name="T32" fmla="*/ 76 w 389"/>
                <a:gd name="T33" fmla="*/ 127 h 364"/>
                <a:gd name="T34" fmla="*/ 152 w 389"/>
                <a:gd name="T35" fmla="*/ 212 h 364"/>
                <a:gd name="T36" fmla="*/ 169 w 389"/>
                <a:gd name="T37" fmla="*/ 178 h 364"/>
                <a:gd name="T38" fmla="*/ 194 w 389"/>
                <a:gd name="T39" fmla="*/ 178 h 364"/>
                <a:gd name="T40" fmla="*/ 211 w 389"/>
                <a:gd name="T41" fmla="*/ 195 h 364"/>
                <a:gd name="T42" fmla="*/ 228 w 389"/>
                <a:gd name="T43" fmla="*/ 220 h 364"/>
                <a:gd name="T44" fmla="*/ 211 w 389"/>
                <a:gd name="T45" fmla="*/ 246 h 364"/>
                <a:gd name="T46" fmla="*/ 194 w 389"/>
                <a:gd name="T47" fmla="*/ 246 h 364"/>
                <a:gd name="T48" fmla="*/ 177 w 389"/>
                <a:gd name="T49" fmla="*/ 237 h 364"/>
                <a:gd name="T50" fmla="*/ 237 w 389"/>
                <a:gd name="T51" fmla="*/ 8 h 364"/>
                <a:gd name="T52" fmla="*/ 211 w 389"/>
                <a:gd name="T53" fmla="*/ 51 h 364"/>
                <a:gd name="T54" fmla="*/ 237 w 389"/>
                <a:gd name="T55" fmla="*/ 110 h 364"/>
                <a:gd name="T56" fmla="*/ 262 w 389"/>
                <a:gd name="T57" fmla="*/ 152 h 364"/>
                <a:gd name="T58" fmla="*/ 296 w 389"/>
                <a:gd name="T59" fmla="*/ 178 h 364"/>
                <a:gd name="T60" fmla="*/ 338 w 389"/>
                <a:gd name="T61" fmla="*/ 186 h 364"/>
                <a:gd name="T62" fmla="*/ 381 w 389"/>
                <a:gd name="T63" fmla="*/ 161 h 364"/>
                <a:gd name="T64" fmla="*/ 381 w 389"/>
                <a:gd name="T65" fmla="*/ 119 h 364"/>
                <a:gd name="T66" fmla="*/ 372 w 389"/>
                <a:gd name="T67" fmla="*/ 76 h 364"/>
                <a:gd name="T68" fmla="*/ 338 w 389"/>
                <a:gd name="T69" fmla="*/ 34 h 364"/>
                <a:gd name="T70" fmla="*/ 304 w 389"/>
                <a:gd name="T71" fmla="*/ 8 h 364"/>
                <a:gd name="T72" fmla="*/ 262 w 389"/>
                <a:gd name="T73" fmla="*/ 0 h 364"/>
                <a:gd name="T74" fmla="*/ 262 w 389"/>
                <a:gd name="T75" fmla="*/ 34 h 364"/>
                <a:gd name="T76" fmla="*/ 279 w 389"/>
                <a:gd name="T77" fmla="*/ 34 h 364"/>
                <a:gd name="T78" fmla="*/ 304 w 389"/>
                <a:gd name="T79" fmla="*/ 51 h 364"/>
                <a:gd name="T80" fmla="*/ 338 w 389"/>
                <a:gd name="T81" fmla="*/ 102 h 364"/>
                <a:gd name="T82" fmla="*/ 347 w 389"/>
                <a:gd name="T83" fmla="*/ 144 h 364"/>
                <a:gd name="T84" fmla="*/ 330 w 389"/>
                <a:gd name="T85" fmla="*/ 152 h 364"/>
                <a:gd name="T86" fmla="*/ 313 w 389"/>
                <a:gd name="T87" fmla="*/ 144 h 364"/>
                <a:gd name="T88" fmla="*/ 279 w 389"/>
                <a:gd name="T89" fmla="*/ 110 h 364"/>
                <a:gd name="T90" fmla="*/ 254 w 389"/>
                <a:gd name="T91" fmla="*/ 68 h 364"/>
                <a:gd name="T92" fmla="*/ 262 w 389"/>
                <a:gd name="T93" fmla="*/ 3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9" h="364">
                  <a:moveTo>
                    <a:pt x="110" y="347"/>
                  </a:moveTo>
                  <a:lnTo>
                    <a:pt x="144" y="330"/>
                  </a:lnTo>
                  <a:lnTo>
                    <a:pt x="118" y="296"/>
                  </a:lnTo>
                  <a:lnTo>
                    <a:pt x="144" y="279"/>
                  </a:lnTo>
                  <a:lnTo>
                    <a:pt x="118" y="254"/>
                  </a:lnTo>
                  <a:lnTo>
                    <a:pt x="101" y="271"/>
                  </a:lnTo>
                  <a:lnTo>
                    <a:pt x="25" y="161"/>
                  </a:lnTo>
                  <a:lnTo>
                    <a:pt x="0" y="186"/>
                  </a:lnTo>
                  <a:lnTo>
                    <a:pt x="0" y="339"/>
                  </a:lnTo>
                  <a:lnTo>
                    <a:pt x="25" y="364"/>
                  </a:lnTo>
                  <a:lnTo>
                    <a:pt x="93" y="313"/>
                  </a:lnTo>
                  <a:lnTo>
                    <a:pt x="110" y="347"/>
                  </a:lnTo>
                  <a:close/>
                  <a:moveTo>
                    <a:pt x="67" y="288"/>
                  </a:moveTo>
                  <a:lnTo>
                    <a:pt x="34" y="313"/>
                  </a:lnTo>
                  <a:lnTo>
                    <a:pt x="25" y="237"/>
                  </a:lnTo>
                  <a:lnTo>
                    <a:pt x="67" y="288"/>
                  </a:lnTo>
                  <a:close/>
                  <a:moveTo>
                    <a:pt x="144" y="262"/>
                  </a:moveTo>
                  <a:lnTo>
                    <a:pt x="161" y="279"/>
                  </a:lnTo>
                  <a:lnTo>
                    <a:pt x="186" y="279"/>
                  </a:lnTo>
                  <a:lnTo>
                    <a:pt x="211" y="279"/>
                  </a:lnTo>
                  <a:lnTo>
                    <a:pt x="228" y="271"/>
                  </a:lnTo>
                  <a:lnTo>
                    <a:pt x="254" y="246"/>
                  </a:lnTo>
                  <a:lnTo>
                    <a:pt x="262" y="212"/>
                  </a:lnTo>
                  <a:lnTo>
                    <a:pt x="254" y="195"/>
                  </a:lnTo>
                  <a:lnTo>
                    <a:pt x="245" y="169"/>
                  </a:lnTo>
                  <a:lnTo>
                    <a:pt x="228" y="152"/>
                  </a:lnTo>
                  <a:lnTo>
                    <a:pt x="203" y="144"/>
                  </a:lnTo>
                  <a:lnTo>
                    <a:pt x="177" y="144"/>
                  </a:lnTo>
                  <a:lnTo>
                    <a:pt x="152" y="152"/>
                  </a:lnTo>
                  <a:lnTo>
                    <a:pt x="135" y="169"/>
                  </a:lnTo>
                  <a:lnTo>
                    <a:pt x="127" y="144"/>
                  </a:lnTo>
                  <a:lnTo>
                    <a:pt x="186" y="102"/>
                  </a:lnTo>
                  <a:lnTo>
                    <a:pt x="161" y="68"/>
                  </a:lnTo>
                  <a:lnTo>
                    <a:pt x="76" y="127"/>
                  </a:lnTo>
                  <a:lnTo>
                    <a:pt x="127" y="229"/>
                  </a:lnTo>
                  <a:lnTo>
                    <a:pt x="152" y="212"/>
                  </a:lnTo>
                  <a:lnTo>
                    <a:pt x="161" y="195"/>
                  </a:lnTo>
                  <a:lnTo>
                    <a:pt x="169" y="178"/>
                  </a:lnTo>
                  <a:lnTo>
                    <a:pt x="177" y="178"/>
                  </a:lnTo>
                  <a:lnTo>
                    <a:pt x="194" y="178"/>
                  </a:lnTo>
                  <a:lnTo>
                    <a:pt x="203" y="186"/>
                  </a:lnTo>
                  <a:lnTo>
                    <a:pt x="211" y="195"/>
                  </a:lnTo>
                  <a:lnTo>
                    <a:pt x="220" y="212"/>
                  </a:lnTo>
                  <a:lnTo>
                    <a:pt x="228" y="220"/>
                  </a:lnTo>
                  <a:lnTo>
                    <a:pt x="220" y="237"/>
                  </a:lnTo>
                  <a:lnTo>
                    <a:pt x="211" y="246"/>
                  </a:lnTo>
                  <a:lnTo>
                    <a:pt x="203" y="246"/>
                  </a:lnTo>
                  <a:lnTo>
                    <a:pt x="194" y="246"/>
                  </a:lnTo>
                  <a:lnTo>
                    <a:pt x="186" y="246"/>
                  </a:lnTo>
                  <a:lnTo>
                    <a:pt x="177" y="237"/>
                  </a:lnTo>
                  <a:lnTo>
                    <a:pt x="144" y="262"/>
                  </a:lnTo>
                  <a:close/>
                  <a:moveTo>
                    <a:pt x="237" y="8"/>
                  </a:moveTo>
                  <a:lnTo>
                    <a:pt x="220" y="25"/>
                  </a:lnTo>
                  <a:lnTo>
                    <a:pt x="211" y="51"/>
                  </a:lnTo>
                  <a:lnTo>
                    <a:pt x="220" y="85"/>
                  </a:lnTo>
                  <a:lnTo>
                    <a:pt x="237" y="110"/>
                  </a:lnTo>
                  <a:lnTo>
                    <a:pt x="245" y="127"/>
                  </a:lnTo>
                  <a:lnTo>
                    <a:pt x="262" y="152"/>
                  </a:lnTo>
                  <a:lnTo>
                    <a:pt x="279" y="169"/>
                  </a:lnTo>
                  <a:lnTo>
                    <a:pt x="296" y="178"/>
                  </a:lnTo>
                  <a:lnTo>
                    <a:pt x="313" y="186"/>
                  </a:lnTo>
                  <a:lnTo>
                    <a:pt x="338" y="186"/>
                  </a:lnTo>
                  <a:lnTo>
                    <a:pt x="364" y="178"/>
                  </a:lnTo>
                  <a:lnTo>
                    <a:pt x="381" y="161"/>
                  </a:lnTo>
                  <a:lnTo>
                    <a:pt x="389" y="135"/>
                  </a:lnTo>
                  <a:lnTo>
                    <a:pt x="381" y="119"/>
                  </a:lnTo>
                  <a:lnTo>
                    <a:pt x="381" y="102"/>
                  </a:lnTo>
                  <a:lnTo>
                    <a:pt x="372" y="76"/>
                  </a:lnTo>
                  <a:lnTo>
                    <a:pt x="355" y="51"/>
                  </a:lnTo>
                  <a:lnTo>
                    <a:pt x="338" y="34"/>
                  </a:lnTo>
                  <a:lnTo>
                    <a:pt x="321" y="17"/>
                  </a:lnTo>
                  <a:lnTo>
                    <a:pt x="304" y="8"/>
                  </a:lnTo>
                  <a:lnTo>
                    <a:pt x="288" y="0"/>
                  </a:lnTo>
                  <a:lnTo>
                    <a:pt x="262" y="0"/>
                  </a:lnTo>
                  <a:lnTo>
                    <a:pt x="237" y="8"/>
                  </a:lnTo>
                  <a:close/>
                  <a:moveTo>
                    <a:pt x="262" y="34"/>
                  </a:moveTo>
                  <a:lnTo>
                    <a:pt x="271" y="34"/>
                  </a:lnTo>
                  <a:lnTo>
                    <a:pt x="279" y="34"/>
                  </a:lnTo>
                  <a:lnTo>
                    <a:pt x="288" y="42"/>
                  </a:lnTo>
                  <a:lnTo>
                    <a:pt x="304" y="51"/>
                  </a:lnTo>
                  <a:lnTo>
                    <a:pt x="321" y="76"/>
                  </a:lnTo>
                  <a:lnTo>
                    <a:pt x="338" y="102"/>
                  </a:lnTo>
                  <a:lnTo>
                    <a:pt x="347" y="119"/>
                  </a:lnTo>
                  <a:lnTo>
                    <a:pt x="347" y="144"/>
                  </a:lnTo>
                  <a:lnTo>
                    <a:pt x="338" y="152"/>
                  </a:lnTo>
                  <a:lnTo>
                    <a:pt x="330" y="152"/>
                  </a:lnTo>
                  <a:lnTo>
                    <a:pt x="321" y="152"/>
                  </a:lnTo>
                  <a:lnTo>
                    <a:pt x="313" y="144"/>
                  </a:lnTo>
                  <a:lnTo>
                    <a:pt x="296" y="135"/>
                  </a:lnTo>
                  <a:lnTo>
                    <a:pt x="279" y="110"/>
                  </a:lnTo>
                  <a:lnTo>
                    <a:pt x="262" y="85"/>
                  </a:lnTo>
                  <a:lnTo>
                    <a:pt x="254" y="68"/>
                  </a:lnTo>
                  <a:lnTo>
                    <a:pt x="254" y="51"/>
                  </a:lnTo>
                  <a:lnTo>
                    <a:pt x="262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5" name="Rectangle 321">
              <a:extLst>
                <a:ext uri="{FF2B5EF4-FFF2-40B4-BE49-F238E27FC236}">
                  <a16:creationId xmlns:a16="http://schemas.microsoft.com/office/drawing/2014/main" id="{D95931CA-4163-4A6B-AB23-2D4D53D0E9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22" y="346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6" name="Rectangle 322">
              <a:extLst>
                <a:ext uri="{FF2B5EF4-FFF2-40B4-BE49-F238E27FC236}">
                  <a16:creationId xmlns:a16="http://schemas.microsoft.com/office/drawing/2014/main" id="{89603E0D-5787-49F3-99A9-57421541DE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41" y="344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7" name="Rectangle 323">
              <a:extLst>
                <a:ext uri="{FF2B5EF4-FFF2-40B4-BE49-F238E27FC236}">
                  <a16:creationId xmlns:a16="http://schemas.microsoft.com/office/drawing/2014/main" id="{5F6B58B5-7972-4EC5-9AED-94D7446E52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64" y="342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8" name="Freeform 324">
              <a:extLst>
                <a:ext uri="{FF2B5EF4-FFF2-40B4-BE49-F238E27FC236}">
                  <a16:creationId xmlns:a16="http://schemas.microsoft.com/office/drawing/2014/main" id="{E31E3C10-F9A3-440A-A550-B7F2766D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1" y="783"/>
              <a:ext cx="53" cy="79"/>
            </a:xfrm>
            <a:custGeom>
              <a:avLst/>
              <a:gdLst>
                <a:gd name="T0" fmla="*/ 161 w 305"/>
                <a:gd name="T1" fmla="*/ 449 h 449"/>
                <a:gd name="T2" fmla="*/ 195 w 305"/>
                <a:gd name="T3" fmla="*/ 423 h 449"/>
                <a:gd name="T4" fmla="*/ 212 w 305"/>
                <a:gd name="T5" fmla="*/ 373 h 449"/>
                <a:gd name="T6" fmla="*/ 178 w 305"/>
                <a:gd name="T7" fmla="*/ 322 h 449"/>
                <a:gd name="T8" fmla="*/ 136 w 305"/>
                <a:gd name="T9" fmla="*/ 313 h 449"/>
                <a:gd name="T10" fmla="*/ 93 w 305"/>
                <a:gd name="T11" fmla="*/ 330 h 449"/>
                <a:gd name="T12" fmla="*/ 76 w 305"/>
                <a:gd name="T13" fmla="*/ 381 h 449"/>
                <a:gd name="T14" fmla="*/ 68 w 305"/>
                <a:gd name="T15" fmla="*/ 288 h 449"/>
                <a:gd name="T16" fmla="*/ 0 w 305"/>
                <a:gd name="T17" fmla="*/ 381 h 449"/>
                <a:gd name="T18" fmla="*/ 110 w 305"/>
                <a:gd name="T19" fmla="*/ 398 h 449"/>
                <a:gd name="T20" fmla="*/ 102 w 305"/>
                <a:gd name="T21" fmla="*/ 364 h 449"/>
                <a:gd name="T22" fmla="*/ 136 w 305"/>
                <a:gd name="T23" fmla="*/ 347 h 449"/>
                <a:gd name="T24" fmla="*/ 161 w 305"/>
                <a:gd name="T25" fmla="*/ 356 h 449"/>
                <a:gd name="T26" fmla="*/ 178 w 305"/>
                <a:gd name="T27" fmla="*/ 381 h 449"/>
                <a:gd name="T28" fmla="*/ 161 w 305"/>
                <a:gd name="T29" fmla="*/ 407 h 449"/>
                <a:gd name="T30" fmla="*/ 144 w 305"/>
                <a:gd name="T31" fmla="*/ 407 h 449"/>
                <a:gd name="T32" fmla="*/ 59 w 305"/>
                <a:gd name="T33" fmla="*/ 195 h 449"/>
                <a:gd name="T34" fmla="*/ 59 w 305"/>
                <a:gd name="T35" fmla="*/ 246 h 449"/>
                <a:gd name="T36" fmla="*/ 93 w 305"/>
                <a:gd name="T37" fmla="*/ 271 h 449"/>
                <a:gd name="T38" fmla="*/ 136 w 305"/>
                <a:gd name="T39" fmla="*/ 288 h 449"/>
                <a:gd name="T40" fmla="*/ 212 w 305"/>
                <a:gd name="T41" fmla="*/ 297 h 449"/>
                <a:gd name="T42" fmla="*/ 254 w 305"/>
                <a:gd name="T43" fmla="*/ 263 h 449"/>
                <a:gd name="T44" fmla="*/ 246 w 305"/>
                <a:gd name="T45" fmla="*/ 212 h 449"/>
                <a:gd name="T46" fmla="*/ 220 w 305"/>
                <a:gd name="T47" fmla="*/ 186 h 449"/>
                <a:gd name="T48" fmla="*/ 178 w 305"/>
                <a:gd name="T49" fmla="*/ 161 h 449"/>
                <a:gd name="T50" fmla="*/ 93 w 305"/>
                <a:gd name="T51" fmla="*/ 161 h 449"/>
                <a:gd name="T52" fmla="*/ 59 w 305"/>
                <a:gd name="T53" fmla="*/ 195 h 449"/>
                <a:gd name="T54" fmla="*/ 93 w 305"/>
                <a:gd name="T55" fmla="*/ 195 h 449"/>
                <a:gd name="T56" fmla="*/ 136 w 305"/>
                <a:gd name="T57" fmla="*/ 195 h 449"/>
                <a:gd name="T58" fmla="*/ 195 w 305"/>
                <a:gd name="T59" fmla="*/ 212 h 449"/>
                <a:gd name="T60" fmla="*/ 220 w 305"/>
                <a:gd name="T61" fmla="*/ 229 h 449"/>
                <a:gd name="T62" fmla="*/ 220 w 305"/>
                <a:gd name="T63" fmla="*/ 246 h 449"/>
                <a:gd name="T64" fmla="*/ 203 w 305"/>
                <a:gd name="T65" fmla="*/ 263 h 449"/>
                <a:gd name="T66" fmla="*/ 178 w 305"/>
                <a:gd name="T67" fmla="*/ 263 h 449"/>
                <a:gd name="T68" fmla="*/ 119 w 305"/>
                <a:gd name="T69" fmla="*/ 237 h 449"/>
                <a:gd name="T70" fmla="*/ 85 w 305"/>
                <a:gd name="T71" fmla="*/ 220 h 449"/>
                <a:gd name="T72" fmla="*/ 110 w 305"/>
                <a:gd name="T73" fmla="*/ 43 h 449"/>
                <a:gd name="T74" fmla="*/ 110 w 305"/>
                <a:gd name="T75" fmla="*/ 93 h 449"/>
                <a:gd name="T76" fmla="*/ 144 w 305"/>
                <a:gd name="T77" fmla="*/ 119 h 449"/>
                <a:gd name="T78" fmla="*/ 186 w 305"/>
                <a:gd name="T79" fmla="*/ 136 h 449"/>
                <a:gd name="T80" fmla="*/ 263 w 305"/>
                <a:gd name="T81" fmla="*/ 144 h 449"/>
                <a:gd name="T82" fmla="*/ 305 w 305"/>
                <a:gd name="T83" fmla="*/ 110 h 449"/>
                <a:gd name="T84" fmla="*/ 297 w 305"/>
                <a:gd name="T85" fmla="*/ 59 h 449"/>
                <a:gd name="T86" fmla="*/ 271 w 305"/>
                <a:gd name="T87" fmla="*/ 34 h 449"/>
                <a:gd name="T88" fmla="*/ 229 w 305"/>
                <a:gd name="T89" fmla="*/ 9 h 449"/>
                <a:gd name="T90" fmla="*/ 144 w 305"/>
                <a:gd name="T91" fmla="*/ 9 h 449"/>
                <a:gd name="T92" fmla="*/ 110 w 305"/>
                <a:gd name="T93" fmla="*/ 43 h 449"/>
                <a:gd name="T94" fmla="*/ 144 w 305"/>
                <a:gd name="T95" fmla="*/ 43 h 449"/>
                <a:gd name="T96" fmla="*/ 186 w 305"/>
                <a:gd name="T97" fmla="*/ 43 h 449"/>
                <a:gd name="T98" fmla="*/ 246 w 305"/>
                <a:gd name="T99" fmla="*/ 59 h 449"/>
                <a:gd name="T100" fmla="*/ 271 w 305"/>
                <a:gd name="T101" fmla="*/ 76 h 449"/>
                <a:gd name="T102" fmla="*/ 271 w 305"/>
                <a:gd name="T103" fmla="*/ 93 h 449"/>
                <a:gd name="T104" fmla="*/ 254 w 305"/>
                <a:gd name="T105" fmla="*/ 110 h 449"/>
                <a:gd name="T106" fmla="*/ 229 w 305"/>
                <a:gd name="T107" fmla="*/ 110 h 449"/>
                <a:gd name="T108" fmla="*/ 170 w 305"/>
                <a:gd name="T109" fmla="*/ 85 h 449"/>
                <a:gd name="T110" fmla="*/ 136 w 305"/>
                <a:gd name="T111" fmla="*/ 6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5" h="449">
                  <a:moveTo>
                    <a:pt x="136" y="449"/>
                  </a:moveTo>
                  <a:lnTo>
                    <a:pt x="161" y="449"/>
                  </a:lnTo>
                  <a:lnTo>
                    <a:pt x="178" y="440"/>
                  </a:lnTo>
                  <a:lnTo>
                    <a:pt x="195" y="423"/>
                  </a:lnTo>
                  <a:lnTo>
                    <a:pt x="203" y="398"/>
                  </a:lnTo>
                  <a:lnTo>
                    <a:pt x="212" y="373"/>
                  </a:lnTo>
                  <a:lnTo>
                    <a:pt x="195" y="339"/>
                  </a:lnTo>
                  <a:lnTo>
                    <a:pt x="178" y="322"/>
                  </a:lnTo>
                  <a:lnTo>
                    <a:pt x="161" y="313"/>
                  </a:lnTo>
                  <a:lnTo>
                    <a:pt x="136" y="313"/>
                  </a:lnTo>
                  <a:lnTo>
                    <a:pt x="110" y="313"/>
                  </a:lnTo>
                  <a:lnTo>
                    <a:pt x="93" y="330"/>
                  </a:lnTo>
                  <a:lnTo>
                    <a:pt x="76" y="347"/>
                  </a:lnTo>
                  <a:lnTo>
                    <a:pt x="76" y="381"/>
                  </a:lnTo>
                  <a:lnTo>
                    <a:pt x="43" y="364"/>
                  </a:lnTo>
                  <a:lnTo>
                    <a:pt x="68" y="288"/>
                  </a:lnTo>
                  <a:lnTo>
                    <a:pt x="34" y="280"/>
                  </a:lnTo>
                  <a:lnTo>
                    <a:pt x="0" y="381"/>
                  </a:lnTo>
                  <a:lnTo>
                    <a:pt x="93" y="432"/>
                  </a:lnTo>
                  <a:lnTo>
                    <a:pt x="110" y="398"/>
                  </a:lnTo>
                  <a:lnTo>
                    <a:pt x="102" y="381"/>
                  </a:lnTo>
                  <a:lnTo>
                    <a:pt x="102" y="364"/>
                  </a:lnTo>
                  <a:lnTo>
                    <a:pt x="119" y="347"/>
                  </a:lnTo>
                  <a:lnTo>
                    <a:pt x="136" y="347"/>
                  </a:lnTo>
                  <a:lnTo>
                    <a:pt x="153" y="347"/>
                  </a:lnTo>
                  <a:lnTo>
                    <a:pt x="161" y="356"/>
                  </a:lnTo>
                  <a:lnTo>
                    <a:pt x="178" y="373"/>
                  </a:lnTo>
                  <a:lnTo>
                    <a:pt x="178" y="381"/>
                  </a:lnTo>
                  <a:lnTo>
                    <a:pt x="178" y="390"/>
                  </a:lnTo>
                  <a:lnTo>
                    <a:pt x="161" y="407"/>
                  </a:lnTo>
                  <a:lnTo>
                    <a:pt x="153" y="407"/>
                  </a:lnTo>
                  <a:lnTo>
                    <a:pt x="144" y="407"/>
                  </a:lnTo>
                  <a:lnTo>
                    <a:pt x="136" y="449"/>
                  </a:lnTo>
                  <a:close/>
                  <a:moveTo>
                    <a:pt x="59" y="195"/>
                  </a:moveTo>
                  <a:lnTo>
                    <a:pt x="51" y="220"/>
                  </a:lnTo>
                  <a:lnTo>
                    <a:pt x="59" y="246"/>
                  </a:lnTo>
                  <a:lnTo>
                    <a:pt x="76" y="254"/>
                  </a:lnTo>
                  <a:lnTo>
                    <a:pt x="93" y="271"/>
                  </a:lnTo>
                  <a:lnTo>
                    <a:pt x="110" y="280"/>
                  </a:lnTo>
                  <a:lnTo>
                    <a:pt x="136" y="288"/>
                  </a:lnTo>
                  <a:lnTo>
                    <a:pt x="178" y="297"/>
                  </a:lnTo>
                  <a:lnTo>
                    <a:pt x="212" y="297"/>
                  </a:lnTo>
                  <a:lnTo>
                    <a:pt x="237" y="280"/>
                  </a:lnTo>
                  <a:lnTo>
                    <a:pt x="254" y="263"/>
                  </a:lnTo>
                  <a:lnTo>
                    <a:pt x="254" y="229"/>
                  </a:lnTo>
                  <a:lnTo>
                    <a:pt x="246" y="212"/>
                  </a:lnTo>
                  <a:lnTo>
                    <a:pt x="237" y="195"/>
                  </a:lnTo>
                  <a:lnTo>
                    <a:pt x="220" y="186"/>
                  </a:lnTo>
                  <a:lnTo>
                    <a:pt x="203" y="178"/>
                  </a:lnTo>
                  <a:lnTo>
                    <a:pt x="178" y="161"/>
                  </a:lnTo>
                  <a:lnTo>
                    <a:pt x="127" y="153"/>
                  </a:lnTo>
                  <a:lnTo>
                    <a:pt x="93" y="161"/>
                  </a:lnTo>
                  <a:lnTo>
                    <a:pt x="68" y="170"/>
                  </a:lnTo>
                  <a:lnTo>
                    <a:pt x="59" y="195"/>
                  </a:lnTo>
                  <a:close/>
                  <a:moveTo>
                    <a:pt x="85" y="203"/>
                  </a:moveTo>
                  <a:lnTo>
                    <a:pt x="93" y="195"/>
                  </a:lnTo>
                  <a:lnTo>
                    <a:pt x="119" y="195"/>
                  </a:lnTo>
                  <a:lnTo>
                    <a:pt x="136" y="195"/>
                  </a:lnTo>
                  <a:lnTo>
                    <a:pt x="161" y="203"/>
                  </a:lnTo>
                  <a:lnTo>
                    <a:pt x="195" y="212"/>
                  </a:lnTo>
                  <a:lnTo>
                    <a:pt x="212" y="220"/>
                  </a:lnTo>
                  <a:lnTo>
                    <a:pt x="220" y="229"/>
                  </a:lnTo>
                  <a:lnTo>
                    <a:pt x="220" y="237"/>
                  </a:lnTo>
                  <a:lnTo>
                    <a:pt x="220" y="246"/>
                  </a:lnTo>
                  <a:lnTo>
                    <a:pt x="212" y="263"/>
                  </a:lnTo>
                  <a:lnTo>
                    <a:pt x="203" y="263"/>
                  </a:lnTo>
                  <a:lnTo>
                    <a:pt x="195" y="263"/>
                  </a:lnTo>
                  <a:lnTo>
                    <a:pt x="178" y="263"/>
                  </a:lnTo>
                  <a:lnTo>
                    <a:pt x="144" y="254"/>
                  </a:lnTo>
                  <a:lnTo>
                    <a:pt x="119" y="237"/>
                  </a:lnTo>
                  <a:lnTo>
                    <a:pt x="102" y="229"/>
                  </a:lnTo>
                  <a:lnTo>
                    <a:pt x="85" y="220"/>
                  </a:lnTo>
                  <a:lnTo>
                    <a:pt x="85" y="203"/>
                  </a:lnTo>
                  <a:close/>
                  <a:moveTo>
                    <a:pt x="110" y="43"/>
                  </a:moveTo>
                  <a:lnTo>
                    <a:pt x="102" y="68"/>
                  </a:lnTo>
                  <a:lnTo>
                    <a:pt x="110" y="93"/>
                  </a:lnTo>
                  <a:lnTo>
                    <a:pt x="127" y="102"/>
                  </a:lnTo>
                  <a:lnTo>
                    <a:pt x="144" y="119"/>
                  </a:lnTo>
                  <a:lnTo>
                    <a:pt x="161" y="127"/>
                  </a:lnTo>
                  <a:lnTo>
                    <a:pt x="186" y="136"/>
                  </a:lnTo>
                  <a:lnTo>
                    <a:pt x="229" y="144"/>
                  </a:lnTo>
                  <a:lnTo>
                    <a:pt x="263" y="144"/>
                  </a:lnTo>
                  <a:lnTo>
                    <a:pt x="288" y="127"/>
                  </a:lnTo>
                  <a:lnTo>
                    <a:pt x="305" y="110"/>
                  </a:lnTo>
                  <a:lnTo>
                    <a:pt x="305" y="76"/>
                  </a:lnTo>
                  <a:lnTo>
                    <a:pt x="297" y="59"/>
                  </a:lnTo>
                  <a:lnTo>
                    <a:pt x="288" y="43"/>
                  </a:lnTo>
                  <a:lnTo>
                    <a:pt x="271" y="34"/>
                  </a:lnTo>
                  <a:lnTo>
                    <a:pt x="254" y="26"/>
                  </a:lnTo>
                  <a:lnTo>
                    <a:pt x="229" y="9"/>
                  </a:lnTo>
                  <a:lnTo>
                    <a:pt x="178" y="0"/>
                  </a:lnTo>
                  <a:lnTo>
                    <a:pt x="144" y="9"/>
                  </a:lnTo>
                  <a:lnTo>
                    <a:pt x="119" y="17"/>
                  </a:lnTo>
                  <a:lnTo>
                    <a:pt x="110" y="43"/>
                  </a:lnTo>
                  <a:close/>
                  <a:moveTo>
                    <a:pt x="136" y="51"/>
                  </a:moveTo>
                  <a:lnTo>
                    <a:pt x="144" y="43"/>
                  </a:lnTo>
                  <a:lnTo>
                    <a:pt x="170" y="43"/>
                  </a:lnTo>
                  <a:lnTo>
                    <a:pt x="186" y="43"/>
                  </a:lnTo>
                  <a:lnTo>
                    <a:pt x="212" y="51"/>
                  </a:lnTo>
                  <a:lnTo>
                    <a:pt x="246" y="59"/>
                  </a:lnTo>
                  <a:lnTo>
                    <a:pt x="263" y="68"/>
                  </a:lnTo>
                  <a:lnTo>
                    <a:pt x="271" y="76"/>
                  </a:lnTo>
                  <a:lnTo>
                    <a:pt x="271" y="85"/>
                  </a:lnTo>
                  <a:lnTo>
                    <a:pt x="271" y="93"/>
                  </a:lnTo>
                  <a:lnTo>
                    <a:pt x="263" y="110"/>
                  </a:lnTo>
                  <a:lnTo>
                    <a:pt x="254" y="110"/>
                  </a:lnTo>
                  <a:lnTo>
                    <a:pt x="246" y="110"/>
                  </a:lnTo>
                  <a:lnTo>
                    <a:pt x="229" y="110"/>
                  </a:lnTo>
                  <a:lnTo>
                    <a:pt x="195" y="102"/>
                  </a:lnTo>
                  <a:lnTo>
                    <a:pt x="170" y="85"/>
                  </a:lnTo>
                  <a:lnTo>
                    <a:pt x="153" y="76"/>
                  </a:lnTo>
                  <a:lnTo>
                    <a:pt x="136" y="68"/>
                  </a:lnTo>
                  <a:lnTo>
                    <a:pt x="136" y="51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9" name="Rectangle 325">
              <a:extLst>
                <a:ext uri="{FF2B5EF4-FFF2-40B4-BE49-F238E27FC236}">
                  <a16:creationId xmlns:a16="http://schemas.microsoft.com/office/drawing/2014/main" id="{5B9AB58A-A54B-4CFD-BA8C-BEF265F5B2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80000">
              <a:off x="1557" y="80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0" name="Rectangle 326">
              <a:extLst>
                <a:ext uri="{FF2B5EF4-FFF2-40B4-BE49-F238E27FC236}">
                  <a16:creationId xmlns:a16="http://schemas.microsoft.com/office/drawing/2014/main" id="{66EFDDF2-D2C3-4447-9DBD-9F8624BE0B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80000">
              <a:off x="1566" y="77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1" name="Rectangle 327">
              <a:extLst>
                <a:ext uri="{FF2B5EF4-FFF2-40B4-BE49-F238E27FC236}">
                  <a16:creationId xmlns:a16="http://schemas.microsoft.com/office/drawing/2014/main" id="{82A064E5-7FC4-4577-AB3E-D63A64215D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80000">
              <a:off x="1573" y="7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2" name="Freeform 328">
              <a:extLst>
                <a:ext uri="{FF2B5EF4-FFF2-40B4-BE49-F238E27FC236}">
                  <a16:creationId xmlns:a16="http://schemas.microsoft.com/office/drawing/2014/main" id="{C3F1472E-58F2-47EC-92CC-ABBE6F3DE9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" y="3141"/>
              <a:ext cx="50" cy="74"/>
            </a:xfrm>
            <a:custGeom>
              <a:avLst/>
              <a:gdLst>
                <a:gd name="T0" fmla="*/ 8 w 288"/>
                <a:gd name="T1" fmla="*/ 136 h 424"/>
                <a:gd name="T2" fmla="*/ 59 w 288"/>
                <a:gd name="T3" fmla="*/ 144 h 424"/>
                <a:gd name="T4" fmla="*/ 84 w 288"/>
                <a:gd name="T5" fmla="*/ 111 h 424"/>
                <a:gd name="T6" fmla="*/ 186 w 288"/>
                <a:gd name="T7" fmla="*/ 34 h 424"/>
                <a:gd name="T8" fmla="*/ 8 w 288"/>
                <a:gd name="T9" fmla="*/ 9 h 424"/>
                <a:gd name="T10" fmla="*/ 0 w 288"/>
                <a:gd name="T11" fmla="*/ 94 h 424"/>
                <a:gd name="T12" fmla="*/ 51 w 288"/>
                <a:gd name="T13" fmla="*/ 34 h 424"/>
                <a:gd name="T14" fmla="*/ 68 w 288"/>
                <a:gd name="T15" fmla="*/ 77 h 424"/>
                <a:gd name="T16" fmla="*/ 220 w 288"/>
                <a:gd name="T17" fmla="*/ 144 h 424"/>
                <a:gd name="T18" fmla="*/ 161 w 288"/>
                <a:gd name="T19" fmla="*/ 127 h 424"/>
                <a:gd name="T20" fmla="*/ 93 w 288"/>
                <a:gd name="T21" fmla="*/ 144 h 424"/>
                <a:gd name="T22" fmla="*/ 51 w 288"/>
                <a:gd name="T23" fmla="*/ 170 h 424"/>
                <a:gd name="T24" fmla="*/ 34 w 288"/>
                <a:gd name="T25" fmla="*/ 204 h 424"/>
                <a:gd name="T26" fmla="*/ 51 w 288"/>
                <a:gd name="T27" fmla="*/ 254 h 424"/>
                <a:gd name="T28" fmla="*/ 110 w 288"/>
                <a:gd name="T29" fmla="*/ 271 h 424"/>
                <a:gd name="T30" fmla="*/ 178 w 288"/>
                <a:gd name="T31" fmla="*/ 254 h 424"/>
                <a:gd name="T32" fmla="*/ 211 w 288"/>
                <a:gd name="T33" fmla="*/ 229 h 424"/>
                <a:gd name="T34" fmla="*/ 237 w 288"/>
                <a:gd name="T35" fmla="*/ 195 h 424"/>
                <a:gd name="T36" fmla="*/ 203 w 288"/>
                <a:gd name="T37" fmla="*/ 178 h 424"/>
                <a:gd name="T38" fmla="*/ 194 w 288"/>
                <a:gd name="T39" fmla="*/ 195 h 424"/>
                <a:gd name="T40" fmla="*/ 169 w 288"/>
                <a:gd name="T41" fmla="*/ 212 h 424"/>
                <a:gd name="T42" fmla="*/ 110 w 288"/>
                <a:gd name="T43" fmla="*/ 229 h 424"/>
                <a:gd name="T44" fmla="*/ 76 w 288"/>
                <a:gd name="T45" fmla="*/ 229 h 424"/>
                <a:gd name="T46" fmla="*/ 68 w 288"/>
                <a:gd name="T47" fmla="*/ 212 h 424"/>
                <a:gd name="T48" fmla="*/ 84 w 288"/>
                <a:gd name="T49" fmla="*/ 195 h 424"/>
                <a:gd name="T50" fmla="*/ 127 w 288"/>
                <a:gd name="T51" fmla="*/ 178 h 424"/>
                <a:gd name="T52" fmla="*/ 178 w 288"/>
                <a:gd name="T53" fmla="*/ 161 h 424"/>
                <a:gd name="T54" fmla="*/ 203 w 288"/>
                <a:gd name="T55" fmla="*/ 178 h 424"/>
                <a:gd name="T56" fmla="*/ 271 w 288"/>
                <a:gd name="T57" fmla="*/ 297 h 424"/>
                <a:gd name="T58" fmla="*/ 220 w 288"/>
                <a:gd name="T59" fmla="*/ 280 h 424"/>
                <a:gd name="T60" fmla="*/ 144 w 288"/>
                <a:gd name="T61" fmla="*/ 297 h 424"/>
                <a:gd name="T62" fmla="*/ 110 w 288"/>
                <a:gd name="T63" fmla="*/ 322 h 424"/>
                <a:gd name="T64" fmla="*/ 93 w 288"/>
                <a:gd name="T65" fmla="*/ 356 h 424"/>
                <a:gd name="T66" fmla="*/ 110 w 288"/>
                <a:gd name="T67" fmla="*/ 407 h 424"/>
                <a:gd name="T68" fmla="*/ 161 w 288"/>
                <a:gd name="T69" fmla="*/ 424 h 424"/>
                <a:gd name="T70" fmla="*/ 237 w 288"/>
                <a:gd name="T71" fmla="*/ 407 h 424"/>
                <a:gd name="T72" fmla="*/ 271 w 288"/>
                <a:gd name="T73" fmla="*/ 381 h 424"/>
                <a:gd name="T74" fmla="*/ 288 w 288"/>
                <a:gd name="T75" fmla="*/ 348 h 424"/>
                <a:gd name="T76" fmla="*/ 254 w 288"/>
                <a:gd name="T77" fmla="*/ 331 h 424"/>
                <a:gd name="T78" fmla="*/ 254 w 288"/>
                <a:gd name="T79" fmla="*/ 348 h 424"/>
                <a:gd name="T80" fmla="*/ 228 w 288"/>
                <a:gd name="T81" fmla="*/ 364 h 424"/>
                <a:gd name="T82" fmla="*/ 169 w 288"/>
                <a:gd name="T83" fmla="*/ 381 h 424"/>
                <a:gd name="T84" fmla="*/ 135 w 288"/>
                <a:gd name="T85" fmla="*/ 381 h 424"/>
                <a:gd name="T86" fmla="*/ 127 w 288"/>
                <a:gd name="T87" fmla="*/ 364 h 424"/>
                <a:gd name="T88" fmla="*/ 135 w 288"/>
                <a:gd name="T89" fmla="*/ 348 h 424"/>
                <a:gd name="T90" fmla="*/ 178 w 288"/>
                <a:gd name="T91" fmla="*/ 331 h 424"/>
                <a:gd name="T92" fmla="*/ 228 w 288"/>
                <a:gd name="T93" fmla="*/ 314 h 424"/>
                <a:gd name="T94" fmla="*/ 254 w 288"/>
                <a:gd name="T95" fmla="*/ 33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8" h="424">
                  <a:moveTo>
                    <a:pt x="0" y="94"/>
                  </a:moveTo>
                  <a:lnTo>
                    <a:pt x="8" y="136"/>
                  </a:lnTo>
                  <a:lnTo>
                    <a:pt x="51" y="119"/>
                  </a:lnTo>
                  <a:lnTo>
                    <a:pt x="59" y="144"/>
                  </a:lnTo>
                  <a:lnTo>
                    <a:pt x="84" y="136"/>
                  </a:lnTo>
                  <a:lnTo>
                    <a:pt x="84" y="111"/>
                  </a:lnTo>
                  <a:lnTo>
                    <a:pt x="203" y="68"/>
                  </a:lnTo>
                  <a:lnTo>
                    <a:pt x="186" y="34"/>
                  </a:lnTo>
                  <a:lnTo>
                    <a:pt x="42" y="0"/>
                  </a:lnTo>
                  <a:lnTo>
                    <a:pt x="8" y="9"/>
                  </a:lnTo>
                  <a:lnTo>
                    <a:pt x="34" y="85"/>
                  </a:lnTo>
                  <a:lnTo>
                    <a:pt x="0" y="94"/>
                  </a:lnTo>
                  <a:close/>
                  <a:moveTo>
                    <a:pt x="68" y="77"/>
                  </a:moveTo>
                  <a:lnTo>
                    <a:pt x="51" y="34"/>
                  </a:lnTo>
                  <a:lnTo>
                    <a:pt x="135" y="51"/>
                  </a:lnTo>
                  <a:lnTo>
                    <a:pt x="68" y="77"/>
                  </a:lnTo>
                  <a:close/>
                  <a:moveTo>
                    <a:pt x="228" y="170"/>
                  </a:moveTo>
                  <a:lnTo>
                    <a:pt x="220" y="144"/>
                  </a:lnTo>
                  <a:lnTo>
                    <a:pt x="194" y="127"/>
                  </a:lnTo>
                  <a:lnTo>
                    <a:pt x="161" y="127"/>
                  </a:lnTo>
                  <a:lnTo>
                    <a:pt x="110" y="136"/>
                  </a:lnTo>
                  <a:lnTo>
                    <a:pt x="93" y="144"/>
                  </a:lnTo>
                  <a:lnTo>
                    <a:pt x="68" y="161"/>
                  </a:lnTo>
                  <a:lnTo>
                    <a:pt x="51" y="170"/>
                  </a:lnTo>
                  <a:lnTo>
                    <a:pt x="42" y="178"/>
                  </a:lnTo>
                  <a:lnTo>
                    <a:pt x="34" y="204"/>
                  </a:lnTo>
                  <a:lnTo>
                    <a:pt x="42" y="229"/>
                  </a:lnTo>
                  <a:lnTo>
                    <a:pt x="51" y="254"/>
                  </a:lnTo>
                  <a:lnTo>
                    <a:pt x="76" y="271"/>
                  </a:lnTo>
                  <a:lnTo>
                    <a:pt x="110" y="271"/>
                  </a:lnTo>
                  <a:lnTo>
                    <a:pt x="152" y="263"/>
                  </a:lnTo>
                  <a:lnTo>
                    <a:pt x="178" y="254"/>
                  </a:lnTo>
                  <a:lnTo>
                    <a:pt x="203" y="238"/>
                  </a:lnTo>
                  <a:lnTo>
                    <a:pt x="211" y="229"/>
                  </a:lnTo>
                  <a:lnTo>
                    <a:pt x="228" y="212"/>
                  </a:lnTo>
                  <a:lnTo>
                    <a:pt x="237" y="195"/>
                  </a:lnTo>
                  <a:lnTo>
                    <a:pt x="228" y="170"/>
                  </a:lnTo>
                  <a:close/>
                  <a:moveTo>
                    <a:pt x="203" y="178"/>
                  </a:moveTo>
                  <a:lnTo>
                    <a:pt x="203" y="187"/>
                  </a:lnTo>
                  <a:lnTo>
                    <a:pt x="194" y="195"/>
                  </a:lnTo>
                  <a:lnTo>
                    <a:pt x="186" y="204"/>
                  </a:lnTo>
                  <a:lnTo>
                    <a:pt x="169" y="212"/>
                  </a:lnTo>
                  <a:lnTo>
                    <a:pt x="144" y="221"/>
                  </a:lnTo>
                  <a:lnTo>
                    <a:pt x="110" y="229"/>
                  </a:lnTo>
                  <a:lnTo>
                    <a:pt x="93" y="238"/>
                  </a:lnTo>
                  <a:lnTo>
                    <a:pt x="76" y="229"/>
                  </a:lnTo>
                  <a:lnTo>
                    <a:pt x="68" y="221"/>
                  </a:lnTo>
                  <a:lnTo>
                    <a:pt x="68" y="212"/>
                  </a:lnTo>
                  <a:lnTo>
                    <a:pt x="76" y="204"/>
                  </a:lnTo>
                  <a:lnTo>
                    <a:pt x="84" y="195"/>
                  </a:lnTo>
                  <a:lnTo>
                    <a:pt x="101" y="187"/>
                  </a:lnTo>
                  <a:lnTo>
                    <a:pt x="127" y="178"/>
                  </a:lnTo>
                  <a:lnTo>
                    <a:pt x="152" y="170"/>
                  </a:lnTo>
                  <a:lnTo>
                    <a:pt x="178" y="161"/>
                  </a:lnTo>
                  <a:lnTo>
                    <a:pt x="194" y="170"/>
                  </a:lnTo>
                  <a:lnTo>
                    <a:pt x="203" y="178"/>
                  </a:lnTo>
                  <a:close/>
                  <a:moveTo>
                    <a:pt x="288" y="322"/>
                  </a:moveTo>
                  <a:lnTo>
                    <a:pt x="271" y="297"/>
                  </a:lnTo>
                  <a:lnTo>
                    <a:pt x="254" y="280"/>
                  </a:lnTo>
                  <a:lnTo>
                    <a:pt x="220" y="280"/>
                  </a:lnTo>
                  <a:lnTo>
                    <a:pt x="169" y="288"/>
                  </a:lnTo>
                  <a:lnTo>
                    <a:pt x="144" y="297"/>
                  </a:lnTo>
                  <a:lnTo>
                    <a:pt x="127" y="314"/>
                  </a:lnTo>
                  <a:lnTo>
                    <a:pt x="110" y="322"/>
                  </a:lnTo>
                  <a:lnTo>
                    <a:pt x="101" y="331"/>
                  </a:lnTo>
                  <a:lnTo>
                    <a:pt x="93" y="356"/>
                  </a:lnTo>
                  <a:lnTo>
                    <a:pt x="93" y="381"/>
                  </a:lnTo>
                  <a:lnTo>
                    <a:pt x="110" y="407"/>
                  </a:lnTo>
                  <a:lnTo>
                    <a:pt x="127" y="424"/>
                  </a:lnTo>
                  <a:lnTo>
                    <a:pt x="161" y="424"/>
                  </a:lnTo>
                  <a:lnTo>
                    <a:pt x="211" y="415"/>
                  </a:lnTo>
                  <a:lnTo>
                    <a:pt x="237" y="407"/>
                  </a:lnTo>
                  <a:lnTo>
                    <a:pt x="254" y="390"/>
                  </a:lnTo>
                  <a:lnTo>
                    <a:pt x="271" y="381"/>
                  </a:lnTo>
                  <a:lnTo>
                    <a:pt x="279" y="364"/>
                  </a:lnTo>
                  <a:lnTo>
                    <a:pt x="288" y="348"/>
                  </a:lnTo>
                  <a:lnTo>
                    <a:pt x="288" y="322"/>
                  </a:lnTo>
                  <a:close/>
                  <a:moveTo>
                    <a:pt x="254" y="331"/>
                  </a:moveTo>
                  <a:lnTo>
                    <a:pt x="254" y="339"/>
                  </a:lnTo>
                  <a:lnTo>
                    <a:pt x="254" y="348"/>
                  </a:lnTo>
                  <a:lnTo>
                    <a:pt x="245" y="356"/>
                  </a:lnTo>
                  <a:lnTo>
                    <a:pt x="228" y="364"/>
                  </a:lnTo>
                  <a:lnTo>
                    <a:pt x="194" y="373"/>
                  </a:lnTo>
                  <a:lnTo>
                    <a:pt x="169" y="381"/>
                  </a:lnTo>
                  <a:lnTo>
                    <a:pt x="152" y="390"/>
                  </a:lnTo>
                  <a:lnTo>
                    <a:pt x="135" y="381"/>
                  </a:lnTo>
                  <a:lnTo>
                    <a:pt x="127" y="373"/>
                  </a:lnTo>
                  <a:lnTo>
                    <a:pt x="127" y="364"/>
                  </a:lnTo>
                  <a:lnTo>
                    <a:pt x="127" y="356"/>
                  </a:lnTo>
                  <a:lnTo>
                    <a:pt x="135" y="348"/>
                  </a:lnTo>
                  <a:lnTo>
                    <a:pt x="152" y="339"/>
                  </a:lnTo>
                  <a:lnTo>
                    <a:pt x="178" y="331"/>
                  </a:lnTo>
                  <a:lnTo>
                    <a:pt x="211" y="322"/>
                  </a:lnTo>
                  <a:lnTo>
                    <a:pt x="228" y="314"/>
                  </a:lnTo>
                  <a:lnTo>
                    <a:pt x="245" y="322"/>
                  </a:lnTo>
                  <a:lnTo>
                    <a:pt x="254" y="331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3" name="Rectangle 329">
              <a:extLst>
                <a:ext uri="{FF2B5EF4-FFF2-40B4-BE49-F238E27FC236}">
                  <a16:creationId xmlns:a16="http://schemas.microsoft.com/office/drawing/2014/main" id="{C30B6D6A-B4A2-47F8-A804-2394431DF7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60000">
              <a:off x="686" y="312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4" name="Rectangle 330">
              <a:extLst>
                <a:ext uri="{FF2B5EF4-FFF2-40B4-BE49-F238E27FC236}">
                  <a16:creationId xmlns:a16="http://schemas.microsoft.com/office/drawing/2014/main" id="{DB0F3BC4-7F21-441A-96A3-74CE90499F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60000">
              <a:off x="696" y="31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5" name="Rectangle 331">
              <a:extLst>
                <a:ext uri="{FF2B5EF4-FFF2-40B4-BE49-F238E27FC236}">
                  <a16:creationId xmlns:a16="http://schemas.microsoft.com/office/drawing/2014/main" id="{0BF35339-5AAF-42AC-B66F-33DA98F2F9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60000">
              <a:off x="703" y="317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6" name="Freeform 332">
              <a:extLst>
                <a:ext uri="{FF2B5EF4-FFF2-40B4-BE49-F238E27FC236}">
                  <a16:creationId xmlns:a16="http://schemas.microsoft.com/office/drawing/2014/main" id="{BD2132BB-6EE6-486F-9712-6F9873D19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7" y="3318"/>
              <a:ext cx="74" cy="67"/>
            </a:xfrm>
            <a:custGeom>
              <a:avLst/>
              <a:gdLst>
                <a:gd name="T0" fmla="*/ 85 w 424"/>
                <a:gd name="T1" fmla="*/ 373 h 381"/>
                <a:gd name="T2" fmla="*/ 127 w 424"/>
                <a:gd name="T3" fmla="*/ 373 h 381"/>
                <a:gd name="T4" fmla="*/ 170 w 424"/>
                <a:gd name="T5" fmla="*/ 347 h 381"/>
                <a:gd name="T6" fmla="*/ 178 w 424"/>
                <a:gd name="T7" fmla="*/ 297 h 381"/>
                <a:gd name="T8" fmla="*/ 153 w 424"/>
                <a:gd name="T9" fmla="*/ 263 h 381"/>
                <a:gd name="T10" fmla="*/ 127 w 424"/>
                <a:gd name="T11" fmla="*/ 254 h 381"/>
                <a:gd name="T12" fmla="*/ 110 w 424"/>
                <a:gd name="T13" fmla="*/ 229 h 381"/>
                <a:gd name="T14" fmla="*/ 93 w 424"/>
                <a:gd name="T15" fmla="*/ 195 h 381"/>
                <a:gd name="T16" fmla="*/ 51 w 424"/>
                <a:gd name="T17" fmla="*/ 187 h 381"/>
                <a:gd name="T18" fmla="*/ 9 w 424"/>
                <a:gd name="T19" fmla="*/ 220 h 381"/>
                <a:gd name="T20" fmla="*/ 9 w 424"/>
                <a:gd name="T21" fmla="*/ 280 h 381"/>
                <a:gd name="T22" fmla="*/ 34 w 424"/>
                <a:gd name="T23" fmla="*/ 246 h 381"/>
                <a:gd name="T24" fmla="*/ 60 w 424"/>
                <a:gd name="T25" fmla="*/ 220 h 381"/>
                <a:gd name="T26" fmla="*/ 85 w 424"/>
                <a:gd name="T27" fmla="*/ 237 h 381"/>
                <a:gd name="T28" fmla="*/ 76 w 424"/>
                <a:gd name="T29" fmla="*/ 263 h 381"/>
                <a:gd name="T30" fmla="*/ 76 w 424"/>
                <a:gd name="T31" fmla="*/ 297 h 381"/>
                <a:gd name="T32" fmla="*/ 110 w 424"/>
                <a:gd name="T33" fmla="*/ 280 h 381"/>
                <a:gd name="T34" fmla="*/ 136 w 424"/>
                <a:gd name="T35" fmla="*/ 297 h 381"/>
                <a:gd name="T36" fmla="*/ 144 w 424"/>
                <a:gd name="T37" fmla="*/ 322 h 381"/>
                <a:gd name="T38" fmla="*/ 127 w 424"/>
                <a:gd name="T39" fmla="*/ 339 h 381"/>
                <a:gd name="T40" fmla="*/ 110 w 424"/>
                <a:gd name="T41" fmla="*/ 347 h 381"/>
                <a:gd name="T42" fmla="*/ 93 w 424"/>
                <a:gd name="T43" fmla="*/ 330 h 381"/>
                <a:gd name="T44" fmla="*/ 187 w 424"/>
                <a:gd name="T45" fmla="*/ 263 h 381"/>
                <a:gd name="T46" fmla="*/ 229 w 424"/>
                <a:gd name="T47" fmla="*/ 280 h 381"/>
                <a:gd name="T48" fmla="*/ 271 w 424"/>
                <a:gd name="T49" fmla="*/ 271 h 381"/>
                <a:gd name="T50" fmla="*/ 297 w 424"/>
                <a:gd name="T51" fmla="*/ 220 h 381"/>
                <a:gd name="T52" fmla="*/ 288 w 424"/>
                <a:gd name="T53" fmla="*/ 170 h 381"/>
                <a:gd name="T54" fmla="*/ 246 w 424"/>
                <a:gd name="T55" fmla="*/ 144 h 381"/>
                <a:gd name="T56" fmla="*/ 195 w 424"/>
                <a:gd name="T57" fmla="*/ 153 h 381"/>
                <a:gd name="T58" fmla="*/ 170 w 424"/>
                <a:gd name="T59" fmla="*/ 144 h 381"/>
                <a:gd name="T60" fmla="*/ 203 w 424"/>
                <a:gd name="T61" fmla="*/ 76 h 381"/>
                <a:gd name="T62" fmla="*/ 170 w 424"/>
                <a:gd name="T63" fmla="*/ 229 h 381"/>
                <a:gd name="T64" fmla="*/ 203 w 424"/>
                <a:gd name="T65" fmla="*/ 195 h 381"/>
                <a:gd name="T66" fmla="*/ 220 w 424"/>
                <a:gd name="T67" fmla="*/ 178 h 381"/>
                <a:gd name="T68" fmla="*/ 246 w 424"/>
                <a:gd name="T69" fmla="*/ 187 h 381"/>
                <a:gd name="T70" fmla="*/ 263 w 424"/>
                <a:gd name="T71" fmla="*/ 212 h 381"/>
                <a:gd name="T72" fmla="*/ 263 w 424"/>
                <a:gd name="T73" fmla="*/ 237 h 381"/>
                <a:gd name="T74" fmla="*/ 237 w 424"/>
                <a:gd name="T75" fmla="*/ 246 h 381"/>
                <a:gd name="T76" fmla="*/ 212 w 424"/>
                <a:gd name="T77" fmla="*/ 237 h 381"/>
                <a:gd name="T78" fmla="*/ 280 w 424"/>
                <a:gd name="T79" fmla="*/ 17 h 381"/>
                <a:gd name="T80" fmla="*/ 263 w 424"/>
                <a:gd name="T81" fmla="*/ 60 h 381"/>
                <a:gd name="T82" fmla="*/ 288 w 424"/>
                <a:gd name="T83" fmla="*/ 136 h 381"/>
                <a:gd name="T84" fmla="*/ 322 w 424"/>
                <a:gd name="T85" fmla="*/ 170 h 381"/>
                <a:gd name="T86" fmla="*/ 356 w 424"/>
                <a:gd name="T87" fmla="*/ 187 h 381"/>
                <a:gd name="T88" fmla="*/ 407 w 424"/>
                <a:gd name="T89" fmla="*/ 178 h 381"/>
                <a:gd name="T90" fmla="*/ 424 w 424"/>
                <a:gd name="T91" fmla="*/ 136 h 381"/>
                <a:gd name="T92" fmla="*/ 424 w 424"/>
                <a:gd name="T93" fmla="*/ 102 h 381"/>
                <a:gd name="T94" fmla="*/ 398 w 424"/>
                <a:gd name="T95" fmla="*/ 60 h 381"/>
                <a:gd name="T96" fmla="*/ 364 w 424"/>
                <a:gd name="T97" fmla="*/ 17 h 381"/>
                <a:gd name="T98" fmla="*/ 330 w 424"/>
                <a:gd name="T99" fmla="*/ 0 h 381"/>
                <a:gd name="T100" fmla="*/ 280 w 424"/>
                <a:gd name="T101" fmla="*/ 17 h 381"/>
                <a:gd name="T102" fmla="*/ 314 w 424"/>
                <a:gd name="T103" fmla="*/ 34 h 381"/>
                <a:gd name="T104" fmla="*/ 347 w 424"/>
                <a:gd name="T105" fmla="*/ 60 h 381"/>
                <a:gd name="T106" fmla="*/ 381 w 424"/>
                <a:gd name="T107" fmla="*/ 102 h 381"/>
                <a:gd name="T108" fmla="*/ 390 w 424"/>
                <a:gd name="T109" fmla="*/ 144 h 381"/>
                <a:gd name="T110" fmla="*/ 373 w 424"/>
                <a:gd name="T111" fmla="*/ 153 h 381"/>
                <a:gd name="T112" fmla="*/ 356 w 424"/>
                <a:gd name="T113" fmla="*/ 144 h 381"/>
                <a:gd name="T114" fmla="*/ 322 w 424"/>
                <a:gd name="T115" fmla="*/ 110 h 381"/>
                <a:gd name="T116" fmla="*/ 297 w 424"/>
                <a:gd name="T117" fmla="*/ 68 h 381"/>
                <a:gd name="T118" fmla="*/ 305 w 424"/>
                <a:gd name="T119" fmla="*/ 4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4" h="381">
                  <a:moveTo>
                    <a:pt x="60" y="356"/>
                  </a:moveTo>
                  <a:lnTo>
                    <a:pt x="85" y="373"/>
                  </a:lnTo>
                  <a:lnTo>
                    <a:pt x="102" y="381"/>
                  </a:lnTo>
                  <a:lnTo>
                    <a:pt x="127" y="373"/>
                  </a:lnTo>
                  <a:lnTo>
                    <a:pt x="144" y="364"/>
                  </a:lnTo>
                  <a:lnTo>
                    <a:pt x="170" y="347"/>
                  </a:lnTo>
                  <a:lnTo>
                    <a:pt x="178" y="322"/>
                  </a:lnTo>
                  <a:lnTo>
                    <a:pt x="178" y="297"/>
                  </a:lnTo>
                  <a:lnTo>
                    <a:pt x="161" y="271"/>
                  </a:lnTo>
                  <a:lnTo>
                    <a:pt x="153" y="263"/>
                  </a:lnTo>
                  <a:lnTo>
                    <a:pt x="136" y="254"/>
                  </a:lnTo>
                  <a:lnTo>
                    <a:pt x="127" y="254"/>
                  </a:lnTo>
                  <a:lnTo>
                    <a:pt x="110" y="254"/>
                  </a:lnTo>
                  <a:lnTo>
                    <a:pt x="110" y="229"/>
                  </a:lnTo>
                  <a:lnTo>
                    <a:pt x="102" y="203"/>
                  </a:lnTo>
                  <a:lnTo>
                    <a:pt x="93" y="195"/>
                  </a:lnTo>
                  <a:lnTo>
                    <a:pt x="76" y="187"/>
                  </a:lnTo>
                  <a:lnTo>
                    <a:pt x="51" y="187"/>
                  </a:lnTo>
                  <a:lnTo>
                    <a:pt x="26" y="203"/>
                  </a:lnTo>
                  <a:lnTo>
                    <a:pt x="9" y="220"/>
                  </a:lnTo>
                  <a:lnTo>
                    <a:pt x="0" y="246"/>
                  </a:lnTo>
                  <a:lnTo>
                    <a:pt x="9" y="280"/>
                  </a:lnTo>
                  <a:lnTo>
                    <a:pt x="43" y="263"/>
                  </a:lnTo>
                  <a:lnTo>
                    <a:pt x="34" y="246"/>
                  </a:lnTo>
                  <a:lnTo>
                    <a:pt x="43" y="229"/>
                  </a:lnTo>
                  <a:lnTo>
                    <a:pt x="60" y="220"/>
                  </a:lnTo>
                  <a:lnTo>
                    <a:pt x="76" y="229"/>
                  </a:lnTo>
                  <a:lnTo>
                    <a:pt x="85" y="237"/>
                  </a:lnTo>
                  <a:lnTo>
                    <a:pt x="85" y="254"/>
                  </a:lnTo>
                  <a:lnTo>
                    <a:pt x="76" y="263"/>
                  </a:lnTo>
                  <a:lnTo>
                    <a:pt x="68" y="271"/>
                  </a:lnTo>
                  <a:lnTo>
                    <a:pt x="76" y="297"/>
                  </a:lnTo>
                  <a:lnTo>
                    <a:pt x="93" y="288"/>
                  </a:lnTo>
                  <a:lnTo>
                    <a:pt x="110" y="280"/>
                  </a:lnTo>
                  <a:lnTo>
                    <a:pt x="127" y="288"/>
                  </a:lnTo>
                  <a:lnTo>
                    <a:pt x="136" y="297"/>
                  </a:lnTo>
                  <a:lnTo>
                    <a:pt x="136" y="305"/>
                  </a:lnTo>
                  <a:lnTo>
                    <a:pt x="144" y="322"/>
                  </a:lnTo>
                  <a:lnTo>
                    <a:pt x="136" y="330"/>
                  </a:lnTo>
                  <a:lnTo>
                    <a:pt x="127" y="339"/>
                  </a:lnTo>
                  <a:lnTo>
                    <a:pt x="119" y="339"/>
                  </a:lnTo>
                  <a:lnTo>
                    <a:pt x="110" y="347"/>
                  </a:lnTo>
                  <a:lnTo>
                    <a:pt x="102" y="339"/>
                  </a:lnTo>
                  <a:lnTo>
                    <a:pt x="93" y="330"/>
                  </a:lnTo>
                  <a:lnTo>
                    <a:pt x="60" y="356"/>
                  </a:lnTo>
                  <a:close/>
                  <a:moveTo>
                    <a:pt x="187" y="263"/>
                  </a:moveTo>
                  <a:lnTo>
                    <a:pt x="203" y="280"/>
                  </a:lnTo>
                  <a:lnTo>
                    <a:pt x="229" y="280"/>
                  </a:lnTo>
                  <a:lnTo>
                    <a:pt x="254" y="280"/>
                  </a:lnTo>
                  <a:lnTo>
                    <a:pt x="271" y="271"/>
                  </a:lnTo>
                  <a:lnTo>
                    <a:pt x="297" y="246"/>
                  </a:lnTo>
                  <a:lnTo>
                    <a:pt x="297" y="220"/>
                  </a:lnTo>
                  <a:lnTo>
                    <a:pt x="297" y="195"/>
                  </a:lnTo>
                  <a:lnTo>
                    <a:pt x="288" y="170"/>
                  </a:lnTo>
                  <a:lnTo>
                    <a:pt x="271" y="153"/>
                  </a:lnTo>
                  <a:lnTo>
                    <a:pt x="246" y="144"/>
                  </a:lnTo>
                  <a:lnTo>
                    <a:pt x="220" y="144"/>
                  </a:lnTo>
                  <a:lnTo>
                    <a:pt x="195" y="153"/>
                  </a:lnTo>
                  <a:lnTo>
                    <a:pt x="178" y="178"/>
                  </a:lnTo>
                  <a:lnTo>
                    <a:pt x="170" y="144"/>
                  </a:lnTo>
                  <a:lnTo>
                    <a:pt x="220" y="102"/>
                  </a:lnTo>
                  <a:lnTo>
                    <a:pt x="203" y="76"/>
                  </a:lnTo>
                  <a:lnTo>
                    <a:pt x="119" y="136"/>
                  </a:lnTo>
                  <a:lnTo>
                    <a:pt x="170" y="229"/>
                  </a:lnTo>
                  <a:lnTo>
                    <a:pt x="195" y="212"/>
                  </a:lnTo>
                  <a:lnTo>
                    <a:pt x="203" y="195"/>
                  </a:lnTo>
                  <a:lnTo>
                    <a:pt x="212" y="187"/>
                  </a:lnTo>
                  <a:lnTo>
                    <a:pt x="220" y="178"/>
                  </a:lnTo>
                  <a:lnTo>
                    <a:pt x="229" y="178"/>
                  </a:lnTo>
                  <a:lnTo>
                    <a:pt x="246" y="187"/>
                  </a:lnTo>
                  <a:lnTo>
                    <a:pt x="254" y="195"/>
                  </a:lnTo>
                  <a:lnTo>
                    <a:pt x="263" y="212"/>
                  </a:lnTo>
                  <a:lnTo>
                    <a:pt x="263" y="229"/>
                  </a:lnTo>
                  <a:lnTo>
                    <a:pt x="263" y="237"/>
                  </a:lnTo>
                  <a:lnTo>
                    <a:pt x="254" y="246"/>
                  </a:lnTo>
                  <a:lnTo>
                    <a:pt x="237" y="246"/>
                  </a:lnTo>
                  <a:lnTo>
                    <a:pt x="229" y="246"/>
                  </a:lnTo>
                  <a:lnTo>
                    <a:pt x="212" y="237"/>
                  </a:lnTo>
                  <a:lnTo>
                    <a:pt x="187" y="263"/>
                  </a:lnTo>
                  <a:close/>
                  <a:moveTo>
                    <a:pt x="280" y="17"/>
                  </a:moveTo>
                  <a:lnTo>
                    <a:pt x="263" y="34"/>
                  </a:lnTo>
                  <a:lnTo>
                    <a:pt x="263" y="60"/>
                  </a:lnTo>
                  <a:lnTo>
                    <a:pt x="263" y="93"/>
                  </a:lnTo>
                  <a:lnTo>
                    <a:pt x="288" y="136"/>
                  </a:lnTo>
                  <a:lnTo>
                    <a:pt x="305" y="153"/>
                  </a:lnTo>
                  <a:lnTo>
                    <a:pt x="322" y="170"/>
                  </a:lnTo>
                  <a:lnTo>
                    <a:pt x="339" y="178"/>
                  </a:lnTo>
                  <a:lnTo>
                    <a:pt x="356" y="187"/>
                  </a:lnTo>
                  <a:lnTo>
                    <a:pt x="381" y="187"/>
                  </a:lnTo>
                  <a:lnTo>
                    <a:pt x="407" y="178"/>
                  </a:lnTo>
                  <a:lnTo>
                    <a:pt x="424" y="161"/>
                  </a:lnTo>
                  <a:lnTo>
                    <a:pt x="424" y="136"/>
                  </a:lnTo>
                  <a:lnTo>
                    <a:pt x="424" y="119"/>
                  </a:lnTo>
                  <a:lnTo>
                    <a:pt x="424" y="102"/>
                  </a:lnTo>
                  <a:lnTo>
                    <a:pt x="407" y="76"/>
                  </a:lnTo>
                  <a:lnTo>
                    <a:pt x="398" y="60"/>
                  </a:lnTo>
                  <a:lnTo>
                    <a:pt x="381" y="34"/>
                  </a:lnTo>
                  <a:lnTo>
                    <a:pt x="364" y="17"/>
                  </a:lnTo>
                  <a:lnTo>
                    <a:pt x="347" y="9"/>
                  </a:lnTo>
                  <a:lnTo>
                    <a:pt x="330" y="0"/>
                  </a:lnTo>
                  <a:lnTo>
                    <a:pt x="305" y="0"/>
                  </a:lnTo>
                  <a:lnTo>
                    <a:pt x="280" y="17"/>
                  </a:lnTo>
                  <a:close/>
                  <a:moveTo>
                    <a:pt x="305" y="43"/>
                  </a:moveTo>
                  <a:lnTo>
                    <a:pt x="314" y="34"/>
                  </a:lnTo>
                  <a:lnTo>
                    <a:pt x="330" y="43"/>
                  </a:lnTo>
                  <a:lnTo>
                    <a:pt x="347" y="60"/>
                  </a:lnTo>
                  <a:lnTo>
                    <a:pt x="364" y="76"/>
                  </a:lnTo>
                  <a:lnTo>
                    <a:pt x="381" y="102"/>
                  </a:lnTo>
                  <a:lnTo>
                    <a:pt x="390" y="127"/>
                  </a:lnTo>
                  <a:lnTo>
                    <a:pt x="390" y="144"/>
                  </a:lnTo>
                  <a:lnTo>
                    <a:pt x="381" y="153"/>
                  </a:lnTo>
                  <a:lnTo>
                    <a:pt x="373" y="153"/>
                  </a:lnTo>
                  <a:lnTo>
                    <a:pt x="364" y="153"/>
                  </a:lnTo>
                  <a:lnTo>
                    <a:pt x="356" y="144"/>
                  </a:lnTo>
                  <a:lnTo>
                    <a:pt x="339" y="136"/>
                  </a:lnTo>
                  <a:lnTo>
                    <a:pt x="322" y="110"/>
                  </a:lnTo>
                  <a:lnTo>
                    <a:pt x="305" y="85"/>
                  </a:lnTo>
                  <a:lnTo>
                    <a:pt x="297" y="68"/>
                  </a:lnTo>
                  <a:lnTo>
                    <a:pt x="297" y="51"/>
                  </a:lnTo>
                  <a:lnTo>
                    <a:pt x="305" y="43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7" name="Rectangle 333">
              <a:extLst>
                <a:ext uri="{FF2B5EF4-FFF2-40B4-BE49-F238E27FC236}">
                  <a16:creationId xmlns:a16="http://schemas.microsoft.com/office/drawing/2014/main" id="{FD6AA01C-F037-4263-8A41-82259068F4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44" y="332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8" name="Rectangle 334">
              <a:extLst>
                <a:ext uri="{FF2B5EF4-FFF2-40B4-BE49-F238E27FC236}">
                  <a16:creationId xmlns:a16="http://schemas.microsoft.com/office/drawing/2014/main" id="{40668E2C-C498-4323-B85A-BB7F8B61C2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67" y="330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9" name="Rectangle 335">
              <a:extLst>
                <a:ext uri="{FF2B5EF4-FFF2-40B4-BE49-F238E27FC236}">
                  <a16:creationId xmlns:a16="http://schemas.microsoft.com/office/drawing/2014/main" id="{0AE38C7F-A592-46E7-AB3D-9ED359C3E5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90" y="328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0" name="Freeform 336">
              <a:extLst>
                <a:ext uri="{FF2B5EF4-FFF2-40B4-BE49-F238E27FC236}">
                  <a16:creationId xmlns:a16="http://schemas.microsoft.com/office/drawing/2014/main" id="{DAD05463-A554-4943-9819-519D3030B4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" y="4247"/>
              <a:ext cx="74" cy="68"/>
            </a:xfrm>
            <a:custGeom>
              <a:avLst/>
              <a:gdLst>
                <a:gd name="T0" fmla="*/ 110 w 424"/>
                <a:gd name="T1" fmla="*/ 390 h 390"/>
                <a:gd name="T2" fmla="*/ 170 w 424"/>
                <a:gd name="T3" fmla="*/ 347 h 390"/>
                <a:gd name="T4" fmla="*/ 161 w 424"/>
                <a:gd name="T5" fmla="*/ 280 h 390"/>
                <a:gd name="T6" fmla="*/ 119 w 424"/>
                <a:gd name="T7" fmla="*/ 263 h 390"/>
                <a:gd name="T8" fmla="*/ 102 w 424"/>
                <a:gd name="T9" fmla="*/ 212 h 390"/>
                <a:gd name="T10" fmla="*/ 51 w 424"/>
                <a:gd name="T11" fmla="*/ 195 h 390"/>
                <a:gd name="T12" fmla="*/ 0 w 424"/>
                <a:gd name="T13" fmla="*/ 263 h 390"/>
                <a:gd name="T14" fmla="*/ 34 w 424"/>
                <a:gd name="T15" fmla="*/ 254 h 390"/>
                <a:gd name="T16" fmla="*/ 77 w 424"/>
                <a:gd name="T17" fmla="*/ 237 h 390"/>
                <a:gd name="T18" fmla="*/ 77 w 424"/>
                <a:gd name="T19" fmla="*/ 271 h 390"/>
                <a:gd name="T20" fmla="*/ 93 w 424"/>
                <a:gd name="T21" fmla="*/ 297 h 390"/>
                <a:gd name="T22" fmla="*/ 127 w 424"/>
                <a:gd name="T23" fmla="*/ 297 h 390"/>
                <a:gd name="T24" fmla="*/ 144 w 424"/>
                <a:gd name="T25" fmla="*/ 322 h 390"/>
                <a:gd name="T26" fmla="*/ 119 w 424"/>
                <a:gd name="T27" fmla="*/ 347 h 390"/>
                <a:gd name="T28" fmla="*/ 93 w 424"/>
                <a:gd name="T29" fmla="*/ 339 h 390"/>
                <a:gd name="T30" fmla="*/ 127 w 424"/>
                <a:gd name="T31" fmla="*/ 136 h 390"/>
                <a:gd name="T32" fmla="*/ 127 w 424"/>
                <a:gd name="T33" fmla="*/ 195 h 390"/>
                <a:gd name="T34" fmla="*/ 170 w 424"/>
                <a:gd name="T35" fmla="*/ 254 h 390"/>
                <a:gd name="T36" fmla="*/ 220 w 424"/>
                <a:gd name="T37" fmla="*/ 288 h 390"/>
                <a:gd name="T38" fmla="*/ 288 w 424"/>
                <a:gd name="T39" fmla="*/ 254 h 390"/>
                <a:gd name="T40" fmla="*/ 288 w 424"/>
                <a:gd name="T41" fmla="*/ 195 h 390"/>
                <a:gd name="T42" fmla="*/ 237 w 424"/>
                <a:gd name="T43" fmla="*/ 136 h 390"/>
                <a:gd name="T44" fmla="*/ 195 w 424"/>
                <a:gd name="T45" fmla="*/ 102 h 390"/>
                <a:gd name="T46" fmla="*/ 161 w 424"/>
                <a:gd name="T47" fmla="*/ 136 h 390"/>
                <a:gd name="T48" fmla="*/ 212 w 424"/>
                <a:gd name="T49" fmla="*/ 153 h 390"/>
                <a:gd name="T50" fmla="*/ 254 w 424"/>
                <a:gd name="T51" fmla="*/ 220 h 390"/>
                <a:gd name="T52" fmla="*/ 237 w 424"/>
                <a:gd name="T53" fmla="*/ 254 h 390"/>
                <a:gd name="T54" fmla="*/ 204 w 424"/>
                <a:gd name="T55" fmla="*/ 229 h 390"/>
                <a:gd name="T56" fmla="*/ 161 w 424"/>
                <a:gd name="T57" fmla="*/ 170 h 390"/>
                <a:gd name="T58" fmla="*/ 271 w 424"/>
                <a:gd name="T59" fmla="*/ 17 h 390"/>
                <a:gd name="T60" fmla="*/ 254 w 424"/>
                <a:gd name="T61" fmla="*/ 77 h 390"/>
                <a:gd name="T62" fmla="*/ 280 w 424"/>
                <a:gd name="T63" fmla="*/ 136 h 390"/>
                <a:gd name="T64" fmla="*/ 331 w 424"/>
                <a:gd name="T65" fmla="*/ 178 h 390"/>
                <a:gd name="T66" fmla="*/ 398 w 424"/>
                <a:gd name="T67" fmla="*/ 178 h 390"/>
                <a:gd name="T68" fmla="*/ 415 w 424"/>
                <a:gd name="T69" fmla="*/ 119 h 390"/>
                <a:gd name="T70" fmla="*/ 381 w 424"/>
                <a:gd name="T71" fmla="*/ 51 h 390"/>
                <a:gd name="T72" fmla="*/ 339 w 424"/>
                <a:gd name="T73" fmla="*/ 9 h 390"/>
                <a:gd name="T74" fmla="*/ 271 w 424"/>
                <a:gd name="T75" fmla="*/ 17 h 390"/>
                <a:gd name="T76" fmla="*/ 322 w 424"/>
                <a:gd name="T77" fmla="*/ 43 h 390"/>
                <a:gd name="T78" fmla="*/ 373 w 424"/>
                <a:gd name="T79" fmla="*/ 102 h 390"/>
                <a:gd name="T80" fmla="*/ 381 w 424"/>
                <a:gd name="T81" fmla="*/ 153 h 390"/>
                <a:gd name="T82" fmla="*/ 347 w 424"/>
                <a:gd name="T83" fmla="*/ 144 h 390"/>
                <a:gd name="T84" fmla="*/ 297 w 424"/>
                <a:gd name="T85" fmla="*/ 85 h 390"/>
                <a:gd name="T86" fmla="*/ 288 w 424"/>
                <a:gd name="T87" fmla="*/ 4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4" h="390">
                  <a:moveTo>
                    <a:pt x="68" y="364"/>
                  </a:moveTo>
                  <a:lnTo>
                    <a:pt x="85" y="381"/>
                  </a:lnTo>
                  <a:lnTo>
                    <a:pt x="110" y="390"/>
                  </a:lnTo>
                  <a:lnTo>
                    <a:pt x="127" y="381"/>
                  </a:lnTo>
                  <a:lnTo>
                    <a:pt x="153" y="373"/>
                  </a:lnTo>
                  <a:lnTo>
                    <a:pt x="170" y="347"/>
                  </a:lnTo>
                  <a:lnTo>
                    <a:pt x="178" y="322"/>
                  </a:lnTo>
                  <a:lnTo>
                    <a:pt x="178" y="305"/>
                  </a:lnTo>
                  <a:lnTo>
                    <a:pt x="161" y="280"/>
                  </a:lnTo>
                  <a:lnTo>
                    <a:pt x="153" y="271"/>
                  </a:lnTo>
                  <a:lnTo>
                    <a:pt x="136" y="263"/>
                  </a:lnTo>
                  <a:lnTo>
                    <a:pt x="119" y="263"/>
                  </a:lnTo>
                  <a:lnTo>
                    <a:pt x="102" y="263"/>
                  </a:lnTo>
                  <a:lnTo>
                    <a:pt x="110" y="237"/>
                  </a:lnTo>
                  <a:lnTo>
                    <a:pt x="102" y="212"/>
                  </a:lnTo>
                  <a:lnTo>
                    <a:pt x="93" y="204"/>
                  </a:lnTo>
                  <a:lnTo>
                    <a:pt x="68" y="195"/>
                  </a:lnTo>
                  <a:lnTo>
                    <a:pt x="51" y="195"/>
                  </a:lnTo>
                  <a:lnTo>
                    <a:pt x="26" y="212"/>
                  </a:lnTo>
                  <a:lnTo>
                    <a:pt x="9" y="237"/>
                  </a:lnTo>
                  <a:lnTo>
                    <a:pt x="0" y="263"/>
                  </a:lnTo>
                  <a:lnTo>
                    <a:pt x="9" y="288"/>
                  </a:lnTo>
                  <a:lnTo>
                    <a:pt x="43" y="271"/>
                  </a:lnTo>
                  <a:lnTo>
                    <a:pt x="34" y="254"/>
                  </a:lnTo>
                  <a:lnTo>
                    <a:pt x="43" y="237"/>
                  </a:lnTo>
                  <a:lnTo>
                    <a:pt x="60" y="229"/>
                  </a:lnTo>
                  <a:lnTo>
                    <a:pt x="77" y="237"/>
                  </a:lnTo>
                  <a:lnTo>
                    <a:pt x="77" y="246"/>
                  </a:lnTo>
                  <a:lnTo>
                    <a:pt x="77" y="263"/>
                  </a:lnTo>
                  <a:lnTo>
                    <a:pt x="77" y="271"/>
                  </a:lnTo>
                  <a:lnTo>
                    <a:pt x="68" y="280"/>
                  </a:lnTo>
                  <a:lnTo>
                    <a:pt x="77" y="305"/>
                  </a:lnTo>
                  <a:lnTo>
                    <a:pt x="93" y="297"/>
                  </a:lnTo>
                  <a:lnTo>
                    <a:pt x="102" y="288"/>
                  </a:lnTo>
                  <a:lnTo>
                    <a:pt x="110" y="288"/>
                  </a:lnTo>
                  <a:lnTo>
                    <a:pt x="127" y="297"/>
                  </a:lnTo>
                  <a:lnTo>
                    <a:pt x="136" y="305"/>
                  </a:lnTo>
                  <a:lnTo>
                    <a:pt x="136" y="314"/>
                  </a:lnTo>
                  <a:lnTo>
                    <a:pt x="144" y="322"/>
                  </a:lnTo>
                  <a:lnTo>
                    <a:pt x="136" y="339"/>
                  </a:lnTo>
                  <a:lnTo>
                    <a:pt x="136" y="347"/>
                  </a:lnTo>
                  <a:lnTo>
                    <a:pt x="119" y="347"/>
                  </a:lnTo>
                  <a:lnTo>
                    <a:pt x="110" y="347"/>
                  </a:lnTo>
                  <a:lnTo>
                    <a:pt x="102" y="347"/>
                  </a:lnTo>
                  <a:lnTo>
                    <a:pt x="93" y="339"/>
                  </a:lnTo>
                  <a:lnTo>
                    <a:pt x="68" y="364"/>
                  </a:lnTo>
                  <a:close/>
                  <a:moveTo>
                    <a:pt x="144" y="110"/>
                  </a:moveTo>
                  <a:lnTo>
                    <a:pt x="127" y="136"/>
                  </a:lnTo>
                  <a:lnTo>
                    <a:pt x="119" y="153"/>
                  </a:lnTo>
                  <a:lnTo>
                    <a:pt x="127" y="170"/>
                  </a:lnTo>
                  <a:lnTo>
                    <a:pt x="127" y="195"/>
                  </a:lnTo>
                  <a:lnTo>
                    <a:pt x="144" y="212"/>
                  </a:lnTo>
                  <a:lnTo>
                    <a:pt x="153" y="229"/>
                  </a:lnTo>
                  <a:lnTo>
                    <a:pt x="170" y="254"/>
                  </a:lnTo>
                  <a:lnTo>
                    <a:pt x="187" y="271"/>
                  </a:lnTo>
                  <a:lnTo>
                    <a:pt x="204" y="280"/>
                  </a:lnTo>
                  <a:lnTo>
                    <a:pt x="220" y="288"/>
                  </a:lnTo>
                  <a:lnTo>
                    <a:pt x="246" y="288"/>
                  </a:lnTo>
                  <a:lnTo>
                    <a:pt x="271" y="271"/>
                  </a:lnTo>
                  <a:lnTo>
                    <a:pt x="288" y="254"/>
                  </a:lnTo>
                  <a:lnTo>
                    <a:pt x="297" y="229"/>
                  </a:lnTo>
                  <a:lnTo>
                    <a:pt x="288" y="212"/>
                  </a:lnTo>
                  <a:lnTo>
                    <a:pt x="288" y="195"/>
                  </a:lnTo>
                  <a:lnTo>
                    <a:pt x="271" y="170"/>
                  </a:lnTo>
                  <a:lnTo>
                    <a:pt x="254" y="153"/>
                  </a:lnTo>
                  <a:lnTo>
                    <a:pt x="237" y="136"/>
                  </a:lnTo>
                  <a:lnTo>
                    <a:pt x="220" y="119"/>
                  </a:lnTo>
                  <a:lnTo>
                    <a:pt x="212" y="102"/>
                  </a:lnTo>
                  <a:lnTo>
                    <a:pt x="195" y="102"/>
                  </a:lnTo>
                  <a:lnTo>
                    <a:pt x="170" y="102"/>
                  </a:lnTo>
                  <a:lnTo>
                    <a:pt x="144" y="110"/>
                  </a:lnTo>
                  <a:close/>
                  <a:moveTo>
                    <a:pt x="161" y="136"/>
                  </a:moveTo>
                  <a:lnTo>
                    <a:pt x="178" y="136"/>
                  </a:lnTo>
                  <a:lnTo>
                    <a:pt x="195" y="144"/>
                  </a:lnTo>
                  <a:lnTo>
                    <a:pt x="212" y="153"/>
                  </a:lnTo>
                  <a:lnTo>
                    <a:pt x="229" y="178"/>
                  </a:lnTo>
                  <a:lnTo>
                    <a:pt x="246" y="204"/>
                  </a:lnTo>
                  <a:lnTo>
                    <a:pt x="254" y="220"/>
                  </a:lnTo>
                  <a:lnTo>
                    <a:pt x="254" y="237"/>
                  </a:lnTo>
                  <a:lnTo>
                    <a:pt x="254" y="246"/>
                  </a:lnTo>
                  <a:lnTo>
                    <a:pt x="237" y="254"/>
                  </a:lnTo>
                  <a:lnTo>
                    <a:pt x="229" y="246"/>
                  </a:lnTo>
                  <a:lnTo>
                    <a:pt x="220" y="246"/>
                  </a:lnTo>
                  <a:lnTo>
                    <a:pt x="204" y="229"/>
                  </a:lnTo>
                  <a:lnTo>
                    <a:pt x="187" y="204"/>
                  </a:lnTo>
                  <a:lnTo>
                    <a:pt x="170" y="187"/>
                  </a:lnTo>
                  <a:lnTo>
                    <a:pt x="161" y="170"/>
                  </a:lnTo>
                  <a:lnTo>
                    <a:pt x="153" y="144"/>
                  </a:lnTo>
                  <a:lnTo>
                    <a:pt x="161" y="136"/>
                  </a:lnTo>
                  <a:close/>
                  <a:moveTo>
                    <a:pt x="271" y="17"/>
                  </a:moveTo>
                  <a:lnTo>
                    <a:pt x="254" y="34"/>
                  </a:lnTo>
                  <a:lnTo>
                    <a:pt x="246" y="60"/>
                  </a:lnTo>
                  <a:lnTo>
                    <a:pt x="254" y="77"/>
                  </a:lnTo>
                  <a:lnTo>
                    <a:pt x="254" y="93"/>
                  </a:lnTo>
                  <a:lnTo>
                    <a:pt x="271" y="110"/>
                  </a:lnTo>
                  <a:lnTo>
                    <a:pt x="280" y="136"/>
                  </a:lnTo>
                  <a:lnTo>
                    <a:pt x="297" y="153"/>
                  </a:lnTo>
                  <a:lnTo>
                    <a:pt x="314" y="170"/>
                  </a:lnTo>
                  <a:lnTo>
                    <a:pt x="331" y="178"/>
                  </a:lnTo>
                  <a:lnTo>
                    <a:pt x="347" y="187"/>
                  </a:lnTo>
                  <a:lnTo>
                    <a:pt x="373" y="187"/>
                  </a:lnTo>
                  <a:lnTo>
                    <a:pt x="398" y="178"/>
                  </a:lnTo>
                  <a:lnTo>
                    <a:pt x="415" y="153"/>
                  </a:lnTo>
                  <a:lnTo>
                    <a:pt x="424" y="127"/>
                  </a:lnTo>
                  <a:lnTo>
                    <a:pt x="415" y="119"/>
                  </a:lnTo>
                  <a:lnTo>
                    <a:pt x="415" y="93"/>
                  </a:lnTo>
                  <a:lnTo>
                    <a:pt x="398" y="77"/>
                  </a:lnTo>
                  <a:lnTo>
                    <a:pt x="381" y="51"/>
                  </a:lnTo>
                  <a:lnTo>
                    <a:pt x="364" y="34"/>
                  </a:lnTo>
                  <a:lnTo>
                    <a:pt x="347" y="17"/>
                  </a:lnTo>
                  <a:lnTo>
                    <a:pt x="339" y="9"/>
                  </a:lnTo>
                  <a:lnTo>
                    <a:pt x="322" y="0"/>
                  </a:lnTo>
                  <a:lnTo>
                    <a:pt x="297" y="0"/>
                  </a:lnTo>
                  <a:lnTo>
                    <a:pt x="271" y="17"/>
                  </a:lnTo>
                  <a:close/>
                  <a:moveTo>
                    <a:pt x="288" y="43"/>
                  </a:moveTo>
                  <a:lnTo>
                    <a:pt x="305" y="34"/>
                  </a:lnTo>
                  <a:lnTo>
                    <a:pt x="322" y="43"/>
                  </a:lnTo>
                  <a:lnTo>
                    <a:pt x="339" y="60"/>
                  </a:lnTo>
                  <a:lnTo>
                    <a:pt x="356" y="77"/>
                  </a:lnTo>
                  <a:lnTo>
                    <a:pt x="373" y="102"/>
                  </a:lnTo>
                  <a:lnTo>
                    <a:pt x="381" y="119"/>
                  </a:lnTo>
                  <a:lnTo>
                    <a:pt x="381" y="136"/>
                  </a:lnTo>
                  <a:lnTo>
                    <a:pt x="381" y="153"/>
                  </a:lnTo>
                  <a:lnTo>
                    <a:pt x="364" y="153"/>
                  </a:lnTo>
                  <a:lnTo>
                    <a:pt x="356" y="153"/>
                  </a:lnTo>
                  <a:lnTo>
                    <a:pt x="347" y="144"/>
                  </a:lnTo>
                  <a:lnTo>
                    <a:pt x="331" y="136"/>
                  </a:lnTo>
                  <a:lnTo>
                    <a:pt x="314" y="110"/>
                  </a:lnTo>
                  <a:lnTo>
                    <a:pt x="297" y="85"/>
                  </a:lnTo>
                  <a:lnTo>
                    <a:pt x="288" y="68"/>
                  </a:lnTo>
                  <a:lnTo>
                    <a:pt x="280" y="51"/>
                  </a:lnTo>
                  <a:lnTo>
                    <a:pt x="288" y="43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1" name="Rectangle 337">
              <a:extLst>
                <a:ext uri="{FF2B5EF4-FFF2-40B4-BE49-F238E27FC236}">
                  <a16:creationId xmlns:a16="http://schemas.microsoft.com/office/drawing/2014/main" id="{0FA8CB59-EF44-4B17-B191-F21F918B15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468" y="42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2" name="Rectangle 338">
              <a:extLst>
                <a:ext uri="{FF2B5EF4-FFF2-40B4-BE49-F238E27FC236}">
                  <a16:creationId xmlns:a16="http://schemas.microsoft.com/office/drawing/2014/main" id="{CFD4CE10-E369-4791-9788-0C54563956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491" y="423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" name="Rectangle 339">
              <a:extLst>
                <a:ext uri="{FF2B5EF4-FFF2-40B4-BE49-F238E27FC236}">
                  <a16:creationId xmlns:a16="http://schemas.microsoft.com/office/drawing/2014/main" id="{838A8EA8-3141-48B3-B79F-F98046483A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511" y="421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" name="Freeform 340">
              <a:extLst>
                <a:ext uri="{FF2B5EF4-FFF2-40B4-BE49-F238E27FC236}">
                  <a16:creationId xmlns:a16="http://schemas.microsoft.com/office/drawing/2014/main" id="{7AB6D1F4-B849-4A9A-952B-2734C6D85D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" y="1262"/>
              <a:ext cx="75" cy="58"/>
            </a:xfrm>
            <a:custGeom>
              <a:avLst/>
              <a:gdLst>
                <a:gd name="T0" fmla="*/ 50 w 431"/>
                <a:gd name="T1" fmla="*/ 322 h 331"/>
                <a:gd name="T2" fmla="*/ 93 w 431"/>
                <a:gd name="T3" fmla="*/ 331 h 331"/>
                <a:gd name="T4" fmla="*/ 143 w 431"/>
                <a:gd name="T5" fmla="*/ 305 h 331"/>
                <a:gd name="T6" fmla="*/ 160 w 431"/>
                <a:gd name="T7" fmla="*/ 254 h 331"/>
                <a:gd name="T8" fmla="*/ 135 w 431"/>
                <a:gd name="T9" fmla="*/ 204 h 331"/>
                <a:gd name="T10" fmla="*/ 93 w 431"/>
                <a:gd name="T11" fmla="*/ 187 h 331"/>
                <a:gd name="T12" fmla="*/ 50 w 431"/>
                <a:gd name="T13" fmla="*/ 212 h 331"/>
                <a:gd name="T14" fmla="*/ 101 w 431"/>
                <a:gd name="T15" fmla="*/ 144 h 331"/>
                <a:gd name="T16" fmla="*/ 0 w 431"/>
                <a:gd name="T17" fmla="*/ 161 h 331"/>
                <a:gd name="T18" fmla="*/ 50 w 431"/>
                <a:gd name="T19" fmla="*/ 254 h 331"/>
                <a:gd name="T20" fmla="*/ 76 w 431"/>
                <a:gd name="T21" fmla="*/ 229 h 331"/>
                <a:gd name="T22" fmla="*/ 93 w 431"/>
                <a:gd name="T23" fmla="*/ 229 h 331"/>
                <a:gd name="T24" fmla="*/ 118 w 431"/>
                <a:gd name="T25" fmla="*/ 246 h 331"/>
                <a:gd name="T26" fmla="*/ 118 w 431"/>
                <a:gd name="T27" fmla="*/ 280 h 331"/>
                <a:gd name="T28" fmla="*/ 110 w 431"/>
                <a:gd name="T29" fmla="*/ 297 h 331"/>
                <a:gd name="T30" fmla="*/ 84 w 431"/>
                <a:gd name="T31" fmla="*/ 297 h 331"/>
                <a:gd name="T32" fmla="*/ 67 w 431"/>
                <a:gd name="T33" fmla="*/ 280 h 331"/>
                <a:gd name="T34" fmla="*/ 177 w 431"/>
                <a:gd name="T35" fmla="*/ 237 h 331"/>
                <a:gd name="T36" fmla="*/ 211 w 431"/>
                <a:gd name="T37" fmla="*/ 263 h 331"/>
                <a:gd name="T38" fmla="*/ 262 w 431"/>
                <a:gd name="T39" fmla="*/ 263 h 331"/>
                <a:gd name="T40" fmla="*/ 296 w 431"/>
                <a:gd name="T41" fmla="*/ 212 h 331"/>
                <a:gd name="T42" fmla="*/ 287 w 431"/>
                <a:gd name="T43" fmla="*/ 170 h 331"/>
                <a:gd name="T44" fmla="*/ 253 w 431"/>
                <a:gd name="T45" fmla="*/ 127 h 331"/>
                <a:gd name="T46" fmla="*/ 211 w 431"/>
                <a:gd name="T47" fmla="*/ 127 h 331"/>
                <a:gd name="T48" fmla="*/ 177 w 431"/>
                <a:gd name="T49" fmla="*/ 119 h 331"/>
                <a:gd name="T50" fmla="*/ 228 w 431"/>
                <a:gd name="T51" fmla="*/ 51 h 331"/>
                <a:gd name="T52" fmla="*/ 160 w 431"/>
                <a:gd name="T53" fmla="*/ 195 h 331"/>
                <a:gd name="T54" fmla="*/ 203 w 431"/>
                <a:gd name="T55" fmla="*/ 170 h 331"/>
                <a:gd name="T56" fmla="*/ 228 w 431"/>
                <a:gd name="T57" fmla="*/ 161 h 331"/>
                <a:gd name="T58" fmla="*/ 245 w 431"/>
                <a:gd name="T59" fmla="*/ 170 h 331"/>
                <a:gd name="T60" fmla="*/ 262 w 431"/>
                <a:gd name="T61" fmla="*/ 204 h 331"/>
                <a:gd name="T62" fmla="*/ 253 w 431"/>
                <a:gd name="T63" fmla="*/ 221 h 331"/>
                <a:gd name="T64" fmla="*/ 237 w 431"/>
                <a:gd name="T65" fmla="*/ 237 h 331"/>
                <a:gd name="T66" fmla="*/ 220 w 431"/>
                <a:gd name="T67" fmla="*/ 229 h 331"/>
                <a:gd name="T68" fmla="*/ 177 w 431"/>
                <a:gd name="T69" fmla="*/ 237 h 331"/>
                <a:gd name="T70" fmla="*/ 296 w 431"/>
                <a:gd name="T71" fmla="*/ 26 h 331"/>
                <a:gd name="T72" fmla="*/ 279 w 431"/>
                <a:gd name="T73" fmla="*/ 77 h 331"/>
                <a:gd name="T74" fmla="*/ 313 w 431"/>
                <a:gd name="T75" fmla="*/ 153 h 331"/>
                <a:gd name="T76" fmla="*/ 338 w 431"/>
                <a:gd name="T77" fmla="*/ 187 h 331"/>
                <a:gd name="T78" fmla="*/ 372 w 431"/>
                <a:gd name="T79" fmla="*/ 195 h 331"/>
                <a:gd name="T80" fmla="*/ 423 w 431"/>
                <a:gd name="T81" fmla="*/ 178 h 331"/>
                <a:gd name="T82" fmla="*/ 431 w 431"/>
                <a:gd name="T83" fmla="*/ 119 h 331"/>
                <a:gd name="T84" fmla="*/ 406 w 431"/>
                <a:gd name="T85" fmla="*/ 51 h 331"/>
                <a:gd name="T86" fmla="*/ 380 w 431"/>
                <a:gd name="T87" fmla="*/ 17 h 331"/>
                <a:gd name="T88" fmla="*/ 338 w 431"/>
                <a:gd name="T89" fmla="*/ 0 h 331"/>
                <a:gd name="T90" fmla="*/ 330 w 431"/>
                <a:gd name="T91" fmla="*/ 34 h 331"/>
                <a:gd name="T92" fmla="*/ 347 w 431"/>
                <a:gd name="T93" fmla="*/ 43 h 331"/>
                <a:gd name="T94" fmla="*/ 364 w 431"/>
                <a:gd name="T95" fmla="*/ 60 h 331"/>
                <a:gd name="T96" fmla="*/ 389 w 431"/>
                <a:gd name="T97" fmla="*/ 119 h 331"/>
                <a:gd name="T98" fmla="*/ 397 w 431"/>
                <a:gd name="T99" fmla="*/ 153 h 331"/>
                <a:gd name="T100" fmla="*/ 372 w 431"/>
                <a:gd name="T101" fmla="*/ 161 h 331"/>
                <a:gd name="T102" fmla="*/ 355 w 431"/>
                <a:gd name="T103" fmla="*/ 153 h 331"/>
                <a:gd name="T104" fmla="*/ 338 w 431"/>
                <a:gd name="T105" fmla="*/ 110 h 331"/>
                <a:gd name="T106" fmla="*/ 321 w 431"/>
                <a:gd name="T107" fmla="*/ 60 h 331"/>
                <a:gd name="T108" fmla="*/ 330 w 431"/>
                <a:gd name="T109" fmla="*/ 3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1" h="331">
                  <a:moveTo>
                    <a:pt x="33" y="305"/>
                  </a:moveTo>
                  <a:lnTo>
                    <a:pt x="50" y="322"/>
                  </a:lnTo>
                  <a:lnTo>
                    <a:pt x="76" y="331"/>
                  </a:lnTo>
                  <a:lnTo>
                    <a:pt x="93" y="331"/>
                  </a:lnTo>
                  <a:lnTo>
                    <a:pt x="118" y="322"/>
                  </a:lnTo>
                  <a:lnTo>
                    <a:pt x="143" y="305"/>
                  </a:lnTo>
                  <a:lnTo>
                    <a:pt x="160" y="280"/>
                  </a:lnTo>
                  <a:lnTo>
                    <a:pt x="160" y="254"/>
                  </a:lnTo>
                  <a:lnTo>
                    <a:pt x="152" y="229"/>
                  </a:lnTo>
                  <a:lnTo>
                    <a:pt x="135" y="204"/>
                  </a:lnTo>
                  <a:lnTo>
                    <a:pt x="118" y="195"/>
                  </a:lnTo>
                  <a:lnTo>
                    <a:pt x="93" y="187"/>
                  </a:lnTo>
                  <a:lnTo>
                    <a:pt x="67" y="195"/>
                  </a:lnTo>
                  <a:lnTo>
                    <a:pt x="50" y="212"/>
                  </a:lnTo>
                  <a:lnTo>
                    <a:pt x="33" y="178"/>
                  </a:lnTo>
                  <a:lnTo>
                    <a:pt x="101" y="144"/>
                  </a:lnTo>
                  <a:lnTo>
                    <a:pt x="84" y="119"/>
                  </a:lnTo>
                  <a:lnTo>
                    <a:pt x="0" y="161"/>
                  </a:lnTo>
                  <a:lnTo>
                    <a:pt x="25" y="263"/>
                  </a:lnTo>
                  <a:lnTo>
                    <a:pt x="50" y="254"/>
                  </a:lnTo>
                  <a:lnTo>
                    <a:pt x="59" y="237"/>
                  </a:lnTo>
                  <a:lnTo>
                    <a:pt x="76" y="229"/>
                  </a:lnTo>
                  <a:lnTo>
                    <a:pt x="84" y="221"/>
                  </a:lnTo>
                  <a:lnTo>
                    <a:pt x="93" y="229"/>
                  </a:lnTo>
                  <a:lnTo>
                    <a:pt x="110" y="237"/>
                  </a:lnTo>
                  <a:lnTo>
                    <a:pt x="118" y="246"/>
                  </a:lnTo>
                  <a:lnTo>
                    <a:pt x="118" y="263"/>
                  </a:lnTo>
                  <a:lnTo>
                    <a:pt x="118" y="280"/>
                  </a:lnTo>
                  <a:lnTo>
                    <a:pt x="118" y="288"/>
                  </a:lnTo>
                  <a:lnTo>
                    <a:pt x="110" y="297"/>
                  </a:lnTo>
                  <a:lnTo>
                    <a:pt x="93" y="297"/>
                  </a:lnTo>
                  <a:lnTo>
                    <a:pt x="84" y="297"/>
                  </a:lnTo>
                  <a:lnTo>
                    <a:pt x="76" y="288"/>
                  </a:lnTo>
                  <a:lnTo>
                    <a:pt x="67" y="280"/>
                  </a:lnTo>
                  <a:lnTo>
                    <a:pt x="33" y="305"/>
                  </a:lnTo>
                  <a:close/>
                  <a:moveTo>
                    <a:pt x="177" y="237"/>
                  </a:moveTo>
                  <a:lnTo>
                    <a:pt x="194" y="254"/>
                  </a:lnTo>
                  <a:lnTo>
                    <a:pt x="211" y="263"/>
                  </a:lnTo>
                  <a:lnTo>
                    <a:pt x="237" y="263"/>
                  </a:lnTo>
                  <a:lnTo>
                    <a:pt x="262" y="263"/>
                  </a:lnTo>
                  <a:lnTo>
                    <a:pt x="287" y="237"/>
                  </a:lnTo>
                  <a:lnTo>
                    <a:pt x="296" y="212"/>
                  </a:lnTo>
                  <a:lnTo>
                    <a:pt x="296" y="187"/>
                  </a:lnTo>
                  <a:lnTo>
                    <a:pt x="287" y="170"/>
                  </a:lnTo>
                  <a:lnTo>
                    <a:pt x="279" y="144"/>
                  </a:lnTo>
                  <a:lnTo>
                    <a:pt x="253" y="127"/>
                  </a:lnTo>
                  <a:lnTo>
                    <a:pt x="228" y="127"/>
                  </a:lnTo>
                  <a:lnTo>
                    <a:pt x="211" y="127"/>
                  </a:lnTo>
                  <a:lnTo>
                    <a:pt x="186" y="144"/>
                  </a:lnTo>
                  <a:lnTo>
                    <a:pt x="177" y="119"/>
                  </a:lnTo>
                  <a:lnTo>
                    <a:pt x="245" y="85"/>
                  </a:lnTo>
                  <a:lnTo>
                    <a:pt x="228" y="51"/>
                  </a:lnTo>
                  <a:lnTo>
                    <a:pt x="135" y="94"/>
                  </a:lnTo>
                  <a:lnTo>
                    <a:pt x="160" y="195"/>
                  </a:lnTo>
                  <a:lnTo>
                    <a:pt x="194" y="187"/>
                  </a:lnTo>
                  <a:lnTo>
                    <a:pt x="203" y="170"/>
                  </a:lnTo>
                  <a:lnTo>
                    <a:pt x="211" y="161"/>
                  </a:lnTo>
                  <a:lnTo>
                    <a:pt x="228" y="161"/>
                  </a:lnTo>
                  <a:lnTo>
                    <a:pt x="237" y="161"/>
                  </a:lnTo>
                  <a:lnTo>
                    <a:pt x="245" y="170"/>
                  </a:lnTo>
                  <a:lnTo>
                    <a:pt x="253" y="187"/>
                  </a:lnTo>
                  <a:lnTo>
                    <a:pt x="262" y="204"/>
                  </a:lnTo>
                  <a:lnTo>
                    <a:pt x="262" y="212"/>
                  </a:lnTo>
                  <a:lnTo>
                    <a:pt x="253" y="221"/>
                  </a:lnTo>
                  <a:lnTo>
                    <a:pt x="245" y="229"/>
                  </a:lnTo>
                  <a:lnTo>
                    <a:pt x="237" y="237"/>
                  </a:lnTo>
                  <a:lnTo>
                    <a:pt x="228" y="229"/>
                  </a:lnTo>
                  <a:lnTo>
                    <a:pt x="220" y="229"/>
                  </a:lnTo>
                  <a:lnTo>
                    <a:pt x="211" y="221"/>
                  </a:lnTo>
                  <a:lnTo>
                    <a:pt x="177" y="237"/>
                  </a:lnTo>
                  <a:close/>
                  <a:moveTo>
                    <a:pt x="313" y="9"/>
                  </a:moveTo>
                  <a:lnTo>
                    <a:pt x="296" y="26"/>
                  </a:lnTo>
                  <a:lnTo>
                    <a:pt x="279" y="43"/>
                  </a:lnTo>
                  <a:lnTo>
                    <a:pt x="279" y="77"/>
                  </a:lnTo>
                  <a:lnTo>
                    <a:pt x="296" y="127"/>
                  </a:lnTo>
                  <a:lnTo>
                    <a:pt x="313" y="153"/>
                  </a:lnTo>
                  <a:lnTo>
                    <a:pt x="321" y="170"/>
                  </a:lnTo>
                  <a:lnTo>
                    <a:pt x="338" y="187"/>
                  </a:lnTo>
                  <a:lnTo>
                    <a:pt x="347" y="195"/>
                  </a:lnTo>
                  <a:lnTo>
                    <a:pt x="372" y="195"/>
                  </a:lnTo>
                  <a:lnTo>
                    <a:pt x="397" y="195"/>
                  </a:lnTo>
                  <a:lnTo>
                    <a:pt x="423" y="178"/>
                  </a:lnTo>
                  <a:lnTo>
                    <a:pt x="431" y="153"/>
                  </a:lnTo>
                  <a:lnTo>
                    <a:pt x="431" y="119"/>
                  </a:lnTo>
                  <a:lnTo>
                    <a:pt x="414" y="68"/>
                  </a:lnTo>
                  <a:lnTo>
                    <a:pt x="406" y="51"/>
                  </a:lnTo>
                  <a:lnTo>
                    <a:pt x="389" y="26"/>
                  </a:lnTo>
                  <a:lnTo>
                    <a:pt x="380" y="17"/>
                  </a:lnTo>
                  <a:lnTo>
                    <a:pt x="364" y="9"/>
                  </a:lnTo>
                  <a:lnTo>
                    <a:pt x="338" y="0"/>
                  </a:lnTo>
                  <a:lnTo>
                    <a:pt x="313" y="9"/>
                  </a:lnTo>
                  <a:close/>
                  <a:moveTo>
                    <a:pt x="330" y="34"/>
                  </a:moveTo>
                  <a:lnTo>
                    <a:pt x="338" y="34"/>
                  </a:lnTo>
                  <a:lnTo>
                    <a:pt x="347" y="43"/>
                  </a:lnTo>
                  <a:lnTo>
                    <a:pt x="355" y="43"/>
                  </a:lnTo>
                  <a:lnTo>
                    <a:pt x="364" y="60"/>
                  </a:lnTo>
                  <a:lnTo>
                    <a:pt x="380" y="85"/>
                  </a:lnTo>
                  <a:lnTo>
                    <a:pt x="389" y="119"/>
                  </a:lnTo>
                  <a:lnTo>
                    <a:pt x="397" y="136"/>
                  </a:lnTo>
                  <a:lnTo>
                    <a:pt x="397" y="153"/>
                  </a:lnTo>
                  <a:lnTo>
                    <a:pt x="389" y="161"/>
                  </a:lnTo>
                  <a:lnTo>
                    <a:pt x="372" y="161"/>
                  </a:lnTo>
                  <a:lnTo>
                    <a:pt x="364" y="161"/>
                  </a:lnTo>
                  <a:lnTo>
                    <a:pt x="355" y="153"/>
                  </a:lnTo>
                  <a:lnTo>
                    <a:pt x="347" y="136"/>
                  </a:lnTo>
                  <a:lnTo>
                    <a:pt x="338" y="110"/>
                  </a:lnTo>
                  <a:lnTo>
                    <a:pt x="321" y="85"/>
                  </a:lnTo>
                  <a:lnTo>
                    <a:pt x="321" y="60"/>
                  </a:lnTo>
                  <a:lnTo>
                    <a:pt x="321" y="43"/>
                  </a:lnTo>
                  <a:lnTo>
                    <a:pt x="330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5" name="Rectangle 341">
              <a:extLst>
                <a:ext uri="{FF2B5EF4-FFF2-40B4-BE49-F238E27FC236}">
                  <a16:creationId xmlns:a16="http://schemas.microsoft.com/office/drawing/2014/main" id="{66591364-4800-42E0-BC25-2B8E96CEC4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40000">
              <a:off x="828" y="126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6" name="Rectangle 342">
              <a:extLst>
                <a:ext uri="{FF2B5EF4-FFF2-40B4-BE49-F238E27FC236}">
                  <a16:creationId xmlns:a16="http://schemas.microsoft.com/office/drawing/2014/main" id="{24727480-2048-47A0-86CD-CF1B95F473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40000">
              <a:off x="854" y="12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7" name="Rectangle 343">
              <a:extLst>
                <a:ext uri="{FF2B5EF4-FFF2-40B4-BE49-F238E27FC236}">
                  <a16:creationId xmlns:a16="http://schemas.microsoft.com/office/drawing/2014/main" id="{A00EA756-ECAB-4D34-9D18-3953B2A0BB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40000">
              <a:off x="880" y="123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8" name="Freeform 344">
              <a:extLst>
                <a:ext uri="{FF2B5EF4-FFF2-40B4-BE49-F238E27FC236}">
                  <a16:creationId xmlns:a16="http://schemas.microsoft.com/office/drawing/2014/main" id="{87845F9F-6425-46F6-AD85-FC2C2BE29A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2" y="862"/>
              <a:ext cx="62" cy="73"/>
            </a:xfrm>
            <a:custGeom>
              <a:avLst/>
              <a:gdLst>
                <a:gd name="T0" fmla="*/ 43 w 356"/>
                <a:gd name="T1" fmla="*/ 254 h 423"/>
                <a:gd name="T2" fmla="*/ 0 w 356"/>
                <a:gd name="T3" fmla="*/ 305 h 423"/>
                <a:gd name="T4" fmla="*/ 17 w 356"/>
                <a:gd name="T5" fmla="*/ 364 h 423"/>
                <a:gd name="T6" fmla="*/ 94 w 356"/>
                <a:gd name="T7" fmla="*/ 423 h 423"/>
                <a:gd name="T8" fmla="*/ 178 w 356"/>
                <a:gd name="T9" fmla="*/ 398 h 423"/>
                <a:gd name="T10" fmla="*/ 178 w 356"/>
                <a:gd name="T11" fmla="*/ 322 h 423"/>
                <a:gd name="T12" fmla="*/ 111 w 356"/>
                <a:gd name="T13" fmla="*/ 296 h 423"/>
                <a:gd name="T14" fmla="*/ 60 w 356"/>
                <a:gd name="T15" fmla="*/ 338 h 423"/>
                <a:gd name="T16" fmla="*/ 34 w 356"/>
                <a:gd name="T17" fmla="*/ 322 h 423"/>
                <a:gd name="T18" fmla="*/ 43 w 356"/>
                <a:gd name="T19" fmla="*/ 288 h 423"/>
                <a:gd name="T20" fmla="*/ 102 w 356"/>
                <a:gd name="T21" fmla="*/ 381 h 423"/>
                <a:gd name="T22" fmla="*/ 85 w 356"/>
                <a:gd name="T23" fmla="*/ 347 h 423"/>
                <a:gd name="T24" fmla="*/ 119 w 356"/>
                <a:gd name="T25" fmla="*/ 330 h 423"/>
                <a:gd name="T26" fmla="*/ 153 w 356"/>
                <a:gd name="T27" fmla="*/ 355 h 423"/>
                <a:gd name="T28" fmla="*/ 144 w 356"/>
                <a:gd name="T29" fmla="*/ 381 h 423"/>
                <a:gd name="T30" fmla="*/ 102 w 356"/>
                <a:gd name="T31" fmla="*/ 381 h 423"/>
                <a:gd name="T32" fmla="*/ 77 w 356"/>
                <a:gd name="T33" fmla="*/ 212 h 423"/>
                <a:gd name="T34" fmla="*/ 119 w 356"/>
                <a:gd name="T35" fmla="*/ 254 h 423"/>
                <a:gd name="T36" fmla="*/ 178 w 356"/>
                <a:gd name="T37" fmla="*/ 296 h 423"/>
                <a:gd name="T38" fmla="*/ 238 w 356"/>
                <a:gd name="T39" fmla="*/ 296 h 423"/>
                <a:gd name="T40" fmla="*/ 263 w 356"/>
                <a:gd name="T41" fmla="*/ 220 h 423"/>
                <a:gd name="T42" fmla="*/ 229 w 356"/>
                <a:gd name="T43" fmla="*/ 178 h 423"/>
                <a:gd name="T44" fmla="*/ 170 w 356"/>
                <a:gd name="T45" fmla="*/ 135 h 423"/>
                <a:gd name="T46" fmla="*/ 111 w 356"/>
                <a:gd name="T47" fmla="*/ 144 h 423"/>
                <a:gd name="T48" fmla="*/ 127 w 356"/>
                <a:gd name="T49" fmla="*/ 169 h 423"/>
                <a:gd name="T50" fmla="*/ 187 w 356"/>
                <a:gd name="T51" fmla="*/ 195 h 423"/>
                <a:gd name="T52" fmla="*/ 238 w 356"/>
                <a:gd name="T53" fmla="*/ 245 h 423"/>
                <a:gd name="T54" fmla="*/ 204 w 356"/>
                <a:gd name="T55" fmla="*/ 262 h 423"/>
                <a:gd name="T56" fmla="*/ 136 w 356"/>
                <a:gd name="T57" fmla="*/ 220 h 423"/>
                <a:gd name="T58" fmla="*/ 111 w 356"/>
                <a:gd name="T59" fmla="*/ 178 h 423"/>
                <a:gd name="T60" fmla="*/ 170 w 356"/>
                <a:gd name="T61" fmla="*/ 76 h 423"/>
                <a:gd name="T62" fmla="*/ 204 w 356"/>
                <a:gd name="T63" fmla="*/ 127 h 423"/>
                <a:gd name="T64" fmla="*/ 271 w 356"/>
                <a:gd name="T65" fmla="*/ 161 h 423"/>
                <a:gd name="T66" fmla="*/ 331 w 356"/>
                <a:gd name="T67" fmla="*/ 161 h 423"/>
                <a:gd name="T68" fmla="*/ 356 w 356"/>
                <a:gd name="T69" fmla="*/ 93 h 423"/>
                <a:gd name="T70" fmla="*/ 322 w 356"/>
                <a:gd name="T71" fmla="*/ 51 h 423"/>
                <a:gd name="T72" fmla="*/ 254 w 356"/>
                <a:gd name="T73" fmla="*/ 8 h 423"/>
                <a:gd name="T74" fmla="*/ 195 w 356"/>
                <a:gd name="T75" fmla="*/ 8 h 423"/>
                <a:gd name="T76" fmla="*/ 212 w 356"/>
                <a:gd name="T77" fmla="*/ 34 h 423"/>
                <a:gd name="T78" fmla="*/ 280 w 356"/>
                <a:gd name="T79" fmla="*/ 68 h 423"/>
                <a:gd name="T80" fmla="*/ 322 w 356"/>
                <a:gd name="T81" fmla="*/ 110 h 423"/>
                <a:gd name="T82" fmla="*/ 288 w 356"/>
                <a:gd name="T83" fmla="*/ 127 h 423"/>
                <a:gd name="T84" fmla="*/ 221 w 356"/>
                <a:gd name="T85" fmla="*/ 85 h 423"/>
                <a:gd name="T86" fmla="*/ 204 w 356"/>
                <a:gd name="T87" fmla="*/ 4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6" h="423">
                  <a:moveTo>
                    <a:pt x="85" y="262"/>
                  </a:moveTo>
                  <a:lnTo>
                    <a:pt x="60" y="254"/>
                  </a:lnTo>
                  <a:lnTo>
                    <a:pt x="43" y="254"/>
                  </a:lnTo>
                  <a:lnTo>
                    <a:pt x="26" y="262"/>
                  </a:lnTo>
                  <a:lnTo>
                    <a:pt x="9" y="279"/>
                  </a:lnTo>
                  <a:lnTo>
                    <a:pt x="0" y="305"/>
                  </a:lnTo>
                  <a:lnTo>
                    <a:pt x="0" y="338"/>
                  </a:lnTo>
                  <a:lnTo>
                    <a:pt x="9" y="355"/>
                  </a:lnTo>
                  <a:lnTo>
                    <a:pt x="17" y="364"/>
                  </a:lnTo>
                  <a:lnTo>
                    <a:pt x="34" y="381"/>
                  </a:lnTo>
                  <a:lnTo>
                    <a:pt x="51" y="398"/>
                  </a:lnTo>
                  <a:lnTo>
                    <a:pt x="94" y="423"/>
                  </a:lnTo>
                  <a:lnTo>
                    <a:pt x="127" y="423"/>
                  </a:lnTo>
                  <a:lnTo>
                    <a:pt x="153" y="415"/>
                  </a:lnTo>
                  <a:lnTo>
                    <a:pt x="178" y="398"/>
                  </a:lnTo>
                  <a:lnTo>
                    <a:pt x="187" y="372"/>
                  </a:lnTo>
                  <a:lnTo>
                    <a:pt x="187" y="347"/>
                  </a:lnTo>
                  <a:lnTo>
                    <a:pt x="178" y="322"/>
                  </a:lnTo>
                  <a:lnTo>
                    <a:pt x="153" y="305"/>
                  </a:lnTo>
                  <a:lnTo>
                    <a:pt x="127" y="296"/>
                  </a:lnTo>
                  <a:lnTo>
                    <a:pt x="111" y="296"/>
                  </a:lnTo>
                  <a:lnTo>
                    <a:pt x="85" y="305"/>
                  </a:lnTo>
                  <a:lnTo>
                    <a:pt x="68" y="313"/>
                  </a:lnTo>
                  <a:lnTo>
                    <a:pt x="60" y="338"/>
                  </a:lnTo>
                  <a:lnTo>
                    <a:pt x="60" y="355"/>
                  </a:lnTo>
                  <a:lnTo>
                    <a:pt x="43" y="338"/>
                  </a:lnTo>
                  <a:lnTo>
                    <a:pt x="34" y="322"/>
                  </a:lnTo>
                  <a:lnTo>
                    <a:pt x="26" y="313"/>
                  </a:lnTo>
                  <a:lnTo>
                    <a:pt x="34" y="296"/>
                  </a:lnTo>
                  <a:lnTo>
                    <a:pt x="43" y="288"/>
                  </a:lnTo>
                  <a:lnTo>
                    <a:pt x="60" y="296"/>
                  </a:lnTo>
                  <a:lnTo>
                    <a:pt x="85" y="262"/>
                  </a:lnTo>
                  <a:close/>
                  <a:moveTo>
                    <a:pt x="102" y="381"/>
                  </a:moveTo>
                  <a:lnTo>
                    <a:pt x="94" y="372"/>
                  </a:lnTo>
                  <a:lnTo>
                    <a:pt x="85" y="355"/>
                  </a:lnTo>
                  <a:lnTo>
                    <a:pt x="85" y="347"/>
                  </a:lnTo>
                  <a:lnTo>
                    <a:pt x="85" y="338"/>
                  </a:lnTo>
                  <a:lnTo>
                    <a:pt x="111" y="330"/>
                  </a:lnTo>
                  <a:lnTo>
                    <a:pt x="119" y="330"/>
                  </a:lnTo>
                  <a:lnTo>
                    <a:pt x="136" y="338"/>
                  </a:lnTo>
                  <a:lnTo>
                    <a:pt x="144" y="347"/>
                  </a:lnTo>
                  <a:lnTo>
                    <a:pt x="153" y="355"/>
                  </a:lnTo>
                  <a:lnTo>
                    <a:pt x="153" y="364"/>
                  </a:lnTo>
                  <a:lnTo>
                    <a:pt x="153" y="381"/>
                  </a:lnTo>
                  <a:lnTo>
                    <a:pt x="144" y="381"/>
                  </a:lnTo>
                  <a:lnTo>
                    <a:pt x="127" y="389"/>
                  </a:lnTo>
                  <a:lnTo>
                    <a:pt x="119" y="389"/>
                  </a:lnTo>
                  <a:lnTo>
                    <a:pt x="102" y="381"/>
                  </a:lnTo>
                  <a:close/>
                  <a:moveTo>
                    <a:pt x="85" y="161"/>
                  </a:moveTo>
                  <a:lnTo>
                    <a:pt x="77" y="186"/>
                  </a:lnTo>
                  <a:lnTo>
                    <a:pt x="77" y="212"/>
                  </a:lnTo>
                  <a:lnTo>
                    <a:pt x="85" y="220"/>
                  </a:lnTo>
                  <a:lnTo>
                    <a:pt x="102" y="237"/>
                  </a:lnTo>
                  <a:lnTo>
                    <a:pt x="119" y="254"/>
                  </a:lnTo>
                  <a:lnTo>
                    <a:pt x="136" y="271"/>
                  </a:lnTo>
                  <a:lnTo>
                    <a:pt x="161" y="288"/>
                  </a:lnTo>
                  <a:lnTo>
                    <a:pt x="178" y="296"/>
                  </a:lnTo>
                  <a:lnTo>
                    <a:pt x="195" y="296"/>
                  </a:lnTo>
                  <a:lnTo>
                    <a:pt x="212" y="296"/>
                  </a:lnTo>
                  <a:lnTo>
                    <a:pt x="238" y="296"/>
                  </a:lnTo>
                  <a:lnTo>
                    <a:pt x="254" y="271"/>
                  </a:lnTo>
                  <a:lnTo>
                    <a:pt x="271" y="245"/>
                  </a:lnTo>
                  <a:lnTo>
                    <a:pt x="263" y="220"/>
                  </a:lnTo>
                  <a:lnTo>
                    <a:pt x="263" y="212"/>
                  </a:lnTo>
                  <a:lnTo>
                    <a:pt x="246" y="195"/>
                  </a:lnTo>
                  <a:lnTo>
                    <a:pt x="229" y="178"/>
                  </a:lnTo>
                  <a:lnTo>
                    <a:pt x="212" y="161"/>
                  </a:lnTo>
                  <a:lnTo>
                    <a:pt x="187" y="152"/>
                  </a:lnTo>
                  <a:lnTo>
                    <a:pt x="170" y="135"/>
                  </a:lnTo>
                  <a:lnTo>
                    <a:pt x="144" y="135"/>
                  </a:lnTo>
                  <a:lnTo>
                    <a:pt x="127" y="135"/>
                  </a:lnTo>
                  <a:lnTo>
                    <a:pt x="111" y="144"/>
                  </a:lnTo>
                  <a:lnTo>
                    <a:pt x="85" y="161"/>
                  </a:lnTo>
                  <a:close/>
                  <a:moveTo>
                    <a:pt x="111" y="178"/>
                  </a:moveTo>
                  <a:lnTo>
                    <a:pt x="127" y="169"/>
                  </a:lnTo>
                  <a:lnTo>
                    <a:pt x="144" y="169"/>
                  </a:lnTo>
                  <a:lnTo>
                    <a:pt x="161" y="178"/>
                  </a:lnTo>
                  <a:lnTo>
                    <a:pt x="187" y="195"/>
                  </a:lnTo>
                  <a:lnTo>
                    <a:pt x="212" y="212"/>
                  </a:lnTo>
                  <a:lnTo>
                    <a:pt x="229" y="228"/>
                  </a:lnTo>
                  <a:lnTo>
                    <a:pt x="238" y="245"/>
                  </a:lnTo>
                  <a:lnTo>
                    <a:pt x="229" y="254"/>
                  </a:lnTo>
                  <a:lnTo>
                    <a:pt x="221" y="262"/>
                  </a:lnTo>
                  <a:lnTo>
                    <a:pt x="204" y="262"/>
                  </a:lnTo>
                  <a:lnTo>
                    <a:pt x="187" y="254"/>
                  </a:lnTo>
                  <a:lnTo>
                    <a:pt x="161" y="237"/>
                  </a:lnTo>
                  <a:lnTo>
                    <a:pt x="136" y="220"/>
                  </a:lnTo>
                  <a:lnTo>
                    <a:pt x="119" y="203"/>
                  </a:lnTo>
                  <a:lnTo>
                    <a:pt x="111" y="186"/>
                  </a:lnTo>
                  <a:lnTo>
                    <a:pt x="111" y="178"/>
                  </a:lnTo>
                  <a:close/>
                  <a:moveTo>
                    <a:pt x="178" y="25"/>
                  </a:moveTo>
                  <a:lnTo>
                    <a:pt x="170" y="51"/>
                  </a:lnTo>
                  <a:lnTo>
                    <a:pt x="170" y="76"/>
                  </a:lnTo>
                  <a:lnTo>
                    <a:pt x="178" y="93"/>
                  </a:lnTo>
                  <a:lnTo>
                    <a:pt x="187" y="110"/>
                  </a:lnTo>
                  <a:lnTo>
                    <a:pt x="204" y="127"/>
                  </a:lnTo>
                  <a:lnTo>
                    <a:pt x="229" y="135"/>
                  </a:lnTo>
                  <a:lnTo>
                    <a:pt x="246" y="152"/>
                  </a:lnTo>
                  <a:lnTo>
                    <a:pt x="271" y="161"/>
                  </a:lnTo>
                  <a:lnTo>
                    <a:pt x="288" y="169"/>
                  </a:lnTo>
                  <a:lnTo>
                    <a:pt x="305" y="169"/>
                  </a:lnTo>
                  <a:lnTo>
                    <a:pt x="331" y="161"/>
                  </a:lnTo>
                  <a:lnTo>
                    <a:pt x="348" y="144"/>
                  </a:lnTo>
                  <a:lnTo>
                    <a:pt x="356" y="118"/>
                  </a:lnTo>
                  <a:lnTo>
                    <a:pt x="356" y="93"/>
                  </a:lnTo>
                  <a:lnTo>
                    <a:pt x="348" y="76"/>
                  </a:lnTo>
                  <a:lnTo>
                    <a:pt x="339" y="59"/>
                  </a:lnTo>
                  <a:lnTo>
                    <a:pt x="322" y="51"/>
                  </a:lnTo>
                  <a:lnTo>
                    <a:pt x="297" y="34"/>
                  </a:lnTo>
                  <a:lnTo>
                    <a:pt x="280" y="17"/>
                  </a:lnTo>
                  <a:lnTo>
                    <a:pt x="254" y="8"/>
                  </a:lnTo>
                  <a:lnTo>
                    <a:pt x="238" y="0"/>
                  </a:lnTo>
                  <a:lnTo>
                    <a:pt x="221" y="0"/>
                  </a:lnTo>
                  <a:lnTo>
                    <a:pt x="195" y="8"/>
                  </a:lnTo>
                  <a:lnTo>
                    <a:pt x="178" y="25"/>
                  </a:lnTo>
                  <a:close/>
                  <a:moveTo>
                    <a:pt x="204" y="42"/>
                  </a:moveTo>
                  <a:lnTo>
                    <a:pt x="212" y="34"/>
                  </a:lnTo>
                  <a:lnTo>
                    <a:pt x="238" y="42"/>
                  </a:lnTo>
                  <a:lnTo>
                    <a:pt x="254" y="51"/>
                  </a:lnTo>
                  <a:lnTo>
                    <a:pt x="280" y="68"/>
                  </a:lnTo>
                  <a:lnTo>
                    <a:pt x="297" y="85"/>
                  </a:lnTo>
                  <a:lnTo>
                    <a:pt x="314" y="93"/>
                  </a:lnTo>
                  <a:lnTo>
                    <a:pt x="322" y="110"/>
                  </a:lnTo>
                  <a:lnTo>
                    <a:pt x="322" y="127"/>
                  </a:lnTo>
                  <a:lnTo>
                    <a:pt x="314" y="135"/>
                  </a:lnTo>
                  <a:lnTo>
                    <a:pt x="288" y="127"/>
                  </a:lnTo>
                  <a:lnTo>
                    <a:pt x="271" y="118"/>
                  </a:lnTo>
                  <a:lnTo>
                    <a:pt x="246" y="101"/>
                  </a:lnTo>
                  <a:lnTo>
                    <a:pt x="221" y="85"/>
                  </a:lnTo>
                  <a:lnTo>
                    <a:pt x="212" y="76"/>
                  </a:lnTo>
                  <a:lnTo>
                    <a:pt x="204" y="59"/>
                  </a:lnTo>
                  <a:lnTo>
                    <a:pt x="204" y="42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9" name="Rectangle 345">
              <a:extLst>
                <a:ext uri="{FF2B5EF4-FFF2-40B4-BE49-F238E27FC236}">
                  <a16:creationId xmlns:a16="http://schemas.microsoft.com/office/drawing/2014/main" id="{EEB2893A-F8C7-4994-A688-356FD9B04A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80000">
              <a:off x="1196" y="87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0" name="Rectangle 346">
              <a:extLst>
                <a:ext uri="{FF2B5EF4-FFF2-40B4-BE49-F238E27FC236}">
                  <a16:creationId xmlns:a16="http://schemas.microsoft.com/office/drawing/2014/main" id="{CB35D855-E445-4A5E-B010-0B216EAE00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80000">
              <a:off x="1212" y="85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1" name="Rectangle 347">
              <a:extLst>
                <a:ext uri="{FF2B5EF4-FFF2-40B4-BE49-F238E27FC236}">
                  <a16:creationId xmlns:a16="http://schemas.microsoft.com/office/drawing/2014/main" id="{D62760C7-1D0F-4325-B783-C53F559E37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80000">
              <a:off x="1225" y="83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2" name="Freeform 348">
              <a:extLst>
                <a:ext uri="{FF2B5EF4-FFF2-40B4-BE49-F238E27FC236}">
                  <a16:creationId xmlns:a16="http://schemas.microsoft.com/office/drawing/2014/main" id="{292345B0-8B4D-4F6D-B7D5-5A751FAFC8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" y="515"/>
              <a:ext cx="50" cy="78"/>
            </a:xfrm>
            <a:custGeom>
              <a:avLst/>
              <a:gdLst>
                <a:gd name="T0" fmla="*/ 42 w 288"/>
                <a:gd name="T1" fmla="*/ 296 h 448"/>
                <a:gd name="T2" fmla="*/ 8 w 288"/>
                <a:gd name="T3" fmla="*/ 321 h 448"/>
                <a:gd name="T4" fmla="*/ 0 w 288"/>
                <a:gd name="T5" fmla="*/ 364 h 448"/>
                <a:gd name="T6" fmla="*/ 17 w 288"/>
                <a:gd name="T7" fmla="*/ 406 h 448"/>
                <a:gd name="T8" fmla="*/ 51 w 288"/>
                <a:gd name="T9" fmla="*/ 431 h 448"/>
                <a:gd name="T10" fmla="*/ 118 w 288"/>
                <a:gd name="T11" fmla="*/ 448 h 448"/>
                <a:gd name="T12" fmla="*/ 178 w 288"/>
                <a:gd name="T13" fmla="*/ 423 h 448"/>
                <a:gd name="T14" fmla="*/ 195 w 288"/>
                <a:gd name="T15" fmla="*/ 381 h 448"/>
                <a:gd name="T16" fmla="*/ 169 w 288"/>
                <a:gd name="T17" fmla="*/ 330 h 448"/>
                <a:gd name="T18" fmla="*/ 118 w 288"/>
                <a:gd name="T19" fmla="*/ 313 h 448"/>
                <a:gd name="T20" fmla="*/ 76 w 288"/>
                <a:gd name="T21" fmla="*/ 338 h 448"/>
                <a:gd name="T22" fmla="*/ 68 w 288"/>
                <a:gd name="T23" fmla="*/ 381 h 448"/>
                <a:gd name="T24" fmla="*/ 51 w 288"/>
                <a:gd name="T25" fmla="*/ 381 h 448"/>
                <a:gd name="T26" fmla="*/ 25 w 288"/>
                <a:gd name="T27" fmla="*/ 364 h 448"/>
                <a:gd name="T28" fmla="*/ 42 w 288"/>
                <a:gd name="T29" fmla="*/ 338 h 448"/>
                <a:gd name="T30" fmla="*/ 68 w 288"/>
                <a:gd name="T31" fmla="*/ 296 h 448"/>
                <a:gd name="T32" fmla="*/ 102 w 288"/>
                <a:gd name="T33" fmla="*/ 397 h 448"/>
                <a:gd name="T34" fmla="*/ 93 w 288"/>
                <a:gd name="T35" fmla="*/ 381 h 448"/>
                <a:gd name="T36" fmla="*/ 110 w 288"/>
                <a:gd name="T37" fmla="*/ 355 h 448"/>
                <a:gd name="T38" fmla="*/ 135 w 288"/>
                <a:gd name="T39" fmla="*/ 355 h 448"/>
                <a:gd name="T40" fmla="*/ 161 w 288"/>
                <a:gd name="T41" fmla="*/ 372 h 448"/>
                <a:gd name="T42" fmla="*/ 161 w 288"/>
                <a:gd name="T43" fmla="*/ 389 h 448"/>
                <a:gd name="T44" fmla="*/ 144 w 288"/>
                <a:gd name="T45" fmla="*/ 406 h 448"/>
                <a:gd name="T46" fmla="*/ 118 w 288"/>
                <a:gd name="T47" fmla="*/ 406 h 448"/>
                <a:gd name="T48" fmla="*/ 186 w 288"/>
                <a:gd name="T49" fmla="*/ 304 h 448"/>
                <a:gd name="T50" fmla="*/ 229 w 288"/>
                <a:gd name="T51" fmla="*/ 279 h 448"/>
                <a:gd name="T52" fmla="*/ 245 w 288"/>
                <a:gd name="T53" fmla="*/ 228 h 448"/>
                <a:gd name="T54" fmla="*/ 212 w 288"/>
                <a:gd name="T55" fmla="*/ 177 h 448"/>
                <a:gd name="T56" fmla="*/ 169 w 288"/>
                <a:gd name="T57" fmla="*/ 169 h 448"/>
                <a:gd name="T58" fmla="*/ 118 w 288"/>
                <a:gd name="T59" fmla="*/ 186 h 448"/>
                <a:gd name="T60" fmla="*/ 110 w 288"/>
                <a:gd name="T61" fmla="*/ 237 h 448"/>
                <a:gd name="T62" fmla="*/ 102 w 288"/>
                <a:gd name="T63" fmla="*/ 152 h 448"/>
                <a:gd name="T64" fmla="*/ 34 w 288"/>
                <a:gd name="T65" fmla="*/ 237 h 448"/>
                <a:gd name="T66" fmla="*/ 144 w 288"/>
                <a:gd name="T67" fmla="*/ 262 h 448"/>
                <a:gd name="T68" fmla="*/ 135 w 288"/>
                <a:gd name="T69" fmla="*/ 228 h 448"/>
                <a:gd name="T70" fmla="*/ 161 w 288"/>
                <a:gd name="T71" fmla="*/ 203 h 448"/>
                <a:gd name="T72" fmla="*/ 195 w 288"/>
                <a:gd name="T73" fmla="*/ 211 h 448"/>
                <a:gd name="T74" fmla="*/ 212 w 288"/>
                <a:gd name="T75" fmla="*/ 237 h 448"/>
                <a:gd name="T76" fmla="*/ 195 w 288"/>
                <a:gd name="T77" fmla="*/ 262 h 448"/>
                <a:gd name="T78" fmla="*/ 178 w 288"/>
                <a:gd name="T79" fmla="*/ 262 h 448"/>
                <a:gd name="T80" fmla="*/ 93 w 288"/>
                <a:gd name="T81" fmla="*/ 42 h 448"/>
                <a:gd name="T82" fmla="*/ 93 w 288"/>
                <a:gd name="T83" fmla="*/ 93 h 448"/>
                <a:gd name="T84" fmla="*/ 118 w 288"/>
                <a:gd name="T85" fmla="*/ 118 h 448"/>
                <a:gd name="T86" fmla="*/ 169 w 288"/>
                <a:gd name="T87" fmla="*/ 135 h 448"/>
                <a:gd name="T88" fmla="*/ 245 w 288"/>
                <a:gd name="T89" fmla="*/ 143 h 448"/>
                <a:gd name="T90" fmla="*/ 288 w 288"/>
                <a:gd name="T91" fmla="*/ 110 h 448"/>
                <a:gd name="T92" fmla="*/ 279 w 288"/>
                <a:gd name="T93" fmla="*/ 59 h 448"/>
                <a:gd name="T94" fmla="*/ 254 w 288"/>
                <a:gd name="T95" fmla="*/ 33 h 448"/>
                <a:gd name="T96" fmla="*/ 203 w 288"/>
                <a:gd name="T97" fmla="*/ 17 h 448"/>
                <a:gd name="T98" fmla="*/ 127 w 288"/>
                <a:gd name="T99" fmla="*/ 8 h 448"/>
                <a:gd name="T100" fmla="*/ 93 w 288"/>
                <a:gd name="T101" fmla="*/ 42 h 448"/>
                <a:gd name="T102" fmla="*/ 127 w 288"/>
                <a:gd name="T103" fmla="*/ 42 h 448"/>
                <a:gd name="T104" fmla="*/ 169 w 288"/>
                <a:gd name="T105" fmla="*/ 42 h 448"/>
                <a:gd name="T106" fmla="*/ 220 w 288"/>
                <a:gd name="T107" fmla="*/ 59 h 448"/>
                <a:gd name="T108" fmla="*/ 254 w 288"/>
                <a:gd name="T109" fmla="*/ 84 h 448"/>
                <a:gd name="T110" fmla="*/ 245 w 288"/>
                <a:gd name="T111" fmla="*/ 110 h 448"/>
                <a:gd name="T112" fmla="*/ 229 w 288"/>
                <a:gd name="T113" fmla="*/ 110 h 448"/>
                <a:gd name="T114" fmla="*/ 178 w 288"/>
                <a:gd name="T115" fmla="*/ 101 h 448"/>
                <a:gd name="T116" fmla="*/ 135 w 288"/>
                <a:gd name="T117" fmla="*/ 76 h 448"/>
                <a:gd name="T118" fmla="*/ 118 w 288"/>
                <a:gd name="T119" fmla="*/ 5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8" h="448">
                  <a:moveTo>
                    <a:pt x="68" y="296"/>
                  </a:moveTo>
                  <a:lnTo>
                    <a:pt x="42" y="296"/>
                  </a:lnTo>
                  <a:lnTo>
                    <a:pt x="25" y="304"/>
                  </a:lnTo>
                  <a:lnTo>
                    <a:pt x="8" y="321"/>
                  </a:lnTo>
                  <a:lnTo>
                    <a:pt x="0" y="338"/>
                  </a:lnTo>
                  <a:lnTo>
                    <a:pt x="0" y="364"/>
                  </a:lnTo>
                  <a:lnTo>
                    <a:pt x="8" y="397"/>
                  </a:lnTo>
                  <a:lnTo>
                    <a:pt x="17" y="406"/>
                  </a:lnTo>
                  <a:lnTo>
                    <a:pt x="34" y="423"/>
                  </a:lnTo>
                  <a:lnTo>
                    <a:pt x="51" y="431"/>
                  </a:lnTo>
                  <a:lnTo>
                    <a:pt x="76" y="440"/>
                  </a:lnTo>
                  <a:lnTo>
                    <a:pt x="118" y="448"/>
                  </a:lnTo>
                  <a:lnTo>
                    <a:pt x="152" y="440"/>
                  </a:lnTo>
                  <a:lnTo>
                    <a:pt x="178" y="423"/>
                  </a:lnTo>
                  <a:lnTo>
                    <a:pt x="195" y="406"/>
                  </a:lnTo>
                  <a:lnTo>
                    <a:pt x="195" y="381"/>
                  </a:lnTo>
                  <a:lnTo>
                    <a:pt x="186" y="355"/>
                  </a:lnTo>
                  <a:lnTo>
                    <a:pt x="169" y="330"/>
                  </a:lnTo>
                  <a:lnTo>
                    <a:pt x="144" y="321"/>
                  </a:lnTo>
                  <a:lnTo>
                    <a:pt x="118" y="313"/>
                  </a:lnTo>
                  <a:lnTo>
                    <a:pt x="102" y="321"/>
                  </a:lnTo>
                  <a:lnTo>
                    <a:pt x="76" y="338"/>
                  </a:lnTo>
                  <a:lnTo>
                    <a:pt x="68" y="355"/>
                  </a:lnTo>
                  <a:lnTo>
                    <a:pt x="68" y="381"/>
                  </a:lnTo>
                  <a:lnTo>
                    <a:pt x="76" y="397"/>
                  </a:lnTo>
                  <a:lnTo>
                    <a:pt x="51" y="381"/>
                  </a:lnTo>
                  <a:lnTo>
                    <a:pt x="34" y="372"/>
                  </a:lnTo>
                  <a:lnTo>
                    <a:pt x="25" y="364"/>
                  </a:lnTo>
                  <a:lnTo>
                    <a:pt x="25" y="347"/>
                  </a:lnTo>
                  <a:lnTo>
                    <a:pt x="42" y="338"/>
                  </a:lnTo>
                  <a:lnTo>
                    <a:pt x="59" y="338"/>
                  </a:lnTo>
                  <a:lnTo>
                    <a:pt x="68" y="296"/>
                  </a:lnTo>
                  <a:close/>
                  <a:moveTo>
                    <a:pt x="118" y="406"/>
                  </a:moveTo>
                  <a:lnTo>
                    <a:pt x="102" y="397"/>
                  </a:lnTo>
                  <a:lnTo>
                    <a:pt x="93" y="389"/>
                  </a:lnTo>
                  <a:lnTo>
                    <a:pt x="93" y="381"/>
                  </a:lnTo>
                  <a:lnTo>
                    <a:pt x="93" y="372"/>
                  </a:lnTo>
                  <a:lnTo>
                    <a:pt x="110" y="355"/>
                  </a:lnTo>
                  <a:lnTo>
                    <a:pt x="118" y="355"/>
                  </a:lnTo>
                  <a:lnTo>
                    <a:pt x="135" y="355"/>
                  </a:lnTo>
                  <a:lnTo>
                    <a:pt x="152" y="364"/>
                  </a:lnTo>
                  <a:lnTo>
                    <a:pt x="161" y="372"/>
                  </a:lnTo>
                  <a:lnTo>
                    <a:pt x="161" y="381"/>
                  </a:lnTo>
                  <a:lnTo>
                    <a:pt x="161" y="389"/>
                  </a:lnTo>
                  <a:lnTo>
                    <a:pt x="161" y="397"/>
                  </a:lnTo>
                  <a:lnTo>
                    <a:pt x="144" y="406"/>
                  </a:lnTo>
                  <a:lnTo>
                    <a:pt x="135" y="406"/>
                  </a:lnTo>
                  <a:lnTo>
                    <a:pt x="118" y="406"/>
                  </a:lnTo>
                  <a:close/>
                  <a:moveTo>
                    <a:pt x="169" y="304"/>
                  </a:moveTo>
                  <a:lnTo>
                    <a:pt x="186" y="304"/>
                  </a:lnTo>
                  <a:lnTo>
                    <a:pt x="212" y="296"/>
                  </a:lnTo>
                  <a:lnTo>
                    <a:pt x="229" y="279"/>
                  </a:lnTo>
                  <a:lnTo>
                    <a:pt x="237" y="254"/>
                  </a:lnTo>
                  <a:lnTo>
                    <a:pt x="245" y="228"/>
                  </a:lnTo>
                  <a:lnTo>
                    <a:pt x="229" y="194"/>
                  </a:lnTo>
                  <a:lnTo>
                    <a:pt x="212" y="177"/>
                  </a:lnTo>
                  <a:lnTo>
                    <a:pt x="195" y="169"/>
                  </a:lnTo>
                  <a:lnTo>
                    <a:pt x="169" y="169"/>
                  </a:lnTo>
                  <a:lnTo>
                    <a:pt x="144" y="169"/>
                  </a:lnTo>
                  <a:lnTo>
                    <a:pt x="118" y="186"/>
                  </a:lnTo>
                  <a:lnTo>
                    <a:pt x="110" y="211"/>
                  </a:lnTo>
                  <a:lnTo>
                    <a:pt x="110" y="237"/>
                  </a:lnTo>
                  <a:lnTo>
                    <a:pt x="76" y="220"/>
                  </a:lnTo>
                  <a:lnTo>
                    <a:pt x="102" y="152"/>
                  </a:lnTo>
                  <a:lnTo>
                    <a:pt x="68" y="135"/>
                  </a:lnTo>
                  <a:lnTo>
                    <a:pt x="34" y="237"/>
                  </a:lnTo>
                  <a:lnTo>
                    <a:pt x="127" y="287"/>
                  </a:lnTo>
                  <a:lnTo>
                    <a:pt x="144" y="262"/>
                  </a:lnTo>
                  <a:lnTo>
                    <a:pt x="135" y="245"/>
                  </a:lnTo>
                  <a:lnTo>
                    <a:pt x="135" y="228"/>
                  </a:lnTo>
                  <a:lnTo>
                    <a:pt x="152" y="211"/>
                  </a:lnTo>
                  <a:lnTo>
                    <a:pt x="161" y="203"/>
                  </a:lnTo>
                  <a:lnTo>
                    <a:pt x="178" y="211"/>
                  </a:lnTo>
                  <a:lnTo>
                    <a:pt x="195" y="211"/>
                  </a:lnTo>
                  <a:lnTo>
                    <a:pt x="203" y="228"/>
                  </a:lnTo>
                  <a:lnTo>
                    <a:pt x="212" y="237"/>
                  </a:lnTo>
                  <a:lnTo>
                    <a:pt x="212" y="245"/>
                  </a:lnTo>
                  <a:lnTo>
                    <a:pt x="195" y="262"/>
                  </a:lnTo>
                  <a:lnTo>
                    <a:pt x="186" y="262"/>
                  </a:lnTo>
                  <a:lnTo>
                    <a:pt x="178" y="262"/>
                  </a:lnTo>
                  <a:lnTo>
                    <a:pt x="169" y="304"/>
                  </a:lnTo>
                  <a:close/>
                  <a:moveTo>
                    <a:pt x="93" y="42"/>
                  </a:moveTo>
                  <a:lnTo>
                    <a:pt x="85" y="67"/>
                  </a:lnTo>
                  <a:lnTo>
                    <a:pt x="93" y="93"/>
                  </a:lnTo>
                  <a:lnTo>
                    <a:pt x="110" y="110"/>
                  </a:lnTo>
                  <a:lnTo>
                    <a:pt x="118" y="118"/>
                  </a:lnTo>
                  <a:lnTo>
                    <a:pt x="144" y="127"/>
                  </a:lnTo>
                  <a:lnTo>
                    <a:pt x="169" y="135"/>
                  </a:lnTo>
                  <a:lnTo>
                    <a:pt x="212" y="152"/>
                  </a:lnTo>
                  <a:lnTo>
                    <a:pt x="245" y="143"/>
                  </a:lnTo>
                  <a:lnTo>
                    <a:pt x="271" y="127"/>
                  </a:lnTo>
                  <a:lnTo>
                    <a:pt x="288" y="110"/>
                  </a:lnTo>
                  <a:lnTo>
                    <a:pt x="288" y="76"/>
                  </a:lnTo>
                  <a:lnTo>
                    <a:pt x="279" y="59"/>
                  </a:lnTo>
                  <a:lnTo>
                    <a:pt x="271" y="42"/>
                  </a:lnTo>
                  <a:lnTo>
                    <a:pt x="254" y="33"/>
                  </a:lnTo>
                  <a:lnTo>
                    <a:pt x="229" y="25"/>
                  </a:lnTo>
                  <a:lnTo>
                    <a:pt x="203" y="17"/>
                  </a:lnTo>
                  <a:lnTo>
                    <a:pt x="161" y="0"/>
                  </a:lnTo>
                  <a:lnTo>
                    <a:pt x="127" y="8"/>
                  </a:lnTo>
                  <a:lnTo>
                    <a:pt x="102" y="25"/>
                  </a:lnTo>
                  <a:lnTo>
                    <a:pt x="93" y="42"/>
                  </a:lnTo>
                  <a:close/>
                  <a:moveTo>
                    <a:pt x="118" y="50"/>
                  </a:moveTo>
                  <a:lnTo>
                    <a:pt x="127" y="42"/>
                  </a:lnTo>
                  <a:lnTo>
                    <a:pt x="144" y="42"/>
                  </a:lnTo>
                  <a:lnTo>
                    <a:pt x="169" y="42"/>
                  </a:lnTo>
                  <a:lnTo>
                    <a:pt x="195" y="50"/>
                  </a:lnTo>
                  <a:lnTo>
                    <a:pt x="220" y="59"/>
                  </a:lnTo>
                  <a:lnTo>
                    <a:pt x="237" y="67"/>
                  </a:lnTo>
                  <a:lnTo>
                    <a:pt x="254" y="84"/>
                  </a:lnTo>
                  <a:lnTo>
                    <a:pt x="254" y="93"/>
                  </a:lnTo>
                  <a:lnTo>
                    <a:pt x="245" y="110"/>
                  </a:lnTo>
                  <a:lnTo>
                    <a:pt x="237" y="110"/>
                  </a:lnTo>
                  <a:lnTo>
                    <a:pt x="229" y="110"/>
                  </a:lnTo>
                  <a:lnTo>
                    <a:pt x="212" y="110"/>
                  </a:lnTo>
                  <a:lnTo>
                    <a:pt x="178" y="101"/>
                  </a:lnTo>
                  <a:lnTo>
                    <a:pt x="152" y="93"/>
                  </a:lnTo>
                  <a:lnTo>
                    <a:pt x="135" y="76"/>
                  </a:lnTo>
                  <a:lnTo>
                    <a:pt x="118" y="67"/>
                  </a:lnTo>
                  <a:lnTo>
                    <a:pt x="118" y="50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3" name="Rectangle 349">
              <a:extLst>
                <a:ext uri="{FF2B5EF4-FFF2-40B4-BE49-F238E27FC236}">
                  <a16:creationId xmlns:a16="http://schemas.microsoft.com/office/drawing/2014/main" id="{D8862561-34F4-4BA4-B1B1-D470241B0B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1325" y="53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4" name="Rectangle 350">
              <a:extLst>
                <a:ext uri="{FF2B5EF4-FFF2-40B4-BE49-F238E27FC236}">
                  <a16:creationId xmlns:a16="http://schemas.microsoft.com/office/drawing/2014/main" id="{89085293-B787-4387-A29C-657322CC8E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1335" y="50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5" name="Rectangle 351">
              <a:extLst>
                <a:ext uri="{FF2B5EF4-FFF2-40B4-BE49-F238E27FC236}">
                  <a16:creationId xmlns:a16="http://schemas.microsoft.com/office/drawing/2014/main" id="{D0C391F8-A726-413C-8A01-A079D2B219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1341" y="48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6" name="Freeform 352">
              <a:extLst>
                <a:ext uri="{FF2B5EF4-FFF2-40B4-BE49-F238E27FC236}">
                  <a16:creationId xmlns:a16="http://schemas.microsoft.com/office/drawing/2014/main" id="{CFD6CF15-8CCC-4FAA-98CA-EF7662867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3" y="306"/>
              <a:ext cx="37" cy="77"/>
            </a:xfrm>
            <a:custGeom>
              <a:avLst/>
              <a:gdLst>
                <a:gd name="T0" fmla="*/ 34 w 212"/>
                <a:gd name="T1" fmla="*/ 355 h 440"/>
                <a:gd name="T2" fmla="*/ 110 w 212"/>
                <a:gd name="T3" fmla="*/ 397 h 440"/>
                <a:gd name="T4" fmla="*/ 195 w 212"/>
                <a:gd name="T5" fmla="*/ 414 h 440"/>
                <a:gd name="T6" fmla="*/ 170 w 212"/>
                <a:gd name="T7" fmla="*/ 380 h 440"/>
                <a:gd name="T8" fmla="*/ 110 w 212"/>
                <a:gd name="T9" fmla="*/ 355 h 440"/>
                <a:gd name="T10" fmla="*/ 51 w 212"/>
                <a:gd name="T11" fmla="*/ 321 h 440"/>
                <a:gd name="T12" fmla="*/ 0 w 212"/>
                <a:gd name="T13" fmla="*/ 304 h 440"/>
                <a:gd name="T14" fmla="*/ 34 w 212"/>
                <a:gd name="T15" fmla="*/ 440 h 440"/>
                <a:gd name="T16" fmla="*/ 9 w 212"/>
                <a:gd name="T17" fmla="*/ 245 h 440"/>
                <a:gd name="T18" fmla="*/ 51 w 212"/>
                <a:gd name="T19" fmla="*/ 279 h 440"/>
                <a:gd name="T20" fmla="*/ 127 w 212"/>
                <a:gd name="T21" fmla="*/ 287 h 440"/>
                <a:gd name="T22" fmla="*/ 170 w 212"/>
                <a:gd name="T23" fmla="*/ 279 h 440"/>
                <a:gd name="T24" fmla="*/ 203 w 212"/>
                <a:gd name="T25" fmla="*/ 253 h 440"/>
                <a:gd name="T26" fmla="*/ 203 w 212"/>
                <a:gd name="T27" fmla="*/ 203 h 440"/>
                <a:gd name="T28" fmla="*/ 153 w 212"/>
                <a:gd name="T29" fmla="*/ 169 h 440"/>
                <a:gd name="T30" fmla="*/ 59 w 212"/>
                <a:gd name="T31" fmla="*/ 160 h 440"/>
                <a:gd name="T32" fmla="*/ 9 w 212"/>
                <a:gd name="T33" fmla="*/ 194 h 440"/>
                <a:gd name="T34" fmla="*/ 34 w 212"/>
                <a:gd name="T35" fmla="*/ 220 h 440"/>
                <a:gd name="T36" fmla="*/ 43 w 212"/>
                <a:gd name="T37" fmla="*/ 203 h 440"/>
                <a:gd name="T38" fmla="*/ 76 w 212"/>
                <a:gd name="T39" fmla="*/ 203 h 440"/>
                <a:gd name="T40" fmla="*/ 136 w 212"/>
                <a:gd name="T41" fmla="*/ 203 h 440"/>
                <a:gd name="T42" fmla="*/ 170 w 212"/>
                <a:gd name="T43" fmla="*/ 211 h 440"/>
                <a:gd name="T44" fmla="*/ 170 w 212"/>
                <a:gd name="T45" fmla="*/ 237 h 440"/>
                <a:gd name="T46" fmla="*/ 153 w 212"/>
                <a:gd name="T47" fmla="*/ 245 h 440"/>
                <a:gd name="T48" fmla="*/ 102 w 212"/>
                <a:gd name="T49" fmla="*/ 245 h 440"/>
                <a:gd name="T50" fmla="*/ 51 w 212"/>
                <a:gd name="T51" fmla="*/ 245 h 440"/>
                <a:gd name="T52" fmla="*/ 34 w 212"/>
                <a:gd name="T53" fmla="*/ 220 h 440"/>
                <a:gd name="T54" fmla="*/ 17 w 212"/>
                <a:gd name="T55" fmla="*/ 84 h 440"/>
                <a:gd name="T56" fmla="*/ 59 w 212"/>
                <a:gd name="T57" fmla="*/ 118 h 440"/>
                <a:gd name="T58" fmla="*/ 136 w 212"/>
                <a:gd name="T59" fmla="*/ 127 h 440"/>
                <a:gd name="T60" fmla="*/ 178 w 212"/>
                <a:gd name="T61" fmla="*/ 118 h 440"/>
                <a:gd name="T62" fmla="*/ 212 w 212"/>
                <a:gd name="T63" fmla="*/ 93 h 440"/>
                <a:gd name="T64" fmla="*/ 212 w 212"/>
                <a:gd name="T65" fmla="*/ 42 h 440"/>
                <a:gd name="T66" fmla="*/ 161 w 212"/>
                <a:gd name="T67" fmla="*/ 8 h 440"/>
                <a:gd name="T68" fmla="*/ 68 w 212"/>
                <a:gd name="T69" fmla="*/ 0 h 440"/>
                <a:gd name="T70" fmla="*/ 17 w 212"/>
                <a:gd name="T71" fmla="*/ 33 h 440"/>
                <a:gd name="T72" fmla="*/ 43 w 212"/>
                <a:gd name="T73" fmla="*/ 59 h 440"/>
                <a:gd name="T74" fmla="*/ 51 w 212"/>
                <a:gd name="T75" fmla="*/ 42 h 440"/>
                <a:gd name="T76" fmla="*/ 85 w 212"/>
                <a:gd name="T77" fmla="*/ 42 h 440"/>
                <a:gd name="T78" fmla="*/ 144 w 212"/>
                <a:gd name="T79" fmla="*/ 42 h 440"/>
                <a:gd name="T80" fmla="*/ 178 w 212"/>
                <a:gd name="T81" fmla="*/ 50 h 440"/>
                <a:gd name="T82" fmla="*/ 178 w 212"/>
                <a:gd name="T83" fmla="*/ 76 h 440"/>
                <a:gd name="T84" fmla="*/ 161 w 212"/>
                <a:gd name="T85" fmla="*/ 84 h 440"/>
                <a:gd name="T86" fmla="*/ 110 w 212"/>
                <a:gd name="T87" fmla="*/ 84 h 440"/>
                <a:gd name="T88" fmla="*/ 59 w 212"/>
                <a:gd name="T89" fmla="*/ 84 h 440"/>
                <a:gd name="T90" fmla="*/ 43 w 212"/>
                <a:gd name="T91" fmla="*/ 5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2" h="440">
                  <a:moveTo>
                    <a:pt x="34" y="440"/>
                  </a:moveTo>
                  <a:lnTo>
                    <a:pt x="34" y="355"/>
                  </a:lnTo>
                  <a:lnTo>
                    <a:pt x="76" y="380"/>
                  </a:lnTo>
                  <a:lnTo>
                    <a:pt x="110" y="397"/>
                  </a:lnTo>
                  <a:lnTo>
                    <a:pt x="153" y="414"/>
                  </a:lnTo>
                  <a:lnTo>
                    <a:pt x="195" y="414"/>
                  </a:lnTo>
                  <a:lnTo>
                    <a:pt x="195" y="380"/>
                  </a:lnTo>
                  <a:lnTo>
                    <a:pt x="170" y="380"/>
                  </a:lnTo>
                  <a:lnTo>
                    <a:pt x="136" y="372"/>
                  </a:lnTo>
                  <a:lnTo>
                    <a:pt x="110" y="355"/>
                  </a:lnTo>
                  <a:lnTo>
                    <a:pt x="76" y="347"/>
                  </a:lnTo>
                  <a:lnTo>
                    <a:pt x="51" y="321"/>
                  </a:lnTo>
                  <a:lnTo>
                    <a:pt x="34" y="304"/>
                  </a:lnTo>
                  <a:lnTo>
                    <a:pt x="0" y="304"/>
                  </a:lnTo>
                  <a:lnTo>
                    <a:pt x="0" y="440"/>
                  </a:lnTo>
                  <a:lnTo>
                    <a:pt x="34" y="440"/>
                  </a:lnTo>
                  <a:close/>
                  <a:moveTo>
                    <a:pt x="0" y="220"/>
                  </a:moveTo>
                  <a:lnTo>
                    <a:pt x="9" y="245"/>
                  </a:lnTo>
                  <a:lnTo>
                    <a:pt x="17" y="270"/>
                  </a:lnTo>
                  <a:lnTo>
                    <a:pt x="51" y="279"/>
                  </a:lnTo>
                  <a:lnTo>
                    <a:pt x="102" y="287"/>
                  </a:lnTo>
                  <a:lnTo>
                    <a:pt x="127" y="287"/>
                  </a:lnTo>
                  <a:lnTo>
                    <a:pt x="153" y="287"/>
                  </a:lnTo>
                  <a:lnTo>
                    <a:pt x="170" y="279"/>
                  </a:lnTo>
                  <a:lnTo>
                    <a:pt x="178" y="270"/>
                  </a:lnTo>
                  <a:lnTo>
                    <a:pt x="203" y="253"/>
                  </a:lnTo>
                  <a:lnTo>
                    <a:pt x="203" y="228"/>
                  </a:lnTo>
                  <a:lnTo>
                    <a:pt x="203" y="203"/>
                  </a:lnTo>
                  <a:lnTo>
                    <a:pt x="186" y="186"/>
                  </a:lnTo>
                  <a:lnTo>
                    <a:pt x="153" y="169"/>
                  </a:lnTo>
                  <a:lnTo>
                    <a:pt x="102" y="160"/>
                  </a:lnTo>
                  <a:lnTo>
                    <a:pt x="59" y="160"/>
                  </a:lnTo>
                  <a:lnTo>
                    <a:pt x="26" y="177"/>
                  </a:lnTo>
                  <a:lnTo>
                    <a:pt x="9" y="194"/>
                  </a:lnTo>
                  <a:lnTo>
                    <a:pt x="0" y="220"/>
                  </a:lnTo>
                  <a:close/>
                  <a:moveTo>
                    <a:pt x="34" y="220"/>
                  </a:moveTo>
                  <a:lnTo>
                    <a:pt x="34" y="211"/>
                  </a:lnTo>
                  <a:lnTo>
                    <a:pt x="43" y="203"/>
                  </a:lnTo>
                  <a:lnTo>
                    <a:pt x="59" y="203"/>
                  </a:lnTo>
                  <a:lnTo>
                    <a:pt x="76" y="203"/>
                  </a:lnTo>
                  <a:lnTo>
                    <a:pt x="102" y="203"/>
                  </a:lnTo>
                  <a:lnTo>
                    <a:pt x="136" y="203"/>
                  </a:lnTo>
                  <a:lnTo>
                    <a:pt x="153" y="203"/>
                  </a:lnTo>
                  <a:lnTo>
                    <a:pt x="170" y="211"/>
                  </a:lnTo>
                  <a:lnTo>
                    <a:pt x="170" y="228"/>
                  </a:lnTo>
                  <a:lnTo>
                    <a:pt x="170" y="237"/>
                  </a:lnTo>
                  <a:lnTo>
                    <a:pt x="161" y="245"/>
                  </a:lnTo>
                  <a:lnTo>
                    <a:pt x="153" y="245"/>
                  </a:lnTo>
                  <a:lnTo>
                    <a:pt x="136" y="253"/>
                  </a:lnTo>
                  <a:lnTo>
                    <a:pt x="102" y="245"/>
                  </a:lnTo>
                  <a:lnTo>
                    <a:pt x="76" y="245"/>
                  </a:lnTo>
                  <a:lnTo>
                    <a:pt x="51" y="245"/>
                  </a:lnTo>
                  <a:lnTo>
                    <a:pt x="34" y="237"/>
                  </a:lnTo>
                  <a:lnTo>
                    <a:pt x="34" y="220"/>
                  </a:lnTo>
                  <a:close/>
                  <a:moveTo>
                    <a:pt x="9" y="59"/>
                  </a:moveTo>
                  <a:lnTo>
                    <a:pt x="17" y="84"/>
                  </a:lnTo>
                  <a:lnTo>
                    <a:pt x="26" y="110"/>
                  </a:lnTo>
                  <a:lnTo>
                    <a:pt x="59" y="118"/>
                  </a:lnTo>
                  <a:lnTo>
                    <a:pt x="110" y="127"/>
                  </a:lnTo>
                  <a:lnTo>
                    <a:pt x="136" y="127"/>
                  </a:lnTo>
                  <a:lnTo>
                    <a:pt x="161" y="127"/>
                  </a:lnTo>
                  <a:lnTo>
                    <a:pt x="178" y="118"/>
                  </a:lnTo>
                  <a:lnTo>
                    <a:pt x="186" y="110"/>
                  </a:lnTo>
                  <a:lnTo>
                    <a:pt x="212" y="93"/>
                  </a:lnTo>
                  <a:lnTo>
                    <a:pt x="212" y="67"/>
                  </a:lnTo>
                  <a:lnTo>
                    <a:pt x="212" y="42"/>
                  </a:lnTo>
                  <a:lnTo>
                    <a:pt x="195" y="25"/>
                  </a:lnTo>
                  <a:lnTo>
                    <a:pt x="161" y="8"/>
                  </a:lnTo>
                  <a:lnTo>
                    <a:pt x="110" y="0"/>
                  </a:lnTo>
                  <a:lnTo>
                    <a:pt x="68" y="0"/>
                  </a:lnTo>
                  <a:lnTo>
                    <a:pt x="34" y="16"/>
                  </a:lnTo>
                  <a:lnTo>
                    <a:pt x="17" y="33"/>
                  </a:lnTo>
                  <a:lnTo>
                    <a:pt x="9" y="59"/>
                  </a:lnTo>
                  <a:close/>
                  <a:moveTo>
                    <a:pt x="43" y="59"/>
                  </a:moveTo>
                  <a:lnTo>
                    <a:pt x="43" y="50"/>
                  </a:lnTo>
                  <a:lnTo>
                    <a:pt x="51" y="42"/>
                  </a:lnTo>
                  <a:lnTo>
                    <a:pt x="68" y="42"/>
                  </a:lnTo>
                  <a:lnTo>
                    <a:pt x="85" y="42"/>
                  </a:lnTo>
                  <a:lnTo>
                    <a:pt x="110" y="42"/>
                  </a:lnTo>
                  <a:lnTo>
                    <a:pt x="144" y="42"/>
                  </a:lnTo>
                  <a:lnTo>
                    <a:pt x="161" y="42"/>
                  </a:lnTo>
                  <a:lnTo>
                    <a:pt x="178" y="50"/>
                  </a:lnTo>
                  <a:lnTo>
                    <a:pt x="178" y="67"/>
                  </a:lnTo>
                  <a:lnTo>
                    <a:pt x="178" y="76"/>
                  </a:lnTo>
                  <a:lnTo>
                    <a:pt x="170" y="84"/>
                  </a:lnTo>
                  <a:lnTo>
                    <a:pt x="161" y="84"/>
                  </a:lnTo>
                  <a:lnTo>
                    <a:pt x="144" y="93"/>
                  </a:lnTo>
                  <a:lnTo>
                    <a:pt x="110" y="84"/>
                  </a:lnTo>
                  <a:lnTo>
                    <a:pt x="85" y="84"/>
                  </a:lnTo>
                  <a:lnTo>
                    <a:pt x="59" y="84"/>
                  </a:lnTo>
                  <a:lnTo>
                    <a:pt x="43" y="76"/>
                  </a:lnTo>
                  <a:lnTo>
                    <a:pt x="43" y="59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7" name="Rectangle 353">
              <a:extLst>
                <a:ext uri="{FF2B5EF4-FFF2-40B4-BE49-F238E27FC236}">
                  <a16:creationId xmlns:a16="http://schemas.microsoft.com/office/drawing/2014/main" id="{8034B6B7-64D9-4001-866F-620CD3E1E9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0000">
              <a:off x="1333" y="32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8" name="Rectangle 354">
              <a:extLst>
                <a:ext uri="{FF2B5EF4-FFF2-40B4-BE49-F238E27FC236}">
                  <a16:creationId xmlns:a16="http://schemas.microsoft.com/office/drawing/2014/main" id="{D625E128-4980-4442-B5D6-7A8CE98EE2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0000">
              <a:off x="1333" y="29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9" name="Rectangle 355">
              <a:extLst>
                <a:ext uri="{FF2B5EF4-FFF2-40B4-BE49-F238E27FC236}">
                  <a16:creationId xmlns:a16="http://schemas.microsoft.com/office/drawing/2014/main" id="{A4A0AD73-FA56-4CD6-8410-3599D6814B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0000">
              <a:off x="1336" y="273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0" name="Freeform 356">
              <a:extLst>
                <a:ext uri="{FF2B5EF4-FFF2-40B4-BE49-F238E27FC236}">
                  <a16:creationId xmlns:a16="http://schemas.microsoft.com/office/drawing/2014/main" id="{CA84314F-DCE3-43FC-AFC3-6F55FEED5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" y="1408"/>
              <a:ext cx="71" cy="74"/>
            </a:xfrm>
            <a:custGeom>
              <a:avLst/>
              <a:gdLst>
                <a:gd name="T0" fmla="*/ 85 w 407"/>
                <a:gd name="T1" fmla="*/ 280 h 424"/>
                <a:gd name="T2" fmla="*/ 119 w 407"/>
                <a:gd name="T3" fmla="*/ 356 h 424"/>
                <a:gd name="T4" fmla="*/ 178 w 407"/>
                <a:gd name="T5" fmla="*/ 424 h 424"/>
                <a:gd name="T6" fmla="*/ 178 w 407"/>
                <a:gd name="T7" fmla="*/ 373 h 424"/>
                <a:gd name="T8" fmla="*/ 119 w 407"/>
                <a:gd name="T9" fmla="*/ 297 h 424"/>
                <a:gd name="T10" fmla="*/ 102 w 407"/>
                <a:gd name="T11" fmla="*/ 237 h 424"/>
                <a:gd name="T12" fmla="*/ 0 w 407"/>
                <a:gd name="T13" fmla="*/ 322 h 424"/>
                <a:gd name="T14" fmla="*/ 212 w 407"/>
                <a:gd name="T15" fmla="*/ 297 h 424"/>
                <a:gd name="T16" fmla="*/ 254 w 407"/>
                <a:gd name="T17" fmla="*/ 305 h 424"/>
                <a:gd name="T18" fmla="*/ 297 w 407"/>
                <a:gd name="T19" fmla="*/ 280 h 424"/>
                <a:gd name="T20" fmla="*/ 305 w 407"/>
                <a:gd name="T21" fmla="*/ 221 h 424"/>
                <a:gd name="T22" fmla="*/ 280 w 407"/>
                <a:gd name="T23" fmla="*/ 178 h 424"/>
                <a:gd name="T24" fmla="*/ 237 w 407"/>
                <a:gd name="T25" fmla="*/ 161 h 424"/>
                <a:gd name="T26" fmla="*/ 195 w 407"/>
                <a:gd name="T27" fmla="*/ 187 h 424"/>
                <a:gd name="T28" fmla="*/ 161 w 407"/>
                <a:gd name="T29" fmla="*/ 187 h 424"/>
                <a:gd name="T30" fmla="*/ 178 w 407"/>
                <a:gd name="T31" fmla="*/ 111 h 424"/>
                <a:gd name="T32" fmla="*/ 187 w 407"/>
                <a:gd name="T33" fmla="*/ 263 h 424"/>
                <a:gd name="T34" fmla="*/ 204 w 407"/>
                <a:gd name="T35" fmla="*/ 229 h 424"/>
                <a:gd name="T36" fmla="*/ 220 w 407"/>
                <a:gd name="T37" fmla="*/ 204 h 424"/>
                <a:gd name="T38" fmla="*/ 246 w 407"/>
                <a:gd name="T39" fmla="*/ 204 h 424"/>
                <a:gd name="T40" fmla="*/ 271 w 407"/>
                <a:gd name="T41" fmla="*/ 221 h 424"/>
                <a:gd name="T42" fmla="*/ 280 w 407"/>
                <a:gd name="T43" fmla="*/ 246 h 424"/>
                <a:gd name="T44" fmla="*/ 254 w 407"/>
                <a:gd name="T45" fmla="*/ 271 h 424"/>
                <a:gd name="T46" fmla="*/ 229 w 407"/>
                <a:gd name="T47" fmla="*/ 263 h 424"/>
                <a:gd name="T48" fmla="*/ 229 w 407"/>
                <a:gd name="T49" fmla="*/ 26 h 424"/>
                <a:gd name="T50" fmla="*/ 220 w 407"/>
                <a:gd name="T51" fmla="*/ 77 h 424"/>
                <a:gd name="T52" fmla="*/ 237 w 407"/>
                <a:gd name="T53" fmla="*/ 111 h 424"/>
                <a:gd name="T54" fmla="*/ 271 w 407"/>
                <a:gd name="T55" fmla="*/ 136 h 424"/>
                <a:gd name="T56" fmla="*/ 314 w 407"/>
                <a:gd name="T57" fmla="*/ 170 h 424"/>
                <a:gd name="T58" fmla="*/ 347 w 407"/>
                <a:gd name="T59" fmla="*/ 178 h 424"/>
                <a:gd name="T60" fmla="*/ 390 w 407"/>
                <a:gd name="T61" fmla="*/ 153 h 424"/>
                <a:gd name="T62" fmla="*/ 407 w 407"/>
                <a:gd name="T63" fmla="*/ 102 h 424"/>
                <a:gd name="T64" fmla="*/ 390 w 407"/>
                <a:gd name="T65" fmla="*/ 68 h 424"/>
                <a:gd name="T66" fmla="*/ 347 w 407"/>
                <a:gd name="T67" fmla="*/ 34 h 424"/>
                <a:gd name="T68" fmla="*/ 314 w 407"/>
                <a:gd name="T69" fmla="*/ 9 h 424"/>
                <a:gd name="T70" fmla="*/ 271 w 407"/>
                <a:gd name="T71" fmla="*/ 0 h 424"/>
                <a:gd name="T72" fmla="*/ 229 w 407"/>
                <a:gd name="T73" fmla="*/ 26 h 424"/>
                <a:gd name="T74" fmla="*/ 271 w 407"/>
                <a:gd name="T75" fmla="*/ 43 h 424"/>
                <a:gd name="T76" fmla="*/ 305 w 407"/>
                <a:gd name="T77" fmla="*/ 51 h 424"/>
                <a:gd name="T78" fmla="*/ 347 w 407"/>
                <a:gd name="T79" fmla="*/ 85 h 424"/>
                <a:gd name="T80" fmla="*/ 373 w 407"/>
                <a:gd name="T81" fmla="*/ 119 h 424"/>
                <a:gd name="T82" fmla="*/ 356 w 407"/>
                <a:gd name="T83" fmla="*/ 136 h 424"/>
                <a:gd name="T84" fmla="*/ 322 w 407"/>
                <a:gd name="T85" fmla="*/ 127 h 424"/>
                <a:gd name="T86" fmla="*/ 271 w 407"/>
                <a:gd name="T87" fmla="*/ 94 h 424"/>
                <a:gd name="T88" fmla="*/ 254 w 407"/>
                <a:gd name="T89" fmla="*/ 6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7" h="424">
                  <a:moveTo>
                    <a:pt x="34" y="348"/>
                  </a:moveTo>
                  <a:lnTo>
                    <a:pt x="85" y="280"/>
                  </a:lnTo>
                  <a:lnTo>
                    <a:pt x="102" y="322"/>
                  </a:lnTo>
                  <a:lnTo>
                    <a:pt x="119" y="356"/>
                  </a:lnTo>
                  <a:lnTo>
                    <a:pt x="144" y="398"/>
                  </a:lnTo>
                  <a:lnTo>
                    <a:pt x="178" y="424"/>
                  </a:lnTo>
                  <a:lnTo>
                    <a:pt x="195" y="398"/>
                  </a:lnTo>
                  <a:lnTo>
                    <a:pt x="178" y="373"/>
                  </a:lnTo>
                  <a:lnTo>
                    <a:pt x="153" y="356"/>
                  </a:lnTo>
                  <a:lnTo>
                    <a:pt x="119" y="297"/>
                  </a:lnTo>
                  <a:lnTo>
                    <a:pt x="110" y="263"/>
                  </a:lnTo>
                  <a:lnTo>
                    <a:pt x="102" y="237"/>
                  </a:lnTo>
                  <a:lnTo>
                    <a:pt x="85" y="221"/>
                  </a:lnTo>
                  <a:lnTo>
                    <a:pt x="0" y="322"/>
                  </a:lnTo>
                  <a:lnTo>
                    <a:pt x="34" y="348"/>
                  </a:lnTo>
                  <a:close/>
                  <a:moveTo>
                    <a:pt x="212" y="297"/>
                  </a:moveTo>
                  <a:lnTo>
                    <a:pt x="237" y="305"/>
                  </a:lnTo>
                  <a:lnTo>
                    <a:pt x="254" y="305"/>
                  </a:lnTo>
                  <a:lnTo>
                    <a:pt x="280" y="297"/>
                  </a:lnTo>
                  <a:lnTo>
                    <a:pt x="297" y="280"/>
                  </a:lnTo>
                  <a:lnTo>
                    <a:pt x="314" y="246"/>
                  </a:lnTo>
                  <a:lnTo>
                    <a:pt x="305" y="221"/>
                  </a:lnTo>
                  <a:lnTo>
                    <a:pt x="297" y="195"/>
                  </a:lnTo>
                  <a:lnTo>
                    <a:pt x="280" y="178"/>
                  </a:lnTo>
                  <a:lnTo>
                    <a:pt x="254" y="170"/>
                  </a:lnTo>
                  <a:lnTo>
                    <a:pt x="237" y="161"/>
                  </a:lnTo>
                  <a:lnTo>
                    <a:pt x="212" y="170"/>
                  </a:lnTo>
                  <a:lnTo>
                    <a:pt x="195" y="187"/>
                  </a:lnTo>
                  <a:lnTo>
                    <a:pt x="178" y="212"/>
                  </a:lnTo>
                  <a:lnTo>
                    <a:pt x="161" y="187"/>
                  </a:lnTo>
                  <a:lnTo>
                    <a:pt x="204" y="127"/>
                  </a:lnTo>
                  <a:lnTo>
                    <a:pt x="178" y="111"/>
                  </a:lnTo>
                  <a:lnTo>
                    <a:pt x="110" y="187"/>
                  </a:lnTo>
                  <a:lnTo>
                    <a:pt x="187" y="263"/>
                  </a:lnTo>
                  <a:lnTo>
                    <a:pt x="204" y="246"/>
                  </a:lnTo>
                  <a:lnTo>
                    <a:pt x="204" y="229"/>
                  </a:lnTo>
                  <a:lnTo>
                    <a:pt x="212" y="212"/>
                  </a:lnTo>
                  <a:lnTo>
                    <a:pt x="220" y="204"/>
                  </a:lnTo>
                  <a:lnTo>
                    <a:pt x="229" y="204"/>
                  </a:lnTo>
                  <a:lnTo>
                    <a:pt x="246" y="204"/>
                  </a:lnTo>
                  <a:lnTo>
                    <a:pt x="263" y="212"/>
                  </a:lnTo>
                  <a:lnTo>
                    <a:pt x="271" y="221"/>
                  </a:lnTo>
                  <a:lnTo>
                    <a:pt x="280" y="237"/>
                  </a:lnTo>
                  <a:lnTo>
                    <a:pt x="280" y="246"/>
                  </a:lnTo>
                  <a:lnTo>
                    <a:pt x="271" y="254"/>
                  </a:lnTo>
                  <a:lnTo>
                    <a:pt x="254" y="271"/>
                  </a:lnTo>
                  <a:lnTo>
                    <a:pt x="246" y="271"/>
                  </a:lnTo>
                  <a:lnTo>
                    <a:pt x="229" y="263"/>
                  </a:lnTo>
                  <a:lnTo>
                    <a:pt x="212" y="297"/>
                  </a:lnTo>
                  <a:close/>
                  <a:moveTo>
                    <a:pt x="229" y="26"/>
                  </a:moveTo>
                  <a:lnTo>
                    <a:pt x="220" y="51"/>
                  </a:lnTo>
                  <a:lnTo>
                    <a:pt x="220" y="77"/>
                  </a:lnTo>
                  <a:lnTo>
                    <a:pt x="229" y="94"/>
                  </a:lnTo>
                  <a:lnTo>
                    <a:pt x="237" y="111"/>
                  </a:lnTo>
                  <a:lnTo>
                    <a:pt x="254" y="119"/>
                  </a:lnTo>
                  <a:lnTo>
                    <a:pt x="271" y="136"/>
                  </a:lnTo>
                  <a:lnTo>
                    <a:pt x="297" y="153"/>
                  </a:lnTo>
                  <a:lnTo>
                    <a:pt x="314" y="170"/>
                  </a:lnTo>
                  <a:lnTo>
                    <a:pt x="331" y="170"/>
                  </a:lnTo>
                  <a:lnTo>
                    <a:pt x="347" y="178"/>
                  </a:lnTo>
                  <a:lnTo>
                    <a:pt x="373" y="170"/>
                  </a:lnTo>
                  <a:lnTo>
                    <a:pt x="390" y="153"/>
                  </a:lnTo>
                  <a:lnTo>
                    <a:pt x="407" y="127"/>
                  </a:lnTo>
                  <a:lnTo>
                    <a:pt x="407" y="102"/>
                  </a:lnTo>
                  <a:lnTo>
                    <a:pt x="398" y="85"/>
                  </a:lnTo>
                  <a:lnTo>
                    <a:pt x="390" y="68"/>
                  </a:lnTo>
                  <a:lnTo>
                    <a:pt x="373" y="51"/>
                  </a:lnTo>
                  <a:lnTo>
                    <a:pt x="347" y="34"/>
                  </a:lnTo>
                  <a:lnTo>
                    <a:pt x="331" y="26"/>
                  </a:lnTo>
                  <a:lnTo>
                    <a:pt x="314" y="9"/>
                  </a:lnTo>
                  <a:lnTo>
                    <a:pt x="288" y="9"/>
                  </a:lnTo>
                  <a:lnTo>
                    <a:pt x="271" y="0"/>
                  </a:lnTo>
                  <a:lnTo>
                    <a:pt x="254" y="9"/>
                  </a:lnTo>
                  <a:lnTo>
                    <a:pt x="229" y="26"/>
                  </a:lnTo>
                  <a:close/>
                  <a:moveTo>
                    <a:pt x="254" y="43"/>
                  </a:moveTo>
                  <a:lnTo>
                    <a:pt x="271" y="43"/>
                  </a:lnTo>
                  <a:lnTo>
                    <a:pt x="288" y="43"/>
                  </a:lnTo>
                  <a:lnTo>
                    <a:pt x="305" y="51"/>
                  </a:lnTo>
                  <a:lnTo>
                    <a:pt x="331" y="68"/>
                  </a:lnTo>
                  <a:lnTo>
                    <a:pt x="347" y="85"/>
                  </a:lnTo>
                  <a:lnTo>
                    <a:pt x="364" y="102"/>
                  </a:lnTo>
                  <a:lnTo>
                    <a:pt x="373" y="119"/>
                  </a:lnTo>
                  <a:lnTo>
                    <a:pt x="364" y="127"/>
                  </a:lnTo>
                  <a:lnTo>
                    <a:pt x="356" y="136"/>
                  </a:lnTo>
                  <a:lnTo>
                    <a:pt x="339" y="136"/>
                  </a:lnTo>
                  <a:lnTo>
                    <a:pt x="322" y="127"/>
                  </a:lnTo>
                  <a:lnTo>
                    <a:pt x="297" y="111"/>
                  </a:lnTo>
                  <a:lnTo>
                    <a:pt x="271" y="94"/>
                  </a:lnTo>
                  <a:lnTo>
                    <a:pt x="263" y="77"/>
                  </a:lnTo>
                  <a:lnTo>
                    <a:pt x="254" y="60"/>
                  </a:lnTo>
                  <a:lnTo>
                    <a:pt x="254" y="43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1" name="Rectangle 357">
              <a:extLst>
                <a:ext uri="{FF2B5EF4-FFF2-40B4-BE49-F238E27FC236}">
                  <a16:creationId xmlns:a16="http://schemas.microsoft.com/office/drawing/2014/main" id="{6EEDE828-A845-433B-BCDA-634372C906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20000">
              <a:off x="255" y="142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2" name="Rectangle 358">
              <a:extLst>
                <a:ext uri="{FF2B5EF4-FFF2-40B4-BE49-F238E27FC236}">
                  <a16:creationId xmlns:a16="http://schemas.microsoft.com/office/drawing/2014/main" id="{A14C91D0-3DFF-4531-B1F2-F8D366E3AF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20000">
              <a:off x="271" y="139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" name="Rectangle 359">
              <a:extLst>
                <a:ext uri="{FF2B5EF4-FFF2-40B4-BE49-F238E27FC236}">
                  <a16:creationId xmlns:a16="http://schemas.microsoft.com/office/drawing/2014/main" id="{50264A53-F655-4FA1-B159-5E8096099B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20000">
              <a:off x="287" y="137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4" name="Freeform 360">
              <a:extLst>
                <a:ext uri="{FF2B5EF4-FFF2-40B4-BE49-F238E27FC236}">
                  <a16:creationId xmlns:a16="http://schemas.microsoft.com/office/drawing/2014/main" id="{7C93C196-7579-4220-B27E-6A19E42FAC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8" y="74"/>
              <a:ext cx="47" cy="77"/>
            </a:xfrm>
            <a:custGeom>
              <a:avLst/>
              <a:gdLst>
                <a:gd name="T0" fmla="*/ 186 w 271"/>
                <a:gd name="T1" fmla="*/ 102 h 441"/>
                <a:gd name="T2" fmla="*/ 203 w 271"/>
                <a:gd name="T3" fmla="*/ 68 h 441"/>
                <a:gd name="T4" fmla="*/ 186 w 271"/>
                <a:gd name="T5" fmla="*/ 26 h 441"/>
                <a:gd name="T6" fmla="*/ 135 w 271"/>
                <a:gd name="T7" fmla="*/ 0 h 441"/>
                <a:gd name="T8" fmla="*/ 42 w 271"/>
                <a:gd name="T9" fmla="*/ 17 h 441"/>
                <a:gd name="T10" fmla="*/ 0 w 271"/>
                <a:gd name="T11" fmla="*/ 68 h 441"/>
                <a:gd name="T12" fmla="*/ 8 w 271"/>
                <a:gd name="T13" fmla="*/ 119 h 441"/>
                <a:gd name="T14" fmla="*/ 51 w 271"/>
                <a:gd name="T15" fmla="*/ 144 h 441"/>
                <a:gd name="T16" fmla="*/ 110 w 271"/>
                <a:gd name="T17" fmla="*/ 127 h 441"/>
                <a:gd name="T18" fmla="*/ 135 w 271"/>
                <a:gd name="T19" fmla="*/ 94 h 441"/>
                <a:gd name="T20" fmla="*/ 127 w 271"/>
                <a:gd name="T21" fmla="*/ 51 h 441"/>
                <a:gd name="T22" fmla="*/ 135 w 271"/>
                <a:gd name="T23" fmla="*/ 34 h 441"/>
                <a:gd name="T24" fmla="*/ 161 w 271"/>
                <a:gd name="T25" fmla="*/ 43 h 441"/>
                <a:gd name="T26" fmla="*/ 169 w 271"/>
                <a:gd name="T27" fmla="*/ 68 h 441"/>
                <a:gd name="T28" fmla="*/ 169 w 271"/>
                <a:gd name="T29" fmla="*/ 119 h 441"/>
                <a:gd name="T30" fmla="*/ 76 w 271"/>
                <a:gd name="T31" fmla="*/ 51 h 441"/>
                <a:gd name="T32" fmla="*/ 102 w 271"/>
                <a:gd name="T33" fmla="*/ 60 h 441"/>
                <a:gd name="T34" fmla="*/ 102 w 271"/>
                <a:gd name="T35" fmla="*/ 77 h 441"/>
                <a:gd name="T36" fmla="*/ 93 w 271"/>
                <a:gd name="T37" fmla="*/ 102 h 441"/>
                <a:gd name="T38" fmla="*/ 59 w 271"/>
                <a:gd name="T39" fmla="*/ 102 h 441"/>
                <a:gd name="T40" fmla="*/ 34 w 271"/>
                <a:gd name="T41" fmla="*/ 85 h 441"/>
                <a:gd name="T42" fmla="*/ 42 w 271"/>
                <a:gd name="T43" fmla="*/ 68 h 441"/>
                <a:gd name="T44" fmla="*/ 68 w 271"/>
                <a:gd name="T45" fmla="*/ 51 h 441"/>
                <a:gd name="T46" fmla="*/ 220 w 271"/>
                <a:gd name="T47" fmla="*/ 170 h 441"/>
                <a:gd name="T48" fmla="*/ 169 w 271"/>
                <a:gd name="T49" fmla="*/ 144 h 441"/>
                <a:gd name="T50" fmla="*/ 93 w 271"/>
                <a:gd name="T51" fmla="*/ 161 h 441"/>
                <a:gd name="T52" fmla="*/ 59 w 271"/>
                <a:gd name="T53" fmla="*/ 178 h 441"/>
                <a:gd name="T54" fmla="*/ 34 w 271"/>
                <a:gd name="T55" fmla="*/ 212 h 441"/>
                <a:gd name="T56" fmla="*/ 42 w 271"/>
                <a:gd name="T57" fmla="*/ 263 h 441"/>
                <a:gd name="T58" fmla="*/ 102 w 271"/>
                <a:gd name="T59" fmla="*/ 280 h 441"/>
                <a:gd name="T60" fmla="*/ 178 w 271"/>
                <a:gd name="T61" fmla="*/ 271 h 441"/>
                <a:gd name="T62" fmla="*/ 212 w 271"/>
                <a:gd name="T63" fmla="*/ 254 h 441"/>
                <a:gd name="T64" fmla="*/ 237 w 271"/>
                <a:gd name="T65" fmla="*/ 221 h 441"/>
                <a:gd name="T66" fmla="*/ 203 w 271"/>
                <a:gd name="T67" fmla="*/ 195 h 441"/>
                <a:gd name="T68" fmla="*/ 195 w 271"/>
                <a:gd name="T69" fmla="*/ 221 h 441"/>
                <a:gd name="T70" fmla="*/ 169 w 271"/>
                <a:gd name="T71" fmla="*/ 229 h 441"/>
                <a:gd name="T72" fmla="*/ 110 w 271"/>
                <a:gd name="T73" fmla="*/ 246 h 441"/>
                <a:gd name="T74" fmla="*/ 76 w 271"/>
                <a:gd name="T75" fmla="*/ 238 h 441"/>
                <a:gd name="T76" fmla="*/ 68 w 271"/>
                <a:gd name="T77" fmla="*/ 221 h 441"/>
                <a:gd name="T78" fmla="*/ 85 w 271"/>
                <a:gd name="T79" fmla="*/ 204 h 441"/>
                <a:gd name="T80" fmla="*/ 127 w 271"/>
                <a:gd name="T81" fmla="*/ 187 h 441"/>
                <a:gd name="T82" fmla="*/ 178 w 271"/>
                <a:gd name="T83" fmla="*/ 187 h 441"/>
                <a:gd name="T84" fmla="*/ 203 w 271"/>
                <a:gd name="T85" fmla="*/ 195 h 441"/>
                <a:gd name="T86" fmla="*/ 262 w 271"/>
                <a:gd name="T87" fmla="*/ 322 h 441"/>
                <a:gd name="T88" fmla="*/ 203 w 271"/>
                <a:gd name="T89" fmla="*/ 305 h 441"/>
                <a:gd name="T90" fmla="*/ 135 w 271"/>
                <a:gd name="T91" fmla="*/ 314 h 441"/>
                <a:gd name="T92" fmla="*/ 93 w 271"/>
                <a:gd name="T93" fmla="*/ 331 h 441"/>
                <a:gd name="T94" fmla="*/ 76 w 271"/>
                <a:gd name="T95" fmla="*/ 365 h 441"/>
                <a:gd name="T96" fmla="*/ 85 w 271"/>
                <a:gd name="T97" fmla="*/ 415 h 441"/>
                <a:gd name="T98" fmla="*/ 135 w 271"/>
                <a:gd name="T99" fmla="*/ 441 h 441"/>
                <a:gd name="T100" fmla="*/ 212 w 271"/>
                <a:gd name="T101" fmla="*/ 424 h 441"/>
                <a:gd name="T102" fmla="*/ 245 w 271"/>
                <a:gd name="T103" fmla="*/ 407 h 441"/>
                <a:gd name="T104" fmla="*/ 271 w 271"/>
                <a:gd name="T105" fmla="*/ 373 h 441"/>
                <a:gd name="T106" fmla="*/ 237 w 271"/>
                <a:gd name="T107" fmla="*/ 356 h 441"/>
                <a:gd name="T108" fmla="*/ 237 w 271"/>
                <a:gd name="T109" fmla="*/ 373 h 441"/>
                <a:gd name="T110" fmla="*/ 203 w 271"/>
                <a:gd name="T111" fmla="*/ 390 h 441"/>
                <a:gd name="T112" fmla="*/ 144 w 271"/>
                <a:gd name="T113" fmla="*/ 398 h 441"/>
                <a:gd name="T114" fmla="*/ 110 w 271"/>
                <a:gd name="T115" fmla="*/ 398 h 441"/>
                <a:gd name="T116" fmla="*/ 102 w 271"/>
                <a:gd name="T117" fmla="*/ 373 h 441"/>
                <a:gd name="T118" fmla="*/ 118 w 271"/>
                <a:gd name="T119" fmla="*/ 365 h 441"/>
                <a:gd name="T120" fmla="*/ 169 w 271"/>
                <a:gd name="T121" fmla="*/ 348 h 441"/>
                <a:gd name="T122" fmla="*/ 212 w 271"/>
                <a:gd name="T123" fmla="*/ 339 h 441"/>
                <a:gd name="T124" fmla="*/ 237 w 271"/>
                <a:gd name="T125" fmla="*/ 35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1" h="441">
                  <a:moveTo>
                    <a:pt x="169" y="119"/>
                  </a:moveTo>
                  <a:lnTo>
                    <a:pt x="186" y="102"/>
                  </a:lnTo>
                  <a:lnTo>
                    <a:pt x="195" y="94"/>
                  </a:lnTo>
                  <a:lnTo>
                    <a:pt x="203" y="68"/>
                  </a:lnTo>
                  <a:lnTo>
                    <a:pt x="203" y="51"/>
                  </a:lnTo>
                  <a:lnTo>
                    <a:pt x="186" y="26"/>
                  </a:lnTo>
                  <a:lnTo>
                    <a:pt x="169" y="9"/>
                  </a:lnTo>
                  <a:lnTo>
                    <a:pt x="135" y="0"/>
                  </a:lnTo>
                  <a:lnTo>
                    <a:pt x="85" y="0"/>
                  </a:lnTo>
                  <a:lnTo>
                    <a:pt x="42" y="17"/>
                  </a:lnTo>
                  <a:lnTo>
                    <a:pt x="17" y="43"/>
                  </a:lnTo>
                  <a:lnTo>
                    <a:pt x="0" y="68"/>
                  </a:lnTo>
                  <a:lnTo>
                    <a:pt x="0" y="94"/>
                  </a:lnTo>
                  <a:lnTo>
                    <a:pt x="8" y="119"/>
                  </a:lnTo>
                  <a:lnTo>
                    <a:pt x="34" y="136"/>
                  </a:lnTo>
                  <a:lnTo>
                    <a:pt x="51" y="144"/>
                  </a:lnTo>
                  <a:lnTo>
                    <a:pt x="85" y="136"/>
                  </a:lnTo>
                  <a:lnTo>
                    <a:pt x="110" y="127"/>
                  </a:lnTo>
                  <a:lnTo>
                    <a:pt x="127" y="111"/>
                  </a:lnTo>
                  <a:lnTo>
                    <a:pt x="135" y="94"/>
                  </a:lnTo>
                  <a:lnTo>
                    <a:pt x="135" y="68"/>
                  </a:lnTo>
                  <a:lnTo>
                    <a:pt x="127" y="51"/>
                  </a:lnTo>
                  <a:lnTo>
                    <a:pt x="110" y="34"/>
                  </a:lnTo>
                  <a:lnTo>
                    <a:pt x="135" y="34"/>
                  </a:lnTo>
                  <a:lnTo>
                    <a:pt x="152" y="43"/>
                  </a:lnTo>
                  <a:lnTo>
                    <a:pt x="161" y="43"/>
                  </a:lnTo>
                  <a:lnTo>
                    <a:pt x="169" y="60"/>
                  </a:lnTo>
                  <a:lnTo>
                    <a:pt x="169" y="68"/>
                  </a:lnTo>
                  <a:lnTo>
                    <a:pt x="152" y="85"/>
                  </a:lnTo>
                  <a:lnTo>
                    <a:pt x="169" y="119"/>
                  </a:lnTo>
                  <a:close/>
                  <a:moveTo>
                    <a:pt x="68" y="51"/>
                  </a:moveTo>
                  <a:lnTo>
                    <a:pt x="76" y="51"/>
                  </a:lnTo>
                  <a:lnTo>
                    <a:pt x="93" y="51"/>
                  </a:lnTo>
                  <a:lnTo>
                    <a:pt x="102" y="60"/>
                  </a:lnTo>
                  <a:lnTo>
                    <a:pt x="102" y="68"/>
                  </a:lnTo>
                  <a:lnTo>
                    <a:pt x="102" y="77"/>
                  </a:lnTo>
                  <a:lnTo>
                    <a:pt x="102" y="94"/>
                  </a:lnTo>
                  <a:lnTo>
                    <a:pt x="93" y="102"/>
                  </a:lnTo>
                  <a:lnTo>
                    <a:pt x="76" y="102"/>
                  </a:lnTo>
                  <a:lnTo>
                    <a:pt x="59" y="102"/>
                  </a:lnTo>
                  <a:lnTo>
                    <a:pt x="42" y="102"/>
                  </a:lnTo>
                  <a:lnTo>
                    <a:pt x="34" y="85"/>
                  </a:lnTo>
                  <a:lnTo>
                    <a:pt x="34" y="77"/>
                  </a:lnTo>
                  <a:lnTo>
                    <a:pt x="42" y="68"/>
                  </a:lnTo>
                  <a:lnTo>
                    <a:pt x="51" y="60"/>
                  </a:lnTo>
                  <a:lnTo>
                    <a:pt x="68" y="51"/>
                  </a:lnTo>
                  <a:close/>
                  <a:moveTo>
                    <a:pt x="237" y="195"/>
                  </a:moveTo>
                  <a:lnTo>
                    <a:pt x="220" y="170"/>
                  </a:lnTo>
                  <a:lnTo>
                    <a:pt x="203" y="153"/>
                  </a:lnTo>
                  <a:lnTo>
                    <a:pt x="169" y="144"/>
                  </a:lnTo>
                  <a:lnTo>
                    <a:pt x="118" y="153"/>
                  </a:lnTo>
                  <a:lnTo>
                    <a:pt x="93" y="161"/>
                  </a:lnTo>
                  <a:lnTo>
                    <a:pt x="76" y="170"/>
                  </a:lnTo>
                  <a:lnTo>
                    <a:pt x="59" y="178"/>
                  </a:lnTo>
                  <a:lnTo>
                    <a:pt x="42" y="187"/>
                  </a:lnTo>
                  <a:lnTo>
                    <a:pt x="34" y="212"/>
                  </a:lnTo>
                  <a:lnTo>
                    <a:pt x="34" y="238"/>
                  </a:lnTo>
                  <a:lnTo>
                    <a:pt x="42" y="263"/>
                  </a:lnTo>
                  <a:lnTo>
                    <a:pt x="68" y="280"/>
                  </a:lnTo>
                  <a:lnTo>
                    <a:pt x="102" y="280"/>
                  </a:lnTo>
                  <a:lnTo>
                    <a:pt x="152" y="280"/>
                  </a:lnTo>
                  <a:lnTo>
                    <a:pt x="178" y="271"/>
                  </a:lnTo>
                  <a:lnTo>
                    <a:pt x="195" y="263"/>
                  </a:lnTo>
                  <a:lnTo>
                    <a:pt x="212" y="254"/>
                  </a:lnTo>
                  <a:lnTo>
                    <a:pt x="220" y="238"/>
                  </a:lnTo>
                  <a:lnTo>
                    <a:pt x="237" y="221"/>
                  </a:lnTo>
                  <a:lnTo>
                    <a:pt x="237" y="195"/>
                  </a:lnTo>
                  <a:close/>
                  <a:moveTo>
                    <a:pt x="203" y="195"/>
                  </a:moveTo>
                  <a:lnTo>
                    <a:pt x="203" y="212"/>
                  </a:lnTo>
                  <a:lnTo>
                    <a:pt x="195" y="221"/>
                  </a:lnTo>
                  <a:lnTo>
                    <a:pt x="186" y="221"/>
                  </a:lnTo>
                  <a:lnTo>
                    <a:pt x="169" y="229"/>
                  </a:lnTo>
                  <a:lnTo>
                    <a:pt x="135" y="238"/>
                  </a:lnTo>
                  <a:lnTo>
                    <a:pt x="110" y="246"/>
                  </a:lnTo>
                  <a:lnTo>
                    <a:pt x="93" y="246"/>
                  </a:lnTo>
                  <a:lnTo>
                    <a:pt x="76" y="238"/>
                  </a:lnTo>
                  <a:lnTo>
                    <a:pt x="68" y="229"/>
                  </a:lnTo>
                  <a:lnTo>
                    <a:pt x="68" y="221"/>
                  </a:lnTo>
                  <a:lnTo>
                    <a:pt x="76" y="212"/>
                  </a:lnTo>
                  <a:lnTo>
                    <a:pt x="85" y="204"/>
                  </a:lnTo>
                  <a:lnTo>
                    <a:pt x="102" y="195"/>
                  </a:lnTo>
                  <a:lnTo>
                    <a:pt x="127" y="187"/>
                  </a:lnTo>
                  <a:lnTo>
                    <a:pt x="161" y="187"/>
                  </a:lnTo>
                  <a:lnTo>
                    <a:pt x="178" y="187"/>
                  </a:lnTo>
                  <a:lnTo>
                    <a:pt x="195" y="187"/>
                  </a:lnTo>
                  <a:lnTo>
                    <a:pt x="203" y="195"/>
                  </a:lnTo>
                  <a:close/>
                  <a:moveTo>
                    <a:pt x="271" y="348"/>
                  </a:moveTo>
                  <a:lnTo>
                    <a:pt x="262" y="322"/>
                  </a:lnTo>
                  <a:lnTo>
                    <a:pt x="237" y="305"/>
                  </a:lnTo>
                  <a:lnTo>
                    <a:pt x="203" y="305"/>
                  </a:lnTo>
                  <a:lnTo>
                    <a:pt x="161" y="305"/>
                  </a:lnTo>
                  <a:lnTo>
                    <a:pt x="135" y="314"/>
                  </a:lnTo>
                  <a:lnTo>
                    <a:pt x="110" y="322"/>
                  </a:lnTo>
                  <a:lnTo>
                    <a:pt x="93" y="331"/>
                  </a:lnTo>
                  <a:lnTo>
                    <a:pt x="85" y="339"/>
                  </a:lnTo>
                  <a:lnTo>
                    <a:pt x="76" y="365"/>
                  </a:lnTo>
                  <a:lnTo>
                    <a:pt x="76" y="390"/>
                  </a:lnTo>
                  <a:lnTo>
                    <a:pt x="85" y="415"/>
                  </a:lnTo>
                  <a:lnTo>
                    <a:pt x="102" y="432"/>
                  </a:lnTo>
                  <a:lnTo>
                    <a:pt x="135" y="441"/>
                  </a:lnTo>
                  <a:lnTo>
                    <a:pt x="186" y="432"/>
                  </a:lnTo>
                  <a:lnTo>
                    <a:pt x="212" y="424"/>
                  </a:lnTo>
                  <a:lnTo>
                    <a:pt x="229" y="415"/>
                  </a:lnTo>
                  <a:lnTo>
                    <a:pt x="245" y="407"/>
                  </a:lnTo>
                  <a:lnTo>
                    <a:pt x="262" y="398"/>
                  </a:lnTo>
                  <a:lnTo>
                    <a:pt x="271" y="373"/>
                  </a:lnTo>
                  <a:lnTo>
                    <a:pt x="271" y="348"/>
                  </a:lnTo>
                  <a:close/>
                  <a:moveTo>
                    <a:pt x="237" y="356"/>
                  </a:moveTo>
                  <a:lnTo>
                    <a:pt x="237" y="365"/>
                  </a:lnTo>
                  <a:lnTo>
                    <a:pt x="237" y="373"/>
                  </a:lnTo>
                  <a:lnTo>
                    <a:pt x="220" y="381"/>
                  </a:lnTo>
                  <a:lnTo>
                    <a:pt x="203" y="390"/>
                  </a:lnTo>
                  <a:lnTo>
                    <a:pt x="178" y="398"/>
                  </a:lnTo>
                  <a:lnTo>
                    <a:pt x="144" y="398"/>
                  </a:lnTo>
                  <a:lnTo>
                    <a:pt x="127" y="398"/>
                  </a:lnTo>
                  <a:lnTo>
                    <a:pt x="110" y="398"/>
                  </a:lnTo>
                  <a:lnTo>
                    <a:pt x="102" y="390"/>
                  </a:lnTo>
                  <a:lnTo>
                    <a:pt x="102" y="373"/>
                  </a:lnTo>
                  <a:lnTo>
                    <a:pt x="110" y="365"/>
                  </a:lnTo>
                  <a:lnTo>
                    <a:pt x="118" y="365"/>
                  </a:lnTo>
                  <a:lnTo>
                    <a:pt x="135" y="356"/>
                  </a:lnTo>
                  <a:lnTo>
                    <a:pt x="169" y="348"/>
                  </a:lnTo>
                  <a:lnTo>
                    <a:pt x="195" y="339"/>
                  </a:lnTo>
                  <a:lnTo>
                    <a:pt x="212" y="339"/>
                  </a:lnTo>
                  <a:lnTo>
                    <a:pt x="237" y="348"/>
                  </a:lnTo>
                  <a:lnTo>
                    <a:pt x="237" y="356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5" name="Rectangle 361">
              <a:extLst>
                <a:ext uri="{FF2B5EF4-FFF2-40B4-BE49-F238E27FC236}">
                  <a16:creationId xmlns:a16="http://schemas.microsoft.com/office/drawing/2014/main" id="{BDE6F7D6-69CF-44ED-BA97-98D25B92BB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20000">
              <a:off x="2156" y="6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6" name="Rectangle 362">
              <a:extLst>
                <a:ext uri="{FF2B5EF4-FFF2-40B4-BE49-F238E27FC236}">
                  <a16:creationId xmlns:a16="http://schemas.microsoft.com/office/drawing/2014/main" id="{1B706326-7974-4732-8EE1-DE6789DF5F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20000">
              <a:off x="2163" y="9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7" name="Rectangle 363">
              <a:extLst>
                <a:ext uri="{FF2B5EF4-FFF2-40B4-BE49-F238E27FC236}">
                  <a16:creationId xmlns:a16="http://schemas.microsoft.com/office/drawing/2014/main" id="{93B343EB-9E6E-424C-8F40-12986BDBE2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20000">
              <a:off x="2166" y="11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8" name="Freeform 364">
              <a:extLst>
                <a:ext uri="{FF2B5EF4-FFF2-40B4-BE49-F238E27FC236}">
                  <a16:creationId xmlns:a16="http://schemas.microsoft.com/office/drawing/2014/main" id="{3D18C4C2-0F0F-4CF1-9FC7-219E6FD15F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3" y="2835"/>
              <a:ext cx="52" cy="77"/>
            </a:xfrm>
            <a:custGeom>
              <a:avLst/>
              <a:gdLst>
                <a:gd name="T0" fmla="*/ 153 w 297"/>
                <a:gd name="T1" fmla="*/ 440 h 440"/>
                <a:gd name="T2" fmla="*/ 187 w 297"/>
                <a:gd name="T3" fmla="*/ 415 h 440"/>
                <a:gd name="T4" fmla="*/ 203 w 297"/>
                <a:gd name="T5" fmla="*/ 364 h 440"/>
                <a:gd name="T6" fmla="*/ 178 w 297"/>
                <a:gd name="T7" fmla="*/ 321 h 440"/>
                <a:gd name="T8" fmla="*/ 127 w 297"/>
                <a:gd name="T9" fmla="*/ 304 h 440"/>
                <a:gd name="T10" fmla="*/ 85 w 297"/>
                <a:gd name="T11" fmla="*/ 321 h 440"/>
                <a:gd name="T12" fmla="*/ 68 w 297"/>
                <a:gd name="T13" fmla="*/ 372 h 440"/>
                <a:gd name="T14" fmla="*/ 60 w 297"/>
                <a:gd name="T15" fmla="*/ 288 h 440"/>
                <a:gd name="T16" fmla="*/ 0 w 297"/>
                <a:gd name="T17" fmla="*/ 372 h 440"/>
                <a:gd name="T18" fmla="*/ 102 w 297"/>
                <a:gd name="T19" fmla="*/ 398 h 440"/>
                <a:gd name="T20" fmla="*/ 102 w 297"/>
                <a:gd name="T21" fmla="*/ 364 h 440"/>
                <a:gd name="T22" fmla="*/ 127 w 297"/>
                <a:gd name="T23" fmla="*/ 347 h 440"/>
                <a:gd name="T24" fmla="*/ 161 w 297"/>
                <a:gd name="T25" fmla="*/ 355 h 440"/>
                <a:gd name="T26" fmla="*/ 170 w 297"/>
                <a:gd name="T27" fmla="*/ 372 h 440"/>
                <a:gd name="T28" fmla="*/ 161 w 297"/>
                <a:gd name="T29" fmla="*/ 398 h 440"/>
                <a:gd name="T30" fmla="*/ 136 w 297"/>
                <a:gd name="T31" fmla="*/ 406 h 440"/>
                <a:gd name="T32" fmla="*/ 51 w 297"/>
                <a:gd name="T33" fmla="*/ 194 h 440"/>
                <a:gd name="T34" fmla="*/ 60 w 297"/>
                <a:gd name="T35" fmla="*/ 237 h 440"/>
                <a:gd name="T36" fmla="*/ 85 w 297"/>
                <a:gd name="T37" fmla="*/ 262 h 440"/>
                <a:gd name="T38" fmla="*/ 127 w 297"/>
                <a:gd name="T39" fmla="*/ 279 h 440"/>
                <a:gd name="T40" fmla="*/ 212 w 297"/>
                <a:gd name="T41" fmla="*/ 288 h 440"/>
                <a:gd name="T42" fmla="*/ 246 w 297"/>
                <a:gd name="T43" fmla="*/ 254 h 440"/>
                <a:gd name="T44" fmla="*/ 237 w 297"/>
                <a:gd name="T45" fmla="*/ 203 h 440"/>
                <a:gd name="T46" fmla="*/ 212 w 297"/>
                <a:gd name="T47" fmla="*/ 177 h 440"/>
                <a:gd name="T48" fmla="*/ 170 w 297"/>
                <a:gd name="T49" fmla="*/ 161 h 440"/>
                <a:gd name="T50" fmla="*/ 85 w 297"/>
                <a:gd name="T51" fmla="*/ 152 h 440"/>
                <a:gd name="T52" fmla="*/ 51 w 297"/>
                <a:gd name="T53" fmla="*/ 194 h 440"/>
                <a:gd name="T54" fmla="*/ 93 w 297"/>
                <a:gd name="T55" fmla="*/ 186 h 440"/>
                <a:gd name="T56" fmla="*/ 127 w 297"/>
                <a:gd name="T57" fmla="*/ 186 h 440"/>
                <a:gd name="T58" fmla="*/ 187 w 297"/>
                <a:gd name="T59" fmla="*/ 211 h 440"/>
                <a:gd name="T60" fmla="*/ 212 w 297"/>
                <a:gd name="T61" fmla="*/ 228 h 440"/>
                <a:gd name="T62" fmla="*/ 212 w 297"/>
                <a:gd name="T63" fmla="*/ 254 h 440"/>
                <a:gd name="T64" fmla="*/ 187 w 297"/>
                <a:gd name="T65" fmla="*/ 254 h 440"/>
                <a:gd name="T66" fmla="*/ 144 w 297"/>
                <a:gd name="T67" fmla="*/ 245 h 440"/>
                <a:gd name="T68" fmla="*/ 93 w 297"/>
                <a:gd name="T69" fmla="*/ 228 h 440"/>
                <a:gd name="T70" fmla="*/ 85 w 297"/>
                <a:gd name="T71" fmla="*/ 203 h 440"/>
                <a:gd name="T72" fmla="*/ 93 w 297"/>
                <a:gd name="T73" fmla="*/ 67 h 440"/>
                <a:gd name="T74" fmla="*/ 119 w 297"/>
                <a:gd name="T75" fmla="*/ 101 h 440"/>
                <a:gd name="T76" fmla="*/ 153 w 297"/>
                <a:gd name="T77" fmla="*/ 118 h 440"/>
                <a:gd name="T78" fmla="*/ 220 w 297"/>
                <a:gd name="T79" fmla="*/ 144 h 440"/>
                <a:gd name="T80" fmla="*/ 280 w 297"/>
                <a:gd name="T81" fmla="*/ 127 h 440"/>
                <a:gd name="T82" fmla="*/ 297 w 297"/>
                <a:gd name="T83" fmla="*/ 76 h 440"/>
                <a:gd name="T84" fmla="*/ 280 w 297"/>
                <a:gd name="T85" fmla="*/ 34 h 440"/>
                <a:gd name="T86" fmla="*/ 237 w 297"/>
                <a:gd name="T87" fmla="*/ 17 h 440"/>
                <a:gd name="T88" fmla="*/ 170 w 297"/>
                <a:gd name="T89" fmla="*/ 0 h 440"/>
                <a:gd name="T90" fmla="*/ 110 w 297"/>
                <a:gd name="T91" fmla="*/ 17 h 440"/>
                <a:gd name="T92" fmla="*/ 127 w 297"/>
                <a:gd name="T93" fmla="*/ 51 h 440"/>
                <a:gd name="T94" fmla="*/ 153 w 297"/>
                <a:gd name="T95" fmla="*/ 34 h 440"/>
                <a:gd name="T96" fmla="*/ 203 w 297"/>
                <a:gd name="T97" fmla="*/ 42 h 440"/>
                <a:gd name="T98" fmla="*/ 246 w 297"/>
                <a:gd name="T99" fmla="*/ 67 h 440"/>
                <a:gd name="T100" fmla="*/ 263 w 297"/>
                <a:gd name="T101" fmla="*/ 93 h 440"/>
                <a:gd name="T102" fmla="*/ 246 w 297"/>
                <a:gd name="T103" fmla="*/ 101 h 440"/>
                <a:gd name="T104" fmla="*/ 220 w 297"/>
                <a:gd name="T105" fmla="*/ 101 h 440"/>
                <a:gd name="T106" fmla="*/ 161 w 297"/>
                <a:gd name="T107" fmla="*/ 84 h 440"/>
                <a:gd name="T108" fmla="*/ 127 w 297"/>
                <a:gd name="T109" fmla="*/ 5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7" h="440">
                  <a:moveTo>
                    <a:pt x="127" y="440"/>
                  </a:moveTo>
                  <a:lnTo>
                    <a:pt x="153" y="440"/>
                  </a:lnTo>
                  <a:lnTo>
                    <a:pt x="170" y="431"/>
                  </a:lnTo>
                  <a:lnTo>
                    <a:pt x="187" y="415"/>
                  </a:lnTo>
                  <a:lnTo>
                    <a:pt x="203" y="398"/>
                  </a:lnTo>
                  <a:lnTo>
                    <a:pt x="203" y="364"/>
                  </a:lnTo>
                  <a:lnTo>
                    <a:pt x="195" y="338"/>
                  </a:lnTo>
                  <a:lnTo>
                    <a:pt x="178" y="321"/>
                  </a:lnTo>
                  <a:lnTo>
                    <a:pt x="153" y="304"/>
                  </a:lnTo>
                  <a:lnTo>
                    <a:pt x="127" y="304"/>
                  </a:lnTo>
                  <a:lnTo>
                    <a:pt x="102" y="313"/>
                  </a:lnTo>
                  <a:lnTo>
                    <a:pt x="85" y="321"/>
                  </a:lnTo>
                  <a:lnTo>
                    <a:pt x="68" y="347"/>
                  </a:lnTo>
                  <a:lnTo>
                    <a:pt x="68" y="372"/>
                  </a:lnTo>
                  <a:lnTo>
                    <a:pt x="43" y="355"/>
                  </a:lnTo>
                  <a:lnTo>
                    <a:pt x="60" y="288"/>
                  </a:lnTo>
                  <a:lnTo>
                    <a:pt x="26" y="279"/>
                  </a:lnTo>
                  <a:lnTo>
                    <a:pt x="0" y="372"/>
                  </a:lnTo>
                  <a:lnTo>
                    <a:pt x="93" y="423"/>
                  </a:lnTo>
                  <a:lnTo>
                    <a:pt x="102" y="398"/>
                  </a:lnTo>
                  <a:lnTo>
                    <a:pt x="102" y="381"/>
                  </a:lnTo>
                  <a:lnTo>
                    <a:pt x="102" y="364"/>
                  </a:lnTo>
                  <a:lnTo>
                    <a:pt x="110" y="347"/>
                  </a:lnTo>
                  <a:lnTo>
                    <a:pt x="127" y="347"/>
                  </a:lnTo>
                  <a:lnTo>
                    <a:pt x="144" y="347"/>
                  </a:lnTo>
                  <a:lnTo>
                    <a:pt x="161" y="355"/>
                  </a:lnTo>
                  <a:lnTo>
                    <a:pt x="170" y="364"/>
                  </a:lnTo>
                  <a:lnTo>
                    <a:pt x="170" y="372"/>
                  </a:lnTo>
                  <a:lnTo>
                    <a:pt x="170" y="381"/>
                  </a:lnTo>
                  <a:lnTo>
                    <a:pt x="161" y="398"/>
                  </a:lnTo>
                  <a:lnTo>
                    <a:pt x="153" y="406"/>
                  </a:lnTo>
                  <a:lnTo>
                    <a:pt x="136" y="406"/>
                  </a:lnTo>
                  <a:lnTo>
                    <a:pt x="127" y="440"/>
                  </a:lnTo>
                  <a:close/>
                  <a:moveTo>
                    <a:pt x="51" y="194"/>
                  </a:moveTo>
                  <a:lnTo>
                    <a:pt x="51" y="220"/>
                  </a:lnTo>
                  <a:lnTo>
                    <a:pt x="60" y="237"/>
                  </a:lnTo>
                  <a:lnTo>
                    <a:pt x="68" y="254"/>
                  </a:lnTo>
                  <a:lnTo>
                    <a:pt x="85" y="262"/>
                  </a:lnTo>
                  <a:lnTo>
                    <a:pt x="102" y="271"/>
                  </a:lnTo>
                  <a:lnTo>
                    <a:pt x="127" y="279"/>
                  </a:lnTo>
                  <a:lnTo>
                    <a:pt x="178" y="296"/>
                  </a:lnTo>
                  <a:lnTo>
                    <a:pt x="212" y="288"/>
                  </a:lnTo>
                  <a:lnTo>
                    <a:pt x="237" y="279"/>
                  </a:lnTo>
                  <a:lnTo>
                    <a:pt x="246" y="254"/>
                  </a:lnTo>
                  <a:lnTo>
                    <a:pt x="246" y="228"/>
                  </a:lnTo>
                  <a:lnTo>
                    <a:pt x="237" y="203"/>
                  </a:lnTo>
                  <a:lnTo>
                    <a:pt x="229" y="186"/>
                  </a:lnTo>
                  <a:lnTo>
                    <a:pt x="212" y="177"/>
                  </a:lnTo>
                  <a:lnTo>
                    <a:pt x="195" y="169"/>
                  </a:lnTo>
                  <a:lnTo>
                    <a:pt x="170" y="161"/>
                  </a:lnTo>
                  <a:lnTo>
                    <a:pt x="119" y="152"/>
                  </a:lnTo>
                  <a:lnTo>
                    <a:pt x="85" y="152"/>
                  </a:lnTo>
                  <a:lnTo>
                    <a:pt x="68" y="169"/>
                  </a:lnTo>
                  <a:lnTo>
                    <a:pt x="51" y="194"/>
                  </a:lnTo>
                  <a:close/>
                  <a:moveTo>
                    <a:pt x="85" y="203"/>
                  </a:moveTo>
                  <a:lnTo>
                    <a:pt x="93" y="186"/>
                  </a:lnTo>
                  <a:lnTo>
                    <a:pt x="110" y="186"/>
                  </a:lnTo>
                  <a:lnTo>
                    <a:pt x="127" y="186"/>
                  </a:lnTo>
                  <a:lnTo>
                    <a:pt x="153" y="194"/>
                  </a:lnTo>
                  <a:lnTo>
                    <a:pt x="187" y="211"/>
                  </a:lnTo>
                  <a:lnTo>
                    <a:pt x="203" y="220"/>
                  </a:lnTo>
                  <a:lnTo>
                    <a:pt x="212" y="228"/>
                  </a:lnTo>
                  <a:lnTo>
                    <a:pt x="220" y="245"/>
                  </a:lnTo>
                  <a:lnTo>
                    <a:pt x="212" y="254"/>
                  </a:lnTo>
                  <a:lnTo>
                    <a:pt x="203" y="254"/>
                  </a:lnTo>
                  <a:lnTo>
                    <a:pt x="187" y="254"/>
                  </a:lnTo>
                  <a:lnTo>
                    <a:pt x="170" y="254"/>
                  </a:lnTo>
                  <a:lnTo>
                    <a:pt x="144" y="245"/>
                  </a:lnTo>
                  <a:lnTo>
                    <a:pt x="110" y="237"/>
                  </a:lnTo>
                  <a:lnTo>
                    <a:pt x="93" y="228"/>
                  </a:lnTo>
                  <a:lnTo>
                    <a:pt x="85" y="211"/>
                  </a:lnTo>
                  <a:lnTo>
                    <a:pt x="85" y="203"/>
                  </a:lnTo>
                  <a:close/>
                  <a:moveTo>
                    <a:pt x="102" y="42"/>
                  </a:moveTo>
                  <a:lnTo>
                    <a:pt x="93" y="67"/>
                  </a:lnTo>
                  <a:lnTo>
                    <a:pt x="102" y="84"/>
                  </a:lnTo>
                  <a:lnTo>
                    <a:pt x="119" y="101"/>
                  </a:lnTo>
                  <a:lnTo>
                    <a:pt x="127" y="110"/>
                  </a:lnTo>
                  <a:lnTo>
                    <a:pt x="153" y="118"/>
                  </a:lnTo>
                  <a:lnTo>
                    <a:pt x="178" y="127"/>
                  </a:lnTo>
                  <a:lnTo>
                    <a:pt x="220" y="144"/>
                  </a:lnTo>
                  <a:lnTo>
                    <a:pt x="254" y="135"/>
                  </a:lnTo>
                  <a:lnTo>
                    <a:pt x="280" y="127"/>
                  </a:lnTo>
                  <a:lnTo>
                    <a:pt x="297" y="101"/>
                  </a:lnTo>
                  <a:lnTo>
                    <a:pt x="297" y="76"/>
                  </a:lnTo>
                  <a:lnTo>
                    <a:pt x="288" y="51"/>
                  </a:lnTo>
                  <a:lnTo>
                    <a:pt x="280" y="34"/>
                  </a:lnTo>
                  <a:lnTo>
                    <a:pt x="263" y="25"/>
                  </a:lnTo>
                  <a:lnTo>
                    <a:pt x="237" y="17"/>
                  </a:lnTo>
                  <a:lnTo>
                    <a:pt x="212" y="8"/>
                  </a:lnTo>
                  <a:lnTo>
                    <a:pt x="170" y="0"/>
                  </a:lnTo>
                  <a:lnTo>
                    <a:pt x="136" y="0"/>
                  </a:lnTo>
                  <a:lnTo>
                    <a:pt x="110" y="17"/>
                  </a:lnTo>
                  <a:lnTo>
                    <a:pt x="102" y="42"/>
                  </a:lnTo>
                  <a:close/>
                  <a:moveTo>
                    <a:pt x="127" y="51"/>
                  </a:moveTo>
                  <a:lnTo>
                    <a:pt x="136" y="34"/>
                  </a:lnTo>
                  <a:lnTo>
                    <a:pt x="153" y="34"/>
                  </a:lnTo>
                  <a:lnTo>
                    <a:pt x="178" y="34"/>
                  </a:lnTo>
                  <a:lnTo>
                    <a:pt x="203" y="42"/>
                  </a:lnTo>
                  <a:lnTo>
                    <a:pt x="229" y="59"/>
                  </a:lnTo>
                  <a:lnTo>
                    <a:pt x="246" y="67"/>
                  </a:lnTo>
                  <a:lnTo>
                    <a:pt x="263" y="76"/>
                  </a:lnTo>
                  <a:lnTo>
                    <a:pt x="263" y="93"/>
                  </a:lnTo>
                  <a:lnTo>
                    <a:pt x="254" y="101"/>
                  </a:lnTo>
                  <a:lnTo>
                    <a:pt x="246" y="101"/>
                  </a:lnTo>
                  <a:lnTo>
                    <a:pt x="237" y="101"/>
                  </a:lnTo>
                  <a:lnTo>
                    <a:pt x="220" y="101"/>
                  </a:lnTo>
                  <a:lnTo>
                    <a:pt x="187" y="93"/>
                  </a:lnTo>
                  <a:lnTo>
                    <a:pt x="161" y="84"/>
                  </a:lnTo>
                  <a:lnTo>
                    <a:pt x="144" y="76"/>
                  </a:lnTo>
                  <a:lnTo>
                    <a:pt x="127" y="59"/>
                  </a:lnTo>
                  <a:lnTo>
                    <a:pt x="127" y="51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9" name="Rectangle 365">
              <a:extLst>
                <a:ext uri="{FF2B5EF4-FFF2-40B4-BE49-F238E27FC236}">
                  <a16:creationId xmlns:a16="http://schemas.microsoft.com/office/drawing/2014/main" id="{950DE6CC-D632-4641-83B3-F4ED2AF3EC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2506" y="285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0" name="Rectangle 366">
              <a:extLst>
                <a:ext uri="{FF2B5EF4-FFF2-40B4-BE49-F238E27FC236}">
                  <a16:creationId xmlns:a16="http://schemas.microsoft.com/office/drawing/2014/main" id="{9E268B59-95D5-4F47-A47E-80E27AC20F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2516" y="282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" name="Rectangle 367">
              <a:extLst>
                <a:ext uri="{FF2B5EF4-FFF2-40B4-BE49-F238E27FC236}">
                  <a16:creationId xmlns:a16="http://schemas.microsoft.com/office/drawing/2014/main" id="{4A85D13A-0DFF-4840-95F2-07B5CB481E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2523" y="280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2" name="Freeform 368">
              <a:extLst>
                <a:ext uri="{FF2B5EF4-FFF2-40B4-BE49-F238E27FC236}">
                  <a16:creationId xmlns:a16="http://schemas.microsoft.com/office/drawing/2014/main" id="{055F431D-6D63-4E96-9A76-4057CC3730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352"/>
              <a:ext cx="80" cy="47"/>
            </a:xfrm>
            <a:custGeom>
              <a:avLst/>
              <a:gdLst>
                <a:gd name="T0" fmla="*/ 93 w 457"/>
                <a:gd name="T1" fmla="*/ 102 h 271"/>
                <a:gd name="T2" fmla="*/ 68 w 457"/>
                <a:gd name="T3" fmla="*/ 186 h 271"/>
                <a:gd name="T4" fmla="*/ 68 w 457"/>
                <a:gd name="T5" fmla="*/ 271 h 271"/>
                <a:gd name="T6" fmla="*/ 102 w 457"/>
                <a:gd name="T7" fmla="*/ 237 h 271"/>
                <a:gd name="T8" fmla="*/ 110 w 457"/>
                <a:gd name="T9" fmla="*/ 135 h 271"/>
                <a:gd name="T10" fmla="*/ 136 w 457"/>
                <a:gd name="T11" fmla="*/ 85 h 271"/>
                <a:gd name="T12" fmla="*/ 0 w 457"/>
                <a:gd name="T13" fmla="*/ 85 h 271"/>
                <a:gd name="T14" fmla="*/ 178 w 457"/>
                <a:gd name="T15" fmla="*/ 195 h 271"/>
                <a:gd name="T16" fmla="*/ 212 w 457"/>
                <a:gd name="T17" fmla="*/ 229 h 271"/>
                <a:gd name="T18" fmla="*/ 254 w 457"/>
                <a:gd name="T19" fmla="*/ 237 h 271"/>
                <a:gd name="T20" fmla="*/ 305 w 457"/>
                <a:gd name="T21" fmla="*/ 203 h 271"/>
                <a:gd name="T22" fmla="*/ 305 w 457"/>
                <a:gd name="T23" fmla="*/ 152 h 271"/>
                <a:gd name="T24" fmla="*/ 280 w 457"/>
                <a:gd name="T25" fmla="*/ 110 h 271"/>
                <a:gd name="T26" fmla="*/ 229 w 457"/>
                <a:gd name="T27" fmla="*/ 102 h 271"/>
                <a:gd name="T28" fmla="*/ 204 w 457"/>
                <a:gd name="T29" fmla="*/ 76 h 271"/>
                <a:gd name="T30" fmla="*/ 271 w 457"/>
                <a:gd name="T31" fmla="*/ 25 h 271"/>
                <a:gd name="T32" fmla="*/ 178 w 457"/>
                <a:gd name="T33" fmla="*/ 152 h 271"/>
                <a:gd name="T34" fmla="*/ 220 w 457"/>
                <a:gd name="T35" fmla="*/ 144 h 271"/>
                <a:gd name="T36" fmla="*/ 246 w 457"/>
                <a:gd name="T37" fmla="*/ 135 h 271"/>
                <a:gd name="T38" fmla="*/ 263 w 457"/>
                <a:gd name="T39" fmla="*/ 144 h 271"/>
                <a:gd name="T40" fmla="*/ 271 w 457"/>
                <a:gd name="T41" fmla="*/ 178 h 271"/>
                <a:gd name="T42" fmla="*/ 263 w 457"/>
                <a:gd name="T43" fmla="*/ 203 h 271"/>
                <a:gd name="T44" fmla="*/ 237 w 457"/>
                <a:gd name="T45" fmla="*/ 203 h 271"/>
                <a:gd name="T46" fmla="*/ 212 w 457"/>
                <a:gd name="T47" fmla="*/ 186 h 271"/>
                <a:gd name="T48" fmla="*/ 364 w 457"/>
                <a:gd name="T49" fmla="*/ 0 h 271"/>
                <a:gd name="T50" fmla="*/ 331 w 457"/>
                <a:gd name="T51" fmla="*/ 34 h 271"/>
                <a:gd name="T52" fmla="*/ 322 w 457"/>
                <a:gd name="T53" fmla="*/ 110 h 271"/>
                <a:gd name="T54" fmla="*/ 339 w 457"/>
                <a:gd name="T55" fmla="*/ 161 h 271"/>
                <a:gd name="T56" fmla="*/ 356 w 457"/>
                <a:gd name="T57" fmla="*/ 186 h 271"/>
                <a:gd name="T58" fmla="*/ 407 w 457"/>
                <a:gd name="T59" fmla="*/ 203 h 271"/>
                <a:gd name="T60" fmla="*/ 449 w 457"/>
                <a:gd name="T61" fmla="*/ 169 h 271"/>
                <a:gd name="T62" fmla="*/ 449 w 457"/>
                <a:gd name="T63" fmla="*/ 85 h 271"/>
                <a:gd name="T64" fmla="*/ 432 w 457"/>
                <a:gd name="T65" fmla="*/ 42 h 271"/>
                <a:gd name="T66" fmla="*/ 415 w 457"/>
                <a:gd name="T67" fmla="*/ 8 h 271"/>
                <a:gd name="T68" fmla="*/ 364 w 457"/>
                <a:gd name="T69" fmla="*/ 0 h 271"/>
                <a:gd name="T70" fmla="*/ 390 w 457"/>
                <a:gd name="T71" fmla="*/ 34 h 271"/>
                <a:gd name="T72" fmla="*/ 398 w 457"/>
                <a:gd name="T73" fmla="*/ 51 h 271"/>
                <a:gd name="T74" fmla="*/ 415 w 457"/>
                <a:gd name="T75" fmla="*/ 93 h 271"/>
                <a:gd name="T76" fmla="*/ 415 w 457"/>
                <a:gd name="T77" fmla="*/ 144 h 271"/>
                <a:gd name="T78" fmla="*/ 407 w 457"/>
                <a:gd name="T79" fmla="*/ 169 h 271"/>
                <a:gd name="T80" fmla="*/ 381 w 457"/>
                <a:gd name="T81" fmla="*/ 161 h 271"/>
                <a:gd name="T82" fmla="*/ 373 w 457"/>
                <a:gd name="T83" fmla="*/ 135 h 271"/>
                <a:gd name="T84" fmla="*/ 356 w 457"/>
                <a:gd name="T85" fmla="*/ 76 h 271"/>
                <a:gd name="T86" fmla="*/ 364 w 457"/>
                <a:gd name="T87" fmla="*/ 4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7" h="271">
                  <a:moveTo>
                    <a:pt x="9" y="118"/>
                  </a:moveTo>
                  <a:lnTo>
                    <a:pt x="93" y="102"/>
                  </a:lnTo>
                  <a:lnTo>
                    <a:pt x="77" y="144"/>
                  </a:lnTo>
                  <a:lnTo>
                    <a:pt x="68" y="186"/>
                  </a:lnTo>
                  <a:lnTo>
                    <a:pt x="60" y="229"/>
                  </a:lnTo>
                  <a:lnTo>
                    <a:pt x="68" y="271"/>
                  </a:lnTo>
                  <a:lnTo>
                    <a:pt x="102" y="262"/>
                  </a:lnTo>
                  <a:lnTo>
                    <a:pt x="102" y="237"/>
                  </a:lnTo>
                  <a:lnTo>
                    <a:pt x="102" y="203"/>
                  </a:lnTo>
                  <a:lnTo>
                    <a:pt x="110" y="135"/>
                  </a:lnTo>
                  <a:lnTo>
                    <a:pt x="119" y="110"/>
                  </a:lnTo>
                  <a:lnTo>
                    <a:pt x="136" y="85"/>
                  </a:lnTo>
                  <a:lnTo>
                    <a:pt x="127" y="59"/>
                  </a:lnTo>
                  <a:lnTo>
                    <a:pt x="0" y="85"/>
                  </a:lnTo>
                  <a:lnTo>
                    <a:pt x="9" y="118"/>
                  </a:lnTo>
                  <a:close/>
                  <a:moveTo>
                    <a:pt x="178" y="195"/>
                  </a:moveTo>
                  <a:lnTo>
                    <a:pt x="187" y="220"/>
                  </a:lnTo>
                  <a:lnTo>
                    <a:pt x="212" y="229"/>
                  </a:lnTo>
                  <a:lnTo>
                    <a:pt x="229" y="237"/>
                  </a:lnTo>
                  <a:lnTo>
                    <a:pt x="254" y="237"/>
                  </a:lnTo>
                  <a:lnTo>
                    <a:pt x="280" y="220"/>
                  </a:lnTo>
                  <a:lnTo>
                    <a:pt x="305" y="203"/>
                  </a:lnTo>
                  <a:lnTo>
                    <a:pt x="305" y="178"/>
                  </a:lnTo>
                  <a:lnTo>
                    <a:pt x="305" y="152"/>
                  </a:lnTo>
                  <a:lnTo>
                    <a:pt x="297" y="127"/>
                  </a:lnTo>
                  <a:lnTo>
                    <a:pt x="280" y="110"/>
                  </a:lnTo>
                  <a:lnTo>
                    <a:pt x="254" y="102"/>
                  </a:lnTo>
                  <a:lnTo>
                    <a:pt x="229" y="102"/>
                  </a:lnTo>
                  <a:lnTo>
                    <a:pt x="212" y="110"/>
                  </a:lnTo>
                  <a:lnTo>
                    <a:pt x="204" y="76"/>
                  </a:lnTo>
                  <a:lnTo>
                    <a:pt x="280" y="68"/>
                  </a:lnTo>
                  <a:lnTo>
                    <a:pt x="271" y="25"/>
                  </a:lnTo>
                  <a:lnTo>
                    <a:pt x="170" y="51"/>
                  </a:lnTo>
                  <a:lnTo>
                    <a:pt x="178" y="152"/>
                  </a:lnTo>
                  <a:lnTo>
                    <a:pt x="204" y="152"/>
                  </a:lnTo>
                  <a:lnTo>
                    <a:pt x="220" y="144"/>
                  </a:lnTo>
                  <a:lnTo>
                    <a:pt x="229" y="135"/>
                  </a:lnTo>
                  <a:lnTo>
                    <a:pt x="246" y="135"/>
                  </a:lnTo>
                  <a:lnTo>
                    <a:pt x="254" y="135"/>
                  </a:lnTo>
                  <a:lnTo>
                    <a:pt x="263" y="144"/>
                  </a:lnTo>
                  <a:lnTo>
                    <a:pt x="271" y="161"/>
                  </a:lnTo>
                  <a:lnTo>
                    <a:pt x="271" y="178"/>
                  </a:lnTo>
                  <a:lnTo>
                    <a:pt x="263" y="195"/>
                  </a:lnTo>
                  <a:lnTo>
                    <a:pt x="263" y="203"/>
                  </a:lnTo>
                  <a:lnTo>
                    <a:pt x="246" y="203"/>
                  </a:lnTo>
                  <a:lnTo>
                    <a:pt x="237" y="203"/>
                  </a:lnTo>
                  <a:lnTo>
                    <a:pt x="229" y="203"/>
                  </a:lnTo>
                  <a:lnTo>
                    <a:pt x="212" y="186"/>
                  </a:lnTo>
                  <a:lnTo>
                    <a:pt x="178" y="195"/>
                  </a:lnTo>
                  <a:close/>
                  <a:moveTo>
                    <a:pt x="364" y="0"/>
                  </a:moveTo>
                  <a:lnTo>
                    <a:pt x="339" y="8"/>
                  </a:lnTo>
                  <a:lnTo>
                    <a:pt x="331" y="34"/>
                  </a:lnTo>
                  <a:lnTo>
                    <a:pt x="322" y="68"/>
                  </a:lnTo>
                  <a:lnTo>
                    <a:pt x="322" y="110"/>
                  </a:lnTo>
                  <a:lnTo>
                    <a:pt x="331" y="135"/>
                  </a:lnTo>
                  <a:lnTo>
                    <a:pt x="339" y="161"/>
                  </a:lnTo>
                  <a:lnTo>
                    <a:pt x="347" y="178"/>
                  </a:lnTo>
                  <a:lnTo>
                    <a:pt x="356" y="186"/>
                  </a:lnTo>
                  <a:lnTo>
                    <a:pt x="381" y="203"/>
                  </a:lnTo>
                  <a:lnTo>
                    <a:pt x="407" y="203"/>
                  </a:lnTo>
                  <a:lnTo>
                    <a:pt x="432" y="186"/>
                  </a:lnTo>
                  <a:lnTo>
                    <a:pt x="449" y="169"/>
                  </a:lnTo>
                  <a:lnTo>
                    <a:pt x="457" y="135"/>
                  </a:lnTo>
                  <a:lnTo>
                    <a:pt x="449" y="85"/>
                  </a:lnTo>
                  <a:lnTo>
                    <a:pt x="441" y="59"/>
                  </a:lnTo>
                  <a:lnTo>
                    <a:pt x="432" y="42"/>
                  </a:lnTo>
                  <a:lnTo>
                    <a:pt x="424" y="25"/>
                  </a:lnTo>
                  <a:lnTo>
                    <a:pt x="415" y="8"/>
                  </a:lnTo>
                  <a:lnTo>
                    <a:pt x="390" y="0"/>
                  </a:lnTo>
                  <a:lnTo>
                    <a:pt x="364" y="0"/>
                  </a:lnTo>
                  <a:close/>
                  <a:moveTo>
                    <a:pt x="373" y="34"/>
                  </a:moveTo>
                  <a:lnTo>
                    <a:pt x="390" y="34"/>
                  </a:lnTo>
                  <a:lnTo>
                    <a:pt x="390" y="42"/>
                  </a:lnTo>
                  <a:lnTo>
                    <a:pt x="398" y="51"/>
                  </a:lnTo>
                  <a:lnTo>
                    <a:pt x="407" y="68"/>
                  </a:lnTo>
                  <a:lnTo>
                    <a:pt x="415" y="93"/>
                  </a:lnTo>
                  <a:lnTo>
                    <a:pt x="415" y="127"/>
                  </a:lnTo>
                  <a:lnTo>
                    <a:pt x="415" y="144"/>
                  </a:lnTo>
                  <a:lnTo>
                    <a:pt x="415" y="161"/>
                  </a:lnTo>
                  <a:lnTo>
                    <a:pt x="407" y="169"/>
                  </a:lnTo>
                  <a:lnTo>
                    <a:pt x="390" y="169"/>
                  </a:lnTo>
                  <a:lnTo>
                    <a:pt x="381" y="161"/>
                  </a:lnTo>
                  <a:lnTo>
                    <a:pt x="381" y="152"/>
                  </a:lnTo>
                  <a:lnTo>
                    <a:pt x="373" y="135"/>
                  </a:lnTo>
                  <a:lnTo>
                    <a:pt x="364" y="102"/>
                  </a:lnTo>
                  <a:lnTo>
                    <a:pt x="356" y="76"/>
                  </a:lnTo>
                  <a:lnTo>
                    <a:pt x="356" y="59"/>
                  </a:lnTo>
                  <a:lnTo>
                    <a:pt x="364" y="42"/>
                  </a:lnTo>
                  <a:lnTo>
                    <a:pt x="373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3" name="Rectangle 369">
              <a:extLst>
                <a:ext uri="{FF2B5EF4-FFF2-40B4-BE49-F238E27FC236}">
                  <a16:creationId xmlns:a16="http://schemas.microsoft.com/office/drawing/2014/main" id="{BDE66EFE-181D-4B57-B3EE-448BCD6DAF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3249" y="34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" name="Rectangle 370">
              <a:extLst>
                <a:ext uri="{FF2B5EF4-FFF2-40B4-BE49-F238E27FC236}">
                  <a16:creationId xmlns:a16="http://schemas.microsoft.com/office/drawing/2014/main" id="{33ED5EC9-758F-4E84-B0FD-E58E3BE654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3275" y="33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5" name="Rectangle 371">
              <a:extLst>
                <a:ext uri="{FF2B5EF4-FFF2-40B4-BE49-F238E27FC236}">
                  <a16:creationId xmlns:a16="http://schemas.microsoft.com/office/drawing/2014/main" id="{49305CE7-F8BB-49B3-AFE9-0B7EAE41AF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3301" y="32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6" name="Freeform 372">
              <a:extLst>
                <a:ext uri="{FF2B5EF4-FFF2-40B4-BE49-F238E27FC236}">
                  <a16:creationId xmlns:a16="http://schemas.microsoft.com/office/drawing/2014/main" id="{A9C00B1B-97CA-4588-B7A2-4FB3AB2AFE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8" y="621"/>
              <a:ext cx="70" cy="68"/>
            </a:xfrm>
            <a:custGeom>
              <a:avLst/>
              <a:gdLst>
                <a:gd name="T0" fmla="*/ 186 w 406"/>
                <a:gd name="T1" fmla="*/ 68 h 389"/>
                <a:gd name="T2" fmla="*/ 178 w 406"/>
                <a:gd name="T3" fmla="*/ 34 h 389"/>
                <a:gd name="T4" fmla="*/ 135 w 406"/>
                <a:gd name="T5" fmla="*/ 0 h 389"/>
                <a:gd name="T6" fmla="*/ 93 w 406"/>
                <a:gd name="T7" fmla="*/ 0 h 389"/>
                <a:gd name="T8" fmla="*/ 59 w 406"/>
                <a:gd name="T9" fmla="*/ 25 h 389"/>
                <a:gd name="T10" fmla="*/ 25 w 406"/>
                <a:gd name="T11" fmla="*/ 68 h 389"/>
                <a:gd name="T12" fmla="*/ 8 w 406"/>
                <a:gd name="T13" fmla="*/ 102 h 389"/>
                <a:gd name="T14" fmla="*/ 8 w 406"/>
                <a:gd name="T15" fmla="*/ 144 h 389"/>
                <a:gd name="T16" fmla="*/ 51 w 406"/>
                <a:gd name="T17" fmla="*/ 178 h 389"/>
                <a:gd name="T18" fmla="*/ 93 w 406"/>
                <a:gd name="T19" fmla="*/ 178 h 389"/>
                <a:gd name="T20" fmla="*/ 135 w 406"/>
                <a:gd name="T21" fmla="*/ 136 h 389"/>
                <a:gd name="T22" fmla="*/ 135 w 406"/>
                <a:gd name="T23" fmla="*/ 85 h 389"/>
                <a:gd name="T24" fmla="*/ 101 w 406"/>
                <a:gd name="T25" fmla="*/ 59 h 389"/>
                <a:gd name="T26" fmla="*/ 101 w 406"/>
                <a:gd name="T27" fmla="*/ 42 h 389"/>
                <a:gd name="T28" fmla="*/ 127 w 406"/>
                <a:gd name="T29" fmla="*/ 34 h 389"/>
                <a:gd name="T30" fmla="*/ 152 w 406"/>
                <a:gd name="T31" fmla="*/ 51 h 389"/>
                <a:gd name="T32" fmla="*/ 169 w 406"/>
                <a:gd name="T33" fmla="*/ 93 h 389"/>
                <a:gd name="T34" fmla="*/ 68 w 406"/>
                <a:gd name="T35" fmla="*/ 85 h 389"/>
                <a:gd name="T36" fmla="*/ 93 w 406"/>
                <a:gd name="T37" fmla="*/ 85 h 389"/>
                <a:gd name="T38" fmla="*/ 101 w 406"/>
                <a:gd name="T39" fmla="*/ 110 h 389"/>
                <a:gd name="T40" fmla="*/ 93 w 406"/>
                <a:gd name="T41" fmla="*/ 136 h 389"/>
                <a:gd name="T42" fmla="*/ 68 w 406"/>
                <a:gd name="T43" fmla="*/ 152 h 389"/>
                <a:gd name="T44" fmla="*/ 51 w 406"/>
                <a:gd name="T45" fmla="*/ 144 h 389"/>
                <a:gd name="T46" fmla="*/ 42 w 406"/>
                <a:gd name="T47" fmla="*/ 127 h 389"/>
                <a:gd name="T48" fmla="*/ 51 w 406"/>
                <a:gd name="T49" fmla="*/ 93 h 389"/>
                <a:gd name="T50" fmla="*/ 118 w 406"/>
                <a:gd name="T51" fmla="*/ 203 h 389"/>
                <a:gd name="T52" fmla="*/ 118 w 406"/>
                <a:gd name="T53" fmla="*/ 246 h 389"/>
                <a:gd name="T54" fmla="*/ 169 w 406"/>
                <a:gd name="T55" fmla="*/ 279 h 389"/>
                <a:gd name="T56" fmla="*/ 220 w 406"/>
                <a:gd name="T57" fmla="*/ 271 h 389"/>
                <a:gd name="T58" fmla="*/ 254 w 406"/>
                <a:gd name="T59" fmla="*/ 237 h 389"/>
                <a:gd name="T60" fmla="*/ 245 w 406"/>
                <a:gd name="T61" fmla="*/ 186 h 389"/>
                <a:gd name="T62" fmla="*/ 211 w 406"/>
                <a:gd name="T63" fmla="*/ 152 h 389"/>
                <a:gd name="T64" fmla="*/ 288 w 406"/>
                <a:gd name="T65" fmla="*/ 178 h 389"/>
                <a:gd name="T66" fmla="*/ 237 w 406"/>
                <a:gd name="T67" fmla="*/ 85 h 389"/>
                <a:gd name="T68" fmla="*/ 178 w 406"/>
                <a:gd name="T69" fmla="*/ 178 h 389"/>
                <a:gd name="T70" fmla="*/ 211 w 406"/>
                <a:gd name="T71" fmla="*/ 186 h 389"/>
                <a:gd name="T72" fmla="*/ 220 w 406"/>
                <a:gd name="T73" fmla="*/ 203 h 389"/>
                <a:gd name="T74" fmla="*/ 203 w 406"/>
                <a:gd name="T75" fmla="*/ 237 h 389"/>
                <a:gd name="T76" fmla="*/ 178 w 406"/>
                <a:gd name="T77" fmla="*/ 254 h 389"/>
                <a:gd name="T78" fmla="*/ 161 w 406"/>
                <a:gd name="T79" fmla="*/ 246 h 389"/>
                <a:gd name="T80" fmla="*/ 152 w 406"/>
                <a:gd name="T81" fmla="*/ 212 h 389"/>
                <a:gd name="T82" fmla="*/ 127 w 406"/>
                <a:gd name="T83" fmla="*/ 178 h 389"/>
                <a:gd name="T84" fmla="*/ 364 w 406"/>
                <a:gd name="T85" fmla="*/ 203 h 389"/>
                <a:gd name="T86" fmla="*/ 330 w 406"/>
                <a:gd name="T87" fmla="*/ 212 h 389"/>
                <a:gd name="T88" fmla="*/ 288 w 406"/>
                <a:gd name="T89" fmla="*/ 229 h 389"/>
                <a:gd name="T90" fmla="*/ 254 w 406"/>
                <a:gd name="T91" fmla="*/ 271 h 389"/>
                <a:gd name="T92" fmla="*/ 237 w 406"/>
                <a:gd name="T93" fmla="*/ 305 h 389"/>
                <a:gd name="T94" fmla="*/ 237 w 406"/>
                <a:gd name="T95" fmla="*/ 347 h 389"/>
                <a:gd name="T96" fmla="*/ 279 w 406"/>
                <a:gd name="T97" fmla="*/ 381 h 389"/>
                <a:gd name="T98" fmla="*/ 322 w 406"/>
                <a:gd name="T99" fmla="*/ 381 h 389"/>
                <a:gd name="T100" fmla="*/ 355 w 406"/>
                <a:gd name="T101" fmla="*/ 356 h 389"/>
                <a:gd name="T102" fmla="*/ 389 w 406"/>
                <a:gd name="T103" fmla="*/ 313 h 389"/>
                <a:gd name="T104" fmla="*/ 406 w 406"/>
                <a:gd name="T105" fmla="*/ 279 h 389"/>
                <a:gd name="T106" fmla="*/ 406 w 406"/>
                <a:gd name="T107" fmla="*/ 237 h 389"/>
                <a:gd name="T108" fmla="*/ 372 w 406"/>
                <a:gd name="T109" fmla="*/ 237 h 389"/>
                <a:gd name="T110" fmla="*/ 372 w 406"/>
                <a:gd name="T111" fmla="*/ 271 h 389"/>
                <a:gd name="T112" fmla="*/ 338 w 406"/>
                <a:gd name="T113" fmla="*/ 313 h 389"/>
                <a:gd name="T114" fmla="*/ 305 w 406"/>
                <a:gd name="T115" fmla="*/ 347 h 389"/>
                <a:gd name="T116" fmla="*/ 279 w 406"/>
                <a:gd name="T117" fmla="*/ 347 h 389"/>
                <a:gd name="T118" fmla="*/ 271 w 406"/>
                <a:gd name="T119" fmla="*/ 313 h 389"/>
                <a:gd name="T120" fmla="*/ 305 w 406"/>
                <a:gd name="T121" fmla="*/ 279 h 389"/>
                <a:gd name="T122" fmla="*/ 338 w 406"/>
                <a:gd name="T123" fmla="*/ 246 h 389"/>
                <a:gd name="T124" fmla="*/ 372 w 406"/>
                <a:gd name="T125" fmla="*/ 23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6" h="389">
                  <a:moveTo>
                    <a:pt x="169" y="93"/>
                  </a:moveTo>
                  <a:lnTo>
                    <a:pt x="186" y="68"/>
                  </a:lnTo>
                  <a:lnTo>
                    <a:pt x="186" y="51"/>
                  </a:lnTo>
                  <a:lnTo>
                    <a:pt x="178" y="34"/>
                  </a:lnTo>
                  <a:lnTo>
                    <a:pt x="161" y="17"/>
                  </a:lnTo>
                  <a:lnTo>
                    <a:pt x="135" y="0"/>
                  </a:lnTo>
                  <a:lnTo>
                    <a:pt x="110" y="0"/>
                  </a:lnTo>
                  <a:lnTo>
                    <a:pt x="93" y="0"/>
                  </a:lnTo>
                  <a:lnTo>
                    <a:pt x="76" y="17"/>
                  </a:lnTo>
                  <a:lnTo>
                    <a:pt x="59" y="25"/>
                  </a:lnTo>
                  <a:lnTo>
                    <a:pt x="42" y="42"/>
                  </a:lnTo>
                  <a:lnTo>
                    <a:pt x="25" y="68"/>
                  </a:lnTo>
                  <a:lnTo>
                    <a:pt x="17" y="85"/>
                  </a:lnTo>
                  <a:lnTo>
                    <a:pt x="8" y="102"/>
                  </a:lnTo>
                  <a:lnTo>
                    <a:pt x="0" y="119"/>
                  </a:lnTo>
                  <a:lnTo>
                    <a:pt x="8" y="144"/>
                  </a:lnTo>
                  <a:lnTo>
                    <a:pt x="25" y="169"/>
                  </a:lnTo>
                  <a:lnTo>
                    <a:pt x="51" y="178"/>
                  </a:lnTo>
                  <a:lnTo>
                    <a:pt x="76" y="186"/>
                  </a:lnTo>
                  <a:lnTo>
                    <a:pt x="93" y="178"/>
                  </a:lnTo>
                  <a:lnTo>
                    <a:pt x="118" y="161"/>
                  </a:lnTo>
                  <a:lnTo>
                    <a:pt x="135" y="136"/>
                  </a:lnTo>
                  <a:lnTo>
                    <a:pt x="135" y="110"/>
                  </a:lnTo>
                  <a:lnTo>
                    <a:pt x="135" y="85"/>
                  </a:lnTo>
                  <a:lnTo>
                    <a:pt x="118" y="68"/>
                  </a:lnTo>
                  <a:lnTo>
                    <a:pt x="101" y="59"/>
                  </a:lnTo>
                  <a:lnTo>
                    <a:pt x="76" y="59"/>
                  </a:lnTo>
                  <a:lnTo>
                    <a:pt x="101" y="42"/>
                  </a:lnTo>
                  <a:lnTo>
                    <a:pt x="118" y="34"/>
                  </a:lnTo>
                  <a:lnTo>
                    <a:pt x="127" y="34"/>
                  </a:lnTo>
                  <a:lnTo>
                    <a:pt x="144" y="34"/>
                  </a:lnTo>
                  <a:lnTo>
                    <a:pt x="152" y="51"/>
                  </a:lnTo>
                  <a:lnTo>
                    <a:pt x="144" y="68"/>
                  </a:lnTo>
                  <a:lnTo>
                    <a:pt x="169" y="93"/>
                  </a:lnTo>
                  <a:close/>
                  <a:moveTo>
                    <a:pt x="51" y="93"/>
                  </a:moveTo>
                  <a:lnTo>
                    <a:pt x="68" y="85"/>
                  </a:lnTo>
                  <a:lnTo>
                    <a:pt x="76" y="85"/>
                  </a:lnTo>
                  <a:lnTo>
                    <a:pt x="93" y="85"/>
                  </a:lnTo>
                  <a:lnTo>
                    <a:pt x="101" y="93"/>
                  </a:lnTo>
                  <a:lnTo>
                    <a:pt x="101" y="110"/>
                  </a:lnTo>
                  <a:lnTo>
                    <a:pt x="101" y="119"/>
                  </a:lnTo>
                  <a:lnTo>
                    <a:pt x="93" y="136"/>
                  </a:lnTo>
                  <a:lnTo>
                    <a:pt x="76" y="144"/>
                  </a:lnTo>
                  <a:lnTo>
                    <a:pt x="68" y="152"/>
                  </a:lnTo>
                  <a:lnTo>
                    <a:pt x="59" y="152"/>
                  </a:lnTo>
                  <a:lnTo>
                    <a:pt x="51" y="144"/>
                  </a:lnTo>
                  <a:lnTo>
                    <a:pt x="42" y="136"/>
                  </a:lnTo>
                  <a:lnTo>
                    <a:pt x="42" y="127"/>
                  </a:lnTo>
                  <a:lnTo>
                    <a:pt x="42" y="110"/>
                  </a:lnTo>
                  <a:lnTo>
                    <a:pt x="51" y="93"/>
                  </a:lnTo>
                  <a:close/>
                  <a:moveTo>
                    <a:pt x="127" y="178"/>
                  </a:moveTo>
                  <a:lnTo>
                    <a:pt x="118" y="203"/>
                  </a:lnTo>
                  <a:lnTo>
                    <a:pt x="110" y="229"/>
                  </a:lnTo>
                  <a:lnTo>
                    <a:pt x="118" y="246"/>
                  </a:lnTo>
                  <a:lnTo>
                    <a:pt x="135" y="271"/>
                  </a:lnTo>
                  <a:lnTo>
                    <a:pt x="169" y="279"/>
                  </a:lnTo>
                  <a:lnTo>
                    <a:pt x="195" y="279"/>
                  </a:lnTo>
                  <a:lnTo>
                    <a:pt x="220" y="271"/>
                  </a:lnTo>
                  <a:lnTo>
                    <a:pt x="237" y="262"/>
                  </a:lnTo>
                  <a:lnTo>
                    <a:pt x="254" y="237"/>
                  </a:lnTo>
                  <a:lnTo>
                    <a:pt x="254" y="212"/>
                  </a:lnTo>
                  <a:lnTo>
                    <a:pt x="245" y="186"/>
                  </a:lnTo>
                  <a:lnTo>
                    <a:pt x="237" y="169"/>
                  </a:lnTo>
                  <a:lnTo>
                    <a:pt x="211" y="152"/>
                  </a:lnTo>
                  <a:lnTo>
                    <a:pt x="237" y="136"/>
                  </a:lnTo>
                  <a:lnTo>
                    <a:pt x="288" y="178"/>
                  </a:lnTo>
                  <a:lnTo>
                    <a:pt x="313" y="152"/>
                  </a:lnTo>
                  <a:lnTo>
                    <a:pt x="237" y="85"/>
                  </a:lnTo>
                  <a:lnTo>
                    <a:pt x="152" y="152"/>
                  </a:lnTo>
                  <a:lnTo>
                    <a:pt x="178" y="178"/>
                  </a:lnTo>
                  <a:lnTo>
                    <a:pt x="195" y="178"/>
                  </a:lnTo>
                  <a:lnTo>
                    <a:pt x="211" y="186"/>
                  </a:lnTo>
                  <a:lnTo>
                    <a:pt x="211" y="195"/>
                  </a:lnTo>
                  <a:lnTo>
                    <a:pt x="220" y="203"/>
                  </a:lnTo>
                  <a:lnTo>
                    <a:pt x="211" y="220"/>
                  </a:lnTo>
                  <a:lnTo>
                    <a:pt x="203" y="237"/>
                  </a:lnTo>
                  <a:lnTo>
                    <a:pt x="195" y="246"/>
                  </a:lnTo>
                  <a:lnTo>
                    <a:pt x="178" y="254"/>
                  </a:lnTo>
                  <a:lnTo>
                    <a:pt x="169" y="246"/>
                  </a:lnTo>
                  <a:lnTo>
                    <a:pt x="161" y="246"/>
                  </a:lnTo>
                  <a:lnTo>
                    <a:pt x="152" y="229"/>
                  </a:lnTo>
                  <a:lnTo>
                    <a:pt x="152" y="212"/>
                  </a:lnTo>
                  <a:lnTo>
                    <a:pt x="152" y="203"/>
                  </a:lnTo>
                  <a:lnTo>
                    <a:pt x="127" y="178"/>
                  </a:lnTo>
                  <a:close/>
                  <a:moveTo>
                    <a:pt x="389" y="220"/>
                  </a:moveTo>
                  <a:lnTo>
                    <a:pt x="364" y="203"/>
                  </a:lnTo>
                  <a:lnTo>
                    <a:pt x="338" y="203"/>
                  </a:lnTo>
                  <a:lnTo>
                    <a:pt x="330" y="212"/>
                  </a:lnTo>
                  <a:lnTo>
                    <a:pt x="313" y="220"/>
                  </a:lnTo>
                  <a:lnTo>
                    <a:pt x="288" y="229"/>
                  </a:lnTo>
                  <a:lnTo>
                    <a:pt x="271" y="254"/>
                  </a:lnTo>
                  <a:lnTo>
                    <a:pt x="254" y="271"/>
                  </a:lnTo>
                  <a:lnTo>
                    <a:pt x="245" y="288"/>
                  </a:lnTo>
                  <a:lnTo>
                    <a:pt x="237" y="305"/>
                  </a:lnTo>
                  <a:lnTo>
                    <a:pt x="237" y="322"/>
                  </a:lnTo>
                  <a:lnTo>
                    <a:pt x="237" y="347"/>
                  </a:lnTo>
                  <a:lnTo>
                    <a:pt x="254" y="373"/>
                  </a:lnTo>
                  <a:lnTo>
                    <a:pt x="279" y="381"/>
                  </a:lnTo>
                  <a:lnTo>
                    <a:pt x="305" y="389"/>
                  </a:lnTo>
                  <a:lnTo>
                    <a:pt x="322" y="381"/>
                  </a:lnTo>
                  <a:lnTo>
                    <a:pt x="338" y="373"/>
                  </a:lnTo>
                  <a:lnTo>
                    <a:pt x="355" y="356"/>
                  </a:lnTo>
                  <a:lnTo>
                    <a:pt x="372" y="339"/>
                  </a:lnTo>
                  <a:lnTo>
                    <a:pt x="389" y="313"/>
                  </a:lnTo>
                  <a:lnTo>
                    <a:pt x="398" y="296"/>
                  </a:lnTo>
                  <a:lnTo>
                    <a:pt x="406" y="279"/>
                  </a:lnTo>
                  <a:lnTo>
                    <a:pt x="406" y="262"/>
                  </a:lnTo>
                  <a:lnTo>
                    <a:pt x="406" y="237"/>
                  </a:lnTo>
                  <a:lnTo>
                    <a:pt x="389" y="220"/>
                  </a:lnTo>
                  <a:close/>
                  <a:moveTo>
                    <a:pt x="372" y="237"/>
                  </a:moveTo>
                  <a:lnTo>
                    <a:pt x="372" y="254"/>
                  </a:lnTo>
                  <a:lnTo>
                    <a:pt x="372" y="271"/>
                  </a:lnTo>
                  <a:lnTo>
                    <a:pt x="364" y="288"/>
                  </a:lnTo>
                  <a:lnTo>
                    <a:pt x="338" y="313"/>
                  </a:lnTo>
                  <a:lnTo>
                    <a:pt x="322" y="330"/>
                  </a:lnTo>
                  <a:lnTo>
                    <a:pt x="305" y="347"/>
                  </a:lnTo>
                  <a:lnTo>
                    <a:pt x="288" y="356"/>
                  </a:lnTo>
                  <a:lnTo>
                    <a:pt x="279" y="347"/>
                  </a:lnTo>
                  <a:lnTo>
                    <a:pt x="271" y="339"/>
                  </a:lnTo>
                  <a:lnTo>
                    <a:pt x="271" y="313"/>
                  </a:lnTo>
                  <a:lnTo>
                    <a:pt x="288" y="305"/>
                  </a:lnTo>
                  <a:lnTo>
                    <a:pt x="305" y="279"/>
                  </a:lnTo>
                  <a:lnTo>
                    <a:pt x="322" y="254"/>
                  </a:lnTo>
                  <a:lnTo>
                    <a:pt x="338" y="246"/>
                  </a:lnTo>
                  <a:lnTo>
                    <a:pt x="355" y="237"/>
                  </a:lnTo>
                  <a:lnTo>
                    <a:pt x="372" y="237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7" name="Rectangle 373">
              <a:extLst>
                <a:ext uri="{FF2B5EF4-FFF2-40B4-BE49-F238E27FC236}">
                  <a16:creationId xmlns:a16="http://schemas.microsoft.com/office/drawing/2014/main" id="{C8D31A9A-6DCC-4462-986B-1738E5DF1A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0000">
              <a:off x="2467" y="61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8" name="Rectangle 374">
              <a:extLst>
                <a:ext uri="{FF2B5EF4-FFF2-40B4-BE49-F238E27FC236}">
                  <a16:creationId xmlns:a16="http://schemas.microsoft.com/office/drawing/2014/main" id="{8492A3CC-261E-4ADA-B43D-D032E21F45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0000">
              <a:off x="2490" y="62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9" name="Rectangle 375">
              <a:extLst>
                <a:ext uri="{FF2B5EF4-FFF2-40B4-BE49-F238E27FC236}">
                  <a16:creationId xmlns:a16="http://schemas.microsoft.com/office/drawing/2014/main" id="{4DA1BEFE-9BBD-44A4-A051-BF45EC44AF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0000">
              <a:off x="2509" y="64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0" name="Freeform 376">
              <a:extLst>
                <a:ext uri="{FF2B5EF4-FFF2-40B4-BE49-F238E27FC236}">
                  <a16:creationId xmlns:a16="http://schemas.microsoft.com/office/drawing/2014/main" id="{F1F71BEE-AC45-4DCC-8A61-92C24886D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1" y="3963"/>
              <a:ext cx="54" cy="76"/>
            </a:xfrm>
            <a:custGeom>
              <a:avLst/>
              <a:gdLst>
                <a:gd name="T0" fmla="*/ 187 w 305"/>
                <a:gd name="T1" fmla="*/ 101 h 440"/>
                <a:gd name="T2" fmla="*/ 204 w 305"/>
                <a:gd name="T3" fmla="*/ 59 h 440"/>
                <a:gd name="T4" fmla="*/ 178 w 305"/>
                <a:gd name="T5" fmla="*/ 17 h 440"/>
                <a:gd name="T6" fmla="*/ 119 w 305"/>
                <a:gd name="T7" fmla="*/ 0 h 440"/>
                <a:gd name="T8" fmla="*/ 51 w 305"/>
                <a:gd name="T9" fmla="*/ 17 h 440"/>
                <a:gd name="T10" fmla="*/ 17 w 305"/>
                <a:gd name="T11" fmla="*/ 42 h 440"/>
                <a:gd name="T12" fmla="*/ 0 w 305"/>
                <a:gd name="T13" fmla="*/ 84 h 440"/>
                <a:gd name="T14" fmla="*/ 17 w 305"/>
                <a:gd name="T15" fmla="*/ 135 h 440"/>
                <a:gd name="T16" fmla="*/ 60 w 305"/>
                <a:gd name="T17" fmla="*/ 152 h 440"/>
                <a:gd name="T18" fmla="*/ 110 w 305"/>
                <a:gd name="T19" fmla="*/ 135 h 440"/>
                <a:gd name="T20" fmla="*/ 136 w 305"/>
                <a:gd name="T21" fmla="*/ 93 h 440"/>
                <a:gd name="T22" fmla="*/ 119 w 305"/>
                <a:gd name="T23" fmla="*/ 50 h 440"/>
                <a:gd name="T24" fmla="*/ 136 w 305"/>
                <a:gd name="T25" fmla="*/ 33 h 440"/>
                <a:gd name="T26" fmla="*/ 161 w 305"/>
                <a:gd name="T27" fmla="*/ 42 h 440"/>
                <a:gd name="T28" fmla="*/ 170 w 305"/>
                <a:gd name="T29" fmla="*/ 67 h 440"/>
                <a:gd name="T30" fmla="*/ 170 w 305"/>
                <a:gd name="T31" fmla="*/ 110 h 440"/>
                <a:gd name="T32" fmla="*/ 77 w 305"/>
                <a:gd name="T33" fmla="*/ 59 h 440"/>
                <a:gd name="T34" fmla="*/ 102 w 305"/>
                <a:gd name="T35" fmla="*/ 76 h 440"/>
                <a:gd name="T36" fmla="*/ 102 w 305"/>
                <a:gd name="T37" fmla="*/ 93 h 440"/>
                <a:gd name="T38" fmla="*/ 77 w 305"/>
                <a:gd name="T39" fmla="*/ 110 h 440"/>
                <a:gd name="T40" fmla="*/ 51 w 305"/>
                <a:gd name="T41" fmla="*/ 118 h 440"/>
                <a:gd name="T42" fmla="*/ 34 w 305"/>
                <a:gd name="T43" fmla="*/ 93 h 440"/>
                <a:gd name="T44" fmla="*/ 51 w 305"/>
                <a:gd name="T45" fmla="*/ 67 h 440"/>
                <a:gd name="T46" fmla="*/ 246 w 305"/>
                <a:gd name="T47" fmla="*/ 177 h 440"/>
                <a:gd name="T48" fmla="*/ 212 w 305"/>
                <a:gd name="T49" fmla="*/ 135 h 440"/>
                <a:gd name="T50" fmla="*/ 127 w 305"/>
                <a:gd name="T51" fmla="*/ 152 h 440"/>
                <a:gd name="T52" fmla="*/ 85 w 305"/>
                <a:gd name="T53" fmla="*/ 169 h 440"/>
                <a:gd name="T54" fmla="*/ 60 w 305"/>
                <a:gd name="T55" fmla="*/ 194 h 440"/>
                <a:gd name="T56" fmla="*/ 60 w 305"/>
                <a:gd name="T57" fmla="*/ 245 h 440"/>
                <a:gd name="T58" fmla="*/ 93 w 305"/>
                <a:gd name="T59" fmla="*/ 279 h 440"/>
                <a:gd name="T60" fmla="*/ 178 w 305"/>
                <a:gd name="T61" fmla="*/ 270 h 440"/>
                <a:gd name="T62" fmla="*/ 220 w 305"/>
                <a:gd name="T63" fmla="*/ 245 h 440"/>
                <a:gd name="T64" fmla="*/ 246 w 305"/>
                <a:gd name="T65" fmla="*/ 220 h 440"/>
                <a:gd name="T66" fmla="*/ 246 w 305"/>
                <a:gd name="T67" fmla="*/ 177 h 440"/>
                <a:gd name="T68" fmla="*/ 220 w 305"/>
                <a:gd name="T69" fmla="*/ 194 h 440"/>
                <a:gd name="T70" fmla="*/ 204 w 305"/>
                <a:gd name="T71" fmla="*/ 211 h 440"/>
                <a:gd name="T72" fmla="*/ 161 w 305"/>
                <a:gd name="T73" fmla="*/ 237 h 440"/>
                <a:gd name="T74" fmla="*/ 110 w 305"/>
                <a:gd name="T75" fmla="*/ 245 h 440"/>
                <a:gd name="T76" fmla="*/ 85 w 305"/>
                <a:gd name="T77" fmla="*/ 237 h 440"/>
                <a:gd name="T78" fmla="*/ 93 w 305"/>
                <a:gd name="T79" fmla="*/ 211 h 440"/>
                <a:gd name="T80" fmla="*/ 119 w 305"/>
                <a:gd name="T81" fmla="*/ 194 h 440"/>
                <a:gd name="T82" fmla="*/ 178 w 305"/>
                <a:gd name="T83" fmla="*/ 177 h 440"/>
                <a:gd name="T84" fmla="*/ 212 w 305"/>
                <a:gd name="T85" fmla="*/ 177 h 440"/>
                <a:gd name="T86" fmla="*/ 305 w 305"/>
                <a:gd name="T87" fmla="*/ 330 h 440"/>
                <a:gd name="T88" fmla="*/ 271 w 305"/>
                <a:gd name="T89" fmla="*/ 287 h 440"/>
                <a:gd name="T90" fmla="*/ 187 w 305"/>
                <a:gd name="T91" fmla="*/ 304 h 440"/>
                <a:gd name="T92" fmla="*/ 144 w 305"/>
                <a:gd name="T93" fmla="*/ 321 h 440"/>
                <a:gd name="T94" fmla="*/ 119 w 305"/>
                <a:gd name="T95" fmla="*/ 347 h 440"/>
                <a:gd name="T96" fmla="*/ 110 w 305"/>
                <a:gd name="T97" fmla="*/ 397 h 440"/>
                <a:gd name="T98" fmla="*/ 144 w 305"/>
                <a:gd name="T99" fmla="*/ 431 h 440"/>
                <a:gd name="T100" fmla="*/ 229 w 305"/>
                <a:gd name="T101" fmla="*/ 423 h 440"/>
                <a:gd name="T102" fmla="*/ 280 w 305"/>
                <a:gd name="T103" fmla="*/ 397 h 440"/>
                <a:gd name="T104" fmla="*/ 305 w 305"/>
                <a:gd name="T105" fmla="*/ 372 h 440"/>
                <a:gd name="T106" fmla="*/ 305 w 305"/>
                <a:gd name="T107" fmla="*/ 330 h 440"/>
                <a:gd name="T108" fmla="*/ 271 w 305"/>
                <a:gd name="T109" fmla="*/ 347 h 440"/>
                <a:gd name="T110" fmla="*/ 263 w 305"/>
                <a:gd name="T111" fmla="*/ 364 h 440"/>
                <a:gd name="T112" fmla="*/ 220 w 305"/>
                <a:gd name="T113" fmla="*/ 389 h 440"/>
                <a:gd name="T114" fmla="*/ 170 w 305"/>
                <a:gd name="T115" fmla="*/ 397 h 440"/>
                <a:gd name="T116" fmla="*/ 144 w 305"/>
                <a:gd name="T117" fmla="*/ 389 h 440"/>
                <a:gd name="T118" fmla="*/ 144 w 305"/>
                <a:gd name="T119" fmla="*/ 364 h 440"/>
                <a:gd name="T120" fmla="*/ 170 w 305"/>
                <a:gd name="T121" fmla="*/ 347 h 440"/>
                <a:gd name="T122" fmla="*/ 229 w 305"/>
                <a:gd name="T123" fmla="*/ 330 h 440"/>
                <a:gd name="T124" fmla="*/ 263 w 305"/>
                <a:gd name="T125" fmla="*/ 33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5" h="440">
                  <a:moveTo>
                    <a:pt x="170" y="110"/>
                  </a:moveTo>
                  <a:lnTo>
                    <a:pt x="187" y="101"/>
                  </a:lnTo>
                  <a:lnTo>
                    <a:pt x="195" y="84"/>
                  </a:lnTo>
                  <a:lnTo>
                    <a:pt x="204" y="59"/>
                  </a:lnTo>
                  <a:lnTo>
                    <a:pt x="195" y="42"/>
                  </a:lnTo>
                  <a:lnTo>
                    <a:pt x="178" y="17"/>
                  </a:lnTo>
                  <a:lnTo>
                    <a:pt x="153" y="0"/>
                  </a:lnTo>
                  <a:lnTo>
                    <a:pt x="119" y="0"/>
                  </a:lnTo>
                  <a:lnTo>
                    <a:pt x="77" y="8"/>
                  </a:lnTo>
                  <a:lnTo>
                    <a:pt x="51" y="17"/>
                  </a:lnTo>
                  <a:lnTo>
                    <a:pt x="34" y="33"/>
                  </a:lnTo>
                  <a:lnTo>
                    <a:pt x="17" y="42"/>
                  </a:lnTo>
                  <a:lnTo>
                    <a:pt x="9" y="59"/>
                  </a:lnTo>
                  <a:lnTo>
                    <a:pt x="0" y="84"/>
                  </a:lnTo>
                  <a:lnTo>
                    <a:pt x="0" y="110"/>
                  </a:lnTo>
                  <a:lnTo>
                    <a:pt x="17" y="135"/>
                  </a:lnTo>
                  <a:lnTo>
                    <a:pt x="34" y="143"/>
                  </a:lnTo>
                  <a:lnTo>
                    <a:pt x="60" y="152"/>
                  </a:lnTo>
                  <a:lnTo>
                    <a:pt x="93" y="143"/>
                  </a:lnTo>
                  <a:lnTo>
                    <a:pt x="110" y="135"/>
                  </a:lnTo>
                  <a:lnTo>
                    <a:pt x="127" y="118"/>
                  </a:lnTo>
                  <a:lnTo>
                    <a:pt x="136" y="93"/>
                  </a:lnTo>
                  <a:lnTo>
                    <a:pt x="136" y="67"/>
                  </a:lnTo>
                  <a:lnTo>
                    <a:pt x="119" y="50"/>
                  </a:lnTo>
                  <a:lnTo>
                    <a:pt x="102" y="42"/>
                  </a:lnTo>
                  <a:lnTo>
                    <a:pt x="136" y="33"/>
                  </a:lnTo>
                  <a:lnTo>
                    <a:pt x="153" y="33"/>
                  </a:lnTo>
                  <a:lnTo>
                    <a:pt x="161" y="42"/>
                  </a:lnTo>
                  <a:lnTo>
                    <a:pt x="170" y="50"/>
                  </a:lnTo>
                  <a:lnTo>
                    <a:pt x="170" y="67"/>
                  </a:lnTo>
                  <a:lnTo>
                    <a:pt x="153" y="76"/>
                  </a:lnTo>
                  <a:lnTo>
                    <a:pt x="170" y="110"/>
                  </a:lnTo>
                  <a:close/>
                  <a:moveTo>
                    <a:pt x="60" y="59"/>
                  </a:moveTo>
                  <a:lnTo>
                    <a:pt x="77" y="59"/>
                  </a:lnTo>
                  <a:lnTo>
                    <a:pt x="85" y="59"/>
                  </a:lnTo>
                  <a:lnTo>
                    <a:pt x="102" y="76"/>
                  </a:lnTo>
                  <a:lnTo>
                    <a:pt x="102" y="84"/>
                  </a:lnTo>
                  <a:lnTo>
                    <a:pt x="102" y="93"/>
                  </a:lnTo>
                  <a:lnTo>
                    <a:pt x="93" y="101"/>
                  </a:lnTo>
                  <a:lnTo>
                    <a:pt x="77" y="110"/>
                  </a:lnTo>
                  <a:lnTo>
                    <a:pt x="60" y="118"/>
                  </a:lnTo>
                  <a:lnTo>
                    <a:pt x="51" y="118"/>
                  </a:lnTo>
                  <a:lnTo>
                    <a:pt x="34" y="101"/>
                  </a:lnTo>
                  <a:lnTo>
                    <a:pt x="34" y="93"/>
                  </a:lnTo>
                  <a:lnTo>
                    <a:pt x="34" y="76"/>
                  </a:lnTo>
                  <a:lnTo>
                    <a:pt x="51" y="67"/>
                  </a:lnTo>
                  <a:lnTo>
                    <a:pt x="60" y="59"/>
                  </a:lnTo>
                  <a:close/>
                  <a:moveTo>
                    <a:pt x="246" y="177"/>
                  </a:moveTo>
                  <a:lnTo>
                    <a:pt x="237" y="152"/>
                  </a:lnTo>
                  <a:lnTo>
                    <a:pt x="212" y="135"/>
                  </a:lnTo>
                  <a:lnTo>
                    <a:pt x="178" y="135"/>
                  </a:lnTo>
                  <a:lnTo>
                    <a:pt x="127" y="152"/>
                  </a:lnTo>
                  <a:lnTo>
                    <a:pt x="110" y="160"/>
                  </a:lnTo>
                  <a:lnTo>
                    <a:pt x="85" y="169"/>
                  </a:lnTo>
                  <a:lnTo>
                    <a:pt x="77" y="177"/>
                  </a:lnTo>
                  <a:lnTo>
                    <a:pt x="60" y="194"/>
                  </a:lnTo>
                  <a:lnTo>
                    <a:pt x="51" y="220"/>
                  </a:lnTo>
                  <a:lnTo>
                    <a:pt x="60" y="245"/>
                  </a:lnTo>
                  <a:lnTo>
                    <a:pt x="68" y="270"/>
                  </a:lnTo>
                  <a:lnTo>
                    <a:pt x="93" y="279"/>
                  </a:lnTo>
                  <a:lnTo>
                    <a:pt x="127" y="287"/>
                  </a:lnTo>
                  <a:lnTo>
                    <a:pt x="178" y="270"/>
                  </a:lnTo>
                  <a:lnTo>
                    <a:pt x="204" y="262"/>
                  </a:lnTo>
                  <a:lnTo>
                    <a:pt x="220" y="245"/>
                  </a:lnTo>
                  <a:lnTo>
                    <a:pt x="237" y="237"/>
                  </a:lnTo>
                  <a:lnTo>
                    <a:pt x="246" y="220"/>
                  </a:lnTo>
                  <a:lnTo>
                    <a:pt x="254" y="203"/>
                  </a:lnTo>
                  <a:lnTo>
                    <a:pt x="246" y="177"/>
                  </a:lnTo>
                  <a:close/>
                  <a:moveTo>
                    <a:pt x="220" y="186"/>
                  </a:moveTo>
                  <a:lnTo>
                    <a:pt x="220" y="194"/>
                  </a:lnTo>
                  <a:lnTo>
                    <a:pt x="212" y="203"/>
                  </a:lnTo>
                  <a:lnTo>
                    <a:pt x="204" y="211"/>
                  </a:lnTo>
                  <a:lnTo>
                    <a:pt x="187" y="220"/>
                  </a:lnTo>
                  <a:lnTo>
                    <a:pt x="161" y="237"/>
                  </a:lnTo>
                  <a:lnTo>
                    <a:pt x="136" y="245"/>
                  </a:lnTo>
                  <a:lnTo>
                    <a:pt x="110" y="245"/>
                  </a:lnTo>
                  <a:lnTo>
                    <a:pt x="93" y="245"/>
                  </a:lnTo>
                  <a:lnTo>
                    <a:pt x="85" y="237"/>
                  </a:lnTo>
                  <a:lnTo>
                    <a:pt x="85" y="220"/>
                  </a:lnTo>
                  <a:lnTo>
                    <a:pt x="93" y="211"/>
                  </a:lnTo>
                  <a:lnTo>
                    <a:pt x="102" y="203"/>
                  </a:lnTo>
                  <a:lnTo>
                    <a:pt x="119" y="194"/>
                  </a:lnTo>
                  <a:lnTo>
                    <a:pt x="144" y="186"/>
                  </a:lnTo>
                  <a:lnTo>
                    <a:pt x="178" y="177"/>
                  </a:lnTo>
                  <a:lnTo>
                    <a:pt x="195" y="169"/>
                  </a:lnTo>
                  <a:lnTo>
                    <a:pt x="212" y="177"/>
                  </a:lnTo>
                  <a:lnTo>
                    <a:pt x="220" y="186"/>
                  </a:lnTo>
                  <a:close/>
                  <a:moveTo>
                    <a:pt x="305" y="330"/>
                  </a:moveTo>
                  <a:lnTo>
                    <a:pt x="288" y="304"/>
                  </a:lnTo>
                  <a:lnTo>
                    <a:pt x="271" y="287"/>
                  </a:lnTo>
                  <a:lnTo>
                    <a:pt x="237" y="287"/>
                  </a:lnTo>
                  <a:lnTo>
                    <a:pt x="187" y="304"/>
                  </a:lnTo>
                  <a:lnTo>
                    <a:pt x="161" y="313"/>
                  </a:lnTo>
                  <a:lnTo>
                    <a:pt x="144" y="321"/>
                  </a:lnTo>
                  <a:lnTo>
                    <a:pt x="127" y="330"/>
                  </a:lnTo>
                  <a:lnTo>
                    <a:pt x="119" y="347"/>
                  </a:lnTo>
                  <a:lnTo>
                    <a:pt x="110" y="372"/>
                  </a:lnTo>
                  <a:lnTo>
                    <a:pt x="110" y="397"/>
                  </a:lnTo>
                  <a:lnTo>
                    <a:pt x="127" y="423"/>
                  </a:lnTo>
                  <a:lnTo>
                    <a:pt x="144" y="431"/>
                  </a:lnTo>
                  <a:lnTo>
                    <a:pt x="187" y="440"/>
                  </a:lnTo>
                  <a:lnTo>
                    <a:pt x="229" y="423"/>
                  </a:lnTo>
                  <a:lnTo>
                    <a:pt x="254" y="414"/>
                  </a:lnTo>
                  <a:lnTo>
                    <a:pt x="280" y="397"/>
                  </a:lnTo>
                  <a:lnTo>
                    <a:pt x="288" y="389"/>
                  </a:lnTo>
                  <a:lnTo>
                    <a:pt x="305" y="372"/>
                  </a:lnTo>
                  <a:lnTo>
                    <a:pt x="305" y="355"/>
                  </a:lnTo>
                  <a:lnTo>
                    <a:pt x="305" y="330"/>
                  </a:lnTo>
                  <a:close/>
                  <a:moveTo>
                    <a:pt x="271" y="338"/>
                  </a:moveTo>
                  <a:lnTo>
                    <a:pt x="271" y="347"/>
                  </a:lnTo>
                  <a:lnTo>
                    <a:pt x="271" y="355"/>
                  </a:lnTo>
                  <a:lnTo>
                    <a:pt x="263" y="364"/>
                  </a:lnTo>
                  <a:lnTo>
                    <a:pt x="246" y="372"/>
                  </a:lnTo>
                  <a:lnTo>
                    <a:pt x="220" y="389"/>
                  </a:lnTo>
                  <a:lnTo>
                    <a:pt x="187" y="397"/>
                  </a:lnTo>
                  <a:lnTo>
                    <a:pt x="170" y="397"/>
                  </a:lnTo>
                  <a:lnTo>
                    <a:pt x="153" y="397"/>
                  </a:lnTo>
                  <a:lnTo>
                    <a:pt x="144" y="389"/>
                  </a:lnTo>
                  <a:lnTo>
                    <a:pt x="144" y="372"/>
                  </a:lnTo>
                  <a:lnTo>
                    <a:pt x="144" y="364"/>
                  </a:lnTo>
                  <a:lnTo>
                    <a:pt x="153" y="355"/>
                  </a:lnTo>
                  <a:lnTo>
                    <a:pt x="170" y="347"/>
                  </a:lnTo>
                  <a:lnTo>
                    <a:pt x="204" y="338"/>
                  </a:lnTo>
                  <a:lnTo>
                    <a:pt x="229" y="330"/>
                  </a:lnTo>
                  <a:lnTo>
                    <a:pt x="246" y="321"/>
                  </a:lnTo>
                  <a:lnTo>
                    <a:pt x="263" y="330"/>
                  </a:lnTo>
                  <a:lnTo>
                    <a:pt x="271" y="338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1" name="Rectangle 377">
              <a:extLst>
                <a:ext uri="{FF2B5EF4-FFF2-40B4-BE49-F238E27FC236}">
                  <a16:creationId xmlns:a16="http://schemas.microsoft.com/office/drawing/2014/main" id="{F82F7CA8-5808-470E-AFEB-CAC273B55A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40000">
              <a:off x="2550" y="394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2" name="Rectangle 378">
              <a:extLst>
                <a:ext uri="{FF2B5EF4-FFF2-40B4-BE49-F238E27FC236}">
                  <a16:creationId xmlns:a16="http://schemas.microsoft.com/office/drawing/2014/main" id="{DB6E5C33-D0D6-4F08-84ED-8C47958F1C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40000">
              <a:off x="2560" y="397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3" name="Rectangle 379">
              <a:extLst>
                <a:ext uri="{FF2B5EF4-FFF2-40B4-BE49-F238E27FC236}">
                  <a16:creationId xmlns:a16="http://schemas.microsoft.com/office/drawing/2014/main" id="{B7571455-C71D-4FA3-B3EB-A024EB8FFC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40000">
              <a:off x="2569" y="399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4" name="Freeform 380">
              <a:extLst>
                <a:ext uri="{FF2B5EF4-FFF2-40B4-BE49-F238E27FC236}">
                  <a16:creationId xmlns:a16="http://schemas.microsoft.com/office/drawing/2014/main" id="{BE08C396-339B-4503-98F6-841491321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" y="3177"/>
              <a:ext cx="42" cy="77"/>
            </a:xfrm>
            <a:custGeom>
              <a:avLst/>
              <a:gdLst>
                <a:gd name="T0" fmla="*/ 177 w 237"/>
                <a:gd name="T1" fmla="*/ 110 h 440"/>
                <a:gd name="T2" fmla="*/ 203 w 237"/>
                <a:gd name="T3" fmla="*/ 84 h 440"/>
                <a:gd name="T4" fmla="*/ 194 w 237"/>
                <a:gd name="T5" fmla="*/ 34 h 440"/>
                <a:gd name="T6" fmla="*/ 143 w 237"/>
                <a:gd name="T7" fmla="*/ 0 h 440"/>
                <a:gd name="T8" fmla="*/ 50 w 237"/>
                <a:gd name="T9" fmla="*/ 8 h 440"/>
                <a:gd name="T10" fmla="*/ 0 w 237"/>
                <a:gd name="T11" fmla="*/ 50 h 440"/>
                <a:gd name="T12" fmla="*/ 8 w 237"/>
                <a:gd name="T13" fmla="*/ 101 h 440"/>
                <a:gd name="T14" fmla="*/ 42 w 237"/>
                <a:gd name="T15" fmla="*/ 135 h 440"/>
                <a:gd name="T16" fmla="*/ 101 w 237"/>
                <a:gd name="T17" fmla="*/ 127 h 440"/>
                <a:gd name="T18" fmla="*/ 135 w 237"/>
                <a:gd name="T19" fmla="*/ 93 h 440"/>
                <a:gd name="T20" fmla="*/ 127 w 237"/>
                <a:gd name="T21" fmla="*/ 50 h 440"/>
                <a:gd name="T22" fmla="*/ 143 w 237"/>
                <a:gd name="T23" fmla="*/ 34 h 440"/>
                <a:gd name="T24" fmla="*/ 169 w 237"/>
                <a:gd name="T25" fmla="*/ 50 h 440"/>
                <a:gd name="T26" fmla="*/ 169 w 237"/>
                <a:gd name="T27" fmla="*/ 76 h 440"/>
                <a:gd name="T28" fmla="*/ 160 w 237"/>
                <a:gd name="T29" fmla="*/ 118 h 440"/>
                <a:gd name="T30" fmla="*/ 84 w 237"/>
                <a:gd name="T31" fmla="*/ 42 h 440"/>
                <a:gd name="T32" fmla="*/ 101 w 237"/>
                <a:gd name="T33" fmla="*/ 59 h 440"/>
                <a:gd name="T34" fmla="*/ 101 w 237"/>
                <a:gd name="T35" fmla="*/ 76 h 440"/>
                <a:gd name="T36" fmla="*/ 84 w 237"/>
                <a:gd name="T37" fmla="*/ 93 h 440"/>
                <a:gd name="T38" fmla="*/ 50 w 237"/>
                <a:gd name="T39" fmla="*/ 93 h 440"/>
                <a:gd name="T40" fmla="*/ 33 w 237"/>
                <a:gd name="T41" fmla="*/ 76 h 440"/>
                <a:gd name="T42" fmla="*/ 42 w 237"/>
                <a:gd name="T43" fmla="*/ 50 h 440"/>
                <a:gd name="T44" fmla="*/ 67 w 237"/>
                <a:gd name="T45" fmla="*/ 42 h 440"/>
                <a:gd name="T46" fmla="*/ 42 w 237"/>
                <a:gd name="T47" fmla="*/ 160 h 440"/>
                <a:gd name="T48" fmla="*/ 16 w 237"/>
                <a:gd name="T49" fmla="*/ 203 h 440"/>
                <a:gd name="T50" fmla="*/ 25 w 237"/>
                <a:gd name="T51" fmla="*/ 254 h 440"/>
                <a:gd name="T52" fmla="*/ 67 w 237"/>
                <a:gd name="T53" fmla="*/ 287 h 440"/>
                <a:gd name="T54" fmla="*/ 118 w 237"/>
                <a:gd name="T55" fmla="*/ 279 h 440"/>
                <a:gd name="T56" fmla="*/ 152 w 237"/>
                <a:gd name="T57" fmla="*/ 245 h 440"/>
                <a:gd name="T58" fmla="*/ 143 w 237"/>
                <a:gd name="T59" fmla="*/ 194 h 440"/>
                <a:gd name="T60" fmla="*/ 186 w 237"/>
                <a:gd name="T61" fmla="*/ 271 h 440"/>
                <a:gd name="T62" fmla="*/ 211 w 237"/>
                <a:gd name="T63" fmla="*/ 160 h 440"/>
                <a:gd name="T64" fmla="*/ 101 w 237"/>
                <a:gd name="T65" fmla="*/ 186 h 440"/>
                <a:gd name="T66" fmla="*/ 118 w 237"/>
                <a:gd name="T67" fmla="*/ 211 h 440"/>
                <a:gd name="T68" fmla="*/ 110 w 237"/>
                <a:gd name="T69" fmla="*/ 237 h 440"/>
                <a:gd name="T70" fmla="*/ 84 w 237"/>
                <a:gd name="T71" fmla="*/ 245 h 440"/>
                <a:gd name="T72" fmla="*/ 59 w 237"/>
                <a:gd name="T73" fmla="*/ 245 h 440"/>
                <a:gd name="T74" fmla="*/ 42 w 237"/>
                <a:gd name="T75" fmla="*/ 220 h 440"/>
                <a:gd name="T76" fmla="*/ 67 w 237"/>
                <a:gd name="T77" fmla="*/ 194 h 440"/>
                <a:gd name="T78" fmla="*/ 237 w 237"/>
                <a:gd name="T79" fmla="*/ 364 h 440"/>
                <a:gd name="T80" fmla="*/ 211 w 237"/>
                <a:gd name="T81" fmla="*/ 321 h 440"/>
                <a:gd name="T82" fmla="*/ 127 w 237"/>
                <a:gd name="T83" fmla="*/ 313 h 440"/>
                <a:gd name="T84" fmla="*/ 76 w 237"/>
                <a:gd name="T85" fmla="*/ 321 h 440"/>
                <a:gd name="T86" fmla="*/ 50 w 237"/>
                <a:gd name="T87" fmla="*/ 338 h 440"/>
                <a:gd name="T88" fmla="*/ 25 w 237"/>
                <a:gd name="T89" fmla="*/ 381 h 440"/>
                <a:gd name="T90" fmla="*/ 50 w 237"/>
                <a:gd name="T91" fmla="*/ 431 h 440"/>
                <a:gd name="T92" fmla="*/ 135 w 237"/>
                <a:gd name="T93" fmla="*/ 440 h 440"/>
                <a:gd name="T94" fmla="*/ 186 w 237"/>
                <a:gd name="T95" fmla="*/ 431 h 440"/>
                <a:gd name="T96" fmla="*/ 220 w 237"/>
                <a:gd name="T97" fmla="*/ 414 h 440"/>
                <a:gd name="T98" fmla="*/ 237 w 237"/>
                <a:gd name="T99" fmla="*/ 364 h 440"/>
                <a:gd name="T100" fmla="*/ 194 w 237"/>
                <a:gd name="T101" fmla="*/ 381 h 440"/>
                <a:gd name="T102" fmla="*/ 177 w 237"/>
                <a:gd name="T103" fmla="*/ 389 h 440"/>
                <a:gd name="T104" fmla="*/ 135 w 237"/>
                <a:gd name="T105" fmla="*/ 398 h 440"/>
                <a:gd name="T106" fmla="*/ 84 w 237"/>
                <a:gd name="T107" fmla="*/ 398 h 440"/>
                <a:gd name="T108" fmla="*/ 59 w 237"/>
                <a:gd name="T109" fmla="*/ 381 h 440"/>
                <a:gd name="T110" fmla="*/ 67 w 237"/>
                <a:gd name="T111" fmla="*/ 364 h 440"/>
                <a:gd name="T112" fmla="*/ 101 w 237"/>
                <a:gd name="T113" fmla="*/ 355 h 440"/>
                <a:gd name="T114" fmla="*/ 160 w 237"/>
                <a:gd name="T115" fmla="*/ 347 h 440"/>
                <a:gd name="T116" fmla="*/ 194 w 237"/>
                <a:gd name="T117" fmla="*/ 355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7" h="440">
                  <a:moveTo>
                    <a:pt x="160" y="118"/>
                  </a:moveTo>
                  <a:lnTo>
                    <a:pt x="177" y="110"/>
                  </a:lnTo>
                  <a:lnTo>
                    <a:pt x="194" y="101"/>
                  </a:lnTo>
                  <a:lnTo>
                    <a:pt x="203" y="84"/>
                  </a:lnTo>
                  <a:lnTo>
                    <a:pt x="203" y="59"/>
                  </a:lnTo>
                  <a:lnTo>
                    <a:pt x="194" y="34"/>
                  </a:lnTo>
                  <a:lnTo>
                    <a:pt x="177" y="8"/>
                  </a:lnTo>
                  <a:lnTo>
                    <a:pt x="143" y="0"/>
                  </a:lnTo>
                  <a:lnTo>
                    <a:pt x="93" y="0"/>
                  </a:lnTo>
                  <a:lnTo>
                    <a:pt x="50" y="8"/>
                  </a:lnTo>
                  <a:lnTo>
                    <a:pt x="16" y="25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8" y="101"/>
                  </a:lnTo>
                  <a:lnTo>
                    <a:pt x="25" y="118"/>
                  </a:lnTo>
                  <a:lnTo>
                    <a:pt x="42" y="135"/>
                  </a:lnTo>
                  <a:lnTo>
                    <a:pt x="76" y="135"/>
                  </a:lnTo>
                  <a:lnTo>
                    <a:pt x="101" y="127"/>
                  </a:lnTo>
                  <a:lnTo>
                    <a:pt x="118" y="110"/>
                  </a:lnTo>
                  <a:lnTo>
                    <a:pt x="135" y="93"/>
                  </a:lnTo>
                  <a:lnTo>
                    <a:pt x="135" y="67"/>
                  </a:lnTo>
                  <a:lnTo>
                    <a:pt x="127" y="50"/>
                  </a:lnTo>
                  <a:lnTo>
                    <a:pt x="110" y="34"/>
                  </a:lnTo>
                  <a:lnTo>
                    <a:pt x="143" y="34"/>
                  </a:lnTo>
                  <a:lnTo>
                    <a:pt x="160" y="42"/>
                  </a:lnTo>
                  <a:lnTo>
                    <a:pt x="169" y="50"/>
                  </a:lnTo>
                  <a:lnTo>
                    <a:pt x="169" y="59"/>
                  </a:lnTo>
                  <a:lnTo>
                    <a:pt x="169" y="76"/>
                  </a:lnTo>
                  <a:lnTo>
                    <a:pt x="152" y="84"/>
                  </a:lnTo>
                  <a:lnTo>
                    <a:pt x="160" y="118"/>
                  </a:lnTo>
                  <a:close/>
                  <a:moveTo>
                    <a:pt x="67" y="42"/>
                  </a:moveTo>
                  <a:lnTo>
                    <a:pt x="84" y="42"/>
                  </a:lnTo>
                  <a:lnTo>
                    <a:pt x="93" y="50"/>
                  </a:lnTo>
                  <a:lnTo>
                    <a:pt x="101" y="59"/>
                  </a:lnTo>
                  <a:lnTo>
                    <a:pt x="101" y="67"/>
                  </a:lnTo>
                  <a:lnTo>
                    <a:pt x="101" y="76"/>
                  </a:lnTo>
                  <a:lnTo>
                    <a:pt x="101" y="84"/>
                  </a:lnTo>
                  <a:lnTo>
                    <a:pt x="84" y="93"/>
                  </a:lnTo>
                  <a:lnTo>
                    <a:pt x="67" y="93"/>
                  </a:lnTo>
                  <a:lnTo>
                    <a:pt x="50" y="93"/>
                  </a:lnTo>
                  <a:lnTo>
                    <a:pt x="42" y="93"/>
                  </a:lnTo>
                  <a:lnTo>
                    <a:pt x="33" y="76"/>
                  </a:lnTo>
                  <a:lnTo>
                    <a:pt x="33" y="67"/>
                  </a:lnTo>
                  <a:lnTo>
                    <a:pt x="42" y="50"/>
                  </a:lnTo>
                  <a:lnTo>
                    <a:pt x="50" y="42"/>
                  </a:lnTo>
                  <a:lnTo>
                    <a:pt x="67" y="42"/>
                  </a:lnTo>
                  <a:close/>
                  <a:moveTo>
                    <a:pt x="59" y="152"/>
                  </a:moveTo>
                  <a:lnTo>
                    <a:pt x="42" y="160"/>
                  </a:lnTo>
                  <a:lnTo>
                    <a:pt x="25" y="177"/>
                  </a:lnTo>
                  <a:lnTo>
                    <a:pt x="16" y="203"/>
                  </a:lnTo>
                  <a:lnTo>
                    <a:pt x="8" y="228"/>
                  </a:lnTo>
                  <a:lnTo>
                    <a:pt x="25" y="254"/>
                  </a:lnTo>
                  <a:lnTo>
                    <a:pt x="42" y="279"/>
                  </a:lnTo>
                  <a:lnTo>
                    <a:pt x="67" y="287"/>
                  </a:lnTo>
                  <a:lnTo>
                    <a:pt x="93" y="287"/>
                  </a:lnTo>
                  <a:lnTo>
                    <a:pt x="118" y="279"/>
                  </a:lnTo>
                  <a:lnTo>
                    <a:pt x="135" y="262"/>
                  </a:lnTo>
                  <a:lnTo>
                    <a:pt x="152" y="245"/>
                  </a:lnTo>
                  <a:lnTo>
                    <a:pt x="152" y="220"/>
                  </a:lnTo>
                  <a:lnTo>
                    <a:pt x="143" y="194"/>
                  </a:lnTo>
                  <a:lnTo>
                    <a:pt x="177" y="194"/>
                  </a:lnTo>
                  <a:lnTo>
                    <a:pt x="186" y="271"/>
                  </a:lnTo>
                  <a:lnTo>
                    <a:pt x="220" y="262"/>
                  </a:lnTo>
                  <a:lnTo>
                    <a:pt x="211" y="160"/>
                  </a:lnTo>
                  <a:lnTo>
                    <a:pt x="101" y="152"/>
                  </a:lnTo>
                  <a:lnTo>
                    <a:pt x="101" y="186"/>
                  </a:lnTo>
                  <a:lnTo>
                    <a:pt x="110" y="203"/>
                  </a:lnTo>
                  <a:lnTo>
                    <a:pt x="118" y="211"/>
                  </a:lnTo>
                  <a:lnTo>
                    <a:pt x="118" y="228"/>
                  </a:lnTo>
                  <a:lnTo>
                    <a:pt x="110" y="237"/>
                  </a:lnTo>
                  <a:lnTo>
                    <a:pt x="101" y="245"/>
                  </a:lnTo>
                  <a:lnTo>
                    <a:pt x="84" y="245"/>
                  </a:lnTo>
                  <a:lnTo>
                    <a:pt x="67" y="245"/>
                  </a:lnTo>
                  <a:lnTo>
                    <a:pt x="59" y="245"/>
                  </a:lnTo>
                  <a:lnTo>
                    <a:pt x="50" y="237"/>
                  </a:lnTo>
                  <a:lnTo>
                    <a:pt x="42" y="220"/>
                  </a:lnTo>
                  <a:lnTo>
                    <a:pt x="50" y="203"/>
                  </a:lnTo>
                  <a:lnTo>
                    <a:pt x="67" y="194"/>
                  </a:lnTo>
                  <a:lnTo>
                    <a:pt x="59" y="152"/>
                  </a:lnTo>
                  <a:close/>
                  <a:moveTo>
                    <a:pt x="237" y="364"/>
                  </a:moveTo>
                  <a:lnTo>
                    <a:pt x="228" y="338"/>
                  </a:lnTo>
                  <a:lnTo>
                    <a:pt x="211" y="321"/>
                  </a:lnTo>
                  <a:lnTo>
                    <a:pt x="177" y="313"/>
                  </a:lnTo>
                  <a:lnTo>
                    <a:pt x="127" y="313"/>
                  </a:lnTo>
                  <a:lnTo>
                    <a:pt x="101" y="313"/>
                  </a:lnTo>
                  <a:lnTo>
                    <a:pt x="76" y="321"/>
                  </a:lnTo>
                  <a:lnTo>
                    <a:pt x="59" y="330"/>
                  </a:lnTo>
                  <a:lnTo>
                    <a:pt x="50" y="338"/>
                  </a:lnTo>
                  <a:lnTo>
                    <a:pt x="33" y="355"/>
                  </a:lnTo>
                  <a:lnTo>
                    <a:pt x="25" y="381"/>
                  </a:lnTo>
                  <a:lnTo>
                    <a:pt x="33" y="406"/>
                  </a:lnTo>
                  <a:lnTo>
                    <a:pt x="50" y="431"/>
                  </a:lnTo>
                  <a:lnTo>
                    <a:pt x="84" y="440"/>
                  </a:lnTo>
                  <a:lnTo>
                    <a:pt x="135" y="440"/>
                  </a:lnTo>
                  <a:lnTo>
                    <a:pt x="160" y="440"/>
                  </a:lnTo>
                  <a:lnTo>
                    <a:pt x="186" y="431"/>
                  </a:lnTo>
                  <a:lnTo>
                    <a:pt x="203" y="423"/>
                  </a:lnTo>
                  <a:lnTo>
                    <a:pt x="220" y="414"/>
                  </a:lnTo>
                  <a:lnTo>
                    <a:pt x="228" y="389"/>
                  </a:lnTo>
                  <a:lnTo>
                    <a:pt x="237" y="364"/>
                  </a:lnTo>
                  <a:close/>
                  <a:moveTo>
                    <a:pt x="203" y="364"/>
                  </a:moveTo>
                  <a:lnTo>
                    <a:pt x="194" y="381"/>
                  </a:lnTo>
                  <a:lnTo>
                    <a:pt x="194" y="389"/>
                  </a:lnTo>
                  <a:lnTo>
                    <a:pt x="177" y="389"/>
                  </a:lnTo>
                  <a:lnTo>
                    <a:pt x="160" y="398"/>
                  </a:lnTo>
                  <a:lnTo>
                    <a:pt x="135" y="398"/>
                  </a:lnTo>
                  <a:lnTo>
                    <a:pt x="101" y="398"/>
                  </a:lnTo>
                  <a:lnTo>
                    <a:pt x="84" y="398"/>
                  </a:lnTo>
                  <a:lnTo>
                    <a:pt x="67" y="389"/>
                  </a:lnTo>
                  <a:lnTo>
                    <a:pt x="59" y="381"/>
                  </a:lnTo>
                  <a:lnTo>
                    <a:pt x="67" y="372"/>
                  </a:lnTo>
                  <a:lnTo>
                    <a:pt x="67" y="364"/>
                  </a:lnTo>
                  <a:lnTo>
                    <a:pt x="84" y="355"/>
                  </a:lnTo>
                  <a:lnTo>
                    <a:pt x="101" y="355"/>
                  </a:lnTo>
                  <a:lnTo>
                    <a:pt x="127" y="347"/>
                  </a:lnTo>
                  <a:lnTo>
                    <a:pt x="160" y="347"/>
                  </a:lnTo>
                  <a:lnTo>
                    <a:pt x="177" y="347"/>
                  </a:lnTo>
                  <a:lnTo>
                    <a:pt x="194" y="355"/>
                  </a:lnTo>
                  <a:lnTo>
                    <a:pt x="203" y="36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5" name="Rectangle 381">
              <a:extLst>
                <a:ext uri="{FF2B5EF4-FFF2-40B4-BE49-F238E27FC236}">
                  <a16:creationId xmlns:a16="http://schemas.microsoft.com/office/drawing/2014/main" id="{0994655D-C788-424A-A0F5-7EE7E32C39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0000">
              <a:off x="87" y="316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6" name="Rectangle 382">
              <a:extLst>
                <a:ext uri="{FF2B5EF4-FFF2-40B4-BE49-F238E27FC236}">
                  <a16:creationId xmlns:a16="http://schemas.microsoft.com/office/drawing/2014/main" id="{99E99F97-A71D-4462-A6BA-672B13EB78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0000">
              <a:off x="91" y="319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7" name="Rectangle 383">
              <a:extLst>
                <a:ext uri="{FF2B5EF4-FFF2-40B4-BE49-F238E27FC236}">
                  <a16:creationId xmlns:a16="http://schemas.microsoft.com/office/drawing/2014/main" id="{5116421D-5D6A-4119-A4C4-966DF1CAF4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0000">
              <a:off x="91" y="321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8" name="Freeform 384">
              <a:extLst>
                <a:ext uri="{FF2B5EF4-FFF2-40B4-BE49-F238E27FC236}">
                  <a16:creationId xmlns:a16="http://schemas.microsoft.com/office/drawing/2014/main" id="{AE915ED8-42CF-4D19-902C-D9261DCC31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" y="3030"/>
              <a:ext cx="49" cy="76"/>
            </a:xfrm>
            <a:custGeom>
              <a:avLst/>
              <a:gdLst>
                <a:gd name="T0" fmla="*/ 187 w 280"/>
                <a:gd name="T1" fmla="*/ 102 h 440"/>
                <a:gd name="T2" fmla="*/ 203 w 280"/>
                <a:gd name="T3" fmla="*/ 68 h 440"/>
                <a:gd name="T4" fmla="*/ 187 w 280"/>
                <a:gd name="T5" fmla="*/ 26 h 440"/>
                <a:gd name="T6" fmla="*/ 127 w 280"/>
                <a:gd name="T7" fmla="*/ 0 h 440"/>
                <a:gd name="T8" fmla="*/ 60 w 280"/>
                <a:gd name="T9" fmla="*/ 17 h 440"/>
                <a:gd name="T10" fmla="*/ 26 w 280"/>
                <a:gd name="T11" fmla="*/ 34 h 440"/>
                <a:gd name="T12" fmla="*/ 0 w 280"/>
                <a:gd name="T13" fmla="*/ 76 h 440"/>
                <a:gd name="T14" fmla="*/ 17 w 280"/>
                <a:gd name="T15" fmla="*/ 127 h 440"/>
                <a:gd name="T16" fmla="*/ 60 w 280"/>
                <a:gd name="T17" fmla="*/ 152 h 440"/>
                <a:gd name="T18" fmla="*/ 110 w 280"/>
                <a:gd name="T19" fmla="*/ 136 h 440"/>
                <a:gd name="T20" fmla="*/ 136 w 280"/>
                <a:gd name="T21" fmla="*/ 93 h 440"/>
                <a:gd name="T22" fmla="*/ 119 w 280"/>
                <a:gd name="T23" fmla="*/ 51 h 440"/>
                <a:gd name="T24" fmla="*/ 136 w 280"/>
                <a:gd name="T25" fmla="*/ 34 h 440"/>
                <a:gd name="T26" fmla="*/ 161 w 280"/>
                <a:gd name="T27" fmla="*/ 42 h 440"/>
                <a:gd name="T28" fmla="*/ 170 w 280"/>
                <a:gd name="T29" fmla="*/ 76 h 440"/>
                <a:gd name="T30" fmla="*/ 170 w 280"/>
                <a:gd name="T31" fmla="*/ 119 h 440"/>
                <a:gd name="T32" fmla="*/ 76 w 280"/>
                <a:gd name="T33" fmla="*/ 59 h 440"/>
                <a:gd name="T34" fmla="*/ 102 w 280"/>
                <a:gd name="T35" fmla="*/ 76 h 440"/>
                <a:gd name="T36" fmla="*/ 102 w 280"/>
                <a:gd name="T37" fmla="*/ 93 h 440"/>
                <a:gd name="T38" fmla="*/ 76 w 280"/>
                <a:gd name="T39" fmla="*/ 110 h 440"/>
                <a:gd name="T40" fmla="*/ 43 w 280"/>
                <a:gd name="T41" fmla="*/ 110 h 440"/>
                <a:gd name="T42" fmla="*/ 34 w 280"/>
                <a:gd name="T43" fmla="*/ 85 h 440"/>
                <a:gd name="T44" fmla="*/ 51 w 280"/>
                <a:gd name="T45" fmla="*/ 68 h 440"/>
                <a:gd name="T46" fmla="*/ 237 w 280"/>
                <a:gd name="T47" fmla="*/ 186 h 440"/>
                <a:gd name="T48" fmla="*/ 203 w 280"/>
                <a:gd name="T49" fmla="*/ 152 h 440"/>
                <a:gd name="T50" fmla="*/ 127 w 280"/>
                <a:gd name="T51" fmla="*/ 152 h 440"/>
                <a:gd name="T52" fmla="*/ 76 w 280"/>
                <a:gd name="T53" fmla="*/ 178 h 440"/>
                <a:gd name="T54" fmla="*/ 51 w 280"/>
                <a:gd name="T55" fmla="*/ 195 h 440"/>
                <a:gd name="T56" fmla="*/ 43 w 280"/>
                <a:gd name="T57" fmla="*/ 246 h 440"/>
                <a:gd name="T58" fmla="*/ 76 w 280"/>
                <a:gd name="T59" fmla="*/ 288 h 440"/>
                <a:gd name="T60" fmla="*/ 161 w 280"/>
                <a:gd name="T61" fmla="*/ 279 h 440"/>
                <a:gd name="T62" fmla="*/ 203 w 280"/>
                <a:gd name="T63" fmla="*/ 263 h 440"/>
                <a:gd name="T64" fmla="*/ 229 w 280"/>
                <a:gd name="T65" fmla="*/ 237 h 440"/>
                <a:gd name="T66" fmla="*/ 237 w 280"/>
                <a:gd name="T67" fmla="*/ 186 h 440"/>
                <a:gd name="T68" fmla="*/ 203 w 280"/>
                <a:gd name="T69" fmla="*/ 212 h 440"/>
                <a:gd name="T70" fmla="*/ 195 w 280"/>
                <a:gd name="T71" fmla="*/ 229 h 440"/>
                <a:gd name="T72" fmla="*/ 144 w 280"/>
                <a:gd name="T73" fmla="*/ 246 h 440"/>
                <a:gd name="T74" fmla="*/ 102 w 280"/>
                <a:gd name="T75" fmla="*/ 254 h 440"/>
                <a:gd name="T76" fmla="*/ 76 w 280"/>
                <a:gd name="T77" fmla="*/ 237 h 440"/>
                <a:gd name="T78" fmla="*/ 76 w 280"/>
                <a:gd name="T79" fmla="*/ 220 h 440"/>
                <a:gd name="T80" fmla="*/ 102 w 280"/>
                <a:gd name="T81" fmla="*/ 203 h 440"/>
                <a:gd name="T82" fmla="*/ 161 w 280"/>
                <a:gd name="T83" fmla="*/ 186 h 440"/>
                <a:gd name="T84" fmla="*/ 203 w 280"/>
                <a:gd name="T85" fmla="*/ 186 h 440"/>
                <a:gd name="T86" fmla="*/ 280 w 280"/>
                <a:gd name="T87" fmla="*/ 339 h 440"/>
                <a:gd name="T88" fmla="*/ 246 w 280"/>
                <a:gd name="T89" fmla="*/ 305 h 440"/>
                <a:gd name="T90" fmla="*/ 170 w 280"/>
                <a:gd name="T91" fmla="*/ 305 h 440"/>
                <a:gd name="T92" fmla="*/ 119 w 280"/>
                <a:gd name="T93" fmla="*/ 330 h 440"/>
                <a:gd name="T94" fmla="*/ 93 w 280"/>
                <a:gd name="T95" fmla="*/ 347 h 440"/>
                <a:gd name="T96" fmla="*/ 85 w 280"/>
                <a:gd name="T97" fmla="*/ 398 h 440"/>
                <a:gd name="T98" fmla="*/ 119 w 280"/>
                <a:gd name="T99" fmla="*/ 440 h 440"/>
                <a:gd name="T100" fmla="*/ 203 w 280"/>
                <a:gd name="T101" fmla="*/ 432 h 440"/>
                <a:gd name="T102" fmla="*/ 246 w 280"/>
                <a:gd name="T103" fmla="*/ 415 h 440"/>
                <a:gd name="T104" fmla="*/ 271 w 280"/>
                <a:gd name="T105" fmla="*/ 390 h 440"/>
                <a:gd name="T106" fmla="*/ 280 w 280"/>
                <a:gd name="T107" fmla="*/ 339 h 440"/>
                <a:gd name="T108" fmla="*/ 246 w 280"/>
                <a:gd name="T109" fmla="*/ 364 h 440"/>
                <a:gd name="T110" fmla="*/ 237 w 280"/>
                <a:gd name="T111" fmla="*/ 381 h 440"/>
                <a:gd name="T112" fmla="*/ 187 w 280"/>
                <a:gd name="T113" fmla="*/ 398 h 440"/>
                <a:gd name="T114" fmla="*/ 144 w 280"/>
                <a:gd name="T115" fmla="*/ 406 h 440"/>
                <a:gd name="T116" fmla="*/ 119 w 280"/>
                <a:gd name="T117" fmla="*/ 390 h 440"/>
                <a:gd name="T118" fmla="*/ 119 w 280"/>
                <a:gd name="T119" fmla="*/ 373 h 440"/>
                <a:gd name="T120" fmla="*/ 144 w 280"/>
                <a:gd name="T121" fmla="*/ 356 h 440"/>
                <a:gd name="T122" fmla="*/ 203 w 280"/>
                <a:gd name="T123" fmla="*/ 339 h 440"/>
                <a:gd name="T124" fmla="*/ 246 w 280"/>
                <a:gd name="T125" fmla="*/ 33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0" h="440">
                  <a:moveTo>
                    <a:pt x="170" y="119"/>
                  </a:moveTo>
                  <a:lnTo>
                    <a:pt x="187" y="102"/>
                  </a:lnTo>
                  <a:lnTo>
                    <a:pt x="195" y="93"/>
                  </a:lnTo>
                  <a:lnTo>
                    <a:pt x="203" y="68"/>
                  </a:lnTo>
                  <a:lnTo>
                    <a:pt x="195" y="51"/>
                  </a:lnTo>
                  <a:lnTo>
                    <a:pt x="187" y="26"/>
                  </a:lnTo>
                  <a:lnTo>
                    <a:pt x="161" y="9"/>
                  </a:lnTo>
                  <a:lnTo>
                    <a:pt x="127" y="0"/>
                  </a:lnTo>
                  <a:lnTo>
                    <a:pt x="76" y="9"/>
                  </a:lnTo>
                  <a:lnTo>
                    <a:pt x="60" y="17"/>
                  </a:lnTo>
                  <a:lnTo>
                    <a:pt x="34" y="26"/>
                  </a:lnTo>
                  <a:lnTo>
                    <a:pt x="26" y="34"/>
                  </a:lnTo>
                  <a:lnTo>
                    <a:pt x="9" y="51"/>
                  </a:lnTo>
                  <a:lnTo>
                    <a:pt x="0" y="76"/>
                  </a:lnTo>
                  <a:lnTo>
                    <a:pt x="0" y="102"/>
                  </a:lnTo>
                  <a:lnTo>
                    <a:pt x="17" y="127"/>
                  </a:lnTo>
                  <a:lnTo>
                    <a:pt x="34" y="144"/>
                  </a:lnTo>
                  <a:lnTo>
                    <a:pt x="60" y="152"/>
                  </a:lnTo>
                  <a:lnTo>
                    <a:pt x="85" y="144"/>
                  </a:lnTo>
                  <a:lnTo>
                    <a:pt x="110" y="136"/>
                  </a:lnTo>
                  <a:lnTo>
                    <a:pt x="127" y="119"/>
                  </a:lnTo>
                  <a:lnTo>
                    <a:pt x="136" y="93"/>
                  </a:lnTo>
                  <a:lnTo>
                    <a:pt x="127" y="68"/>
                  </a:lnTo>
                  <a:lnTo>
                    <a:pt x="119" y="51"/>
                  </a:lnTo>
                  <a:lnTo>
                    <a:pt x="102" y="42"/>
                  </a:lnTo>
                  <a:lnTo>
                    <a:pt x="136" y="34"/>
                  </a:lnTo>
                  <a:lnTo>
                    <a:pt x="153" y="42"/>
                  </a:lnTo>
                  <a:lnTo>
                    <a:pt x="161" y="42"/>
                  </a:lnTo>
                  <a:lnTo>
                    <a:pt x="170" y="59"/>
                  </a:lnTo>
                  <a:lnTo>
                    <a:pt x="170" y="76"/>
                  </a:lnTo>
                  <a:lnTo>
                    <a:pt x="153" y="85"/>
                  </a:lnTo>
                  <a:lnTo>
                    <a:pt x="170" y="119"/>
                  </a:lnTo>
                  <a:close/>
                  <a:moveTo>
                    <a:pt x="60" y="59"/>
                  </a:moveTo>
                  <a:lnTo>
                    <a:pt x="76" y="59"/>
                  </a:lnTo>
                  <a:lnTo>
                    <a:pt x="93" y="59"/>
                  </a:lnTo>
                  <a:lnTo>
                    <a:pt x="102" y="76"/>
                  </a:lnTo>
                  <a:lnTo>
                    <a:pt x="102" y="85"/>
                  </a:lnTo>
                  <a:lnTo>
                    <a:pt x="102" y="93"/>
                  </a:lnTo>
                  <a:lnTo>
                    <a:pt x="93" y="102"/>
                  </a:lnTo>
                  <a:lnTo>
                    <a:pt x="76" y="110"/>
                  </a:lnTo>
                  <a:lnTo>
                    <a:pt x="60" y="110"/>
                  </a:lnTo>
                  <a:lnTo>
                    <a:pt x="43" y="110"/>
                  </a:lnTo>
                  <a:lnTo>
                    <a:pt x="34" y="93"/>
                  </a:lnTo>
                  <a:lnTo>
                    <a:pt x="34" y="85"/>
                  </a:lnTo>
                  <a:lnTo>
                    <a:pt x="34" y="76"/>
                  </a:lnTo>
                  <a:lnTo>
                    <a:pt x="51" y="68"/>
                  </a:lnTo>
                  <a:lnTo>
                    <a:pt x="60" y="59"/>
                  </a:lnTo>
                  <a:close/>
                  <a:moveTo>
                    <a:pt x="237" y="186"/>
                  </a:moveTo>
                  <a:lnTo>
                    <a:pt x="229" y="169"/>
                  </a:lnTo>
                  <a:lnTo>
                    <a:pt x="203" y="152"/>
                  </a:lnTo>
                  <a:lnTo>
                    <a:pt x="170" y="144"/>
                  </a:lnTo>
                  <a:lnTo>
                    <a:pt x="127" y="152"/>
                  </a:lnTo>
                  <a:lnTo>
                    <a:pt x="102" y="161"/>
                  </a:lnTo>
                  <a:lnTo>
                    <a:pt x="76" y="178"/>
                  </a:lnTo>
                  <a:lnTo>
                    <a:pt x="60" y="186"/>
                  </a:lnTo>
                  <a:lnTo>
                    <a:pt x="51" y="195"/>
                  </a:lnTo>
                  <a:lnTo>
                    <a:pt x="43" y="220"/>
                  </a:lnTo>
                  <a:lnTo>
                    <a:pt x="43" y="246"/>
                  </a:lnTo>
                  <a:lnTo>
                    <a:pt x="60" y="271"/>
                  </a:lnTo>
                  <a:lnTo>
                    <a:pt x="76" y="288"/>
                  </a:lnTo>
                  <a:lnTo>
                    <a:pt x="110" y="288"/>
                  </a:lnTo>
                  <a:lnTo>
                    <a:pt x="161" y="279"/>
                  </a:lnTo>
                  <a:lnTo>
                    <a:pt x="187" y="271"/>
                  </a:lnTo>
                  <a:lnTo>
                    <a:pt x="203" y="263"/>
                  </a:lnTo>
                  <a:lnTo>
                    <a:pt x="220" y="254"/>
                  </a:lnTo>
                  <a:lnTo>
                    <a:pt x="229" y="237"/>
                  </a:lnTo>
                  <a:lnTo>
                    <a:pt x="237" y="220"/>
                  </a:lnTo>
                  <a:lnTo>
                    <a:pt x="237" y="186"/>
                  </a:lnTo>
                  <a:close/>
                  <a:moveTo>
                    <a:pt x="212" y="195"/>
                  </a:moveTo>
                  <a:lnTo>
                    <a:pt x="203" y="212"/>
                  </a:lnTo>
                  <a:lnTo>
                    <a:pt x="203" y="220"/>
                  </a:lnTo>
                  <a:lnTo>
                    <a:pt x="195" y="229"/>
                  </a:lnTo>
                  <a:lnTo>
                    <a:pt x="178" y="237"/>
                  </a:lnTo>
                  <a:lnTo>
                    <a:pt x="144" y="246"/>
                  </a:lnTo>
                  <a:lnTo>
                    <a:pt x="119" y="246"/>
                  </a:lnTo>
                  <a:lnTo>
                    <a:pt x="102" y="254"/>
                  </a:lnTo>
                  <a:lnTo>
                    <a:pt x="85" y="246"/>
                  </a:lnTo>
                  <a:lnTo>
                    <a:pt x="76" y="237"/>
                  </a:lnTo>
                  <a:lnTo>
                    <a:pt x="76" y="229"/>
                  </a:lnTo>
                  <a:lnTo>
                    <a:pt x="76" y="220"/>
                  </a:lnTo>
                  <a:lnTo>
                    <a:pt x="85" y="212"/>
                  </a:lnTo>
                  <a:lnTo>
                    <a:pt x="102" y="203"/>
                  </a:lnTo>
                  <a:lnTo>
                    <a:pt x="136" y="195"/>
                  </a:lnTo>
                  <a:lnTo>
                    <a:pt x="161" y="186"/>
                  </a:lnTo>
                  <a:lnTo>
                    <a:pt x="187" y="186"/>
                  </a:lnTo>
                  <a:lnTo>
                    <a:pt x="203" y="186"/>
                  </a:lnTo>
                  <a:lnTo>
                    <a:pt x="212" y="195"/>
                  </a:lnTo>
                  <a:close/>
                  <a:moveTo>
                    <a:pt x="280" y="339"/>
                  </a:moveTo>
                  <a:lnTo>
                    <a:pt x="271" y="322"/>
                  </a:lnTo>
                  <a:lnTo>
                    <a:pt x="246" y="305"/>
                  </a:lnTo>
                  <a:lnTo>
                    <a:pt x="212" y="296"/>
                  </a:lnTo>
                  <a:lnTo>
                    <a:pt x="170" y="305"/>
                  </a:lnTo>
                  <a:lnTo>
                    <a:pt x="144" y="313"/>
                  </a:lnTo>
                  <a:lnTo>
                    <a:pt x="119" y="330"/>
                  </a:lnTo>
                  <a:lnTo>
                    <a:pt x="102" y="339"/>
                  </a:lnTo>
                  <a:lnTo>
                    <a:pt x="93" y="347"/>
                  </a:lnTo>
                  <a:lnTo>
                    <a:pt x="85" y="373"/>
                  </a:lnTo>
                  <a:lnTo>
                    <a:pt x="85" y="398"/>
                  </a:lnTo>
                  <a:lnTo>
                    <a:pt x="102" y="423"/>
                  </a:lnTo>
                  <a:lnTo>
                    <a:pt x="119" y="440"/>
                  </a:lnTo>
                  <a:lnTo>
                    <a:pt x="153" y="440"/>
                  </a:lnTo>
                  <a:lnTo>
                    <a:pt x="203" y="432"/>
                  </a:lnTo>
                  <a:lnTo>
                    <a:pt x="229" y="423"/>
                  </a:lnTo>
                  <a:lnTo>
                    <a:pt x="246" y="415"/>
                  </a:lnTo>
                  <a:lnTo>
                    <a:pt x="263" y="406"/>
                  </a:lnTo>
                  <a:lnTo>
                    <a:pt x="271" y="390"/>
                  </a:lnTo>
                  <a:lnTo>
                    <a:pt x="280" y="373"/>
                  </a:lnTo>
                  <a:lnTo>
                    <a:pt x="280" y="339"/>
                  </a:lnTo>
                  <a:close/>
                  <a:moveTo>
                    <a:pt x="254" y="347"/>
                  </a:moveTo>
                  <a:lnTo>
                    <a:pt x="246" y="364"/>
                  </a:lnTo>
                  <a:lnTo>
                    <a:pt x="246" y="373"/>
                  </a:lnTo>
                  <a:lnTo>
                    <a:pt x="237" y="381"/>
                  </a:lnTo>
                  <a:lnTo>
                    <a:pt x="220" y="390"/>
                  </a:lnTo>
                  <a:lnTo>
                    <a:pt x="187" y="398"/>
                  </a:lnTo>
                  <a:lnTo>
                    <a:pt x="161" y="398"/>
                  </a:lnTo>
                  <a:lnTo>
                    <a:pt x="144" y="406"/>
                  </a:lnTo>
                  <a:lnTo>
                    <a:pt x="127" y="398"/>
                  </a:lnTo>
                  <a:lnTo>
                    <a:pt x="119" y="390"/>
                  </a:lnTo>
                  <a:lnTo>
                    <a:pt x="119" y="381"/>
                  </a:lnTo>
                  <a:lnTo>
                    <a:pt x="119" y="373"/>
                  </a:lnTo>
                  <a:lnTo>
                    <a:pt x="127" y="364"/>
                  </a:lnTo>
                  <a:lnTo>
                    <a:pt x="144" y="356"/>
                  </a:lnTo>
                  <a:lnTo>
                    <a:pt x="178" y="347"/>
                  </a:lnTo>
                  <a:lnTo>
                    <a:pt x="203" y="339"/>
                  </a:lnTo>
                  <a:lnTo>
                    <a:pt x="229" y="339"/>
                  </a:lnTo>
                  <a:lnTo>
                    <a:pt x="246" y="339"/>
                  </a:lnTo>
                  <a:lnTo>
                    <a:pt x="254" y="347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9" name="Rectangle 385">
              <a:extLst>
                <a:ext uri="{FF2B5EF4-FFF2-40B4-BE49-F238E27FC236}">
                  <a16:creationId xmlns:a16="http://schemas.microsoft.com/office/drawing/2014/main" id="{1427BF6C-3CEF-4FE7-95A6-362CF3EEE2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40000">
              <a:off x="101" y="301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0" name="Rectangle 386">
              <a:extLst>
                <a:ext uri="{FF2B5EF4-FFF2-40B4-BE49-F238E27FC236}">
                  <a16:creationId xmlns:a16="http://schemas.microsoft.com/office/drawing/2014/main" id="{9E8D7E13-ABA4-4FC7-A7CD-C58605EEEA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40000">
              <a:off x="108" y="304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1" name="Rectangle 387">
              <a:extLst>
                <a:ext uri="{FF2B5EF4-FFF2-40B4-BE49-F238E27FC236}">
                  <a16:creationId xmlns:a16="http://schemas.microsoft.com/office/drawing/2014/main" id="{BE3B3ADE-5049-4773-9B21-91C7300EEB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40000">
              <a:off x="114" y="306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2" name="Freeform 388">
              <a:extLst>
                <a:ext uri="{FF2B5EF4-FFF2-40B4-BE49-F238E27FC236}">
                  <a16:creationId xmlns:a16="http://schemas.microsoft.com/office/drawing/2014/main" id="{66B7FBB1-BD71-44A2-AF99-2CEF90FBE8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5" y="923"/>
              <a:ext cx="80" cy="43"/>
            </a:xfrm>
            <a:custGeom>
              <a:avLst/>
              <a:gdLst>
                <a:gd name="T0" fmla="*/ 93 w 457"/>
                <a:gd name="T1" fmla="*/ 85 h 246"/>
                <a:gd name="T2" fmla="*/ 59 w 457"/>
                <a:gd name="T3" fmla="*/ 161 h 246"/>
                <a:gd name="T4" fmla="*/ 59 w 457"/>
                <a:gd name="T5" fmla="*/ 246 h 246"/>
                <a:gd name="T6" fmla="*/ 93 w 457"/>
                <a:gd name="T7" fmla="*/ 221 h 246"/>
                <a:gd name="T8" fmla="*/ 110 w 457"/>
                <a:gd name="T9" fmla="*/ 119 h 246"/>
                <a:gd name="T10" fmla="*/ 136 w 457"/>
                <a:gd name="T11" fmla="*/ 68 h 246"/>
                <a:gd name="T12" fmla="*/ 0 w 457"/>
                <a:gd name="T13" fmla="*/ 60 h 246"/>
                <a:gd name="T14" fmla="*/ 212 w 457"/>
                <a:gd name="T15" fmla="*/ 26 h 246"/>
                <a:gd name="T16" fmla="*/ 169 w 457"/>
                <a:gd name="T17" fmla="*/ 51 h 246"/>
                <a:gd name="T18" fmla="*/ 161 w 457"/>
                <a:gd name="T19" fmla="*/ 136 h 246"/>
                <a:gd name="T20" fmla="*/ 178 w 457"/>
                <a:gd name="T21" fmla="*/ 187 h 246"/>
                <a:gd name="T22" fmla="*/ 195 w 457"/>
                <a:gd name="T23" fmla="*/ 212 h 246"/>
                <a:gd name="T24" fmla="*/ 237 w 457"/>
                <a:gd name="T25" fmla="*/ 229 h 246"/>
                <a:gd name="T26" fmla="*/ 279 w 457"/>
                <a:gd name="T27" fmla="*/ 204 h 246"/>
                <a:gd name="T28" fmla="*/ 288 w 457"/>
                <a:gd name="T29" fmla="*/ 119 h 246"/>
                <a:gd name="T30" fmla="*/ 279 w 457"/>
                <a:gd name="T31" fmla="*/ 68 h 246"/>
                <a:gd name="T32" fmla="*/ 237 w 457"/>
                <a:gd name="T33" fmla="*/ 26 h 246"/>
                <a:gd name="T34" fmla="*/ 212 w 457"/>
                <a:gd name="T35" fmla="*/ 60 h 246"/>
                <a:gd name="T36" fmla="*/ 237 w 457"/>
                <a:gd name="T37" fmla="*/ 68 h 246"/>
                <a:gd name="T38" fmla="*/ 246 w 457"/>
                <a:gd name="T39" fmla="*/ 94 h 246"/>
                <a:gd name="T40" fmla="*/ 254 w 457"/>
                <a:gd name="T41" fmla="*/ 153 h 246"/>
                <a:gd name="T42" fmla="*/ 246 w 457"/>
                <a:gd name="T43" fmla="*/ 187 h 246"/>
                <a:gd name="T44" fmla="*/ 220 w 457"/>
                <a:gd name="T45" fmla="*/ 195 h 246"/>
                <a:gd name="T46" fmla="*/ 212 w 457"/>
                <a:gd name="T47" fmla="*/ 178 h 246"/>
                <a:gd name="T48" fmla="*/ 203 w 457"/>
                <a:gd name="T49" fmla="*/ 127 h 246"/>
                <a:gd name="T50" fmla="*/ 195 w 457"/>
                <a:gd name="T51" fmla="*/ 77 h 246"/>
                <a:gd name="T52" fmla="*/ 212 w 457"/>
                <a:gd name="T53" fmla="*/ 60 h 246"/>
                <a:gd name="T54" fmla="*/ 347 w 457"/>
                <a:gd name="T55" fmla="*/ 9 h 246"/>
                <a:gd name="T56" fmla="*/ 322 w 457"/>
                <a:gd name="T57" fmla="*/ 60 h 246"/>
                <a:gd name="T58" fmla="*/ 330 w 457"/>
                <a:gd name="T59" fmla="*/ 136 h 246"/>
                <a:gd name="T60" fmla="*/ 339 w 457"/>
                <a:gd name="T61" fmla="*/ 170 h 246"/>
                <a:gd name="T62" fmla="*/ 373 w 457"/>
                <a:gd name="T63" fmla="*/ 204 h 246"/>
                <a:gd name="T64" fmla="*/ 423 w 457"/>
                <a:gd name="T65" fmla="*/ 195 h 246"/>
                <a:gd name="T66" fmla="*/ 457 w 457"/>
                <a:gd name="T67" fmla="*/ 136 h 246"/>
                <a:gd name="T68" fmla="*/ 449 w 457"/>
                <a:gd name="T69" fmla="*/ 68 h 246"/>
                <a:gd name="T70" fmla="*/ 423 w 457"/>
                <a:gd name="T71" fmla="*/ 17 h 246"/>
                <a:gd name="T72" fmla="*/ 373 w 457"/>
                <a:gd name="T73" fmla="*/ 0 h 246"/>
                <a:gd name="T74" fmla="*/ 389 w 457"/>
                <a:gd name="T75" fmla="*/ 34 h 246"/>
                <a:gd name="T76" fmla="*/ 398 w 457"/>
                <a:gd name="T77" fmla="*/ 51 h 246"/>
                <a:gd name="T78" fmla="*/ 415 w 457"/>
                <a:gd name="T79" fmla="*/ 94 h 246"/>
                <a:gd name="T80" fmla="*/ 415 w 457"/>
                <a:gd name="T81" fmla="*/ 144 h 246"/>
                <a:gd name="T82" fmla="*/ 398 w 457"/>
                <a:gd name="T83" fmla="*/ 170 h 246"/>
                <a:gd name="T84" fmla="*/ 381 w 457"/>
                <a:gd name="T85" fmla="*/ 161 h 246"/>
                <a:gd name="T86" fmla="*/ 364 w 457"/>
                <a:gd name="T87" fmla="*/ 136 h 246"/>
                <a:gd name="T88" fmla="*/ 356 w 457"/>
                <a:gd name="T89" fmla="*/ 77 h 246"/>
                <a:gd name="T90" fmla="*/ 364 w 457"/>
                <a:gd name="T91" fmla="*/ 3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7" h="246">
                  <a:moveTo>
                    <a:pt x="9" y="94"/>
                  </a:moveTo>
                  <a:lnTo>
                    <a:pt x="93" y="85"/>
                  </a:lnTo>
                  <a:lnTo>
                    <a:pt x="76" y="119"/>
                  </a:lnTo>
                  <a:lnTo>
                    <a:pt x="59" y="161"/>
                  </a:lnTo>
                  <a:lnTo>
                    <a:pt x="51" y="212"/>
                  </a:lnTo>
                  <a:lnTo>
                    <a:pt x="59" y="246"/>
                  </a:lnTo>
                  <a:lnTo>
                    <a:pt x="93" y="246"/>
                  </a:lnTo>
                  <a:lnTo>
                    <a:pt x="93" y="221"/>
                  </a:lnTo>
                  <a:lnTo>
                    <a:pt x="93" y="187"/>
                  </a:lnTo>
                  <a:lnTo>
                    <a:pt x="110" y="119"/>
                  </a:lnTo>
                  <a:lnTo>
                    <a:pt x="119" y="94"/>
                  </a:lnTo>
                  <a:lnTo>
                    <a:pt x="136" y="68"/>
                  </a:lnTo>
                  <a:lnTo>
                    <a:pt x="127" y="43"/>
                  </a:lnTo>
                  <a:lnTo>
                    <a:pt x="0" y="60"/>
                  </a:lnTo>
                  <a:lnTo>
                    <a:pt x="9" y="94"/>
                  </a:lnTo>
                  <a:close/>
                  <a:moveTo>
                    <a:pt x="212" y="26"/>
                  </a:moveTo>
                  <a:lnTo>
                    <a:pt x="186" y="34"/>
                  </a:lnTo>
                  <a:lnTo>
                    <a:pt x="169" y="51"/>
                  </a:lnTo>
                  <a:lnTo>
                    <a:pt x="161" y="85"/>
                  </a:lnTo>
                  <a:lnTo>
                    <a:pt x="161" y="136"/>
                  </a:lnTo>
                  <a:lnTo>
                    <a:pt x="169" y="161"/>
                  </a:lnTo>
                  <a:lnTo>
                    <a:pt x="178" y="187"/>
                  </a:lnTo>
                  <a:lnTo>
                    <a:pt x="178" y="195"/>
                  </a:lnTo>
                  <a:lnTo>
                    <a:pt x="195" y="212"/>
                  </a:lnTo>
                  <a:lnTo>
                    <a:pt x="212" y="229"/>
                  </a:lnTo>
                  <a:lnTo>
                    <a:pt x="237" y="229"/>
                  </a:lnTo>
                  <a:lnTo>
                    <a:pt x="263" y="221"/>
                  </a:lnTo>
                  <a:lnTo>
                    <a:pt x="279" y="204"/>
                  </a:lnTo>
                  <a:lnTo>
                    <a:pt x="296" y="161"/>
                  </a:lnTo>
                  <a:lnTo>
                    <a:pt x="288" y="119"/>
                  </a:lnTo>
                  <a:lnTo>
                    <a:pt x="288" y="94"/>
                  </a:lnTo>
                  <a:lnTo>
                    <a:pt x="279" y="68"/>
                  </a:lnTo>
                  <a:lnTo>
                    <a:pt x="263" y="43"/>
                  </a:lnTo>
                  <a:lnTo>
                    <a:pt x="237" y="26"/>
                  </a:lnTo>
                  <a:lnTo>
                    <a:pt x="212" y="26"/>
                  </a:lnTo>
                  <a:close/>
                  <a:moveTo>
                    <a:pt x="212" y="60"/>
                  </a:moveTo>
                  <a:lnTo>
                    <a:pt x="229" y="60"/>
                  </a:lnTo>
                  <a:lnTo>
                    <a:pt x="237" y="68"/>
                  </a:lnTo>
                  <a:lnTo>
                    <a:pt x="237" y="77"/>
                  </a:lnTo>
                  <a:lnTo>
                    <a:pt x="246" y="94"/>
                  </a:lnTo>
                  <a:lnTo>
                    <a:pt x="254" y="119"/>
                  </a:lnTo>
                  <a:lnTo>
                    <a:pt x="254" y="153"/>
                  </a:lnTo>
                  <a:lnTo>
                    <a:pt x="254" y="170"/>
                  </a:lnTo>
                  <a:lnTo>
                    <a:pt x="246" y="187"/>
                  </a:lnTo>
                  <a:lnTo>
                    <a:pt x="237" y="195"/>
                  </a:lnTo>
                  <a:lnTo>
                    <a:pt x="220" y="195"/>
                  </a:lnTo>
                  <a:lnTo>
                    <a:pt x="220" y="187"/>
                  </a:lnTo>
                  <a:lnTo>
                    <a:pt x="212" y="178"/>
                  </a:lnTo>
                  <a:lnTo>
                    <a:pt x="203" y="161"/>
                  </a:lnTo>
                  <a:lnTo>
                    <a:pt x="203" y="127"/>
                  </a:lnTo>
                  <a:lnTo>
                    <a:pt x="195" y="102"/>
                  </a:lnTo>
                  <a:lnTo>
                    <a:pt x="195" y="77"/>
                  </a:lnTo>
                  <a:lnTo>
                    <a:pt x="203" y="60"/>
                  </a:lnTo>
                  <a:lnTo>
                    <a:pt x="212" y="60"/>
                  </a:lnTo>
                  <a:close/>
                  <a:moveTo>
                    <a:pt x="373" y="0"/>
                  </a:moveTo>
                  <a:lnTo>
                    <a:pt x="347" y="9"/>
                  </a:lnTo>
                  <a:lnTo>
                    <a:pt x="330" y="26"/>
                  </a:lnTo>
                  <a:lnTo>
                    <a:pt x="322" y="60"/>
                  </a:lnTo>
                  <a:lnTo>
                    <a:pt x="322" y="110"/>
                  </a:lnTo>
                  <a:lnTo>
                    <a:pt x="330" y="136"/>
                  </a:lnTo>
                  <a:lnTo>
                    <a:pt x="339" y="161"/>
                  </a:lnTo>
                  <a:lnTo>
                    <a:pt x="339" y="170"/>
                  </a:lnTo>
                  <a:lnTo>
                    <a:pt x="356" y="187"/>
                  </a:lnTo>
                  <a:lnTo>
                    <a:pt x="373" y="204"/>
                  </a:lnTo>
                  <a:lnTo>
                    <a:pt x="398" y="204"/>
                  </a:lnTo>
                  <a:lnTo>
                    <a:pt x="423" y="195"/>
                  </a:lnTo>
                  <a:lnTo>
                    <a:pt x="440" y="178"/>
                  </a:lnTo>
                  <a:lnTo>
                    <a:pt x="457" y="136"/>
                  </a:lnTo>
                  <a:lnTo>
                    <a:pt x="449" y="94"/>
                  </a:lnTo>
                  <a:lnTo>
                    <a:pt x="449" y="68"/>
                  </a:lnTo>
                  <a:lnTo>
                    <a:pt x="440" y="43"/>
                  </a:lnTo>
                  <a:lnTo>
                    <a:pt x="423" y="17"/>
                  </a:lnTo>
                  <a:lnTo>
                    <a:pt x="398" y="0"/>
                  </a:lnTo>
                  <a:lnTo>
                    <a:pt x="373" y="0"/>
                  </a:lnTo>
                  <a:close/>
                  <a:moveTo>
                    <a:pt x="373" y="34"/>
                  </a:moveTo>
                  <a:lnTo>
                    <a:pt x="389" y="34"/>
                  </a:lnTo>
                  <a:lnTo>
                    <a:pt x="398" y="43"/>
                  </a:lnTo>
                  <a:lnTo>
                    <a:pt x="398" y="51"/>
                  </a:lnTo>
                  <a:lnTo>
                    <a:pt x="406" y="68"/>
                  </a:lnTo>
                  <a:lnTo>
                    <a:pt x="415" y="94"/>
                  </a:lnTo>
                  <a:lnTo>
                    <a:pt x="415" y="127"/>
                  </a:lnTo>
                  <a:lnTo>
                    <a:pt x="415" y="144"/>
                  </a:lnTo>
                  <a:lnTo>
                    <a:pt x="406" y="161"/>
                  </a:lnTo>
                  <a:lnTo>
                    <a:pt x="398" y="170"/>
                  </a:lnTo>
                  <a:lnTo>
                    <a:pt x="381" y="170"/>
                  </a:lnTo>
                  <a:lnTo>
                    <a:pt x="381" y="161"/>
                  </a:lnTo>
                  <a:lnTo>
                    <a:pt x="373" y="153"/>
                  </a:lnTo>
                  <a:lnTo>
                    <a:pt x="364" y="136"/>
                  </a:lnTo>
                  <a:lnTo>
                    <a:pt x="364" y="102"/>
                  </a:lnTo>
                  <a:lnTo>
                    <a:pt x="356" y="77"/>
                  </a:lnTo>
                  <a:lnTo>
                    <a:pt x="356" y="51"/>
                  </a:lnTo>
                  <a:lnTo>
                    <a:pt x="364" y="34"/>
                  </a:lnTo>
                  <a:lnTo>
                    <a:pt x="373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3" name="Rectangle 389">
              <a:extLst>
                <a:ext uri="{FF2B5EF4-FFF2-40B4-BE49-F238E27FC236}">
                  <a16:creationId xmlns:a16="http://schemas.microsoft.com/office/drawing/2014/main" id="{05073B23-CC48-4F58-A365-C801C4C609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60000">
              <a:off x="2956" y="91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4" name="Rectangle 390">
              <a:extLst>
                <a:ext uri="{FF2B5EF4-FFF2-40B4-BE49-F238E27FC236}">
                  <a16:creationId xmlns:a16="http://schemas.microsoft.com/office/drawing/2014/main" id="{CAAFA9A2-B5AD-4EFB-A1DA-42FF4A4597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60000">
              <a:off x="2982" y="90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5" name="Rectangle 391">
              <a:extLst>
                <a:ext uri="{FF2B5EF4-FFF2-40B4-BE49-F238E27FC236}">
                  <a16:creationId xmlns:a16="http://schemas.microsoft.com/office/drawing/2014/main" id="{60AF7FCD-F4CC-4380-B0B1-D64A0DCDBA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60000">
              <a:off x="3008" y="90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6" name="Freeform 392">
              <a:extLst>
                <a:ext uri="{FF2B5EF4-FFF2-40B4-BE49-F238E27FC236}">
                  <a16:creationId xmlns:a16="http://schemas.microsoft.com/office/drawing/2014/main" id="{62A7AA1D-2EAB-4A0C-B645-BE0A72EA2A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4" y="262"/>
              <a:ext cx="46" cy="75"/>
            </a:xfrm>
            <a:custGeom>
              <a:avLst/>
              <a:gdLst>
                <a:gd name="T0" fmla="*/ 17 w 262"/>
                <a:gd name="T1" fmla="*/ 17 h 431"/>
                <a:gd name="T2" fmla="*/ 0 w 262"/>
                <a:gd name="T3" fmla="*/ 59 h 431"/>
                <a:gd name="T4" fmla="*/ 8 w 262"/>
                <a:gd name="T5" fmla="*/ 110 h 431"/>
                <a:gd name="T6" fmla="*/ 59 w 262"/>
                <a:gd name="T7" fmla="*/ 135 h 431"/>
                <a:gd name="T8" fmla="*/ 110 w 262"/>
                <a:gd name="T9" fmla="*/ 127 h 431"/>
                <a:gd name="T10" fmla="*/ 135 w 262"/>
                <a:gd name="T11" fmla="*/ 84 h 431"/>
                <a:gd name="T12" fmla="*/ 127 w 262"/>
                <a:gd name="T13" fmla="*/ 42 h 431"/>
                <a:gd name="T14" fmla="*/ 169 w 262"/>
                <a:gd name="T15" fmla="*/ 110 h 431"/>
                <a:gd name="T16" fmla="*/ 186 w 262"/>
                <a:gd name="T17" fmla="*/ 0 h 431"/>
                <a:gd name="T18" fmla="*/ 84 w 262"/>
                <a:gd name="T19" fmla="*/ 33 h 431"/>
                <a:gd name="T20" fmla="*/ 101 w 262"/>
                <a:gd name="T21" fmla="*/ 59 h 431"/>
                <a:gd name="T22" fmla="*/ 101 w 262"/>
                <a:gd name="T23" fmla="*/ 84 h 431"/>
                <a:gd name="T24" fmla="*/ 76 w 262"/>
                <a:gd name="T25" fmla="*/ 101 h 431"/>
                <a:gd name="T26" fmla="*/ 42 w 262"/>
                <a:gd name="T27" fmla="*/ 93 h 431"/>
                <a:gd name="T28" fmla="*/ 34 w 262"/>
                <a:gd name="T29" fmla="*/ 76 h 431"/>
                <a:gd name="T30" fmla="*/ 51 w 262"/>
                <a:gd name="T31" fmla="*/ 42 h 431"/>
                <a:gd name="T32" fmla="*/ 68 w 262"/>
                <a:gd name="T33" fmla="*/ 152 h 431"/>
                <a:gd name="T34" fmla="*/ 34 w 262"/>
                <a:gd name="T35" fmla="*/ 186 h 431"/>
                <a:gd name="T36" fmla="*/ 25 w 262"/>
                <a:gd name="T37" fmla="*/ 228 h 431"/>
                <a:gd name="T38" fmla="*/ 68 w 262"/>
                <a:gd name="T39" fmla="*/ 279 h 431"/>
                <a:gd name="T40" fmla="*/ 110 w 262"/>
                <a:gd name="T41" fmla="*/ 287 h 431"/>
                <a:gd name="T42" fmla="*/ 152 w 262"/>
                <a:gd name="T43" fmla="*/ 254 h 431"/>
                <a:gd name="T44" fmla="*/ 169 w 262"/>
                <a:gd name="T45" fmla="*/ 211 h 431"/>
                <a:gd name="T46" fmla="*/ 186 w 262"/>
                <a:gd name="T47" fmla="*/ 186 h 431"/>
                <a:gd name="T48" fmla="*/ 237 w 262"/>
                <a:gd name="T49" fmla="*/ 254 h 431"/>
                <a:gd name="T50" fmla="*/ 110 w 262"/>
                <a:gd name="T51" fmla="*/ 152 h 431"/>
                <a:gd name="T52" fmla="*/ 127 w 262"/>
                <a:gd name="T53" fmla="*/ 194 h 431"/>
                <a:gd name="T54" fmla="*/ 135 w 262"/>
                <a:gd name="T55" fmla="*/ 220 h 431"/>
                <a:gd name="T56" fmla="*/ 118 w 262"/>
                <a:gd name="T57" fmla="*/ 237 h 431"/>
                <a:gd name="T58" fmla="*/ 84 w 262"/>
                <a:gd name="T59" fmla="*/ 245 h 431"/>
                <a:gd name="T60" fmla="*/ 68 w 262"/>
                <a:gd name="T61" fmla="*/ 237 h 431"/>
                <a:gd name="T62" fmla="*/ 59 w 262"/>
                <a:gd name="T63" fmla="*/ 203 h 431"/>
                <a:gd name="T64" fmla="*/ 68 w 262"/>
                <a:gd name="T65" fmla="*/ 152 h 431"/>
                <a:gd name="T66" fmla="*/ 245 w 262"/>
                <a:gd name="T67" fmla="*/ 321 h 431"/>
                <a:gd name="T68" fmla="*/ 195 w 262"/>
                <a:gd name="T69" fmla="*/ 296 h 431"/>
                <a:gd name="T70" fmla="*/ 118 w 262"/>
                <a:gd name="T71" fmla="*/ 304 h 431"/>
                <a:gd name="T72" fmla="*/ 84 w 262"/>
                <a:gd name="T73" fmla="*/ 321 h 431"/>
                <a:gd name="T74" fmla="*/ 59 w 262"/>
                <a:gd name="T75" fmla="*/ 355 h 431"/>
                <a:gd name="T76" fmla="*/ 68 w 262"/>
                <a:gd name="T77" fmla="*/ 406 h 431"/>
                <a:gd name="T78" fmla="*/ 127 w 262"/>
                <a:gd name="T79" fmla="*/ 431 h 431"/>
                <a:gd name="T80" fmla="*/ 195 w 262"/>
                <a:gd name="T81" fmla="*/ 423 h 431"/>
                <a:gd name="T82" fmla="*/ 237 w 262"/>
                <a:gd name="T83" fmla="*/ 406 h 431"/>
                <a:gd name="T84" fmla="*/ 262 w 262"/>
                <a:gd name="T85" fmla="*/ 372 h 431"/>
                <a:gd name="T86" fmla="*/ 228 w 262"/>
                <a:gd name="T87" fmla="*/ 355 h 431"/>
                <a:gd name="T88" fmla="*/ 220 w 262"/>
                <a:gd name="T89" fmla="*/ 372 h 431"/>
                <a:gd name="T90" fmla="*/ 195 w 262"/>
                <a:gd name="T91" fmla="*/ 381 h 431"/>
                <a:gd name="T92" fmla="*/ 135 w 262"/>
                <a:gd name="T93" fmla="*/ 397 h 431"/>
                <a:gd name="T94" fmla="*/ 93 w 262"/>
                <a:gd name="T95" fmla="*/ 389 h 431"/>
                <a:gd name="T96" fmla="*/ 93 w 262"/>
                <a:gd name="T97" fmla="*/ 364 h 431"/>
                <a:gd name="T98" fmla="*/ 127 w 262"/>
                <a:gd name="T99" fmla="*/ 347 h 431"/>
                <a:gd name="T100" fmla="*/ 186 w 262"/>
                <a:gd name="T101" fmla="*/ 338 h 431"/>
                <a:gd name="T102" fmla="*/ 220 w 262"/>
                <a:gd name="T103" fmla="*/ 338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2" h="431">
                  <a:moveTo>
                    <a:pt x="42" y="8"/>
                  </a:moveTo>
                  <a:lnTo>
                    <a:pt x="17" y="17"/>
                  </a:lnTo>
                  <a:lnTo>
                    <a:pt x="8" y="33"/>
                  </a:lnTo>
                  <a:lnTo>
                    <a:pt x="0" y="59"/>
                  </a:lnTo>
                  <a:lnTo>
                    <a:pt x="0" y="84"/>
                  </a:lnTo>
                  <a:lnTo>
                    <a:pt x="8" y="110"/>
                  </a:lnTo>
                  <a:lnTo>
                    <a:pt x="34" y="127"/>
                  </a:lnTo>
                  <a:lnTo>
                    <a:pt x="59" y="135"/>
                  </a:lnTo>
                  <a:lnTo>
                    <a:pt x="84" y="135"/>
                  </a:lnTo>
                  <a:lnTo>
                    <a:pt x="110" y="127"/>
                  </a:lnTo>
                  <a:lnTo>
                    <a:pt x="127" y="110"/>
                  </a:lnTo>
                  <a:lnTo>
                    <a:pt x="135" y="84"/>
                  </a:lnTo>
                  <a:lnTo>
                    <a:pt x="135" y="59"/>
                  </a:lnTo>
                  <a:lnTo>
                    <a:pt x="127" y="42"/>
                  </a:lnTo>
                  <a:lnTo>
                    <a:pt x="161" y="33"/>
                  </a:lnTo>
                  <a:lnTo>
                    <a:pt x="169" y="110"/>
                  </a:lnTo>
                  <a:lnTo>
                    <a:pt x="211" y="101"/>
                  </a:lnTo>
                  <a:lnTo>
                    <a:pt x="186" y="0"/>
                  </a:lnTo>
                  <a:lnTo>
                    <a:pt x="84" y="0"/>
                  </a:lnTo>
                  <a:lnTo>
                    <a:pt x="84" y="33"/>
                  </a:lnTo>
                  <a:lnTo>
                    <a:pt x="101" y="42"/>
                  </a:lnTo>
                  <a:lnTo>
                    <a:pt x="101" y="59"/>
                  </a:lnTo>
                  <a:lnTo>
                    <a:pt x="101" y="76"/>
                  </a:lnTo>
                  <a:lnTo>
                    <a:pt x="101" y="84"/>
                  </a:lnTo>
                  <a:lnTo>
                    <a:pt x="93" y="93"/>
                  </a:lnTo>
                  <a:lnTo>
                    <a:pt x="76" y="101"/>
                  </a:lnTo>
                  <a:lnTo>
                    <a:pt x="59" y="101"/>
                  </a:lnTo>
                  <a:lnTo>
                    <a:pt x="42" y="93"/>
                  </a:lnTo>
                  <a:lnTo>
                    <a:pt x="34" y="84"/>
                  </a:lnTo>
                  <a:lnTo>
                    <a:pt x="34" y="76"/>
                  </a:lnTo>
                  <a:lnTo>
                    <a:pt x="34" y="59"/>
                  </a:lnTo>
                  <a:lnTo>
                    <a:pt x="51" y="42"/>
                  </a:lnTo>
                  <a:lnTo>
                    <a:pt x="42" y="8"/>
                  </a:lnTo>
                  <a:close/>
                  <a:moveTo>
                    <a:pt x="68" y="152"/>
                  </a:moveTo>
                  <a:lnTo>
                    <a:pt x="51" y="169"/>
                  </a:lnTo>
                  <a:lnTo>
                    <a:pt x="34" y="186"/>
                  </a:lnTo>
                  <a:lnTo>
                    <a:pt x="25" y="203"/>
                  </a:lnTo>
                  <a:lnTo>
                    <a:pt x="25" y="228"/>
                  </a:lnTo>
                  <a:lnTo>
                    <a:pt x="42" y="262"/>
                  </a:lnTo>
                  <a:lnTo>
                    <a:pt x="68" y="279"/>
                  </a:lnTo>
                  <a:lnTo>
                    <a:pt x="84" y="287"/>
                  </a:lnTo>
                  <a:lnTo>
                    <a:pt x="110" y="287"/>
                  </a:lnTo>
                  <a:lnTo>
                    <a:pt x="135" y="270"/>
                  </a:lnTo>
                  <a:lnTo>
                    <a:pt x="152" y="254"/>
                  </a:lnTo>
                  <a:lnTo>
                    <a:pt x="169" y="237"/>
                  </a:lnTo>
                  <a:lnTo>
                    <a:pt x="169" y="211"/>
                  </a:lnTo>
                  <a:lnTo>
                    <a:pt x="152" y="186"/>
                  </a:lnTo>
                  <a:lnTo>
                    <a:pt x="186" y="186"/>
                  </a:lnTo>
                  <a:lnTo>
                    <a:pt x="203" y="254"/>
                  </a:lnTo>
                  <a:lnTo>
                    <a:pt x="237" y="254"/>
                  </a:lnTo>
                  <a:lnTo>
                    <a:pt x="220" y="152"/>
                  </a:lnTo>
                  <a:lnTo>
                    <a:pt x="110" y="152"/>
                  </a:lnTo>
                  <a:lnTo>
                    <a:pt x="110" y="186"/>
                  </a:lnTo>
                  <a:lnTo>
                    <a:pt x="127" y="194"/>
                  </a:lnTo>
                  <a:lnTo>
                    <a:pt x="135" y="211"/>
                  </a:lnTo>
                  <a:lnTo>
                    <a:pt x="135" y="220"/>
                  </a:lnTo>
                  <a:lnTo>
                    <a:pt x="127" y="228"/>
                  </a:lnTo>
                  <a:lnTo>
                    <a:pt x="118" y="237"/>
                  </a:lnTo>
                  <a:lnTo>
                    <a:pt x="101" y="245"/>
                  </a:lnTo>
                  <a:lnTo>
                    <a:pt x="84" y="245"/>
                  </a:lnTo>
                  <a:lnTo>
                    <a:pt x="76" y="245"/>
                  </a:lnTo>
                  <a:lnTo>
                    <a:pt x="68" y="237"/>
                  </a:lnTo>
                  <a:lnTo>
                    <a:pt x="59" y="228"/>
                  </a:lnTo>
                  <a:lnTo>
                    <a:pt x="59" y="203"/>
                  </a:lnTo>
                  <a:lnTo>
                    <a:pt x="84" y="194"/>
                  </a:lnTo>
                  <a:lnTo>
                    <a:pt x="68" y="152"/>
                  </a:lnTo>
                  <a:close/>
                  <a:moveTo>
                    <a:pt x="262" y="347"/>
                  </a:moveTo>
                  <a:lnTo>
                    <a:pt x="245" y="321"/>
                  </a:lnTo>
                  <a:lnTo>
                    <a:pt x="228" y="304"/>
                  </a:lnTo>
                  <a:lnTo>
                    <a:pt x="195" y="296"/>
                  </a:lnTo>
                  <a:lnTo>
                    <a:pt x="144" y="304"/>
                  </a:lnTo>
                  <a:lnTo>
                    <a:pt x="118" y="304"/>
                  </a:lnTo>
                  <a:lnTo>
                    <a:pt x="101" y="313"/>
                  </a:lnTo>
                  <a:lnTo>
                    <a:pt x="84" y="321"/>
                  </a:lnTo>
                  <a:lnTo>
                    <a:pt x="68" y="338"/>
                  </a:lnTo>
                  <a:lnTo>
                    <a:pt x="59" y="355"/>
                  </a:lnTo>
                  <a:lnTo>
                    <a:pt x="59" y="389"/>
                  </a:lnTo>
                  <a:lnTo>
                    <a:pt x="68" y="406"/>
                  </a:lnTo>
                  <a:lnTo>
                    <a:pt x="84" y="423"/>
                  </a:lnTo>
                  <a:lnTo>
                    <a:pt x="127" y="431"/>
                  </a:lnTo>
                  <a:lnTo>
                    <a:pt x="169" y="431"/>
                  </a:lnTo>
                  <a:lnTo>
                    <a:pt x="195" y="423"/>
                  </a:lnTo>
                  <a:lnTo>
                    <a:pt x="220" y="414"/>
                  </a:lnTo>
                  <a:lnTo>
                    <a:pt x="237" y="406"/>
                  </a:lnTo>
                  <a:lnTo>
                    <a:pt x="245" y="397"/>
                  </a:lnTo>
                  <a:lnTo>
                    <a:pt x="262" y="372"/>
                  </a:lnTo>
                  <a:lnTo>
                    <a:pt x="262" y="347"/>
                  </a:lnTo>
                  <a:close/>
                  <a:moveTo>
                    <a:pt x="228" y="355"/>
                  </a:moveTo>
                  <a:lnTo>
                    <a:pt x="228" y="364"/>
                  </a:lnTo>
                  <a:lnTo>
                    <a:pt x="220" y="372"/>
                  </a:lnTo>
                  <a:lnTo>
                    <a:pt x="211" y="381"/>
                  </a:lnTo>
                  <a:lnTo>
                    <a:pt x="195" y="381"/>
                  </a:lnTo>
                  <a:lnTo>
                    <a:pt x="161" y="389"/>
                  </a:lnTo>
                  <a:lnTo>
                    <a:pt x="135" y="397"/>
                  </a:lnTo>
                  <a:lnTo>
                    <a:pt x="110" y="397"/>
                  </a:lnTo>
                  <a:lnTo>
                    <a:pt x="93" y="389"/>
                  </a:lnTo>
                  <a:lnTo>
                    <a:pt x="93" y="381"/>
                  </a:lnTo>
                  <a:lnTo>
                    <a:pt x="93" y="364"/>
                  </a:lnTo>
                  <a:lnTo>
                    <a:pt x="110" y="355"/>
                  </a:lnTo>
                  <a:lnTo>
                    <a:pt x="127" y="347"/>
                  </a:lnTo>
                  <a:lnTo>
                    <a:pt x="152" y="338"/>
                  </a:lnTo>
                  <a:lnTo>
                    <a:pt x="186" y="338"/>
                  </a:lnTo>
                  <a:lnTo>
                    <a:pt x="203" y="338"/>
                  </a:lnTo>
                  <a:lnTo>
                    <a:pt x="220" y="338"/>
                  </a:lnTo>
                  <a:lnTo>
                    <a:pt x="228" y="355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7" name="Rectangle 393">
              <a:extLst>
                <a:ext uri="{FF2B5EF4-FFF2-40B4-BE49-F238E27FC236}">
                  <a16:creationId xmlns:a16="http://schemas.microsoft.com/office/drawing/2014/main" id="{0B34ED71-987B-4761-B5D9-5F914D744E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80000">
              <a:off x="2158" y="24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8" name="Rectangle 394">
              <a:extLst>
                <a:ext uri="{FF2B5EF4-FFF2-40B4-BE49-F238E27FC236}">
                  <a16:creationId xmlns:a16="http://schemas.microsoft.com/office/drawing/2014/main" id="{02372746-CA74-420F-A395-B5DACD6C88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80000">
              <a:off x="2165" y="27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9" name="Rectangle 395">
              <a:extLst>
                <a:ext uri="{FF2B5EF4-FFF2-40B4-BE49-F238E27FC236}">
                  <a16:creationId xmlns:a16="http://schemas.microsoft.com/office/drawing/2014/main" id="{B646766A-D767-4864-BC04-90EAD18BB1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80000">
              <a:off x="2171" y="303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0" name="Freeform 396">
              <a:extLst>
                <a:ext uri="{FF2B5EF4-FFF2-40B4-BE49-F238E27FC236}">
                  <a16:creationId xmlns:a16="http://schemas.microsoft.com/office/drawing/2014/main" id="{BCAE4E26-B6B8-4F02-8282-22E0A5F596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8" y="2057"/>
              <a:ext cx="71" cy="75"/>
            </a:xfrm>
            <a:custGeom>
              <a:avLst/>
              <a:gdLst>
                <a:gd name="T0" fmla="*/ 84 w 406"/>
                <a:gd name="T1" fmla="*/ 279 h 432"/>
                <a:gd name="T2" fmla="*/ 118 w 406"/>
                <a:gd name="T3" fmla="*/ 364 h 432"/>
                <a:gd name="T4" fmla="*/ 169 w 406"/>
                <a:gd name="T5" fmla="*/ 432 h 432"/>
                <a:gd name="T6" fmla="*/ 177 w 406"/>
                <a:gd name="T7" fmla="*/ 381 h 432"/>
                <a:gd name="T8" fmla="*/ 118 w 406"/>
                <a:gd name="T9" fmla="*/ 296 h 432"/>
                <a:gd name="T10" fmla="*/ 101 w 406"/>
                <a:gd name="T11" fmla="*/ 237 h 432"/>
                <a:gd name="T12" fmla="*/ 0 w 406"/>
                <a:gd name="T13" fmla="*/ 322 h 432"/>
                <a:gd name="T14" fmla="*/ 135 w 406"/>
                <a:gd name="T15" fmla="*/ 152 h 432"/>
                <a:gd name="T16" fmla="*/ 127 w 406"/>
                <a:gd name="T17" fmla="*/ 203 h 432"/>
                <a:gd name="T18" fmla="*/ 144 w 406"/>
                <a:gd name="T19" fmla="*/ 237 h 432"/>
                <a:gd name="T20" fmla="*/ 177 w 406"/>
                <a:gd name="T21" fmla="*/ 271 h 432"/>
                <a:gd name="T22" fmla="*/ 220 w 406"/>
                <a:gd name="T23" fmla="*/ 296 h 432"/>
                <a:gd name="T24" fmla="*/ 245 w 406"/>
                <a:gd name="T25" fmla="*/ 305 h 432"/>
                <a:gd name="T26" fmla="*/ 296 w 406"/>
                <a:gd name="T27" fmla="*/ 279 h 432"/>
                <a:gd name="T28" fmla="*/ 304 w 406"/>
                <a:gd name="T29" fmla="*/ 237 h 432"/>
                <a:gd name="T30" fmla="*/ 296 w 406"/>
                <a:gd name="T31" fmla="*/ 203 h 432"/>
                <a:gd name="T32" fmla="*/ 254 w 406"/>
                <a:gd name="T33" fmla="*/ 169 h 432"/>
                <a:gd name="T34" fmla="*/ 211 w 406"/>
                <a:gd name="T35" fmla="*/ 144 h 432"/>
                <a:gd name="T36" fmla="*/ 177 w 406"/>
                <a:gd name="T37" fmla="*/ 127 h 432"/>
                <a:gd name="T38" fmla="*/ 135 w 406"/>
                <a:gd name="T39" fmla="*/ 152 h 432"/>
                <a:gd name="T40" fmla="*/ 169 w 406"/>
                <a:gd name="T41" fmla="*/ 169 h 432"/>
                <a:gd name="T42" fmla="*/ 211 w 406"/>
                <a:gd name="T43" fmla="*/ 178 h 432"/>
                <a:gd name="T44" fmla="*/ 254 w 406"/>
                <a:gd name="T45" fmla="*/ 220 h 432"/>
                <a:gd name="T46" fmla="*/ 279 w 406"/>
                <a:gd name="T47" fmla="*/ 254 h 432"/>
                <a:gd name="T48" fmla="*/ 262 w 406"/>
                <a:gd name="T49" fmla="*/ 271 h 432"/>
                <a:gd name="T50" fmla="*/ 228 w 406"/>
                <a:gd name="T51" fmla="*/ 254 h 432"/>
                <a:gd name="T52" fmla="*/ 177 w 406"/>
                <a:gd name="T53" fmla="*/ 220 h 432"/>
                <a:gd name="T54" fmla="*/ 152 w 406"/>
                <a:gd name="T55" fmla="*/ 186 h 432"/>
                <a:gd name="T56" fmla="*/ 237 w 406"/>
                <a:gd name="T57" fmla="*/ 26 h 432"/>
                <a:gd name="T58" fmla="*/ 228 w 406"/>
                <a:gd name="T59" fmla="*/ 76 h 432"/>
                <a:gd name="T60" fmla="*/ 245 w 406"/>
                <a:gd name="T61" fmla="*/ 110 h 432"/>
                <a:gd name="T62" fmla="*/ 279 w 406"/>
                <a:gd name="T63" fmla="*/ 144 h 432"/>
                <a:gd name="T64" fmla="*/ 321 w 406"/>
                <a:gd name="T65" fmla="*/ 169 h 432"/>
                <a:gd name="T66" fmla="*/ 347 w 406"/>
                <a:gd name="T67" fmla="*/ 178 h 432"/>
                <a:gd name="T68" fmla="*/ 398 w 406"/>
                <a:gd name="T69" fmla="*/ 152 h 432"/>
                <a:gd name="T70" fmla="*/ 406 w 406"/>
                <a:gd name="T71" fmla="*/ 110 h 432"/>
                <a:gd name="T72" fmla="*/ 398 w 406"/>
                <a:gd name="T73" fmla="*/ 76 h 432"/>
                <a:gd name="T74" fmla="*/ 355 w 406"/>
                <a:gd name="T75" fmla="*/ 42 h 432"/>
                <a:gd name="T76" fmla="*/ 313 w 406"/>
                <a:gd name="T77" fmla="*/ 17 h 432"/>
                <a:gd name="T78" fmla="*/ 279 w 406"/>
                <a:gd name="T79" fmla="*/ 0 h 432"/>
                <a:gd name="T80" fmla="*/ 237 w 406"/>
                <a:gd name="T81" fmla="*/ 26 h 432"/>
                <a:gd name="T82" fmla="*/ 271 w 406"/>
                <a:gd name="T83" fmla="*/ 42 h 432"/>
                <a:gd name="T84" fmla="*/ 313 w 406"/>
                <a:gd name="T85" fmla="*/ 51 h 432"/>
                <a:gd name="T86" fmla="*/ 355 w 406"/>
                <a:gd name="T87" fmla="*/ 93 h 432"/>
                <a:gd name="T88" fmla="*/ 381 w 406"/>
                <a:gd name="T89" fmla="*/ 127 h 432"/>
                <a:gd name="T90" fmla="*/ 364 w 406"/>
                <a:gd name="T91" fmla="*/ 144 h 432"/>
                <a:gd name="T92" fmla="*/ 330 w 406"/>
                <a:gd name="T93" fmla="*/ 127 h 432"/>
                <a:gd name="T94" fmla="*/ 279 w 406"/>
                <a:gd name="T95" fmla="*/ 93 h 432"/>
                <a:gd name="T96" fmla="*/ 254 w 406"/>
                <a:gd name="T97" fmla="*/ 5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6" h="432">
                  <a:moveTo>
                    <a:pt x="25" y="347"/>
                  </a:moveTo>
                  <a:lnTo>
                    <a:pt x="84" y="279"/>
                  </a:lnTo>
                  <a:lnTo>
                    <a:pt x="93" y="322"/>
                  </a:lnTo>
                  <a:lnTo>
                    <a:pt x="118" y="364"/>
                  </a:lnTo>
                  <a:lnTo>
                    <a:pt x="144" y="398"/>
                  </a:lnTo>
                  <a:lnTo>
                    <a:pt x="169" y="432"/>
                  </a:lnTo>
                  <a:lnTo>
                    <a:pt x="194" y="398"/>
                  </a:lnTo>
                  <a:lnTo>
                    <a:pt x="177" y="381"/>
                  </a:lnTo>
                  <a:lnTo>
                    <a:pt x="152" y="356"/>
                  </a:lnTo>
                  <a:lnTo>
                    <a:pt x="118" y="296"/>
                  </a:lnTo>
                  <a:lnTo>
                    <a:pt x="110" y="263"/>
                  </a:lnTo>
                  <a:lnTo>
                    <a:pt x="101" y="237"/>
                  </a:lnTo>
                  <a:lnTo>
                    <a:pt x="84" y="220"/>
                  </a:lnTo>
                  <a:lnTo>
                    <a:pt x="0" y="322"/>
                  </a:lnTo>
                  <a:lnTo>
                    <a:pt x="25" y="347"/>
                  </a:lnTo>
                  <a:close/>
                  <a:moveTo>
                    <a:pt x="135" y="152"/>
                  </a:moveTo>
                  <a:lnTo>
                    <a:pt x="127" y="178"/>
                  </a:lnTo>
                  <a:lnTo>
                    <a:pt x="127" y="203"/>
                  </a:lnTo>
                  <a:lnTo>
                    <a:pt x="127" y="220"/>
                  </a:lnTo>
                  <a:lnTo>
                    <a:pt x="144" y="237"/>
                  </a:lnTo>
                  <a:lnTo>
                    <a:pt x="152" y="254"/>
                  </a:lnTo>
                  <a:lnTo>
                    <a:pt x="177" y="271"/>
                  </a:lnTo>
                  <a:lnTo>
                    <a:pt x="194" y="288"/>
                  </a:lnTo>
                  <a:lnTo>
                    <a:pt x="220" y="296"/>
                  </a:lnTo>
                  <a:lnTo>
                    <a:pt x="237" y="305"/>
                  </a:lnTo>
                  <a:lnTo>
                    <a:pt x="245" y="305"/>
                  </a:lnTo>
                  <a:lnTo>
                    <a:pt x="279" y="296"/>
                  </a:lnTo>
                  <a:lnTo>
                    <a:pt x="296" y="279"/>
                  </a:lnTo>
                  <a:lnTo>
                    <a:pt x="304" y="263"/>
                  </a:lnTo>
                  <a:lnTo>
                    <a:pt x="304" y="237"/>
                  </a:lnTo>
                  <a:lnTo>
                    <a:pt x="304" y="220"/>
                  </a:lnTo>
                  <a:lnTo>
                    <a:pt x="296" y="203"/>
                  </a:lnTo>
                  <a:lnTo>
                    <a:pt x="279" y="186"/>
                  </a:lnTo>
                  <a:lnTo>
                    <a:pt x="254" y="169"/>
                  </a:lnTo>
                  <a:lnTo>
                    <a:pt x="237" y="152"/>
                  </a:lnTo>
                  <a:lnTo>
                    <a:pt x="211" y="144"/>
                  </a:lnTo>
                  <a:lnTo>
                    <a:pt x="194" y="136"/>
                  </a:lnTo>
                  <a:lnTo>
                    <a:pt x="177" y="127"/>
                  </a:lnTo>
                  <a:lnTo>
                    <a:pt x="152" y="136"/>
                  </a:lnTo>
                  <a:lnTo>
                    <a:pt x="135" y="152"/>
                  </a:lnTo>
                  <a:close/>
                  <a:moveTo>
                    <a:pt x="160" y="178"/>
                  </a:moveTo>
                  <a:lnTo>
                    <a:pt x="169" y="169"/>
                  </a:lnTo>
                  <a:lnTo>
                    <a:pt x="194" y="169"/>
                  </a:lnTo>
                  <a:lnTo>
                    <a:pt x="211" y="178"/>
                  </a:lnTo>
                  <a:lnTo>
                    <a:pt x="228" y="195"/>
                  </a:lnTo>
                  <a:lnTo>
                    <a:pt x="254" y="220"/>
                  </a:lnTo>
                  <a:lnTo>
                    <a:pt x="271" y="237"/>
                  </a:lnTo>
                  <a:lnTo>
                    <a:pt x="279" y="254"/>
                  </a:lnTo>
                  <a:lnTo>
                    <a:pt x="271" y="263"/>
                  </a:lnTo>
                  <a:lnTo>
                    <a:pt x="262" y="271"/>
                  </a:lnTo>
                  <a:lnTo>
                    <a:pt x="237" y="263"/>
                  </a:lnTo>
                  <a:lnTo>
                    <a:pt x="228" y="254"/>
                  </a:lnTo>
                  <a:lnTo>
                    <a:pt x="203" y="237"/>
                  </a:lnTo>
                  <a:lnTo>
                    <a:pt x="177" y="220"/>
                  </a:lnTo>
                  <a:lnTo>
                    <a:pt x="160" y="203"/>
                  </a:lnTo>
                  <a:lnTo>
                    <a:pt x="152" y="186"/>
                  </a:lnTo>
                  <a:lnTo>
                    <a:pt x="160" y="178"/>
                  </a:lnTo>
                  <a:close/>
                  <a:moveTo>
                    <a:pt x="237" y="26"/>
                  </a:moveTo>
                  <a:lnTo>
                    <a:pt x="228" y="51"/>
                  </a:lnTo>
                  <a:lnTo>
                    <a:pt x="228" y="76"/>
                  </a:lnTo>
                  <a:lnTo>
                    <a:pt x="228" y="93"/>
                  </a:lnTo>
                  <a:lnTo>
                    <a:pt x="245" y="110"/>
                  </a:lnTo>
                  <a:lnTo>
                    <a:pt x="254" y="127"/>
                  </a:lnTo>
                  <a:lnTo>
                    <a:pt x="279" y="144"/>
                  </a:lnTo>
                  <a:lnTo>
                    <a:pt x="296" y="161"/>
                  </a:lnTo>
                  <a:lnTo>
                    <a:pt x="321" y="169"/>
                  </a:lnTo>
                  <a:lnTo>
                    <a:pt x="338" y="178"/>
                  </a:lnTo>
                  <a:lnTo>
                    <a:pt x="347" y="178"/>
                  </a:lnTo>
                  <a:lnTo>
                    <a:pt x="381" y="169"/>
                  </a:lnTo>
                  <a:lnTo>
                    <a:pt x="398" y="152"/>
                  </a:lnTo>
                  <a:lnTo>
                    <a:pt x="406" y="136"/>
                  </a:lnTo>
                  <a:lnTo>
                    <a:pt x="406" y="110"/>
                  </a:lnTo>
                  <a:lnTo>
                    <a:pt x="406" y="93"/>
                  </a:lnTo>
                  <a:lnTo>
                    <a:pt x="398" y="76"/>
                  </a:lnTo>
                  <a:lnTo>
                    <a:pt x="381" y="59"/>
                  </a:lnTo>
                  <a:lnTo>
                    <a:pt x="355" y="42"/>
                  </a:lnTo>
                  <a:lnTo>
                    <a:pt x="338" y="26"/>
                  </a:lnTo>
                  <a:lnTo>
                    <a:pt x="313" y="17"/>
                  </a:lnTo>
                  <a:lnTo>
                    <a:pt x="296" y="9"/>
                  </a:lnTo>
                  <a:lnTo>
                    <a:pt x="279" y="0"/>
                  </a:lnTo>
                  <a:lnTo>
                    <a:pt x="254" y="9"/>
                  </a:lnTo>
                  <a:lnTo>
                    <a:pt x="237" y="26"/>
                  </a:lnTo>
                  <a:close/>
                  <a:moveTo>
                    <a:pt x="262" y="51"/>
                  </a:moveTo>
                  <a:lnTo>
                    <a:pt x="271" y="42"/>
                  </a:lnTo>
                  <a:lnTo>
                    <a:pt x="296" y="42"/>
                  </a:lnTo>
                  <a:lnTo>
                    <a:pt x="313" y="51"/>
                  </a:lnTo>
                  <a:lnTo>
                    <a:pt x="330" y="68"/>
                  </a:lnTo>
                  <a:lnTo>
                    <a:pt x="355" y="93"/>
                  </a:lnTo>
                  <a:lnTo>
                    <a:pt x="372" y="110"/>
                  </a:lnTo>
                  <a:lnTo>
                    <a:pt x="381" y="127"/>
                  </a:lnTo>
                  <a:lnTo>
                    <a:pt x="372" y="136"/>
                  </a:lnTo>
                  <a:lnTo>
                    <a:pt x="364" y="144"/>
                  </a:lnTo>
                  <a:lnTo>
                    <a:pt x="338" y="136"/>
                  </a:lnTo>
                  <a:lnTo>
                    <a:pt x="330" y="127"/>
                  </a:lnTo>
                  <a:lnTo>
                    <a:pt x="304" y="110"/>
                  </a:lnTo>
                  <a:lnTo>
                    <a:pt x="279" y="93"/>
                  </a:lnTo>
                  <a:lnTo>
                    <a:pt x="262" y="76"/>
                  </a:lnTo>
                  <a:lnTo>
                    <a:pt x="254" y="59"/>
                  </a:lnTo>
                  <a:lnTo>
                    <a:pt x="262" y="51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1" name="Rectangle 397">
              <a:extLst>
                <a:ext uri="{FF2B5EF4-FFF2-40B4-BE49-F238E27FC236}">
                  <a16:creationId xmlns:a16="http://schemas.microsoft.com/office/drawing/2014/main" id="{6475C60B-5E70-4463-8946-C2879E3519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1218" y="206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2" name="Rectangle 398">
              <a:extLst>
                <a:ext uri="{FF2B5EF4-FFF2-40B4-BE49-F238E27FC236}">
                  <a16:creationId xmlns:a16="http://schemas.microsoft.com/office/drawing/2014/main" id="{E16CA48D-01F6-4AEA-B7BA-0C1DB71FCF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1235" y="20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3" name="Rectangle 399">
              <a:extLst>
                <a:ext uri="{FF2B5EF4-FFF2-40B4-BE49-F238E27FC236}">
                  <a16:creationId xmlns:a16="http://schemas.microsoft.com/office/drawing/2014/main" id="{DA5CC5D1-2A89-467D-B30E-8EBCF83CA4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1254" y="202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4" name="Freeform 400">
              <a:extLst>
                <a:ext uri="{FF2B5EF4-FFF2-40B4-BE49-F238E27FC236}">
                  <a16:creationId xmlns:a16="http://schemas.microsoft.com/office/drawing/2014/main" id="{9660D1C5-4F0C-446A-81AA-7ED2906258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3" y="2935"/>
              <a:ext cx="78" cy="36"/>
            </a:xfrm>
            <a:custGeom>
              <a:avLst/>
              <a:gdLst>
                <a:gd name="T0" fmla="*/ 9 w 449"/>
                <a:gd name="T1" fmla="*/ 170 h 204"/>
                <a:gd name="T2" fmla="*/ 43 w 449"/>
                <a:gd name="T3" fmla="*/ 204 h 204"/>
                <a:gd name="T4" fmla="*/ 102 w 449"/>
                <a:gd name="T5" fmla="*/ 204 h 204"/>
                <a:gd name="T6" fmla="*/ 136 w 449"/>
                <a:gd name="T7" fmla="*/ 161 h 204"/>
                <a:gd name="T8" fmla="*/ 136 w 449"/>
                <a:gd name="T9" fmla="*/ 110 h 204"/>
                <a:gd name="T10" fmla="*/ 102 w 449"/>
                <a:gd name="T11" fmla="*/ 77 h 204"/>
                <a:gd name="T12" fmla="*/ 51 w 449"/>
                <a:gd name="T13" fmla="*/ 77 h 204"/>
                <a:gd name="T14" fmla="*/ 127 w 449"/>
                <a:gd name="T15" fmla="*/ 43 h 204"/>
                <a:gd name="T16" fmla="*/ 26 w 449"/>
                <a:gd name="T17" fmla="*/ 0 h 204"/>
                <a:gd name="T18" fmla="*/ 34 w 449"/>
                <a:gd name="T19" fmla="*/ 119 h 204"/>
                <a:gd name="T20" fmla="*/ 68 w 449"/>
                <a:gd name="T21" fmla="*/ 102 h 204"/>
                <a:gd name="T22" fmla="*/ 93 w 449"/>
                <a:gd name="T23" fmla="*/ 127 h 204"/>
                <a:gd name="T24" fmla="*/ 93 w 449"/>
                <a:gd name="T25" fmla="*/ 153 h 204"/>
                <a:gd name="T26" fmla="*/ 76 w 449"/>
                <a:gd name="T27" fmla="*/ 170 h 204"/>
                <a:gd name="T28" fmla="*/ 51 w 449"/>
                <a:gd name="T29" fmla="*/ 170 h 204"/>
                <a:gd name="T30" fmla="*/ 34 w 449"/>
                <a:gd name="T31" fmla="*/ 144 h 204"/>
                <a:gd name="T32" fmla="*/ 153 w 449"/>
                <a:gd name="T33" fmla="*/ 144 h 204"/>
                <a:gd name="T34" fmla="*/ 178 w 449"/>
                <a:gd name="T35" fmla="*/ 187 h 204"/>
                <a:gd name="T36" fmla="*/ 220 w 449"/>
                <a:gd name="T37" fmla="*/ 204 h 204"/>
                <a:gd name="T38" fmla="*/ 271 w 449"/>
                <a:gd name="T39" fmla="*/ 178 h 204"/>
                <a:gd name="T40" fmla="*/ 288 w 449"/>
                <a:gd name="T41" fmla="*/ 136 h 204"/>
                <a:gd name="T42" fmla="*/ 271 w 449"/>
                <a:gd name="T43" fmla="*/ 85 h 204"/>
                <a:gd name="T44" fmla="*/ 229 w 449"/>
                <a:gd name="T45" fmla="*/ 68 h 204"/>
                <a:gd name="T46" fmla="*/ 212 w 449"/>
                <a:gd name="T47" fmla="*/ 43 h 204"/>
                <a:gd name="T48" fmla="*/ 280 w 449"/>
                <a:gd name="T49" fmla="*/ 0 h 204"/>
                <a:gd name="T50" fmla="*/ 161 w 449"/>
                <a:gd name="T51" fmla="*/ 110 h 204"/>
                <a:gd name="T52" fmla="*/ 203 w 449"/>
                <a:gd name="T53" fmla="*/ 110 h 204"/>
                <a:gd name="T54" fmla="*/ 246 w 449"/>
                <a:gd name="T55" fmla="*/ 110 h 204"/>
                <a:gd name="T56" fmla="*/ 254 w 449"/>
                <a:gd name="T57" fmla="*/ 136 h 204"/>
                <a:gd name="T58" fmla="*/ 237 w 449"/>
                <a:gd name="T59" fmla="*/ 161 h 204"/>
                <a:gd name="T60" fmla="*/ 220 w 449"/>
                <a:gd name="T61" fmla="*/ 170 h 204"/>
                <a:gd name="T62" fmla="*/ 195 w 449"/>
                <a:gd name="T63" fmla="*/ 161 h 204"/>
                <a:gd name="T64" fmla="*/ 153 w 449"/>
                <a:gd name="T65" fmla="*/ 144 h 204"/>
                <a:gd name="T66" fmla="*/ 356 w 449"/>
                <a:gd name="T67" fmla="*/ 0 h 204"/>
                <a:gd name="T68" fmla="*/ 322 w 449"/>
                <a:gd name="T69" fmla="*/ 51 h 204"/>
                <a:gd name="T70" fmla="*/ 313 w 449"/>
                <a:gd name="T71" fmla="*/ 127 h 204"/>
                <a:gd name="T72" fmla="*/ 322 w 449"/>
                <a:gd name="T73" fmla="*/ 170 h 204"/>
                <a:gd name="T74" fmla="*/ 356 w 449"/>
                <a:gd name="T75" fmla="*/ 204 h 204"/>
                <a:gd name="T76" fmla="*/ 407 w 449"/>
                <a:gd name="T77" fmla="*/ 204 h 204"/>
                <a:gd name="T78" fmla="*/ 432 w 449"/>
                <a:gd name="T79" fmla="*/ 170 h 204"/>
                <a:gd name="T80" fmla="*/ 449 w 449"/>
                <a:gd name="T81" fmla="*/ 102 h 204"/>
                <a:gd name="T82" fmla="*/ 423 w 449"/>
                <a:gd name="T83" fmla="*/ 17 h 204"/>
                <a:gd name="T84" fmla="*/ 381 w 449"/>
                <a:gd name="T85" fmla="*/ 0 h 204"/>
                <a:gd name="T86" fmla="*/ 390 w 449"/>
                <a:gd name="T87" fmla="*/ 34 h 204"/>
                <a:gd name="T88" fmla="*/ 407 w 449"/>
                <a:gd name="T89" fmla="*/ 77 h 204"/>
                <a:gd name="T90" fmla="*/ 407 w 449"/>
                <a:gd name="T91" fmla="*/ 136 h 204"/>
                <a:gd name="T92" fmla="*/ 390 w 449"/>
                <a:gd name="T93" fmla="*/ 170 h 204"/>
                <a:gd name="T94" fmla="*/ 364 w 449"/>
                <a:gd name="T95" fmla="*/ 170 h 204"/>
                <a:gd name="T96" fmla="*/ 356 w 449"/>
                <a:gd name="T97" fmla="*/ 153 h 204"/>
                <a:gd name="T98" fmla="*/ 356 w 449"/>
                <a:gd name="T99" fmla="*/ 102 h 204"/>
                <a:gd name="T100" fmla="*/ 356 w 449"/>
                <a:gd name="T101" fmla="*/ 51 h 204"/>
                <a:gd name="T102" fmla="*/ 381 w 449"/>
                <a:gd name="T103" fmla="*/ 3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9" h="204">
                  <a:moveTo>
                    <a:pt x="0" y="144"/>
                  </a:moveTo>
                  <a:lnTo>
                    <a:pt x="9" y="170"/>
                  </a:lnTo>
                  <a:lnTo>
                    <a:pt x="26" y="187"/>
                  </a:lnTo>
                  <a:lnTo>
                    <a:pt x="43" y="204"/>
                  </a:lnTo>
                  <a:lnTo>
                    <a:pt x="68" y="204"/>
                  </a:lnTo>
                  <a:lnTo>
                    <a:pt x="102" y="204"/>
                  </a:lnTo>
                  <a:lnTo>
                    <a:pt x="119" y="178"/>
                  </a:lnTo>
                  <a:lnTo>
                    <a:pt x="136" y="161"/>
                  </a:lnTo>
                  <a:lnTo>
                    <a:pt x="136" y="136"/>
                  </a:lnTo>
                  <a:lnTo>
                    <a:pt x="136" y="110"/>
                  </a:lnTo>
                  <a:lnTo>
                    <a:pt x="119" y="85"/>
                  </a:lnTo>
                  <a:lnTo>
                    <a:pt x="102" y="77"/>
                  </a:lnTo>
                  <a:lnTo>
                    <a:pt x="76" y="68"/>
                  </a:lnTo>
                  <a:lnTo>
                    <a:pt x="51" y="77"/>
                  </a:lnTo>
                  <a:lnTo>
                    <a:pt x="59" y="43"/>
                  </a:lnTo>
                  <a:lnTo>
                    <a:pt x="127" y="43"/>
                  </a:lnTo>
                  <a:lnTo>
                    <a:pt x="127" y="0"/>
                  </a:lnTo>
                  <a:lnTo>
                    <a:pt x="26" y="0"/>
                  </a:lnTo>
                  <a:lnTo>
                    <a:pt x="9" y="110"/>
                  </a:lnTo>
                  <a:lnTo>
                    <a:pt x="34" y="119"/>
                  </a:lnTo>
                  <a:lnTo>
                    <a:pt x="51" y="110"/>
                  </a:lnTo>
                  <a:lnTo>
                    <a:pt x="68" y="102"/>
                  </a:lnTo>
                  <a:lnTo>
                    <a:pt x="93" y="110"/>
                  </a:lnTo>
                  <a:lnTo>
                    <a:pt x="93" y="127"/>
                  </a:lnTo>
                  <a:lnTo>
                    <a:pt x="102" y="136"/>
                  </a:lnTo>
                  <a:lnTo>
                    <a:pt x="93" y="153"/>
                  </a:lnTo>
                  <a:lnTo>
                    <a:pt x="85" y="161"/>
                  </a:lnTo>
                  <a:lnTo>
                    <a:pt x="76" y="170"/>
                  </a:lnTo>
                  <a:lnTo>
                    <a:pt x="68" y="170"/>
                  </a:lnTo>
                  <a:lnTo>
                    <a:pt x="51" y="170"/>
                  </a:lnTo>
                  <a:lnTo>
                    <a:pt x="43" y="161"/>
                  </a:lnTo>
                  <a:lnTo>
                    <a:pt x="34" y="144"/>
                  </a:lnTo>
                  <a:lnTo>
                    <a:pt x="0" y="144"/>
                  </a:lnTo>
                  <a:close/>
                  <a:moveTo>
                    <a:pt x="153" y="144"/>
                  </a:moveTo>
                  <a:lnTo>
                    <a:pt x="161" y="170"/>
                  </a:lnTo>
                  <a:lnTo>
                    <a:pt x="178" y="187"/>
                  </a:lnTo>
                  <a:lnTo>
                    <a:pt x="195" y="204"/>
                  </a:lnTo>
                  <a:lnTo>
                    <a:pt x="220" y="204"/>
                  </a:lnTo>
                  <a:lnTo>
                    <a:pt x="254" y="204"/>
                  </a:lnTo>
                  <a:lnTo>
                    <a:pt x="271" y="178"/>
                  </a:lnTo>
                  <a:lnTo>
                    <a:pt x="288" y="161"/>
                  </a:lnTo>
                  <a:lnTo>
                    <a:pt x="288" y="136"/>
                  </a:lnTo>
                  <a:lnTo>
                    <a:pt x="288" y="110"/>
                  </a:lnTo>
                  <a:lnTo>
                    <a:pt x="271" y="85"/>
                  </a:lnTo>
                  <a:lnTo>
                    <a:pt x="254" y="77"/>
                  </a:lnTo>
                  <a:lnTo>
                    <a:pt x="229" y="68"/>
                  </a:lnTo>
                  <a:lnTo>
                    <a:pt x="203" y="77"/>
                  </a:lnTo>
                  <a:lnTo>
                    <a:pt x="212" y="43"/>
                  </a:lnTo>
                  <a:lnTo>
                    <a:pt x="280" y="43"/>
                  </a:lnTo>
                  <a:lnTo>
                    <a:pt x="280" y="0"/>
                  </a:lnTo>
                  <a:lnTo>
                    <a:pt x="178" y="0"/>
                  </a:lnTo>
                  <a:lnTo>
                    <a:pt x="161" y="110"/>
                  </a:lnTo>
                  <a:lnTo>
                    <a:pt x="186" y="119"/>
                  </a:lnTo>
                  <a:lnTo>
                    <a:pt x="203" y="110"/>
                  </a:lnTo>
                  <a:lnTo>
                    <a:pt x="220" y="102"/>
                  </a:lnTo>
                  <a:lnTo>
                    <a:pt x="246" y="110"/>
                  </a:lnTo>
                  <a:lnTo>
                    <a:pt x="246" y="127"/>
                  </a:lnTo>
                  <a:lnTo>
                    <a:pt x="254" y="136"/>
                  </a:lnTo>
                  <a:lnTo>
                    <a:pt x="246" y="153"/>
                  </a:lnTo>
                  <a:lnTo>
                    <a:pt x="237" y="161"/>
                  </a:lnTo>
                  <a:lnTo>
                    <a:pt x="229" y="170"/>
                  </a:lnTo>
                  <a:lnTo>
                    <a:pt x="220" y="170"/>
                  </a:lnTo>
                  <a:lnTo>
                    <a:pt x="203" y="170"/>
                  </a:lnTo>
                  <a:lnTo>
                    <a:pt x="195" y="161"/>
                  </a:lnTo>
                  <a:lnTo>
                    <a:pt x="186" y="144"/>
                  </a:lnTo>
                  <a:lnTo>
                    <a:pt x="153" y="144"/>
                  </a:lnTo>
                  <a:close/>
                  <a:moveTo>
                    <a:pt x="381" y="0"/>
                  </a:moveTo>
                  <a:lnTo>
                    <a:pt x="356" y="0"/>
                  </a:lnTo>
                  <a:lnTo>
                    <a:pt x="330" y="17"/>
                  </a:lnTo>
                  <a:lnTo>
                    <a:pt x="322" y="51"/>
                  </a:lnTo>
                  <a:lnTo>
                    <a:pt x="313" y="102"/>
                  </a:lnTo>
                  <a:lnTo>
                    <a:pt x="313" y="127"/>
                  </a:lnTo>
                  <a:lnTo>
                    <a:pt x="322" y="153"/>
                  </a:lnTo>
                  <a:lnTo>
                    <a:pt x="322" y="170"/>
                  </a:lnTo>
                  <a:lnTo>
                    <a:pt x="330" y="187"/>
                  </a:lnTo>
                  <a:lnTo>
                    <a:pt x="356" y="204"/>
                  </a:lnTo>
                  <a:lnTo>
                    <a:pt x="381" y="204"/>
                  </a:lnTo>
                  <a:lnTo>
                    <a:pt x="407" y="204"/>
                  </a:lnTo>
                  <a:lnTo>
                    <a:pt x="423" y="187"/>
                  </a:lnTo>
                  <a:lnTo>
                    <a:pt x="432" y="170"/>
                  </a:lnTo>
                  <a:lnTo>
                    <a:pt x="440" y="153"/>
                  </a:lnTo>
                  <a:lnTo>
                    <a:pt x="449" y="102"/>
                  </a:lnTo>
                  <a:lnTo>
                    <a:pt x="440" y="51"/>
                  </a:lnTo>
                  <a:lnTo>
                    <a:pt x="423" y="17"/>
                  </a:lnTo>
                  <a:lnTo>
                    <a:pt x="407" y="0"/>
                  </a:lnTo>
                  <a:lnTo>
                    <a:pt x="381" y="0"/>
                  </a:lnTo>
                  <a:close/>
                  <a:moveTo>
                    <a:pt x="381" y="34"/>
                  </a:moveTo>
                  <a:lnTo>
                    <a:pt x="390" y="34"/>
                  </a:lnTo>
                  <a:lnTo>
                    <a:pt x="407" y="51"/>
                  </a:lnTo>
                  <a:lnTo>
                    <a:pt x="407" y="77"/>
                  </a:lnTo>
                  <a:lnTo>
                    <a:pt x="407" y="102"/>
                  </a:lnTo>
                  <a:lnTo>
                    <a:pt x="407" y="136"/>
                  </a:lnTo>
                  <a:lnTo>
                    <a:pt x="398" y="153"/>
                  </a:lnTo>
                  <a:lnTo>
                    <a:pt x="390" y="170"/>
                  </a:lnTo>
                  <a:lnTo>
                    <a:pt x="381" y="170"/>
                  </a:lnTo>
                  <a:lnTo>
                    <a:pt x="364" y="170"/>
                  </a:lnTo>
                  <a:lnTo>
                    <a:pt x="364" y="161"/>
                  </a:lnTo>
                  <a:lnTo>
                    <a:pt x="356" y="153"/>
                  </a:lnTo>
                  <a:lnTo>
                    <a:pt x="356" y="136"/>
                  </a:lnTo>
                  <a:lnTo>
                    <a:pt x="356" y="102"/>
                  </a:lnTo>
                  <a:lnTo>
                    <a:pt x="356" y="77"/>
                  </a:lnTo>
                  <a:lnTo>
                    <a:pt x="356" y="51"/>
                  </a:lnTo>
                  <a:lnTo>
                    <a:pt x="364" y="34"/>
                  </a:lnTo>
                  <a:lnTo>
                    <a:pt x="381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5" name="Rectangle 401">
              <a:extLst>
                <a:ext uri="{FF2B5EF4-FFF2-40B4-BE49-F238E27FC236}">
                  <a16:creationId xmlns:a16="http://schemas.microsoft.com/office/drawing/2014/main" id="{A53CD1F7-F6F5-494E-9C5A-1E5BD29A5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" y="2925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550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6" name="Freeform 402">
              <a:extLst>
                <a:ext uri="{FF2B5EF4-FFF2-40B4-BE49-F238E27FC236}">
                  <a16:creationId xmlns:a16="http://schemas.microsoft.com/office/drawing/2014/main" id="{7F1ACAD5-C331-4216-B9F9-2FA5A18F5E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9" y="1750"/>
              <a:ext cx="78" cy="37"/>
            </a:xfrm>
            <a:custGeom>
              <a:avLst/>
              <a:gdLst>
                <a:gd name="T0" fmla="*/ 8 w 449"/>
                <a:gd name="T1" fmla="*/ 178 h 212"/>
                <a:gd name="T2" fmla="*/ 42 w 449"/>
                <a:gd name="T3" fmla="*/ 204 h 212"/>
                <a:gd name="T4" fmla="*/ 101 w 449"/>
                <a:gd name="T5" fmla="*/ 204 h 212"/>
                <a:gd name="T6" fmla="*/ 135 w 449"/>
                <a:gd name="T7" fmla="*/ 161 h 212"/>
                <a:gd name="T8" fmla="*/ 135 w 449"/>
                <a:gd name="T9" fmla="*/ 110 h 212"/>
                <a:gd name="T10" fmla="*/ 101 w 449"/>
                <a:gd name="T11" fmla="*/ 77 h 212"/>
                <a:gd name="T12" fmla="*/ 51 w 449"/>
                <a:gd name="T13" fmla="*/ 85 h 212"/>
                <a:gd name="T14" fmla="*/ 127 w 449"/>
                <a:gd name="T15" fmla="*/ 43 h 212"/>
                <a:gd name="T16" fmla="*/ 25 w 449"/>
                <a:gd name="T17" fmla="*/ 9 h 212"/>
                <a:gd name="T18" fmla="*/ 34 w 449"/>
                <a:gd name="T19" fmla="*/ 119 h 212"/>
                <a:gd name="T20" fmla="*/ 68 w 449"/>
                <a:gd name="T21" fmla="*/ 110 h 212"/>
                <a:gd name="T22" fmla="*/ 93 w 449"/>
                <a:gd name="T23" fmla="*/ 127 h 212"/>
                <a:gd name="T24" fmla="*/ 93 w 449"/>
                <a:gd name="T25" fmla="*/ 153 h 212"/>
                <a:gd name="T26" fmla="*/ 76 w 449"/>
                <a:gd name="T27" fmla="*/ 170 h 212"/>
                <a:gd name="T28" fmla="*/ 51 w 449"/>
                <a:gd name="T29" fmla="*/ 170 h 212"/>
                <a:gd name="T30" fmla="*/ 34 w 449"/>
                <a:gd name="T31" fmla="*/ 144 h 212"/>
                <a:gd name="T32" fmla="*/ 152 w 449"/>
                <a:gd name="T33" fmla="*/ 153 h 212"/>
                <a:gd name="T34" fmla="*/ 178 w 449"/>
                <a:gd name="T35" fmla="*/ 195 h 212"/>
                <a:gd name="T36" fmla="*/ 220 w 449"/>
                <a:gd name="T37" fmla="*/ 212 h 212"/>
                <a:gd name="T38" fmla="*/ 271 w 449"/>
                <a:gd name="T39" fmla="*/ 187 h 212"/>
                <a:gd name="T40" fmla="*/ 288 w 449"/>
                <a:gd name="T41" fmla="*/ 136 h 212"/>
                <a:gd name="T42" fmla="*/ 271 w 449"/>
                <a:gd name="T43" fmla="*/ 93 h 212"/>
                <a:gd name="T44" fmla="*/ 228 w 449"/>
                <a:gd name="T45" fmla="*/ 77 h 212"/>
                <a:gd name="T46" fmla="*/ 211 w 449"/>
                <a:gd name="T47" fmla="*/ 43 h 212"/>
                <a:gd name="T48" fmla="*/ 279 w 449"/>
                <a:gd name="T49" fmla="*/ 9 h 212"/>
                <a:gd name="T50" fmla="*/ 161 w 449"/>
                <a:gd name="T51" fmla="*/ 119 h 212"/>
                <a:gd name="T52" fmla="*/ 203 w 449"/>
                <a:gd name="T53" fmla="*/ 110 h 212"/>
                <a:gd name="T54" fmla="*/ 245 w 449"/>
                <a:gd name="T55" fmla="*/ 119 h 212"/>
                <a:gd name="T56" fmla="*/ 254 w 449"/>
                <a:gd name="T57" fmla="*/ 144 h 212"/>
                <a:gd name="T58" fmla="*/ 237 w 449"/>
                <a:gd name="T59" fmla="*/ 170 h 212"/>
                <a:gd name="T60" fmla="*/ 220 w 449"/>
                <a:gd name="T61" fmla="*/ 178 h 212"/>
                <a:gd name="T62" fmla="*/ 195 w 449"/>
                <a:gd name="T63" fmla="*/ 170 h 212"/>
                <a:gd name="T64" fmla="*/ 152 w 449"/>
                <a:gd name="T65" fmla="*/ 153 h 212"/>
                <a:gd name="T66" fmla="*/ 355 w 449"/>
                <a:gd name="T67" fmla="*/ 9 h 212"/>
                <a:gd name="T68" fmla="*/ 322 w 449"/>
                <a:gd name="T69" fmla="*/ 60 h 212"/>
                <a:gd name="T70" fmla="*/ 313 w 449"/>
                <a:gd name="T71" fmla="*/ 136 h 212"/>
                <a:gd name="T72" fmla="*/ 322 w 449"/>
                <a:gd name="T73" fmla="*/ 170 h 212"/>
                <a:gd name="T74" fmla="*/ 355 w 449"/>
                <a:gd name="T75" fmla="*/ 204 h 212"/>
                <a:gd name="T76" fmla="*/ 406 w 449"/>
                <a:gd name="T77" fmla="*/ 204 h 212"/>
                <a:gd name="T78" fmla="*/ 432 w 449"/>
                <a:gd name="T79" fmla="*/ 178 h 212"/>
                <a:gd name="T80" fmla="*/ 449 w 449"/>
                <a:gd name="T81" fmla="*/ 102 h 212"/>
                <a:gd name="T82" fmla="*/ 423 w 449"/>
                <a:gd name="T83" fmla="*/ 26 h 212"/>
                <a:gd name="T84" fmla="*/ 381 w 449"/>
                <a:gd name="T85" fmla="*/ 0 h 212"/>
                <a:gd name="T86" fmla="*/ 389 w 449"/>
                <a:gd name="T87" fmla="*/ 43 h 212"/>
                <a:gd name="T88" fmla="*/ 406 w 449"/>
                <a:gd name="T89" fmla="*/ 77 h 212"/>
                <a:gd name="T90" fmla="*/ 406 w 449"/>
                <a:gd name="T91" fmla="*/ 136 h 212"/>
                <a:gd name="T92" fmla="*/ 389 w 449"/>
                <a:gd name="T93" fmla="*/ 170 h 212"/>
                <a:gd name="T94" fmla="*/ 364 w 449"/>
                <a:gd name="T95" fmla="*/ 170 h 212"/>
                <a:gd name="T96" fmla="*/ 355 w 449"/>
                <a:gd name="T97" fmla="*/ 153 h 212"/>
                <a:gd name="T98" fmla="*/ 355 w 449"/>
                <a:gd name="T99" fmla="*/ 102 h 212"/>
                <a:gd name="T100" fmla="*/ 355 w 449"/>
                <a:gd name="T101" fmla="*/ 60 h 212"/>
                <a:gd name="T102" fmla="*/ 381 w 449"/>
                <a:gd name="T103" fmla="*/ 3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9" h="212">
                  <a:moveTo>
                    <a:pt x="0" y="153"/>
                  </a:moveTo>
                  <a:lnTo>
                    <a:pt x="8" y="178"/>
                  </a:lnTo>
                  <a:lnTo>
                    <a:pt x="25" y="195"/>
                  </a:lnTo>
                  <a:lnTo>
                    <a:pt x="42" y="204"/>
                  </a:lnTo>
                  <a:lnTo>
                    <a:pt x="68" y="212"/>
                  </a:lnTo>
                  <a:lnTo>
                    <a:pt x="101" y="204"/>
                  </a:lnTo>
                  <a:lnTo>
                    <a:pt x="118" y="187"/>
                  </a:lnTo>
                  <a:lnTo>
                    <a:pt x="135" y="161"/>
                  </a:lnTo>
                  <a:lnTo>
                    <a:pt x="135" y="136"/>
                  </a:lnTo>
                  <a:lnTo>
                    <a:pt x="135" y="110"/>
                  </a:lnTo>
                  <a:lnTo>
                    <a:pt x="118" y="93"/>
                  </a:lnTo>
                  <a:lnTo>
                    <a:pt x="101" y="77"/>
                  </a:lnTo>
                  <a:lnTo>
                    <a:pt x="76" y="77"/>
                  </a:lnTo>
                  <a:lnTo>
                    <a:pt x="51" y="85"/>
                  </a:lnTo>
                  <a:lnTo>
                    <a:pt x="59" y="43"/>
                  </a:lnTo>
                  <a:lnTo>
                    <a:pt x="127" y="43"/>
                  </a:lnTo>
                  <a:lnTo>
                    <a:pt x="127" y="9"/>
                  </a:lnTo>
                  <a:lnTo>
                    <a:pt x="25" y="9"/>
                  </a:lnTo>
                  <a:lnTo>
                    <a:pt x="8" y="119"/>
                  </a:lnTo>
                  <a:lnTo>
                    <a:pt x="34" y="119"/>
                  </a:lnTo>
                  <a:lnTo>
                    <a:pt x="51" y="110"/>
                  </a:lnTo>
                  <a:lnTo>
                    <a:pt x="68" y="110"/>
                  </a:lnTo>
                  <a:lnTo>
                    <a:pt x="93" y="119"/>
                  </a:lnTo>
                  <a:lnTo>
                    <a:pt x="93" y="127"/>
                  </a:lnTo>
                  <a:lnTo>
                    <a:pt x="101" y="144"/>
                  </a:lnTo>
                  <a:lnTo>
                    <a:pt x="93" y="153"/>
                  </a:lnTo>
                  <a:lnTo>
                    <a:pt x="84" y="170"/>
                  </a:lnTo>
                  <a:lnTo>
                    <a:pt x="76" y="170"/>
                  </a:lnTo>
                  <a:lnTo>
                    <a:pt x="68" y="178"/>
                  </a:lnTo>
                  <a:lnTo>
                    <a:pt x="51" y="170"/>
                  </a:lnTo>
                  <a:lnTo>
                    <a:pt x="42" y="170"/>
                  </a:lnTo>
                  <a:lnTo>
                    <a:pt x="34" y="144"/>
                  </a:lnTo>
                  <a:lnTo>
                    <a:pt x="0" y="153"/>
                  </a:lnTo>
                  <a:close/>
                  <a:moveTo>
                    <a:pt x="152" y="153"/>
                  </a:moveTo>
                  <a:lnTo>
                    <a:pt x="161" y="178"/>
                  </a:lnTo>
                  <a:lnTo>
                    <a:pt x="178" y="195"/>
                  </a:lnTo>
                  <a:lnTo>
                    <a:pt x="195" y="204"/>
                  </a:lnTo>
                  <a:lnTo>
                    <a:pt x="220" y="212"/>
                  </a:lnTo>
                  <a:lnTo>
                    <a:pt x="254" y="204"/>
                  </a:lnTo>
                  <a:lnTo>
                    <a:pt x="271" y="187"/>
                  </a:lnTo>
                  <a:lnTo>
                    <a:pt x="288" y="161"/>
                  </a:lnTo>
                  <a:lnTo>
                    <a:pt x="288" y="136"/>
                  </a:lnTo>
                  <a:lnTo>
                    <a:pt x="288" y="110"/>
                  </a:lnTo>
                  <a:lnTo>
                    <a:pt x="271" y="93"/>
                  </a:lnTo>
                  <a:lnTo>
                    <a:pt x="254" y="77"/>
                  </a:lnTo>
                  <a:lnTo>
                    <a:pt x="228" y="77"/>
                  </a:lnTo>
                  <a:lnTo>
                    <a:pt x="203" y="85"/>
                  </a:lnTo>
                  <a:lnTo>
                    <a:pt x="211" y="43"/>
                  </a:lnTo>
                  <a:lnTo>
                    <a:pt x="279" y="43"/>
                  </a:lnTo>
                  <a:lnTo>
                    <a:pt x="279" y="9"/>
                  </a:lnTo>
                  <a:lnTo>
                    <a:pt x="178" y="9"/>
                  </a:lnTo>
                  <a:lnTo>
                    <a:pt x="161" y="119"/>
                  </a:lnTo>
                  <a:lnTo>
                    <a:pt x="186" y="119"/>
                  </a:lnTo>
                  <a:lnTo>
                    <a:pt x="203" y="110"/>
                  </a:lnTo>
                  <a:lnTo>
                    <a:pt x="220" y="110"/>
                  </a:lnTo>
                  <a:lnTo>
                    <a:pt x="245" y="119"/>
                  </a:lnTo>
                  <a:lnTo>
                    <a:pt x="245" y="127"/>
                  </a:lnTo>
                  <a:lnTo>
                    <a:pt x="254" y="144"/>
                  </a:lnTo>
                  <a:lnTo>
                    <a:pt x="245" y="153"/>
                  </a:lnTo>
                  <a:lnTo>
                    <a:pt x="237" y="170"/>
                  </a:lnTo>
                  <a:lnTo>
                    <a:pt x="228" y="170"/>
                  </a:lnTo>
                  <a:lnTo>
                    <a:pt x="220" y="178"/>
                  </a:lnTo>
                  <a:lnTo>
                    <a:pt x="203" y="170"/>
                  </a:lnTo>
                  <a:lnTo>
                    <a:pt x="195" y="170"/>
                  </a:lnTo>
                  <a:lnTo>
                    <a:pt x="186" y="144"/>
                  </a:lnTo>
                  <a:lnTo>
                    <a:pt x="152" y="153"/>
                  </a:lnTo>
                  <a:close/>
                  <a:moveTo>
                    <a:pt x="381" y="0"/>
                  </a:moveTo>
                  <a:lnTo>
                    <a:pt x="355" y="9"/>
                  </a:lnTo>
                  <a:lnTo>
                    <a:pt x="330" y="26"/>
                  </a:lnTo>
                  <a:lnTo>
                    <a:pt x="322" y="60"/>
                  </a:lnTo>
                  <a:lnTo>
                    <a:pt x="313" y="102"/>
                  </a:lnTo>
                  <a:lnTo>
                    <a:pt x="313" y="136"/>
                  </a:lnTo>
                  <a:lnTo>
                    <a:pt x="322" y="153"/>
                  </a:lnTo>
                  <a:lnTo>
                    <a:pt x="322" y="170"/>
                  </a:lnTo>
                  <a:lnTo>
                    <a:pt x="330" y="187"/>
                  </a:lnTo>
                  <a:lnTo>
                    <a:pt x="355" y="204"/>
                  </a:lnTo>
                  <a:lnTo>
                    <a:pt x="381" y="212"/>
                  </a:lnTo>
                  <a:lnTo>
                    <a:pt x="406" y="204"/>
                  </a:lnTo>
                  <a:lnTo>
                    <a:pt x="423" y="187"/>
                  </a:lnTo>
                  <a:lnTo>
                    <a:pt x="432" y="178"/>
                  </a:lnTo>
                  <a:lnTo>
                    <a:pt x="440" y="153"/>
                  </a:lnTo>
                  <a:lnTo>
                    <a:pt x="449" y="102"/>
                  </a:lnTo>
                  <a:lnTo>
                    <a:pt x="440" y="60"/>
                  </a:lnTo>
                  <a:lnTo>
                    <a:pt x="423" y="26"/>
                  </a:lnTo>
                  <a:lnTo>
                    <a:pt x="406" y="9"/>
                  </a:lnTo>
                  <a:lnTo>
                    <a:pt x="381" y="0"/>
                  </a:lnTo>
                  <a:close/>
                  <a:moveTo>
                    <a:pt x="381" y="34"/>
                  </a:moveTo>
                  <a:lnTo>
                    <a:pt x="389" y="43"/>
                  </a:lnTo>
                  <a:lnTo>
                    <a:pt x="406" y="60"/>
                  </a:lnTo>
                  <a:lnTo>
                    <a:pt x="406" y="77"/>
                  </a:lnTo>
                  <a:lnTo>
                    <a:pt x="406" y="102"/>
                  </a:lnTo>
                  <a:lnTo>
                    <a:pt x="406" y="136"/>
                  </a:lnTo>
                  <a:lnTo>
                    <a:pt x="398" y="153"/>
                  </a:lnTo>
                  <a:lnTo>
                    <a:pt x="389" y="170"/>
                  </a:lnTo>
                  <a:lnTo>
                    <a:pt x="381" y="178"/>
                  </a:lnTo>
                  <a:lnTo>
                    <a:pt x="364" y="170"/>
                  </a:lnTo>
                  <a:lnTo>
                    <a:pt x="364" y="161"/>
                  </a:lnTo>
                  <a:lnTo>
                    <a:pt x="355" y="153"/>
                  </a:lnTo>
                  <a:lnTo>
                    <a:pt x="355" y="136"/>
                  </a:lnTo>
                  <a:lnTo>
                    <a:pt x="355" y="102"/>
                  </a:lnTo>
                  <a:lnTo>
                    <a:pt x="355" y="77"/>
                  </a:lnTo>
                  <a:lnTo>
                    <a:pt x="355" y="60"/>
                  </a:lnTo>
                  <a:lnTo>
                    <a:pt x="364" y="43"/>
                  </a:lnTo>
                  <a:lnTo>
                    <a:pt x="381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7" name="Rectangle 403">
              <a:extLst>
                <a:ext uri="{FF2B5EF4-FFF2-40B4-BE49-F238E27FC236}">
                  <a16:creationId xmlns:a16="http://schemas.microsoft.com/office/drawing/2014/main" id="{1C862105-0D9B-4010-8BFA-FE22C03F7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" y="1741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550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8" name="Freeform 404">
              <a:extLst>
                <a:ext uri="{FF2B5EF4-FFF2-40B4-BE49-F238E27FC236}">
                  <a16:creationId xmlns:a16="http://schemas.microsoft.com/office/drawing/2014/main" id="{5F24E234-887C-42B4-8952-5E990ACED0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3" y="2127"/>
              <a:ext cx="40" cy="79"/>
            </a:xfrm>
            <a:custGeom>
              <a:avLst/>
              <a:gdLst>
                <a:gd name="T0" fmla="*/ 34 w 228"/>
                <a:gd name="T1" fmla="*/ 314 h 449"/>
                <a:gd name="T2" fmla="*/ 0 w 228"/>
                <a:gd name="T3" fmla="*/ 339 h 449"/>
                <a:gd name="T4" fmla="*/ 0 w 228"/>
                <a:gd name="T5" fmla="*/ 390 h 449"/>
                <a:gd name="T6" fmla="*/ 50 w 228"/>
                <a:gd name="T7" fmla="*/ 441 h 449"/>
                <a:gd name="T8" fmla="*/ 144 w 228"/>
                <a:gd name="T9" fmla="*/ 449 h 449"/>
                <a:gd name="T10" fmla="*/ 194 w 228"/>
                <a:gd name="T11" fmla="*/ 415 h 449"/>
                <a:gd name="T12" fmla="*/ 203 w 228"/>
                <a:gd name="T13" fmla="*/ 364 h 449"/>
                <a:gd name="T14" fmla="*/ 169 w 228"/>
                <a:gd name="T15" fmla="*/ 322 h 449"/>
                <a:gd name="T16" fmla="*/ 118 w 228"/>
                <a:gd name="T17" fmla="*/ 322 h 449"/>
                <a:gd name="T18" fmla="*/ 76 w 228"/>
                <a:gd name="T19" fmla="*/ 348 h 449"/>
                <a:gd name="T20" fmla="*/ 67 w 228"/>
                <a:gd name="T21" fmla="*/ 390 h 449"/>
                <a:gd name="T22" fmla="*/ 50 w 228"/>
                <a:gd name="T23" fmla="*/ 398 h 449"/>
                <a:gd name="T24" fmla="*/ 34 w 228"/>
                <a:gd name="T25" fmla="*/ 381 h 449"/>
                <a:gd name="T26" fmla="*/ 34 w 228"/>
                <a:gd name="T27" fmla="*/ 356 h 449"/>
                <a:gd name="T28" fmla="*/ 50 w 228"/>
                <a:gd name="T29" fmla="*/ 314 h 449"/>
                <a:gd name="T30" fmla="*/ 110 w 228"/>
                <a:gd name="T31" fmla="*/ 407 h 449"/>
                <a:gd name="T32" fmla="*/ 101 w 228"/>
                <a:gd name="T33" fmla="*/ 390 h 449"/>
                <a:gd name="T34" fmla="*/ 101 w 228"/>
                <a:gd name="T35" fmla="*/ 364 h 449"/>
                <a:gd name="T36" fmla="*/ 118 w 228"/>
                <a:gd name="T37" fmla="*/ 356 h 449"/>
                <a:gd name="T38" fmla="*/ 152 w 228"/>
                <a:gd name="T39" fmla="*/ 356 h 449"/>
                <a:gd name="T40" fmla="*/ 169 w 228"/>
                <a:gd name="T41" fmla="*/ 373 h 449"/>
                <a:gd name="T42" fmla="*/ 169 w 228"/>
                <a:gd name="T43" fmla="*/ 390 h 449"/>
                <a:gd name="T44" fmla="*/ 144 w 228"/>
                <a:gd name="T45" fmla="*/ 407 h 449"/>
                <a:gd name="T46" fmla="*/ 152 w 228"/>
                <a:gd name="T47" fmla="*/ 297 h 449"/>
                <a:gd name="T48" fmla="*/ 194 w 228"/>
                <a:gd name="T49" fmla="*/ 280 h 449"/>
                <a:gd name="T50" fmla="*/ 211 w 228"/>
                <a:gd name="T51" fmla="*/ 237 h 449"/>
                <a:gd name="T52" fmla="*/ 194 w 228"/>
                <a:gd name="T53" fmla="*/ 178 h 449"/>
                <a:gd name="T54" fmla="*/ 152 w 228"/>
                <a:gd name="T55" fmla="*/ 161 h 449"/>
                <a:gd name="T56" fmla="*/ 101 w 228"/>
                <a:gd name="T57" fmla="*/ 178 h 449"/>
                <a:gd name="T58" fmla="*/ 76 w 228"/>
                <a:gd name="T59" fmla="*/ 212 h 449"/>
                <a:gd name="T60" fmla="*/ 50 w 228"/>
                <a:gd name="T61" fmla="*/ 237 h 449"/>
                <a:gd name="T62" fmla="*/ 17 w 228"/>
                <a:gd name="T63" fmla="*/ 161 h 449"/>
                <a:gd name="T64" fmla="*/ 110 w 228"/>
                <a:gd name="T65" fmla="*/ 288 h 449"/>
                <a:gd name="T66" fmla="*/ 110 w 228"/>
                <a:gd name="T67" fmla="*/ 246 h 449"/>
                <a:gd name="T68" fmla="*/ 110 w 228"/>
                <a:gd name="T69" fmla="*/ 212 h 449"/>
                <a:gd name="T70" fmla="*/ 135 w 228"/>
                <a:gd name="T71" fmla="*/ 204 h 449"/>
                <a:gd name="T72" fmla="*/ 161 w 228"/>
                <a:gd name="T73" fmla="*/ 204 h 449"/>
                <a:gd name="T74" fmla="*/ 186 w 228"/>
                <a:gd name="T75" fmla="*/ 221 h 449"/>
                <a:gd name="T76" fmla="*/ 177 w 228"/>
                <a:gd name="T77" fmla="*/ 246 h 449"/>
                <a:gd name="T78" fmla="*/ 152 w 228"/>
                <a:gd name="T79" fmla="*/ 263 h 449"/>
                <a:gd name="T80" fmla="*/ 25 w 228"/>
                <a:gd name="T81" fmla="*/ 60 h 449"/>
                <a:gd name="T82" fmla="*/ 42 w 228"/>
                <a:gd name="T83" fmla="*/ 102 h 449"/>
                <a:gd name="T84" fmla="*/ 118 w 228"/>
                <a:gd name="T85" fmla="*/ 136 h 449"/>
                <a:gd name="T86" fmla="*/ 169 w 228"/>
                <a:gd name="T87" fmla="*/ 136 h 449"/>
                <a:gd name="T88" fmla="*/ 220 w 228"/>
                <a:gd name="T89" fmla="*/ 102 h 449"/>
                <a:gd name="T90" fmla="*/ 228 w 228"/>
                <a:gd name="T91" fmla="*/ 51 h 449"/>
                <a:gd name="T92" fmla="*/ 203 w 228"/>
                <a:gd name="T93" fmla="*/ 17 h 449"/>
                <a:gd name="T94" fmla="*/ 161 w 228"/>
                <a:gd name="T95" fmla="*/ 9 h 449"/>
                <a:gd name="T96" fmla="*/ 84 w 228"/>
                <a:gd name="T97" fmla="*/ 0 h 449"/>
                <a:gd name="T98" fmla="*/ 34 w 228"/>
                <a:gd name="T99" fmla="*/ 34 h 449"/>
                <a:gd name="T100" fmla="*/ 59 w 228"/>
                <a:gd name="T101" fmla="*/ 60 h 449"/>
                <a:gd name="T102" fmla="*/ 76 w 228"/>
                <a:gd name="T103" fmla="*/ 43 h 449"/>
                <a:gd name="T104" fmla="*/ 101 w 228"/>
                <a:gd name="T105" fmla="*/ 43 h 449"/>
                <a:gd name="T106" fmla="*/ 161 w 228"/>
                <a:gd name="T107" fmla="*/ 51 h 449"/>
                <a:gd name="T108" fmla="*/ 194 w 228"/>
                <a:gd name="T109" fmla="*/ 60 h 449"/>
                <a:gd name="T110" fmla="*/ 194 w 228"/>
                <a:gd name="T111" fmla="*/ 85 h 449"/>
                <a:gd name="T112" fmla="*/ 177 w 228"/>
                <a:gd name="T113" fmla="*/ 94 h 449"/>
                <a:gd name="T114" fmla="*/ 127 w 228"/>
                <a:gd name="T115" fmla="*/ 94 h 449"/>
                <a:gd name="T116" fmla="*/ 76 w 228"/>
                <a:gd name="T117" fmla="*/ 85 h 449"/>
                <a:gd name="T118" fmla="*/ 59 w 228"/>
                <a:gd name="T119" fmla="*/ 6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8" h="449">
                  <a:moveTo>
                    <a:pt x="50" y="314"/>
                  </a:moveTo>
                  <a:lnTo>
                    <a:pt x="34" y="314"/>
                  </a:lnTo>
                  <a:lnTo>
                    <a:pt x="17" y="331"/>
                  </a:lnTo>
                  <a:lnTo>
                    <a:pt x="0" y="339"/>
                  </a:lnTo>
                  <a:lnTo>
                    <a:pt x="0" y="364"/>
                  </a:lnTo>
                  <a:lnTo>
                    <a:pt x="0" y="390"/>
                  </a:lnTo>
                  <a:lnTo>
                    <a:pt x="17" y="415"/>
                  </a:lnTo>
                  <a:lnTo>
                    <a:pt x="50" y="441"/>
                  </a:lnTo>
                  <a:lnTo>
                    <a:pt x="93" y="449"/>
                  </a:lnTo>
                  <a:lnTo>
                    <a:pt x="144" y="449"/>
                  </a:lnTo>
                  <a:lnTo>
                    <a:pt x="177" y="432"/>
                  </a:lnTo>
                  <a:lnTo>
                    <a:pt x="194" y="415"/>
                  </a:lnTo>
                  <a:lnTo>
                    <a:pt x="203" y="390"/>
                  </a:lnTo>
                  <a:lnTo>
                    <a:pt x="203" y="364"/>
                  </a:lnTo>
                  <a:lnTo>
                    <a:pt x="186" y="339"/>
                  </a:lnTo>
                  <a:lnTo>
                    <a:pt x="169" y="322"/>
                  </a:lnTo>
                  <a:lnTo>
                    <a:pt x="144" y="314"/>
                  </a:lnTo>
                  <a:lnTo>
                    <a:pt x="118" y="322"/>
                  </a:lnTo>
                  <a:lnTo>
                    <a:pt x="93" y="331"/>
                  </a:lnTo>
                  <a:lnTo>
                    <a:pt x="76" y="348"/>
                  </a:lnTo>
                  <a:lnTo>
                    <a:pt x="67" y="364"/>
                  </a:lnTo>
                  <a:lnTo>
                    <a:pt x="67" y="390"/>
                  </a:lnTo>
                  <a:lnTo>
                    <a:pt x="84" y="407"/>
                  </a:lnTo>
                  <a:lnTo>
                    <a:pt x="50" y="398"/>
                  </a:lnTo>
                  <a:lnTo>
                    <a:pt x="42" y="390"/>
                  </a:lnTo>
                  <a:lnTo>
                    <a:pt x="34" y="381"/>
                  </a:lnTo>
                  <a:lnTo>
                    <a:pt x="25" y="364"/>
                  </a:lnTo>
                  <a:lnTo>
                    <a:pt x="34" y="356"/>
                  </a:lnTo>
                  <a:lnTo>
                    <a:pt x="50" y="348"/>
                  </a:lnTo>
                  <a:lnTo>
                    <a:pt x="50" y="314"/>
                  </a:lnTo>
                  <a:close/>
                  <a:moveTo>
                    <a:pt x="127" y="407"/>
                  </a:moveTo>
                  <a:lnTo>
                    <a:pt x="110" y="407"/>
                  </a:lnTo>
                  <a:lnTo>
                    <a:pt x="101" y="398"/>
                  </a:lnTo>
                  <a:lnTo>
                    <a:pt x="101" y="390"/>
                  </a:lnTo>
                  <a:lnTo>
                    <a:pt x="93" y="373"/>
                  </a:lnTo>
                  <a:lnTo>
                    <a:pt x="101" y="364"/>
                  </a:lnTo>
                  <a:lnTo>
                    <a:pt x="110" y="356"/>
                  </a:lnTo>
                  <a:lnTo>
                    <a:pt x="118" y="356"/>
                  </a:lnTo>
                  <a:lnTo>
                    <a:pt x="135" y="356"/>
                  </a:lnTo>
                  <a:lnTo>
                    <a:pt x="152" y="356"/>
                  </a:lnTo>
                  <a:lnTo>
                    <a:pt x="161" y="364"/>
                  </a:lnTo>
                  <a:lnTo>
                    <a:pt x="169" y="373"/>
                  </a:lnTo>
                  <a:lnTo>
                    <a:pt x="169" y="381"/>
                  </a:lnTo>
                  <a:lnTo>
                    <a:pt x="169" y="390"/>
                  </a:lnTo>
                  <a:lnTo>
                    <a:pt x="161" y="398"/>
                  </a:lnTo>
                  <a:lnTo>
                    <a:pt x="144" y="407"/>
                  </a:lnTo>
                  <a:lnTo>
                    <a:pt x="127" y="407"/>
                  </a:lnTo>
                  <a:close/>
                  <a:moveTo>
                    <a:pt x="152" y="297"/>
                  </a:moveTo>
                  <a:lnTo>
                    <a:pt x="177" y="297"/>
                  </a:lnTo>
                  <a:lnTo>
                    <a:pt x="194" y="280"/>
                  </a:lnTo>
                  <a:lnTo>
                    <a:pt x="211" y="263"/>
                  </a:lnTo>
                  <a:lnTo>
                    <a:pt x="211" y="237"/>
                  </a:lnTo>
                  <a:lnTo>
                    <a:pt x="211" y="204"/>
                  </a:lnTo>
                  <a:lnTo>
                    <a:pt x="194" y="178"/>
                  </a:lnTo>
                  <a:lnTo>
                    <a:pt x="177" y="170"/>
                  </a:lnTo>
                  <a:lnTo>
                    <a:pt x="152" y="161"/>
                  </a:lnTo>
                  <a:lnTo>
                    <a:pt x="127" y="161"/>
                  </a:lnTo>
                  <a:lnTo>
                    <a:pt x="101" y="178"/>
                  </a:lnTo>
                  <a:lnTo>
                    <a:pt x="84" y="195"/>
                  </a:lnTo>
                  <a:lnTo>
                    <a:pt x="76" y="212"/>
                  </a:lnTo>
                  <a:lnTo>
                    <a:pt x="84" y="246"/>
                  </a:lnTo>
                  <a:lnTo>
                    <a:pt x="50" y="237"/>
                  </a:lnTo>
                  <a:lnTo>
                    <a:pt x="59" y="161"/>
                  </a:lnTo>
                  <a:lnTo>
                    <a:pt x="17" y="161"/>
                  </a:lnTo>
                  <a:lnTo>
                    <a:pt x="8" y="263"/>
                  </a:lnTo>
                  <a:lnTo>
                    <a:pt x="110" y="288"/>
                  </a:lnTo>
                  <a:lnTo>
                    <a:pt x="118" y="254"/>
                  </a:lnTo>
                  <a:lnTo>
                    <a:pt x="110" y="246"/>
                  </a:lnTo>
                  <a:lnTo>
                    <a:pt x="110" y="229"/>
                  </a:lnTo>
                  <a:lnTo>
                    <a:pt x="110" y="212"/>
                  </a:lnTo>
                  <a:lnTo>
                    <a:pt x="118" y="204"/>
                  </a:lnTo>
                  <a:lnTo>
                    <a:pt x="135" y="204"/>
                  </a:lnTo>
                  <a:lnTo>
                    <a:pt x="144" y="204"/>
                  </a:lnTo>
                  <a:lnTo>
                    <a:pt x="161" y="204"/>
                  </a:lnTo>
                  <a:lnTo>
                    <a:pt x="177" y="212"/>
                  </a:lnTo>
                  <a:lnTo>
                    <a:pt x="186" y="221"/>
                  </a:lnTo>
                  <a:lnTo>
                    <a:pt x="186" y="237"/>
                  </a:lnTo>
                  <a:lnTo>
                    <a:pt x="177" y="246"/>
                  </a:lnTo>
                  <a:lnTo>
                    <a:pt x="177" y="254"/>
                  </a:lnTo>
                  <a:lnTo>
                    <a:pt x="152" y="263"/>
                  </a:lnTo>
                  <a:lnTo>
                    <a:pt x="152" y="297"/>
                  </a:lnTo>
                  <a:close/>
                  <a:moveTo>
                    <a:pt x="25" y="60"/>
                  </a:moveTo>
                  <a:lnTo>
                    <a:pt x="34" y="85"/>
                  </a:lnTo>
                  <a:lnTo>
                    <a:pt x="42" y="102"/>
                  </a:lnTo>
                  <a:lnTo>
                    <a:pt x="76" y="127"/>
                  </a:lnTo>
                  <a:lnTo>
                    <a:pt x="118" y="136"/>
                  </a:lnTo>
                  <a:lnTo>
                    <a:pt x="152" y="136"/>
                  </a:lnTo>
                  <a:lnTo>
                    <a:pt x="169" y="136"/>
                  </a:lnTo>
                  <a:lnTo>
                    <a:pt x="203" y="127"/>
                  </a:lnTo>
                  <a:lnTo>
                    <a:pt x="220" y="102"/>
                  </a:lnTo>
                  <a:lnTo>
                    <a:pt x="228" y="77"/>
                  </a:lnTo>
                  <a:lnTo>
                    <a:pt x="228" y="51"/>
                  </a:lnTo>
                  <a:lnTo>
                    <a:pt x="211" y="34"/>
                  </a:lnTo>
                  <a:lnTo>
                    <a:pt x="203" y="17"/>
                  </a:lnTo>
                  <a:lnTo>
                    <a:pt x="186" y="9"/>
                  </a:lnTo>
                  <a:lnTo>
                    <a:pt x="161" y="9"/>
                  </a:lnTo>
                  <a:lnTo>
                    <a:pt x="135" y="0"/>
                  </a:lnTo>
                  <a:lnTo>
                    <a:pt x="84" y="0"/>
                  </a:lnTo>
                  <a:lnTo>
                    <a:pt x="50" y="17"/>
                  </a:lnTo>
                  <a:lnTo>
                    <a:pt x="34" y="34"/>
                  </a:lnTo>
                  <a:lnTo>
                    <a:pt x="25" y="60"/>
                  </a:lnTo>
                  <a:close/>
                  <a:moveTo>
                    <a:pt x="59" y="60"/>
                  </a:moveTo>
                  <a:lnTo>
                    <a:pt x="67" y="51"/>
                  </a:lnTo>
                  <a:lnTo>
                    <a:pt x="76" y="43"/>
                  </a:lnTo>
                  <a:lnTo>
                    <a:pt x="84" y="43"/>
                  </a:lnTo>
                  <a:lnTo>
                    <a:pt x="101" y="43"/>
                  </a:lnTo>
                  <a:lnTo>
                    <a:pt x="135" y="43"/>
                  </a:lnTo>
                  <a:lnTo>
                    <a:pt x="161" y="51"/>
                  </a:lnTo>
                  <a:lnTo>
                    <a:pt x="177" y="51"/>
                  </a:lnTo>
                  <a:lnTo>
                    <a:pt x="194" y="60"/>
                  </a:lnTo>
                  <a:lnTo>
                    <a:pt x="203" y="77"/>
                  </a:lnTo>
                  <a:lnTo>
                    <a:pt x="194" y="85"/>
                  </a:lnTo>
                  <a:lnTo>
                    <a:pt x="186" y="94"/>
                  </a:lnTo>
                  <a:lnTo>
                    <a:pt x="177" y="94"/>
                  </a:lnTo>
                  <a:lnTo>
                    <a:pt x="161" y="94"/>
                  </a:lnTo>
                  <a:lnTo>
                    <a:pt x="127" y="94"/>
                  </a:lnTo>
                  <a:lnTo>
                    <a:pt x="93" y="85"/>
                  </a:lnTo>
                  <a:lnTo>
                    <a:pt x="76" y="85"/>
                  </a:lnTo>
                  <a:lnTo>
                    <a:pt x="59" y="77"/>
                  </a:lnTo>
                  <a:lnTo>
                    <a:pt x="59" y="60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9" name="Rectangle 405">
              <a:extLst>
                <a:ext uri="{FF2B5EF4-FFF2-40B4-BE49-F238E27FC236}">
                  <a16:creationId xmlns:a16="http://schemas.microsoft.com/office/drawing/2014/main" id="{F6CE0926-59DC-4A61-B655-AD3FAE19E8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500000">
              <a:off x="1055" y="214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0" name="Rectangle 406">
              <a:extLst>
                <a:ext uri="{FF2B5EF4-FFF2-40B4-BE49-F238E27FC236}">
                  <a16:creationId xmlns:a16="http://schemas.microsoft.com/office/drawing/2014/main" id="{82F2587E-591F-4FE0-A950-4308F98534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500000">
              <a:off x="1058" y="212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1" name="Rectangle 407">
              <a:extLst>
                <a:ext uri="{FF2B5EF4-FFF2-40B4-BE49-F238E27FC236}">
                  <a16:creationId xmlns:a16="http://schemas.microsoft.com/office/drawing/2014/main" id="{2871214B-F8F5-465D-A721-AB14ABC497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500000">
              <a:off x="1061" y="209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2" name="Freeform 408">
              <a:extLst>
                <a:ext uri="{FF2B5EF4-FFF2-40B4-BE49-F238E27FC236}">
                  <a16:creationId xmlns:a16="http://schemas.microsoft.com/office/drawing/2014/main" id="{1BB2E298-211C-4BC1-B07B-D3BCAFF860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" y="2381"/>
              <a:ext cx="40" cy="78"/>
            </a:xfrm>
            <a:custGeom>
              <a:avLst/>
              <a:gdLst>
                <a:gd name="T0" fmla="*/ 178 w 229"/>
                <a:gd name="T1" fmla="*/ 119 h 449"/>
                <a:gd name="T2" fmla="*/ 203 w 229"/>
                <a:gd name="T3" fmla="*/ 94 h 449"/>
                <a:gd name="T4" fmla="*/ 195 w 229"/>
                <a:gd name="T5" fmla="*/ 43 h 449"/>
                <a:gd name="T6" fmla="*/ 144 w 229"/>
                <a:gd name="T7" fmla="*/ 9 h 449"/>
                <a:gd name="T8" fmla="*/ 51 w 229"/>
                <a:gd name="T9" fmla="*/ 9 h 449"/>
                <a:gd name="T10" fmla="*/ 9 w 229"/>
                <a:gd name="T11" fmla="*/ 51 h 449"/>
                <a:gd name="T12" fmla="*/ 9 w 229"/>
                <a:gd name="T13" fmla="*/ 102 h 449"/>
                <a:gd name="T14" fmla="*/ 43 w 229"/>
                <a:gd name="T15" fmla="*/ 136 h 449"/>
                <a:gd name="T16" fmla="*/ 102 w 229"/>
                <a:gd name="T17" fmla="*/ 136 h 449"/>
                <a:gd name="T18" fmla="*/ 136 w 229"/>
                <a:gd name="T19" fmla="*/ 102 h 449"/>
                <a:gd name="T20" fmla="*/ 127 w 229"/>
                <a:gd name="T21" fmla="*/ 60 h 449"/>
                <a:gd name="T22" fmla="*/ 144 w 229"/>
                <a:gd name="T23" fmla="*/ 43 h 449"/>
                <a:gd name="T24" fmla="*/ 170 w 229"/>
                <a:gd name="T25" fmla="*/ 60 h 449"/>
                <a:gd name="T26" fmla="*/ 170 w 229"/>
                <a:gd name="T27" fmla="*/ 85 h 449"/>
                <a:gd name="T28" fmla="*/ 161 w 229"/>
                <a:gd name="T29" fmla="*/ 127 h 449"/>
                <a:gd name="T30" fmla="*/ 85 w 229"/>
                <a:gd name="T31" fmla="*/ 51 h 449"/>
                <a:gd name="T32" fmla="*/ 102 w 229"/>
                <a:gd name="T33" fmla="*/ 60 h 449"/>
                <a:gd name="T34" fmla="*/ 110 w 229"/>
                <a:gd name="T35" fmla="*/ 85 h 449"/>
                <a:gd name="T36" fmla="*/ 85 w 229"/>
                <a:gd name="T37" fmla="*/ 102 h 449"/>
                <a:gd name="T38" fmla="*/ 60 w 229"/>
                <a:gd name="T39" fmla="*/ 102 h 449"/>
                <a:gd name="T40" fmla="*/ 34 w 229"/>
                <a:gd name="T41" fmla="*/ 77 h 449"/>
                <a:gd name="T42" fmla="*/ 43 w 229"/>
                <a:gd name="T43" fmla="*/ 60 h 449"/>
                <a:gd name="T44" fmla="*/ 68 w 229"/>
                <a:gd name="T45" fmla="*/ 51 h 449"/>
                <a:gd name="T46" fmla="*/ 212 w 229"/>
                <a:gd name="T47" fmla="*/ 187 h 449"/>
                <a:gd name="T48" fmla="*/ 161 w 229"/>
                <a:gd name="T49" fmla="*/ 161 h 449"/>
                <a:gd name="T50" fmla="*/ 85 w 229"/>
                <a:gd name="T51" fmla="*/ 161 h 449"/>
                <a:gd name="T52" fmla="*/ 51 w 229"/>
                <a:gd name="T53" fmla="*/ 170 h 449"/>
                <a:gd name="T54" fmla="*/ 17 w 229"/>
                <a:gd name="T55" fmla="*/ 204 h 449"/>
                <a:gd name="T56" fmla="*/ 26 w 229"/>
                <a:gd name="T57" fmla="*/ 254 h 449"/>
                <a:gd name="T58" fmla="*/ 76 w 229"/>
                <a:gd name="T59" fmla="*/ 288 h 449"/>
                <a:gd name="T60" fmla="*/ 144 w 229"/>
                <a:gd name="T61" fmla="*/ 280 h 449"/>
                <a:gd name="T62" fmla="*/ 186 w 229"/>
                <a:gd name="T63" fmla="*/ 271 h 449"/>
                <a:gd name="T64" fmla="*/ 212 w 229"/>
                <a:gd name="T65" fmla="*/ 237 h 449"/>
                <a:gd name="T66" fmla="*/ 186 w 229"/>
                <a:gd name="T67" fmla="*/ 212 h 449"/>
                <a:gd name="T68" fmla="*/ 178 w 229"/>
                <a:gd name="T69" fmla="*/ 237 h 449"/>
                <a:gd name="T70" fmla="*/ 144 w 229"/>
                <a:gd name="T71" fmla="*/ 246 h 449"/>
                <a:gd name="T72" fmla="*/ 85 w 229"/>
                <a:gd name="T73" fmla="*/ 246 h 449"/>
                <a:gd name="T74" fmla="*/ 51 w 229"/>
                <a:gd name="T75" fmla="*/ 237 h 449"/>
                <a:gd name="T76" fmla="*/ 51 w 229"/>
                <a:gd name="T77" fmla="*/ 212 h 449"/>
                <a:gd name="T78" fmla="*/ 68 w 229"/>
                <a:gd name="T79" fmla="*/ 204 h 449"/>
                <a:gd name="T80" fmla="*/ 119 w 229"/>
                <a:gd name="T81" fmla="*/ 195 h 449"/>
                <a:gd name="T82" fmla="*/ 170 w 229"/>
                <a:gd name="T83" fmla="*/ 195 h 449"/>
                <a:gd name="T84" fmla="*/ 186 w 229"/>
                <a:gd name="T85" fmla="*/ 212 h 449"/>
                <a:gd name="T86" fmla="*/ 220 w 229"/>
                <a:gd name="T87" fmla="*/ 348 h 449"/>
                <a:gd name="T88" fmla="*/ 170 w 229"/>
                <a:gd name="T89" fmla="*/ 322 h 449"/>
                <a:gd name="T90" fmla="*/ 93 w 229"/>
                <a:gd name="T91" fmla="*/ 322 h 449"/>
                <a:gd name="T92" fmla="*/ 60 w 229"/>
                <a:gd name="T93" fmla="*/ 331 h 449"/>
                <a:gd name="T94" fmla="*/ 26 w 229"/>
                <a:gd name="T95" fmla="*/ 364 h 449"/>
                <a:gd name="T96" fmla="*/ 34 w 229"/>
                <a:gd name="T97" fmla="*/ 415 h 449"/>
                <a:gd name="T98" fmla="*/ 85 w 229"/>
                <a:gd name="T99" fmla="*/ 449 h 449"/>
                <a:gd name="T100" fmla="*/ 153 w 229"/>
                <a:gd name="T101" fmla="*/ 441 h 449"/>
                <a:gd name="T102" fmla="*/ 195 w 229"/>
                <a:gd name="T103" fmla="*/ 432 h 449"/>
                <a:gd name="T104" fmla="*/ 220 w 229"/>
                <a:gd name="T105" fmla="*/ 398 h 449"/>
                <a:gd name="T106" fmla="*/ 195 w 229"/>
                <a:gd name="T107" fmla="*/ 373 h 449"/>
                <a:gd name="T108" fmla="*/ 186 w 229"/>
                <a:gd name="T109" fmla="*/ 398 h 449"/>
                <a:gd name="T110" fmla="*/ 153 w 229"/>
                <a:gd name="T111" fmla="*/ 407 h 449"/>
                <a:gd name="T112" fmla="*/ 93 w 229"/>
                <a:gd name="T113" fmla="*/ 407 h 449"/>
                <a:gd name="T114" fmla="*/ 60 w 229"/>
                <a:gd name="T115" fmla="*/ 398 h 449"/>
                <a:gd name="T116" fmla="*/ 60 w 229"/>
                <a:gd name="T117" fmla="*/ 373 h 449"/>
                <a:gd name="T118" fmla="*/ 76 w 229"/>
                <a:gd name="T119" fmla="*/ 364 h 449"/>
                <a:gd name="T120" fmla="*/ 127 w 229"/>
                <a:gd name="T121" fmla="*/ 356 h 449"/>
                <a:gd name="T122" fmla="*/ 178 w 229"/>
                <a:gd name="T123" fmla="*/ 356 h 449"/>
                <a:gd name="T124" fmla="*/ 195 w 229"/>
                <a:gd name="T125" fmla="*/ 37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" h="449">
                  <a:moveTo>
                    <a:pt x="161" y="127"/>
                  </a:moveTo>
                  <a:lnTo>
                    <a:pt x="178" y="119"/>
                  </a:lnTo>
                  <a:lnTo>
                    <a:pt x="195" y="111"/>
                  </a:lnTo>
                  <a:lnTo>
                    <a:pt x="203" y="94"/>
                  </a:lnTo>
                  <a:lnTo>
                    <a:pt x="203" y="68"/>
                  </a:lnTo>
                  <a:lnTo>
                    <a:pt x="195" y="43"/>
                  </a:lnTo>
                  <a:lnTo>
                    <a:pt x="178" y="17"/>
                  </a:lnTo>
                  <a:lnTo>
                    <a:pt x="144" y="9"/>
                  </a:lnTo>
                  <a:lnTo>
                    <a:pt x="102" y="0"/>
                  </a:lnTo>
                  <a:lnTo>
                    <a:pt x="51" y="9"/>
                  </a:lnTo>
                  <a:lnTo>
                    <a:pt x="26" y="26"/>
                  </a:lnTo>
                  <a:lnTo>
                    <a:pt x="9" y="51"/>
                  </a:lnTo>
                  <a:lnTo>
                    <a:pt x="0" y="77"/>
                  </a:lnTo>
                  <a:lnTo>
                    <a:pt x="9" y="102"/>
                  </a:lnTo>
                  <a:lnTo>
                    <a:pt x="26" y="127"/>
                  </a:lnTo>
                  <a:lnTo>
                    <a:pt x="43" y="136"/>
                  </a:lnTo>
                  <a:lnTo>
                    <a:pt x="76" y="136"/>
                  </a:lnTo>
                  <a:lnTo>
                    <a:pt x="102" y="136"/>
                  </a:lnTo>
                  <a:lnTo>
                    <a:pt x="119" y="119"/>
                  </a:lnTo>
                  <a:lnTo>
                    <a:pt x="136" y="102"/>
                  </a:lnTo>
                  <a:lnTo>
                    <a:pt x="136" y="77"/>
                  </a:lnTo>
                  <a:lnTo>
                    <a:pt x="127" y="60"/>
                  </a:lnTo>
                  <a:lnTo>
                    <a:pt x="119" y="43"/>
                  </a:lnTo>
                  <a:lnTo>
                    <a:pt x="144" y="43"/>
                  </a:lnTo>
                  <a:lnTo>
                    <a:pt x="161" y="51"/>
                  </a:lnTo>
                  <a:lnTo>
                    <a:pt x="170" y="60"/>
                  </a:lnTo>
                  <a:lnTo>
                    <a:pt x="178" y="68"/>
                  </a:lnTo>
                  <a:lnTo>
                    <a:pt x="170" y="85"/>
                  </a:lnTo>
                  <a:lnTo>
                    <a:pt x="153" y="94"/>
                  </a:lnTo>
                  <a:lnTo>
                    <a:pt x="161" y="127"/>
                  </a:lnTo>
                  <a:close/>
                  <a:moveTo>
                    <a:pt x="68" y="51"/>
                  </a:moveTo>
                  <a:lnTo>
                    <a:pt x="85" y="51"/>
                  </a:lnTo>
                  <a:lnTo>
                    <a:pt x="102" y="51"/>
                  </a:lnTo>
                  <a:lnTo>
                    <a:pt x="102" y="60"/>
                  </a:lnTo>
                  <a:lnTo>
                    <a:pt x="110" y="68"/>
                  </a:lnTo>
                  <a:lnTo>
                    <a:pt x="110" y="85"/>
                  </a:lnTo>
                  <a:lnTo>
                    <a:pt x="102" y="94"/>
                  </a:lnTo>
                  <a:lnTo>
                    <a:pt x="85" y="102"/>
                  </a:lnTo>
                  <a:lnTo>
                    <a:pt x="68" y="102"/>
                  </a:lnTo>
                  <a:lnTo>
                    <a:pt x="60" y="102"/>
                  </a:lnTo>
                  <a:lnTo>
                    <a:pt x="43" y="94"/>
                  </a:lnTo>
                  <a:lnTo>
                    <a:pt x="34" y="77"/>
                  </a:lnTo>
                  <a:lnTo>
                    <a:pt x="34" y="68"/>
                  </a:lnTo>
                  <a:lnTo>
                    <a:pt x="43" y="60"/>
                  </a:lnTo>
                  <a:lnTo>
                    <a:pt x="51" y="51"/>
                  </a:lnTo>
                  <a:lnTo>
                    <a:pt x="68" y="51"/>
                  </a:lnTo>
                  <a:close/>
                  <a:moveTo>
                    <a:pt x="220" y="212"/>
                  </a:moveTo>
                  <a:lnTo>
                    <a:pt x="212" y="187"/>
                  </a:lnTo>
                  <a:lnTo>
                    <a:pt x="195" y="170"/>
                  </a:lnTo>
                  <a:lnTo>
                    <a:pt x="161" y="161"/>
                  </a:lnTo>
                  <a:lnTo>
                    <a:pt x="110" y="153"/>
                  </a:lnTo>
                  <a:lnTo>
                    <a:pt x="85" y="161"/>
                  </a:lnTo>
                  <a:lnTo>
                    <a:pt x="68" y="161"/>
                  </a:lnTo>
                  <a:lnTo>
                    <a:pt x="51" y="170"/>
                  </a:lnTo>
                  <a:lnTo>
                    <a:pt x="34" y="178"/>
                  </a:lnTo>
                  <a:lnTo>
                    <a:pt x="17" y="204"/>
                  </a:lnTo>
                  <a:lnTo>
                    <a:pt x="17" y="229"/>
                  </a:lnTo>
                  <a:lnTo>
                    <a:pt x="26" y="254"/>
                  </a:lnTo>
                  <a:lnTo>
                    <a:pt x="43" y="271"/>
                  </a:lnTo>
                  <a:lnTo>
                    <a:pt x="76" y="288"/>
                  </a:lnTo>
                  <a:lnTo>
                    <a:pt x="119" y="288"/>
                  </a:lnTo>
                  <a:lnTo>
                    <a:pt x="144" y="280"/>
                  </a:lnTo>
                  <a:lnTo>
                    <a:pt x="170" y="280"/>
                  </a:lnTo>
                  <a:lnTo>
                    <a:pt x="186" y="271"/>
                  </a:lnTo>
                  <a:lnTo>
                    <a:pt x="203" y="263"/>
                  </a:lnTo>
                  <a:lnTo>
                    <a:pt x="212" y="237"/>
                  </a:lnTo>
                  <a:lnTo>
                    <a:pt x="220" y="212"/>
                  </a:lnTo>
                  <a:close/>
                  <a:moveTo>
                    <a:pt x="186" y="212"/>
                  </a:moveTo>
                  <a:lnTo>
                    <a:pt x="186" y="229"/>
                  </a:lnTo>
                  <a:lnTo>
                    <a:pt x="178" y="237"/>
                  </a:lnTo>
                  <a:lnTo>
                    <a:pt x="170" y="237"/>
                  </a:lnTo>
                  <a:lnTo>
                    <a:pt x="144" y="246"/>
                  </a:lnTo>
                  <a:lnTo>
                    <a:pt x="119" y="246"/>
                  </a:lnTo>
                  <a:lnTo>
                    <a:pt x="85" y="246"/>
                  </a:lnTo>
                  <a:lnTo>
                    <a:pt x="68" y="246"/>
                  </a:lnTo>
                  <a:lnTo>
                    <a:pt x="51" y="237"/>
                  </a:lnTo>
                  <a:lnTo>
                    <a:pt x="43" y="229"/>
                  </a:lnTo>
                  <a:lnTo>
                    <a:pt x="51" y="212"/>
                  </a:lnTo>
                  <a:lnTo>
                    <a:pt x="60" y="204"/>
                  </a:lnTo>
                  <a:lnTo>
                    <a:pt x="68" y="204"/>
                  </a:lnTo>
                  <a:lnTo>
                    <a:pt x="85" y="195"/>
                  </a:lnTo>
                  <a:lnTo>
                    <a:pt x="119" y="195"/>
                  </a:lnTo>
                  <a:lnTo>
                    <a:pt x="144" y="195"/>
                  </a:lnTo>
                  <a:lnTo>
                    <a:pt x="170" y="195"/>
                  </a:lnTo>
                  <a:lnTo>
                    <a:pt x="178" y="204"/>
                  </a:lnTo>
                  <a:lnTo>
                    <a:pt x="186" y="212"/>
                  </a:lnTo>
                  <a:close/>
                  <a:moveTo>
                    <a:pt x="229" y="373"/>
                  </a:moveTo>
                  <a:lnTo>
                    <a:pt x="220" y="348"/>
                  </a:lnTo>
                  <a:lnTo>
                    <a:pt x="203" y="331"/>
                  </a:lnTo>
                  <a:lnTo>
                    <a:pt x="170" y="322"/>
                  </a:lnTo>
                  <a:lnTo>
                    <a:pt x="119" y="314"/>
                  </a:lnTo>
                  <a:lnTo>
                    <a:pt x="93" y="322"/>
                  </a:lnTo>
                  <a:lnTo>
                    <a:pt x="76" y="322"/>
                  </a:lnTo>
                  <a:lnTo>
                    <a:pt x="60" y="331"/>
                  </a:lnTo>
                  <a:lnTo>
                    <a:pt x="43" y="339"/>
                  </a:lnTo>
                  <a:lnTo>
                    <a:pt x="26" y="364"/>
                  </a:lnTo>
                  <a:lnTo>
                    <a:pt x="26" y="390"/>
                  </a:lnTo>
                  <a:lnTo>
                    <a:pt x="34" y="415"/>
                  </a:lnTo>
                  <a:lnTo>
                    <a:pt x="51" y="432"/>
                  </a:lnTo>
                  <a:lnTo>
                    <a:pt x="85" y="449"/>
                  </a:lnTo>
                  <a:lnTo>
                    <a:pt x="127" y="449"/>
                  </a:lnTo>
                  <a:lnTo>
                    <a:pt x="153" y="441"/>
                  </a:lnTo>
                  <a:lnTo>
                    <a:pt x="178" y="441"/>
                  </a:lnTo>
                  <a:lnTo>
                    <a:pt x="195" y="432"/>
                  </a:lnTo>
                  <a:lnTo>
                    <a:pt x="212" y="424"/>
                  </a:lnTo>
                  <a:lnTo>
                    <a:pt x="220" y="398"/>
                  </a:lnTo>
                  <a:lnTo>
                    <a:pt x="229" y="373"/>
                  </a:lnTo>
                  <a:close/>
                  <a:moveTo>
                    <a:pt x="195" y="373"/>
                  </a:moveTo>
                  <a:lnTo>
                    <a:pt x="195" y="390"/>
                  </a:lnTo>
                  <a:lnTo>
                    <a:pt x="186" y="398"/>
                  </a:lnTo>
                  <a:lnTo>
                    <a:pt x="178" y="398"/>
                  </a:lnTo>
                  <a:lnTo>
                    <a:pt x="153" y="407"/>
                  </a:lnTo>
                  <a:lnTo>
                    <a:pt x="127" y="407"/>
                  </a:lnTo>
                  <a:lnTo>
                    <a:pt x="93" y="407"/>
                  </a:lnTo>
                  <a:lnTo>
                    <a:pt x="76" y="407"/>
                  </a:lnTo>
                  <a:lnTo>
                    <a:pt x="60" y="398"/>
                  </a:lnTo>
                  <a:lnTo>
                    <a:pt x="51" y="390"/>
                  </a:lnTo>
                  <a:lnTo>
                    <a:pt x="60" y="373"/>
                  </a:lnTo>
                  <a:lnTo>
                    <a:pt x="68" y="364"/>
                  </a:lnTo>
                  <a:lnTo>
                    <a:pt x="76" y="364"/>
                  </a:lnTo>
                  <a:lnTo>
                    <a:pt x="93" y="356"/>
                  </a:lnTo>
                  <a:lnTo>
                    <a:pt x="127" y="356"/>
                  </a:lnTo>
                  <a:lnTo>
                    <a:pt x="153" y="356"/>
                  </a:lnTo>
                  <a:lnTo>
                    <a:pt x="178" y="356"/>
                  </a:lnTo>
                  <a:lnTo>
                    <a:pt x="186" y="364"/>
                  </a:lnTo>
                  <a:lnTo>
                    <a:pt x="195" y="373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3" name="Rectangle 409">
              <a:extLst>
                <a:ext uri="{FF2B5EF4-FFF2-40B4-BE49-F238E27FC236}">
                  <a16:creationId xmlns:a16="http://schemas.microsoft.com/office/drawing/2014/main" id="{FE292C87-3D12-4B62-AA95-6F7AA2C4C2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60000">
              <a:off x="990" y="237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4" name="Rectangle 410">
              <a:extLst>
                <a:ext uri="{FF2B5EF4-FFF2-40B4-BE49-F238E27FC236}">
                  <a16:creationId xmlns:a16="http://schemas.microsoft.com/office/drawing/2014/main" id="{6FB805C1-27EC-49EC-96E6-FBDDF6E518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60000">
              <a:off x="994" y="239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5" name="Rectangle 411">
              <a:extLst>
                <a:ext uri="{FF2B5EF4-FFF2-40B4-BE49-F238E27FC236}">
                  <a16:creationId xmlns:a16="http://schemas.microsoft.com/office/drawing/2014/main" id="{E55DCB99-69D7-4934-A2EE-23668B65BF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60000">
              <a:off x="994" y="242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6" name="Freeform 412">
              <a:extLst>
                <a:ext uri="{FF2B5EF4-FFF2-40B4-BE49-F238E27FC236}">
                  <a16:creationId xmlns:a16="http://schemas.microsoft.com/office/drawing/2014/main" id="{33C7DD76-2EA3-461F-8851-90C64A6BBE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6" y="3006"/>
              <a:ext cx="78" cy="35"/>
            </a:xfrm>
            <a:custGeom>
              <a:avLst/>
              <a:gdLst>
                <a:gd name="T0" fmla="*/ 119 w 449"/>
                <a:gd name="T1" fmla="*/ 25 h 203"/>
                <a:gd name="T2" fmla="*/ 93 w 449"/>
                <a:gd name="T3" fmla="*/ 0 h 203"/>
                <a:gd name="T4" fmla="*/ 43 w 449"/>
                <a:gd name="T5" fmla="*/ 8 h 203"/>
                <a:gd name="T6" fmla="*/ 9 w 449"/>
                <a:gd name="T7" fmla="*/ 59 h 203"/>
                <a:gd name="T8" fmla="*/ 9 w 449"/>
                <a:gd name="T9" fmla="*/ 152 h 203"/>
                <a:gd name="T10" fmla="*/ 43 w 449"/>
                <a:gd name="T11" fmla="*/ 203 h 203"/>
                <a:gd name="T12" fmla="*/ 93 w 449"/>
                <a:gd name="T13" fmla="*/ 203 h 203"/>
                <a:gd name="T14" fmla="*/ 127 w 449"/>
                <a:gd name="T15" fmla="*/ 169 h 203"/>
                <a:gd name="T16" fmla="*/ 127 w 449"/>
                <a:gd name="T17" fmla="*/ 110 h 203"/>
                <a:gd name="T18" fmla="*/ 93 w 449"/>
                <a:gd name="T19" fmla="*/ 76 h 203"/>
                <a:gd name="T20" fmla="*/ 51 w 449"/>
                <a:gd name="T21" fmla="*/ 76 h 203"/>
                <a:gd name="T22" fmla="*/ 43 w 449"/>
                <a:gd name="T23" fmla="*/ 59 h 203"/>
                <a:gd name="T24" fmla="*/ 60 w 449"/>
                <a:gd name="T25" fmla="*/ 34 h 203"/>
                <a:gd name="T26" fmla="*/ 85 w 449"/>
                <a:gd name="T27" fmla="*/ 34 h 203"/>
                <a:gd name="T28" fmla="*/ 127 w 449"/>
                <a:gd name="T29" fmla="*/ 50 h 203"/>
                <a:gd name="T30" fmla="*/ 43 w 449"/>
                <a:gd name="T31" fmla="*/ 110 h 203"/>
                <a:gd name="T32" fmla="*/ 85 w 449"/>
                <a:gd name="T33" fmla="*/ 110 h 203"/>
                <a:gd name="T34" fmla="*/ 93 w 449"/>
                <a:gd name="T35" fmla="*/ 135 h 203"/>
                <a:gd name="T36" fmla="*/ 85 w 449"/>
                <a:gd name="T37" fmla="*/ 161 h 203"/>
                <a:gd name="T38" fmla="*/ 68 w 449"/>
                <a:gd name="T39" fmla="*/ 169 h 203"/>
                <a:gd name="T40" fmla="*/ 51 w 449"/>
                <a:gd name="T41" fmla="*/ 161 h 203"/>
                <a:gd name="T42" fmla="*/ 43 w 449"/>
                <a:gd name="T43" fmla="*/ 135 h 203"/>
                <a:gd name="T44" fmla="*/ 161 w 449"/>
                <a:gd name="T45" fmla="*/ 169 h 203"/>
                <a:gd name="T46" fmla="*/ 195 w 449"/>
                <a:gd name="T47" fmla="*/ 203 h 203"/>
                <a:gd name="T48" fmla="*/ 254 w 449"/>
                <a:gd name="T49" fmla="*/ 203 h 203"/>
                <a:gd name="T50" fmla="*/ 288 w 449"/>
                <a:gd name="T51" fmla="*/ 161 h 203"/>
                <a:gd name="T52" fmla="*/ 288 w 449"/>
                <a:gd name="T53" fmla="*/ 110 h 203"/>
                <a:gd name="T54" fmla="*/ 254 w 449"/>
                <a:gd name="T55" fmla="*/ 76 h 203"/>
                <a:gd name="T56" fmla="*/ 203 w 449"/>
                <a:gd name="T57" fmla="*/ 76 h 203"/>
                <a:gd name="T58" fmla="*/ 280 w 449"/>
                <a:gd name="T59" fmla="*/ 42 h 203"/>
                <a:gd name="T60" fmla="*/ 178 w 449"/>
                <a:gd name="T61" fmla="*/ 0 h 203"/>
                <a:gd name="T62" fmla="*/ 187 w 449"/>
                <a:gd name="T63" fmla="*/ 118 h 203"/>
                <a:gd name="T64" fmla="*/ 220 w 449"/>
                <a:gd name="T65" fmla="*/ 101 h 203"/>
                <a:gd name="T66" fmla="*/ 246 w 449"/>
                <a:gd name="T67" fmla="*/ 127 h 203"/>
                <a:gd name="T68" fmla="*/ 246 w 449"/>
                <a:gd name="T69" fmla="*/ 152 h 203"/>
                <a:gd name="T70" fmla="*/ 229 w 449"/>
                <a:gd name="T71" fmla="*/ 169 h 203"/>
                <a:gd name="T72" fmla="*/ 203 w 449"/>
                <a:gd name="T73" fmla="*/ 169 h 203"/>
                <a:gd name="T74" fmla="*/ 187 w 449"/>
                <a:gd name="T75" fmla="*/ 144 h 203"/>
                <a:gd name="T76" fmla="*/ 381 w 449"/>
                <a:gd name="T77" fmla="*/ 0 h 203"/>
                <a:gd name="T78" fmla="*/ 330 w 449"/>
                <a:gd name="T79" fmla="*/ 17 h 203"/>
                <a:gd name="T80" fmla="*/ 314 w 449"/>
                <a:gd name="T81" fmla="*/ 101 h 203"/>
                <a:gd name="T82" fmla="*/ 322 w 449"/>
                <a:gd name="T83" fmla="*/ 152 h 203"/>
                <a:gd name="T84" fmla="*/ 330 w 449"/>
                <a:gd name="T85" fmla="*/ 186 h 203"/>
                <a:gd name="T86" fmla="*/ 381 w 449"/>
                <a:gd name="T87" fmla="*/ 203 h 203"/>
                <a:gd name="T88" fmla="*/ 424 w 449"/>
                <a:gd name="T89" fmla="*/ 186 h 203"/>
                <a:gd name="T90" fmla="*/ 441 w 449"/>
                <a:gd name="T91" fmla="*/ 152 h 203"/>
                <a:gd name="T92" fmla="*/ 441 w 449"/>
                <a:gd name="T93" fmla="*/ 50 h 203"/>
                <a:gd name="T94" fmla="*/ 407 w 449"/>
                <a:gd name="T95" fmla="*/ 0 h 203"/>
                <a:gd name="T96" fmla="*/ 381 w 449"/>
                <a:gd name="T97" fmla="*/ 34 h 203"/>
                <a:gd name="T98" fmla="*/ 407 w 449"/>
                <a:gd name="T99" fmla="*/ 50 h 203"/>
                <a:gd name="T100" fmla="*/ 407 w 449"/>
                <a:gd name="T101" fmla="*/ 101 h 203"/>
                <a:gd name="T102" fmla="*/ 398 w 449"/>
                <a:gd name="T103" fmla="*/ 152 h 203"/>
                <a:gd name="T104" fmla="*/ 381 w 449"/>
                <a:gd name="T105" fmla="*/ 169 h 203"/>
                <a:gd name="T106" fmla="*/ 364 w 449"/>
                <a:gd name="T107" fmla="*/ 161 h 203"/>
                <a:gd name="T108" fmla="*/ 356 w 449"/>
                <a:gd name="T109" fmla="*/ 135 h 203"/>
                <a:gd name="T110" fmla="*/ 356 w 449"/>
                <a:gd name="T111" fmla="*/ 76 h 203"/>
                <a:gd name="T112" fmla="*/ 364 w 449"/>
                <a:gd name="T113" fmla="*/ 3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9" h="203">
                  <a:moveTo>
                    <a:pt x="127" y="50"/>
                  </a:moveTo>
                  <a:lnTo>
                    <a:pt x="119" y="25"/>
                  </a:lnTo>
                  <a:lnTo>
                    <a:pt x="110" y="8"/>
                  </a:lnTo>
                  <a:lnTo>
                    <a:pt x="93" y="0"/>
                  </a:lnTo>
                  <a:lnTo>
                    <a:pt x="68" y="0"/>
                  </a:lnTo>
                  <a:lnTo>
                    <a:pt x="43" y="8"/>
                  </a:lnTo>
                  <a:lnTo>
                    <a:pt x="17" y="25"/>
                  </a:lnTo>
                  <a:lnTo>
                    <a:pt x="9" y="59"/>
                  </a:lnTo>
                  <a:lnTo>
                    <a:pt x="0" y="101"/>
                  </a:lnTo>
                  <a:lnTo>
                    <a:pt x="9" y="152"/>
                  </a:lnTo>
                  <a:lnTo>
                    <a:pt x="17" y="186"/>
                  </a:lnTo>
                  <a:lnTo>
                    <a:pt x="43" y="203"/>
                  </a:lnTo>
                  <a:lnTo>
                    <a:pt x="68" y="203"/>
                  </a:lnTo>
                  <a:lnTo>
                    <a:pt x="93" y="203"/>
                  </a:lnTo>
                  <a:lnTo>
                    <a:pt x="110" y="186"/>
                  </a:lnTo>
                  <a:lnTo>
                    <a:pt x="127" y="169"/>
                  </a:lnTo>
                  <a:lnTo>
                    <a:pt x="136" y="135"/>
                  </a:lnTo>
                  <a:lnTo>
                    <a:pt x="127" y="110"/>
                  </a:lnTo>
                  <a:lnTo>
                    <a:pt x="110" y="93"/>
                  </a:lnTo>
                  <a:lnTo>
                    <a:pt x="93" y="76"/>
                  </a:lnTo>
                  <a:lnTo>
                    <a:pt x="68" y="67"/>
                  </a:lnTo>
                  <a:lnTo>
                    <a:pt x="51" y="76"/>
                  </a:lnTo>
                  <a:lnTo>
                    <a:pt x="34" y="84"/>
                  </a:lnTo>
                  <a:lnTo>
                    <a:pt x="43" y="59"/>
                  </a:lnTo>
                  <a:lnTo>
                    <a:pt x="43" y="42"/>
                  </a:lnTo>
                  <a:lnTo>
                    <a:pt x="60" y="34"/>
                  </a:lnTo>
                  <a:lnTo>
                    <a:pt x="68" y="34"/>
                  </a:lnTo>
                  <a:lnTo>
                    <a:pt x="85" y="34"/>
                  </a:lnTo>
                  <a:lnTo>
                    <a:pt x="93" y="50"/>
                  </a:lnTo>
                  <a:lnTo>
                    <a:pt x="127" y="50"/>
                  </a:lnTo>
                  <a:close/>
                  <a:moveTo>
                    <a:pt x="43" y="135"/>
                  </a:moveTo>
                  <a:lnTo>
                    <a:pt x="43" y="110"/>
                  </a:lnTo>
                  <a:lnTo>
                    <a:pt x="68" y="101"/>
                  </a:lnTo>
                  <a:lnTo>
                    <a:pt x="85" y="110"/>
                  </a:lnTo>
                  <a:lnTo>
                    <a:pt x="93" y="127"/>
                  </a:lnTo>
                  <a:lnTo>
                    <a:pt x="93" y="135"/>
                  </a:lnTo>
                  <a:lnTo>
                    <a:pt x="93" y="152"/>
                  </a:lnTo>
                  <a:lnTo>
                    <a:pt x="85" y="161"/>
                  </a:lnTo>
                  <a:lnTo>
                    <a:pt x="76" y="169"/>
                  </a:lnTo>
                  <a:lnTo>
                    <a:pt x="68" y="169"/>
                  </a:lnTo>
                  <a:lnTo>
                    <a:pt x="60" y="169"/>
                  </a:lnTo>
                  <a:lnTo>
                    <a:pt x="51" y="161"/>
                  </a:lnTo>
                  <a:lnTo>
                    <a:pt x="43" y="152"/>
                  </a:lnTo>
                  <a:lnTo>
                    <a:pt x="43" y="135"/>
                  </a:lnTo>
                  <a:close/>
                  <a:moveTo>
                    <a:pt x="153" y="144"/>
                  </a:moveTo>
                  <a:lnTo>
                    <a:pt x="161" y="169"/>
                  </a:lnTo>
                  <a:lnTo>
                    <a:pt x="178" y="186"/>
                  </a:lnTo>
                  <a:lnTo>
                    <a:pt x="195" y="203"/>
                  </a:lnTo>
                  <a:lnTo>
                    <a:pt x="220" y="203"/>
                  </a:lnTo>
                  <a:lnTo>
                    <a:pt x="254" y="203"/>
                  </a:lnTo>
                  <a:lnTo>
                    <a:pt x="271" y="177"/>
                  </a:lnTo>
                  <a:lnTo>
                    <a:pt x="288" y="161"/>
                  </a:lnTo>
                  <a:lnTo>
                    <a:pt x="288" y="135"/>
                  </a:lnTo>
                  <a:lnTo>
                    <a:pt x="288" y="110"/>
                  </a:lnTo>
                  <a:lnTo>
                    <a:pt x="271" y="84"/>
                  </a:lnTo>
                  <a:lnTo>
                    <a:pt x="254" y="76"/>
                  </a:lnTo>
                  <a:lnTo>
                    <a:pt x="229" y="67"/>
                  </a:lnTo>
                  <a:lnTo>
                    <a:pt x="203" y="76"/>
                  </a:lnTo>
                  <a:lnTo>
                    <a:pt x="212" y="42"/>
                  </a:lnTo>
                  <a:lnTo>
                    <a:pt x="280" y="42"/>
                  </a:lnTo>
                  <a:lnTo>
                    <a:pt x="280" y="0"/>
                  </a:lnTo>
                  <a:lnTo>
                    <a:pt x="178" y="0"/>
                  </a:lnTo>
                  <a:lnTo>
                    <a:pt x="161" y="110"/>
                  </a:lnTo>
                  <a:lnTo>
                    <a:pt x="187" y="118"/>
                  </a:lnTo>
                  <a:lnTo>
                    <a:pt x="203" y="110"/>
                  </a:lnTo>
                  <a:lnTo>
                    <a:pt x="220" y="101"/>
                  </a:lnTo>
                  <a:lnTo>
                    <a:pt x="246" y="110"/>
                  </a:lnTo>
                  <a:lnTo>
                    <a:pt x="246" y="127"/>
                  </a:lnTo>
                  <a:lnTo>
                    <a:pt x="254" y="135"/>
                  </a:lnTo>
                  <a:lnTo>
                    <a:pt x="246" y="152"/>
                  </a:lnTo>
                  <a:lnTo>
                    <a:pt x="237" y="161"/>
                  </a:lnTo>
                  <a:lnTo>
                    <a:pt x="229" y="169"/>
                  </a:lnTo>
                  <a:lnTo>
                    <a:pt x="220" y="169"/>
                  </a:lnTo>
                  <a:lnTo>
                    <a:pt x="203" y="169"/>
                  </a:lnTo>
                  <a:lnTo>
                    <a:pt x="195" y="161"/>
                  </a:lnTo>
                  <a:lnTo>
                    <a:pt x="187" y="144"/>
                  </a:lnTo>
                  <a:lnTo>
                    <a:pt x="153" y="144"/>
                  </a:lnTo>
                  <a:close/>
                  <a:moveTo>
                    <a:pt x="381" y="0"/>
                  </a:moveTo>
                  <a:lnTo>
                    <a:pt x="356" y="0"/>
                  </a:lnTo>
                  <a:lnTo>
                    <a:pt x="330" y="17"/>
                  </a:lnTo>
                  <a:lnTo>
                    <a:pt x="322" y="50"/>
                  </a:lnTo>
                  <a:lnTo>
                    <a:pt x="314" y="101"/>
                  </a:lnTo>
                  <a:lnTo>
                    <a:pt x="314" y="127"/>
                  </a:lnTo>
                  <a:lnTo>
                    <a:pt x="322" y="152"/>
                  </a:lnTo>
                  <a:lnTo>
                    <a:pt x="322" y="169"/>
                  </a:lnTo>
                  <a:lnTo>
                    <a:pt x="330" y="186"/>
                  </a:lnTo>
                  <a:lnTo>
                    <a:pt x="356" y="203"/>
                  </a:lnTo>
                  <a:lnTo>
                    <a:pt x="381" y="203"/>
                  </a:lnTo>
                  <a:lnTo>
                    <a:pt x="407" y="203"/>
                  </a:lnTo>
                  <a:lnTo>
                    <a:pt x="424" y="186"/>
                  </a:lnTo>
                  <a:lnTo>
                    <a:pt x="432" y="169"/>
                  </a:lnTo>
                  <a:lnTo>
                    <a:pt x="441" y="152"/>
                  </a:lnTo>
                  <a:lnTo>
                    <a:pt x="449" y="101"/>
                  </a:lnTo>
                  <a:lnTo>
                    <a:pt x="441" y="50"/>
                  </a:lnTo>
                  <a:lnTo>
                    <a:pt x="424" y="17"/>
                  </a:lnTo>
                  <a:lnTo>
                    <a:pt x="407" y="0"/>
                  </a:lnTo>
                  <a:lnTo>
                    <a:pt x="381" y="0"/>
                  </a:lnTo>
                  <a:close/>
                  <a:moveTo>
                    <a:pt x="381" y="34"/>
                  </a:moveTo>
                  <a:lnTo>
                    <a:pt x="390" y="34"/>
                  </a:lnTo>
                  <a:lnTo>
                    <a:pt x="407" y="50"/>
                  </a:lnTo>
                  <a:lnTo>
                    <a:pt x="407" y="76"/>
                  </a:lnTo>
                  <a:lnTo>
                    <a:pt x="407" y="101"/>
                  </a:lnTo>
                  <a:lnTo>
                    <a:pt x="407" y="135"/>
                  </a:lnTo>
                  <a:lnTo>
                    <a:pt x="398" y="152"/>
                  </a:lnTo>
                  <a:lnTo>
                    <a:pt x="390" y="169"/>
                  </a:lnTo>
                  <a:lnTo>
                    <a:pt x="381" y="169"/>
                  </a:lnTo>
                  <a:lnTo>
                    <a:pt x="364" y="169"/>
                  </a:lnTo>
                  <a:lnTo>
                    <a:pt x="364" y="161"/>
                  </a:lnTo>
                  <a:lnTo>
                    <a:pt x="356" y="152"/>
                  </a:lnTo>
                  <a:lnTo>
                    <a:pt x="356" y="135"/>
                  </a:lnTo>
                  <a:lnTo>
                    <a:pt x="356" y="101"/>
                  </a:lnTo>
                  <a:lnTo>
                    <a:pt x="356" y="76"/>
                  </a:lnTo>
                  <a:lnTo>
                    <a:pt x="356" y="50"/>
                  </a:lnTo>
                  <a:lnTo>
                    <a:pt x="364" y="34"/>
                  </a:lnTo>
                  <a:lnTo>
                    <a:pt x="381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7" name="Rectangle 413">
              <a:extLst>
                <a:ext uri="{FF2B5EF4-FFF2-40B4-BE49-F238E27FC236}">
                  <a16:creationId xmlns:a16="http://schemas.microsoft.com/office/drawing/2014/main" id="{23FB880E-8399-4E50-A9B0-1273F8856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2995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650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8" name="Freeform 414">
              <a:extLst>
                <a:ext uri="{FF2B5EF4-FFF2-40B4-BE49-F238E27FC236}">
                  <a16:creationId xmlns:a16="http://schemas.microsoft.com/office/drawing/2014/main" id="{A8D1C339-6808-40ED-A3A7-560843A37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" y="2727"/>
              <a:ext cx="67" cy="74"/>
            </a:xfrm>
            <a:custGeom>
              <a:avLst/>
              <a:gdLst>
                <a:gd name="T0" fmla="*/ 9 w 381"/>
                <a:gd name="T1" fmla="*/ 93 h 423"/>
                <a:gd name="T2" fmla="*/ 0 w 381"/>
                <a:gd name="T3" fmla="*/ 135 h 423"/>
                <a:gd name="T4" fmla="*/ 42 w 381"/>
                <a:gd name="T5" fmla="*/ 178 h 423"/>
                <a:gd name="T6" fmla="*/ 93 w 381"/>
                <a:gd name="T7" fmla="*/ 178 h 423"/>
                <a:gd name="T8" fmla="*/ 136 w 381"/>
                <a:gd name="T9" fmla="*/ 152 h 423"/>
                <a:gd name="T10" fmla="*/ 136 w 381"/>
                <a:gd name="T11" fmla="*/ 101 h 423"/>
                <a:gd name="T12" fmla="*/ 110 w 381"/>
                <a:gd name="T13" fmla="*/ 67 h 423"/>
                <a:gd name="T14" fmla="*/ 186 w 381"/>
                <a:gd name="T15" fmla="*/ 101 h 423"/>
                <a:gd name="T16" fmla="*/ 152 w 381"/>
                <a:gd name="T17" fmla="*/ 0 h 423"/>
                <a:gd name="T18" fmla="*/ 68 w 381"/>
                <a:gd name="T19" fmla="*/ 76 h 423"/>
                <a:gd name="T20" fmla="*/ 102 w 381"/>
                <a:gd name="T21" fmla="*/ 93 h 423"/>
                <a:gd name="T22" fmla="*/ 102 w 381"/>
                <a:gd name="T23" fmla="*/ 118 h 423"/>
                <a:gd name="T24" fmla="*/ 85 w 381"/>
                <a:gd name="T25" fmla="*/ 135 h 423"/>
                <a:gd name="T26" fmla="*/ 59 w 381"/>
                <a:gd name="T27" fmla="*/ 152 h 423"/>
                <a:gd name="T28" fmla="*/ 42 w 381"/>
                <a:gd name="T29" fmla="*/ 144 h 423"/>
                <a:gd name="T30" fmla="*/ 42 w 381"/>
                <a:gd name="T31" fmla="*/ 101 h 423"/>
                <a:gd name="T32" fmla="*/ 271 w 381"/>
                <a:gd name="T33" fmla="*/ 152 h 423"/>
                <a:gd name="T34" fmla="*/ 229 w 381"/>
                <a:gd name="T35" fmla="*/ 135 h 423"/>
                <a:gd name="T36" fmla="*/ 186 w 381"/>
                <a:gd name="T37" fmla="*/ 144 h 423"/>
                <a:gd name="T38" fmla="*/ 152 w 381"/>
                <a:gd name="T39" fmla="*/ 169 h 423"/>
                <a:gd name="T40" fmla="*/ 110 w 381"/>
                <a:gd name="T41" fmla="*/ 203 h 423"/>
                <a:gd name="T42" fmla="*/ 93 w 381"/>
                <a:gd name="T43" fmla="*/ 228 h 423"/>
                <a:gd name="T44" fmla="*/ 110 w 381"/>
                <a:gd name="T45" fmla="*/ 279 h 423"/>
                <a:gd name="T46" fmla="*/ 152 w 381"/>
                <a:gd name="T47" fmla="*/ 305 h 423"/>
                <a:gd name="T48" fmla="*/ 186 w 381"/>
                <a:gd name="T49" fmla="*/ 296 h 423"/>
                <a:gd name="T50" fmla="*/ 229 w 381"/>
                <a:gd name="T51" fmla="*/ 271 h 423"/>
                <a:gd name="T52" fmla="*/ 263 w 381"/>
                <a:gd name="T53" fmla="*/ 237 h 423"/>
                <a:gd name="T54" fmla="*/ 279 w 381"/>
                <a:gd name="T55" fmla="*/ 203 h 423"/>
                <a:gd name="T56" fmla="*/ 271 w 381"/>
                <a:gd name="T57" fmla="*/ 152 h 423"/>
                <a:gd name="T58" fmla="*/ 246 w 381"/>
                <a:gd name="T59" fmla="*/ 186 h 423"/>
                <a:gd name="T60" fmla="*/ 237 w 381"/>
                <a:gd name="T61" fmla="*/ 203 h 423"/>
                <a:gd name="T62" fmla="*/ 203 w 381"/>
                <a:gd name="T63" fmla="*/ 237 h 423"/>
                <a:gd name="T64" fmla="*/ 161 w 381"/>
                <a:gd name="T65" fmla="*/ 262 h 423"/>
                <a:gd name="T66" fmla="*/ 136 w 381"/>
                <a:gd name="T67" fmla="*/ 262 h 423"/>
                <a:gd name="T68" fmla="*/ 127 w 381"/>
                <a:gd name="T69" fmla="*/ 237 h 423"/>
                <a:gd name="T70" fmla="*/ 152 w 381"/>
                <a:gd name="T71" fmla="*/ 220 h 423"/>
                <a:gd name="T72" fmla="*/ 195 w 381"/>
                <a:gd name="T73" fmla="*/ 178 h 423"/>
                <a:gd name="T74" fmla="*/ 229 w 381"/>
                <a:gd name="T75" fmla="*/ 169 h 423"/>
                <a:gd name="T76" fmla="*/ 364 w 381"/>
                <a:gd name="T77" fmla="*/ 279 h 423"/>
                <a:gd name="T78" fmla="*/ 322 w 381"/>
                <a:gd name="T79" fmla="*/ 254 h 423"/>
                <a:gd name="T80" fmla="*/ 288 w 381"/>
                <a:gd name="T81" fmla="*/ 262 h 423"/>
                <a:gd name="T82" fmla="*/ 246 w 381"/>
                <a:gd name="T83" fmla="*/ 288 h 423"/>
                <a:gd name="T84" fmla="*/ 212 w 381"/>
                <a:gd name="T85" fmla="*/ 321 h 423"/>
                <a:gd name="T86" fmla="*/ 195 w 381"/>
                <a:gd name="T87" fmla="*/ 355 h 423"/>
                <a:gd name="T88" fmla="*/ 203 w 381"/>
                <a:gd name="T89" fmla="*/ 406 h 423"/>
                <a:gd name="T90" fmla="*/ 246 w 381"/>
                <a:gd name="T91" fmla="*/ 423 h 423"/>
                <a:gd name="T92" fmla="*/ 288 w 381"/>
                <a:gd name="T93" fmla="*/ 415 h 423"/>
                <a:gd name="T94" fmla="*/ 322 w 381"/>
                <a:gd name="T95" fmla="*/ 389 h 423"/>
                <a:gd name="T96" fmla="*/ 364 w 381"/>
                <a:gd name="T97" fmla="*/ 355 h 423"/>
                <a:gd name="T98" fmla="*/ 381 w 381"/>
                <a:gd name="T99" fmla="*/ 330 h 423"/>
                <a:gd name="T100" fmla="*/ 364 w 381"/>
                <a:gd name="T101" fmla="*/ 279 h 423"/>
                <a:gd name="T102" fmla="*/ 347 w 381"/>
                <a:gd name="T103" fmla="*/ 313 h 423"/>
                <a:gd name="T104" fmla="*/ 339 w 381"/>
                <a:gd name="T105" fmla="*/ 330 h 423"/>
                <a:gd name="T106" fmla="*/ 305 w 381"/>
                <a:gd name="T107" fmla="*/ 364 h 423"/>
                <a:gd name="T108" fmla="*/ 263 w 381"/>
                <a:gd name="T109" fmla="*/ 389 h 423"/>
                <a:gd name="T110" fmla="*/ 229 w 381"/>
                <a:gd name="T111" fmla="*/ 381 h 423"/>
                <a:gd name="T112" fmla="*/ 229 w 381"/>
                <a:gd name="T113" fmla="*/ 364 h 423"/>
                <a:gd name="T114" fmla="*/ 246 w 381"/>
                <a:gd name="T115" fmla="*/ 338 h 423"/>
                <a:gd name="T116" fmla="*/ 296 w 381"/>
                <a:gd name="T117" fmla="*/ 305 h 423"/>
                <a:gd name="T118" fmla="*/ 330 w 381"/>
                <a:gd name="T119" fmla="*/ 288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1" h="423">
                  <a:moveTo>
                    <a:pt x="17" y="76"/>
                  </a:moveTo>
                  <a:lnTo>
                    <a:pt x="9" y="93"/>
                  </a:lnTo>
                  <a:lnTo>
                    <a:pt x="0" y="118"/>
                  </a:lnTo>
                  <a:lnTo>
                    <a:pt x="0" y="135"/>
                  </a:lnTo>
                  <a:lnTo>
                    <a:pt x="17" y="161"/>
                  </a:lnTo>
                  <a:lnTo>
                    <a:pt x="42" y="178"/>
                  </a:lnTo>
                  <a:lnTo>
                    <a:pt x="68" y="186"/>
                  </a:lnTo>
                  <a:lnTo>
                    <a:pt x="93" y="178"/>
                  </a:lnTo>
                  <a:lnTo>
                    <a:pt x="110" y="169"/>
                  </a:lnTo>
                  <a:lnTo>
                    <a:pt x="136" y="152"/>
                  </a:lnTo>
                  <a:lnTo>
                    <a:pt x="144" y="127"/>
                  </a:lnTo>
                  <a:lnTo>
                    <a:pt x="136" y="101"/>
                  </a:lnTo>
                  <a:lnTo>
                    <a:pt x="127" y="84"/>
                  </a:lnTo>
                  <a:lnTo>
                    <a:pt x="110" y="67"/>
                  </a:lnTo>
                  <a:lnTo>
                    <a:pt x="136" y="51"/>
                  </a:lnTo>
                  <a:lnTo>
                    <a:pt x="186" y="101"/>
                  </a:lnTo>
                  <a:lnTo>
                    <a:pt x="212" y="84"/>
                  </a:lnTo>
                  <a:lnTo>
                    <a:pt x="152" y="0"/>
                  </a:lnTo>
                  <a:lnTo>
                    <a:pt x="51" y="51"/>
                  </a:lnTo>
                  <a:lnTo>
                    <a:pt x="68" y="76"/>
                  </a:lnTo>
                  <a:lnTo>
                    <a:pt x="85" y="84"/>
                  </a:lnTo>
                  <a:lnTo>
                    <a:pt x="102" y="93"/>
                  </a:lnTo>
                  <a:lnTo>
                    <a:pt x="102" y="101"/>
                  </a:lnTo>
                  <a:lnTo>
                    <a:pt x="102" y="118"/>
                  </a:lnTo>
                  <a:lnTo>
                    <a:pt x="102" y="127"/>
                  </a:lnTo>
                  <a:lnTo>
                    <a:pt x="85" y="135"/>
                  </a:lnTo>
                  <a:lnTo>
                    <a:pt x="76" y="152"/>
                  </a:lnTo>
                  <a:lnTo>
                    <a:pt x="59" y="152"/>
                  </a:lnTo>
                  <a:lnTo>
                    <a:pt x="51" y="152"/>
                  </a:lnTo>
                  <a:lnTo>
                    <a:pt x="42" y="144"/>
                  </a:lnTo>
                  <a:lnTo>
                    <a:pt x="34" y="118"/>
                  </a:lnTo>
                  <a:lnTo>
                    <a:pt x="42" y="101"/>
                  </a:lnTo>
                  <a:lnTo>
                    <a:pt x="17" y="76"/>
                  </a:lnTo>
                  <a:close/>
                  <a:moveTo>
                    <a:pt x="271" y="152"/>
                  </a:moveTo>
                  <a:lnTo>
                    <a:pt x="246" y="135"/>
                  </a:lnTo>
                  <a:lnTo>
                    <a:pt x="229" y="135"/>
                  </a:lnTo>
                  <a:lnTo>
                    <a:pt x="212" y="135"/>
                  </a:lnTo>
                  <a:lnTo>
                    <a:pt x="186" y="144"/>
                  </a:lnTo>
                  <a:lnTo>
                    <a:pt x="169" y="152"/>
                  </a:lnTo>
                  <a:lnTo>
                    <a:pt x="152" y="169"/>
                  </a:lnTo>
                  <a:lnTo>
                    <a:pt x="127" y="186"/>
                  </a:lnTo>
                  <a:lnTo>
                    <a:pt x="110" y="203"/>
                  </a:lnTo>
                  <a:lnTo>
                    <a:pt x="102" y="211"/>
                  </a:lnTo>
                  <a:lnTo>
                    <a:pt x="93" y="228"/>
                  </a:lnTo>
                  <a:lnTo>
                    <a:pt x="93" y="254"/>
                  </a:lnTo>
                  <a:lnTo>
                    <a:pt x="110" y="279"/>
                  </a:lnTo>
                  <a:lnTo>
                    <a:pt x="127" y="296"/>
                  </a:lnTo>
                  <a:lnTo>
                    <a:pt x="152" y="305"/>
                  </a:lnTo>
                  <a:lnTo>
                    <a:pt x="169" y="305"/>
                  </a:lnTo>
                  <a:lnTo>
                    <a:pt x="186" y="296"/>
                  </a:lnTo>
                  <a:lnTo>
                    <a:pt x="203" y="288"/>
                  </a:lnTo>
                  <a:lnTo>
                    <a:pt x="229" y="271"/>
                  </a:lnTo>
                  <a:lnTo>
                    <a:pt x="246" y="254"/>
                  </a:lnTo>
                  <a:lnTo>
                    <a:pt x="263" y="237"/>
                  </a:lnTo>
                  <a:lnTo>
                    <a:pt x="271" y="220"/>
                  </a:lnTo>
                  <a:lnTo>
                    <a:pt x="279" y="203"/>
                  </a:lnTo>
                  <a:lnTo>
                    <a:pt x="279" y="178"/>
                  </a:lnTo>
                  <a:lnTo>
                    <a:pt x="271" y="152"/>
                  </a:lnTo>
                  <a:close/>
                  <a:moveTo>
                    <a:pt x="246" y="178"/>
                  </a:moveTo>
                  <a:lnTo>
                    <a:pt x="246" y="186"/>
                  </a:lnTo>
                  <a:lnTo>
                    <a:pt x="246" y="194"/>
                  </a:lnTo>
                  <a:lnTo>
                    <a:pt x="237" y="203"/>
                  </a:lnTo>
                  <a:lnTo>
                    <a:pt x="229" y="220"/>
                  </a:lnTo>
                  <a:lnTo>
                    <a:pt x="203" y="237"/>
                  </a:lnTo>
                  <a:lnTo>
                    <a:pt x="178" y="254"/>
                  </a:lnTo>
                  <a:lnTo>
                    <a:pt x="161" y="262"/>
                  </a:lnTo>
                  <a:lnTo>
                    <a:pt x="144" y="271"/>
                  </a:lnTo>
                  <a:lnTo>
                    <a:pt x="136" y="262"/>
                  </a:lnTo>
                  <a:lnTo>
                    <a:pt x="127" y="245"/>
                  </a:lnTo>
                  <a:lnTo>
                    <a:pt x="127" y="237"/>
                  </a:lnTo>
                  <a:lnTo>
                    <a:pt x="136" y="228"/>
                  </a:lnTo>
                  <a:lnTo>
                    <a:pt x="152" y="220"/>
                  </a:lnTo>
                  <a:lnTo>
                    <a:pt x="169" y="194"/>
                  </a:lnTo>
                  <a:lnTo>
                    <a:pt x="195" y="178"/>
                  </a:lnTo>
                  <a:lnTo>
                    <a:pt x="212" y="169"/>
                  </a:lnTo>
                  <a:lnTo>
                    <a:pt x="229" y="169"/>
                  </a:lnTo>
                  <a:lnTo>
                    <a:pt x="246" y="178"/>
                  </a:lnTo>
                  <a:close/>
                  <a:moveTo>
                    <a:pt x="364" y="279"/>
                  </a:moveTo>
                  <a:lnTo>
                    <a:pt x="347" y="262"/>
                  </a:lnTo>
                  <a:lnTo>
                    <a:pt x="322" y="254"/>
                  </a:lnTo>
                  <a:lnTo>
                    <a:pt x="305" y="254"/>
                  </a:lnTo>
                  <a:lnTo>
                    <a:pt x="288" y="262"/>
                  </a:lnTo>
                  <a:lnTo>
                    <a:pt x="271" y="271"/>
                  </a:lnTo>
                  <a:lnTo>
                    <a:pt x="246" y="288"/>
                  </a:lnTo>
                  <a:lnTo>
                    <a:pt x="229" y="305"/>
                  </a:lnTo>
                  <a:lnTo>
                    <a:pt x="212" y="321"/>
                  </a:lnTo>
                  <a:lnTo>
                    <a:pt x="203" y="338"/>
                  </a:lnTo>
                  <a:lnTo>
                    <a:pt x="195" y="355"/>
                  </a:lnTo>
                  <a:lnTo>
                    <a:pt x="195" y="381"/>
                  </a:lnTo>
                  <a:lnTo>
                    <a:pt x="203" y="406"/>
                  </a:lnTo>
                  <a:lnTo>
                    <a:pt x="229" y="423"/>
                  </a:lnTo>
                  <a:lnTo>
                    <a:pt x="246" y="423"/>
                  </a:lnTo>
                  <a:lnTo>
                    <a:pt x="263" y="423"/>
                  </a:lnTo>
                  <a:lnTo>
                    <a:pt x="288" y="415"/>
                  </a:lnTo>
                  <a:lnTo>
                    <a:pt x="305" y="406"/>
                  </a:lnTo>
                  <a:lnTo>
                    <a:pt x="322" y="389"/>
                  </a:lnTo>
                  <a:lnTo>
                    <a:pt x="347" y="372"/>
                  </a:lnTo>
                  <a:lnTo>
                    <a:pt x="364" y="355"/>
                  </a:lnTo>
                  <a:lnTo>
                    <a:pt x="373" y="338"/>
                  </a:lnTo>
                  <a:lnTo>
                    <a:pt x="381" y="330"/>
                  </a:lnTo>
                  <a:lnTo>
                    <a:pt x="381" y="305"/>
                  </a:lnTo>
                  <a:lnTo>
                    <a:pt x="364" y="279"/>
                  </a:lnTo>
                  <a:close/>
                  <a:moveTo>
                    <a:pt x="339" y="296"/>
                  </a:moveTo>
                  <a:lnTo>
                    <a:pt x="347" y="313"/>
                  </a:lnTo>
                  <a:lnTo>
                    <a:pt x="347" y="321"/>
                  </a:lnTo>
                  <a:lnTo>
                    <a:pt x="339" y="330"/>
                  </a:lnTo>
                  <a:lnTo>
                    <a:pt x="322" y="338"/>
                  </a:lnTo>
                  <a:lnTo>
                    <a:pt x="305" y="364"/>
                  </a:lnTo>
                  <a:lnTo>
                    <a:pt x="279" y="381"/>
                  </a:lnTo>
                  <a:lnTo>
                    <a:pt x="263" y="389"/>
                  </a:lnTo>
                  <a:lnTo>
                    <a:pt x="246" y="389"/>
                  </a:lnTo>
                  <a:lnTo>
                    <a:pt x="229" y="381"/>
                  </a:lnTo>
                  <a:lnTo>
                    <a:pt x="229" y="372"/>
                  </a:lnTo>
                  <a:lnTo>
                    <a:pt x="229" y="364"/>
                  </a:lnTo>
                  <a:lnTo>
                    <a:pt x="237" y="355"/>
                  </a:lnTo>
                  <a:lnTo>
                    <a:pt x="246" y="338"/>
                  </a:lnTo>
                  <a:lnTo>
                    <a:pt x="271" y="321"/>
                  </a:lnTo>
                  <a:lnTo>
                    <a:pt x="296" y="305"/>
                  </a:lnTo>
                  <a:lnTo>
                    <a:pt x="313" y="296"/>
                  </a:lnTo>
                  <a:lnTo>
                    <a:pt x="330" y="288"/>
                  </a:lnTo>
                  <a:lnTo>
                    <a:pt x="339" y="296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9" name="Rectangle 415">
              <a:extLst>
                <a:ext uri="{FF2B5EF4-FFF2-40B4-BE49-F238E27FC236}">
                  <a16:creationId xmlns:a16="http://schemas.microsoft.com/office/drawing/2014/main" id="{D85987DC-973C-49C3-A6AA-208552DF27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20000">
              <a:off x="220" y="271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0" name="Rectangle 416">
              <a:extLst>
                <a:ext uri="{FF2B5EF4-FFF2-40B4-BE49-F238E27FC236}">
                  <a16:creationId xmlns:a16="http://schemas.microsoft.com/office/drawing/2014/main" id="{07B60D53-1BA2-4FB3-AEC4-1A26B5C60E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20000">
              <a:off x="237" y="273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1" name="Rectangle 417">
              <a:extLst>
                <a:ext uri="{FF2B5EF4-FFF2-40B4-BE49-F238E27FC236}">
                  <a16:creationId xmlns:a16="http://schemas.microsoft.com/office/drawing/2014/main" id="{761C86A9-1E61-4002-B0BC-E7F2E0C777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20000">
              <a:off x="253" y="276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2" name="Freeform 418">
              <a:extLst>
                <a:ext uri="{FF2B5EF4-FFF2-40B4-BE49-F238E27FC236}">
                  <a16:creationId xmlns:a16="http://schemas.microsoft.com/office/drawing/2014/main" id="{DEF7868A-F36E-4FB2-86F5-1910EF8820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" y="3167"/>
              <a:ext cx="45" cy="76"/>
            </a:xfrm>
            <a:custGeom>
              <a:avLst/>
              <a:gdLst>
                <a:gd name="T0" fmla="*/ 16 w 262"/>
                <a:gd name="T1" fmla="*/ 17 h 441"/>
                <a:gd name="T2" fmla="*/ 0 w 262"/>
                <a:gd name="T3" fmla="*/ 60 h 441"/>
                <a:gd name="T4" fmla="*/ 8 w 262"/>
                <a:gd name="T5" fmla="*/ 110 h 441"/>
                <a:gd name="T6" fmla="*/ 59 w 262"/>
                <a:gd name="T7" fmla="*/ 136 h 441"/>
                <a:gd name="T8" fmla="*/ 110 w 262"/>
                <a:gd name="T9" fmla="*/ 127 h 441"/>
                <a:gd name="T10" fmla="*/ 135 w 262"/>
                <a:gd name="T11" fmla="*/ 85 h 441"/>
                <a:gd name="T12" fmla="*/ 127 w 262"/>
                <a:gd name="T13" fmla="*/ 34 h 441"/>
                <a:gd name="T14" fmla="*/ 169 w 262"/>
                <a:gd name="T15" fmla="*/ 110 h 441"/>
                <a:gd name="T16" fmla="*/ 186 w 262"/>
                <a:gd name="T17" fmla="*/ 0 h 441"/>
                <a:gd name="T18" fmla="*/ 84 w 262"/>
                <a:gd name="T19" fmla="*/ 34 h 441"/>
                <a:gd name="T20" fmla="*/ 101 w 262"/>
                <a:gd name="T21" fmla="*/ 60 h 441"/>
                <a:gd name="T22" fmla="*/ 101 w 262"/>
                <a:gd name="T23" fmla="*/ 85 h 441"/>
                <a:gd name="T24" fmla="*/ 76 w 262"/>
                <a:gd name="T25" fmla="*/ 94 h 441"/>
                <a:gd name="T26" fmla="*/ 42 w 262"/>
                <a:gd name="T27" fmla="*/ 94 h 441"/>
                <a:gd name="T28" fmla="*/ 25 w 262"/>
                <a:gd name="T29" fmla="*/ 77 h 441"/>
                <a:gd name="T30" fmla="*/ 50 w 262"/>
                <a:gd name="T31" fmla="*/ 43 h 441"/>
                <a:gd name="T32" fmla="*/ 67 w 262"/>
                <a:gd name="T33" fmla="*/ 161 h 441"/>
                <a:gd name="T34" fmla="*/ 33 w 262"/>
                <a:gd name="T35" fmla="*/ 187 h 441"/>
                <a:gd name="T36" fmla="*/ 25 w 262"/>
                <a:gd name="T37" fmla="*/ 237 h 441"/>
                <a:gd name="T38" fmla="*/ 67 w 262"/>
                <a:gd name="T39" fmla="*/ 280 h 441"/>
                <a:gd name="T40" fmla="*/ 110 w 262"/>
                <a:gd name="T41" fmla="*/ 288 h 441"/>
                <a:gd name="T42" fmla="*/ 152 w 262"/>
                <a:gd name="T43" fmla="*/ 263 h 441"/>
                <a:gd name="T44" fmla="*/ 160 w 262"/>
                <a:gd name="T45" fmla="*/ 212 h 441"/>
                <a:gd name="T46" fmla="*/ 186 w 262"/>
                <a:gd name="T47" fmla="*/ 187 h 441"/>
                <a:gd name="T48" fmla="*/ 237 w 262"/>
                <a:gd name="T49" fmla="*/ 254 h 441"/>
                <a:gd name="T50" fmla="*/ 110 w 262"/>
                <a:gd name="T51" fmla="*/ 153 h 441"/>
                <a:gd name="T52" fmla="*/ 127 w 262"/>
                <a:gd name="T53" fmla="*/ 195 h 441"/>
                <a:gd name="T54" fmla="*/ 135 w 262"/>
                <a:gd name="T55" fmla="*/ 229 h 441"/>
                <a:gd name="T56" fmla="*/ 118 w 262"/>
                <a:gd name="T57" fmla="*/ 246 h 441"/>
                <a:gd name="T58" fmla="*/ 84 w 262"/>
                <a:gd name="T59" fmla="*/ 254 h 441"/>
                <a:gd name="T60" fmla="*/ 59 w 262"/>
                <a:gd name="T61" fmla="*/ 237 h 441"/>
                <a:gd name="T62" fmla="*/ 59 w 262"/>
                <a:gd name="T63" fmla="*/ 212 h 441"/>
                <a:gd name="T64" fmla="*/ 67 w 262"/>
                <a:gd name="T65" fmla="*/ 161 h 441"/>
                <a:gd name="T66" fmla="*/ 245 w 262"/>
                <a:gd name="T67" fmla="*/ 322 h 441"/>
                <a:gd name="T68" fmla="*/ 194 w 262"/>
                <a:gd name="T69" fmla="*/ 297 h 441"/>
                <a:gd name="T70" fmla="*/ 118 w 262"/>
                <a:gd name="T71" fmla="*/ 314 h 441"/>
                <a:gd name="T72" fmla="*/ 84 w 262"/>
                <a:gd name="T73" fmla="*/ 331 h 441"/>
                <a:gd name="T74" fmla="*/ 59 w 262"/>
                <a:gd name="T75" fmla="*/ 364 h 441"/>
                <a:gd name="T76" fmla="*/ 67 w 262"/>
                <a:gd name="T77" fmla="*/ 415 h 441"/>
                <a:gd name="T78" fmla="*/ 118 w 262"/>
                <a:gd name="T79" fmla="*/ 441 h 441"/>
                <a:gd name="T80" fmla="*/ 194 w 262"/>
                <a:gd name="T81" fmla="*/ 424 h 441"/>
                <a:gd name="T82" fmla="*/ 237 w 262"/>
                <a:gd name="T83" fmla="*/ 407 h 441"/>
                <a:gd name="T84" fmla="*/ 262 w 262"/>
                <a:gd name="T85" fmla="*/ 373 h 441"/>
                <a:gd name="T86" fmla="*/ 228 w 262"/>
                <a:gd name="T87" fmla="*/ 356 h 441"/>
                <a:gd name="T88" fmla="*/ 220 w 262"/>
                <a:gd name="T89" fmla="*/ 373 h 441"/>
                <a:gd name="T90" fmla="*/ 194 w 262"/>
                <a:gd name="T91" fmla="*/ 390 h 441"/>
                <a:gd name="T92" fmla="*/ 135 w 262"/>
                <a:gd name="T93" fmla="*/ 398 h 441"/>
                <a:gd name="T94" fmla="*/ 93 w 262"/>
                <a:gd name="T95" fmla="*/ 390 h 441"/>
                <a:gd name="T96" fmla="*/ 93 w 262"/>
                <a:gd name="T97" fmla="*/ 373 h 441"/>
                <a:gd name="T98" fmla="*/ 110 w 262"/>
                <a:gd name="T99" fmla="*/ 356 h 441"/>
                <a:gd name="T100" fmla="*/ 152 w 262"/>
                <a:gd name="T101" fmla="*/ 347 h 441"/>
                <a:gd name="T102" fmla="*/ 203 w 262"/>
                <a:gd name="T103" fmla="*/ 339 h 441"/>
                <a:gd name="T104" fmla="*/ 228 w 262"/>
                <a:gd name="T105" fmla="*/ 35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2" h="441">
                  <a:moveTo>
                    <a:pt x="42" y="9"/>
                  </a:moveTo>
                  <a:lnTo>
                    <a:pt x="16" y="17"/>
                  </a:lnTo>
                  <a:lnTo>
                    <a:pt x="8" y="34"/>
                  </a:lnTo>
                  <a:lnTo>
                    <a:pt x="0" y="60"/>
                  </a:lnTo>
                  <a:lnTo>
                    <a:pt x="0" y="85"/>
                  </a:lnTo>
                  <a:lnTo>
                    <a:pt x="8" y="110"/>
                  </a:lnTo>
                  <a:lnTo>
                    <a:pt x="33" y="127"/>
                  </a:lnTo>
                  <a:lnTo>
                    <a:pt x="59" y="136"/>
                  </a:lnTo>
                  <a:lnTo>
                    <a:pt x="84" y="136"/>
                  </a:lnTo>
                  <a:lnTo>
                    <a:pt x="110" y="127"/>
                  </a:lnTo>
                  <a:lnTo>
                    <a:pt x="127" y="110"/>
                  </a:lnTo>
                  <a:lnTo>
                    <a:pt x="135" y="85"/>
                  </a:lnTo>
                  <a:lnTo>
                    <a:pt x="135" y="60"/>
                  </a:lnTo>
                  <a:lnTo>
                    <a:pt x="127" y="34"/>
                  </a:lnTo>
                  <a:lnTo>
                    <a:pt x="160" y="34"/>
                  </a:lnTo>
                  <a:lnTo>
                    <a:pt x="169" y="110"/>
                  </a:lnTo>
                  <a:lnTo>
                    <a:pt x="211" y="102"/>
                  </a:lnTo>
                  <a:lnTo>
                    <a:pt x="186" y="0"/>
                  </a:lnTo>
                  <a:lnTo>
                    <a:pt x="84" y="0"/>
                  </a:lnTo>
                  <a:lnTo>
                    <a:pt x="84" y="34"/>
                  </a:lnTo>
                  <a:lnTo>
                    <a:pt x="93" y="43"/>
                  </a:lnTo>
                  <a:lnTo>
                    <a:pt x="101" y="60"/>
                  </a:lnTo>
                  <a:lnTo>
                    <a:pt x="101" y="77"/>
                  </a:lnTo>
                  <a:lnTo>
                    <a:pt x="101" y="85"/>
                  </a:lnTo>
                  <a:lnTo>
                    <a:pt x="84" y="94"/>
                  </a:lnTo>
                  <a:lnTo>
                    <a:pt x="76" y="94"/>
                  </a:lnTo>
                  <a:lnTo>
                    <a:pt x="59" y="102"/>
                  </a:lnTo>
                  <a:lnTo>
                    <a:pt x="42" y="94"/>
                  </a:lnTo>
                  <a:lnTo>
                    <a:pt x="33" y="85"/>
                  </a:lnTo>
                  <a:lnTo>
                    <a:pt x="25" y="77"/>
                  </a:lnTo>
                  <a:lnTo>
                    <a:pt x="33" y="60"/>
                  </a:lnTo>
                  <a:lnTo>
                    <a:pt x="50" y="43"/>
                  </a:lnTo>
                  <a:lnTo>
                    <a:pt x="42" y="9"/>
                  </a:lnTo>
                  <a:close/>
                  <a:moveTo>
                    <a:pt x="67" y="161"/>
                  </a:moveTo>
                  <a:lnTo>
                    <a:pt x="50" y="170"/>
                  </a:lnTo>
                  <a:lnTo>
                    <a:pt x="33" y="187"/>
                  </a:lnTo>
                  <a:lnTo>
                    <a:pt x="25" y="212"/>
                  </a:lnTo>
                  <a:lnTo>
                    <a:pt x="25" y="237"/>
                  </a:lnTo>
                  <a:lnTo>
                    <a:pt x="42" y="263"/>
                  </a:lnTo>
                  <a:lnTo>
                    <a:pt x="67" y="280"/>
                  </a:lnTo>
                  <a:lnTo>
                    <a:pt x="84" y="288"/>
                  </a:lnTo>
                  <a:lnTo>
                    <a:pt x="110" y="288"/>
                  </a:lnTo>
                  <a:lnTo>
                    <a:pt x="135" y="280"/>
                  </a:lnTo>
                  <a:lnTo>
                    <a:pt x="152" y="263"/>
                  </a:lnTo>
                  <a:lnTo>
                    <a:pt x="169" y="237"/>
                  </a:lnTo>
                  <a:lnTo>
                    <a:pt x="160" y="212"/>
                  </a:lnTo>
                  <a:lnTo>
                    <a:pt x="152" y="187"/>
                  </a:lnTo>
                  <a:lnTo>
                    <a:pt x="186" y="187"/>
                  </a:lnTo>
                  <a:lnTo>
                    <a:pt x="203" y="263"/>
                  </a:lnTo>
                  <a:lnTo>
                    <a:pt x="237" y="254"/>
                  </a:lnTo>
                  <a:lnTo>
                    <a:pt x="220" y="153"/>
                  </a:lnTo>
                  <a:lnTo>
                    <a:pt x="110" y="153"/>
                  </a:lnTo>
                  <a:lnTo>
                    <a:pt x="110" y="187"/>
                  </a:lnTo>
                  <a:lnTo>
                    <a:pt x="127" y="195"/>
                  </a:lnTo>
                  <a:lnTo>
                    <a:pt x="135" y="212"/>
                  </a:lnTo>
                  <a:lnTo>
                    <a:pt x="135" y="229"/>
                  </a:lnTo>
                  <a:lnTo>
                    <a:pt x="127" y="237"/>
                  </a:lnTo>
                  <a:lnTo>
                    <a:pt x="118" y="246"/>
                  </a:lnTo>
                  <a:lnTo>
                    <a:pt x="101" y="246"/>
                  </a:lnTo>
                  <a:lnTo>
                    <a:pt x="84" y="254"/>
                  </a:lnTo>
                  <a:lnTo>
                    <a:pt x="76" y="246"/>
                  </a:lnTo>
                  <a:lnTo>
                    <a:pt x="59" y="237"/>
                  </a:lnTo>
                  <a:lnTo>
                    <a:pt x="59" y="229"/>
                  </a:lnTo>
                  <a:lnTo>
                    <a:pt x="59" y="212"/>
                  </a:lnTo>
                  <a:lnTo>
                    <a:pt x="84" y="195"/>
                  </a:lnTo>
                  <a:lnTo>
                    <a:pt x="67" y="161"/>
                  </a:lnTo>
                  <a:close/>
                  <a:moveTo>
                    <a:pt x="262" y="347"/>
                  </a:moveTo>
                  <a:lnTo>
                    <a:pt x="245" y="322"/>
                  </a:lnTo>
                  <a:lnTo>
                    <a:pt x="228" y="305"/>
                  </a:lnTo>
                  <a:lnTo>
                    <a:pt x="194" y="297"/>
                  </a:lnTo>
                  <a:lnTo>
                    <a:pt x="143" y="305"/>
                  </a:lnTo>
                  <a:lnTo>
                    <a:pt x="118" y="314"/>
                  </a:lnTo>
                  <a:lnTo>
                    <a:pt x="101" y="322"/>
                  </a:lnTo>
                  <a:lnTo>
                    <a:pt x="84" y="331"/>
                  </a:lnTo>
                  <a:lnTo>
                    <a:pt x="67" y="339"/>
                  </a:lnTo>
                  <a:lnTo>
                    <a:pt x="59" y="364"/>
                  </a:lnTo>
                  <a:lnTo>
                    <a:pt x="59" y="390"/>
                  </a:lnTo>
                  <a:lnTo>
                    <a:pt x="67" y="415"/>
                  </a:lnTo>
                  <a:lnTo>
                    <a:pt x="84" y="432"/>
                  </a:lnTo>
                  <a:lnTo>
                    <a:pt x="118" y="441"/>
                  </a:lnTo>
                  <a:lnTo>
                    <a:pt x="169" y="432"/>
                  </a:lnTo>
                  <a:lnTo>
                    <a:pt x="194" y="424"/>
                  </a:lnTo>
                  <a:lnTo>
                    <a:pt x="220" y="415"/>
                  </a:lnTo>
                  <a:lnTo>
                    <a:pt x="237" y="407"/>
                  </a:lnTo>
                  <a:lnTo>
                    <a:pt x="245" y="398"/>
                  </a:lnTo>
                  <a:lnTo>
                    <a:pt x="262" y="373"/>
                  </a:lnTo>
                  <a:lnTo>
                    <a:pt x="262" y="347"/>
                  </a:lnTo>
                  <a:close/>
                  <a:moveTo>
                    <a:pt x="228" y="356"/>
                  </a:moveTo>
                  <a:lnTo>
                    <a:pt x="228" y="373"/>
                  </a:lnTo>
                  <a:lnTo>
                    <a:pt x="220" y="373"/>
                  </a:lnTo>
                  <a:lnTo>
                    <a:pt x="211" y="381"/>
                  </a:lnTo>
                  <a:lnTo>
                    <a:pt x="194" y="390"/>
                  </a:lnTo>
                  <a:lnTo>
                    <a:pt x="160" y="390"/>
                  </a:lnTo>
                  <a:lnTo>
                    <a:pt x="135" y="398"/>
                  </a:lnTo>
                  <a:lnTo>
                    <a:pt x="110" y="398"/>
                  </a:lnTo>
                  <a:lnTo>
                    <a:pt x="93" y="390"/>
                  </a:lnTo>
                  <a:lnTo>
                    <a:pt x="93" y="381"/>
                  </a:lnTo>
                  <a:lnTo>
                    <a:pt x="93" y="373"/>
                  </a:lnTo>
                  <a:lnTo>
                    <a:pt x="93" y="364"/>
                  </a:lnTo>
                  <a:lnTo>
                    <a:pt x="110" y="356"/>
                  </a:lnTo>
                  <a:lnTo>
                    <a:pt x="127" y="347"/>
                  </a:lnTo>
                  <a:lnTo>
                    <a:pt x="152" y="347"/>
                  </a:lnTo>
                  <a:lnTo>
                    <a:pt x="186" y="339"/>
                  </a:lnTo>
                  <a:lnTo>
                    <a:pt x="203" y="339"/>
                  </a:lnTo>
                  <a:lnTo>
                    <a:pt x="220" y="347"/>
                  </a:lnTo>
                  <a:lnTo>
                    <a:pt x="228" y="356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3" name="Rectangle 419">
              <a:extLst>
                <a:ext uri="{FF2B5EF4-FFF2-40B4-BE49-F238E27FC236}">
                  <a16:creationId xmlns:a16="http://schemas.microsoft.com/office/drawing/2014/main" id="{F590C6C9-AABF-44BC-BBF3-48A94F1523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40000">
              <a:off x="178" y="3153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4" name="Rectangle 420">
              <a:extLst>
                <a:ext uri="{FF2B5EF4-FFF2-40B4-BE49-F238E27FC236}">
                  <a16:creationId xmlns:a16="http://schemas.microsoft.com/office/drawing/2014/main" id="{D060961D-6B70-4173-91FD-C4291B618F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40000">
              <a:off x="181" y="317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5" name="Rectangle 421">
              <a:extLst>
                <a:ext uri="{FF2B5EF4-FFF2-40B4-BE49-F238E27FC236}">
                  <a16:creationId xmlns:a16="http://schemas.microsoft.com/office/drawing/2014/main" id="{5E47A8E1-5F6E-4651-A59D-A5DC227AAA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40000">
              <a:off x="187" y="320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6" name="Freeform 422">
              <a:extLst>
                <a:ext uri="{FF2B5EF4-FFF2-40B4-BE49-F238E27FC236}">
                  <a16:creationId xmlns:a16="http://schemas.microsoft.com/office/drawing/2014/main" id="{A4C893B8-22E1-42B5-A5F9-3C7F829A81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3066"/>
              <a:ext cx="74" cy="49"/>
            </a:xfrm>
            <a:custGeom>
              <a:avLst/>
              <a:gdLst>
                <a:gd name="T0" fmla="*/ 85 w 423"/>
                <a:gd name="T1" fmla="*/ 51 h 279"/>
                <a:gd name="T2" fmla="*/ 34 w 423"/>
                <a:gd name="T3" fmla="*/ 118 h 279"/>
                <a:gd name="T4" fmla="*/ 0 w 423"/>
                <a:gd name="T5" fmla="*/ 203 h 279"/>
                <a:gd name="T6" fmla="*/ 42 w 423"/>
                <a:gd name="T7" fmla="*/ 178 h 279"/>
                <a:gd name="T8" fmla="*/ 93 w 423"/>
                <a:gd name="T9" fmla="*/ 93 h 279"/>
                <a:gd name="T10" fmla="*/ 135 w 423"/>
                <a:gd name="T11" fmla="*/ 59 h 279"/>
                <a:gd name="T12" fmla="*/ 8 w 423"/>
                <a:gd name="T13" fmla="*/ 0 h 279"/>
                <a:gd name="T14" fmla="*/ 220 w 423"/>
                <a:gd name="T15" fmla="*/ 42 h 279"/>
                <a:gd name="T16" fmla="*/ 178 w 423"/>
                <a:gd name="T17" fmla="*/ 51 h 279"/>
                <a:gd name="T18" fmla="*/ 152 w 423"/>
                <a:gd name="T19" fmla="*/ 84 h 279"/>
                <a:gd name="T20" fmla="*/ 135 w 423"/>
                <a:gd name="T21" fmla="*/ 127 h 279"/>
                <a:gd name="T22" fmla="*/ 135 w 423"/>
                <a:gd name="T23" fmla="*/ 211 h 279"/>
                <a:gd name="T24" fmla="*/ 178 w 423"/>
                <a:gd name="T25" fmla="*/ 245 h 279"/>
                <a:gd name="T26" fmla="*/ 229 w 423"/>
                <a:gd name="T27" fmla="*/ 228 h 279"/>
                <a:gd name="T28" fmla="*/ 254 w 423"/>
                <a:gd name="T29" fmla="*/ 203 h 279"/>
                <a:gd name="T30" fmla="*/ 262 w 423"/>
                <a:gd name="T31" fmla="*/ 152 h 279"/>
                <a:gd name="T32" fmla="*/ 262 w 423"/>
                <a:gd name="T33" fmla="*/ 67 h 279"/>
                <a:gd name="T34" fmla="*/ 220 w 423"/>
                <a:gd name="T35" fmla="*/ 42 h 279"/>
                <a:gd name="T36" fmla="*/ 229 w 423"/>
                <a:gd name="T37" fmla="*/ 76 h 279"/>
                <a:gd name="T38" fmla="*/ 229 w 423"/>
                <a:gd name="T39" fmla="*/ 118 h 279"/>
                <a:gd name="T40" fmla="*/ 220 w 423"/>
                <a:gd name="T41" fmla="*/ 178 h 279"/>
                <a:gd name="T42" fmla="*/ 203 w 423"/>
                <a:gd name="T43" fmla="*/ 203 h 279"/>
                <a:gd name="T44" fmla="*/ 186 w 423"/>
                <a:gd name="T45" fmla="*/ 211 h 279"/>
                <a:gd name="T46" fmla="*/ 169 w 423"/>
                <a:gd name="T47" fmla="*/ 194 h 279"/>
                <a:gd name="T48" fmla="*/ 169 w 423"/>
                <a:gd name="T49" fmla="*/ 169 h 279"/>
                <a:gd name="T50" fmla="*/ 186 w 423"/>
                <a:gd name="T51" fmla="*/ 110 h 279"/>
                <a:gd name="T52" fmla="*/ 203 w 423"/>
                <a:gd name="T53" fmla="*/ 76 h 279"/>
                <a:gd name="T54" fmla="*/ 381 w 423"/>
                <a:gd name="T55" fmla="*/ 76 h 279"/>
                <a:gd name="T56" fmla="*/ 330 w 423"/>
                <a:gd name="T57" fmla="*/ 84 h 279"/>
                <a:gd name="T58" fmla="*/ 313 w 423"/>
                <a:gd name="T59" fmla="*/ 118 h 279"/>
                <a:gd name="T60" fmla="*/ 296 w 423"/>
                <a:gd name="T61" fmla="*/ 161 h 279"/>
                <a:gd name="T62" fmla="*/ 296 w 423"/>
                <a:gd name="T63" fmla="*/ 245 h 279"/>
                <a:gd name="T64" fmla="*/ 339 w 423"/>
                <a:gd name="T65" fmla="*/ 279 h 279"/>
                <a:gd name="T66" fmla="*/ 389 w 423"/>
                <a:gd name="T67" fmla="*/ 262 h 279"/>
                <a:gd name="T68" fmla="*/ 406 w 423"/>
                <a:gd name="T69" fmla="*/ 237 h 279"/>
                <a:gd name="T70" fmla="*/ 423 w 423"/>
                <a:gd name="T71" fmla="*/ 186 h 279"/>
                <a:gd name="T72" fmla="*/ 423 w 423"/>
                <a:gd name="T73" fmla="*/ 101 h 279"/>
                <a:gd name="T74" fmla="*/ 381 w 423"/>
                <a:gd name="T75" fmla="*/ 76 h 279"/>
                <a:gd name="T76" fmla="*/ 381 w 423"/>
                <a:gd name="T77" fmla="*/ 110 h 279"/>
                <a:gd name="T78" fmla="*/ 389 w 423"/>
                <a:gd name="T79" fmla="*/ 152 h 279"/>
                <a:gd name="T80" fmla="*/ 372 w 423"/>
                <a:gd name="T81" fmla="*/ 211 h 279"/>
                <a:gd name="T82" fmla="*/ 364 w 423"/>
                <a:gd name="T83" fmla="*/ 237 h 279"/>
                <a:gd name="T84" fmla="*/ 347 w 423"/>
                <a:gd name="T85" fmla="*/ 245 h 279"/>
                <a:gd name="T86" fmla="*/ 330 w 423"/>
                <a:gd name="T87" fmla="*/ 228 h 279"/>
                <a:gd name="T88" fmla="*/ 330 w 423"/>
                <a:gd name="T89" fmla="*/ 203 h 279"/>
                <a:gd name="T90" fmla="*/ 339 w 423"/>
                <a:gd name="T91" fmla="*/ 144 h 279"/>
                <a:gd name="T92" fmla="*/ 356 w 423"/>
                <a:gd name="T93" fmla="*/ 11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3" h="279">
                  <a:moveTo>
                    <a:pt x="0" y="34"/>
                  </a:moveTo>
                  <a:lnTo>
                    <a:pt x="85" y="51"/>
                  </a:lnTo>
                  <a:lnTo>
                    <a:pt x="59" y="84"/>
                  </a:lnTo>
                  <a:lnTo>
                    <a:pt x="34" y="118"/>
                  </a:lnTo>
                  <a:lnTo>
                    <a:pt x="8" y="161"/>
                  </a:lnTo>
                  <a:lnTo>
                    <a:pt x="0" y="203"/>
                  </a:lnTo>
                  <a:lnTo>
                    <a:pt x="34" y="211"/>
                  </a:lnTo>
                  <a:lnTo>
                    <a:pt x="42" y="178"/>
                  </a:lnTo>
                  <a:lnTo>
                    <a:pt x="51" y="152"/>
                  </a:lnTo>
                  <a:lnTo>
                    <a:pt x="93" y="93"/>
                  </a:lnTo>
                  <a:lnTo>
                    <a:pt x="110" y="67"/>
                  </a:lnTo>
                  <a:lnTo>
                    <a:pt x="135" y="59"/>
                  </a:lnTo>
                  <a:lnTo>
                    <a:pt x="135" y="25"/>
                  </a:lnTo>
                  <a:lnTo>
                    <a:pt x="8" y="0"/>
                  </a:lnTo>
                  <a:lnTo>
                    <a:pt x="0" y="34"/>
                  </a:lnTo>
                  <a:close/>
                  <a:moveTo>
                    <a:pt x="220" y="42"/>
                  </a:moveTo>
                  <a:lnTo>
                    <a:pt x="195" y="42"/>
                  </a:lnTo>
                  <a:lnTo>
                    <a:pt x="178" y="51"/>
                  </a:lnTo>
                  <a:lnTo>
                    <a:pt x="161" y="67"/>
                  </a:lnTo>
                  <a:lnTo>
                    <a:pt x="152" y="84"/>
                  </a:lnTo>
                  <a:lnTo>
                    <a:pt x="144" y="101"/>
                  </a:lnTo>
                  <a:lnTo>
                    <a:pt x="135" y="127"/>
                  </a:lnTo>
                  <a:lnTo>
                    <a:pt x="135" y="178"/>
                  </a:lnTo>
                  <a:lnTo>
                    <a:pt x="135" y="211"/>
                  </a:lnTo>
                  <a:lnTo>
                    <a:pt x="152" y="228"/>
                  </a:lnTo>
                  <a:lnTo>
                    <a:pt x="178" y="245"/>
                  </a:lnTo>
                  <a:lnTo>
                    <a:pt x="203" y="245"/>
                  </a:lnTo>
                  <a:lnTo>
                    <a:pt x="229" y="228"/>
                  </a:lnTo>
                  <a:lnTo>
                    <a:pt x="237" y="220"/>
                  </a:lnTo>
                  <a:lnTo>
                    <a:pt x="254" y="203"/>
                  </a:lnTo>
                  <a:lnTo>
                    <a:pt x="262" y="178"/>
                  </a:lnTo>
                  <a:lnTo>
                    <a:pt x="262" y="152"/>
                  </a:lnTo>
                  <a:lnTo>
                    <a:pt x="271" y="110"/>
                  </a:lnTo>
                  <a:lnTo>
                    <a:pt x="262" y="67"/>
                  </a:lnTo>
                  <a:lnTo>
                    <a:pt x="245" y="51"/>
                  </a:lnTo>
                  <a:lnTo>
                    <a:pt x="220" y="42"/>
                  </a:lnTo>
                  <a:close/>
                  <a:moveTo>
                    <a:pt x="220" y="76"/>
                  </a:moveTo>
                  <a:lnTo>
                    <a:pt x="229" y="76"/>
                  </a:lnTo>
                  <a:lnTo>
                    <a:pt x="229" y="101"/>
                  </a:lnTo>
                  <a:lnTo>
                    <a:pt x="229" y="118"/>
                  </a:lnTo>
                  <a:lnTo>
                    <a:pt x="229" y="144"/>
                  </a:lnTo>
                  <a:lnTo>
                    <a:pt x="220" y="178"/>
                  </a:lnTo>
                  <a:lnTo>
                    <a:pt x="212" y="194"/>
                  </a:lnTo>
                  <a:lnTo>
                    <a:pt x="203" y="203"/>
                  </a:lnTo>
                  <a:lnTo>
                    <a:pt x="203" y="211"/>
                  </a:lnTo>
                  <a:lnTo>
                    <a:pt x="186" y="211"/>
                  </a:lnTo>
                  <a:lnTo>
                    <a:pt x="178" y="203"/>
                  </a:lnTo>
                  <a:lnTo>
                    <a:pt x="169" y="194"/>
                  </a:lnTo>
                  <a:lnTo>
                    <a:pt x="169" y="186"/>
                  </a:lnTo>
                  <a:lnTo>
                    <a:pt x="169" y="169"/>
                  </a:lnTo>
                  <a:lnTo>
                    <a:pt x="178" y="135"/>
                  </a:lnTo>
                  <a:lnTo>
                    <a:pt x="186" y="110"/>
                  </a:lnTo>
                  <a:lnTo>
                    <a:pt x="195" y="84"/>
                  </a:lnTo>
                  <a:lnTo>
                    <a:pt x="203" y="76"/>
                  </a:lnTo>
                  <a:lnTo>
                    <a:pt x="220" y="76"/>
                  </a:lnTo>
                  <a:close/>
                  <a:moveTo>
                    <a:pt x="381" y="76"/>
                  </a:moveTo>
                  <a:lnTo>
                    <a:pt x="356" y="76"/>
                  </a:lnTo>
                  <a:lnTo>
                    <a:pt x="330" y="84"/>
                  </a:lnTo>
                  <a:lnTo>
                    <a:pt x="322" y="101"/>
                  </a:lnTo>
                  <a:lnTo>
                    <a:pt x="313" y="118"/>
                  </a:lnTo>
                  <a:lnTo>
                    <a:pt x="305" y="135"/>
                  </a:lnTo>
                  <a:lnTo>
                    <a:pt x="296" y="161"/>
                  </a:lnTo>
                  <a:lnTo>
                    <a:pt x="288" y="211"/>
                  </a:lnTo>
                  <a:lnTo>
                    <a:pt x="296" y="245"/>
                  </a:lnTo>
                  <a:lnTo>
                    <a:pt x="313" y="262"/>
                  </a:lnTo>
                  <a:lnTo>
                    <a:pt x="339" y="279"/>
                  </a:lnTo>
                  <a:lnTo>
                    <a:pt x="364" y="279"/>
                  </a:lnTo>
                  <a:lnTo>
                    <a:pt x="389" y="262"/>
                  </a:lnTo>
                  <a:lnTo>
                    <a:pt x="398" y="254"/>
                  </a:lnTo>
                  <a:lnTo>
                    <a:pt x="406" y="237"/>
                  </a:lnTo>
                  <a:lnTo>
                    <a:pt x="415" y="211"/>
                  </a:lnTo>
                  <a:lnTo>
                    <a:pt x="423" y="186"/>
                  </a:lnTo>
                  <a:lnTo>
                    <a:pt x="423" y="144"/>
                  </a:lnTo>
                  <a:lnTo>
                    <a:pt x="423" y="101"/>
                  </a:lnTo>
                  <a:lnTo>
                    <a:pt x="406" y="84"/>
                  </a:lnTo>
                  <a:lnTo>
                    <a:pt x="381" y="76"/>
                  </a:lnTo>
                  <a:close/>
                  <a:moveTo>
                    <a:pt x="372" y="110"/>
                  </a:moveTo>
                  <a:lnTo>
                    <a:pt x="381" y="110"/>
                  </a:lnTo>
                  <a:lnTo>
                    <a:pt x="389" y="135"/>
                  </a:lnTo>
                  <a:lnTo>
                    <a:pt x="389" y="152"/>
                  </a:lnTo>
                  <a:lnTo>
                    <a:pt x="381" y="178"/>
                  </a:lnTo>
                  <a:lnTo>
                    <a:pt x="372" y="211"/>
                  </a:lnTo>
                  <a:lnTo>
                    <a:pt x="372" y="228"/>
                  </a:lnTo>
                  <a:lnTo>
                    <a:pt x="364" y="237"/>
                  </a:lnTo>
                  <a:lnTo>
                    <a:pt x="356" y="245"/>
                  </a:lnTo>
                  <a:lnTo>
                    <a:pt x="347" y="245"/>
                  </a:lnTo>
                  <a:lnTo>
                    <a:pt x="330" y="237"/>
                  </a:lnTo>
                  <a:lnTo>
                    <a:pt x="330" y="228"/>
                  </a:lnTo>
                  <a:lnTo>
                    <a:pt x="330" y="220"/>
                  </a:lnTo>
                  <a:lnTo>
                    <a:pt x="330" y="203"/>
                  </a:lnTo>
                  <a:lnTo>
                    <a:pt x="330" y="169"/>
                  </a:lnTo>
                  <a:lnTo>
                    <a:pt x="339" y="144"/>
                  </a:lnTo>
                  <a:lnTo>
                    <a:pt x="347" y="118"/>
                  </a:lnTo>
                  <a:lnTo>
                    <a:pt x="356" y="110"/>
                  </a:lnTo>
                  <a:lnTo>
                    <a:pt x="372" y="110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7" name="Rectangle 423">
              <a:extLst>
                <a:ext uri="{FF2B5EF4-FFF2-40B4-BE49-F238E27FC236}">
                  <a16:creationId xmlns:a16="http://schemas.microsoft.com/office/drawing/2014/main" id="{14C542F2-87AA-4DF3-91E4-423AEFF52F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3390" y="305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8" name="Rectangle 424">
              <a:extLst>
                <a:ext uri="{FF2B5EF4-FFF2-40B4-BE49-F238E27FC236}">
                  <a16:creationId xmlns:a16="http://schemas.microsoft.com/office/drawing/2014/main" id="{95807495-08FF-49DB-ACE1-2EA5BC7F90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3417" y="305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9" name="Rectangle 425">
              <a:extLst>
                <a:ext uri="{FF2B5EF4-FFF2-40B4-BE49-F238E27FC236}">
                  <a16:creationId xmlns:a16="http://schemas.microsoft.com/office/drawing/2014/main" id="{524DC59E-63A8-455A-9EA5-1268E2C0A8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3443" y="306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0" name="Freeform 426">
              <a:extLst>
                <a:ext uri="{FF2B5EF4-FFF2-40B4-BE49-F238E27FC236}">
                  <a16:creationId xmlns:a16="http://schemas.microsoft.com/office/drawing/2014/main" id="{2F65A789-AD43-4C9D-A39D-885DF6653D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8" y="4374"/>
              <a:ext cx="58" cy="81"/>
            </a:xfrm>
            <a:custGeom>
              <a:avLst/>
              <a:gdLst>
                <a:gd name="T0" fmla="*/ 169 w 338"/>
                <a:gd name="T1" fmla="*/ 93 h 466"/>
                <a:gd name="T2" fmla="*/ 76 w 338"/>
                <a:gd name="T3" fmla="*/ 93 h 466"/>
                <a:gd name="T4" fmla="*/ 0 w 338"/>
                <a:gd name="T5" fmla="*/ 119 h 466"/>
                <a:gd name="T6" fmla="*/ 42 w 338"/>
                <a:gd name="T7" fmla="*/ 136 h 466"/>
                <a:gd name="T8" fmla="*/ 101 w 338"/>
                <a:gd name="T9" fmla="*/ 127 h 466"/>
                <a:gd name="T10" fmla="*/ 169 w 338"/>
                <a:gd name="T11" fmla="*/ 127 h 466"/>
                <a:gd name="T12" fmla="*/ 220 w 338"/>
                <a:gd name="T13" fmla="*/ 119 h 466"/>
                <a:gd name="T14" fmla="*/ 127 w 338"/>
                <a:gd name="T15" fmla="*/ 17 h 466"/>
                <a:gd name="T16" fmla="*/ 84 w 338"/>
                <a:gd name="T17" fmla="*/ 220 h 466"/>
                <a:gd name="T18" fmla="*/ 67 w 338"/>
                <a:gd name="T19" fmla="*/ 271 h 466"/>
                <a:gd name="T20" fmla="*/ 101 w 338"/>
                <a:gd name="T21" fmla="*/ 314 h 466"/>
                <a:gd name="T22" fmla="*/ 152 w 338"/>
                <a:gd name="T23" fmla="*/ 330 h 466"/>
                <a:gd name="T24" fmla="*/ 194 w 338"/>
                <a:gd name="T25" fmla="*/ 305 h 466"/>
                <a:gd name="T26" fmla="*/ 211 w 338"/>
                <a:gd name="T27" fmla="*/ 263 h 466"/>
                <a:gd name="T28" fmla="*/ 186 w 338"/>
                <a:gd name="T29" fmla="*/ 220 h 466"/>
                <a:gd name="T30" fmla="*/ 254 w 338"/>
                <a:gd name="T31" fmla="*/ 271 h 466"/>
                <a:gd name="T32" fmla="*/ 237 w 338"/>
                <a:gd name="T33" fmla="*/ 170 h 466"/>
                <a:gd name="T34" fmla="*/ 144 w 338"/>
                <a:gd name="T35" fmla="*/ 220 h 466"/>
                <a:gd name="T36" fmla="*/ 169 w 338"/>
                <a:gd name="T37" fmla="*/ 246 h 466"/>
                <a:gd name="T38" fmla="*/ 178 w 338"/>
                <a:gd name="T39" fmla="*/ 271 h 466"/>
                <a:gd name="T40" fmla="*/ 152 w 338"/>
                <a:gd name="T41" fmla="*/ 288 h 466"/>
                <a:gd name="T42" fmla="*/ 127 w 338"/>
                <a:gd name="T43" fmla="*/ 297 h 466"/>
                <a:gd name="T44" fmla="*/ 110 w 338"/>
                <a:gd name="T45" fmla="*/ 280 h 466"/>
                <a:gd name="T46" fmla="*/ 118 w 338"/>
                <a:gd name="T47" fmla="*/ 237 h 466"/>
                <a:gd name="T48" fmla="*/ 330 w 338"/>
                <a:gd name="T49" fmla="*/ 347 h 466"/>
                <a:gd name="T50" fmla="*/ 296 w 338"/>
                <a:gd name="T51" fmla="*/ 314 h 466"/>
                <a:gd name="T52" fmla="*/ 211 w 338"/>
                <a:gd name="T53" fmla="*/ 330 h 466"/>
                <a:gd name="T54" fmla="*/ 169 w 338"/>
                <a:gd name="T55" fmla="*/ 356 h 466"/>
                <a:gd name="T56" fmla="*/ 152 w 338"/>
                <a:gd name="T57" fmla="*/ 381 h 466"/>
                <a:gd name="T58" fmla="*/ 152 w 338"/>
                <a:gd name="T59" fmla="*/ 432 h 466"/>
                <a:gd name="T60" fmla="*/ 186 w 338"/>
                <a:gd name="T61" fmla="*/ 466 h 466"/>
                <a:gd name="T62" fmla="*/ 271 w 338"/>
                <a:gd name="T63" fmla="*/ 449 h 466"/>
                <a:gd name="T64" fmla="*/ 313 w 338"/>
                <a:gd name="T65" fmla="*/ 424 h 466"/>
                <a:gd name="T66" fmla="*/ 330 w 338"/>
                <a:gd name="T67" fmla="*/ 390 h 466"/>
                <a:gd name="T68" fmla="*/ 330 w 338"/>
                <a:gd name="T69" fmla="*/ 347 h 466"/>
                <a:gd name="T70" fmla="*/ 305 w 338"/>
                <a:gd name="T71" fmla="*/ 373 h 466"/>
                <a:gd name="T72" fmla="*/ 296 w 338"/>
                <a:gd name="T73" fmla="*/ 390 h 466"/>
                <a:gd name="T74" fmla="*/ 254 w 338"/>
                <a:gd name="T75" fmla="*/ 415 h 466"/>
                <a:gd name="T76" fmla="*/ 203 w 338"/>
                <a:gd name="T77" fmla="*/ 432 h 466"/>
                <a:gd name="T78" fmla="*/ 178 w 338"/>
                <a:gd name="T79" fmla="*/ 424 h 466"/>
                <a:gd name="T80" fmla="*/ 178 w 338"/>
                <a:gd name="T81" fmla="*/ 398 h 466"/>
                <a:gd name="T82" fmla="*/ 203 w 338"/>
                <a:gd name="T83" fmla="*/ 381 h 466"/>
                <a:gd name="T84" fmla="*/ 254 w 338"/>
                <a:gd name="T85" fmla="*/ 356 h 466"/>
                <a:gd name="T86" fmla="*/ 296 w 338"/>
                <a:gd name="T87" fmla="*/ 34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8" h="466">
                  <a:moveTo>
                    <a:pt x="127" y="17"/>
                  </a:moveTo>
                  <a:lnTo>
                    <a:pt x="169" y="93"/>
                  </a:lnTo>
                  <a:lnTo>
                    <a:pt x="127" y="93"/>
                  </a:lnTo>
                  <a:lnTo>
                    <a:pt x="76" y="93"/>
                  </a:lnTo>
                  <a:lnTo>
                    <a:pt x="34" y="102"/>
                  </a:lnTo>
                  <a:lnTo>
                    <a:pt x="0" y="119"/>
                  </a:lnTo>
                  <a:lnTo>
                    <a:pt x="8" y="144"/>
                  </a:lnTo>
                  <a:lnTo>
                    <a:pt x="42" y="136"/>
                  </a:lnTo>
                  <a:lnTo>
                    <a:pt x="67" y="127"/>
                  </a:lnTo>
                  <a:lnTo>
                    <a:pt x="101" y="127"/>
                  </a:lnTo>
                  <a:lnTo>
                    <a:pt x="135" y="127"/>
                  </a:lnTo>
                  <a:lnTo>
                    <a:pt x="169" y="127"/>
                  </a:lnTo>
                  <a:lnTo>
                    <a:pt x="194" y="136"/>
                  </a:lnTo>
                  <a:lnTo>
                    <a:pt x="220" y="119"/>
                  </a:lnTo>
                  <a:lnTo>
                    <a:pt x="161" y="0"/>
                  </a:lnTo>
                  <a:lnTo>
                    <a:pt x="127" y="17"/>
                  </a:lnTo>
                  <a:close/>
                  <a:moveTo>
                    <a:pt x="101" y="212"/>
                  </a:moveTo>
                  <a:lnTo>
                    <a:pt x="84" y="220"/>
                  </a:lnTo>
                  <a:lnTo>
                    <a:pt x="67" y="246"/>
                  </a:lnTo>
                  <a:lnTo>
                    <a:pt x="67" y="271"/>
                  </a:lnTo>
                  <a:lnTo>
                    <a:pt x="76" y="288"/>
                  </a:lnTo>
                  <a:lnTo>
                    <a:pt x="101" y="314"/>
                  </a:lnTo>
                  <a:lnTo>
                    <a:pt x="127" y="330"/>
                  </a:lnTo>
                  <a:lnTo>
                    <a:pt x="152" y="330"/>
                  </a:lnTo>
                  <a:lnTo>
                    <a:pt x="169" y="322"/>
                  </a:lnTo>
                  <a:lnTo>
                    <a:pt x="194" y="305"/>
                  </a:lnTo>
                  <a:lnTo>
                    <a:pt x="203" y="288"/>
                  </a:lnTo>
                  <a:lnTo>
                    <a:pt x="211" y="263"/>
                  </a:lnTo>
                  <a:lnTo>
                    <a:pt x="203" y="237"/>
                  </a:lnTo>
                  <a:lnTo>
                    <a:pt x="186" y="220"/>
                  </a:lnTo>
                  <a:lnTo>
                    <a:pt x="220" y="204"/>
                  </a:lnTo>
                  <a:lnTo>
                    <a:pt x="254" y="271"/>
                  </a:lnTo>
                  <a:lnTo>
                    <a:pt x="288" y="254"/>
                  </a:lnTo>
                  <a:lnTo>
                    <a:pt x="237" y="170"/>
                  </a:lnTo>
                  <a:lnTo>
                    <a:pt x="135" y="195"/>
                  </a:lnTo>
                  <a:lnTo>
                    <a:pt x="144" y="220"/>
                  </a:lnTo>
                  <a:lnTo>
                    <a:pt x="161" y="229"/>
                  </a:lnTo>
                  <a:lnTo>
                    <a:pt x="169" y="246"/>
                  </a:lnTo>
                  <a:lnTo>
                    <a:pt x="178" y="254"/>
                  </a:lnTo>
                  <a:lnTo>
                    <a:pt x="178" y="271"/>
                  </a:lnTo>
                  <a:lnTo>
                    <a:pt x="169" y="280"/>
                  </a:lnTo>
                  <a:lnTo>
                    <a:pt x="152" y="288"/>
                  </a:lnTo>
                  <a:lnTo>
                    <a:pt x="135" y="297"/>
                  </a:lnTo>
                  <a:lnTo>
                    <a:pt x="127" y="297"/>
                  </a:lnTo>
                  <a:lnTo>
                    <a:pt x="110" y="288"/>
                  </a:lnTo>
                  <a:lnTo>
                    <a:pt x="110" y="280"/>
                  </a:lnTo>
                  <a:lnTo>
                    <a:pt x="101" y="263"/>
                  </a:lnTo>
                  <a:lnTo>
                    <a:pt x="118" y="237"/>
                  </a:lnTo>
                  <a:lnTo>
                    <a:pt x="101" y="212"/>
                  </a:lnTo>
                  <a:close/>
                  <a:moveTo>
                    <a:pt x="330" y="347"/>
                  </a:moveTo>
                  <a:lnTo>
                    <a:pt x="313" y="322"/>
                  </a:lnTo>
                  <a:lnTo>
                    <a:pt x="296" y="314"/>
                  </a:lnTo>
                  <a:lnTo>
                    <a:pt x="254" y="314"/>
                  </a:lnTo>
                  <a:lnTo>
                    <a:pt x="211" y="330"/>
                  </a:lnTo>
                  <a:lnTo>
                    <a:pt x="186" y="347"/>
                  </a:lnTo>
                  <a:lnTo>
                    <a:pt x="169" y="356"/>
                  </a:lnTo>
                  <a:lnTo>
                    <a:pt x="161" y="373"/>
                  </a:lnTo>
                  <a:lnTo>
                    <a:pt x="152" y="381"/>
                  </a:lnTo>
                  <a:lnTo>
                    <a:pt x="144" y="407"/>
                  </a:lnTo>
                  <a:lnTo>
                    <a:pt x="152" y="432"/>
                  </a:lnTo>
                  <a:lnTo>
                    <a:pt x="169" y="457"/>
                  </a:lnTo>
                  <a:lnTo>
                    <a:pt x="186" y="466"/>
                  </a:lnTo>
                  <a:lnTo>
                    <a:pt x="220" y="466"/>
                  </a:lnTo>
                  <a:lnTo>
                    <a:pt x="271" y="449"/>
                  </a:lnTo>
                  <a:lnTo>
                    <a:pt x="296" y="432"/>
                  </a:lnTo>
                  <a:lnTo>
                    <a:pt x="313" y="424"/>
                  </a:lnTo>
                  <a:lnTo>
                    <a:pt x="321" y="407"/>
                  </a:lnTo>
                  <a:lnTo>
                    <a:pt x="330" y="390"/>
                  </a:lnTo>
                  <a:lnTo>
                    <a:pt x="338" y="373"/>
                  </a:lnTo>
                  <a:lnTo>
                    <a:pt x="330" y="347"/>
                  </a:lnTo>
                  <a:close/>
                  <a:moveTo>
                    <a:pt x="305" y="356"/>
                  </a:moveTo>
                  <a:lnTo>
                    <a:pt x="305" y="373"/>
                  </a:lnTo>
                  <a:lnTo>
                    <a:pt x="305" y="381"/>
                  </a:lnTo>
                  <a:lnTo>
                    <a:pt x="296" y="390"/>
                  </a:lnTo>
                  <a:lnTo>
                    <a:pt x="279" y="398"/>
                  </a:lnTo>
                  <a:lnTo>
                    <a:pt x="254" y="415"/>
                  </a:lnTo>
                  <a:lnTo>
                    <a:pt x="220" y="424"/>
                  </a:lnTo>
                  <a:lnTo>
                    <a:pt x="203" y="432"/>
                  </a:lnTo>
                  <a:lnTo>
                    <a:pt x="186" y="432"/>
                  </a:lnTo>
                  <a:lnTo>
                    <a:pt x="178" y="424"/>
                  </a:lnTo>
                  <a:lnTo>
                    <a:pt x="178" y="407"/>
                  </a:lnTo>
                  <a:lnTo>
                    <a:pt x="178" y="398"/>
                  </a:lnTo>
                  <a:lnTo>
                    <a:pt x="186" y="390"/>
                  </a:lnTo>
                  <a:lnTo>
                    <a:pt x="203" y="381"/>
                  </a:lnTo>
                  <a:lnTo>
                    <a:pt x="228" y="364"/>
                  </a:lnTo>
                  <a:lnTo>
                    <a:pt x="254" y="356"/>
                  </a:lnTo>
                  <a:lnTo>
                    <a:pt x="279" y="347"/>
                  </a:lnTo>
                  <a:lnTo>
                    <a:pt x="296" y="347"/>
                  </a:lnTo>
                  <a:lnTo>
                    <a:pt x="305" y="356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1" name="Rectangle 427">
              <a:extLst>
                <a:ext uri="{FF2B5EF4-FFF2-40B4-BE49-F238E27FC236}">
                  <a16:creationId xmlns:a16="http://schemas.microsoft.com/office/drawing/2014/main" id="{F18876DF-4994-4F4C-BD78-53A6F238D9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40000">
              <a:off x="3077" y="436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2" name="Rectangle 428">
              <a:extLst>
                <a:ext uri="{FF2B5EF4-FFF2-40B4-BE49-F238E27FC236}">
                  <a16:creationId xmlns:a16="http://schemas.microsoft.com/office/drawing/2014/main" id="{480670A4-8259-4E31-910F-FA9674ABD0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40000">
              <a:off x="3090" y="438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3" name="Rectangle 429">
              <a:extLst>
                <a:ext uri="{FF2B5EF4-FFF2-40B4-BE49-F238E27FC236}">
                  <a16:creationId xmlns:a16="http://schemas.microsoft.com/office/drawing/2014/main" id="{8088B9FA-139D-4EB7-8618-FB2A7CC2F0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40000">
              <a:off x="3100" y="441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4" name="Rectangle 430">
              <a:extLst>
                <a:ext uri="{FF2B5EF4-FFF2-40B4-BE49-F238E27FC236}">
                  <a16:creationId xmlns:a16="http://schemas.microsoft.com/office/drawing/2014/main" id="{6BD7AEB0-4642-4D32-A26D-43A4E4A33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" y="10"/>
              <a:ext cx="3453" cy="451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pic>
        <p:nvPicPr>
          <p:cNvPr id="435" name="Resim 434">
            <a:extLst>
              <a:ext uri="{FF2B5EF4-FFF2-40B4-BE49-F238E27FC236}">
                <a16:creationId xmlns:a16="http://schemas.microsoft.com/office/drawing/2014/main" id="{1D033A88-A04B-4F0D-A79A-8D739F170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194" y="6322"/>
            <a:ext cx="5501251" cy="7186668"/>
          </a:xfrm>
          <a:prstGeom prst="rect">
            <a:avLst/>
          </a:prstGeom>
        </p:spPr>
      </p:pic>
      <p:sp>
        <p:nvSpPr>
          <p:cNvPr id="5" name="Plato Dış 3">
            <a:extLst>
              <a:ext uri="{FF2B5EF4-FFF2-40B4-BE49-F238E27FC236}">
                <a16:creationId xmlns:a16="http://schemas.microsoft.com/office/drawing/2014/main" id="{C104DD63-5EC9-41D8-AED6-379175322059}"/>
              </a:ext>
            </a:extLst>
          </p:cNvPr>
          <p:cNvSpPr>
            <a:spLocks/>
          </p:cNvSpPr>
          <p:nvPr/>
        </p:nvSpPr>
        <p:spPr bwMode="auto">
          <a:xfrm>
            <a:off x="113030" y="11430"/>
            <a:ext cx="2062163" cy="3330575"/>
          </a:xfrm>
          <a:custGeom>
            <a:avLst/>
            <a:gdLst>
              <a:gd name="T0" fmla="*/ 0 w 7467"/>
              <a:gd name="T1" fmla="*/ 12054 h 12054"/>
              <a:gd name="T2" fmla="*/ 508 w 7467"/>
              <a:gd name="T3" fmla="*/ 11724 h 12054"/>
              <a:gd name="T4" fmla="*/ 821 w 7467"/>
              <a:gd name="T5" fmla="*/ 11149 h 12054"/>
              <a:gd name="T6" fmla="*/ 1143 w 7467"/>
              <a:gd name="T7" fmla="*/ 10234 h 12054"/>
              <a:gd name="T8" fmla="*/ 1778 w 7467"/>
              <a:gd name="T9" fmla="*/ 9828 h 12054"/>
              <a:gd name="T10" fmla="*/ 2658 w 7467"/>
              <a:gd name="T11" fmla="*/ 9371 h 12054"/>
              <a:gd name="T12" fmla="*/ 2938 w 7467"/>
              <a:gd name="T13" fmla="*/ 9015 h 12054"/>
              <a:gd name="T14" fmla="*/ 3039 w 7467"/>
              <a:gd name="T15" fmla="*/ 8355 h 12054"/>
              <a:gd name="T16" fmla="*/ 3497 w 7467"/>
              <a:gd name="T17" fmla="*/ 7475 h 12054"/>
              <a:gd name="T18" fmla="*/ 4733 w 7467"/>
              <a:gd name="T19" fmla="*/ 6501 h 12054"/>
              <a:gd name="T20" fmla="*/ 6172 w 7467"/>
              <a:gd name="T21" fmla="*/ 5282 h 12054"/>
              <a:gd name="T22" fmla="*/ 6688 w 7467"/>
              <a:gd name="T23" fmla="*/ 4283 h 12054"/>
              <a:gd name="T24" fmla="*/ 7264 w 7467"/>
              <a:gd name="T25" fmla="*/ 3208 h 12054"/>
              <a:gd name="T26" fmla="*/ 7365 w 7467"/>
              <a:gd name="T27" fmla="*/ 2751 h 12054"/>
              <a:gd name="T28" fmla="*/ 7425 w 7467"/>
              <a:gd name="T29" fmla="*/ 1295 h 12054"/>
              <a:gd name="T30" fmla="*/ 7467 w 7467"/>
              <a:gd name="T31" fmla="*/ 576 h 12054"/>
              <a:gd name="T32" fmla="*/ 7450 w 7467"/>
              <a:gd name="T33" fmla="*/ 0 h 1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67" h="12054">
                <a:moveTo>
                  <a:pt x="0" y="12054"/>
                </a:moveTo>
                <a:lnTo>
                  <a:pt x="508" y="11724"/>
                </a:lnTo>
                <a:lnTo>
                  <a:pt x="821" y="11149"/>
                </a:lnTo>
                <a:lnTo>
                  <a:pt x="1143" y="10234"/>
                </a:lnTo>
                <a:lnTo>
                  <a:pt x="1778" y="9828"/>
                </a:lnTo>
                <a:lnTo>
                  <a:pt x="2658" y="9371"/>
                </a:lnTo>
                <a:lnTo>
                  <a:pt x="2938" y="9015"/>
                </a:lnTo>
                <a:lnTo>
                  <a:pt x="3039" y="8355"/>
                </a:lnTo>
                <a:lnTo>
                  <a:pt x="3497" y="7475"/>
                </a:lnTo>
                <a:lnTo>
                  <a:pt x="4733" y="6501"/>
                </a:lnTo>
                <a:lnTo>
                  <a:pt x="6172" y="5282"/>
                </a:lnTo>
                <a:lnTo>
                  <a:pt x="6688" y="4283"/>
                </a:lnTo>
                <a:lnTo>
                  <a:pt x="7264" y="3208"/>
                </a:lnTo>
                <a:lnTo>
                  <a:pt x="7365" y="2751"/>
                </a:lnTo>
                <a:lnTo>
                  <a:pt x="7425" y="1295"/>
                </a:lnTo>
                <a:lnTo>
                  <a:pt x="7467" y="576"/>
                </a:lnTo>
                <a:lnTo>
                  <a:pt x="7450" y="0"/>
                </a:lnTo>
              </a:path>
            </a:pathLst>
          </a:cu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Plato İç 3">
            <a:extLst>
              <a:ext uri="{FF2B5EF4-FFF2-40B4-BE49-F238E27FC236}">
                <a16:creationId xmlns:a16="http://schemas.microsoft.com/office/drawing/2014/main" id="{7F80FDE2-30C0-48A1-8675-0F2EDA25B7BD}"/>
              </a:ext>
            </a:extLst>
          </p:cNvPr>
          <p:cNvSpPr>
            <a:spLocks/>
          </p:cNvSpPr>
          <p:nvPr/>
        </p:nvSpPr>
        <p:spPr bwMode="auto">
          <a:xfrm>
            <a:off x="113030" y="11430"/>
            <a:ext cx="2319338" cy="3600450"/>
          </a:xfrm>
          <a:custGeom>
            <a:avLst/>
            <a:gdLst>
              <a:gd name="T0" fmla="*/ 0 w 8398"/>
              <a:gd name="T1" fmla="*/ 13028 h 13028"/>
              <a:gd name="T2" fmla="*/ 246 w 8398"/>
              <a:gd name="T3" fmla="*/ 12850 h 13028"/>
              <a:gd name="T4" fmla="*/ 1245 w 8398"/>
              <a:gd name="T5" fmla="*/ 12114 h 13028"/>
              <a:gd name="T6" fmla="*/ 1626 w 8398"/>
              <a:gd name="T7" fmla="*/ 11360 h 13028"/>
              <a:gd name="T8" fmla="*/ 1981 w 8398"/>
              <a:gd name="T9" fmla="*/ 10539 h 13028"/>
              <a:gd name="T10" fmla="*/ 3327 w 8398"/>
              <a:gd name="T11" fmla="*/ 9828 h 13028"/>
              <a:gd name="T12" fmla="*/ 3657 w 8398"/>
              <a:gd name="T13" fmla="*/ 9286 h 13028"/>
              <a:gd name="T14" fmla="*/ 3818 w 8398"/>
              <a:gd name="T15" fmla="*/ 8203 h 13028"/>
              <a:gd name="T16" fmla="*/ 4199 w 8398"/>
              <a:gd name="T17" fmla="*/ 7729 h 13028"/>
              <a:gd name="T18" fmla="*/ 5080 w 8398"/>
              <a:gd name="T19" fmla="*/ 7128 h 13028"/>
              <a:gd name="T20" fmla="*/ 5859 w 8398"/>
              <a:gd name="T21" fmla="*/ 6501 h 13028"/>
              <a:gd name="T22" fmla="*/ 7069 w 8398"/>
              <a:gd name="T23" fmla="*/ 5248 h 13028"/>
              <a:gd name="T24" fmla="*/ 7746 w 8398"/>
              <a:gd name="T25" fmla="*/ 3725 h 13028"/>
              <a:gd name="T26" fmla="*/ 8178 w 8398"/>
              <a:gd name="T27" fmla="*/ 1642 h 13028"/>
              <a:gd name="T28" fmla="*/ 8297 w 8398"/>
              <a:gd name="T29" fmla="*/ 508 h 13028"/>
              <a:gd name="T30" fmla="*/ 8398 w 8398"/>
              <a:gd name="T31" fmla="*/ 0 h 13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398" h="13028">
                <a:moveTo>
                  <a:pt x="0" y="13028"/>
                </a:moveTo>
                <a:lnTo>
                  <a:pt x="246" y="12850"/>
                </a:lnTo>
                <a:lnTo>
                  <a:pt x="1245" y="12114"/>
                </a:lnTo>
                <a:lnTo>
                  <a:pt x="1626" y="11360"/>
                </a:lnTo>
                <a:lnTo>
                  <a:pt x="1981" y="10539"/>
                </a:lnTo>
                <a:lnTo>
                  <a:pt x="3327" y="9828"/>
                </a:lnTo>
                <a:lnTo>
                  <a:pt x="3657" y="9286"/>
                </a:lnTo>
                <a:lnTo>
                  <a:pt x="3818" y="8203"/>
                </a:lnTo>
                <a:lnTo>
                  <a:pt x="4199" y="7729"/>
                </a:lnTo>
                <a:lnTo>
                  <a:pt x="5080" y="7128"/>
                </a:lnTo>
                <a:lnTo>
                  <a:pt x="5859" y="6501"/>
                </a:lnTo>
                <a:lnTo>
                  <a:pt x="7069" y="5248"/>
                </a:lnTo>
                <a:lnTo>
                  <a:pt x="7746" y="3725"/>
                </a:lnTo>
                <a:lnTo>
                  <a:pt x="8178" y="1642"/>
                </a:lnTo>
                <a:lnTo>
                  <a:pt x="8297" y="508"/>
                </a:lnTo>
                <a:lnTo>
                  <a:pt x="8398" y="0"/>
                </a:lnTo>
              </a:path>
            </a:pathLst>
          </a:custGeom>
          <a:noFill/>
          <a:ln w="1270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Plato İç 2">
            <a:extLst>
              <a:ext uri="{FF2B5EF4-FFF2-40B4-BE49-F238E27FC236}">
                <a16:creationId xmlns:a16="http://schemas.microsoft.com/office/drawing/2014/main" id="{306AD84A-782E-44AE-8F85-04DB20EFEEA4}"/>
              </a:ext>
            </a:extLst>
          </p:cNvPr>
          <p:cNvSpPr>
            <a:spLocks/>
          </p:cNvSpPr>
          <p:nvPr/>
        </p:nvSpPr>
        <p:spPr bwMode="auto">
          <a:xfrm>
            <a:off x="3373755" y="11430"/>
            <a:ext cx="2220913" cy="1738313"/>
          </a:xfrm>
          <a:custGeom>
            <a:avLst/>
            <a:gdLst>
              <a:gd name="T0" fmla="*/ 0 w 8042"/>
              <a:gd name="T1" fmla="*/ 0 h 6290"/>
              <a:gd name="T2" fmla="*/ 347 w 8042"/>
              <a:gd name="T3" fmla="*/ 1922 h 6290"/>
              <a:gd name="T4" fmla="*/ 584 w 8042"/>
              <a:gd name="T5" fmla="*/ 2777 h 6290"/>
              <a:gd name="T6" fmla="*/ 948 w 8042"/>
              <a:gd name="T7" fmla="*/ 3251 h 6290"/>
              <a:gd name="T8" fmla="*/ 1354 w 8042"/>
              <a:gd name="T9" fmla="*/ 3564 h 6290"/>
              <a:gd name="T10" fmla="*/ 1947 w 8042"/>
              <a:gd name="T11" fmla="*/ 4055 h 6290"/>
              <a:gd name="T12" fmla="*/ 2353 w 8042"/>
              <a:gd name="T13" fmla="*/ 4707 h 6290"/>
              <a:gd name="T14" fmla="*/ 2556 w 8042"/>
              <a:gd name="T15" fmla="*/ 5384 h 6290"/>
              <a:gd name="T16" fmla="*/ 2836 w 8042"/>
              <a:gd name="T17" fmla="*/ 5960 h 6290"/>
              <a:gd name="T18" fmla="*/ 3166 w 8042"/>
              <a:gd name="T19" fmla="*/ 6290 h 6290"/>
              <a:gd name="T20" fmla="*/ 3767 w 8042"/>
              <a:gd name="T21" fmla="*/ 6290 h 6290"/>
              <a:gd name="T22" fmla="*/ 5299 w 8042"/>
              <a:gd name="T23" fmla="*/ 5993 h 6290"/>
              <a:gd name="T24" fmla="*/ 7416 w 8042"/>
              <a:gd name="T25" fmla="*/ 5316 h 6290"/>
              <a:gd name="T26" fmla="*/ 8042 w 8042"/>
              <a:gd name="T27" fmla="*/ 5130 h 6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042" h="6290">
                <a:moveTo>
                  <a:pt x="0" y="0"/>
                </a:moveTo>
                <a:lnTo>
                  <a:pt x="347" y="1922"/>
                </a:lnTo>
                <a:lnTo>
                  <a:pt x="584" y="2777"/>
                </a:lnTo>
                <a:lnTo>
                  <a:pt x="948" y="3251"/>
                </a:lnTo>
                <a:lnTo>
                  <a:pt x="1354" y="3564"/>
                </a:lnTo>
                <a:lnTo>
                  <a:pt x="1947" y="4055"/>
                </a:lnTo>
                <a:lnTo>
                  <a:pt x="2353" y="4707"/>
                </a:lnTo>
                <a:lnTo>
                  <a:pt x="2556" y="5384"/>
                </a:lnTo>
                <a:lnTo>
                  <a:pt x="2836" y="5960"/>
                </a:lnTo>
                <a:lnTo>
                  <a:pt x="3166" y="6290"/>
                </a:lnTo>
                <a:lnTo>
                  <a:pt x="3767" y="6290"/>
                </a:lnTo>
                <a:lnTo>
                  <a:pt x="5299" y="5993"/>
                </a:lnTo>
                <a:lnTo>
                  <a:pt x="7416" y="5316"/>
                </a:lnTo>
                <a:lnTo>
                  <a:pt x="8042" y="5130"/>
                </a:lnTo>
              </a:path>
            </a:pathLst>
          </a:custGeom>
          <a:noFill/>
          <a:ln w="1270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Plato Dış 2">
            <a:extLst>
              <a:ext uri="{FF2B5EF4-FFF2-40B4-BE49-F238E27FC236}">
                <a16:creationId xmlns:a16="http://schemas.microsoft.com/office/drawing/2014/main" id="{7AA4A718-C6AF-44B6-9736-09F4135F1D2E}"/>
              </a:ext>
            </a:extLst>
          </p:cNvPr>
          <p:cNvSpPr>
            <a:spLocks/>
          </p:cNvSpPr>
          <p:nvPr/>
        </p:nvSpPr>
        <p:spPr bwMode="auto">
          <a:xfrm>
            <a:off x="3572193" y="11430"/>
            <a:ext cx="2022475" cy="1492250"/>
          </a:xfrm>
          <a:custGeom>
            <a:avLst/>
            <a:gdLst>
              <a:gd name="T0" fmla="*/ 7323 w 7323"/>
              <a:gd name="T1" fmla="*/ 4258 h 5401"/>
              <a:gd name="T2" fmla="*/ 7239 w 7323"/>
              <a:gd name="T3" fmla="*/ 4326 h 5401"/>
              <a:gd name="T4" fmla="*/ 5884 w 7323"/>
              <a:gd name="T5" fmla="*/ 4918 h 5401"/>
              <a:gd name="T6" fmla="*/ 4081 w 7323"/>
              <a:gd name="T7" fmla="*/ 5401 h 5401"/>
              <a:gd name="T8" fmla="*/ 2896 w 7323"/>
              <a:gd name="T9" fmla="*/ 5223 h 5401"/>
              <a:gd name="T10" fmla="*/ 2074 w 7323"/>
              <a:gd name="T11" fmla="*/ 4207 h 5401"/>
              <a:gd name="T12" fmla="*/ 1329 w 7323"/>
              <a:gd name="T13" fmla="*/ 3318 h 5401"/>
              <a:gd name="T14" fmla="*/ 788 w 7323"/>
              <a:gd name="T15" fmla="*/ 2929 h 5401"/>
              <a:gd name="T16" fmla="*/ 407 w 7323"/>
              <a:gd name="T17" fmla="*/ 2455 h 5401"/>
              <a:gd name="T18" fmla="*/ 195 w 7323"/>
              <a:gd name="T19" fmla="*/ 1955 h 5401"/>
              <a:gd name="T20" fmla="*/ 0 w 7323"/>
              <a:gd name="T21" fmla="*/ 1007 h 5401"/>
              <a:gd name="T22" fmla="*/ 51 w 7323"/>
              <a:gd name="T23" fmla="*/ 415 h 5401"/>
              <a:gd name="T24" fmla="*/ 76 w 7323"/>
              <a:gd name="T25" fmla="*/ 0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323" h="5401">
                <a:moveTo>
                  <a:pt x="7323" y="4258"/>
                </a:moveTo>
                <a:lnTo>
                  <a:pt x="7239" y="4326"/>
                </a:lnTo>
                <a:lnTo>
                  <a:pt x="5884" y="4918"/>
                </a:lnTo>
                <a:lnTo>
                  <a:pt x="4081" y="5401"/>
                </a:lnTo>
                <a:lnTo>
                  <a:pt x="2896" y="5223"/>
                </a:lnTo>
                <a:lnTo>
                  <a:pt x="2074" y="4207"/>
                </a:lnTo>
                <a:lnTo>
                  <a:pt x="1329" y="3318"/>
                </a:lnTo>
                <a:lnTo>
                  <a:pt x="788" y="2929"/>
                </a:lnTo>
                <a:lnTo>
                  <a:pt x="407" y="2455"/>
                </a:lnTo>
                <a:lnTo>
                  <a:pt x="195" y="1955"/>
                </a:lnTo>
                <a:lnTo>
                  <a:pt x="0" y="1007"/>
                </a:lnTo>
                <a:lnTo>
                  <a:pt x="51" y="415"/>
                </a:lnTo>
                <a:lnTo>
                  <a:pt x="76" y="0"/>
                </a:lnTo>
              </a:path>
            </a:pathLst>
          </a:cu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Plato Dış">
            <a:extLst>
              <a:ext uri="{FF2B5EF4-FFF2-40B4-BE49-F238E27FC236}">
                <a16:creationId xmlns:a16="http://schemas.microsoft.com/office/drawing/2014/main" id="{6A413F32-D9C4-42CA-A207-DB43E193CDF4}"/>
              </a:ext>
            </a:extLst>
          </p:cNvPr>
          <p:cNvSpPr>
            <a:spLocks/>
          </p:cNvSpPr>
          <p:nvPr/>
        </p:nvSpPr>
        <p:spPr bwMode="auto">
          <a:xfrm>
            <a:off x="3702368" y="4872355"/>
            <a:ext cx="1892300" cy="2306638"/>
          </a:xfrm>
          <a:custGeom>
            <a:avLst/>
            <a:gdLst>
              <a:gd name="T0" fmla="*/ 153 w 6849"/>
              <a:gd name="T1" fmla="*/ 8346 h 8346"/>
              <a:gd name="T2" fmla="*/ 0 w 6849"/>
              <a:gd name="T3" fmla="*/ 7957 h 8346"/>
              <a:gd name="T4" fmla="*/ 17 w 6849"/>
              <a:gd name="T5" fmla="*/ 7449 h 8346"/>
              <a:gd name="T6" fmla="*/ 263 w 6849"/>
              <a:gd name="T7" fmla="*/ 7246 h 8346"/>
              <a:gd name="T8" fmla="*/ 915 w 6849"/>
              <a:gd name="T9" fmla="*/ 7051 h 8346"/>
              <a:gd name="T10" fmla="*/ 1668 w 6849"/>
              <a:gd name="T11" fmla="*/ 6865 h 8346"/>
              <a:gd name="T12" fmla="*/ 1981 w 6849"/>
              <a:gd name="T13" fmla="*/ 6586 h 8346"/>
              <a:gd name="T14" fmla="*/ 2015 w 6849"/>
              <a:gd name="T15" fmla="*/ 6281 h 8346"/>
              <a:gd name="T16" fmla="*/ 1948 w 6849"/>
              <a:gd name="T17" fmla="*/ 5951 h 8346"/>
              <a:gd name="T18" fmla="*/ 1778 w 6849"/>
              <a:gd name="T19" fmla="*/ 5392 h 8346"/>
              <a:gd name="T20" fmla="*/ 1753 w 6849"/>
              <a:gd name="T21" fmla="*/ 4892 h 8346"/>
              <a:gd name="T22" fmla="*/ 2125 w 6849"/>
              <a:gd name="T23" fmla="*/ 4698 h 8346"/>
              <a:gd name="T24" fmla="*/ 3023 w 6849"/>
              <a:gd name="T25" fmla="*/ 4545 h 8346"/>
              <a:gd name="T26" fmla="*/ 3742 w 6849"/>
              <a:gd name="T27" fmla="*/ 4249 h 8346"/>
              <a:gd name="T28" fmla="*/ 3979 w 6849"/>
              <a:gd name="T29" fmla="*/ 3665 h 8346"/>
              <a:gd name="T30" fmla="*/ 3937 w 6849"/>
              <a:gd name="T31" fmla="*/ 2793 h 8346"/>
              <a:gd name="T32" fmla="*/ 3836 w 6849"/>
              <a:gd name="T33" fmla="*/ 1430 h 8346"/>
              <a:gd name="T34" fmla="*/ 3920 w 6849"/>
              <a:gd name="T35" fmla="*/ 753 h 8346"/>
              <a:gd name="T36" fmla="*/ 4276 w 6849"/>
              <a:gd name="T37" fmla="*/ 220 h 8346"/>
              <a:gd name="T38" fmla="*/ 4970 w 6849"/>
              <a:gd name="T39" fmla="*/ 0 h 8346"/>
              <a:gd name="T40" fmla="*/ 5910 w 6849"/>
              <a:gd name="T41" fmla="*/ 50 h 8346"/>
              <a:gd name="T42" fmla="*/ 6536 w 6849"/>
              <a:gd name="T43" fmla="*/ 203 h 8346"/>
              <a:gd name="T44" fmla="*/ 6849 w 6849"/>
              <a:gd name="T45" fmla="*/ 228 h 8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49" h="8346">
                <a:moveTo>
                  <a:pt x="153" y="8346"/>
                </a:moveTo>
                <a:lnTo>
                  <a:pt x="0" y="7957"/>
                </a:lnTo>
                <a:lnTo>
                  <a:pt x="17" y="7449"/>
                </a:lnTo>
                <a:lnTo>
                  <a:pt x="263" y="7246"/>
                </a:lnTo>
                <a:lnTo>
                  <a:pt x="915" y="7051"/>
                </a:lnTo>
                <a:lnTo>
                  <a:pt x="1668" y="6865"/>
                </a:lnTo>
                <a:lnTo>
                  <a:pt x="1981" y="6586"/>
                </a:lnTo>
                <a:lnTo>
                  <a:pt x="2015" y="6281"/>
                </a:lnTo>
                <a:lnTo>
                  <a:pt x="1948" y="5951"/>
                </a:lnTo>
                <a:lnTo>
                  <a:pt x="1778" y="5392"/>
                </a:lnTo>
                <a:lnTo>
                  <a:pt x="1753" y="4892"/>
                </a:lnTo>
                <a:lnTo>
                  <a:pt x="2125" y="4698"/>
                </a:lnTo>
                <a:lnTo>
                  <a:pt x="3023" y="4545"/>
                </a:lnTo>
                <a:lnTo>
                  <a:pt x="3742" y="4249"/>
                </a:lnTo>
                <a:lnTo>
                  <a:pt x="3979" y="3665"/>
                </a:lnTo>
                <a:lnTo>
                  <a:pt x="3937" y="2793"/>
                </a:lnTo>
                <a:lnTo>
                  <a:pt x="3836" y="1430"/>
                </a:lnTo>
                <a:lnTo>
                  <a:pt x="3920" y="753"/>
                </a:lnTo>
                <a:lnTo>
                  <a:pt x="4276" y="220"/>
                </a:lnTo>
                <a:lnTo>
                  <a:pt x="4970" y="0"/>
                </a:lnTo>
                <a:lnTo>
                  <a:pt x="5910" y="50"/>
                </a:lnTo>
                <a:lnTo>
                  <a:pt x="6536" y="203"/>
                </a:lnTo>
                <a:lnTo>
                  <a:pt x="6849" y="228"/>
                </a:lnTo>
              </a:path>
            </a:pathLst>
          </a:cu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Plato İç">
            <a:extLst>
              <a:ext uri="{FF2B5EF4-FFF2-40B4-BE49-F238E27FC236}">
                <a16:creationId xmlns:a16="http://schemas.microsoft.com/office/drawing/2014/main" id="{F003F5DF-77BD-4494-B765-FB7D4127CF50}"/>
              </a:ext>
            </a:extLst>
          </p:cNvPr>
          <p:cNvSpPr>
            <a:spLocks/>
          </p:cNvSpPr>
          <p:nvPr/>
        </p:nvSpPr>
        <p:spPr bwMode="auto">
          <a:xfrm>
            <a:off x="3459480" y="4677093"/>
            <a:ext cx="2135188" cy="2501900"/>
          </a:xfrm>
          <a:custGeom>
            <a:avLst/>
            <a:gdLst>
              <a:gd name="T0" fmla="*/ 7729 w 7729"/>
              <a:gd name="T1" fmla="*/ 127 h 9057"/>
              <a:gd name="T2" fmla="*/ 6874 w 7729"/>
              <a:gd name="T3" fmla="*/ 0 h 9057"/>
              <a:gd name="T4" fmla="*/ 5731 w 7729"/>
              <a:gd name="T5" fmla="*/ 59 h 9057"/>
              <a:gd name="T6" fmla="*/ 4851 w 7729"/>
              <a:gd name="T7" fmla="*/ 355 h 9057"/>
              <a:gd name="T8" fmla="*/ 4504 w 7729"/>
              <a:gd name="T9" fmla="*/ 592 h 9057"/>
              <a:gd name="T10" fmla="*/ 4267 w 7729"/>
              <a:gd name="T11" fmla="*/ 1024 h 9057"/>
              <a:gd name="T12" fmla="*/ 4030 w 7729"/>
              <a:gd name="T13" fmla="*/ 2421 h 9057"/>
              <a:gd name="T14" fmla="*/ 4106 w 7729"/>
              <a:gd name="T15" fmla="*/ 3335 h 9057"/>
              <a:gd name="T16" fmla="*/ 4182 w 7729"/>
              <a:gd name="T17" fmla="*/ 4020 h 9057"/>
              <a:gd name="T18" fmla="*/ 4072 w 7729"/>
              <a:gd name="T19" fmla="*/ 4266 h 9057"/>
              <a:gd name="T20" fmla="*/ 3818 w 7729"/>
              <a:gd name="T21" fmla="*/ 4401 h 9057"/>
              <a:gd name="T22" fmla="*/ 3014 w 7729"/>
              <a:gd name="T23" fmla="*/ 4706 h 9057"/>
              <a:gd name="T24" fmla="*/ 2142 w 7729"/>
              <a:gd name="T25" fmla="*/ 5062 h 9057"/>
              <a:gd name="T26" fmla="*/ 1905 w 7729"/>
              <a:gd name="T27" fmla="*/ 5434 h 9057"/>
              <a:gd name="T28" fmla="*/ 1947 w 7729"/>
              <a:gd name="T29" fmla="*/ 5730 h 9057"/>
              <a:gd name="T30" fmla="*/ 2023 w 7729"/>
              <a:gd name="T31" fmla="*/ 6247 h 9057"/>
              <a:gd name="T32" fmla="*/ 2294 w 7729"/>
              <a:gd name="T33" fmla="*/ 6772 h 9057"/>
              <a:gd name="T34" fmla="*/ 2218 w 7729"/>
              <a:gd name="T35" fmla="*/ 7059 h 9057"/>
              <a:gd name="T36" fmla="*/ 1465 w 7729"/>
              <a:gd name="T37" fmla="*/ 7271 h 9057"/>
              <a:gd name="T38" fmla="*/ 787 w 7729"/>
              <a:gd name="T39" fmla="*/ 7449 h 9057"/>
              <a:gd name="T40" fmla="*/ 271 w 7729"/>
              <a:gd name="T41" fmla="*/ 7754 h 9057"/>
              <a:gd name="T42" fmla="*/ 161 w 7729"/>
              <a:gd name="T43" fmla="*/ 7948 h 9057"/>
              <a:gd name="T44" fmla="*/ 0 w 7729"/>
              <a:gd name="T45" fmla="*/ 8397 h 9057"/>
              <a:gd name="T46" fmla="*/ 118 w 7729"/>
              <a:gd name="T47" fmla="*/ 9057 h 9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729" h="9057">
                <a:moveTo>
                  <a:pt x="7729" y="127"/>
                </a:moveTo>
                <a:lnTo>
                  <a:pt x="6874" y="0"/>
                </a:lnTo>
                <a:lnTo>
                  <a:pt x="5731" y="59"/>
                </a:lnTo>
                <a:lnTo>
                  <a:pt x="4851" y="355"/>
                </a:lnTo>
                <a:lnTo>
                  <a:pt x="4504" y="592"/>
                </a:lnTo>
                <a:lnTo>
                  <a:pt x="4267" y="1024"/>
                </a:lnTo>
                <a:lnTo>
                  <a:pt x="4030" y="2421"/>
                </a:lnTo>
                <a:lnTo>
                  <a:pt x="4106" y="3335"/>
                </a:lnTo>
                <a:lnTo>
                  <a:pt x="4182" y="4020"/>
                </a:lnTo>
                <a:lnTo>
                  <a:pt x="4072" y="4266"/>
                </a:lnTo>
                <a:lnTo>
                  <a:pt x="3818" y="4401"/>
                </a:lnTo>
                <a:lnTo>
                  <a:pt x="3014" y="4706"/>
                </a:lnTo>
                <a:lnTo>
                  <a:pt x="2142" y="5062"/>
                </a:lnTo>
                <a:lnTo>
                  <a:pt x="1905" y="5434"/>
                </a:lnTo>
                <a:lnTo>
                  <a:pt x="1947" y="5730"/>
                </a:lnTo>
                <a:lnTo>
                  <a:pt x="2023" y="6247"/>
                </a:lnTo>
                <a:lnTo>
                  <a:pt x="2294" y="6772"/>
                </a:lnTo>
                <a:lnTo>
                  <a:pt x="2218" y="7059"/>
                </a:lnTo>
                <a:lnTo>
                  <a:pt x="1465" y="7271"/>
                </a:lnTo>
                <a:lnTo>
                  <a:pt x="787" y="7449"/>
                </a:lnTo>
                <a:lnTo>
                  <a:pt x="271" y="7754"/>
                </a:lnTo>
                <a:lnTo>
                  <a:pt x="161" y="7948"/>
                </a:lnTo>
                <a:lnTo>
                  <a:pt x="0" y="8397"/>
                </a:lnTo>
                <a:lnTo>
                  <a:pt x="118" y="9057"/>
                </a:lnTo>
              </a:path>
            </a:pathLst>
          </a:custGeom>
          <a:noFill/>
          <a:ln w="1270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Yamaç İç">
            <a:extLst>
              <a:ext uri="{FF2B5EF4-FFF2-40B4-BE49-F238E27FC236}">
                <a16:creationId xmlns:a16="http://schemas.microsoft.com/office/drawing/2014/main" id="{B1612A00-5091-4B1F-A980-34610AE752E7}"/>
              </a:ext>
            </a:extLst>
          </p:cNvPr>
          <p:cNvSpPr>
            <a:spLocks/>
          </p:cNvSpPr>
          <p:nvPr/>
        </p:nvSpPr>
        <p:spPr bwMode="auto">
          <a:xfrm>
            <a:off x="113030" y="4500880"/>
            <a:ext cx="204788" cy="1150938"/>
          </a:xfrm>
          <a:custGeom>
            <a:avLst/>
            <a:gdLst>
              <a:gd name="T0" fmla="*/ 0 w 745"/>
              <a:gd name="T1" fmla="*/ 4165 h 4165"/>
              <a:gd name="T2" fmla="*/ 364 w 745"/>
              <a:gd name="T3" fmla="*/ 3716 h 4165"/>
              <a:gd name="T4" fmla="*/ 703 w 745"/>
              <a:gd name="T5" fmla="*/ 3047 h 4165"/>
              <a:gd name="T6" fmla="*/ 745 w 745"/>
              <a:gd name="T7" fmla="*/ 2361 h 4165"/>
              <a:gd name="T8" fmla="*/ 660 w 745"/>
              <a:gd name="T9" fmla="*/ 1820 h 4165"/>
              <a:gd name="T10" fmla="*/ 474 w 745"/>
              <a:gd name="T11" fmla="*/ 1083 h 4165"/>
              <a:gd name="T12" fmla="*/ 262 w 745"/>
              <a:gd name="T13" fmla="*/ 372 h 4165"/>
              <a:gd name="T14" fmla="*/ 0 w 745"/>
              <a:gd name="T15" fmla="*/ 0 h 4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5" h="4165">
                <a:moveTo>
                  <a:pt x="0" y="4165"/>
                </a:moveTo>
                <a:lnTo>
                  <a:pt x="364" y="3716"/>
                </a:lnTo>
                <a:lnTo>
                  <a:pt x="703" y="3047"/>
                </a:lnTo>
                <a:lnTo>
                  <a:pt x="745" y="2361"/>
                </a:lnTo>
                <a:lnTo>
                  <a:pt x="660" y="1820"/>
                </a:lnTo>
                <a:lnTo>
                  <a:pt x="474" y="1083"/>
                </a:lnTo>
                <a:lnTo>
                  <a:pt x="262" y="37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2. Plat İç">
            <a:extLst>
              <a:ext uri="{FF2B5EF4-FFF2-40B4-BE49-F238E27FC236}">
                <a16:creationId xmlns:a16="http://schemas.microsoft.com/office/drawing/2014/main" id="{501DAE12-ACCD-45A6-BC4D-453F37BE5569}"/>
              </a:ext>
            </a:extLst>
          </p:cNvPr>
          <p:cNvSpPr>
            <a:spLocks/>
          </p:cNvSpPr>
          <p:nvPr/>
        </p:nvSpPr>
        <p:spPr bwMode="auto">
          <a:xfrm>
            <a:off x="113030" y="1700530"/>
            <a:ext cx="4656138" cy="5478463"/>
          </a:xfrm>
          <a:custGeom>
            <a:avLst/>
            <a:gdLst>
              <a:gd name="T0" fmla="*/ 3573 w 16856"/>
              <a:gd name="T1" fmla="*/ 19529 h 19825"/>
              <a:gd name="T2" fmla="*/ 6849 w 16856"/>
              <a:gd name="T3" fmla="*/ 16668 h 19825"/>
              <a:gd name="T4" fmla="*/ 8491 w 16856"/>
              <a:gd name="T5" fmla="*/ 15855 h 19825"/>
              <a:gd name="T6" fmla="*/ 8915 w 16856"/>
              <a:gd name="T7" fmla="*/ 15161 h 19825"/>
              <a:gd name="T8" fmla="*/ 9490 w 16856"/>
              <a:gd name="T9" fmla="*/ 14365 h 19825"/>
              <a:gd name="T10" fmla="*/ 11446 w 16856"/>
              <a:gd name="T11" fmla="*/ 12664 h 19825"/>
              <a:gd name="T12" fmla="*/ 12708 w 16856"/>
              <a:gd name="T13" fmla="*/ 9557 h 19825"/>
              <a:gd name="T14" fmla="*/ 14316 w 16856"/>
              <a:gd name="T15" fmla="*/ 8338 h 19825"/>
              <a:gd name="T16" fmla="*/ 16856 w 16856"/>
              <a:gd name="T17" fmla="*/ 7280 h 19825"/>
              <a:gd name="T18" fmla="*/ 15518 w 16856"/>
              <a:gd name="T19" fmla="*/ 6764 h 19825"/>
              <a:gd name="T20" fmla="*/ 15586 w 16856"/>
              <a:gd name="T21" fmla="*/ 4850 h 19825"/>
              <a:gd name="T22" fmla="*/ 14079 w 16856"/>
              <a:gd name="T23" fmla="*/ 5324 h 19825"/>
              <a:gd name="T24" fmla="*/ 12928 w 16856"/>
              <a:gd name="T25" fmla="*/ 5045 h 19825"/>
              <a:gd name="T26" fmla="*/ 11455 w 16856"/>
              <a:gd name="T27" fmla="*/ 3208 h 19825"/>
              <a:gd name="T28" fmla="*/ 10870 w 16856"/>
              <a:gd name="T29" fmla="*/ 1456 h 19825"/>
              <a:gd name="T30" fmla="*/ 10312 w 16856"/>
              <a:gd name="T31" fmla="*/ 0 h 19825"/>
              <a:gd name="T32" fmla="*/ 10227 w 16856"/>
              <a:gd name="T33" fmla="*/ 770 h 19825"/>
              <a:gd name="T34" fmla="*/ 10100 w 16856"/>
              <a:gd name="T35" fmla="*/ 1727 h 19825"/>
              <a:gd name="T36" fmla="*/ 9245 w 16856"/>
              <a:gd name="T37" fmla="*/ 2074 h 19825"/>
              <a:gd name="T38" fmla="*/ 10176 w 16856"/>
              <a:gd name="T39" fmla="*/ 2319 h 19825"/>
              <a:gd name="T40" fmla="*/ 10625 w 16856"/>
              <a:gd name="T41" fmla="*/ 3242 h 19825"/>
              <a:gd name="T42" fmla="*/ 10329 w 16856"/>
              <a:gd name="T43" fmla="*/ 5722 h 19825"/>
              <a:gd name="T44" fmla="*/ 9033 w 16856"/>
              <a:gd name="T45" fmla="*/ 7813 h 19825"/>
              <a:gd name="T46" fmla="*/ 8652 w 16856"/>
              <a:gd name="T47" fmla="*/ 9100 h 19825"/>
              <a:gd name="T48" fmla="*/ 7323 w 16856"/>
              <a:gd name="T49" fmla="*/ 10717 h 19825"/>
              <a:gd name="T50" fmla="*/ 6629 w 16856"/>
              <a:gd name="T51" fmla="*/ 12240 h 19825"/>
              <a:gd name="T52" fmla="*/ 5384 w 16856"/>
              <a:gd name="T53" fmla="*/ 12410 h 19825"/>
              <a:gd name="T54" fmla="*/ 4360 w 16856"/>
              <a:gd name="T55" fmla="*/ 11800 h 19825"/>
              <a:gd name="T56" fmla="*/ 3640 w 16856"/>
              <a:gd name="T57" fmla="*/ 11453 h 19825"/>
              <a:gd name="T58" fmla="*/ 4199 w 16856"/>
              <a:gd name="T59" fmla="*/ 14120 h 19825"/>
              <a:gd name="T60" fmla="*/ 3480 w 16856"/>
              <a:gd name="T61" fmla="*/ 15381 h 19825"/>
              <a:gd name="T62" fmla="*/ 423 w 16856"/>
              <a:gd name="T63" fmla="*/ 16609 h 19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56" h="19825">
                <a:moveTo>
                  <a:pt x="3353" y="19825"/>
                </a:moveTo>
                <a:lnTo>
                  <a:pt x="3573" y="19529"/>
                </a:lnTo>
                <a:lnTo>
                  <a:pt x="4766" y="18412"/>
                </a:lnTo>
                <a:lnTo>
                  <a:pt x="6849" y="16668"/>
                </a:lnTo>
                <a:lnTo>
                  <a:pt x="7941" y="15974"/>
                </a:lnTo>
                <a:lnTo>
                  <a:pt x="8491" y="15855"/>
                </a:lnTo>
                <a:lnTo>
                  <a:pt x="8872" y="15635"/>
                </a:lnTo>
                <a:lnTo>
                  <a:pt x="8915" y="15161"/>
                </a:lnTo>
                <a:lnTo>
                  <a:pt x="9059" y="14822"/>
                </a:lnTo>
                <a:lnTo>
                  <a:pt x="9490" y="14365"/>
                </a:lnTo>
                <a:lnTo>
                  <a:pt x="10439" y="13544"/>
                </a:lnTo>
                <a:lnTo>
                  <a:pt x="11446" y="12664"/>
                </a:lnTo>
                <a:lnTo>
                  <a:pt x="12208" y="10234"/>
                </a:lnTo>
                <a:lnTo>
                  <a:pt x="12708" y="9557"/>
                </a:lnTo>
                <a:lnTo>
                  <a:pt x="13266" y="9100"/>
                </a:lnTo>
                <a:lnTo>
                  <a:pt x="14316" y="8338"/>
                </a:lnTo>
                <a:lnTo>
                  <a:pt x="15256" y="8076"/>
                </a:lnTo>
                <a:lnTo>
                  <a:pt x="16856" y="7280"/>
                </a:lnTo>
                <a:lnTo>
                  <a:pt x="16712" y="7238"/>
                </a:lnTo>
                <a:lnTo>
                  <a:pt x="15518" y="6764"/>
                </a:lnTo>
                <a:lnTo>
                  <a:pt x="15256" y="6273"/>
                </a:lnTo>
                <a:lnTo>
                  <a:pt x="15586" y="4850"/>
                </a:lnTo>
                <a:lnTo>
                  <a:pt x="15010" y="5130"/>
                </a:lnTo>
                <a:lnTo>
                  <a:pt x="14079" y="5324"/>
                </a:lnTo>
                <a:lnTo>
                  <a:pt x="13410" y="5324"/>
                </a:lnTo>
                <a:lnTo>
                  <a:pt x="12928" y="5045"/>
                </a:lnTo>
                <a:lnTo>
                  <a:pt x="12242" y="4630"/>
                </a:lnTo>
                <a:lnTo>
                  <a:pt x="11455" y="3208"/>
                </a:lnTo>
                <a:lnTo>
                  <a:pt x="11311" y="2455"/>
                </a:lnTo>
                <a:lnTo>
                  <a:pt x="10870" y="1456"/>
                </a:lnTo>
                <a:lnTo>
                  <a:pt x="10473" y="347"/>
                </a:lnTo>
                <a:lnTo>
                  <a:pt x="10312" y="0"/>
                </a:lnTo>
                <a:lnTo>
                  <a:pt x="10134" y="322"/>
                </a:lnTo>
                <a:lnTo>
                  <a:pt x="10227" y="770"/>
                </a:lnTo>
                <a:lnTo>
                  <a:pt x="10219" y="1337"/>
                </a:lnTo>
                <a:lnTo>
                  <a:pt x="10100" y="1727"/>
                </a:lnTo>
                <a:lnTo>
                  <a:pt x="9524" y="1921"/>
                </a:lnTo>
                <a:lnTo>
                  <a:pt x="9245" y="2074"/>
                </a:lnTo>
                <a:lnTo>
                  <a:pt x="9516" y="2235"/>
                </a:lnTo>
                <a:lnTo>
                  <a:pt x="10176" y="2319"/>
                </a:lnTo>
                <a:lnTo>
                  <a:pt x="10337" y="2607"/>
                </a:lnTo>
                <a:lnTo>
                  <a:pt x="10625" y="3242"/>
                </a:lnTo>
                <a:lnTo>
                  <a:pt x="10489" y="4122"/>
                </a:lnTo>
                <a:lnTo>
                  <a:pt x="10329" y="5722"/>
                </a:lnTo>
                <a:lnTo>
                  <a:pt x="9829" y="6814"/>
                </a:lnTo>
                <a:lnTo>
                  <a:pt x="9033" y="7813"/>
                </a:lnTo>
                <a:lnTo>
                  <a:pt x="8796" y="8651"/>
                </a:lnTo>
                <a:lnTo>
                  <a:pt x="8652" y="9100"/>
                </a:lnTo>
                <a:lnTo>
                  <a:pt x="8043" y="9828"/>
                </a:lnTo>
                <a:lnTo>
                  <a:pt x="7323" y="10717"/>
                </a:lnTo>
                <a:lnTo>
                  <a:pt x="6985" y="11512"/>
                </a:lnTo>
                <a:lnTo>
                  <a:pt x="6629" y="12240"/>
                </a:lnTo>
                <a:lnTo>
                  <a:pt x="6113" y="12494"/>
                </a:lnTo>
                <a:lnTo>
                  <a:pt x="5384" y="12410"/>
                </a:lnTo>
                <a:lnTo>
                  <a:pt x="4834" y="12224"/>
                </a:lnTo>
                <a:lnTo>
                  <a:pt x="4360" y="11800"/>
                </a:lnTo>
                <a:lnTo>
                  <a:pt x="3734" y="11208"/>
                </a:lnTo>
                <a:lnTo>
                  <a:pt x="3640" y="11453"/>
                </a:lnTo>
                <a:lnTo>
                  <a:pt x="3886" y="12088"/>
                </a:lnTo>
                <a:lnTo>
                  <a:pt x="4199" y="14120"/>
                </a:lnTo>
                <a:lnTo>
                  <a:pt x="4013" y="14678"/>
                </a:lnTo>
                <a:lnTo>
                  <a:pt x="3480" y="15381"/>
                </a:lnTo>
                <a:lnTo>
                  <a:pt x="1863" y="15957"/>
                </a:lnTo>
                <a:lnTo>
                  <a:pt x="423" y="16609"/>
                </a:lnTo>
                <a:lnTo>
                  <a:pt x="0" y="16693"/>
                </a:lnTo>
              </a:path>
            </a:pathLst>
          </a:custGeom>
          <a:noFill/>
          <a:ln w="1270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1. Plat Dış">
            <a:extLst>
              <a:ext uri="{FF2B5EF4-FFF2-40B4-BE49-F238E27FC236}">
                <a16:creationId xmlns:a16="http://schemas.microsoft.com/office/drawing/2014/main" id="{4C691488-D2ED-4B45-99C3-AFF0FF6A23B3}"/>
              </a:ext>
            </a:extLst>
          </p:cNvPr>
          <p:cNvSpPr>
            <a:spLocks/>
          </p:cNvSpPr>
          <p:nvPr/>
        </p:nvSpPr>
        <p:spPr bwMode="auto">
          <a:xfrm>
            <a:off x="113030" y="1370330"/>
            <a:ext cx="5133975" cy="5808663"/>
          </a:xfrm>
          <a:custGeom>
            <a:avLst/>
            <a:gdLst>
              <a:gd name="T0" fmla="*/ 4292 w 18583"/>
              <a:gd name="T1" fmla="*/ 20689 h 21019"/>
              <a:gd name="T2" fmla="*/ 6366 w 18583"/>
              <a:gd name="T3" fmla="*/ 19013 h 21019"/>
              <a:gd name="T4" fmla="*/ 7713 w 18583"/>
              <a:gd name="T5" fmla="*/ 17794 h 21019"/>
              <a:gd name="T6" fmla="*/ 9363 w 18583"/>
              <a:gd name="T7" fmla="*/ 17667 h 21019"/>
              <a:gd name="T8" fmla="*/ 9617 w 18583"/>
              <a:gd name="T9" fmla="*/ 16296 h 21019"/>
              <a:gd name="T10" fmla="*/ 10701 w 18583"/>
              <a:gd name="T11" fmla="*/ 15280 h 21019"/>
              <a:gd name="T12" fmla="*/ 12115 w 18583"/>
              <a:gd name="T13" fmla="*/ 13291 h 21019"/>
              <a:gd name="T14" fmla="*/ 12835 w 18583"/>
              <a:gd name="T15" fmla="*/ 11868 h 21019"/>
              <a:gd name="T16" fmla="*/ 14706 w 18583"/>
              <a:gd name="T17" fmla="*/ 10150 h 21019"/>
              <a:gd name="T18" fmla="*/ 18278 w 18583"/>
              <a:gd name="T19" fmla="*/ 8804 h 21019"/>
              <a:gd name="T20" fmla="*/ 18041 w 18583"/>
              <a:gd name="T21" fmla="*/ 8245 h 21019"/>
              <a:gd name="T22" fmla="*/ 16111 w 18583"/>
              <a:gd name="T23" fmla="*/ 7086 h 21019"/>
              <a:gd name="T24" fmla="*/ 16627 w 18583"/>
              <a:gd name="T25" fmla="*/ 5748 h 21019"/>
              <a:gd name="T26" fmla="*/ 16085 w 18583"/>
              <a:gd name="T27" fmla="*/ 5316 h 21019"/>
              <a:gd name="T28" fmla="*/ 14223 w 18583"/>
              <a:gd name="T29" fmla="*/ 6011 h 21019"/>
              <a:gd name="T30" fmla="*/ 12691 w 18583"/>
              <a:gd name="T31" fmla="*/ 5105 h 21019"/>
              <a:gd name="T32" fmla="*/ 11675 w 18583"/>
              <a:gd name="T33" fmla="*/ 3115 h 21019"/>
              <a:gd name="T34" fmla="*/ 10777 w 18583"/>
              <a:gd name="T35" fmla="*/ 881 h 21019"/>
              <a:gd name="T36" fmla="*/ 10159 w 18583"/>
              <a:gd name="T37" fmla="*/ 0 h 21019"/>
              <a:gd name="T38" fmla="*/ 9855 w 18583"/>
              <a:gd name="T39" fmla="*/ 534 h 21019"/>
              <a:gd name="T40" fmla="*/ 9744 w 18583"/>
              <a:gd name="T41" fmla="*/ 1770 h 21019"/>
              <a:gd name="T42" fmla="*/ 9042 w 18583"/>
              <a:gd name="T43" fmla="*/ 2616 h 21019"/>
              <a:gd name="T44" fmla="*/ 7899 w 18583"/>
              <a:gd name="T45" fmla="*/ 3149 h 21019"/>
              <a:gd name="T46" fmla="*/ 9685 w 18583"/>
              <a:gd name="T47" fmla="*/ 3970 h 21019"/>
              <a:gd name="T48" fmla="*/ 10058 w 18583"/>
              <a:gd name="T49" fmla="*/ 5139 h 21019"/>
              <a:gd name="T50" fmla="*/ 9948 w 18583"/>
              <a:gd name="T51" fmla="*/ 6992 h 21019"/>
              <a:gd name="T52" fmla="*/ 9406 w 18583"/>
              <a:gd name="T53" fmla="*/ 7958 h 21019"/>
              <a:gd name="T54" fmla="*/ 8466 w 18583"/>
              <a:gd name="T55" fmla="*/ 8660 h 21019"/>
              <a:gd name="T56" fmla="*/ 8204 w 18583"/>
              <a:gd name="T57" fmla="*/ 9854 h 21019"/>
              <a:gd name="T58" fmla="*/ 7738 w 18583"/>
              <a:gd name="T59" fmla="*/ 10827 h 21019"/>
              <a:gd name="T60" fmla="*/ 6731 w 18583"/>
              <a:gd name="T61" fmla="*/ 11801 h 21019"/>
              <a:gd name="T62" fmla="*/ 5960 w 18583"/>
              <a:gd name="T63" fmla="*/ 13155 h 21019"/>
              <a:gd name="T64" fmla="*/ 4876 w 18583"/>
              <a:gd name="T65" fmla="*/ 12766 h 21019"/>
              <a:gd name="T66" fmla="*/ 3437 w 18583"/>
              <a:gd name="T67" fmla="*/ 11047 h 21019"/>
              <a:gd name="T68" fmla="*/ 2989 w 18583"/>
              <a:gd name="T69" fmla="*/ 9490 h 21019"/>
              <a:gd name="T70" fmla="*/ 2912 w 18583"/>
              <a:gd name="T71" fmla="*/ 8787 h 21019"/>
              <a:gd name="T72" fmla="*/ 2320 w 18583"/>
              <a:gd name="T73" fmla="*/ 9397 h 21019"/>
              <a:gd name="T74" fmla="*/ 1609 w 18583"/>
              <a:gd name="T75" fmla="*/ 10057 h 21019"/>
              <a:gd name="T76" fmla="*/ 872 w 18583"/>
              <a:gd name="T77" fmla="*/ 10116 h 21019"/>
              <a:gd name="T78" fmla="*/ 1084 w 18583"/>
              <a:gd name="T79" fmla="*/ 10616 h 21019"/>
              <a:gd name="T80" fmla="*/ 2413 w 18583"/>
              <a:gd name="T81" fmla="*/ 11530 h 21019"/>
              <a:gd name="T82" fmla="*/ 3395 w 18583"/>
              <a:gd name="T83" fmla="*/ 13367 h 21019"/>
              <a:gd name="T84" fmla="*/ 3590 w 18583"/>
              <a:gd name="T85" fmla="*/ 15085 h 21019"/>
              <a:gd name="T86" fmla="*/ 2802 w 18583"/>
              <a:gd name="T87" fmla="*/ 16440 h 21019"/>
              <a:gd name="T88" fmla="*/ 322 w 18583"/>
              <a:gd name="T89" fmla="*/ 17320 h 21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583" h="21019">
                <a:moveTo>
                  <a:pt x="4131" y="21019"/>
                </a:moveTo>
                <a:lnTo>
                  <a:pt x="4292" y="20689"/>
                </a:lnTo>
                <a:lnTo>
                  <a:pt x="4970" y="20232"/>
                </a:lnTo>
                <a:lnTo>
                  <a:pt x="6366" y="19013"/>
                </a:lnTo>
                <a:lnTo>
                  <a:pt x="7044" y="18277"/>
                </a:lnTo>
                <a:lnTo>
                  <a:pt x="7713" y="17794"/>
                </a:lnTo>
                <a:lnTo>
                  <a:pt x="8407" y="17777"/>
                </a:lnTo>
                <a:lnTo>
                  <a:pt x="9363" y="17667"/>
                </a:lnTo>
                <a:lnTo>
                  <a:pt x="9457" y="16981"/>
                </a:lnTo>
                <a:lnTo>
                  <a:pt x="9617" y="16296"/>
                </a:lnTo>
                <a:lnTo>
                  <a:pt x="10159" y="15737"/>
                </a:lnTo>
                <a:lnTo>
                  <a:pt x="10701" y="15280"/>
                </a:lnTo>
                <a:lnTo>
                  <a:pt x="11776" y="14433"/>
                </a:lnTo>
                <a:lnTo>
                  <a:pt x="12115" y="13291"/>
                </a:lnTo>
                <a:lnTo>
                  <a:pt x="12411" y="12571"/>
                </a:lnTo>
                <a:lnTo>
                  <a:pt x="12835" y="11868"/>
                </a:lnTo>
                <a:lnTo>
                  <a:pt x="13216" y="11123"/>
                </a:lnTo>
                <a:lnTo>
                  <a:pt x="14706" y="10150"/>
                </a:lnTo>
                <a:lnTo>
                  <a:pt x="17203" y="9151"/>
                </a:lnTo>
                <a:lnTo>
                  <a:pt x="18278" y="8804"/>
                </a:lnTo>
                <a:lnTo>
                  <a:pt x="18583" y="8364"/>
                </a:lnTo>
                <a:lnTo>
                  <a:pt x="18041" y="8245"/>
                </a:lnTo>
                <a:lnTo>
                  <a:pt x="16483" y="7602"/>
                </a:lnTo>
                <a:lnTo>
                  <a:pt x="16111" y="7086"/>
                </a:lnTo>
                <a:lnTo>
                  <a:pt x="16255" y="6476"/>
                </a:lnTo>
                <a:lnTo>
                  <a:pt x="16627" y="5748"/>
                </a:lnTo>
                <a:lnTo>
                  <a:pt x="16509" y="5308"/>
                </a:lnTo>
                <a:lnTo>
                  <a:pt x="16085" y="5316"/>
                </a:lnTo>
                <a:lnTo>
                  <a:pt x="15205" y="5850"/>
                </a:lnTo>
                <a:lnTo>
                  <a:pt x="14223" y="6011"/>
                </a:lnTo>
                <a:lnTo>
                  <a:pt x="13275" y="5630"/>
                </a:lnTo>
                <a:lnTo>
                  <a:pt x="12691" y="5105"/>
                </a:lnTo>
                <a:lnTo>
                  <a:pt x="11988" y="3954"/>
                </a:lnTo>
                <a:lnTo>
                  <a:pt x="11675" y="3115"/>
                </a:lnTo>
                <a:lnTo>
                  <a:pt x="11285" y="2337"/>
                </a:lnTo>
                <a:lnTo>
                  <a:pt x="10777" y="881"/>
                </a:lnTo>
                <a:lnTo>
                  <a:pt x="10312" y="144"/>
                </a:lnTo>
                <a:lnTo>
                  <a:pt x="10159" y="0"/>
                </a:lnTo>
                <a:lnTo>
                  <a:pt x="9998" y="161"/>
                </a:lnTo>
                <a:lnTo>
                  <a:pt x="9855" y="534"/>
                </a:lnTo>
                <a:lnTo>
                  <a:pt x="9744" y="1067"/>
                </a:lnTo>
                <a:lnTo>
                  <a:pt x="9744" y="1770"/>
                </a:lnTo>
                <a:lnTo>
                  <a:pt x="9490" y="2286"/>
                </a:lnTo>
                <a:lnTo>
                  <a:pt x="9042" y="2616"/>
                </a:lnTo>
                <a:lnTo>
                  <a:pt x="8187" y="2862"/>
                </a:lnTo>
                <a:lnTo>
                  <a:pt x="7899" y="3149"/>
                </a:lnTo>
                <a:lnTo>
                  <a:pt x="8271" y="3454"/>
                </a:lnTo>
                <a:lnTo>
                  <a:pt x="9685" y="3970"/>
                </a:lnTo>
                <a:lnTo>
                  <a:pt x="10049" y="4411"/>
                </a:lnTo>
                <a:lnTo>
                  <a:pt x="10058" y="5139"/>
                </a:lnTo>
                <a:lnTo>
                  <a:pt x="9922" y="6138"/>
                </a:lnTo>
                <a:lnTo>
                  <a:pt x="9948" y="6992"/>
                </a:lnTo>
                <a:lnTo>
                  <a:pt x="9770" y="7416"/>
                </a:lnTo>
                <a:lnTo>
                  <a:pt x="9406" y="7958"/>
                </a:lnTo>
                <a:lnTo>
                  <a:pt x="8923" y="8152"/>
                </a:lnTo>
                <a:lnTo>
                  <a:pt x="8466" y="8660"/>
                </a:lnTo>
                <a:lnTo>
                  <a:pt x="8398" y="9388"/>
                </a:lnTo>
                <a:lnTo>
                  <a:pt x="8204" y="9854"/>
                </a:lnTo>
                <a:lnTo>
                  <a:pt x="8017" y="10387"/>
                </a:lnTo>
                <a:lnTo>
                  <a:pt x="7738" y="10827"/>
                </a:lnTo>
                <a:lnTo>
                  <a:pt x="7128" y="11420"/>
                </a:lnTo>
                <a:lnTo>
                  <a:pt x="6731" y="11801"/>
                </a:lnTo>
                <a:lnTo>
                  <a:pt x="6333" y="12681"/>
                </a:lnTo>
                <a:lnTo>
                  <a:pt x="5960" y="13155"/>
                </a:lnTo>
                <a:lnTo>
                  <a:pt x="5461" y="13104"/>
                </a:lnTo>
                <a:lnTo>
                  <a:pt x="4876" y="12766"/>
                </a:lnTo>
                <a:lnTo>
                  <a:pt x="4004" y="11970"/>
                </a:lnTo>
                <a:lnTo>
                  <a:pt x="3437" y="11047"/>
                </a:lnTo>
                <a:lnTo>
                  <a:pt x="3158" y="10133"/>
                </a:lnTo>
                <a:lnTo>
                  <a:pt x="2989" y="9490"/>
                </a:lnTo>
                <a:lnTo>
                  <a:pt x="2955" y="9177"/>
                </a:lnTo>
                <a:lnTo>
                  <a:pt x="2912" y="8787"/>
                </a:lnTo>
                <a:lnTo>
                  <a:pt x="2751" y="8745"/>
                </a:lnTo>
                <a:lnTo>
                  <a:pt x="2320" y="9397"/>
                </a:lnTo>
                <a:lnTo>
                  <a:pt x="1990" y="9921"/>
                </a:lnTo>
                <a:lnTo>
                  <a:pt x="1609" y="10057"/>
                </a:lnTo>
                <a:lnTo>
                  <a:pt x="1092" y="9989"/>
                </a:lnTo>
                <a:lnTo>
                  <a:pt x="872" y="10116"/>
                </a:lnTo>
                <a:lnTo>
                  <a:pt x="830" y="10294"/>
                </a:lnTo>
                <a:lnTo>
                  <a:pt x="1084" y="10616"/>
                </a:lnTo>
                <a:lnTo>
                  <a:pt x="2023" y="11132"/>
                </a:lnTo>
                <a:lnTo>
                  <a:pt x="2413" y="11530"/>
                </a:lnTo>
                <a:lnTo>
                  <a:pt x="2997" y="12258"/>
                </a:lnTo>
                <a:lnTo>
                  <a:pt x="3395" y="13367"/>
                </a:lnTo>
                <a:lnTo>
                  <a:pt x="3522" y="14052"/>
                </a:lnTo>
                <a:lnTo>
                  <a:pt x="3590" y="15085"/>
                </a:lnTo>
                <a:lnTo>
                  <a:pt x="3319" y="16109"/>
                </a:lnTo>
                <a:lnTo>
                  <a:pt x="2802" y="16440"/>
                </a:lnTo>
                <a:lnTo>
                  <a:pt x="1609" y="16888"/>
                </a:lnTo>
                <a:lnTo>
                  <a:pt x="322" y="17320"/>
                </a:lnTo>
                <a:lnTo>
                  <a:pt x="0" y="17278"/>
                </a:lnTo>
              </a:path>
            </a:pathLst>
          </a:cu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Büt İç">
            <a:extLst>
              <a:ext uri="{FF2B5EF4-FFF2-40B4-BE49-F238E27FC236}">
                <a16:creationId xmlns:a16="http://schemas.microsoft.com/office/drawing/2014/main" id="{A7D473D8-4B41-4B81-A4BB-42435F3ADC8C}"/>
              </a:ext>
            </a:extLst>
          </p:cNvPr>
          <p:cNvSpPr>
            <a:spLocks/>
          </p:cNvSpPr>
          <p:nvPr/>
        </p:nvSpPr>
        <p:spPr bwMode="auto">
          <a:xfrm>
            <a:off x="1543368" y="2781618"/>
            <a:ext cx="769938" cy="1225550"/>
          </a:xfrm>
          <a:custGeom>
            <a:avLst/>
            <a:gdLst>
              <a:gd name="T0" fmla="*/ 898 w 2786"/>
              <a:gd name="T1" fmla="*/ 4368 h 4436"/>
              <a:gd name="T2" fmla="*/ 1600 w 2786"/>
              <a:gd name="T3" fmla="*/ 3708 h 4436"/>
              <a:gd name="T4" fmla="*/ 2083 w 2786"/>
              <a:gd name="T5" fmla="*/ 2836 h 4436"/>
              <a:gd name="T6" fmla="*/ 2582 w 2786"/>
              <a:gd name="T7" fmla="*/ 1735 h 4436"/>
              <a:gd name="T8" fmla="*/ 2786 w 2786"/>
              <a:gd name="T9" fmla="*/ 1007 h 4436"/>
              <a:gd name="T10" fmla="*/ 2692 w 2786"/>
              <a:gd name="T11" fmla="*/ 609 h 4436"/>
              <a:gd name="T12" fmla="*/ 2295 w 2786"/>
              <a:gd name="T13" fmla="*/ 237 h 4436"/>
              <a:gd name="T14" fmla="*/ 1770 w 2786"/>
              <a:gd name="T15" fmla="*/ 0 h 4436"/>
              <a:gd name="T16" fmla="*/ 805 w 2786"/>
              <a:gd name="T17" fmla="*/ 228 h 4436"/>
              <a:gd name="T18" fmla="*/ 153 w 2786"/>
              <a:gd name="T19" fmla="*/ 431 h 4436"/>
              <a:gd name="T20" fmla="*/ 0 w 2786"/>
              <a:gd name="T21" fmla="*/ 990 h 4436"/>
              <a:gd name="T22" fmla="*/ 127 w 2786"/>
              <a:gd name="T23" fmla="*/ 1879 h 4436"/>
              <a:gd name="T24" fmla="*/ 93 w 2786"/>
              <a:gd name="T25" fmla="*/ 2971 h 4436"/>
              <a:gd name="T26" fmla="*/ 0 w 2786"/>
              <a:gd name="T27" fmla="*/ 3953 h 4436"/>
              <a:gd name="T28" fmla="*/ 322 w 2786"/>
              <a:gd name="T29" fmla="*/ 4436 h 4436"/>
              <a:gd name="T30" fmla="*/ 898 w 2786"/>
              <a:gd name="T31" fmla="*/ 4368 h 4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86" h="4436">
                <a:moveTo>
                  <a:pt x="898" y="4368"/>
                </a:moveTo>
                <a:lnTo>
                  <a:pt x="1600" y="3708"/>
                </a:lnTo>
                <a:lnTo>
                  <a:pt x="2083" y="2836"/>
                </a:lnTo>
                <a:lnTo>
                  <a:pt x="2582" y="1735"/>
                </a:lnTo>
                <a:lnTo>
                  <a:pt x="2786" y="1007"/>
                </a:lnTo>
                <a:lnTo>
                  <a:pt x="2692" y="609"/>
                </a:lnTo>
                <a:lnTo>
                  <a:pt x="2295" y="237"/>
                </a:lnTo>
                <a:lnTo>
                  <a:pt x="1770" y="0"/>
                </a:lnTo>
                <a:lnTo>
                  <a:pt x="805" y="228"/>
                </a:lnTo>
                <a:lnTo>
                  <a:pt x="153" y="431"/>
                </a:lnTo>
                <a:lnTo>
                  <a:pt x="0" y="990"/>
                </a:lnTo>
                <a:lnTo>
                  <a:pt x="127" y="1879"/>
                </a:lnTo>
                <a:lnTo>
                  <a:pt x="93" y="2971"/>
                </a:lnTo>
                <a:lnTo>
                  <a:pt x="0" y="3953"/>
                </a:lnTo>
                <a:lnTo>
                  <a:pt x="322" y="4436"/>
                </a:lnTo>
                <a:lnTo>
                  <a:pt x="898" y="4368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Büt Dış">
            <a:extLst>
              <a:ext uri="{FF2B5EF4-FFF2-40B4-BE49-F238E27FC236}">
                <a16:creationId xmlns:a16="http://schemas.microsoft.com/office/drawing/2014/main" id="{D7D45F9C-DA7D-4B86-ABC1-3784F52D4D93}"/>
              </a:ext>
            </a:extLst>
          </p:cNvPr>
          <p:cNvSpPr>
            <a:spLocks/>
          </p:cNvSpPr>
          <p:nvPr/>
        </p:nvSpPr>
        <p:spPr bwMode="auto">
          <a:xfrm>
            <a:off x="1733868" y="3070543"/>
            <a:ext cx="360363" cy="661988"/>
          </a:xfrm>
          <a:custGeom>
            <a:avLst/>
            <a:gdLst>
              <a:gd name="T0" fmla="*/ 220 w 1304"/>
              <a:gd name="T1" fmla="*/ 2396 h 2396"/>
              <a:gd name="T2" fmla="*/ 483 w 1304"/>
              <a:gd name="T3" fmla="*/ 2176 h 2396"/>
              <a:gd name="T4" fmla="*/ 626 w 1304"/>
              <a:gd name="T5" fmla="*/ 1939 h 2396"/>
              <a:gd name="T6" fmla="*/ 720 w 1304"/>
              <a:gd name="T7" fmla="*/ 1524 h 2396"/>
              <a:gd name="T8" fmla="*/ 737 w 1304"/>
              <a:gd name="T9" fmla="*/ 1245 h 2396"/>
              <a:gd name="T10" fmla="*/ 1228 w 1304"/>
              <a:gd name="T11" fmla="*/ 635 h 2396"/>
              <a:gd name="T12" fmla="*/ 1304 w 1304"/>
              <a:gd name="T13" fmla="*/ 356 h 2396"/>
              <a:gd name="T14" fmla="*/ 1024 w 1304"/>
              <a:gd name="T15" fmla="*/ 110 h 2396"/>
              <a:gd name="T16" fmla="*/ 491 w 1304"/>
              <a:gd name="T17" fmla="*/ 0 h 2396"/>
              <a:gd name="T18" fmla="*/ 212 w 1304"/>
              <a:gd name="T19" fmla="*/ 102 h 2396"/>
              <a:gd name="T20" fmla="*/ 186 w 1304"/>
              <a:gd name="T21" fmla="*/ 212 h 2396"/>
              <a:gd name="T22" fmla="*/ 212 w 1304"/>
              <a:gd name="T23" fmla="*/ 474 h 2396"/>
              <a:gd name="T24" fmla="*/ 313 w 1304"/>
              <a:gd name="T25" fmla="*/ 796 h 2396"/>
              <a:gd name="T26" fmla="*/ 220 w 1304"/>
              <a:gd name="T27" fmla="*/ 1177 h 2396"/>
              <a:gd name="T28" fmla="*/ 68 w 1304"/>
              <a:gd name="T29" fmla="*/ 1677 h 2396"/>
              <a:gd name="T30" fmla="*/ 0 w 1304"/>
              <a:gd name="T31" fmla="*/ 2066 h 2396"/>
              <a:gd name="T32" fmla="*/ 76 w 1304"/>
              <a:gd name="T33" fmla="*/ 2388 h 2396"/>
              <a:gd name="T34" fmla="*/ 220 w 1304"/>
              <a:gd name="T35" fmla="*/ 2396 h 2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4" h="2396">
                <a:moveTo>
                  <a:pt x="220" y="2396"/>
                </a:moveTo>
                <a:lnTo>
                  <a:pt x="483" y="2176"/>
                </a:lnTo>
                <a:lnTo>
                  <a:pt x="626" y="1939"/>
                </a:lnTo>
                <a:lnTo>
                  <a:pt x="720" y="1524"/>
                </a:lnTo>
                <a:lnTo>
                  <a:pt x="737" y="1245"/>
                </a:lnTo>
                <a:lnTo>
                  <a:pt x="1228" y="635"/>
                </a:lnTo>
                <a:lnTo>
                  <a:pt x="1304" y="356"/>
                </a:lnTo>
                <a:lnTo>
                  <a:pt x="1024" y="110"/>
                </a:lnTo>
                <a:lnTo>
                  <a:pt x="491" y="0"/>
                </a:lnTo>
                <a:lnTo>
                  <a:pt x="212" y="102"/>
                </a:lnTo>
                <a:lnTo>
                  <a:pt x="186" y="212"/>
                </a:lnTo>
                <a:lnTo>
                  <a:pt x="212" y="474"/>
                </a:lnTo>
                <a:lnTo>
                  <a:pt x="313" y="796"/>
                </a:lnTo>
                <a:lnTo>
                  <a:pt x="220" y="1177"/>
                </a:lnTo>
                <a:lnTo>
                  <a:pt x="68" y="1677"/>
                </a:lnTo>
                <a:lnTo>
                  <a:pt x="0" y="2066"/>
                </a:lnTo>
                <a:lnTo>
                  <a:pt x="76" y="2388"/>
                </a:lnTo>
                <a:lnTo>
                  <a:pt x="220" y="2396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Alüvyon İç">
            <a:extLst>
              <a:ext uri="{FF2B5EF4-FFF2-40B4-BE49-F238E27FC236}">
                <a16:creationId xmlns:a16="http://schemas.microsoft.com/office/drawing/2014/main" id="{E68936DB-15E3-47CE-A3FB-4CDDB8602BA3}"/>
              </a:ext>
            </a:extLst>
          </p:cNvPr>
          <p:cNvSpPr>
            <a:spLocks/>
          </p:cNvSpPr>
          <p:nvPr/>
        </p:nvSpPr>
        <p:spPr bwMode="auto">
          <a:xfrm>
            <a:off x="122555" y="5277168"/>
            <a:ext cx="2265363" cy="1901825"/>
          </a:xfrm>
          <a:custGeom>
            <a:avLst/>
            <a:gdLst>
              <a:gd name="T0" fmla="*/ 931 w 8203"/>
              <a:gd name="T1" fmla="*/ 6882 h 6882"/>
              <a:gd name="T2" fmla="*/ 1261 w 8203"/>
              <a:gd name="T3" fmla="*/ 6654 h 6882"/>
              <a:gd name="T4" fmla="*/ 2226 w 8203"/>
              <a:gd name="T5" fmla="*/ 5875 h 6882"/>
              <a:gd name="T6" fmla="*/ 3141 w 8203"/>
              <a:gd name="T7" fmla="*/ 5054 h 6882"/>
              <a:gd name="T8" fmla="*/ 4038 w 8203"/>
              <a:gd name="T9" fmla="*/ 4351 h 6882"/>
              <a:gd name="T10" fmla="*/ 5249 w 8203"/>
              <a:gd name="T11" fmla="*/ 3581 h 6882"/>
              <a:gd name="T12" fmla="*/ 7374 w 8203"/>
              <a:gd name="T13" fmla="*/ 1719 h 6882"/>
              <a:gd name="T14" fmla="*/ 7789 w 8203"/>
              <a:gd name="T15" fmla="*/ 1329 h 6882"/>
              <a:gd name="T16" fmla="*/ 8203 w 8203"/>
              <a:gd name="T17" fmla="*/ 796 h 6882"/>
              <a:gd name="T18" fmla="*/ 8203 w 8203"/>
              <a:gd name="T19" fmla="*/ 339 h 6882"/>
              <a:gd name="T20" fmla="*/ 8102 w 8203"/>
              <a:gd name="T21" fmla="*/ 93 h 6882"/>
              <a:gd name="T22" fmla="*/ 7839 w 8203"/>
              <a:gd name="T23" fmla="*/ 0 h 6882"/>
              <a:gd name="T24" fmla="*/ 7425 w 8203"/>
              <a:gd name="T25" fmla="*/ 169 h 6882"/>
              <a:gd name="T26" fmla="*/ 6967 w 8203"/>
              <a:gd name="T27" fmla="*/ 483 h 6882"/>
              <a:gd name="T28" fmla="*/ 6527 w 8203"/>
              <a:gd name="T29" fmla="*/ 677 h 6882"/>
              <a:gd name="T30" fmla="*/ 6019 w 8203"/>
              <a:gd name="T31" fmla="*/ 821 h 6882"/>
              <a:gd name="T32" fmla="*/ 5511 w 8203"/>
              <a:gd name="T33" fmla="*/ 753 h 6882"/>
              <a:gd name="T34" fmla="*/ 4986 w 8203"/>
              <a:gd name="T35" fmla="*/ 584 h 6882"/>
              <a:gd name="T36" fmla="*/ 4690 w 8203"/>
              <a:gd name="T37" fmla="*/ 703 h 6882"/>
              <a:gd name="T38" fmla="*/ 4690 w 8203"/>
              <a:gd name="T39" fmla="*/ 1134 h 6882"/>
              <a:gd name="T40" fmla="*/ 4834 w 8203"/>
              <a:gd name="T41" fmla="*/ 1498 h 6882"/>
              <a:gd name="T42" fmla="*/ 4834 w 8203"/>
              <a:gd name="T43" fmla="*/ 1812 h 6882"/>
              <a:gd name="T44" fmla="*/ 4766 w 8203"/>
              <a:gd name="T45" fmla="*/ 2294 h 6882"/>
              <a:gd name="T46" fmla="*/ 4309 w 8203"/>
              <a:gd name="T47" fmla="*/ 2802 h 6882"/>
              <a:gd name="T48" fmla="*/ 3674 w 8203"/>
              <a:gd name="T49" fmla="*/ 3268 h 6882"/>
              <a:gd name="T50" fmla="*/ 2878 w 8203"/>
              <a:gd name="T51" fmla="*/ 3801 h 6882"/>
              <a:gd name="T52" fmla="*/ 2294 w 8203"/>
              <a:gd name="T53" fmla="*/ 4283 h 6882"/>
              <a:gd name="T54" fmla="*/ 1236 w 8203"/>
              <a:gd name="T55" fmla="*/ 4935 h 6882"/>
              <a:gd name="T56" fmla="*/ 533 w 8203"/>
              <a:gd name="T57" fmla="*/ 5274 h 6882"/>
              <a:gd name="T58" fmla="*/ 0 w 8203"/>
              <a:gd name="T59" fmla="*/ 5663 h 6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203" h="6882">
                <a:moveTo>
                  <a:pt x="931" y="6882"/>
                </a:moveTo>
                <a:lnTo>
                  <a:pt x="1261" y="6654"/>
                </a:lnTo>
                <a:lnTo>
                  <a:pt x="2226" y="5875"/>
                </a:lnTo>
                <a:lnTo>
                  <a:pt x="3141" y="5054"/>
                </a:lnTo>
                <a:lnTo>
                  <a:pt x="4038" y="4351"/>
                </a:lnTo>
                <a:lnTo>
                  <a:pt x="5249" y="3581"/>
                </a:lnTo>
                <a:lnTo>
                  <a:pt x="7374" y="1719"/>
                </a:lnTo>
                <a:lnTo>
                  <a:pt x="7789" y="1329"/>
                </a:lnTo>
                <a:lnTo>
                  <a:pt x="8203" y="796"/>
                </a:lnTo>
                <a:lnTo>
                  <a:pt x="8203" y="339"/>
                </a:lnTo>
                <a:lnTo>
                  <a:pt x="8102" y="93"/>
                </a:lnTo>
                <a:lnTo>
                  <a:pt x="7839" y="0"/>
                </a:lnTo>
                <a:lnTo>
                  <a:pt x="7425" y="169"/>
                </a:lnTo>
                <a:lnTo>
                  <a:pt x="6967" y="483"/>
                </a:lnTo>
                <a:lnTo>
                  <a:pt x="6527" y="677"/>
                </a:lnTo>
                <a:lnTo>
                  <a:pt x="6019" y="821"/>
                </a:lnTo>
                <a:lnTo>
                  <a:pt x="5511" y="753"/>
                </a:lnTo>
                <a:lnTo>
                  <a:pt x="4986" y="584"/>
                </a:lnTo>
                <a:lnTo>
                  <a:pt x="4690" y="703"/>
                </a:lnTo>
                <a:lnTo>
                  <a:pt x="4690" y="1134"/>
                </a:lnTo>
                <a:lnTo>
                  <a:pt x="4834" y="1498"/>
                </a:lnTo>
                <a:lnTo>
                  <a:pt x="4834" y="1812"/>
                </a:lnTo>
                <a:lnTo>
                  <a:pt x="4766" y="2294"/>
                </a:lnTo>
                <a:lnTo>
                  <a:pt x="4309" y="2802"/>
                </a:lnTo>
                <a:lnTo>
                  <a:pt x="3674" y="3268"/>
                </a:lnTo>
                <a:lnTo>
                  <a:pt x="2878" y="3801"/>
                </a:lnTo>
                <a:lnTo>
                  <a:pt x="2294" y="4283"/>
                </a:lnTo>
                <a:lnTo>
                  <a:pt x="1236" y="4935"/>
                </a:lnTo>
                <a:lnTo>
                  <a:pt x="533" y="5274"/>
                </a:lnTo>
                <a:lnTo>
                  <a:pt x="0" y="5663"/>
                </a:lnTo>
              </a:path>
            </a:pathLst>
          </a:custGeom>
          <a:noFill/>
          <a:ln w="1270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83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roup 290">
            <a:extLst>
              <a:ext uri="{FF2B5EF4-FFF2-40B4-BE49-F238E27FC236}">
                <a16:creationId xmlns:a16="http://schemas.microsoft.com/office/drawing/2014/main" id="{D4F6A91F-2385-476C-87AC-EC0EA56008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425" y="23446"/>
            <a:ext cx="5513388" cy="7199313"/>
            <a:chOff x="62" y="0"/>
            <a:chExt cx="3473" cy="4535"/>
          </a:xfrm>
        </p:grpSpPr>
        <p:sp>
          <p:nvSpPr>
            <p:cNvPr id="294" name="AutoShape 289">
              <a:extLst>
                <a:ext uri="{FF2B5EF4-FFF2-40B4-BE49-F238E27FC236}">
                  <a16:creationId xmlns:a16="http://schemas.microsoft.com/office/drawing/2014/main" id="{73120A38-AF0E-4930-BF6E-DE49DEC1776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2" y="0"/>
              <a:ext cx="3473" cy="4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5" name="Freeform 291">
              <a:extLst>
                <a:ext uri="{FF2B5EF4-FFF2-40B4-BE49-F238E27FC236}">
                  <a16:creationId xmlns:a16="http://schemas.microsoft.com/office/drawing/2014/main" id="{E5D89E47-2015-4D0F-B161-7E1A4C763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946" cy="1544"/>
            </a:xfrm>
            <a:custGeom>
              <a:avLst/>
              <a:gdLst>
                <a:gd name="T0" fmla="*/ 3505 w 5435"/>
                <a:gd name="T1" fmla="*/ 0 h 8872"/>
                <a:gd name="T2" fmla="*/ 3827 w 5435"/>
                <a:gd name="T3" fmla="*/ 322 h 8872"/>
                <a:gd name="T4" fmla="*/ 3920 w 5435"/>
                <a:gd name="T5" fmla="*/ 457 h 8872"/>
                <a:gd name="T6" fmla="*/ 4098 w 5435"/>
                <a:gd name="T7" fmla="*/ 610 h 8872"/>
                <a:gd name="T8" fmla="*/ 4165 w 5435"/>
                <a:gd name="T9" fmla="*/ 796 h 8872"/>
                <a:gd name="T10" fmla="*/ 4174 w 5435"/>
                <a:gd name="T11" fmla="*/ 931 h 8872"/>
                <a:gd name="T12" fmla="*/ 4233 w 5435"/>
                <a:gd name="T13" fmla="*/ 1067 h 8872"/>
                <a:gd name="T14" fmla="*/ 4335 w 5435"/>
                <a:gd name="T15" fmla="*/ 1244 h 8872"/>
                <a:gd name="T16" fmla="*/ 4402 w 5435"/>
                <a:gd name="T17" fmla="*/ 1312 h 8872"/>
                <a:gd name="T18" fmla="*/ 4512 w 5435"/>
                <a:gd name="T19" fmla="*/ 1507 h 8872"/>
                <a:gd name="T20" fmla="*/ 4631 w 5435"/>
                <a:gd name="T21" fmla="*/ 1820 h 8872"/>
                <a:gd name="T22" fmla="*/ 4665 w 5435"/>
                <a:gd name="T23" fmla="*/ 1871 h 8872"/>
                <a:gd name="T24" fmla="*/ 4741 w 5435"/>
                <a:gd name="T25" fmla="*/ 1913 h 8872"/>
                <a:gd name="T26" fmla="*/ 4809 w 5435"/>
                <a:gd name="T27" fmla="*/ 1905 h 8872"/>
                <a:gd name="T28" fmla="*/ 4987 w 5435"/>
                <a:gd name="T29" fmla="*/ 1955 h 8872"/>
                <a:gd name="T30" fmla="*/ 5156 w 5435"/>
                <a:gd name="T31" fmla="*/ 2057 h 8872"/>
                <a:gd name="T32" fmla="*/ 5384 w 5435"/>
                <a:gd name="T33" fmla="*/ 2387 h 8872"/>
                <a:gd name="T34" fmla="*/ 5435 w 5435"/>
                <a:gd name="T35" fmla="*/ 2523 h 8872"/>
                <a:gd name="T36" fmla="*/ 5435 w 5435"/>
                <a:gd name="T37" fmla="*/ 2658 h 8872"/>
                <a:gd name="T38" fmla="*/ 5410 w 5435"/>
                <a:gd name="T39" fmla="*/ 2709 h 8872"/>
                <a:gd name="T40" fmla="*/ 5368 w 5435"/>
                <a:gd name="T41" fmla="*/ 3064 h 8872"/>
                <a:gd name="T42" fmla="*/ 5376 w 5435"/>
                <a:gd name="T43" fmla="*/ 3115 h 8872"/>
                <a:gd name="T44" fmla="*/ 5274 w 5435"/>
                <a:gd name="T45" fmla="*/ 3471 h 8872"/>
                <a:gd name="T46" fmla="*/ 5215 w 5435"/>
                <a:gd name="T47" fmla="*/ 3564 h 8872"/>
                <a:gd name="T48" fmla="*/ 5080 w 5435"/>
                <a:gd name="T49" fmla="*/ 3708 h 8872"/>
                <a:gd name="T50" fmla="*/ 5071 w 5435"/>
                <a:gd name="T51" fmla="*/ 3759 h 8872"/>
                <a:gd name="T52" fmla="*/ 4783 w 5435"/>
                <a:gd name="T53" fmla="*/ 3902 h 8872"/>
                <a:gd name="T54" fmla="*/ 4546 w 5435"/>
                <a:gd name="T55" fmla="*/ 4029 h 8872"/>
                <a:gd name="T56" fmla="*/ 4275 w 5435"/>
                <a:gd name="T57" fmla="*/ 4097 h 8872"/>
                <a:gd name="T58" fmla="*/ 3632 w 5435"/>
                <a:gd name="T59" fmla="*/ 4326 h 8872"/>
                <a:gd name="T60" fmla="*/ 3564 w 5435"/>
                <a:gd name="T61" fmla="*/ 4360 h 8872"/>
                <a:gd name="T62" fmla="*/ 3429 w 5435"/>
                <a:gd name="T63" fmla="*/ 4470 h 8872"/>
                <a:gd name="T64" fmla="*/ 3395 w 5435"/>
                <a:gd name="T65" fmla="*/ 4529 h 8872"/>
                <a:gd name="T66" fmla="*/ 3353 w 5435"/>
                <a:gd name="T67" fmla="*/ 4546 h 8872"/>
                <a:gd name="T68" fmla="*/ 3031 w 5435"/>
                <a:gd name="T69" fmla="*/ 4986 h 8872"/>
                <a:gd name="T70" fmla="*/ 2862 w 5435"/>
                <a:gd name="T71" fmla="*/ 5308 h 8872"/>
                <a:gd name="T72" fmla="*/ 2794 w 5435"/>
                <a:gd name="T73" fmla="*/ 5392 h 8872"/>
                <a:gd name="T74" fmla="*/ 2692 w 5435"/>
                <a:gd name="T75" fmla="*/ 5621 h 8872"/>
                <a:gd name="T76" fmla="*/ 2591 w 5435"/>
                <a:gd name="T77" fmla="*/ 5790 h 8872"/>
                <a:gd name="T78" fmla="*/ 2574 w 5435"/>
                <a:gd name="T79" fmla="*/ 5883 h 8872"/>
                <a:gd name="T80" fmla="*/ 2387 w 5435"/>
                <a:gd name="T81" fmla="*/ 6180 h 8872"/>
                <a:gd name="T82" fmla="*/ 2252 w 5435"/>
                <a:gd name="T83" fmla="*/ 6450 h 8872"/>
                <a:gd name="T84" fmla="*/ 2023 w 5435"/>
                <a:gd name="T85" fmla="*/ 6941 h 8872"/>
                <a:gd name="T86" fmla="*/ 1947 w 5435"/>
                <a:gd name="T87" fmla="*/ 7068 h 8872"/>
                <a:gd name="T88" fmla="*/ 1871 w 5435"/>
                <a:gd name="T89" fmla="*/ 7289 h 8872"/>
                <a:gd name="T90" fmla="*/ 1803 w 5435"/>
                <a:gd name="T91" fmla="*/ 7466 h 8872"/>
                <a:gd name="T92" fmla="*/ 1702 w 5435"/>
                <a:gd name="T93" fmla="*/ 7644 h 8872"/>
                <a:gd name="T94" fmla="*/ 1668 w 5435"/>
                <a:gd name="T95" fmla="*/ 7780 h 8872"/>
                <a:gd name="T96" fmla="*/ 923 w 5435"/>
                <a:gd name="T97" fmla="*/ 8753 h 8872"/>
                <a:gd name="T98" fmla="*/ 745 w 5435"/>
                <a:gd name="T99" fmla="*/ 8821 h 8872"/>
                <a:gd name="T100" fmla="*/ 576 w 5435"/>
                <a:gd name="T101" fmla="*/ 8846 h 8872"/>
                <a:gd name="T102" fmla="*/ 432 w 5435"/>
                <a:gd name="T103" fmla="*/ 8872 h 8872"/>
                <a:gd name="T104" fmla="*/ 330 w 5435"/>
                <a:gd name="T105" fmla="*/ 8872 h 8872"/>
                <a:gd name="T106" fmla="*/ 93 w 5435"/>
                <a:gd name="T107" fmla="*/ 8821 h 8872"/>
                <a:gd name="T108" fmla="*/ 0 w 5435"/>
                <a:gd name="T109" fmla="*/ 8821 h 8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35" h="8872">
                  <a:moveTo>
                    <a:pt x="3505" y="0"/>
                  </a:moveTo>
                  <a:lnTo>
                    <a:pt x="3827" y="322"/>
                  </a:lnTo>
                  <a:lnTo>
                    <a:pt x="3920" y="457"/>
                  </a:lnTo>
                  <a:lnTo>
                    <a:pt x="4098" y="610"/>
                  </a:lnTo>
                  <a:lnTo>
                    <a:pt x="4165" y="796"/>
                  </a:lnTo>
                  <a:lnTo>
                    <a:pt x="4174" y="931"/>
                  </a:lnTo>
                  <a:lnTo>
                    <a:pt x="4233" y="1067"/>
                  </a:lnTo>
                  <a:lnTo>
                    <a:pt x="4335" y="1244"/>
                  </a:lnTo>
                  <a:lnTo>
                    <a:pt x="4402" y="1312"/>
                  </a:lnTo>
                  <a:lnTo>
                    <a:pt x="4512" y="1507"/>
                  </a:lnTo>
                  <a:lnTo>
                    <a:pt x="4631" y="1820"/>
                  </a:lnTo>
                  <a:lnTo>
                    <a:pt x="4665" y="1871"/>
                  </a:lnTo>
                  <a:lnTo>
                    <a:pt x="4741" y="1913"/>
                  </a:lnTo>
                  <a:lnTo>
                    <a:pt x="4809" y="1905"/>
                  </a:lnTo>
                  <a:lnTo>
                    <a:pt x="4987" y="1955"/>
                  </a:lnTo>
                  <a:lnTo>
                    <a:pt x="5156" y="2057"/>
                  </a:lnTo>
                  <a:lnTo>
                    <a:pt x="5384" y="2387"/>
                  </a:lnTo>
                  <a:lnTo>
                    <a:pt x="5435" y="2523"/>
                  </a:lnTo>
                  <a:lnTo>
                    <a:pt x="5435" y="2658"/>
                  </a:lnTo>
                  <a:lnTo>
                    <a:pt x="5410" y="2709"/>
                  </a:lnTo>
                  <a:lnTo>
                    <a:pt x="5368" y="3064"/>
                  </a:lnTo>
                  <a:lnTo>
                    <a:pt x="5376" y="3115"/>
                  </a:lnTo>
                  <a:lnTo>
                    <a:pt x="5274" y="3471"/>
                  </a:lnTo>
                  <a:lnTo>
                    <a:pt x="5215" y="3564"/>
                  </a:lnTo>
                  <a:lnTo>
                    <a:pt x="5080" y="3708"/>
                  </a:lnTo>
                  <a:lnTo>
                    <a:pt x="5071" y="3759"/>
                  </a:lnTo>
                  <a:lnTo>
                    <a:pt x="4783" y="3902"/>
                  </a:lnTo>
                  <a:lnTo>
                    <a:pt x="4546" y="4029"/>
                  </a:lnTo>
                  <a:lnTo>
                    <a:pt x="4275" y="4097"/>
                  </a:lnTo>
                  <a:lnTo>
                    <a:pt x="3632" y="4326"/>
                  </a:lnTo>
                  <a:lnTo>
                    <a:pt x="3564" y="4360"/>
                  </a:lnTo>
                  <a:lnTo>
                    <a:pt x="3429" y="4470"/>
                  </a:lnTo>
                  <a:lnTo>
                    <a:pt x="3395" y="4529"/>
                  </a:lnTo>
                  <a:lnTo>
                    <a:pt x="3353" y="4546"/>
                  </a:lnTo>
                  <a:lnTo>
                    <a:pt x="3031" y="4986"/>
                  </a:lnTo>
                  <a:lnTo>
                    <a:pt x="2862" y="5308"/>
                  </a:lnTo>
                  <a:lnTo>
                    <a:pt x="2794" y="5392"/>
                  </a:lnTo>
                  <a:lnTo>
                    <a:pt x="2692" y="5621"/>
                  </a:lnTo>
                  <a:lnTo>
                    <a:pt x="2591" y="5790"/>
                  </a:lnTo>
                  <a:lnTo>
                    <a:pt x="2574" y="5883"/>
                  </a:lnTo>
                  <a:lnTo>
                    <a:pt x="2387" y="6180"/>
                  </a:lnTo>
                  <a:lnTo>
                    <a:pt x="2252" y="6450"/>
                  </a:lnTo>
                  <a:lnTo>
                    <a:pt x="2023" y="6941"/>
                  </a:lnTo>
                  <a:lnTo>
                    <a:pt x="1947" y="7068"/>
                  </a:lnTo>
                  <a:lnTo>
                    <a:pt x="1871" y="7289"/>
                  </a:lnTo>
                  <a:lnTo>
                    <a:pt x="1803" y="7466"/>
                  </a:lnTo>
                  <a:lnTo>
                    <a:pt x="1702" y="7644"/>
                  </a:lnTo>
                  <a:lnTo>
                    <a:pt x="1668" y="7780"/>
                  </a:lnTo>
                  <a:lnTo>
                    <a:pt x="923" y="8753"/>
                  </a:lnTo>
                  <a:lnTo>
                    <a:pt x="745" y="8821"/>
                  </a:lnTo>
                  <a:lnTo>
                    <a:pt x="576" y="8846"/>
                  </a:lnTo>
                  <a:lnTo>
                    <a:pt x="432" y="8872"/>
                  </a:lnTo>
                  <a:lnTo>
                    <a:pt x="330" y="8872"/>
                  </a:lnTo>
                  <a:lnTo>
                    <a:pt x="93" y="8821"/>
                  </a:lnTo>
                  <a:lnTo>
                    <a:pt x="0" y="882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6" name="Freeform 292">
              <a:extLst>
                <a:ext uri="{FF2B5EF4-FFF2-40B4-BE49-F238E27FC236}">
                  <a16:creationId xmlns:a16="http://schemas.microsoft.com/office/drawing/2014/main" id="{3FE7D7BE-92AB-433E-B734-78F70213E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3912"/>
              <a:ext cx="471" cy="613"/>
            </a:xfrm>
            <a:custGeom>
              <a:avLst/>
              <a:gdLst>
                <a:gd name="T0" fmla="*/ 415 w 2709"/>
                <a:gd name="T1" fmla="*/ 3521 h 3521"/>
                <a:gd name="T2" fmla="*/ 457 w 2709"/>
                <a:gd name="T3" fmla="*/ 3293 h 3521"/>
                <a:gd name="T4" fmla="*/ 322 w 2709"/>
                <a:gd name="T5" fmla="*/ 3039 h 3521"/>
                <a:gd name="T6" fmla="*/ 322 w 2709"/>
                <a:gd name="T7" fmla="*/ 3005 h 3521"/>
                <a:gd name="T8" fmla="*/ 195 w 2709"/>
                <a:gd name="T9" fmla="*/ 2734 h 3521"/>
                <a:gd name="T10" fmla="*/ 85 w 2709"/>
                <a:gd name="T11" fmla="*/ 2531 h 3521"/>
                <a:gd name="T12" fmla="*/ 60 w 2709"/>
                <a:gd name="T13" fmla="*/ 2395 h 3521"/>
                <a:gd name="T14" fmla="*/ 0 w 2709"/>
                <a:gd name="T15" fmla="*/ 2226 h 3521"/>
                <a:gd name="T16" fmla="*/ 17 w 2709"/>
                <a:gd name="T17" fmla="*/ 2125 h 3521"/>
                <a:gd name="T18" fmla="*/ 60 w 2709"/>
                <a:gd name="T19" fmla="*/ 2023 h 3521"/>
                <a:gd name="T20" fmla="*/ 170 w 2709"/>
                <a:gd name="T21" fmla="*/ 1913 h 3521"/>
                <a:gd name="T22" fmla="*/ 407 w 2709"/>
                <a:gd name="T23" fmla="*/ 1820 h 3521"/>
                <a:gd name="T24" fmla="*/ 635 w 2709"/>
                <a:gd name="T25" fmla="*/ 1761 h 3521"/>
                <a:gd name="T26" fmla="*/ 999 w 2709"/>
                <a:gd name="T27" fmla="*/ 1744 h 3521"/>
                <a:gd name="T28" fmla="*/ 1042 w 2709"/>
                <a:gd name="T29" fmla="*/ 1752 h 3521"/>
                <a:gd name="T30" fmla="*/ 1135 w 2709"/>
                <a:gd name="T31" fmla="*/ 1718 h 3521"/>
                <a:gd name="T32" fmla="*/ 1304 w 2709"/>
                <a:gd name="T33" fmla="*/ 1617 h 3521"/>
                <a:gd name="T34" fmla="*/ 1363 w 2709"/>
                <a:gd name="T35" fmla="*/ 1523 h 3521"/>
                <a:gd name="T36" fmla="*/ 1473 w 2709"/>
                <a:gd name="T37" fmla="*/ 1388 h 3521"/>
                <a:gd name="T38" fmla="*/ 1583 w 2709"/>
                <a:gd name="T39" fmla="*/ 1219 h 3521"/>
                <a:gd name="T40" fmla="*/ 1634 w 2709"/>
                <a:gd name="T41" fmla="*/ 1075 h 3521"/>
                <a:gd name="T42" fmla="*/ 1609 w 2709"/>
                <a:gd name="T43" fmla="*/ 736 h 3521"/>
                <a:gd name="T44" fmla="*/ 1634 w 2709"/>
                <a:gd name="T45" fmla="*/ 669 h 3521"/>
                <a:gd name="T46" fmla="*/ 1634 w 2709"/>
                <a:gd name="T47" fmla="*/ 431 h 3521"/>
                <a:gd name="T48" fmla="*/ 1702 w 2709"/>
                <a:gd name="T49" fmla="*/ 279 h 3521"/>
                <a:gd name="T50" fmla="*/ 1854 w 2709"/>
                <a:gd name="T51" fmla="*/ 169 h 3521"/>
                <a:gd name="T52" fmla="*/ 2049 w 2709"/>
                <a:gd name="T53" fmla="*/ 110 h 3521"/>
                <a:gd name="T54" fmla="*/ 2396 w 2709"/>
                <a:gd name="T55" fmla="*/ 34 h 3521"/>
                <a:gd name="T56" fmla="*/ 2582 w 2709"/>
                <a:gd name="T57" fmla="*/ 25 h 3521"/>
                <a:gd name="T58" fmla="*/ 2625 w 2709"/>
                <a:gd name="T59" fmla="*/ 0 h 3521"/>
                <a:gd name="T60" fmla="*/ 2709 w 2709"/>
                <a:gd name="T61" fmla="*/ 8 h 3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09" h="3521">
                  <a:moveTo>
                    <a:pt x="415" y="3521"/>
                  </a:moveTo>
                  <a:lnTo>
                    <a:pt x="457" y="3293"/>
                  </a:lnTo>
                  <a:lnTo>
                    <a:pt x="322" y="3039"/>
                  </a:lnTo>
                  <a:lnTo>
                    <a:pt x="322" y="3005"/>
                  </a:lnTo>
                  <a:lnTo>
                    <a:pt x="195" y="2734"/>
                  </a:lnTo>
                  <a:lnTo>
                    <a:pt x="85" y="2531"/>
                  </a:lnTo>
                  <a:lnTo>
                    <a:pt x="60" y="2395"/>
                  </a:lnTo>
                  <a:lnTo>
                    <a:pt x="0" y="2226"/>
                  </a:lnTo>
                  <a:lnTo>
                    <a:pt x="17" y="2125"/>
                  </a:lnTo>
                  <a:lnTo>
                    <a:pt x="60" y="2023"/>
                  </a:lnTo>
                  <a:lnTo>
                    <a:pt x="170" y="1913"/>
                  </a:lnTo>
                  <a:lnTo>
                    <a:pt x="407" y="1820"/>
                  </a:lnTo>
                  <a:lnTo>
                    <a:pt x="635" y="1761"/>
                  </a:lnTo>
                  <a:lnTo>
                    <a:pt x="999" y="1744"/>
                  </a:lnTo>
                  <a:lnTo>
                    <a:pt x="1042" y="1752"/>
                  </a:lnTo>
                  <a:lnTo>
                    <a:pt x="1135" y="1718"/>
                  </a:lnTo>
                  <a:lnTo>
                    <a:pt x="1304" y="1617"/>
                  </a:lnTo>
                  <a:lnTo>
                    <a:pt x="1363" y="1523"/>
                  </a:lnTo>
                  <a:lnTo>
                    <a:pt x="1473" y="1388"/>
                  </a:lnTo>
                  <a:lnTo>
                    <a:pt x="1583" y="1219"/>
                  </a:lnTo>
                  <a:lnTo>
                    <a:pt x="1634" y="1075"/>
                  </a:lnTo>
                  <a:lnTo>
                    <a:pt x="1609" y="736"/>
                  </a:lnTo>
                  <a:lnTo>
                    <a:pt x="1634" y="669"/>
                  </a:lnTo>
                  <a:lnTo>
                    <a:pt x="1634" y="431"/>
                  </a:lnTo>
                  <a:lnTo>
                    <a:pt x="1702" y="279"/>
                  </a:lnTo>
                  <a:lnTo>
                    <a:pt x="1854" y="169"/>
                  </a:lnTo>
                  <a:lnTo>
                    <a:pt x="2049" y="110"/>
                  </a:lnTo>
                  <a:lnTo>
                    <a:pt x="2396" y="34"/>
                  </a:lnTo>
                  <a:lnTo>
                    <a:pt x="2582" y="25"/>
                  </a:lnTo>
                  <a:lnTo>
                    <a:pt x="2625" y="0"/>
                  </a:lnTo>
                  <a:lnTo>
                    <a:pt x="2709" y="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7" name="Freeform 293">
              <a:extLst>
                <a:ext uri="{FF2B5EF4-FFF2-40B4-BE49-F238E27FC236}">
                  <a16:creationId xmlns:a16="http://schemas.microsoft.com/office/drawing/2014/main" id="{7C031451-BA4F-45E1-A4DE-C84A9950B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10"/>
              <a:ext cx="500" cy="387"/>
            </a:xfrm>
            <a:custGeom>
              <a:avLst/>
              <a:gdLst>
                <a:gd name="T0" fmla="*/ 2878 w 2878"/>
                <a:gd name="T1" fmla="*/ 1566 h 2226"/>
                <a:gd name="T2" fmla="*/ 2861 w 2878"/>
                <a:gd name="T3" fmla="*/ 1583 h 2226"/>
                <a:gd name="T4" fmla="*/ 2692 w 2878"/>
                <a:gd name="T5" fmla="*/ 1702 h 2226"/>
                <a:gd name="T6" fmla="*/ 2557 w 2878"/>
                <a:gd name="T7" fmla="*/ 1735 h 2226"/>
                <a:gd name="T8" fmla="*/ 2523 w 2878"/>
                <a:gd name="T9" fmla="*/ 1769 h 2226"/>
                <a:gd name="T10" fmla="*/ 2387 w 2878"/>
                <a:gd name="T11" fmla="*/ 1812 h 2226"/>
                <a:gd name="T12" fmla="*/ 2286 w 2878"/>
                <a:gd name="T13" fmla="*/ 1879 h 2226"/>
                <a:gd name="T14" fmla="*/ 2184 w 2878"/>
                <a:gd name="T15" fmla="*/ 1905 h 2226"/>
                <a:gd name="T16" fmla="*/ 2150 w 2878"/>
                <a:gd name="T17" fmla="*/ 1939 h 2226"/>
                <a:gd name="T18" fmla="*/ 1846 w 2878"/>
                <a:gd name="T19" fmla="*/ 2023 h 2226"/>
                <a:gd name="T20" fmla="*/ 1778 w 2878"/>
                <a:gd name="T21" fmla="*/ 2082 h 2226"/>
                <a:gd name="T22" fmla="*/ 1575 w 2878"/>
                <a:gd name="T23" fmla="*/ 2142 h 2226"/>
                <a:gd name="T24" fmla="*/ 1270 w 2878"/>
                <a:gd name="T25" fmla="*/ 2193 h 2226"/>
                <a:gd name="T26" fmla="*/ 1202 w 2878"/>
                <a:gd name="T27" fmla="*/ 2226 h 2226"/>
                <a:gd name="T28" fmla="*/ 1033 w 2878"/>
                <a:gd name="T29" fmla="*/ 2226 h 2226"/>
                <a:gd name="T30" fmla="*/ 897 w 2878"/>
                <a:gd name="T31" fmla="*/ 2184 h 2226"/>
                <a:gd name="T32" fmla="*/ 863 w 2878"/>
                <a:gd name="T33" fmla="*/ 2193 h 2226"/>
                <a:gd name="T34" fmla="*/ 593 w 2878"/>
                <a:gd name="T35" fmla="*/ 2108 h 2226"/>
                <a:gd name="T36" fmla="*/ 499 w 2878"/>
                <a:gd name="T37" fmla="*/ 2023 h 2226"/>
                <a:gd name="T38" fmla="*/ 457 w 2878"/>
                <a:gd name="T39" fmla="*/ 1947 h 2226"/>
                <a:gd name="T40" fmla="*/ 440 w 2878"/>
                <a:gd name="T41" fmla="*/ 1845 h 2226"/>
                <a:gd name="T42" fmla="*/ 508 w 2878"/>
                <a:gd name="T43" fmla="*/ 1642 h 2226"/>
                <a:gd name="T44" fmla="*/ 576 w 2878"/>
                <a:gd name="T45" fmla="*/ 1507 h 2226"/>
                <a:gd name="T46" fmla="*/ 610 w 2878"/>
                <a:gd name="T47" fmla="*/ 1371 h 2226"/>
                <a:gd name="T48" fmla="*/ 601 w 2878"/>
                <a:gd name="T49" fmla="*/ 1338 h 2226"/>
                <a:gd name="T50" fmla="*/ 626 w 2878"/>
                <a:gd name="T51" fmla="*/ 1270 h 2226"/>
                <a:gd name="T52" fmla="*/ 593 w 2878"/>
                <a:gd name="T53" fmla="*/ 1168 h 2226"/>
                <a:gd name="T54" fmla="*/ 601 w 2878"/>
                <a:gd name="T55" fmla="*/ 1134 h 2226"/>
                <a:gd name="T56" fmla="*/ 559 w 2878"/>
                <a:gd name="T57" fmla="*/ 999 h 2226"/>
                <a:gd name="T58" fmla="*/ 499 w 2878"/>
                <a:gd name="T59" fmla="*/ 897 h 2226"/>
                <a:gd name="T60" fmla="*/ 406 w 2878"/>
                <a:gd name="T61" fmla="*/ 762 h 2226"/>
                <a:gd name="T62" fmla="*/ 161 w 2878"/>
                <a:gd name="T63" fmla="*/ 466 h 2226"/>
                <a:gd name="T64" fmla="*/ 0 w 2878"/>
                <a:gd name="T65" fmla="*/ 0 h 2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78" h="2226">
                  <a:moveTo>
                    <a:pt x="2878" y="1566"/>
                  </a:moveTo>
                  <a:lnTo>
                    <a:pt x="2861" y="1583"/>
                  </a:lnTo>
                  <a:lnTo>
                    <a:pt x="2692" y="1702"/>
                  </a:lnTo>
                  <a:lnTo>
                    <a:pt x="2557" y="1735"/>
                  </a:lnTo>
                  <a:lnTo>
                    <a:pt x="2523" y="1769"/>
                  </a:lnTo>
                  <a:lnTo>
                    <a:pt x="2387" y="1812"/>
                  </a:lnTo>
                  <a:lnTo>
                    <a:pt x="2286" y="1879"/>
                  </a:lnTo>
                  <a:lnTo>
                    <a:pt x="2184" y="1905"/>
                  </a:lnTo>
                  <a:lnTo>
                    <a:pt x="2150" y="1939"/>
                  </a:lnTo>
                  <a:lnTo>
                    <a:pt x="1846" y="2023"/>
                  </a:lnTo>
                  <a:lnTo>
                    <a:pt x="1778" y="2082"/>
                  </a:lnTo>
                  <a:lnTo>
                    <a:pt x="1575" y="2142"/>
                  </a:lnTo>
                  <a:lnTo>
                    <a:pt x="1270" y="2193"/>
                  </a:lnTo>
                  <a:lnTo>
                    <a:pt x="1202" y="2226"/>
                  </a:lnTo>
                  <a:lnTo>
                    <a:pt x="1033" y="2226"/>
                  </a:lnTo>
                  <a:lnTo>
                    <a:pt x="897" y="2184"/>
                  </a:lnTo>
                  <a:lnTo>
                    <a:pt x="863" y="2193"/>
                  </a:lnTo>
                  <a:lnTo>
                    <a:pt x="593" y="2108"/>
                  </a:lnTo>
                  <a:lnTo>
                    <a:pt x="499" y="2023"/>
                  </a:lnTo>
                  <a:lnTo>
                    <a:pt x="457" y="1947"/>
                  </a:lnTo>
                  <a:lnTo>
                    <a:pt x="440" y="1845"/>
                  </a:lnTo>
                  <a:lnTo>
                    <a:pt x="508" y="1642"/>
                  </a:lnTo>
                  <a:lnTo>
                    <a:pt x="576" y="1507"/>
                  </a:lnTo>
                  <a:lnTo>
                    <a:pt x="610" y="1371"/>
                  </a:lnTo>
                  <a:lnTo>
                    <a:pt x="601" y="1338"/>
                  </a:lnTo>
                  <a:lnTo>
                    <a:pt x="626" y="1270"/>
                  </a:lnTo>
                  <a:lnTo>
                    <a:pt x="593" y="1168"/>
                  </a:lnTo>
                  <a:lnTo>
                    <a:pt x="601" y="1134"/>
                  </a:lnTo>
                  <a:lnTo>
                    <a:pt x="559" y="999"/>
                  </a:lnTo>
                  <a:lnTo>
                    <a:pt x="499" y="897"/>
                  </a:lnTo>
                  <a:lnTo>
                    <a:pt x="406" y="762"/>
                  </a:lnTo>
                  <a:lnTo>
                    <a:pt x="161" y="466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8" name="Freeform 294">
              <a:extLst>
                <a:ext uri="{FF2B5EF4-FFF2-40B4-BE49-F238E27FC236}">
                  <a16:creationId xmlns:a16="http://schemas.microsoft.com/office/drawing/2014/main" id="{4819DAF5-445B-4BC0-BE0C-574FADF06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005"/>
              <a:ext cx="2575" cy="2520"/>
            </a:xfrm>
            <a:custGeom>
              <a:avLst/>
              <a:gdLst>
                <a:gd name="T0" fmla="*/ 601 w 14799"/>
                <a:gd name="T1" fmla="*/ 12808 h 14475"/>
                <a:gd name="T2" fmla="*/ 1414 w 14799"/>
                <a:gd name="T3" fmla="*/ 12342 h 14475"/>
                <a:gd name="T4" fmla="*/ 2311 w 14799"/>
                <a:gd name="T5" fmla="*/ 11758 h 14475"/>
                <a:gd name="T6" fmla="*/ 3217 w 14799"/>
                <a:gd name="T7" fmla="*/ 11089 h 14475"/>
                <a:gd name="T8" fmla="*/ 4614 w 14799"/>
                <a:gd name="T9" fmla="*/ 9921 h 14475"/>
                <a:gd name="T10" fmla="*/ 4673 w 14799"/>
                <a:gd name="T11" fmla="*/ 9024 h 14475"/>
                <a:gd name="T12" fmla="*/ 4428 w 14799"/>
                <a:gd name="T13" fmla="*/ 8033 h 14475"/>
                <a:gd name="T14" fmla="*/ 4987 w 14799"/>
                <a:gd name="T15" fmla="*/ 7881 h 14475"/>
                <a:gd name="T16" fmla="*/ 5884 w 14799"/>
                <a:gd name="T17" fmla="*/ 8118 h 14475"/>
                <a:gd name="T18" fmla="*/ 6747 w 14799"/>
                <a:gd name="T19" fmla="*/ 8050 h 14475"/>
                <a:gd name="T20" fmla="*/ 7501 w 14799"/>
                <a:gd name="T21" fmla="*/ 7271 h 14475"/>
                <a:gd name="T22" fmla="*/ 8009 w 14799"/>
                <a:gd name="T23" fmla="*/ 6611 h 14475"/>
                <a:gd name="T24" fmla="*/ 8568 w 14799"/>
                <a:gd name="T25" fmla="*/ 5832 h 14475"/>
                <a:gd name="T26" fmla="*/ 9008 w 14799"/>
                <a:gd name="T27" fmla="*/ 5054 h 14475"/>
                <a:gd name="T28" fmla="*/ 9347 w 14799"/>
                <a:gd name="T29" fmla="*/ 4342 h 14475"/>
                <a:gd name="T30" fmla="*/ 9643 w 14799"/>
                <a:gd name="T31" fmla="*/ 3792 h 14475"/>
                <a:gd name="T32" fmla="*/ 9888 w 14799"/>
                <a:gd name="T33" fmla="*/ 3250 h 14475"/>
                <a:gd name="T34" fmla="*/ 10058 w 14799"/>
                <a:gd name="T35" fmla="*/ 2743 h 14475"/>
                <a:gd name="T36" fmla="*/ 10320 w 14799"/>
                <a:gd name="T37" fmla="*/ 2065 h 14475"/>
                <a:gd name="T38" fmla="*/ 10726 w 14799"/>
                <a:gd name="T39" fmla="*/ 812 h 14475"/>
                <a:gd name="T40" fmla="*/ 10862 w 14799"/>
                <a:gd name="T41" fmla="*/ 305 h 14475"/>
                <a:gd name="T42" fmla="*/ 11057 w 14799"/>
                <a:gd name="T43" fmla="*/ 8 h 14475"/>
                <a:gd name="T44" fmla="*/ 11404 w 14799"/>
                <a:gd name="T45" fmla="*/ 347 h 14475"/>
                <a:gd name="T46" fmla="*/ 11565 w 14799"/>
                <a:gd name="T47" fmla="*/ 889 h 14475"/>
                <a:gd name="T48" fmla="*/ 12386 w 14799"/>
                <a:gd name="T49" fmla="*/ 1126 h 14475"/>
                <a:gd name="T50" fmla="*/ 13427 w 14799"/>
                <a:gd name="T51" fmla="*/ 821 h 14475"/>
                <a:gd name="T52" fmla="*/ 14240 w 14799"/>
                <a:gd name="T53" fmla="*/ 626 h 14475"/>
                <a:gd name="T54" fmla="*/ 14088 w 14799"/>
                <a:gd name="T55" fmla="*/ 931 h 14475"/>
                <a:gd name="T56" fmla="*/ 13554 w 14799"/>
                <a:gd name="T57" fmla="*/ 1168 h 14475"/>
                <a:gd name="T58" fmla="*/ 13757 w 14799"/>
                <a:gd name="T59" fmla="*/ 1380 h 14475"/>
                <a:gd name="T60" fmla="*/ 14164 w 14799"/>
                <a:gd name="T61" fmla="*/ 1481 h 14475"/>
                <a:gd name="T62" fmla="*/ 14799 w 14799"/>
                <a:gd name="T63" fmla="*/ 1600 h 14475"/>
                <a:gd name="T64" fmla="*/ 14663 w 14799"/>
                <a:gd name="T65" fmla="*/ 1761 h 14475"/>
                <a:gd name="T66" fmla="*/ 14291 w 14799"/>
                <a:gd name="T67" fmla="*/ 1735 h 14475"/>
                <a:gd name="T68" fmla="*/ 13630 w 14799"/>
                <a:gd name="T69" fmla="*/ 1896 h 14475"/>
                <a:gd name="T70" fmla="*/ 12987 w 14799"/>
                <a:gd name="T71" fmla="*/ 2125 h 14475"/>
                <a:gd name="T72" fmla="*/ 12547 w 14799"/>
                <a:gd name="T73" fmla="*/ 2395 h 14475"/>
                <a:gd name="T74" fmla="*/ 12039 w 14799"/>
                <a:gd name="T75" fmla="*/ 2836 h 14475"/>
                <a:gd name="T76" fmla="*/ 11505 w 14799"/>
                <a:gd name="T77" fmla="*/ 3344 h 14475"/>
                <a:gd name="T78" fmla="*/ 11175 w 14799"/>
                <a:gd name="T79" fmla="*/ 4089 h 14475"/>
                <a:gd name="T80" fmla="*/ 11031 w 14799"/>
                <a:gd name="T81" fmla="*/ 4546 h 14475"/>
                <a:gd name="T82" fmla="*/ 11091 w 14799"/>
                <a:gd name="T83" fmla="*/ 5274 h 14475"/>
                <a:gd name="T84" fmla="*/ 11040 w 14799"/>
                <a:gd name="T85" fmla="*/ 6095 h 14475"/>
                <a:gd name="T86" fmla="*/ 10134 w 14799"/>
                <a:gd name="T87" fmla="*/ 6603 h 14475"/>
                <a:gd name="T88" fmla="*/ 9744 w 14799"/>
                <a:gd name="T89" fmla="*/ 6950 h 14475"/>
                <a:gd name="T90" fmla="*/ 9194 w 14799"/>
                <a:gd name="T91" fmla="*/ 7661 h 14475"/>
                <a:gd name="T92" fmla="*/ 8635 w 14799"/>
                <a:gd name="T93" fmla="*/ 8423 h 14475"/>
                <a:gd name="T94" fmla="*/ 8305 w 14799"/>
                <a:gd name="T95" fmla="*/ 8854 h 14475"/>
                <a:gd name="T96" fmla="*/ 8263 w 14799"/>
                <a:gd name="T97" fmla="*/ 9515 h 14475"/>
                <a:gd name="T98" fmla="*/ 7408 w 14799"/>
                <a:gd name="T99" fmla="*/ 9879 h 14475"/>
                <a:gd name="T100" fmla="*/ 6968 w 14799"/>
                <a:gd name="T101" fmla="*/ 10251 h 14475"/>
                <a:gd name="T102" fmla="*/ 6053 w 14799"/>
                <a:gd name="T103" fmla="*/ 10776 h 14475"/>
                <a:gd name="T104" fmla="*/ 5579 w 14799"/>
                <a:gd name="T105" fmla="*/ 11055 h 14475"/>
                <a:gd name="T106" fmla="*/ 5020 w 14799"/>
                <a:gd name="T107" fmla="*/ 11436 h 14475"/>
                <a:gd name="T108" fmla="*/ 4309 w 14799"/>
                <a:gd name="T109" fmla="*/ 11936 h 14475"/>
                <a:gd name="T110" fmla="*/ 3971 w 14799"/>
                <a:gd name="T111" fmla="*/ 12173 h 14475"/>
                <a:gd name="T112" fmla="*/ 3429 w 14799"/>
                <a:gd name="T113" fmla="*/ 12528 h 14475"/>
                <a:gd name="T114" fmla="*/ 2989 w 14799"/>
                <a:gd name="T115" fmla="*/ 12782 h 14475"/>
                <a:gd name="T116" fmla="*/ 2218 w 14799"/>
                <a:gd name="T117" fmla="*/ 13375 h 14475"/>
                <a:gd name="T118" fmla="*/ 1676 w 14799"/>
                <a:gd name="T119" fmla="*/ 13917 h 14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799" h="14475">
                  <a:moveTo>
                    <a:pt x="0" y="13138"/>
                  </a:moveTo>
                  <a:lnTo>
                    <a:pt x="195" y="12985"/>
                  </a:lnTo>
                  <a:lnTo>
                    <a:pt x="330" y="12943"/>
                  </a:lnTo>
                  <a:lnTo>
                    <a:pt x="601" y="12808"/>
                  </a:lnTo>
                  <a:lnTo>
                    <a:pt x="804" y="12681"/>
                  </a:lnTo>
                  <a:lnTo>
                    <a:pt x="1033" y="12571"/>
                  </a:lnTo>
                  <a:lnTo>
                    <a:pt x="1329" y="12376"/>
                  </a:lnTo>
                  <a:lnTo>
                    <a:pt x="1414" y="12342"/>
                  </a:lnTo>
                  <a:lnTo>
                    <a:pt x="1482" y="12274"/>
                  </a:lnTo>
                  <a:lnTo>
                    <a:pt x="1888" y="12037"/>
                  </a:lnTo>
                  <a:lnTo>
                    <a:pt x="2091" y="11885"/>
                  </a:lnTo>
                  <a:lnTo>
                    <a:pt x="2311" y="11758"/>
                  </a:lnTo>
                  <a:lnTo>
                    <a:pt x="2608" y="11521"/>
                  </a:lnTo>
                  <a:lnTo>
                    <a:pt x="2819" y="11385"/>
                  </a:lnTo>
                  <a:lnTo>
                    <a:pt x="2980" y="11250"/>
                  </a:lnTo>
                  <a:lnTo>
                    <a:pt x="3217" y="11089"/>
                  </a:lnTo>
                  <a:lnTo>
                    <a:pt x="3928" y="10556"/>
                  </a:lnTo>
                  <a:lnTo>
                    <a:pt x="4021" y="10514"/>
                  </a:lnTo>
                  <a:lnTo>
                    <a:pt x="4343" y="10243"/>
                  </a:lnTo>
                  <a:lnTo>
                    <a:pt x="4614" y="9921"/>
                  </a:lnTo>
                  <a:lnTo>
                    <a:pt x="4682" y="9769"/>
                  </a:lnTo>
                  <a:lnTo>
                    <a:pt x="4707" y="9667"/>
                  </a:lnTo>
                  <a:lnTo>
                    <a:pt x="4716" y="9396"/>
                  </a:lnTo>
                  <a:lnTo>
                    <a:pt x="4673" y="9024"/>
                  </a:lnTo>
                  <a:lnTo>
                    <a:pt x="4411" y="8270"/>
                  </a:lnTo>
                  <a:lnTo>
                    <a:pt x="4402" y="8203"/>
                  </a:lnTo>
                  <a:lnTo>
                    <a:pt x="4428" y="8169"/>
                  </a:lnTo>
                  <a:lnTo>
                    <a:pt x="4428" y="8033"/>
                  </a:lnTo>
                  <a:lnTo>
                    <a:pt x="4470" y="7932"/>
                  </a:lnTo>
                  <a:lnTo>
                    <a:pt x="4673" y="7822"/>
                  </a:lnTo>
                  <a:lnTo>
                    <a:pt x="4809" y="7830"/>
                  </a:lnTo>
                  <a:lnTo>
                    <a:pt x="4987" y="7881"/>
                  </a:lnTo>
                  <a:lnTo>
                    <a:pt x="5080" y="7932"/>
                  </a:lnTo>
                  <a:lnTo>
                    <a:pt x="5300" y="8025"/>
                  </a:lnTo>
                  <a:lnTo>
                    <a:pt x="5613" y="8118"/>
                  </a:lnTo>
                  <a:lnTo>
                    <a:pt x="5884" y="8118"/>
                  </a:lnTo>
                  <a:lnTo>
                    <a:pt x="6019" y="8160"/>
                  </a:lnTo>
                  <a:lnTo>
                    <a:pt x="6333" y="8160"/>
                  </a:lnTo>
                  <a:lnTo>
                    <a:pt x="6561" y="8126"/>
                  </a:lnTo>
                  <a:lnTo>
                    <a:pt x="6747" y="8050"/>
                  </a:lnTo>
                  <a:lnTo>
                    <a:pt x="7095" y="7729"/>
                  </a:lnTo>
                  <a:lnTo>
                    <a:pt x="7230" y="7551"/>
                  </a:lnTo>
                  <a:lnTo>
                    <a:pt x="7306" y="7483"/>
                  </a:lnTo>
                  <a:lnTo>
                    <a:pt x="7501" y="7271"/>
                  </a:lnTo>
                  <a:lnTo>
                    <a:pt x="7543" y="7187"/>
                  </a:lnTo>
                  <a:lnTo>
                    <a:pt x="7611" y="7128"/>
                  </a:lnTo>
                  <a:lnTo>
                    <a:pt x="7780" y="6882"/>
                  </a:lnTo>
                  <a:lnTo>
                    <a:pt x="8009" y="6611"/>
                  </a:lnTo>
                  <a:lnTo>
                    <a:pt x="8229" y="6306"/>
                  </a:lnTo>
                  <a:lnTo>
                    <a:pt x="8297" y="6247"/>
                  </a:lnTo>
                  <a:lnTo>
                    <a:pt x="8415" y="6035"/>
                  </a:lnTo>
                  <a:lnTo>
                    <a:pt x="8568" y="5832"/>
                  </a:lnTo>
                  <a:lnTo>
                    <a:pt x="8720" y="5494"/>
                  </a:lnTo>
                  <a:lnTo>
                    <a:pt x="8906" y="5223"/>
                  </a:lnTo>
                  <a:lnTo>
                    <a:pt x="8923" y="5155"/>
                  </a:lnTo>
                  <a:lnTo>
                    <a:pt x="9008" y="5054"/>
                  </a:lnTo>
                  <a:lnTo>
                    <a:pt x="9109" y="4783"/>
                  </a:lnTo>
                  <a:lnTo>
                    <a:pt x="9228" y="4546"/>
                  </a:lnTo>
                  <a:lnTo>
                    <a:pt x="9330" y="4410"/>
                  </a:lnTo>
                  <a:lnTo>
                    <a:pt x="9347" y="4342"/>
                  </a:lnTo>
                  <a:lnTo>
                    <a:pt x="9457" y="4131"/>
                  </a:lnTo>
                  <a:lnTo>
                    <a:pt x="9457" y="4097"/>
                  </a:lnTo>
                  <a:lnTo>
                    <a:pt x="9558" y="3894"/>
                  </a:lnTo>
                  <a:lnTo>
                    <a:pt x="9643" y="3792"/>
                  </a:lnTo>
                  <a:lnTo>
                    <a:pt x="9711" y="3657"/>
                  </a:lnTo>
                  <a:lnTo>
                    <a:pt x="9795" y="3454"/>
                  </a:lnTo>
                  <a:lnTo>
                    <a:pt x="9880" y="3318"/>
                  </a:lnTo>
                  <a:lnTo>
                    <a:pt x="9888" y="3250"/>
                  </a:lnTo>
                  <a:lnTo>
                    <a:pt x="9990" y="3047"/>
                  </a:lnTo>
                  <a:lnTo>
                    <a:pt x="9998" y="2946"/>
                  </a:lnTo>
                  <a:lnTo>
                    <a:pt x="10024" y="2912"/>
                  </a:lnTo>
                  <a:lnTo>
                    <a:pt x="10058" y="2743"/>
                  </a:lnTo>
                  <a:lnTo>
                    <a:pt x="10134" y="2506"/>
                  </a:lnTo>
                  <a:lnTo>
                    <a:pt x="10185" y="2438"/>
                  </a:lnTo>
                  <a:lnTo>
                    <a:pt x="10269" y="2133"/>
                  </a:lnTo>
                  <a:lnTo>
                    <a:pt x="10320" y="2065"/>
                  </a:lnTo>
                  <a:lnTo>
                    <a:pt x="10498" y="1591"/>
                  </a:lnTo>
                  <a:lnTo>
                    <a:pt x="10566" y="1320"/>
                  </a:lnTo>
                  <a:lnTo>
                    <a:pt x="10710" y="914"/>
                  </a:lnTo>
                  <a:lnTo>
                    <a:pt x="10726" y="812"/>
                  </a:lnTo>
                  <a:lnTo>
                    <a:pt x="10760" y="745"/>
                  </a:lnTo>
                  <a:lnTo>
                    <a:pt x="10794" y="575"/>
                  </a:lnTo>
                  <a:lnTo>
                    <a:pt x="10845" y="440"/>
                  </a:lnTo>
                  <a:lnTo>
                    <a:pt x="10862" y="305"/>
                  </a:lnTo>
                  <a:lnTo>
                    <a:pt x="10879" y="305"/>
                  </a:lnTo>
                  <a:lnTo>
                    <a:pt x="10913" y="237"/>
                  </a:lnTo>
                  <a:lnTo>
                    <a:pt x="10947" y="101"/>
                  </a:lnTo>
                  <a:lnTo>
                    <a:pt x="11057" y="8"/>
                  </a:lnTo>
                  <a:lnTo>
                    <a:pt x="11107" y="0"/>
                  </a:lnTo>
                  <a:lnTo>
                    <a:pt x="11243" y="51"/>
                  </a:lnTo>
                  <a:lnTo>
                    <a:pt x="11378" y="203"/>
                  </a:lnTo>
                  <a:lnTo>
                    <a:pt x="11404" y="347"/>
                  </a:lnTo>
                  <a:lnTo>
                    <a:pt x="11438" y="389"/>
                  </a:lnTo>
                  <a:lnTo>
                    <a:pt x="11505" y="660"/>
                  </a:lnTo>
                  <a:lnTo>
                    <a:pt x="11531" y="846"/>
                  </a:lnTo>
                  <a:lnTo>
                    <a:pt x="11565" y="889"/>
                  </a:lnTo>
                  <a:lnTo>
                    <a:pt x="11582" y="1016"/>
                  </a:lnTo>
                  <a:lnTo>
                    <a:pt x="11649" y="1100"/>
                  </a:lnTo>
                  <a:lnTo>
                    <a:pt x="11802" y="1160"/>
                  </a:lnTo>
                  <a:lnTo>
                    <a:pt x="12386" y="1126"/>
                  </a:lnTo>
                  <a:lnTo>
                    <a:pt x="12521" y="1092"/>
                  </a:lnTo>
                  <a:lnTo>
                    <a:pt x="12750" y="1066"/>
                  </a:lnTo>
                  <a:lnTo>
                    <a:pt x="13114" y="956"/>
                  </a:lnTo>
                  <a:lnTo>
                    <a:pt x="13427" y="821"/>
                  </a:lnTo>
                  <a:lnTo>
                    <a:pt x="13520" y="796"/>
                  </a:lnTo>
                  <a:lnTo>
                    <a:pt x="13563" y="762"/>
                  </a:lnTo>
                  <a:lnTo>
                    <a:pt x="14155" y="618"/>
                  </a:lnTo>
                  <a:lnTo>
                    <a:pt x="14240" y="626"/>
                  </a:lnTo>
                  <a:lnTo>
                    <a:pt x="14265" y="652"/>
                  </a:lnTo>
                  <a:lnTo>
                    <a:pt x="14265" y="812"/>
                  </a:lnTo>
                  <a:lnTo>
                    <a:pt x="14223" y="855"/>
                  </a:lnTo>
                  <a:lnTo>
                    <a:pt x="14088" y="931"/>
                  </a:lnTo>
                  <a:lnTo>
                    <a:pt x="13952" y="948"/>
                  </a:lnTo>
                  <a:lnTo>
                    <a:pt x="13740" y="1016"/>
                  </a:lnTo>
                  <a:lnTo>
                    <a:pt x="13605" y="1083"/>
                  </a:lnTo>
                  <a:lnTo>
                    <a:pt x="13554" y="1168"/>
                  </a:lnTo>
                  <a:lnTo>
                    <a:pt x="13554" y="1227"/>
                  </a:lnTo>
                  <a:lnTo>
                    <a:pt x="13571" y="1270"/>
                  </a:lnTo>
                  <a:lnTo>
                    <a:pt x="13656" y="1329"/>
                  </a:lnTo>
                  <a:lnTo>
                    <a:pt x="13757" y="1380"/>
                  </a:lnTo>
                  <a:lnTo>
                    <a:pt x="13800" y="1380"/>
                  </a:lnTo>
                  <a:lnTo>
                    <a:pt x="13935" y="1447"/>
                  </a:lnTo>
                  <a:lnTo>
                    <a:pt x="14071" y="1481"/>
                  </a:lnTo>
                  <a:lnTo>
                    <a:pt x="14164" y="1481"/>
                  </a:lnTo>
                  <a:lnTo>
                    <a:pt x="14299" y="1524"/>
                  </a:lnTo>
                  <a:lnTo>
                    <a:pt x="14341" y="1515"/>
                  </a:lnTo>
                  <a:lnTo>
                    <a:pt x="14748" y="1557"/>
                  </a:lnTo>
                  <a:lnTo>
                    <a:pt x="14799" y="1600"/>
                  </a:lnTo>
                  <a:lnTo>
                    <a:pt x="14799" y="1684"/>
                  </a:lnTo>
                  <a:lnTo>
                    <a:pt x="14765" y="1727"/>
                  </a:lnTo>
                  <a:lnTo>
                    <a:pt x="14731" y="1761"/>
                  </a:lnTo>
                  <a:lnTo>
                    <a:pt x="14663" y="1761"/>
                  </a:lnTo>
                  <a:lnTo>
                    <a:pt x="14570" y="1727"/>
                  </a:lnTo>
                  <a:lnTo>
                    <a:pt x="14494" y="1761"/>
                  </a:lnTo>
                  <a:lnTo>
                    <a:pt x="14358" y="1727"/>
                  </a:lnTo>
                  <a:lnTo>
                    <a:pt x="14291" y="1735"/>
                  </a:lnTo>
                  <a:lnTo>
                    <a:pt x="14240" y="1769"/>
                  </a:lnTo>
                  <a:lnTo>
                    <a:pt x="13969" y="1794"/>
                  </a:lnTo>
                  <a:lnTo>
                    <a:pt x="13732" y="1888"/>
                  </a:lnTo>
                  <a:lnTo>
                    <a:pt x="13630" y="1896"/>
                  </a:lnTo>
                  <a:lnTo>
                    <a:pt x="13495" y="1964"/>
                  </a:lnTo>
                  <a:lnTo>
                    <a:pt x="13224" y="2006"/>
                  </a:lnTo>
                  <a:lnTo>
                    <a:pt x="13089" y="2057"/>
                  </a:lnTo>
                  <a:lnTo>
                    <a:pt x="12987" y="2125"/>
                  </a:lnTo>
                  <a:lnTo>
                    <a:pt x="12851" y="2175"/>
                  </a:lnTo>
                  <a:lnTo>
                    <a:pt x="12784" y="2243"/>
                  </a:lnTo>
                  <a:lnTo>
                    <a:pt x="12682" y="2277"/>
                  </a:lnTo>
                  <a:lnTo>
                    <a:pt x="12547" y="2395"/>
                  </a:lnTo>
                  <a:lnTo>
                    <a:pt x="12479" y="2429"/>
                  </a:lnTo>
                  <a:lnTo>
                    <a:pt x="12411" y="2506"/>
                  </a:lnTo>
                  <a:lnTo>
                    <a:pt x="12140" y="2717"/>
                  </a:lnTo>
                  <a:lnTo>
                    <a:pt x="12039" y="2836"/>
                  </a:lnTo>
                  <a:lnTo>
                    <a:pt x="11971" y="2870"/>
                  </a:lnTo>
                  <a:lnTo>
                    <a:pt x="11675" y="3174"/>
                  </a:lnTo>
                  <a:lnTo>
                    <a:pt x="11565" y="3267"/>
                  </a:lnTo>
                  <a:lnTo>
                    <a:pt x="11505" y="3344"/>
                  </a:lnTo>
                  <a:lnTo>
                    <a:pt x="11378" y="3555"/>
                  </a:lnTo>
                  <a:lnTo>
                    <a:pt x="11336" y="3691"/>
                  </a:lnTo>
                  <a:lnTo>
                    <a:pt x="11201" y="3953"/>
                  </a:lnTo>
                  <a:lnTo>
                    <a:pt x="11175" y="4089"/>
                  </a:lnTo>
                  <a:lnTo>
                    <a:pt x="11133" y="4182"/>
                  </a:lnTo>
                  <a:lnTo>
                    <a:pt x="11099" y="4359"/>
                  </a:lnTo>
                  <a:lnTo>
                    <a:pt x="11065" y="4410"/>
                  </a:lnTo>
                  <a:lnTo>
                    <a:pt x="11031" y="4546"/>
                  </a:lnTo>
                  <a:lnTo>
                    <a:pt x="11040" y="4817"/>
                  </a:lnTo>
                  <a:lnTo>
                    <a:pt x="11057" y="5096"/>
                  </a:lnTo>
                  <a:lnTo>
                    <a:pt x="11057" y="5189"/>
                  </a:lnTo>
                  <a:lnTo>
                    <a:pt x="11091" y="5274"/>
                  </a:lnTo>
                  <a:lnTo>
                    <a:pt x="11107" y="5460"/>
                  </a:lnTo>
                  <a:lnTo>
                    <a:pt x="11107" y="5773"/>
                  </a:lnTo>
                  <a:lnTo>
                    <a:pt x="11057" y="5959"/>
                  </a:lnTo>
                  <a:lnTo>
                    <a:pt x="11040" y="6095"/>
                  </a:lnTo>
                  <a:lnTo>
                    <a:pt x="10980" y="6171"/>
                  </a:lnTo>
                  <a:lnTo>
                    <a:pt x="10947" y="6264"/>
                  </a:lnTo>
                  <a:lnTo>
                    <a:pt x="10710" y="6374"/>
                  </a:lnTo>
                  <a:lnTo>
                    <a:pt x="10134" y="6603"/>
                  </a:lnTo>
                  <a:lnTo>
                    <a:pt x="9965" y="6713"/>
                  </a:lnTo>
                  <a:lnTo>
                    <a:pt x="9897" y="6789"/>
                  </a:lnTo>
                  <a:lnTo>
                    <a:pt x="9761" y="6890"/>
                  </a:lnTo>
                  <a:lnTo>
                    <a:pt x="9744" y="6950"/>
                  </a:lnTo>
                  <a:lnTo>
                    <a:pt x="9609" y="7085"/>
                  </a:lnTo>
                  <a:lnTo>
                    <a:pt x="9533" y="7221"/>
                  </a:lnTo>
                  <a:lnTo>
                    <a:pt x="9397" y="7373"/>
                  </a:lnTo>
                  <a:lnTo>
                    <a:pt x="9194" y="7661"/>
                  </a:lnTo>
                  <a:lnTo>
                    <a:pt x="9042" y="7847"/>
                  </a:lnTo>
                  <a:lnTo>
                    <a:pt x="8872" y="8101"/>
                  </a:lnTo>
                  <a:lnTo>
                    <a:pt x="8745" y="8236"/>
                  </a:lnTo>
                  <a:lnTo>
                    <a:pt x="8635" y="8423"/>
                  </a:lnTo>
                  <a:lnTo>
                    <a:pt x="8500" y="8558"/>
                  </a:lnTo>
                  <a:lnTo>
                    <a:pt x="8415" y="8694"/>
                  </a:lnTo>
                  <a:lnTo>
                    <a:pt x="8348" y="8761"/>
                  </a:lnTo>
                  <a:lnTo>
                    <a:pt x="8305" y="8854"/>
                  </a:lnTo>
                  <a:lnTo>
                    <a:pt x="8263" y="9032"/>
                  </a:lnTo>
                  <a:lnTo>
                    <a:pt x="8263" y="9210"/>
                  </a:lnTo>
                  <a:lnTo>
                    <a:pt x="8305" y="9438"/>
                  </a:lnTo>
                  <a:lnTo>
                    <a:pt x="8263" y="9515"/>
                  </a:lnTo>
                  <a:lnTo>
                    <a:pt x="8085" y="9599"/>
                  </a:lnTo>
                  <a:lnTo>
                    <a:pt x="7780" y="9633"/>
                  </a:lnTo>
                  <a:lnTo>
                    <a:pt x="7679" y="9684"/>
                  </a:lnTo>
                  <a:lnTo>
                    <a:pt x="7408" y="9879"/>
                  </a:lnTo>
                  <a:lnTo>
                    <a:pt x="7365" y="9972"/>
                  </a:lnTo>
                  <a:lnTo>
                    <a:pt x="7272" y="10023"/>
                  </a:lnTo>
                  <a:lnTo>
                    <a:pt x="7238" y="10023"/>
                  </a:lnTo>
                  <a:lnTo>
                    <a:pt x="6968" y="10251"/>
                  </a:lnTo>
                  <a:lnTo>
                    <a:pt x="6798" y="10370"/>
                  </a:lnTo>
                  <a:lnTo>
                    <a:pt x="6426" y="10556"/>
                  </a:lnTo>
                  <a:lnTo>
                    <a:pt x="6290" y="10607"/>
                  </a:lnTo>
                  <a:lnTo>
                    <a:pt x="6053" y="10776"/>
                  </a:lnTo>
                  <a:lnTo>
                    <a:pt x="5850" y="10894"/>
                  </a:lnTo>
                  <a:lnTo>
                    <a:pt x="5816" y="10894"/>
                  </a:lnTo>
                  <a:lnTo>
                    <a:pt x="5681" y="11013"/>
                  </a:lnTo>
                  <a:lnTo>
                    <a:pt x="5579" y="11055"/>
                  </a:lnTo>
                  <a:lnTo>
                    <a:pt x="5503" y="11132"/>
                  </a:lnTo>
                  <a:lnTo>
                    <a:pt x="5190" y="11326"/>
                  </a:lnTo>
                  <a:lnTo>
                    <a:pt x="5122" y="11394"/>
                  </a:lnTo>
                  <a:lnTo>
                    <a:pt x="5020" y="11436"/>
                  </a:lnTo>
                  <a:lnTo>
                    <a:pt x="4987" y="11487"/>
                  </a:lnTo>
                  <a:lnTo>
                    <a:pt x="4851" y="11563"/>
                  </a:lnTo>
                  <a:lnTo>
                    <a:pt x="4682" y="11724"/>
                  </a:lnTo>
                  <a:lnTo>
                    <a:pt x="4309" y="11936"/>
                  </a:lnTo>
                  <a:lnTo>
                    <a:pt x="4174" y="12037"/>
                  </a:lnTo>
                  <a:lnTo>
                    <a:pt x="4140" y="12037"/>
                  </a:lnTo>
                  <a:lnTo>
                    <a:pt x="4038" y="12097"/>
                  </a:lnTo>
                  <a:lnTo>
                    <a:pt x="3971" y="12173"/>
                  </a:lnTo>
                  <a:lnTo>
                    <a:pt x="3937" y="12173"/>
                  </a:lnTo>
                  <a:lnTo>
                    <a:pt x="3835" y="12274"/>
                  </a:lnTo>
                  <a:lnTo>
                    <a:pt x="3530" y="12477"/>
                  </a:lnTo>
                  <a:lnTo>
                    <a:pt x="3429" y="12528"/>
                  </a:lnTo>
                  <a:lnTo>
                    <a:pt x="3293" y="12630"/>
                  </a:lnTo>
                  <a:lnTo>
                    <a:pt x="3192" y="12672"/>
                  </a:lnTo>
                  <a:lnTo>
                    <a:pt x="3090" y="12748"/>
                  </a:lnTo>
                  <a:lnTo>
                    <a:pt x="2989" y="12782"/>
                  </a:lnTo>
                  <a:lnTo>
                    <a:pt x="2955" y="12816"/>
                  </a:lnTo>
                  <a:lnTo>
                    <a:pt x="2819" y="12875"/>
                  </a:lnTo>
                  <a:lnTo>
                    <a:pt x="2244" y="13332"/>
                  </a:lnTo>
                  <a:lnTo>
                    <a:pt x="2218" y="13375"/>
                  </a:lnTo>
                  <a:lnTo>
                    <a:pt x="2142" y="13434"/>
                  </a:lnTo>
                  <a:lnTo>
                    <a:pt x="1973" y="13603"/>
                  </a:lnTo>
                  <a:lnTo>
                    <a:pt x="1812" y="13790"/>
                  </a:lnTo>
                  <a:lnTo>
                    <a:pt x="1676" y="13917"/>
                  </a:lnTo>
                  <a:lnTo>
                    <a:pt x="1532" y="14179"/>
                  </a:lnTo>
                  <a:lnTo>
                    <a:pt x="1499" y="14264"/>
                  </a:lnTo>
                  <a:lnTo>
                    <a:pt x="1287" y="1447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9" name="Freeform 295">
              <a:extLst>
                <a:ext uri="{FF2B5EF4-FFF2-40B4-BE49-F238E27FC236}">
                  <a16:creationId xmlns:a16="http://schemas.microsoft.com/office/drawing/2014/main" id="{01E7882F-4D66-4102-948A-7338EEA65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1304" cy="2115"/>
            </a:xfrm>
            <a:custGeom>
              <a:avLst/>
              <a:gdLst>
                <a:gd name="T0" fmla="*/ 0 w 7492"/>
                <a:gd name="T1" fmla="*/ 12148 h 12148"/>
                <a:gd name="T2" fmla="*/ 93 w 7492"/>
                <a:gd name="T3" fmla="*/ 12080 h 12148"/>
                <a:gd name="T4" fmla="*/ 229 w 7492"/>
                <a:gd name="T5" fmla="*/ 12037 h 12148"/>
                <a:gd name="T6" fmla="*/ 271 w 7492"/>
                <a:gd name="T7" fmla="*/ 12046 h 12148"/>
                <a:gd name="T8" fmla="*/ 364 w 7492"/>
                <a:gd name="T9" fmla="*/ 11978 h 12148"/>
                <a:gd name="T10" fmla="*/ 406 w 7492"/>
                <a:gd name="T11" fmla="*/ 11970 h 12148"/>
                <a:gd name="T12" fmla="*/ 643 w 7492"/>
                <a:gd name="T13" fmla="*/ 11775 h 12148"/>
                <a:gd name="T14" fmla="*/ 762 w 7492"/>
                <a:gd name="T15" fmla="*/ 11614 h 12148"/>
                <a:gd name="T16" fmla="*/ 923 w 7492"/>
                <a:gd name="T17" fmla="*/ 11301 h 12148"/>
                <a:gd name="T18" fmla="*/ 965 w 7492"/>
                <a:gd name="T19" fmla="*/ 11098 h 12148"/>
                <a:gd name="T20" fmla="*/ 1007 w 7492"/>
                <a:gd name="T21" fmla="*/ 11030 h 12148"/>
                <a:gd name="T22" fmla="*/ 1024 w 7492"/>
                <a:gd name="T23" fmla="*/ 10929 h 12148"/>
                <a:gd name="T24" fmla="*/ 1211 w 7492"/>
                <a:gd name="T25" fmla="*/ 10454 h 12148"/>
                <a:gd name="T26" fmla="*/ 1270 w 7492"/>
                <a:gd name="T27" fmla="*/ 10353 h 12148"/>
                <a:gd name="T28" fmla="*/ 1405 w 7492"/>
                <a:gd name="T29" fmla="*/ 10192 h 12148"/>
                <a:gd name="T30" fmla="*/ 1820 w 7492"/>
                <a:gd name="T31" fmla="*/ 9904 h 12148"/>
                <a:gd name="T32" fmla="*/ 2184 w 7492"/>
                <a:gd name="T33" fmla="*/ 9735 h 12148"/>
                <a:gd name="T34" fmla="*/ 2455 w 7492"/>
                <a:gd name="T35" fmla="*/ 9650 h 12148"/>
                <a:gd name="T36" fmla="*/ 2641 w 7492"/>
                <a:gd name="T37" fmla="*/ 9557 h 12148"/>
                <a:gd name="T38" fmla="*/ 2828 w 7492"/>
                <a:gd name="T39" fmla="*/ 9413 h 12148"/>
                <a:gd name="T40" fmla="*/ 3014 w 7492"/>
                <a:gd name="T41" fmla="*/ 9125 h 12148"/>
                <a:gd name="T42" fmla="*/ 3048 w 7492"/>
                <a:gd name="T43" fmla="*/ 8753 h 12148"/>
                <a:gd name="T44" fmla="*/ 3048 w 7492"/>
                <a:gd name="T45" fmla="*/ 8414 h 12148"/>
                <a:gd name="T46" fmla="*/ 3056 w 7492"/>
                <a:gd name="T47" fmla="*/ 8381 h 12148"/>
                <a:gd name="T48" fmla="*/ 3090 w 7492"/>
                <a:gd name="T49" fmla="*/ 8144 h 12148"/>
                <a:gd name="T50" fmla="*/ 3166 w 7492"/>
                <a:gd name="T51" fmla="*/ 7873 h 12148"/>
                <a:gd name="T52" fmla="*/ 3217 w 7492"/>
                <a:gd name="T53" fmla="*/ 7805 h 12148"/>
                <a:gd name="T54" fmla="*/ 3353 w 7492"/>
                <a:gd name="T55" fmla="*/ 7678 h 12148"/>
                <a:gd name="T56" fmla="*/ 3370 w 7492"/>
                <a:gd name="T57" fmla="*/ 7636 h 12148"/>
                <a:gd name="T58" fmla="*/ 3564 w 7492"/>
                <a:gd name="T59" fmla="*/ 7492 h 12148"/>
                <a:gd name="T60" fmla="*/ 3590 w 7492"/>
                <a:gd name="T61" fmla="*/ 7441 h 12148"/>
                <a:gd name="T62" fmla="*/ 4064 w 7492"/>
                <a:gd name="T63" fmla="*/ 7094 h 12148"/>
                <a:gd name="T64" fmla="*/ 4165 w 7492"/>
                <a:gd name="T65" fmla="*/ 6992 h 12148"/>
                <a:gd name="T66" fmla="*/ 4242 w 7492"/>
                <a:gd name="T67" fmla="*/ 6958 h 12148"/>
                <a:gd name="T68" fmla="*/ 4462 w 7492"/>
                <a:gd name="T69" fmla="*/ 6764 h 12148"/>
                <a:gd name="T70" fmla="*/ 4783 w 7492"/>
                <a:gd name="T71" fmla="*/ 6552 h 12148"/>
                <a:gd name="T72" fmla="*/ 5114 w 7492"/>
                <a:gd name="T73" fmla="*/ 6290 h 12148"/>
                <a:gd name="T74" fmla="*/ 5249 w 7492"/>
                <a:gd name="T75" fmla="*/ 6154 h 12148"/>
                <a:gd name="T76" fmla="*/ 5368 w 7492"/>
                <a:gd name="T77" fmla="*/ 6078 h 12148"/>
                <a:gd name="T78" fmla="*/ 5452 w 7492"/>
                <a:gd name="T79" fmla="*/ 5960 h 12148"/>
                <a:gd name="T80" fmla="*/ 5503 w 7492"/>
                <a:gd name="T81" fmla="*/ 5943 h 12148"/>
                <a:gd name="T82" fmla="*/ 6045 w 7492"/>
                <a:gd name="T83" fmla="*/ 5384 h 12148"/>
                <a:gd name="T84" fmla="*/ 6155 w 7492"/>
                <a:gd name="T85" fmla="*/ 5215 h 12148"/>
                <a:gd name="T86" fmla="*/ 6333 w 7492"/>
                <a:gd name="T87" fmla="*/ 5011 h 12148"/>
                <a:gd name="T88" fmla="*/ 6451 w 7492"/>
                <a:gd name="T89" fmla="*/ 4842 h 12148"/>
                <a:gd name="T90" fmla="*/ 6536 w 7492"/>
                <a:gd name="T91" fmla="*/ 4749 h 12148"/>
                <a:gd name="T92" fmla="*/ 6798 w 7492"/>
                <a:gd name="T93" fmla="*/ 4368 h 12148"/>
                <a:gd name="T94" fmla="*/ 6993 w 7492"/>
                <a:gd name="T95" fmla="*/ 3928 h 12148"/>
                <a:gd name="T96" fmla="*/ 7137 w 7492"/>
                <a:gd name="T97" fmla="*/ 3657 h 12148"/>
                <a:gd name="T98" fmla="*/ 7332 w 7492"/>
                <a:gd name="T99" fmla="*/ 3149 h 12148"/>
                <a:gd name="T100" fmla="*/ 7459 w 7492"/>
                <a:gd name="T101" fmla="*/ 2641 h 12148"/>
                <a:gd name="T102" fmla="*/ 7476 w 7492"/>
                <a:gd name="T103" fmla="*/ 2328 h 12148"/>
                <a:gd name="T104" fmla="*/ 7442 w 7492"/>
                <a:gd name="T105" fmla="*/ 2226 h 12148"/>
                <a:gd name="T106" fmla="*/ 7467 w 7492"/>
                <a:gd name="T107" fmla="*/ 1617 h 12148"/>
                <a:gd name="T108" fmla="*/ 7442 w 7492"/>
                <a:gd name="T109" fmla="*/ 1312 h 12148"/>
                <a:gd name="T110" fmla="*/ 7492 w 7492"/>
                <a:gd name="T111" fmla="*/ 1007 h 12148"/>
                <a:gd name="T112" fmla="*/ 7492 w 7492"/>
                <a:gd name="T113" fmla="*/ 703 h 12148"/>
                <a:gd name="T114" fmla="*/ 7459 w 7492"/>
                <a:gd name="T115" fmla="*/ 533 h 12148"/>
                <a:gd name="T116" fmla="*/ 7476 w 7492"/>
                <a:gd name="T117" fmla="*/ 0 h 1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92" h="12148">
                  <a:moveTo>
                    <a:pt x="0" y="12148"/>
                  </a:moveTo>
                  <a:lnTo>
                    <a:pt x="93" y="12080"/>
                  </a:lnTo>
                  <a:lnTo>
                    <a:pt x="229" y="12037"/>
                  </a:lnTo>
                  <a:lnTo>
                    <a:pt x="271" y="12046"/>
                  </a:lnTo>
                  <a:lnTo>
                    <a:pt x="364" y="11978"/>
                  </a:lnTo>
                  <a:lnTo>
                    <a:pt x="406" y="11970"/>
                  </a:lnTo>
                  <a:lnTo>
                    <a:pt x="643" y="11775"/>
                  </a:lnTo>
                  <a:lnTo>
                    <a:pt x="762" y="11614"/>
                  </a:lnTo>
                  <a:lnTo>
                    <a:pt x="923" y="11301"/>
                  </a:lnTo>
                  <a:lnTo>
                    <a:pt x="965" y="11098"/>
                  </a:lnTo>
                  <a:lnTo>
                    <a:pt x="1007" y="11030"/>
                  </a:lnTo>
                  <a:lnTo>
                    <a:pt x="1024" y="10929"/>
                  </a:lnTo>
                  <a:lnTo>
                    <a:pt x="1211" y="10454"/>
                  </a:lnTo>
                  <a:lnTo>
                    <a:pt x="1270" y="10353"/>
                  </a:lnTo>
                  <a:lnTo>
                    <a:pt x="1405" y="10192"/>
                  </a:lnTo>
                  <a:lnTo>
                    <a:pt x="1820" y="9904"/>
                  </a:lnTo>
                  <a:lnTo>
                    <a:pt x="2184" y="9735"/>
                  </a:lnTo>
                  <a:lnTo>
                    <a:pt x="2455" y="9650"/>
                  </a:lnTo>
                  <a:lnTo>
                    <a:pt x="2641" y="9557"/>
                  </a:lnTo>
                  <a:lnTo>
                    <a:pt x="2828" y="9413"/>
                  </a:lnTo>
                  <a:lnTo>
                    <a:pt x="3014" y="9125"/>
                  </a:lnTo>
                  <a:lnTo>
                    <a:pt x="3048" y="8753"/>
                  </a:lnTo>
                  <a:lnTo>
                    <a:pt x="3048" y="8414"/>
                  </a:lnTo>
                  <a:lnTo>
                    <a:pt x="3056" y="8381"/>
                  </a:lnTo>
                  <a:lnTo>
                    <a:pt x="3090" y="8144"/>
                  </a:lnTo>
                  <a:lnTo>
                    <a:pt x="3166" y="7873"/>
                  </a:lnTo>
                  <a:lnTo>
                    <a:pt x="3217" y="7805"/>
                  </a:lnTo>
                  <a:lnTo>
                    <a:pt x="3353" y="7678"/>
                  </a:lnTo>
                  <a:lnTo>
                    <a:pt x="3370" y="7636"/>
                  </a:lnTo>
                  <a:lnTo>
                    <a:pt x="3564" y="7492"/>
                  </a:lnTo>
                  <a:lnTo>
                    <a:pt x="3590" y="7441"/>
                  </a:lnTo>
                  <a:lnTo>
                    <a:pt x="4064" y="7094"/>
                  </a:lnTo>
                  <a:lnTo>
                    <a:pt x="4165" y="6992"/>
                  </a:lnTo>
                  <a:lnTo>
                    <a:pt x="4242" y="6958"/>
                  </a:lnTo>
                  <a:lnTo>
                    <a:pt x="4462" y="6764"/>
                  </a:lnTo>
                  <a:lnTo>
                    <a:pt x="4783" y="6552"/>
                  </a:lnTo>
                  <a:lnTo>
                    <a:pt x="5114" y="6290"/>
                  </a:lnTo>
                  <a:lnTo>
                    <a:pt x="5249" y="6154"/>
                  </a:lnTo>
                  <a:lnTo>
                    <a:pt x="5368" y="6078"/>
                  </a:lnTo>
                  <a:lnTo>
                    <a:pt x="5452" y="5960"/>
                  </a:lnTo>
                  <a:lnTo>
                    <a:pt x="5503" y="5943"/>
                  </a:lnTo>
                  <a:lnTo>
                    <a:pt x="6045" y="5384"/>
                  </a:lnTo>
                  <a:lnTo>
                    <a:pt x="6155" y="5215"/>
                  </a:lnTo>
                  <a:lnTo>
                    <a:pt x="6333" y="5011"/>
                  </a:lnTo>
                  <a:lnTo>
                    <a:pt x="6451" y="4842"/>
                  </a:lnTo>
                  <a:lnTo>
                    <a:pt x="6536" y="4749"/>
                  </a:lnTo>
                  <a:lnTo>
                    <a:pt x="6798" y="4368"/>
                  </a:lnTo>
                  <a:lnTo>
                    <a:pt x="6993" y="3928"/>
                  </a:lnTo>
                  <a:lnTo>
                    <a:pt x="7137" y="3657"/>
                  </a:lnTo>
                  <a:lnTo>
                    <a:pt x="7332" y="3149"/>
                  </a:lnTo>
                  <a:lnTo>
                    <a:pt x="7459" y="2641"/>
                  </a:lnTo>
                  <a:lnTo>
                    <a:pt x="7476" y="2328"/>
                  </a:lnTo>
                  <a:lnTo>
                    <a:pt x="7442" y="2226"/>
                  </a:lnTo>
                  <a:lnTo>
                    <a:pt x="7467" y="1617"/>
                  </a:lnTo>
                  <a:lnTo>
                    <a:pt x="7442" y="1312"/>
                  </a:lnTo>
                  <a:lnTo>
                    <a:pt x="7492" y="1007"/>
                  </a:lnTo>
                  <a:lnTo>
                    <a:pt x="7492" y="703"/>
                  </a:lnTo>
                  <a:lnTo>
                    <a:pt x="7459" y="533"/>
                  </a:lnTo>
                  <a:lnTo>
                    <a:pt x="7476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0" name="Freeform 296">
              <a:extLst>
                <a:ext uri="{FF2B5EF4-FFF2-40B4-BE49-F238E27FC236}">
                  <a16:creationId xmlns:a16="http://schemas.microsoft.com/office/drawing/2014/main" id="{1D1278CE-4EA5-41FC-BE3D-F2D7C6F9E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3072"/>
              <a:ext cx="1200" cy="1453"/>
            </a:xfrm>
            <a:custGeom>
              <a:avLst/>
              <a:gdLst>
                <a:gd name="T0" fmla="*/ 67 w 6899"/>
                <a:gd name="T1" fmla="*/ 8058 h 8346"/>
                <a:gd name="T2" fmla="*/ 0 w 6899"/>
                <a:gd name="T3" fmla="*/ 7855 h 8346"/>
                <a:gd name="T4" fmla="*/ 67 w 6899"/>
                <a:gd name="T5" fmla="*/ 7449 h 8346"/>
                <a:gd name="T6" fmla="*/ 313 w 6899"/>
                <a:gd name="T7" fmla="*/ 7246 h 8346"/>
                <a:gd name="T8" fmla="*/ 491 w 6899"/>
                <a:gd name="T9" fmla="*/ 7170 h 8346"/>
                <a:gd name="T10" fmla="*/ 719 w 6899"/>
                <a:gd name="T11" fmla="*/ 7076 h 8346"/>
                <a:gd name="T12" fmla="*/ 1176 w 6899"/>
                <a:gd name="T13" fmla="*/ 7009 h 8346"/>
                <a:gd name="T14" fmla="*/ 1659 w 6899"/>
                <a:gd name="T15" fmla="*/ 6848 h 8346"/>
                <a:gd name="T16" fmla="*/ 1921 w 6899"/>
                <a:gd name="T17" fmla="*/ 6712 h 8346"/>
                <a:gd name="T18" fmla="*/ 2091 w 6899"/>
                <a:gd name="T19" fmla="*/ 6442 h 8346"/>
                <a:gd name="T20" fmla="*/ 1998 w 6899"/>
                <a:gd name="T21" fmla="*/ 5900 h 8346"/>
                <a:gd name="T22" fmla="*/ 1828 w 6899"/>
                <a:gd name="T23" fmla="*/ 5392 h 8346"/>
                <a:gd name="T24" fmla="*/ 1794 w 6899"/>
                <a:gd name="T25" fmla="*/ 4986 h 8346"/>
                <a:gd name="T26" fmla="*/ 2023 w 6899"/>
                <a:gd name="T27" fmla="*/ 4732 h 8346"/>
                <a:gd name="T28" fmla="*/ 2379 w 6899"/>
                <a:gd name="T29" fmla="*/ 4647 h 8346"/>
                <a:gd name="T30" fmla="*/ 2522 w 6899"/>
                <a:gd name="T31" fmla="*/ 4613 h 8346"/>
                <a:gd name="T32" fmla="*/ 2692 w 6899"/>
                <a:gd name="T33" fmla="*/ 4588 h 8346"/>
                <a:gd name="T34" fmla="*/ 2870 w 6899"/>
                <a:gd name="T35" fmla="*/ 4554 h 8346"/>
                <a:gd name="T36" fmla="*/ 3140 w 6899"/>
                <a:gd name="T37" fmla="*/ 4478 h 8346"/>
                <a:gd name="T38" fmla="*/ 3369 w 6899"/>
                <a:gd name="T39" fmla="*/ 4444 h 8346"/>
                <a:gd name="T40" fmla="*/ 3538 w 6899"/>
                <a:gd name="T41" fmla="*/ 4359 h 8346"/>
                <a:gd name="T42" fmla="*/ 3818 w 6899"/>
                <a:gd name="T43" fmla="*/ 4122 h 8346"/>
                <a:gd name="T44" fmla="*/ 3945 w 6899"/>
                <a:gd name="T45" fmla="*/ 3784 h 8346"/>
                <a:gd name="T46" fmla="*/ 4012 w 6899"/>
                <a:gd name="T47" fmla="*/ 3343 h 8346"/>
                <a:gd name="T48" fmla="*/ 3987 w 6899"/>
                <a:gd name="T49" fmla="*/ 2971 h 8346"/>
                <a:gd name="T50" fmla="*/ 3987 w 6899"/>
                <a:gd name="T51" fmla="*/ 2793 h 8346"/>
                <a:gd name="T52" fmla="*/ 3936 w 6899"/>
                <a:gd name="T53" fmla="*/ 2446 h 8346"/>
                <a:gd name="T54" fmla="*/ 3886 w 6899"/>
                <a:gd name="T55" fmla="*/ 1430 h 8346"/>
                <a:gd name="T56" fmla="*/ 3911 w 6899"/>
                <a:gd name="T57" fmla="*/ 1092 h 8346"/>
                <a:gd name="T58" fmla="*/ 3970 w 6899"/>
                <a:gd name="T59" fmla="*/ 753 h 8346"/>
                <a:gd name="T60" fmla="*/ 4046 w 6899"/>
                <a:gd name="T61" fmla="*/ 550 h 8346"/>
                <a:gd name="T62" fmla="*/ 4326 w 6899"/>
                <a:gd name="T63" fmla="*/ 220 h 8346"/>
                <a:gd name="T64" fmla="*/ 4868 w 6899"/>
                <a:gd name="T65" fmla="*/ 17 h 8346"/>
                <a:gd name="T66" fmla="*/ 5232 w 6899"/>
                <a:gd name="T67" fmla="*/ 0 h 8346"/>
                <a:gd name="T68" fmla="*/ 6722 w 6899"/>
                <a:gd name="T69" fmla="*/ 220 h 8346"/>
                <a:gd name="T70" fmla="*/ 6899 w 6899"/>
                <a:gd name="T71" fmla="*/ 271 h 8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99" h="8346">
                  <a:moveTo>
                    <a:pt x="203" y="8346"/>
                  </a:moveTo>
                  <a:lnTo>
                    <a:pt x="67" y="8058"/>
                  </a:lnTo>
                  <a:lnTo>
                    <a:pt x="50" y="7957"/>
                  </a:lnTo>
                  <a:lnTo>
                    <a:pt x="0" y="7855"/>
                  </a:lnTo>
                  <a:lnTo>
                    <a:pt x="17" y="7584"/>
                  </a:lnTo>
                  <a:lnTo>
                    <a:pt x="67" y="7449"/>
                  </a:lnTo>
                  <a:lnTo>
                    <a:pt x="211" y="7288"/>
                  </a:lnTo>
                  <a:lnTo>
                    <a:pt x="313" y="7246"/>
                  </a:lnTo>
                  <a:lnTo>
                    <a:pt x="355" y="7246"/>
                  </a:lnTo>
                  <a:lnTo>
                    <a:pt x="491" y="7170"/>
                  </a:lnTo>
                  <a:lnTo>
                    <a:pt x="584" y="7144"/>
                  </a:lnTo>
                  <a:lnTo>
                    <a:pt x="719" y="7076"/>
                  </a:lnTo>
                  <a:lnTo>
                    <a:pt x="1083" y="7009"/>
                  </a:lnTo>
                  <a:lnTo>
                    <a:pt x="1176" y="7009"/>
                  </a:lnTo>
                  <a:lnTo>
                    <a:pt x="1583" y="6907"/>
                  </a:lnTo>
                  <a:lnTo>
                    <a:pt x="1659" y="6848"/>
                  </a:lnTo>
                  <a:lnTo>
                    <a:pt x="1752" y="6823"/>
                  </a:lnTo>
                  <a:lnTo>
                    <a:pt x="1921" y="6712"/>
                  </a:lnTo>
                  <a:lnTo>
                    <a:pt x="2065" y="6535"/>
                  </a:lnTo>
                  <a:lnTo>
                    <a:pt x="2091" y="6442"/>
                  </a:lnTo>
                  <a:lnTo>
                    <a:pt x="2091" y="6103"/>
                  </a:lnTo>
                  <a:lnTo>
                    <a:pt x="1998" y="5900"/>
                  </a:lnTo>
                  <a:lnTo>
                    <a:pt x="1964" y="5697"/>
                  </a:lnTo>
                  <a:lnTo>
                    <a:pt x="1828" y="5392"/>
                  </a:lnTo>
                  <a:lnTo>
                    <a:pt x="1786" y="5189"/>
                  </a:lnTo>
                  <a:lnTo>
                    <a:pt x="1794" y="4986"/>
                  </a:lnTo>
                  <a:lnTo>
                    <a:pt x="1871" y="4850"/>
                  </a:lnTo>
                  <a:lnTo>
                    <a:pt x="2023" y="4732"/>
                  </a:lnTo>
                  <a:lnTo>
                    <a:pt x="2108" y="4698"/>
                  </a:lnTo>
                  <a:lnTo>
                    <a:pt x="2379" y="4647"/>
                  </a:lnTo>
                  <a:lnTo>
                    <a:pt x="2472" y="4647"/>
                  </a:lnTo>
                  <a:lnTo>
                    <a:pt x="2522" y="4613"/>
                  </a:lnTo>
                  <a:lnTo>
                    <a:pt x="2556" y="4622"/>
                  </a:lnTo>
                  <a:lnTo>
                    <a:pt x="2692" y="4588"/>
                  </a:lnTo>
                  <a:lnTo>
                    <a:pt x="2827" y="4588"/>
                  </a:lnTo>
                  <a:lnTo>
                    <a:pt x="2870" y="4554"/>
                  </a:lnTo>
                  <a:lnTo>
                    <a:pt x="3005" y="4528"/>
                  </a:lnTo>
                  <a:lnTo>
                    <a:pt x="3140" y="4478"/>
                  </a:lnTo>
                  <a:lnTo>
                    <a:pt x="3318" y="4427"/>
                  </a:lnTo>
                  <a:lnTo>
                    <a:pt x="3369" y="4444"/>
                  </a:lnTo>
                  <a:lnTo>
                    <a:pt x="3505" y="4385"/>
                  </a:lnTo>
                  <a:lnTo>
                    <a:pt x="3538" y="4359"/>
                  </a:lnTo>
                  <a:lnTo>
                    <a:pt x="3691" y="4275"/>
                  </a:lnTo>
                  <a:lnTo>
                    <a:pt x="3818" y="4122"/>
                  </a:lnTo>
                  <a:lnTo>
                    <a:pt x="3886" y="3987"/>
                  </a:lnTo>
                  <a:lnTo>
                    <a:pt x="3945" y="3784"/>
                  </a:lnTo>
                  <a:lnTo>
                    <a:pt x="3953" y="3614"/>
                  </a:lnTo>
                  <a:lnTo>
                    <a:pt x="4012" y="3343"/>
                  </a:lnTo>
                  <a:lnTo>
                    <a:pt x="4012" y="3140"/>
                  </a:lnTo>
                  <a:lnTo>
                    <a:pt x="3987" y="2971"/>
                  </a:lnTo>
                  <a:lnTo>
                    <a:pt x="3970" y="2962"/>
                  </a:lnTo>
                  <a:lnTo>
                    <a:pt x="3987" y="2793"/>
                  </a:lnTo>
                  <a:lnTo>
                    <a:pt x="3945" y="2624"/>
                  </a:lnTo>
                  <a:lnTo>
                    <a:pt x="3936" y="2446"/>
                  </a:lnTo>
                  <a:lnTo>
                    <a:pt x="3945" y="1938"/>
                  </a:lnTo>
                  <a:lnTo>
                    <a:pt x="3886" y="1430"/>
                  </a:lnTo>
                  <a:lnTo>
                    <a:pt x="3886" y="1159"/>
                  </a:lnTo>
                  <a:lnTo>
                    <a:pt x="3911" y="1092"/>
                  </a:lnTo>
                  <a:lnTo>
                    <a:pt x="3919" y="922"/>
                  </a:lnTo>
                  <a:lnTo>
                    <a:pt x="3970" y="753"/>
                  </a:lnTo>
                  <a:lnTo>
                    <a:pt x="4038" y="618"/>
                  </a:lnTo>
                  <a:lnTo>
                    <a:pt x="4046" y="550"/>
                  </a:lnTo>
                  <a:lnTo>
                    <a:pt x="4182" y="347"/>
                  </a:lnTo>
                  <a:lnTo>
                    <a:pt x="4326" y="220"/>
                  </a:lnTo>
                  <a:lnTo>
                    <a:pt x="4597" y="84"/>
                  </a:lnTo>
                  <a:lnTo>
                    <a:pt x="4868" y="17"/>
                  </a:lnTo>
                  <a:lnTo>
                    <a:pt x="4961" y="33"/>
                  </a:lnTo>
                  <a:lnTo>
                    <a:pt x="5232" y="0"/>
                  </a:lnTo>
                  <a:lnTo>
                    <a:pt x="5824" y="42"/>
                  </a:lnTo>
                  <a:lnTo>
                    <a:pt x="6722" y="220"/>
                  </a:lnTo>
                  <a:lnTo>
                    <a:pt x="6866" y="271"/>
                  </a:lnTo>
                  <a:lnTo>
                    <a:pt x="6899" y="27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1" name="Freeform 297">
              <a:extLst>
                <a:ext uri="{FF2B5EF4-FFF2-40B4-BE49-F238E27FC236}">
                  <a16:creationId xmlns:a16="http://schemas.microsoft.com/office/drawing/2014/main" id="{1D9B1894-C4F7-4676-AFDC-D2EEB59ED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10"/>
              <a:ext cx="1277" cy="950"/>
            </a:xfrm>
            <a:custGeom>
              <a:avLst/>
              <a:gdLst>
                <a:gd name="T0" fmla="*/ 68 w 7340"/>
                <a:gd name="T1" fmla="*/ 0 h 5460"/>
                <a:gd name="T2" fmla="*/ 0 w 7340"/>
                <a:gd name="T3" fmla="*/ 559 h 5460"/>
                <a:gd name="T4" fmla="*/ 0 w 7340"/>
                <a:gd name="T5" fmla="*/ 1143 h 5460"/>
                <a:gd name="T6" fmla="*/ 17 w 7340"/>
                <a:gd name="T7" fmla="*/ 1236 h 5460"/>
                <a:gd name="T8" fmla="*/ 34 w 7340"/>
                <a:gd name="T9" fmla="*/ 1465 h 5460"/>
                <a:gd name="T10" fmla="*/ 136 w 7340"/>
                <a:gd name="T11" fmla="*/ 1939 h 5460"/>
                <a:gd name="T12" fmla="*/ 212 w 7340"/>
                <a:gd name="T13" fmla="*/ 2125 h 5460"/>
                <a:gd name="T14" fmla="*/ 407 w 7340"/>
                <a:gd name="T15" fmla="*/ 2497 h 5460"/>
                <a:gd name="T16" fmla="*/ 923 w 7340"/>
                <a:gd name="T17" fmla="*/ 2997 h 5460"/>
                <a:gd name="T18" fmla="*/ 1203 w 7340"/>
                <a:gd name="T19" fmla="*/ 3234 h 5460"/>
                <a:gd name="T20" fmla="*/ 1736 w 7340"/>
                <a:gd name="T21" fmla="*/ 3767 h 5460"/>
                <a:gd name="T22" fmla="*/ 2024 w 7340"/>
                <a:gd name="T23" fmla="*/ 4139 h 5460"/>
                <a:gd name="T24" fmla="*/ 2066 w 7340"/>
                <a:gd name="T25" fmla="*/ 4165 h 5460"/>
                <a:gd name="T26" fmla="*/ 2091 w 7340"/>
                <a:gd name="T27" fmla="*/ 4207 h 5460"/>
                <a:gd name="T28" fmla="*/ 2430 w 7340"/>
                <a:gd name="T29" fmla="*/ 4664 h 5460"/>
                <a:gd name="T30" fmla="*/ 2540 w 7340"/>
                <a:gd name="T31" fmla="*/ 4842 h 5460"/>
                <a:gd name="T32" fmla="*/ 2709 w 7340"/>
                <a:gd name="T33" fmla="*/ 5011 h 5460"/>
                <a:gd name="T34" fmla="*/ 2735 w 7340"/>
                <a:gd name="T35" fmla="*/ 5054 h 5460"/>
                <a:gd name="T36" fmla="*/ 2913 w 7340"/>
                <a:gd name="T37" fmla="*/ 5223 h 5460"/>
                <a:gd name="T38" fmla="*/ 3150 w 7340"/>
                <a:gd name="T39" fmla="*/ 5342 h 5460"/>
                <a:gd name="T40" fmla="*/ 3243 w 7340"/>
                <a:gd name="T41" fmla="*/ 5350 h 5460"/>
                <a:gd name="T42" fmla="*/ 3336 w 7340"/>
                <a:gd name="T43" fmla="*/ 5392 h 5460"/>
                <a:gd name="T44" fmla="*/ 3378 w 7340"/>
                <a:gd name="T45" fmla="*/ 5384 h 5460"/>
                <a:gd name="T46" fmla="*/ 3649 w 7340"/>
                <a:gd name="T47" fmla="*/ 5443 h 5460"/>
                <a:gd name="T48" fmla="*/ 3962 w 7340"/>
                <a:gd name="T49" fmla="*/ 5460 h 5460"/>
                <a:gd name="T50" fmla="*/ 4648 w 7340"/>
                <a:gd name="T51" fmla="*/ 5358 h 5460"/>
                <a:gd name="T52" fmla="*/ 5055 w 7340"/>
                <a:gd name="T53" fmla="*/ 5240 h 5460"/>
                <a:gd name="T54" fmla="*/ 5190 w 7340"/>
                <a:gd name="T55" fmla="*/ 5215 h 5460"/>
                <a:gd name="T56" fmla="*/ 5232 w 7340"/>
                <a:gd name="T57" fmla="*/ 5181 h 5460"/>
                <a:gd name="T58" fmla="*/ 5368 w 7340"/>
                <a:gd name="T59" fmla="*/ 5172 h 5460"/>
                <a:gd name="T60" fmla="*/ 5681 w 7340"/>
                <a:gd name="T61" fmla="*/ 5037 h 5460"/>
                <a:gd name="T62" fmla="*/ 5732 w 7340"/>
                <a:gd name="T63" fmla="*/ 5037 h 5460"/>
                <a:gd name="T64" fmla="*/ 5901 w 7340"/>
                <a:gd name="T65" fmla="*/ 4918 h 5460"/>
                <a:gd name="T66" fmla="*/ 6037 w 7340"/>
                <a:gd name="T67" fmla="*/ 4867 h 5460"/>
                <a:gd name="T68" fmla="*/ 6248 w 7340"/>
                <a:gd name="T69" fmla="*/ 4741 h 5460"/>
                <a:gd name="T70" fmla="*/ 6299 w 7340"/>
                <a:gd name="T71" fmla="*/ 4741 h 5460"/>
                <a:gd name="T72" fmla="*/ 6511 w 7340"/>
                <a:gd name="T73" fmla="*/ 4639 h 5460"/>
                <a:gd name="T74" fmla="*/ 6638 w 7340"/>
                <a:gd name="T75" fmla="*/ 4605 h 5460"/>
                <a:gd name="T76" fmla="*/ 6816 w 7340"/>
                <a:gd name="T77" fmla="*/ 4529 h 5460"/>
                <a:gd name="T78" fmla="*/ 6858 w 7340"/>
                <a:gd name="T79" fmla="*/ 4529 h 5460"/>
                <a:gd name="T80" fmla="*/ 6909 w 7340"/>
                <a:gd name="T81" fmla="*/ 4495 h 5460"/>
                <a:gd name="T82" fmla="*/ 7027 w 7340"/>
                <a:gd name="T83" fmla="*/ 4461 h 5460"/>
                <a:gd name="T84" fmla="*/ 7078 w 7340"/>
                <a:gd name="T85" fmla="*/ 4410 h 5460"/>
                <a:gd name="T86" fmla="*/ 7340 w 7340"/>
                <a:gd name="T87" fmla="*/ 4360 h 5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40" h="5460">
                  <a:moveTo>
                    <a:pt x="68" y="0"/>
                  </a:moveTo>
                  <a:lnTo>
                    <a:pt x="0" y="559"/>
                  </a:lnTo>
                  <a:lnTo>
                    <a:pt x="0" y="1143"/>
                  </a:lnTo>
                  <a:lnTo>
                    <a:pt x="17" y="1236"/>
                  </a:lnTo>
                  <a:lnTo>
                    <a:pt x="34" y="1465"/>
                  </a:lnTo>
                  <a:lnTo>
                    <a:pt x="136" y="1939"/>
                  </a:lnTo>
                  <a:lnTo>
                    <a:pt x="212" y="2125"/>
                  </a:lnTo>
                  <a:lnTo>
                    <a:pt x="407" y="2497"/>
                  </a:lnTo>
                  <a:lnTo>
                    <a:pt x="923" y="2997"/>
                  </a:lnTo>
                  <a:lnTo>
                    <a:pt x="1203" y="3234"/>
                  </a:lnTo>
                  <a:lnTo>
                    <a:pt x="1736" y="3767"/>
                  </a:lnTo>
                  <a:lnTo>
                    <a:pt x="2024" y="4139"/>
                  </a:lnTo>
                  <a:lnTo>
                    <a:pt x="2066" y="4165"/>
                  </a:lnTo>
                  <a:lnTo>
                    <a:pt x="2091" y="4207"/>
                  </a:lnTo>
                  <a:lnTo>
                    <a:pt x="2430" y="4664"/>
                  </a:lnTo>
                  <a:lnTo>
                    <a:pt x="2540" y="4842"/>
                  </a:lnTo>
                  <a:lnTo>
                    <a:pt x="2709" y="5011"/>
                  </a:lnTo>
                  <a:lnTo>
                    <a:pt x="2735" y="5054"/>
                  </a:lnTo>
                  <a:lnTo>
                    <a:pt x="2913" y="5223"/>
                  </a:lnTo>
                  <a:lnTo>
                    <a:pt x="3150" y="5342"/>
                  </a:lnTo>
                  <a:lnTo>
                    <a:pt x="3243" y="5350"/>
                  </a:lnTo>
                  <a:lnTo>
                    <a:pt x="3336" y="5392"/>
                  </a:lnTo>
                  <a:lnTo>
                    <a:pt x="3378" y="5384"/>
                  </a:lnTo>
                  <a:lnTo>
                    <a:pt x="3649" y="5443"/>
                  </a:lnTo>
                  <a:lnTo>
                    <a:pt x="3962" y="5460"/>
                  </a:lnTo>
                  <a:lnTo>
                    <a:pt x="4648" y="5358"/>
                  </a:lnTo>
                  <a:lnTo>
                    <a:pt x="5055" y="5240"/>
                  </a:lnTo>
                  <a:lnTo>
                    <a:pt x="5190" y="5215"/>
                  </a:lnTo>
                  <a:lnTo>
                    <a:pt x="5232" y="5181"/>
                  </a:lnTo>
                  <a:lnTo>
                    <a:pt x="5368" y="5172"/>
                  </a:lnTo>
                  <a:lnTo>
                    <a:pt x="5681" y="5037"/>
                  </a:lnTo>
                  <a:lnTo>
                    <a:pt x="5732" y="5037"/>
                  </a:lnTo>
                  <a:lnTo>
                    <a:pt x="5901" y="4918"/>
                  </a:lnTo>
                  <a:lnTo>
                    <a:pt x="6037" y="4867"/>
                  </a:lnTo>
                  <a:lnTo>
                    <a:pt x="6248" y="4741"/>
                  </a:lnTo>
                  <a:lnTo>
                    <a:pt x="6299" y="4741"/>
                  </a:lnTo>
                  <a:lnTo>
                    <a:pt x="6511" y="4639"/>
                  </a:lnTo>
                  <a:lnTo>
                    <a:pt x="6638" y="4605"/>
                  </a:lnTo>
                  <a:lnTo>
                    <a:pt x="6816" y="4529"/>
                  </a:lnTo>
                  <a:lnTo>
                    <a:pt x="6858" y="4529"/>
                  </a:lnTo>
                  <a:lnTo>
                    <a:pt x="6909" y="4495"/>
                  </a:lnTo>
                  <a:lnTo>
                    <a:pt x="7027" y="4461"/>
                  </a:lnTo>
                  <a:lnTo>
                    <a:pt x="7078" y="4410"/>
                  </a:lnTo>
                  <a:lnTo>
                    <a:pt x="7340" y="436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2" name="Freeform 298">
              <a:extLst>
                <a:ext uri="{FF2B5EF4-FFF2-40B4-BE49-F238E27FC236}">
                  <a16:creationId xmlns:a16="http://schemas.microsoft.com/office/drawing/2014/main" id="{BF800E2F-A48F-42A7-8E63-46241A324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582"/>
              <a:ext cx="455" cy="1190"/>
            </a:xfrm>
            <a:custGeom>
              <a:avLst/>
              <a:gdLst>
                <a:gd name="T0" fmla="*/ 0 w 2616"/>
                <a:gd name="T1" fmla="*/ 6840 h 6840"/>
                <a:gd name="T2" fmla="*/ 220 w 2616"/>
                <a:gd name="T3" fmla="*/ 6772 h 6840"/>
                <a:gd name="T4" fmla="*/ 389 w 2616"/>
                <a:gd name="T5" fmla="*/ 6730 h 6840"/>
                <a:gd name="T6" fmla="*/ 643 w 2616"/>
                <a:gd name="T7" fmla="*/ 6535 h 6840"/>
                <a:gd name="T8" fmla="*/ 779 w 2616"/>
                <a:gd name="T9" fmla="*/ 6501 h 6840"/>
                <a:gd name="T10" fmla="*/ 965 w 2616"/>
                <a:gd name="T11" fmla="*/ 6425 h 6840"/>
                <a:gd name="T12" fmla="*/ 1329 w 2616"/>
                <a:gd name="T13" fmla="*/ 6137 h 6840"/>
                <a:gd name="T14" fmla="*/ 1397 w 2616"/>
                <a:gd name="T15" fmla="*/ 6061 h 6840"/>
                <a:gd name="T16" fmla="*/ 1719 w 2616"/>
                <a:gd name="T17" fmla="*/ 5832 h 6840"/>
                <a:gd name="T18" fmla="*/ 1769 w 2616"/>
                <a:gd name="T19" fmla="*/ 5781 h 6840"/>
                <a:gd name="T20" fmla="*/ 1913 w 2616"/>
                <a:gd name="T21" fmla="*/ 5680 h 6840"/>
                <a:gd name="T22" fmla="*/ 1947 w 2616"/>
                <a:gd name="T23" fmla="*/ 5629 h 6840"/>
                <a:gd name="T24" fmla="*/ 2083 w 2616"/>
                <a:gd name="T25" fmla="*/ 5561 h 6840"/>
                <a:gd name="T26" fmla="*/ 2159 w 2616"/>
                <a:gd name="T27" fmla="*/ 5451 h 6840"/>
                <a:gd name="T28" fmla="*/ 2244 w 2616"/>
                <a:gd name="T29" fmla="*/ 5384 h 6840"/>
                <a:gd name="T30" fmla="*/ 2345 w 2616"/>
                <a:gd name="T31" fmla="*/ 5231 h 6840"/>
                <a:gd name="T32" fmla="*/ 2421 w 2616"/>
                <a:gd name="T33" fmla="*/ 5053 h 6840"/>
                <a:gd name="T34" fmla="*/ 2608 w 2616"/>
                <a:gd name="T35" fmla="*/ 4512 h 6840"/>
                <a:gd name="T36" fmla="*/ 2616 w 2616"/>
                <a:gd name="T37" fmla="*/ 4308 h 6840"/>
                <a:gd name="T38" fmla="*/ 2582 w 2616"/>
                <a:gd name="T39" fmla="*/ 4071 h 6840"/>
                <a:gd name="T40" fmla="*/ 2540 w 2616"/>
                <a:gd name="T41" fmla="*/ 3970 h 6840"/>
                <a:gd name="T42" fmla="*/ 2514 w 2616"/>
                <a:gd name="T43" fmla="*/ 3834 h 6840"/>
                <a:gd name="T44" fmla="*/ 2379 w 2616"/>
                <a:gd name="T45" fmla="*/ 3496 h 6840"/>
                <a:gd name="T46" fmla="*/ 2311 w 2616"/>
                <a:gd name="T47" fmla="*/ 3259 h 6840"/>
                <a:gd name="T48" fmla="*/ 2210 w 2616"/>
                <a:gd name="T49" fmla="*/ 3056 h 6840"/>
                <a:gd name="T50" fmla="*/ 2210 w 2616"/>
                <a:gd name="T51" fmla="*/ 3022 h 6840"/>
                <a:gd name="T52" fmla="*/ 2015 w 2616"/>
                <a:gd name="T53" fmla="*/ 2649 h 6840"/>
                <a:gd name="T54" fmla="*/ 1702 w 2616"/>
                <a:gd name="T55" fmla="*/ 2133 h 6840"/>
                <a:gd name="T56" fmla="*/ 1575 w 2616"/>
                <a:gd name="T57" fmla="*/ 1964 h 6840"/>
                <a:gd name="T58" fmla="*/ 1414 w 2616"/>
                <a:gd name="T59" fmla="*/ 1659 h 6840"/>
                <a:gd name="T60" fmla="*/ 1338 w 2616"/>
                <a:gd name="T61" fmla="*/ 1574 h 6840"/>
                <a:gd name="T62" fmla="*/ 1304 w 2616"/>
                <a:gd name="T63" fmla="*/ 1490 h 6840"/>
                <a:gd name="T64" fmla="*/ 1168 w 2616"/>
                <a:gd name="T65" fmla="*/ 1286 h 6840"/>
                <a:gd name="T66" fmla="*/ 855 w 2616"/>
                <a:gd name="T67" fmla="*/ 880 h 6840"/>
                <a:gd name="T68" fmla="*/ 711 w 2616"/>
                <a:gd name="T69" fmla="*/ 745 h 6840"/>
                <a:gd name="T70" fmla="*/ 669 w 2616"/>
                <a:gd name="T71" fmla="*/ 677 h 6840"/>
                <a:gd name="T72" fmla="*/ 660 w 2616"/>
                <a:gd name="T73" fmla="*/ 609 h 6840"/>
                <a:gd name="T74" fmla="*/ 398 w 2616"/>
                <a:gd name="T75" fmla="*/ 338 h 6840"/>
                <a:gd name="T76" fmla="*/ 305 w 2616"/>
                <a:gd name="T77" fmla="*/ 279 h 6840"/>
                <a:gd name="T78" fmla="*/ 51 w 2616"/>
                <a:gd name="T79" fmla="*/ 25 h 6840"/>
                <a:gd name="T80" fmla="*/ 17 w 2616"/>
                <a:gd name="T81" fmla="*/ 0 h 6840"/>
                <a:gd name="T82" fmla="*/ 0 w 2616"/>
                <a:gd name="T83" fmla="*/ 0 h 6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16" h="6840">
                  <a:moveTo>
                    <a:pt x="0" y="6840"/>
                  </a:moveTo>
                  <a:lnTo>
                    <a:pt x="220" y="6772"/>
                  </a:lnTo>
                  <a:lnTo>
                    <a:pt x="389" y="6730"/>
                  </a:lnTo>
                  <a:lnTo>
                    <a:pt x="643" y="6535"/>
                  </a:lnTo>
                  <a:lnTo>
                    <a:pt x="779" y="6501"/>
                  </a:lnTo>
                  <a:lnTo>
                    <a:pt x="965" y="6425"/>
                  </a:lnTo>
                  <a:lnTo>
                    <a:pt x="1329" y="6137"/>
                  </a:lnTo>
                  <a:lnTo>
                    <a:pt x="1397" y="6061"/>
                  </a:lnTo>
                  <a:lnTo>
                    <a:pt x="1719" y="5832"/>
                  </a:lnTo>
                  <a:lnTo>
                    <a:pt x="1769" y="5781"/>
                  </a:lnTo>
                  <a:lnTo>
                    <a:pt x="1913" y="5680"/>
                  </a:lnTo>
                  <a:lnTo>
                    <a:pt x="1947" y="5629"/>
                  </a:lnTo>
                  <a:lnTo>
                    <a:pt x="2083" y="5561"/>
                  </a:lnTo>
                  <a:lnTo>
                    <a:pt x="2159" y="5451"/>
                  </a:lnTo>
                  <a:lnTo>
                    <a:pt x="2244" y="5384"/>
                  </a:lnTo>
                  <a:lnTo>
                    <a:pt x="2345" y="5231"/>
                  </a:lnTo>
                  <a:lnTo>
                    <a:pt x="2421" y="5053"/>
                  </a:lnTo>
                  <a:lnTo>
                    <a:pt x="2608" y="4512"/>
                  </a:lnTo>
                  <a:lnTo>
                    <a:pt x="2616" y="4308"/>
                  </a:lnTo>
                  <a:lnTo>
                    <a:pt x="2582" y="4071"/>
                  </a:lnTo>
                  <a:lnTo>
                    <a:pt x="2540" y="3970"/>
                  </a:lnTo>
                  <a:lnTo>
                    <a:pt x="2514" y="3834"/>
                  </a:lnTo>
                  <a:lnTo>
                    <a:pt x="2379" y="3496"/>
                  </a:lnTo>
                  <a:lnTo>
                    <a:pt x="2311" y="3259"/>
                  </a:lnTo>
                  <a:lnTo>
                    <a:pt x="2210" y="3056"/>
                  </a:lnTo>
                  <a:lnTo>
                    <a:pt x="2210" y="3022"/>
                  </a:lnTo>
                  <a:lnTo>
                    <a:pt x="2015" y="2649"/>
                  </a:lnTo>
                  <a:lnTo>
                    <a:pt x="1702" y="2133"/>
                  </a:lnTo>
                  <a:lnTo>
                    <a:pt x="1575" y="1964"/>
                  </a:lnTo>
                  <a:lnTo>
                    <a:pt x="1414" y="1659"/>
                  </a:lnTo>
                  <a:lnTo>
                    <a:pt x="1338" y="1574"/>
                  </a:lnTo>
                  <a:lnTo>
                    <a:pt x="1304" y="1490"/>
                  </a:lnTo>
                  <a:lnTo>
                    <a:pt x="1168" y="1286"/>
                  </a:lnTo>
                  <a:lnTo>
                    <a:pt x="855" y="880"/>
                  </a:lnTo>
                  <a:lnTo>
                    <a:pt x="711" y="745"/>
                  </a:lnTo>
                  <a:lnTo>
                    <a:pt x="669" y="677"/>
                  </a:lnTo>
                  <a:lnTo>
                    <a:pt x="660" y="609"/>
                  </a:lnTo>
                  <a:lnTo>
                    <a:pt x="398" y="338"/>
                  </a:lnTo>
                  <a:lnTo>
                    <a:pt x="305" y="279"/>
                  </a:lnTo>
                  <a:lnTo>
                    <a:pt x="51" y="25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3" name="Freeform 299">
              <a:extLst>
                <a:ext uri="{FF2B5EF4-FFF2-40B4-BE49-F238E27FC236}">
                  <a16:creationId xmlns:a16="http://schemas.microsoft.com/office/drawing/2014/main" id="{533CB238-D657-4BA9-ACA1-7199E20D8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1354" cy="2148"/>
            </a:xfrm>
            <a:custGeom>
              <a:avLst/>
              <a:gdLst>
                <a:gd name="T0" fmla="*/ 7755 w 7780"/>
                <a:gd name="T1" fmla="*/ 0 h 12342"/>
                <a:gd name="T2" fmla="*/ 7730 w 7780"/>
                <a:gd name="T3" fmla="*/ 406 h 12342"/>
                <a:gd name="T4" fmla="*/ 7713 w 7780"/>
                <a:gd name="T5" fmla="*/ 593 h 12342"/>
                <a:gd name="T6" fmla="*/ 7780 w 7780"/>
                <a:gd name="T7" fmla="*/ 999 h 12342"/>
                <a:gd name="T8" fmla="*/ 7772 w 7780"/>
                <a:gd name="T9" fmla="*/ 1312 h 12342"/>
                <a:gd name="T10" fmla="*/ 7738 w 7780"/>
                <a:gd name="T11" fmla="*/ 1634 h 12342"/>
                <a:gd name="T12" fmla="*/ 7696 w 7780"/>
                <a:gd name="T13" fmla="*/ 1812 h 12342"/>
                <a:gd name="T14" fmla="*/ 7670 w 7780"/>
                <a:gd name="T15" fmla="*/ 2176 h 12342"/>
                <a:gd name="T16" fmla="*/ 7645 w 7780"/>
                <a:gd name="T17" fmla="*/ 2218 h 12342"/>
                <a:gd name="T18" fmla="*/ 7543 w 7780"/>
                <a:gd name="T19" fmla="*/ 2760 h 12342"/>
                <a:gd name="T20" fmla="*/ 7357 w 7780"/>
                <a:gd name="T21" fmla="*/ 3386 h 12342"/>
                <a:gd name="T22" fmla="*/ 7306 w 7780"/>
                <a:gd name="T23" fmla="*/ 3522 h 12342"/>
                <a:gd name="T24" fmla="*/ 7162 w 7780"/>
                <a:gd name="T25" fmla="*/ 3792 h 12342"/>
                <a:gd name="T26" fmla="*/ 6985 w 7780"/>
                <a:gd name="T27" fmla="*/ 4292 h 12342"/>
                <a:gd name="T28" fmla="*/ 6680 w 7780"/>
                <a:gd name="T29" fmla="*/ 4774 h 12342"/>
                <a:gd name="T30" fmla="*/ 6502 w 7780"/>
                <a:gd name="T31" fmla="*/ 5088 h 12342"/>
                <a:gd name="T32" fmla="*/ 6299 w 7780"/>
                <a:gd name="T33" fmla="*/ 5350 h 12342"/>
                <a:gd name="T34" fmla="*/ 6256 w 7780"/>
                <a:gd name="T35" fmla="*/ 5443 h 12342"/>
                <a:gd name="T36" fmla="*/ 6079 w 7780"/>
                <a:gd name="T37" fmla="*/ 5689 h 12342"/>
                <a:gd name="T38" fmla="*/ 5994 w 7780"/>
                <a:gd name="T39" fmla="*/ 5756 h 12342"/>
                <a:gd name="T40" fmla="*/ 5909 w 7780"/>
                <a:gd name="T41" fmla="*/ 5875 h 12342"/>
                <a:gd name="T42" fmla="*/ 5774 w 7780"/>
                <a:gd name="T43" fmla="*/ 5993 h 12342"/>
                <a:gd name="T44" fmla="*/ 5613 w 7780"/>
                <a:gd name="T45" fmla="*/ 6112 h 12342"/>
                <a:gd name="T46" fmla="*/ 5478 w 7780"/>
                <a:gd name="T47" fmla="*/ 6247 h 12342"/>
                <a:gd name="T48" fmla="*/ 5071 w 7780"/>
                <a:gd name="T49" fmla="*/ 6535 h 12342"/>
                <a:gd name="T50" fmla="*/ 5037 w 7780"/>
                <a:gd name="T51" fmla="*/ 6586 h 12342"/>
                <a:gd name="T52" fmla="*/ 4766 w 7780"/>
                <a:gd name="T53" fmla="*/ 6755 h 12342"/>
                <a:gd name="T54" fmla="*/ 4665 w 7780"/>
                <a:gd name="T55" fmla="*/ 6840 h 12342"/>
                <a:gd name="T56" fmla="*/ 4326 w 7780"/>
                <a:gd name="T57" fmla="*/ 7085 h 12342"/>
                <a:gd name="T58" fmla="*/ 4258 w 7780"/>
                <a:gd name="T59" fmla="*/ 7153 h 12342"/>
                <a:gd name="T60" fmla="*/ 3852 w 7780"/>
                <a:gd name="T61" fmla="*/ 7441 h 12342"/>
                <a:gd name="T62" fmla="*/ 3640 w 7780"/>
                <a:gd name="T63" fmla="*/ 7610 h 12342"/>
                <a:gd name="T64" fmla="*/ 3454 w 7780"/>
                <a:gd name="T65" fmla="*/ 7813 h 12342"/>
                <a:gd name="T66" fmla="*/ 3285 w 7780"/>
                <a:gd name="T67" fmla="*/ 8144 h 12342"/>
                <a:gd name="T68" fmla="*/ 3226 w 7780"/>
                <a:gd name="T69" fmla="*/ 8372 h 12342"/>
                <a:gd name="T70" fmla="*/ 3251 w 7780"/>
                <a:gd name="T71" fmla="*/ 8677 h 12342"/>
                <a:gd name="T72" fmla="*/ 3259 w 7780"/>
                <a:gd name="T73" fmla="*/ 8719 h 12342"/>
                <a:gd name="T74" fmla="*/ 3234 w 7780"/>
                <a:gd name="T75" fmla="*/ 8905 h 12342"/>
                <a:gd name="T76" fmla="*/ 3166 w 7780"/>
                <a:gd name="T77" fmla="*/ 9176 h 12342"/>
                <a:gd name="T78" fmla="*/ 2997 w 7780"/>
                <a:gd name="T79" fmla="*/ 9422 h 12342"/>
                <a:gd name="T80" fmla="*/ 2616 w 7780"/>
                <a:gd name="T81" fmla="*/ 9735 h 12342"/>
                <a:gd name="T82" fmla="*/ 2540 w 7780"/>
                <a:gd name="T83" fmla="*/ 9769 h 12342"/>
                <a:gd name="T84" fmla="*/ 2506 w 7780"/>
                <a:gd name="T85" fmla="*/ 9803 h 12342"/>
                <a:gd name="T86" fmla="*/ 2337 w 7780"/>
                <a:gd name="T87" fmla="*/ 9870 h 12342"/>
                <a:gd name="T88" fmla="*/ 2159 w 7780"/>
                <a:gd name="T89" fmla="*/ 9921 h 12342"/>
                <a:gd name="T90" fmla="*/ 1820 w 7780"/>
                <a:gd name="T91" fmla="*/ 10167 h 12342"/>
                <a:gd name="T92" fmla="*/ 1710 w 7780"/>
                <a:gd name="T93" fmla="*/ 10285 h 12342"/>
                <a:gd name="T94" fmla="*/ 1532 w 7780"/>
                <a:gd name="T95" fmla="*/ 10505 h 12342"/>
                <a:gd name="T96" fmla="*/ 1405 w 7780"/>
                <a:gd name="T97" fmla="*/ 10742 h 12342"/>
                <a:gd name="T98" fmla="*/ 1329 w 7780"/>
                <a:gd name="T99" fmla="*/ 11013 h 12342"/>
                <a:gd name="T100" fmla="*/ 1194 w 7780"/>
                <a:gd name="T101" fmla="*/ 11284 h 12342"/>
                <a:gd name="T102" fmla="*/ 897 w 7780"/>
                <a:gd name="T103" fmla="*/ 11699 h 12342"/>
                <a:gd name="T104" fmla="*/ 635 w 7780"/>
                <a:gd name="T105" fmla="*/ 11944 h 12342"/>
                <a:gd name="T106" fmla="*/ 610 w 7780"/>
                <a:gd name="T107" fmla="*/ 11987 h 12342"/>
                <a:gd name="T108" fmla="*/ 559 w 7780"/>
                <a:gd name="T109" fmla="*/ 12004 h 12342"/>
                <a:gd name="T110" fmla="*/ 423 w 7780"/>
                <a:gd name="T111" fmla="*/ 12122 h 12342"/>
                <a:gd name="T112" fmla="*/ 288 w 7780"/>
                <a:gd name="T113" fmla="*/ 12215 h 12342"/>
                <a:gd name="T114" fmla="*/ 152 w 7780"/>
                <a:gd name="T115" fmla="*/ 12258 h 12342"/>
                <a:gd name="T116" fmla="*/ 0 w 7780"/>
                <a:gd name="T117" fmla="*/ 12342 h 1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780" h="12342">
                  <a:moveTo>
                    <a:pt x="7755" y="0"/>
                  </a:moveTo>
                  <a:lnTo>
                    <a:pt x="7730" y="406"/>
                  </a:lnTo>
                  <a:lnTo>
                    <a:pt x="7713" y="593"/>
                  </a:lnTo>
                  <a:lnTo>
                    <a:pt x="7780" y="999"/>
                  </a:lnTo>
                  <a:lnTo>
                    <a:pt x="7772" y="1312"/>
                  </a:lnTo>
                  <a:lnTo>
                    <a:pt x="7738" y="1634"/>
                  </a:lnTo>
                  <a:lnTo>
                    <a:pt x="7696" y="1812"/>
                  </a:lnTo>
                  <a:lnTo>
                    <a:pt x="7670" y="2176"/>
                  </a:lnTo>
                  <a:lnTo>
                    <a:pt x="7645" y="2218"/>
                  </a:lnTo>
                  <a:lnTo>
                    <a:pt x="7543" y="2760"/>
                  </a:lnTo>
                  <a:lnTo>
                    <a:pt x="7357" y="3386"/>
                  </a:lnTo>
                  <a:lnTo>
                    <a:pt x="7306" y="3522"/>
                  </a:lnTo>
                  <a:lnTo>
                    <a:pt x="7162" y="3792"/>
                  </a:lnTo>
                  <a:lnTo>
                    <a:pt x="6985" y="4292"/>
                  </a:lnTo>
                  <a:lnTo>
                    <a:pt x="6680" y="4774"/>
                  </a:lnTo>
                  <a:lnTo>
                    <a:pt x="6502" y="5088"/>
                  </a:lnTo>
                  <a:lnTo>
                    <a:pt x="6299" y="5350"/>
                  </a:lnTo>
                  <a:lnTo>
                    <a:pt x="6256" y="5443"/>
                  </a:lnTo>
                  <a:lnTo>
                    <a:pt x="6079" y="5689"/>
                  </a:lnTo>
                  <a:lnTo>
                    <a:pt x="5994" y="5756"/>
                  </a:lnTo>
                  <a:lnTo>
                    <a:pt x="5909" y="5875"/>
                  </a:lnTo>
                  <a:lnTo>
                    <a:pt x="5774" y="5993"/>
                  </a:lnTo>
                  <a:lnTo>
                    <a:pt x="5613" y="6112"/>
                  </a:lnTo>
                  <a:lnTo>
                    <a:pt x="5478" y="6247"/>
                  </a:lnTo>
                  <a:lnTo>
                    <a:pt x="5071" y="6535"/>
                  </a:lnTo>
                  <a:lnTo>
                    <a:pt x="5037" y="6586"/>
                  </a:lnTo>
                  <a:lnTo>
                    <a:pt x="4766" y="6755"/>
                  </a:lnTo>
                  <a:lnTo>
                    <a:pt x="4665" y="6840"/>
                  </a:lnTo>
                  <a:lnTo>
                    <a:pt x="4326" y="7085"/>
                  </a:lnTo>
                  <a:lnTo>
                    <a:pt x="4258" y="7153"/>
                  </a:lnTo>
                  <a:lnTo>
                    <a:pt x="3852" y="7441"/>
                  </a:lnTo>
                  <a:lnTo>
                    <a:pt x="3640" y="7610"/>
                  </a:lnTo>
                  <a:lnTo>
                    <a:pt x="3454" y="7813"/>
                  </a:lnTo>
                  <a:lnTo>
                    <a:pt x="3285" y="8144"/>
                  </a:lnTo>
                  <a:lnTo>
                    <a:pt x="3226" y="8372"/>
                  </a:lnTo>
                  <a:lnTo>
                    <a:pt x="3251" y="8677"/>
                  </a:lnTo>
                  <a:lnTo>
                    <a:pt x="3259" y="8719"/>
                  </a:lnTo>
                  <a:lnTo>
                    <a:pt x="3234" y="8905"/>
                  </a:lnTo>
                  <a:lnTo>
                    <a:pt x="3166" y="9176"/>
                  </a:lnTo>
                  <a:lnTo>
                    <a:pt x="2997" y="9422"/>
                  </a:lnTo>
                  <a:lnTo>
                    <a:pt x="2616" y="9735"/>
                  </a:lnTo>
                  <a:lnTo>
                    <a:pt x="2540" y="9769"/>
                  </a:lnTo>
                  <a:lnTo>
                    <a:pt x="2506" y="9803"/>
                  </a:lnTo>
                  <a:lnTo>
                    <a:pt x="2337" y="9870"/>
                  </a:lnTo>
                  <a:lnTo>
                    <a:pt x="2159" y="9921"/>
                  </a:lnTo>
                  <a:lnTo>
                    <a:pt x="1820" y="10167"/>
                  </a:lnTo>
                  <a:lnTo>
                    <a:pt x="1710" y="10285"/>
                  </a:lnTo>
                  <a:lnTo>
                    <a:pt x="1532" y="10505"/>
                  </a:lnTo>
                  <a:lnTo>
                    <a:pt x="1405" y="10742"/>
                  </a:lnTo>
                  <a:lnTo>
                    <a:pt x="1329" y="11013"/>
                  </a:lnTo>
                  <a:lnTo>
                    <a:pt x="1194" y="11284"/>
                  </a:lnTo>
                  <a:lnTo>
                    <a:pt x="897" y="11699"/>
                  </a:lnTo>
                  <a:lnTo>
                    <a:pt x="635" y="11944"/>
                  </a:lnTo>
                  <a:lnTo>
                    <a:pt x="610" y="11987"/>
                  </a:lnTo>
                  <a:lnTo>
                    <a:pt x="559" y="12004"/>
                  </a:lnTo>
                  <a:lnTo>
                    <a:pt x="423" y="12122"/>
                  </a:lnTo>
                  <a:lnTo>
                    <a:pt x="288" y="12215"/>
                  </a:lnTo>
                  <a:lnTo>
                    <a:pt x="152" y="12258"/>
                  </a:lnTo>
                  <a:lnTo>
                    <a:pt x="0" y="1234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4" name="Freeform 300">
              <a:extLst>
                <a:ext uri="{FF2B5EF4-FFF2-40B4-BE49-F238E27FC236}">
                  <a16:creationId xmlns:a16="http://schemas.microsoft.com/office/drawing/2014/main" id="{79E0A335-758C-4E16-81C7-0D57162AA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3025"/>
              <a:ext cx="1242" cy="1500"/>
            </a:xfrm>
            <a:custGeom>
              <a:avLst/>
              <a:gdLst>
                <a:gd name="T0" fmla="*/ 7069 w 7136"/>
                <a:gd name="T1" fmla="*/ 271 h 8617"/>
                <a:gd name="T2" fmla="*/ 6688 w 7136"/>
                <a:gd name="T3" fmla="*/ 177 h 8617"/>
                <a:gd name="T4" fmla="*/ 6485 w 7136"/>
                <a:gd name="T5" fmla="*/ 135 h 8617"/>
                <a:gd name="T6" fmla="*/ 6078 w 7136"/>
                <a:gd name="T7" fmla="*/ 67 h 8617"/>
                <a:gd name="T8" fmla="*/ 5977 w 7136"/>
                <a:gd name="T9" fmla="*/ 51 h 8617"/>
                <a:gd name="T10" fmla="*/ 5265 w 7136"/>
                <a:gd name="T11" fmla="*/ 0 h 8617"/>
                <a:gd name="T12" fmla="*/ 4893 w 7136"/>
                <a:gd name="T13" fmla="*/ 51 h 8617"/>
                <a:gd name="T14" fmla="*/ 4520 w 7136"/>
                <a:gd name="T15" fmla="*/ 237 h 8617"/>
                <a:gd name="T16" fmla="*/ 4419 w 7136"/>
                <a:gd name="T17" fmla="*/ 313 h 8617"/>
                <a:gd name="T18" fmla="*/ 4131 w 7136"/>
                <a:gd name="T19" fmla="*/ 652 h 8617"/>
                <a:gd name="T20" fmla="*/ 4080 w 7136"/>
                <a:gd name="T21" fmla="*/ 787 h 8617"/>
                <a:gd name="T22" fmla="*/ 3877 w 7136"/>
                <a:gd name="T23" fmla="*/ 1735 h 8617"/>
                <a:gd name="T24" fmla="*/ 3953 w 7136"/>
                <a:gd name="T25" fmla="*/ 2235 h 8617"/>
                <a:gd name="T26" fmla="*/ 3962 w 7136"/>
                <a:gd name="T27" fmla="*/ 2599 h 8617"/>
                <a:gd name="T28" fmla="*/ 4012 w 7136"/>
                <a:gd name="T29" fmla="*/ 3047 h 8617"/>
                <a:gd name="T30" fmla="*/ 4012 w 7136"/>
                <a:gd name="T31" fmla="*/ 3369 h 8617"/>
                <a:gd name="T32" fmla="*/ 3979 w 7136"/>
                <a:gd name="T33" fmla="*/ 3860 h 8617"/>
                <a:gd name="T34" fmla="*/ 3919 w 7136"/>
                <a:gd name="T35" fmla="*/ 4088 h 8617"/>
                <a:gd name="T36" fmla="*/ 3657 w 7136"/>
                <a:gd name="T37" fmla="*/ 4376 h 8617"/>
                <a:gd name="T38" fmla="*/ 3276 w 7136"/>
                <a:gd name="T39" fmla="*/ 4486 h 8617"/>
                <a:gd name="T40" fmla="*/ 2836 w 7136"/>
                <a:gd name="T41" fmla="*/ 4588 h 8617"/>
                <a:gd name="T42" fmla="*/ 2700 w 7136"/>
                <a:gd name="T43" fmla="*/ 4622 h 8617"/>
                <a:gd name="T44" fmla="*/ 2497 w 7136"/>
                <a:gd name="T45" fmla="*/ 4664 h 8617"/>
                <a:gd name="T46" fmla="*/ 2362 w 7136"/>
                <a:gd name="T47" fmla="*/ 4689 h 8617"/>
                <a:gd name="T48" fmla="*/ 2192 w 7136"/>
                <a:gd name="T49" fmla="*/ 4766 h 8617"/>
                <a:gd name="T50" fmla="*/ 1871 w 7136"/>
                <a:gd name="T51" fmla="*/ 5087 h 8617"/>
                <a:gd name="T52" fmla="*/ 1828 w 7136"/>
                <a:gd name="T53" fmla="*/ 5307 h 8617"/>
                <a:gd name="T54" fmla="*/ 1930 w 7136"/>
                <a:gd name="T55" fmla="*/ 5807 h 8617"/>
                <a:gd name="T56" fmla="*/ 2125 w 7136"/>
                <a:gd name="T57" fmla="*/ 6349 h 8617"/>
                <a:gd name="T58" fmla="*/ 2108 w 7136"/>
                <a:gd name="T59" fmla="*/ 6619 h 8617"/>
                <a:gd name="T60" fmla="*/ 1583 w 7136"/>
                <a:gd name="T61" fmla="*/ 7043 h 8617"/>
                <a:gd name="T62" fmla="*/ 1168 w 7136"/>
                <a:gd name="T63" fmla="*/ 7178 h 8617"/>
                <a:gd name="T64" fmla="*/ 795 w 7136"/>
                <a:gd name="T65" fmla="*/ 7280 h 8617"/>
                <a:gd name="T66" fmla="*/ 389 w 7136"/>
                <a:gd name="T67" fmla="*/ 7415 h 8617"/>
                <a:gd name="T68" fmla="*/ 321 w 7136"/>
                <a:gd name="T69" fmla="*/ 7449 h 8617"/>
                <a:gd name="T70" fmla="*/ 76 w 7136"/>
                <a:gd name="T71" fmla="*/ 7678 h 8617"/>
                <a:gd name="T72" fmla="*/ 0 w 7136"/>
                <a:gd name="T73" fmla="*/ 8084 h 8617"/>
                <a:gd name="T74" fmla="*/ 143 w 7136"/>
                <a:gd name="T75" fmla="*/ 8617 h 8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36" h="8617">
                  <a:moveTo>
                    <a:pt x="7136" y="254"/>
                  </a:moveTo>
                  <a:lnTo>
                    <a:pt x="7069" y="271"/>
                  </a:lnTo>
                  <a:lnTo>
                    <a:pt x="6857" y="203"/>
                  </a:lnTo>
                  <a:lnTo>
                    <a:pt x="6688" y="177"/>
                  </a:lnTo>
                  <a:lnTo>
                    <a:pt x="6552" y="135"/>
                  </a:lnTo>
                  <a:lnTo>
                    <a:pt x="6485" y="135"/>
                  </a:lnTo>
                  <a:lnTo>
                    <a:pt x="6247" y="76"/>
                  </a:lnTo>
                  <a:lnTo>
                    <a:pt x="6078" y="67"/>
                  </a:lnTo>
                  <a:lnTo>
                    <a:pt x="6010" y="34"/>
                  </a:lnTo>
                  <a:lnTo>
                    <a:pt x="5977" y="51"/>
                  </a:lnTo>
                  <a:lnTo>
                    <a:pt x="5773" y="0"/>
                  </a:lnTo>
                  <a:lnTo>
                    <a:pt x="5265" y="0"/>
                  </a:lnTo>
                  <a:lnTo>
                    <a:pt x="5130" y="34"/>
                  </a:lnTo>
                  <a:lnTo>
                    <a:pt x="4893" y="51"/>
                  </a:lnTo>
                  <a:lnTo>
                    <a:pt x="4757" y="101"/>
                  </a:lnTo>
                  <a:lnTo>
                    <a:pt x="4520" y="237"/>
                  </a:lnTo>
                  <a:lnTo>
                    <a:pt x="4461" y="304"/>
                  </a:lnTo>
                  <a:lnTo>
                    <a:pt x="4419" y="313"/>
                  </a:lnTo>
                  <a:lnTo>
                    <a:pt x="4317" y="415"/>
                  </a:lnTo>
                  <a:lnTo>
                    <a:pt x="4131" y="652"/>
                  </a:lnTo>
                  <a:lnTo>
                    <a:pt x="4131" y="694"/>
                  </a:lnTo>
                  <a:lnTo>
                    <a:pt x="4080" y="787"/>
                  </a:lnTo>
                  <a:lnTo>
                    <a:pt x="4012" y="1286"/>
                  </a:lnTo>
                  <a:lnTo>
                    <a:pt x="3877" y="1735"/>
                  </a:lnTo>
                  <a:lnTo>
                    <a:pt x="3911" y="2099"/>
                  </a:lnTo>
                  <a:lnTo>
                    <a:pt x="3953" y="2235"/>
                  </a:lnTo>
                  <a:lnTo>
                    <a:pt x="3928" y="2463"/>
                  </a:lnTo>
                  <a:lnTo>
                    <a:pt x="3962" y="2599"/>
                  </a:lnTo>
                  <a:lnTo>
                    <a:pt x="3953" y="2641"/>
                  </a:lnTo>
                  <a:lnTo>
                    <a:pt x="4012" y="3047"/>
                  </a:lnTo>
                  <a:lnTo>
                    <a:pt x="3987" y="3233"/>
                  </a:lnTo>
                  <a:lnTo>
                    <a:pt x="4012" y="3369"/>
                  </a:lnTo>
                  <a:lnTo>
                    <a:pt x="4012" y="3724"/>
                  </a:lnTo>
                  <a:lnTo>
                    <a:pt x="3979" y="3860"/>
                  </a:lnTo>
                  <a:lnTo>
                    <a:pt x="3979" y="3953"/>
                  </a:lnTo>
                  <a:lnTo>
                    <a:pt x="3919" y="4088"/>
                  </a:lnTo>
                  <a:lnTo>
                    <a:pt x="3784" y="4308"/>
                  </a:lnTo>
                  <a:lnTo>
                    <a:pt x="3657" y="4376"/>
                  </a:lnTo>
                  <a:lnTo>
                    <a:pt x="3411" y="4444"/>
                  </a:lnTo>
                  <a:lnTo>
                    <a:pt x="3276" y="4486"/>
                  </a:lnTo>
                  <a:lnTo>
                    <a:pt x="3005" y="4529"/>
                  </a:lnTo>
                  <a:lnTo>
                    <a:pt x="2836" y="4588"/>
                  </a:lnTo>
                  <a:lnTo>
                    <a:pt x="2768" y="4588"/>
                  </a:lnTo>
                  <a:lnTo>
                    <a:pt x="2700" y="4622"/>
                  </a:lnTo>
                  <a:lnTo>
                    <a:pt x="2666" y="4613"/>
                  </a:lnTo>
                  <a:lnTo>
                    <a:pt x="2497" y="4664"/>
                  </a:lnTo>
                  <a:lnTo>
                    <a:pt x="2429" y="4664"/>
                  </a:lnTo>
                  <a:lnTo>
                    <a:pt x="2362" y="4689"/>
                  </a:lnTo>
                  <a:lnTo>
                    <a:pt x="2328" y="4723"/>
                  </a:lnTo>
                  <a:lnTo>
                    <a:pt x="2192" y="4766"/>
                  </a:lnTo>
                  <a:lnTo>
                    <a:pt x="1989" y="4901"/>
                  </a:lnTo>
                  <a:lnTo>
                    <a:pt x="1871" y="5087"/>
                  </a:lnTo>
                  <a:lnTo>
                    <a:pt x="1828" y="5223"/>
                  </a:lnTo>
                  <a:lnTo>
                    <a:pt x="1828" y="5307"/>
                  </a:lnTo>
                  <a:lnTo>
                    <a:pt x="1921" y="5671"/>
                  </a:lnTo>
                  <a:lnTo>
                    <a:pt x="1930" y="5807"/>
                  </a:lnTo>
                  <a:lnTo>
                    <a:pt x="1998" y="5942"/>
                  </a:lnTo>
                  <a:lnTo>
                    <a:pt x="2125" y="6349"/>
                  </a:lnTo>
                  <a:lnTo>
                    <a:pt x="2141" y="6535"/>
                  </a:lnTo>
                  <a:lnTo>
                    <a:pt x="2108" y="6619"/>
                  </a:lnTo>
                  <a:lnTo>
                    <a:pt x="1887" y="6873"/>
                  </a:lnTo>
                  <a:lnTo>
                    <a:pt x="1583" y="7043"/>
                  </a:lnTo>
                  <a:lnTo>
                    <a:pt x="1244" y="7178"/>
                  </a:lnTo>
                  <a:lnTo>
                    <a:pt x="1168" y="7178"/>
                  </a:lnTo>
                  <a:lnTo>
                    <a:pt x="863" y="7280"/>
                  </a:lnTo>
                  <a:lnTo>
                    <a:pt x="795" y="7280"/>
                  </a:lnTo>
                  <a:lnTo>
                    <a:pt x="558" y="7339"/>
                  </a:lnTo>
                  <a:lnTo>
                    <a:pt x="389" y="7415"/>
                  </a:lnTo>
                  <a:lnTo>
                    <a:pt x="355" y="7415"/>
                  </a:lnTo>
                  <a:lnTo>
                    <a:pt x="321" y="7449"/>
                  </a:lnTo>
                  <a:lnTo>
                    <a:pt x="186" y="7508"/>
                  </a:lnTo>
                  <a:lnTo>
                    <a:pt x="76" y="7678"/>
                  </a:lnTo>
                  <a:lnTo>
                    <a:pt x="16" y="7898"/>
                  </a:lnTo>
                  <a:lnTo>
                    <a:pt x="0" y="8084"/>
                  </a:lnTo>
                  <a:lnTo>
                    <a:pt x="0" y="8304"/>
                  </a:lnTo>
                  <a:lnTo>
                    <a:pt x="143" y="861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5" name="Freeform 301">
              <a:extLst>
                <a:ext uri="{FF2B5EF4-FFF2-40B4-BE49-F238E27FC236}">
                  <a16:creationId xmlns:a16="http://schemas.microsoft.com/office/drawing/2014/main" id="{1613FCE8-24C4-4FAF-B210-DFB089692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10"/>
              <a:ext cx="1320" cy="1002"/>
            </a:xfrm>
            <a:custGeom>
              <a:avLst/>
              <a:gdLst>
                <a:gd name="T0" fmla="*/ 7585 w 7585"/>
                <a:gd name="T1" fmla="*/ 4571 h 5756"/>
                <a:gd name="T2" fmla="*/ 7535 w 7585"/>
                <a:gd name="T3" fmla="*/ 4571 h 5756"/>
                <a:gd name="T4" fmla="*/ 7467 w 7585"/>
                <a:gd name="T5" fmla="*/ 4614 h 5756"/>
                <a:gd name="T6" fmla="*/ 7331 w 7585"/>
                <a:gd name="T7" fmla="*/ 4647 h 5756"/>
                <a:gd name="T8" fmla="*/ 7289 w 7585"/>
                <a:gd name="T9" fmla="*/ 4698 h 5756"/>
                <a:gd name="T10" fmla="*/ 7154 w 7585"/>
                <a:gd name="T11" fmla="*/ 4741 h 5756"/>
                <a:gd name="T12" fmla="*/ 7086 w 7585"/>
                <a:gd name="T13" fmla="*/ 4783 h 5756"/>
                <a:gd name="T14" fmla="*/ 6950 w 7585"/>
                <a:gd name="T15" fmla="*/ 4817 h 5756"/>
                <a:gd name="T16" fmla="*/ 6578 w 7585"/>
                <a:gd name="T17" fmla="*/ 4978 h 5756"/>
                <a:gd name="T18" fmla="*/ 6544 w 7585"/>
                <a:gd name="T19" fmla="*/ 5011 h 5756"/>
                <a:gd name="T20" fmla="*/ 6273 w 7585"/>
                <a:gd name="T21" fmla="*/ 5138 h 5756"/>
                <a:gd name="T22" fmla="*/ 6172 w 7585"/>
                <a:gd name="T23" fmla="*/ 5206 h 5756"/>
                <a:gd name="T24" fmla="*/ 6028 w 7585"/>
                <a:gd name="T25" fmla="*/ 5240 h 5756"/>
                <a:gd name="T26" fmla="*/ 5994 w 7585"/>
                <a:gd name="T27" fmla="*/ 5274 h 5756"/>
                <a:gd name="T28" fmla="*/ 5621 w 7585"/>
                <a:gd name="T29" fmla="*/ 5392 h 5756"/>
                <a:gd name="T30" fmla="*/ 5486 w 7585"/>
                <a:gd name="T31" fmla="*/ 5418 h 5756"/>
                <a:gd name="T32" fmla="*/ 5384 w 7585"/>
                <a:gd name="T33" fmla="*/ 5460 h 5756"/>
                <a:gd name="T34" fmla="*/ 5317 w 7585"/>
                <a:gd name="T35" fmla="*/ 5460 h 5756"/>
                <a:gd name="T36" fmla="*/ 4673 w 7585"/>
                <a:gd name="T37" fmla="*/ 5680 h 5756"/>
                <a:gd name="T38" fmla="*/ 4605 w 7585"/>
                <a:gd name="T39" fmla="*/ 5672 h 5756"/>
                <a:gd name="T40" fmla="*/ 4436 w 7585"/>
                <a:gd name="T41" fmla="*/ 5714 h 5756"/>
                <a:gd name="T42" fmla="*/ 4267 w 7585"/>
                <a:gd name="T43" fmla="*/ 5714 h 5756"/>
                <a:gd name="T44" fmla="*/ 4030 w 7585"/>
                <a:gd name="T45" fmla="*/ 5756 h 5756"/>
                <a:gd name="T46" fmla="*/ 3928 w 7585"/>
                <a:gd name="T47" fmla="*/ 5756 h 5756"/>
                <a:gd name="T48" fmla="*/ 3793 w 7585"/>
                <a:gd name="T49" fmla="*/ 5722 h 5756"/>
                <a:gd name="T50" fmla="*/ 3556 w 7585"/>
                <a:gd name="T51" fmla="*/ 5706 h 5756"/>
                <a:gd name="T52" fmla="*/ 3420 w 7585"/>
                <a:gd name="T53" fmla="*/ 5646 h 5756"/>
                <a:gd name="T54" fmla="*/ 3217 w 7585"/>
                <a:gd name="T55" fmla="*/ 5545 h 5756"/>
                <a:gd name="T56" fmla="*/ 3048 w 7585"/>
                <a:gd name="T57" fmla="*/ 5443 h 5756"/>
                <a:gd name="T58" fmla="*/ 2980 w 7585"/>
                <a:gd name="T59" fmla="*/ 5375 h 5756"/>
                <a:gd name="T60" fmla="*/ 2811 w 7585"/>
                <a:gd name="T61" fmla="*/ 5282 h 5756"/>
                <a:gd name="T62" fmla="*/ 2658 w 7585"/>
                <a:gd name="T63" fmla="*/ 5113 h 5756"/>
                <a:gd name="T64" fmla="*/ 2590 w 7585"/>
                <a:gd name="T65" fmla="*/ 4978 h 5756"/>
                <a:gd name="T66" fmla="*/ 2447 w 7585"/>
                <a:gd name="T67" fmla="*/ 4537 h 5756"/>
                <a:gd name="T68" fmla="*/ 2345 w 7585"/>
                <a:gd name="T69" fmla="*/ 4402 h 5756"/>
                <a:gd name="T70" fmla="*/ 2040 w 7585"/>
                <a:gd name="T71" fmla="*/ 4046 h 5756"/>
                <a:gd name="T72" fmla="*/ 1329 w 7585"/>
                <a:gd name="T73" fmla="*/ 3428 h 5756"/>
                <a:gd name="T74" fmla="*/ 1109 w 7585"/>
                <a:gd name="T75" fmla="*/ 3149 h 5756"/>
                <a:gd name="T76" fmla="*/ 906 w 7585"/>
                <a:gd name="T77" fmla="*/ 2929 h 5756"/>
                <a:gd name="T78" fmla="*/ 652 w 7585"/>
                <a:gd name="T79" fmla="*/ 2692 h 5756"/>
                <a:gd name="T80" fmla="*/ 626 w 7585"/>
                <a:gd name="T81" fmla="*/ 2650 h 5756"/>
                <a:gd name="T82" fmla="*/ 482 w 7585"/>
                <a:gd name="T83" fmla="*/ 2489 h 5756"/>
                <a:gd name="T84" fmla="*/ 415 w 7585"/>
                <a:gd name="T85" fmla="*/ 2379 h 5756"/>
                <a:gd name="T86" fmla="*/ 296 w 7585"/>
                <a:gd name="T87" fmla="*/ 2023 h 5756"/>
                <a:gd name="T88" fmla="*/ 228 w 7585"/>
                <a:gd name="T89" fmla="*/ 1905 h 5756"/>
                <a:gd name="T90" fmla="*/ 186 w 7585"/>
                <a:gd name="T91" fmla="*/ 1769 h 5756"/>
                <a:gd name="T92" fmla="*/ 186 w 7585"/>
                <a:gd name="T93" fmla="*/ 1634 h 5756"/>
                <a:gd name="T94" fmla="*/ 85 w 7585"/>
                <a:gd name="T95" fmla="*/ 1202 h 5756"/>
                <a:gd name="T96" fmla="*/ 85 w 7585"/>
                <a:gd name="T97" fmla="*/ 1033 h 5756"/>
                <a:gd name="T98" fmla="*/ 34 w 7585"/>
                <a:gd name="T99" fmla="*/ 830 h 5756"/>
                <a:gd name="T100" fmla="*/ 34 w 7585"/>
                <a:gd name="T101" fmla="*/ 660 h 5756"/>
                <a:gd name="T102" fmla="*/ 17 w 7585"/>
                <a:gd name="T103" fmla="*/ 559 h 5756"/>
                <a:gd name="T104" fmla="*/ 25 w 7585"/>
                <a:gd name="T105" fmla="*/ 491 h 5756"/>
                <a:gd name="T106" fmla="*/ 0 w 7585"/>
                <a:gd name="T107" fmla="*/ 389 h 5756"/>
                <a:gd name="T108" fmla="*/ 34 w 7585"/>
                <a:gd name="T109" fmla="*/ 0 h 5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585" h="5756">
                  <a:moveTo>
                    <a:pt x="7585" y="4571"/>
                  </a:moveTo>
                  <a:lnTo>
                    <a:pt x="7535" y="4571"/>
                  </a:lnTo>
                  <a:lnTo>
                    <a:pt x="7467" y="4614"/>
                  </a:lnTo>
                  <a:lnTo>
                    <a:pt x="7331" y="4647"/>
                  </a:lnTo>
                  <a:lnTo>
                    <a:pt x="7289" y="4698"/>
                  </a:lnTo>
                  <a:lnTo>
                    <a:pt x="7154" y="4741"/>
                  </a:lnTo>
                  <a:lnTo>
                    <a:pt x="7086" y="4783"/>
                  </a:lnTo>
                  <a:lnTo>
                    <a:pt x="6950" y="4817"/>
                  </a:lnTo>
                  <a:lnTo>
                    <a:pt x="6578" y="4978"/>
                  </a:lnTo>
                  <a:lnTo>
                    <a:pt x="6544" y="5011"/>
                  </a:lnTo>
                  <a:lnTo>
                    <a:pt x="6273" y="5138"/>
                  </a:lnTo>
                  <a:lnTo>
                    <a:pt x="6172" y="5206"/>
                  </a:lnTo>
                  <a:lnTo>
                    <a:pt x="6028" y="5240"/>
                  </a:lnTo>
                  <a:lnTo>
                    <a:pt x="5994" y="5274"/>
                  </a:lnTo>
                  <a:lnTo>
                    <a:pt x="5621" y="5392"/>
                  </a:lnTo>
                  <a:lnTo>
                    <a:pt x="5486" y="5418"/>
                  </a:lnTo>
                  <a:lnTo>
                    <a:pt x="5384" y="5460"/>
                  </a:lnTo>
                  <a:lnTo>
                    <a:pt x="5317" y="5460"/>
                  </a:lnTo>
                  <a:lnTo>
                    <a:pt x="4673" y="5680"/>
                  </a:lnTo>
                  <a:lnTo>
                    <a:pt x="4605" y="5672"/>
                  </a:lnTo>
                  <a:lnTo>
                    <a:pt x="4436" y="5714"/>
                  </a:lnTo>
                  <a:lnTo>
                    <a:pt x="4267" y="5714"/>
                  </a:lnTo>
                  <a:lnTo>
                    <a:pt x="4030" y="5756"/>
                  </a:lnTo>
                  <a:lnTo>
                    <a:pt x="3928" y="5756"/>
                  </a:lnTo>
                  <a:lnTo>
                    <a:pt x="3793" y="5722"/>
                  </a:lnTo>
                  <a:lnTo>
                    <a:pt x="3556" y="5706"/>
                  </a:lnTo>
                  <a:lnTo>
                    <a:pt x="3420" y="5646"/>
                  </a:lnTo>
                  <a:lnTo>
                    <a:pt x="3217" y="5545"/>
                  </a:lnTo>
                  <a:lnTo>
                    <a:pt x="3048" y="5443"/>
                  </a:lnTo>
                  <a:lnTo>
                    <a:pt x="2980" y="5375"/>
                  </a:lnTo>
                  <a:lnTo>
                    <a:pt x="2811" y="5282"/>
                  </a:lnTo>
                  <a:lnTo>
                    <a:pt x="2658" y="5113"/>
                  </a:lnTo>
                  <a:lnTo>
                    <a:pt x="2590" y="4978"/>
                  </a:lnTo>
                  <a:lnTo>
                    <a:pt x="2447" y="4537"/>
                  </a:lnTo>
                  <a:lnTo>
                    <a:pt x="2345" y="4402"/>
                  </a:lnTo>
                  <a:lnTo>
                    <a:pt x="2040" y="4046"/>
                  </a:lnTo>
                  <a:lnTo>
                    <a:pt x="1329" y="3428"/>
                  </a:lnTo>
                  <a:lnTo>
                    <a:pt x="1109" y="3149"/>
                  </a:lnTo>
                  <a:lnTo>
                    <a:pt x="906" y="2929"/>
                  </a:lnTo>
                  <a:lnTo>
                    <a:pt x="652" y="2692"/>
                  </a:lnTo>
                  <a:lnTo>
                    <a:pt x="626" y="2650"/>
                  </a:lnTo>
                  <a:lnTo>
                    <a:pt x="482" y="2489"/>
                  </a:lnTo>
                  <a:lnTo>
                    <a:pt x="415" y="2379"/>
                  </a:lnTo>
                  <a:lnTo>
                    <a:pt x="296" y="2023"/>
                  </a:lnTo>
                  <a:lnTo>
                    <a:pt x="228" y="1905"/>
                  </a:lnTo>
                  <a:lnTo>
                    <a:pt x="186" y="1769"/>
                  </a:lnTo>
                  <a:lnTo>
                    <a:pt x="186" y="1634"/>
                  </a:lnTo>
                  <a:lnTo>
                    <a:pt x="85" y="1202"/>
                  </a:lnTo>
                  <a:lnTo>
                    <a:pt x="85" y="1033"/>
                  </a:lnTo>
                  <a:lnTo>
                    <a:pt x="34" y="830"/>
                  </a:lnTo>
                  <a:lnTo>
                    <a:pt x="34" y="660"/>
                  </a:lnTo>
                  <a:lnTo>
                    <a:pt x="17" y="559"/>
                  </a:lnTo>
                  <a:lnTo>
                    <a:pt x="25" y="491"/>
                  </a:lnTo>
                  <a:lnTo>
                    <a:pt x="0" y="389"/>
                  </a:lnTo>
                  <a:lnTo>
                    <a:pt x="34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6" name="Freeform 302">
              <a:extLst>
                <a:ext uri="{FF2B5EF4-FFF2-40B4-BE49-F238E27FC236}">
                  <a16:creationId xmlns:a16="http://schemas.microsoft.com/office/drawing/2014/main" id="{01F48D44-2AC9-41E6-B546-AD5BEAF6A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835"/>
              <a:ext cx="134" cy="719"/>
            </a:xfrm>
            <a:custGeom>
              <a:avLst/>
              <a:gdLst>
                <a:gd name="T0" fmla="*/ 0 w 770"/>
                <a:gd name="T1" fmla="*/ 0 h 4131"/>
                <a:gd name="T2" fmla="*/ 34 w 770"/>
                <a:gd name="T3" fmla="*/ 59 h 4131"/>
                <a:gd name="T4" fmla="*/ 85 w 770"/>
                <a:gd name="T5" fmla="*/ 237 h 4131"/>
                <a:gd name="T6" fmla="*/ 195 w 770"/>
                <a:gd name="T7" fmla="*/ 508 h 4131"/>
                <a:gd name="T8" fmla="*/ 195 w 770"/>
                <a:gd name="T9" fmla="*/ 558 h 4131"/>
                <a:gd name="T10" fmla="*/ 330 w 770"/>
                <a:gd name="T11" fmla="*/ 812 h 4131"/>
                <a:gd name="T12" fmla="*/ 389 w 770"/>
                <a:gd name="T13" fmla="*/ 1041 h 4131"/>
                <a:gd name="T14" fmla="*/ 423 w 770"/>
                <a:gd name="T15" fmla="*/ 1092 h 4131"/>
                <a:gd name="T16" fmla="*/ 491 w 770"/>
                <a:gd name="T17" fmla="*/ 1312 h 4131"/>
                <a:gd name="T18" fmla="*/ 533 w 770"/>
                <a:gd name="T19" fmla="*/ 1405 h 4131"/>
                <a:gd name="T20" fmla="*/ 576 w 770"/>
                <a:gd name="T21" fmla="*/ 1634 h 4131"/>
                <a:gd name="T22" fmla="*/ 660 w 770"/>
                <a:gd name="T23" fmla="*/ 1837 h 4131"/>
                <a:gd name="T24" fmla="*/ 669 w 770"/>
                <a:gd name="T25" fmla="*/ 1972 h 4131"/>
                <a:gd name="T26" fmla="*/ 745 w 770"/>
                <a:gd name="T27" fmla="*/ 2285 h 4131"/>
                <a:gd name="T28" fmla="*/ 745 w 770"/>
                <a:gd name="T29" fmla="*/ 2378 h 4131"/>
                <a:gd name="T30" fmla="*/ 770 w 770"/>
                <a:gd name="T31" fmla="*/ 2421 h 4131"/>
                <a:gd name="T32" fmla="*/ 770 w 770"/>
                <a:gd name="T33" fmla="*/ 2514 h 4131"/>
                <a:gd name="T34" fmla="*/ 728 w 770"/>
                <a:gd name="T35" fmla="*/ 2649 h 4131"/>
                <a:gd name="T36" fmla="*/ 728 w 770"/>
                <a:gd name="T37" fmla="*/ 2785 h 4131"/>
                <a:gd name="T38" fmla="*/ 643 w 770"/>
                <a:gd name="T39" fmla="*/ 3191 h 4131"/>
                <a:gd name="T40" fmla="*/ 593 w 770"/>
                <a:gd name="T41" fmla="*/ 3267 h 4131"/>
                <a:gd name="T42" fmla="*/ 559 w 770"/>
                <a:gd name="T43" fmla="*/ 3454 h 4131"/>
                <a:gd name="T44" fmla="*/ 508 w 770"/>
                <a:gd name="T45" fmla="*/ 3530 h 4131"/>
                <a:gd name="T46" fmla="*/ 364 w 770"/>
                <a:gd name="T47" fmla="*/ 3733 h 4131"/>
                <a:gd name="T48" fmla="*/ 119 w 770"/>
                <a:gd name="T49" fmla="*/ 4004 h 4131"/>
                <a:gd name="T50" fmla="*/ 0 w 770"/>
                <a:gd name="T51" fmla="*/ 4131 h 4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0" h="4131">
                  <a:moveTo>
                    <a:pt x="0" y="0"/>
                  </a:moveTo>
                  <a:lnTo>
                    <a:pt x="34" y="59"/>
                  </a:lnTo>
                  <a:lnTo>
                    <a:pt x="85" y="237"/>
                  </a:lnTo>
                  <a:lnTo>
                    <a:pt x="195" y="508"/>
                  </a:lnTo>
                  <a:lnTo>
                    <a:pt x="195" y="558"/>
                  </a:lnTo>
                  <a:lnTo>
                    <a:pt x="330" y="812"/>
                  </a:lnTo>
                  <a:lnTo>
                    <a:pt x="389" y="1041"/>
                  </a:lnTo>
                  <a:lnTo>
                    <a:pt x="423" y="1092"/>
                  </a:lnTo>
                  <a:lnTo>
                    <a:pt x="491" y="1312"/>
                  </a:lnTo>
                  <a:lnTo>
                    <a:pt x="533" y="1405"/>
                  </a:lnTo>
                  <a:lnTo>
                    <a:pt x="576" y="1634"/>
                  </a:lnTo>
                  <a:lnTo>
                    <a:pt x="660" y="1837"/>
                  </a:lnTo>
                  <a:lnTo>
                    <a:pt x="669" y="1972"/>
                  </a:lnTo>
                  <a:lnTo>
                    <a:pt x="745" y="2285"/>
                  </a:lnTo>
                  <a:lnTo>
                    <a:pt x="745" y="2378"/>
                  </a:lnTo>
                  <a:lnTo>
                    <a:pt x="770" y="2421"/>
                  </a:lnTo>
                  <a:lnTo>
                    <a:pt x="770" y="2514"/>
                  </a:lnTo>
                  <a:lnTo>
                    <a:pt x="728" y="2649"/>
                  </a:lnTo>
                  <a:lnTo>
                    <a:pt x="728" y="2785"/>
                  </a:lnTo>
                  <a:lnTo>
                    <a:pt x="643" y="3191"/>
                  </a:lnTo>
                  <a:lnTo>
                    <a:pt x="593" y="3267"/>
                  </a:lnTo>
                  <a:lnTo>
                    <a:pt x="559" y="3454"/>
                  </a:lnTo>
                  <a:lnTo>
                    <a:pt x="508" y="3530"/>
                  </a:lnTo>
                  <a:lnTo>
                    <a:pt x="364" y="3733"/>
                  </a:lnTo>
                  <a:lnTo>
                    <a:pt x="119" y="4004"/>
                  </a:lnTo>
                  <a:lnTo>
                    <a:pt x="0" y="413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7" name="Freeform 303">
              <a:extLst>
                <a:ext uri="{FF2B5EF4-FFF2-40B4-BE49-F238E27FC236}">
                  <a16:creationId xmlns:a16="http://schemas.microsoft.com/office/drawing/2014/main" id="{BAE6D548-72A6-4DFA-B847-EF8EC1952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1404" cy="2191"/>
            </a:xfrm>
            <a:custGeom>
              <a:avLst/>
              <a:gdLst>
                <a:gd name="T0" fmla="*/ 0 w 8068"/>
                <a:gd name="T1" fmla="*/ 12588 h 12588"/>
                <a:gd name="T2" fmla="*/ 288 w 8068"/>
                <a:gd name="T3" fmla="*/ 12461 h 12588"/>
                <a:gd name="T4" fmla="*/ 508 w 8068"/>
                <a:gd name="T5" fmla="*/ 12325 h 12588"/>
                <a:gd name="T6" fmla="*/ 779 w 8068"/>
                <a:gd name="T7" fmla="*/ 12114 h 12588"/>
                <a:gd name="T8" fmla="*/ 1007 w 8068"/>
                <a:gd name="T9" fmla="*/ 11910 h 12588"/>
                <a:gd name="T10" fmla="*/ 1261 w 8068"/>
                <a:gd name="T11" fmla="*/ 11614 h 12588"/>
                <a:gd name="T12" fmla="*/ 1397 w 8068"/>
                <a:gd name="T13" fmla="*/ 11369 h 12588"/>
                <a:gd name="T14" fmla="*/ 1439 w 8068"/>
                <a:gd name="T15" fmla="*/ 11233 h 12588"/>
                <a:gd name="T16" fmla="*/ 1499 w 8068"/>
                <a:gd name="T17" fmla="*/ 11132 h 12588"/>
                <a:gd name="T18" fmla="*/ 1685 w 8068"/>
                <a:gd name="T19" fmla="*/ 10590 h 12588"/>
                <a:gd name="T20" fmla="*/ 1736 w 8068"/>
                <a:gd name="T21" fmla="*/ 10522 h 12588"/>
                <a:gd name="T22" fmla="*/ 1769 w 8068"/>
                <a:gd name="T23" fmla="*/ 10421 h 12588"/>
                <a:gd name="T24" fmla="*/ 1854 w 8068"/>
                <a:gd name="T25" fmla="*/ 10319 h 12588"/>
                <a:gd name="T26" fmla="*/ 2015 w 8068"/>
                <a:gd name="T27" fmla="*/ 10201 h 12588"/>
                <a:gd name="T28" fmla="*/ 2514 w 8068"/>
                <a:gd name="T29" fmla="*/ 10048 h 12588"/>
                <a:gd name="T30" fmla="*/ 2743 w 8068"/>
                <a:gd name="T31" fmla="*/ 9930 h 12588"/>
                <a:gd name="T32" fmla="*/ 2878 w 8068"/>
                <a:gd name="T33" fmla="*/ 9887 h 12588"/>
                <a:gd name="T34" fmla="*/ 2912 w 8068"/>
                <a:gd name="T35" fmla="*/ 9853 h 12588"/>
                <a:gd name="T36" fmla="*/ 2997 w 8068"/>
                <a:gd name="T37" fmla="*/ 9820 h 12588"/>
                <a:gd name="T38" fmla="*/ 3132 w 8068"/>
                <a:gd name="T39" fmla="*/ 9667 h 12588"/>
                <a:gd name="T40" fmla="*/ 3217 w 8068"/>
                <a:gd name="T41" fmla="*/ 9616 h 12588"/>
                <a:gd name="T42" fmla="*/ 3285 w 8068"/>
                <a:gd name="T43" fmla="*/ 9464 h 12588"/>
                <a:gd name="T44" fmla="*/ 3395 w 8068"/>
                <a:gd name="T45" fmla="*/ 9125 h 12588"/>
                <a:gd name="T46" fmla="*/ 3454 w 8068"/>
                <a:gd name="T47" fmla="*/ 8787 h 12588"/>
                <a:gd name="T48" fmla="*/ 3522 w 8068"/>
                <a:gd name="T49" fmla="*/ 8381 h 12588"/>
                <a:gd name="T50" fmla="*/ 3573 w 8068"/>
                <a:gd name="T51" fmla="*/ 8076 h 12588"/>
                <a:gd name="T52" fmla="*/ 3607 w 8068"/>
                <a:gd name="T53" fmla="*/ 8008 h 12588"/>
                <a:gd name="T54" fmla="*/ 3928 w 8068"/>
                <a:gd name="T55" fmla="*/ 7602 h 12588"/>
                <a:gd name="T56" fmla="*/ 4606 w 8068"/>
                <a:gd name="T57" fmla="*/ 7128 h 12588"/>
                <a:gd name="T58" fmla="*/ 4987 w 8068"/>
                <a:gd name="T59" fmla="*/ 6908 h 12588"/>
                <a:gd name="T60" fmla="*/ 5173 w 8068"/>
                <a:gd name="T61" fmla="*/ 6789 h 12588"/>
                <a:gd name="T62" fmla="*/ 5444 w 8068"/>
                <a:gd name="T63" fmla="*/ 6620 h 12588"/>
                <a:gd name="T64" fmla="*/ 5774 w 8068"/>
                <a:gd name="T65" fmla="*/ 6315 h 12588"/>
                <a:gd name="T66" fmla="*/ 5884 w 8068"/>
                <a:gd name="T67" fmla="*/ 6163 h 12588"/>
                <a:gd name="T68" fmla="*/ 6053 w 8068"/>
                <a:gd name="T69" fmla="*/ 5993 h 12588"/>
                <a:gd name="T70" fmla="*/ 6155 w 8068"/>
                <a:gd name="T71" fmla="*/ 5841 h 12588"/>
                <a:gd name="T72" fmla="*/ 6248 w 8068"/>
                <a:gd name="T73" fmla="*/ 5748 h 12588"/>
                <a:gd name="T74" fmla="*/ 6383 w 8068"/>
                <a:gd name="T75" fmla="*/ 5570 h 12588"/>
                <a:gd name="T76" fmla="*/ 6451 w 8068"/>
                <a:gd name="T77" fmla="*/ 5511 h 12588"/>
                <a:gd name="T78" fmla="*/ 6959 w 8068"/>
                <a:gd name="T79" fmla="*/ 4749 h 12588"/>
                <a:gd name="T80" fmla="*/ 7001 w 8068"/>
                <a:gd name="T81" fmla="*/ 4614 h 12588"/>
                <a:gd name="T82" fmla="*/ 7137 w 8068"/>
                <a:gd name="T83" fmla="*/ 4343 h 12588"/>
                <a:gd name="T84" fmla="*/ 7222 w 8068"/>
                <a:gd name="T85" fmla="*/ 4241 h 12588"/>
                <a:gd name="T86" fmla="*/ 7365 w 8068"/>
                <a:gd name="T87" fmla="*/ 3970 h 12588"/>
                <a:gd name="T88" fmla="*/ 7577 w 8068"/>
                <a:gd name="T89" fmla="*/ 3428 h 12588"/>
                <a:gd name="T90" fmla="*/ 7662 w 8068"/>
                <a:gd name="T91" fmla="*/ 3090 h 12588"/>
                <a:gd name="T92" fmla="*/ 7763 w 8068"/>
                <a:gd name="T93" fmla="*/ 2785 h 12588"/>
                <a:gd name="T94" fmla="*/ 7814 w 8068"/>
                <a:gd name="T95" fmla="*/ 2480 h 12588"/>
                <a:gd name="T96" fmla="*/ 7806 w 8068"/>
                <a:gd name="T97" fmla="*/ 2446 h 12588"/>
                <a:gd name="T98" fmla="*/ 7907 w 8068"/>
                <a:gd name="T99" fmla="*/ 2006 h 12588"/>
                <a:gd name="T100" fmla="*/ 7916 w 8068"/>
                <a:gd name="T101" fmla="*/ 1837 h 12588"/>
                <a:gd name="T102" fmla="*/ 7975 w 8068"/>
                <a:gd name="T103" fmla="*/ 1634 h 12588"/>
                <a:gd name="T104" fmla="*/ 8000 w 8068"/>
                <a:gd name="T105" fmla="*/ 1498 h 12588"/>
                <a:gd name="T106" fmla="*/ 7984 w 8068"/>
                <a:gd name="T107" fmla="*/ 1397 h 12588"/>
                <a:gd name="T108" fmla="*/ 8017 w 8068"/>
                <a:gd name="T109" fmla="*/ 1261 h 12588"/>
                <a:gd name="T110" fmla="*/ 8043 w 8068"/>
                <a:gd name="T111" fmla="*/ 847 h 12588"/>
                <a:gd name="T112" fmla="*/ 8068 w 8068"/>
                <a:gd name="T113" fmla="*/ 0 h 12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68" h="12588">
                  <a:moveTo>
                    <a:pt x="0" y="12588"/>
                  </a:moveTo>
                  <a:lnTo>
                    <a:pt x="288" y="12461"/>
                  </a:lnTo>
                  <a:lnTo>
                    <a:pt x="508" y="12325"/>
                  </a:lnTo>
                  <a:lnTo>
                    <a:pt x="779" y="12114"/>
                  </a:lnTo>
                  <a:lnTo>
                    <a:pt x="1007" y="11910"/>
                  </a:lnTo>
                  <a:lnTo>
                    <a:pt x="1261" y="11614"/>
                  </a:lnTo>
                  <a:lnTo>
                    <a:pt x="1397" y="11369"/>
                  </a:lnTo>
                  <a:lnTo>
                    <a:pt x="1439" y="11233"/>
                  </a:lnTo>
                  <a:lnTo>
                    <a:pt x="1499" y="11132"/>
                  </a:lnTo>
                  <a:lnTo>
                    <a:pt x="1685" y="10590"/>
                  </a:lnTo>
                  <a:lnTo>
                    <a:pt x="1736" y="10522"/>
                  </a:lnTo>
                  <a:lnTo>
                    <a:pt x="1769" y="10421"/>
                  </a:lnTo>
                  <a:lnTo>
                    <a:pt x="1854" y="10319"/>
                  </a:lnTo>
                  <a:lnTo>
                    <a:pt x="2015" y="10201"/>
                  </a:lnTo>
                  <a:lnTo>
                    <a:pt x="2514" y="10048"/>
                  </a:lnTo>
                  <a:lnTo>
                    <a:pt x="2743" y="9930"/>
                  </a:lnTo>
                  <a:lnTo>
                    <a:pt x="2878" y="9887"/>
                  </a:lnTo>
                  <a:lnTo>
                    <a:pt x="2912" y="9853"/>
                  </a:lnTo>
                  <a:lnTo>
                    <a:pt x="2997" y="9820"/>
                  </a:lnTo>
                  <a:lnTo>
                    <a:pt x="3132" y="9667"/>
                  </a:lnTo>
                  <a:lnTo>
                    <a:pt x="3217" y="9616"/>
                  </a:lnTo>
                  <a:lnTo>
                    <a:pt x="3285" y="9464"/>
                  </a:lnTo>
                  <a:lnTo>
                    <a:pt x="3395" y="9125"/>
                  </a:lnTo>
                  <a:lnTo>
                    <a:pt x="3454" y="8787"/>
                  </a:lnTo>
                  <a:lnTo>
                    <a:pt x="3522" y="8381"/>
                  </a:lnTo>
                  <a:lnTo>
                    <a:pt x="3573" y="8076"/>
                  </a:lnTo>
                  <a:lnTo>
                    <a:pt x="3607" y="8008"/>
                  </a:lnTo>
                  <a:lnTo>
                    <a:pt x="3928" y="7602"/>
                  </a:lnTo>
                  <a:lnTo>
                    <a:pt x="4606" y="7128"/>
                  </a:lnTo>
                  <a:lnTo>
                    <a:pt x="4987" y="6908"/>
                  </a:lnTo>
                  <a:lnTo>
                    <a:pt x="5173" y="6789"/>
                  </a:lnTo>
                  <a:lnTo>
                    <a:pt x="5444" y="6620"/>
                  </a:lnTo>
                  <a:lnTo>
                    <a:pt x="5774" y="6315"/>
                  </a:lnTo>
                  <a:lnTo>
                    <a:pt x="5884" y="6163"/>
                  </a:lnTo>
                  <a:lnTo>
                    <a:pt x="6053" y="5993"/>
                  </a:lnTo>
                  <a:lnTo>
                    <a:pt x="6155" y="5841"/>
                  </a:lnTo>
                  <a:lnTo>
                    <a:pt x="6248" y="5748"/>
                  </a:lnTo>
                  <a:lnTo>
                    <a:pt x="6383" y="5570"/>
                  </a:lnTo>
                  <a:lnTo>
                    <a:pt x="6451" y="5511"/>
                  </a:lnTo>
                  <a:lnTo>
                    <a:pt x="6959" y="4749"/>
                  </a:lnTo>
                  <a:lnTo>
                    <a:pt x="7001" y="4614"/>
                  </a:lnTo>
                  <a:lnTo>
                    <a:pt x="7137" y="4343"/>
                  </a:lnTo>
                  <a:lnTo>
                    <a:pt x="7222" y="4241"/>
                  </a:lnTo>
                  <a:lnTo>
                    <a:pt x="7365" y="3970"/>
                  </a:lnTo>
                  <a:lnTo>
                    <a:pt x="7577" y="3428"/>
                  </a:lnTo>
                  <a:lnTo>
                    <a:pt x="7662" y="3090"/>
                  </a:lnTo>
                  <a:lnTo>
                    <a:pt x="7763" y="2785"/>
                  </a:lnTo>
                  <a:lnTo>
                    <a:pt x="7814" y="2480"/>
                  </a:lnTo>
                  <a:lnTo>
                    <a:pt x="7806" y="2446"/>
                  </a:lnTo>
                  <a:lnTo>
                    <a:pt x="7907" y="2006"/>
                  </a:lnTo>
                  <a:lnTo>
                    <a:pt x="7916" y="1837"/>
                  </a:lnTo>
                  <a:lnTo>
                    <a:pt x="7975" y="1634"/>
                  </a:lnTo>
                  <a:lnTo>
                    <a:pt x="8000" y="1498"/>
                  </a:lnTo>
                  <a:lnTo>
                    <a:pt x="7984" y="1397"/>
                  </a:lnTo>
                  <a:lnTo>
                    <a:pt x="8017" y="1261"/>
                  </a:lnTo>
                  <a:lnTo>
                    <a:pt x="8043" y="847"/>
                  </a:lnTo>
                  <a:lnTo>
                    <a:pt x="8068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8" name="Freeform 304">
              <a:extLst>
                <a:ext uri="{FF2B5EF4-FFF2-40B4-BE49-F238E27FC236}">
                  <a16:creationId xmlns:a16="http://schemas.microsoft.com/office/drawing/2014/main" id="{2988605B-1D87-44E6-BCD1-C3ECA679E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2975"/>
              <a:ext cx="1293" cy="1550"/>
            </a:xfrm>
            <a:custGeom>
              <a:avLst/>
              <a:gdLst>
                <a:gd name="T0" fmla="*/ 102 w 7433"/>
                <a:gd name="T1" fmla="*/ 8643 h 8905"/>
                <a:gd name="T2" fmla="*/ 17 w 7433"/>
                <a:gd name="T3" fmla="*/ 8033 h 8905"/>
                <a:gd name="T4" fmla="*/ 237 w 7433"/>
                <a:gd name="T5" fmla="*/ 7695 h 8905"/>
                <a:gd name="T6" fmla="*/ 703 w 7433"/>
                <a:gd name="T7" fmla="*/ 7525 h 8905"/>
                <a:gd name="T8" fmla="*/ 974 w 7433"/>
                <a:gd name="T9" fmla="*/ 7441 h 8905"/>
                <a:gd name="T10" fmla="*/ 1194 w 7433"/>
                <a:gd name="T11" fmla="*/ 7373 h 8905"/>
                <a:gd name="T12" fmla="*/ 1321 w 7433"/>
                <a:gd name="T13" fmla="*/ 7331 h 8905"/>
                <a:gd name="T14" fmla="*/ 1685 w 7433"/>
                <a:gd name="T15" fmla="*/ 7204 h 8905"/>
                <a:gd name="T16" fmla="*/ 2083 w 7433"/>
                <a:gd name="T17" fmla="*/ 6992 h 8905"/>
                <a:gd name="T18" fmla="*/ 2193 w 7433"/>
                <a:gd name="T19" fmla="*/ 6594 h 8905"/>
                <a:gd name="T20" fmla="*/ 2066 w 7433"/>
                <a:gd name="T21" fmla="*/ 6188 h 8905"/>
                <a:gd name="T22" fmla="*/ 1854 w 7433"/>
                <a:gd name="T23" fmla="*/ 5612 h 8905"/>
                <a:gd name="T24" fmla="*/ 1880 w 7433"/>
                <a:gd name="T25" fmla="*/ 5274 h 8905"/>
                <a:gd name="T26" fmla="*/ 2151 w 7433"/>
                <a:gd name="T27" fmla="*/ 4977 h 8905"/>
                <a:gd name="T28" fmla="*/ 2913 w 7433"/>
                <a:gd name="T29" fmla="*/ 4647 h 8905"/>
                <a:gd name="T30" fmla="*/ 3505 w 7433"/>
                <a:gd name="T31" fmla="*/ 4546 h 8905"/>
                <a:gd name="T32" fmla="*/ 3818 w 7433"/>
                <a:gd name="T33" fmla="*/ 4402 h 8905"/>
                <a:gd name="T34" fmla="*/ 4047 w 7433"/>
                <a:gd name="T35" fmla="*/ 4232 h 8905"/>
                <a:gd name="T36" fmla="*/ 4149 w 7433"/>
                <a:gd name="T37" fmla="*/ 3911 h 8905"/>
                <a:gd name="T38" fmla="*/ 4106 w 7433"/>
                <a:gd name="T39" fmla="*/ 3538 h 8905"/>
                <a:gd name="T40" fmla="*/ 4081 w 7433"/>
                <a:gd name="T41" fmla="*/ 3234 h 8905"/>
                <a:gd name="T42" fmla="*/ 4072 w 7433"/>
                <a:gd name="T43" fmla="*/ 2895 h 8905"/>
                <a:gd name="T44" fmla="*/ 4055 w 7433"/>
                <a:gd name="T45" fmla="*/ 2116 h 8905"/>
                <a:gd name="T46" fmla="*/ 4055 w 7433"/>
                <a:gd name="T47" fmla="*/ 1642 h 8905"/>
                <a:gd name="T48" fmla="*/ 4081 w 7433"/>
                <a:gd name="T49" fmla="*/ 1067 h 8905"/>
                <a:gd name="T50" fmla="*/ 4242 w 7433"/>
                <a:gd name="T51" fmla="*/ 677 h 8905"/>
                <a:gd name="T52" fmla="*/ 4504 w 7433"/>
                <a:gd name="T53" fmla="*/ 398 h 8905"/>
                <a:gd name="T54" fmla="*/ 4961 w 7433"/>
                <a:gd name="T55" fmla="*/ 254 h 8905"/>
                <a:gd name="T56" fmla="*/ 5046 w 7433"/>
                <a:gd name="T57" fmla="*/ 220 h 8905"/>
                <a:gd name="T58" fmla="*/ 5402 w 7433"/>
                <a:gd name="T59" fmla="*/ 110 h 8905"/>
                <a:gd name="T60" fmla="*/ 5672 w 7433"/>
                <a:gd name="T61" fmla="*/ 68 h 8905"/>
                <a:gd name="T62" fmla="*/ 6265 w 7433"/>
                <a:gd name="T63" fmla="*/ 25 h 8905"/>
                <a:gd name="T64" fmla="*/ 6494 w 7433"/>
                <a:gd name="T65" fmla="*/ 8 h 8905"/>
                <a:gd name="T66" fmla="*/ 6849 w 7433"/>
                <a:gd name="T67" fmla="*/ 68 h 8905"/>
                <a:gd name="T68" fmla="*/ 7171 w 7433"/>
                <a:gd name="T69" fmla="*/ 220 h 8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33" h="8905">
                  <a:moveTo>
                    <a:pt x="195" y="8905"/>
                  </a:moveTo>
                  <a:lnTo>
                    <a:pt x="102" y="8643"/>
                  </a:lnTo>
                  <a:lnTo>
                    <a:pt x="0" y="8440"/>
                  </a:lnTo>
                  <a:lnTo>
                    <a:pt x="17" y="8033"/>
                  </a:lnTo>
                  <a:lnTo>
                    <a:pt x="110" y="7830"/>
                  </a:lnTo>
                  <a:lnTo>
                    <a:pt x="237" y="7695"/>
                  </a:lnTo>
                  <a:lnTo>
                    <a:pt x="474" y="7576"/>
                  </a:lnTo>
                  <a:lnTo>
                    <a:pt x="703" y="7525"/>
                  </a:lnTo>
                  <a:lnTo>
                    <a:pt x="788" y="7475"/>
                  </a:lnTo>
                  <a:lnTo>
                    <a:pt x="974" y="7441"/>
                  </a:lnTo>
                  <a:lnTo>
                    <a:pt x="1016" y="7407"/>
                  </a:lnTo>
                  <a:lnTo>
                    <a:pt x="1194" y="7373"/>
                  </a:lnTo>
                  <a:lnTo>
                    <a:pt x="1245" y="7339"/>
                  </a:lnTo>
                  <a:lnTo>
                    <a:pt x="1321" y="7331"/>
                  </a:lnTo>
                  <a:lnTo>
                    <a:pt x="1499" y="7238"/>
                  </a:lnTo>
                  <a:lnTo>
                    <a:pt x="1685" y="7204"/>
                  </a:lnTo>
                  <a:lnTo>
                    <a:pt x="1863" y="7128"/>
                  </a:lnTo>
                  <a:lnTo>
                    <a:pt x="2083" y="6992"/>
                  </a:lnTo>
                  <a:lnTo>
                    <a:pt x="2193" y="6831"/>
                  </a:lnTo>
                  <a:lnTo>
                    <a:pt x="2193" y="6594"/>
                  </a:lnTo>
                  <a:lnTo>
                    <a:pt x="2083" y="6323"/>
                  </a:lnTo>
                  <a:lnTo>
                    <a:pt x="2066" y="6188"/>
                  </a:lnTo>
                  <a:lnTo>
                    <a:pt x="1998" y="6053"/>
                  </a:lnTo>
                  <a:lnTo>
                    <a:pt x="1854" y="5612"/>
                  </a:lnTo>
                  <a:lnTo>
                    <a:pt x="1846" y="5409"/>
                  </a:lnTo>
                  <a:lnTo>
                    <a:pt x="1880" y="5274"/>
                  </a:lnTo>
                  <a:lnTo>
                    <a:pt x="1956" y="5138"/>
                  </a:lnTo>
                  <a:lnTo>
                    <a:pt x="2151" y="4977"/>
                  </a:lnTo>
                  <a:lnTo>
                    <a:pt x="2464" y="4800"/>
                  </a:lnTo>
                  <a:lnTo>
                    <a:pt x="2913" y="4647"/>
                  </a:lnTo>
                  <a:lnTo>
                    <a:pt x="3099" y="4639"/>
                  </a:lnTo>
                  <a:lnTo>
                    <a:pt x="3505" y="4546"/>
                  </a:lnTo>
                  <a:lnTo>
                    <a:pt x="3632" y="4470"/>
                  </a:lnTo>
                  <a:lnTo>
                    <a:pt x="3818" y="4402"/>
                  </a:lnTo>
                  <a:lnTo>
                    <a:pt x="3912" y="4351"/>
                  </a:lnTo>
                  <a:lnTo>
                    <a:pt x="4047" y="4232"/>
                  </a:lnTo>
                  <a:lnTo>
                    <a:pt x="4140" y="4046"/>
                  </a:lnTo>
                  <a:lnTo>
                    <a:pt x="4149" y="3911"/>
                  </a:lnTo>
                  <a:lnTo>
                    <a:pt x="4089" y="3572"/>
                  </a:lnTo>
                  <a:lnTo>
                    <a:pt x="4106" y="3538"/>
                  </a:lnTo>
                  <a:lnTo>
                    <a:pt x="4072" y="3335"/>
                  </a:lnTo>
                  <a:lnTo>
                    <a:pt x="4081" y="3234"/>
                  </a:lnTo>
                  <a:lnTo>
                    <a:pt x="4047" y="3030"/>
                  </a:lnTo>
                  <a:lnTo>
                    <a:pt x="4072" y="2895"/>
                  </a:lnTo>
                  <a:lnTo>
                    <a:pt x="4047" y="2692"/>
                  </a:lnTo>
                  <a:lnTo>
                    <a:pt x="4055" y="2116"/>
                  </a:lnTo>
                  <a:lnTo>
                    <a:pt x="4039" y="1981"/>
                  </a:lnTo>
                  <a:lnTo>
                    <a:pt x="4055" y="1642"/>
                  </a:lnTo>
                  <a:lnTo>
                    <a:pt x="4039" y="1371"/>
                  </a:lnTo>
                  <a:lnTo>
                    <a:pt x="4081" y="1067"/>
                  </a:lnTo>
                  <a:lnTo>
                    <a:pt x="4174" y="830"/>
                  </a:lnTo>
                  <a:lnTo>
                    <a:pt x="4242" y="677"/>
                  </a:lnTo>
                  <a:lnTo>
                    <a:pt x="4360" y="508"/>
                  </a:lnTo>
                  <a:lnTo>
                    <a:pt x="4504" y="398"/>
                  </a:lnTo>
                  <a:lnTo>
                    <a:pt x="4648" y="330"/>
                  </a:lnTo>
                  <a:lnTo>
                    <a:pt x="4961" y="254"/>
                  </a:lnTo>
                  <a:lnTo>
                    <a:pt x="4995" y="220"/>
                  </a:lnTo>
                  <a:lnTo>
                    <a:pt x="5046" y="220"/>
                  </a:lnTo>
                  <a:lnTo>
                    <a:pt x="5317" y="110"/>
                  </a:lnTo>
                  <a:lnTo>
                    <a:pt x="5402" y="110"/>
                  </a:lnTo>
                  <a:lnTo>
                    <a:pt x="5630" y="59"/>
                  </a:lnTo>
                  <a:lnTo>
                    <a:pt x="5672" y="68"/>
                  </a:lnTo>
                  <a:lnTo>
                    <a:pt x="5766" y="34"/>
                  </a:lnTo>
                  <a:lnTo>
                    <a:pt x="6265" y="25"/>
                  </a:lnTo>
                  <a:lnTo>
                    <a:pt x="6307" y="0"/>
                  </a:lnTo>
                  <a:lnTo>
                    <a:pt x="6494" y="8"/>
                  </a:lnTo>
                  <a:lnTo>
                    <a:pt x="6765" y="68"/>
                  </a:lnTo>
                  <a:lnTo>
                    <a:pt x="6849" y="68"/>
                  </a:lnTo>
                  <a:lnTo>
                    <a:pt x="6942" y="127"/>
                  </a:lnTo>
                  <a:lnTo>
                    <a:pt x="7171" y="220"/>
                  </a:lnTo>
                  <a:lnTo>
                    <a:pt x="7433" y="28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9" name="Freeform 305">
              <a:extLst>
                <a:ext uri="{FF2B5EF4-FFF2-40B4-BE49-F238E27FC236}">
                  <a16:creationId xmlns:a16="http://schemas.microsoft.com/office/drawing/2014/main" id="{701291D8-2BB7-4DBD-8BFA-6AB8160E7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10"/>
              <a:ext cx="1361" cy="1058"/>
            </a:xfrm>
            <a:custGeom>
              <a:avLst/>
              <a:gdLst>
                <a:gd name="T0" fmla="*/ 17 w 7822"/>
                <a:gd name="T1" fmla="*/ 0 h 6078"/>
                <a:gd name="T2" fmla="*/ 0 w 7822"/>
                <a:gd name="T3" fmla="*/ 356 h 6078"/>
                <a:gd name="T4" fmla="*/ 118 w 7822"/>
                <a:gd name="T5" fmla="*/ 847 h 6078"/>
                <a:gd name="T6" fmla="*/ 101 w 7822"/>
                <a:gd name="T7" fmla="*/ 982 h 6078"/>
                <a:gd name="T8" fmla="*/ 220 w 7822"/>
                <a:gd name="T9" fmla="*/ 1617 h 6078"/>
                <a:gd name="T10" fmla="*/ 228 w 7822"/>
                <a:gd name="T11" fmla="*/ 1803 h 6078"/>
                <a:gd name="T12" fmla="*/ 338 w 7822"/>
                <a:gd name="T13" fmla="*/ 2209 h 6078"/>
                <a:gd name="T14" fmla="*/ 440 w 7822"/>
                <a:gd name="T15" fmla="*/ 2430 h 6078"/>
                <a:gd name="T16" fmla="*/ 601 w 7822"/>
                <a:gd name="T17" fmla="*/ 2650 h 6078"/>
                <a:gd name="T18" fmla="*/ 872 w 7822"/>
                <a:gd name="T19" fmla="*/ 2946 h 6078"/>
                <a:gd name="T20" fmla="*/ 990 w 7822"/>
                <a:gd name="T21" fmla="*/ 3166 h 6078"/>
                <a:gd name="T22" fmla="*/ 1236 w 7822"/>
                <a:gd name="T23" fmla="*/ 3361 h 6078"/>
                <a:gd name="T24" fmla="*/ 1337 w 7822"/>
                <a:gd name="T25" fmla="*/ 3462 h 6078"/>
                <a:gd name="T26" fmla="*/ 1600 w 7822"/>
                <a:gd name="T27" fmla="*/ 3623 h 6078"/>
                <a:gd name="T28" fmla="*/ 1778 w 7822"/>
                <a:gd name="T29" fmla="*/ 3801 h 6078"/>
                <a:gd name="T30" fmla="*/ 1947 w 7822"/>
                <a:gd name="T31" fmla="*/ 4038 h 6078"/>
                <a:gd name="T32" fmla="*/ 2218 w 7822"/>
                <a:gd name="T33" fmla="*/ 4326 h 6078"/>
                <a:gd name="T34" fmla="*/ 2353 w 7822"/>
                <a:gd name="T35" fmla="*/ 4503 h 6078"/>
                <a:gd name="T36" fmla="*/ 2557 w 7822"/>
                <a:gd name="T37" fmla="*/ 4986 h 6078"/>
                <a:gd name="T38" fmla="*/ 2658 w 7822"/>
                <a:gd name="T39" fmla="*/ 5350 h 6078"/>
                <a:gd name="T40" fmla="*/ 2684 w 7822"/>
                <a:gd name="T41" fmla="*/ 5528 h 6078"/>
                <a:gd name="T42" fmla="*/ 2751 w 7822"/>
                <a:gd name="T43" fmla="*/ 5672 h 6078"/>
                <a:gd name="T44" fmla="*/ 2844 w 7822"/>
                <a:gd name="T45" fmla="*/ 5782 h 6078"/>
                <a:gd name="T46" fmla="*/ 2946 w 7822"/>
                <a:gd name="T47" fmla="*/ 5883 h 6078"/>
                <a:gd name="T48" fmla="*/ 3031 w 7822"/>
                <a:gd name="T49" fmla="*/ 5926 h 6078"/>
                <a:gd name="T50" fmla="*/ 3065 w 7822"/>
                <a:gd name="T51" fmla="*/ 5976 h 6078"/>
                <a:gd name="T52" fmla="*/ 3251 w 7822"/>
                <a:gd name="T53" fmla="*/ 6027 h 6078"/>
                <a:gd name="T54" fmla="*/ 3293 w 7822"/>
                <a:gd name="T55" fmla="*/ 6019 h 6078"/>
                <a:gd name="T56" fmla="*/ 3386 w 7822"/>
                <a:gd name="T57" fmla="*/ 6053 h 6078"/>
                <a:gd name="T58" fmla="*/ 3564 w 7822"/>
                <a:gd name="T59" fmla="*/ 6078 h 6078"/>
                <a:gd name="T60" fmla="*/ 3750 w 7822"/>
                <a:gd name="T61" fmla="*/ 6053 h 6078"/>
                <a:gd name="T62" fmla="*/ 3793 w 7822"/>
                <a:gd name="T63" fmla="*/ 6061 h 6078"/>
                <a:gd name="T64" fmla="*/ 4106 w 7822"/>
                <a:gd name="T65" fmla="*/ 5951 h 6078"/>
                <a:gd name="T66" fmla="*/ 4648 w 7822"/>
                <a:gd name="T67" fmla="*/ 5841 h 6078"/>
                <a:gd name="T68" fmla="*/ 4741 w 7822"/>
                <a:gd name="T69" fmla="*/ 5841 h 6078"/>
                <a:gd name="T70" fmla="*/ 5105 w 7822"/>
                <a:gd name="T71" fmla="*/ 5748 h 6078"/>
                <a:gd name="T72" fmla="*/ 5333 w 7822"/>
                <a:gd name="T73" fmla="*/ 5672 h 6078"/>
                <a:gd name="T74" fmla="*/ 5376 w 7822"/>
                <a:gd name="T75" fmla="*/ 5680 h 6078"/>
                <a:gd name="T76" fmla="*/ 5647 w 7822"/>
                <a:gd name="T77" fmla="*/ 5612 h 6078"/>
                <a:gd name="T78" fmla="*/ 5782 w 7822"/>
                <a:gd name="T79" fmla="*/ 5545 h 6078"/>
                <a:gd name="T80" fmla="*/ 5960 w 7822"/>
                <a:gd name="T81" fmla="*/ 5511 h 6078"/>
                <a:gd name="T82" fmla="*/ 6146 w 7822"/>
                <a:gd name="T83" fmla="*/ 5426 h 6078"/>
                <a:gd name="T84" fmla="*/ 6231 w 7822"/>
                <a:gd name="T85" fmla="*/ 5418 h 6078"/>
                <a:gd name="T86" fmla="*/ 6265 w 7822"/>
                <a:gd name="T87" fmla="*/ 5384 h 6078"/>
                <a:gd name="T88" fmla="*/ 6586 w 7822"/>
                <a:gd name="T89" fmla="*/ 5342 h 6078"/>
                <a:gd name="T90" fmla="*/ 6900 w 7822"/>
                <a:gd name="T91" fmla="*/ 5215 h 6078"/>
                <a:gd name="T92" fmla="*/ 6950 w 7822"/>
                <a:gd name="T93" fmla="*/ 5215 h 6078"/>
                <a:gd name="T94" fmla="*/ 6993 w 7822"/>
                <a:gd name="T95" fmla="*/ 5189 h 6078"/>
                <a:gd name="T96" fmla="*/ 7027 w 7822"/>
                <a:gd name="T97" fmla="*/ 5147 h 6078"/>
                <a:gd name="T98" fmla="*/ 7120 w 7822"/>
                <a:gd name="T99" fmla="*/ 5121 h 6078"/>
                <a:gd name="T100" fmla="*/ 7255 w 7822"/>
                <a:gd name="T101" fmla="*/ 5054 h 6078"/>
                <a:gd name="T102" fmla="*/ 7568 w 7822"/>
                <a:gd name="T103" fmla="*/ 4952 h 6078"/>
                <a:gd name="T104" fmla="*/ 7822 w 7822"/>
                <a:gd name="T105" fmla="*/ 4893 h 6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22" h="6078">
                  <a:moveTo>
                    <a:pt x="17" y="0"/>
                  </a:moveTo>
                  <a:lnTo>
                    <a:pt x="0" y="356"/>
                  </a:lnTo>
                  <a:lnTo>
                    <a:pt x="118" y="847"/>
                  </a:lnTo>
                  <a:lnTo>
                    <a:pt x="101" y="982"/>
                  </a:lnTo>
                  <a:lnTo>
                    <a:pt x="220" y="1617"/>
                  </a:lnTo>
                  <a:lnTo>
                    <a:pt x="228" y="1803"/>
                  </a:lnTo>
                  <a:lnTo>
                    <a:pt x="338" y="2209"/>
                  </a:lnTo>
                  <a:lnTo>
                    <a:pt x="440" y="2430"/>
                  </a:lnTo>
                  <a:lnTo>
                    <a:pt x="601" y="2650"/>
                  </a:lnTo>
                  <a:lnTo>
                    <a:pt x="872" y="2946"/>
                  </a:lnTo>
                  <a:lnTo>
                    <a:pt x="990" y="3166"/>
                  </a:lnTo>
                  <a:lnTo>
                    <a:pt x="1236" y="3361"/>
                  </a:lnTo>
                  <a:lnTo>
                    <a:pt x="1337" y="3462"/>
                  </a:lnTo>
                  <a:lnTo>
                    <a:pt x="1600" y="3623"/>
                  </a:lnTo>
                  <a:lnTo>
                    <a:pt x="1778" y="3801"/>
                  </a:lnTo>
                  <a:lnTo>
                    <a:pt x="1947" y="4038"/>
                  </a:lnTo>
                  <a:lnTo>
                    <a:pt x="2218" y="4326"/>
                  </a:lnTo>
                  <a:lnTo>
                    <a:pt x="2353" y="4503"/>
                  </a:lnTo>
                  <a:lnTo>
                    <a:pt x="2557" y="4986"/>
                  </a:lnTo>
                  <a:lnTo>
                    <a:pt x="2658" y="5350"/>
                  </a:lnTo>
                  <a:lnTo>
                    <a:pt x="2684" y="5528"/>
                  </a:lnTo>
                  <a:lnTo>
                    <a:pt x="2751" y="5672"/>
                  </a:lnTo>
                  <a:lnTo>
                    <a:pt x="2844" y="5782"/>
                  </a:lnTo>
                  <a:lnTo>
                    <a:pt x="2946" y="5883"/>
                  </a:lnTo>
                  <a:lnTo>
                    <a:pt x="3031" y="5926"/>
                  </a:lnTo>
                  <a:lnTo>
                    <a:pt x="3065" y="5976"/>
                  </a:lnTo>
                  <a:lnTo>
                    <a:pt x="3251" y="6027"/>
                  </a:lnTo>
                  <a:lnTo>
                    <a:pt x="3293" y="6019"/>
                  </a:lnTo>
                  <a:lnTo>
                    <a:pt x="3386" y="6053"/>
                  </a:lnTo>
                  <a:lnTo>
                    <a:pt x="3564" y="6078"/>
                  </a:lnTo>
                  <a:lnTo>
                    <a:pt x="3750" y="6053"/>
                  </a:lnTo>
                  <a:lnTo>
                    <a:pt x="3793" y="6061"/>
                  </a:lnTo>
                  <a:lnTo>
                    <a:pt x="4106" y="5951"/>
                  </a:lnTo>
                  <a:lnTo>
                    <a:pt x="4648" y="5841"/>
                  </a:lnTo>
                  <a:lnTo>
                    <a:pt x="4741" y="5841"/>
                  </a:lnTo>
                  <a:lnTo>
                    <a:pt x="5105" y="5748"/>
                  </a:lnTo>
                  <a:lnTo>
                    <a:pt x="5333" y="5672"/>
                  </a:lnTo>
                  <a:lnTo>
                    <a:pt x="5376" y="5680"/>
                  </a:lnTo>
                  <a:lnTo>
                    <a:pt x="5647" y="5612"/>
                  </a:lnTo>
                  <a:lnTo>
                    <a:pt x="5782" y="5545"/>
                  </a:lnTo>
                  <a:lnTo>
                    <a:pt x="5960" y="5511"/>
                  </a:lnTo>
                  <a:lnTo>
                    <a:pt x="6146" y="5426"/>
                  </a:lnTo>
                  <a:lnTo>
                    <a:pt x="6231" y="5418"/>
                  </a:lnTo>
                  <a:lnTo>
                    <a:pt x="6265" y="5384"/>
                  </a:lnTo>
                  <a:lnTo>
                    <a:pt x="6586" y="5342"/>
                  </a:lnTo>
                  <a:lnTo>
                    <a:pt x="6900" y="5215"/>
                  </a:lnTo>
                  <a:lnTo>
                    <a:pt x="6950" y="5215"/>
                  </a:lnTo>
                  <a:lnTo>
                    <a:pt x="6993" y="5189"/>
                  </a:lnTo>
                  <a:lnTo>
                    <a:pt x="7027" y="5147"/>
                  </a:lnTo>
                  <a:lnTo>
                    <a:pt x="7120" y="5121"/>
                  </a:lnTo>
                  <a:lnTo>
                    <a:pt x="7255" y="5054"/>
                  </a:lnTo>
                  <a:lnTo>
                    <a:pt x="7568" y="4952"/>
                  </a:lnTo>
                  <a:lnTo>
                    <a:pt x="7822" y="4893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0" name="Freeform 306">
              <a:extLst>
                <a:ext uri="{FF2B5EF4-FFF2-40B4-BE49-F238E27FC236}">
                  <a16:creationId xmlns:a16="http://schemas.microsoft.com/office/drawing/2014/main" id="{D8FC6A53-FB23-4853-ABEE-BDF27BF9F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975"/>
              <a:ext cx="91" cy="511"/>
            </a:xfrm>
            <a:custGeom>
              <a:avLst/>
              <a:gdLst>
                <a:gd name="T0" fmla="*/ 0 w 525"/>
                <a:gd name="T1" fmla="*/ 2937 h 2937"/>
                <a:gd name="T2" fmla="*/ 152 w 525"/>
                <a:gd name="T3" fmla="*/ 2819 h 2937"/>
                <a:gd name="T4" fmla="*/ 322 w 525"/>
                <a:gd name="T5" fmla="*/ 2616 h 2937"/>
                <a:gd name="T6" fmla="*/ 406 w 525"/>
                <a:gd name="T7" fmla="*/ 2446 h 2937"/>
                <a:gd name="T8" fmla="*/ 491 w 525"/>
                <a:gd name="T9" fmla="*/ 2108 h 2937"/>
                <a:gd name="T10" fmla="*/ 525 w 525"/>
                <a:gd name="T11" fmla="*/ 1735 h 2937"/>
                <a:gd name="T12" fmla="*/ 500 w 525"/>
                <a:gd name="T13" fmla="*/ 1668 h 2937"/>
                <a:gd name="T14" fmla="*/ 491 w 525"/>
                <a:gd name="T15" fmla="*/ 1490 h 2937"/>
                <a:gd name="T16" fmla="*/ 432 w 525"/>
                <a:gd name="T17" fmla="*/ 1354 h 2937"/>
                <a:gd name="T18" fmla="*/ 406 w 525"/>
                <a:gd name="T19" fmla="*/ 1016 h 2937"/>
                <a:gd name="T20" fmla="*/ 373 w 525"/>
                <a:gd name="T21" fmla="*/ 948 h 2937"/>
                <a:gd name="T22" fmla="*/ 356 w 525"/>
                <a:gd name="T23" fmla="*/ 779 h 2937"/>
                <a:gd name="T24" fmla="*/ 220 w 525"/>
                <a:gd name="T25" fmla="*/ 305 h 2937"/>
                <a:gd name="T26" fmla="*/ 119 w 525"/>
                <a:gd name="T27" fmla="*/ 68 h 2937"/>
                <a:gd name="T28" fmla="*/ 51 w 525"/>
                <a:gd name="T29" fmla="*/ 0 h 2937"/>
                <a:gd name="T30" fmla="*/ 0 w 525"/>
                <a:gd name="T31" fmla="*/ 0 h 2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5" h="2937">
                  <a:moveTo>
                    <a:pt x="0" y="2937"/>
                  </a:moveTo>
                  <a:lnTo>
                    <a:pt x="152" y="2819"/>
                  </a:lnTo>
                  <a:lnTo>
                    <a:pt x="322" y="2616"/>
                  </a:lnTo>
                  <a:lnTo>
                    <a:pt x="406" y="2446"/>
                  </a:lnTo>
                  <a:lnTo>
                    <a:pt x="491" y="2108"/>
                  </a:lnTo>
                  <a:lnTo>
                    <a:pt x="525" y="1735"/>
                  </a:lnTo>
                  <a:lnTo>
                    <a:pt x="500" y="1668"/>
                  </a:lnTo>
                  <a:lnTo>
                    <a:pt x="491" y="1490"/>
                  </a:lnTo>
                  <a:lnTo>
                    <a:pt x="432" y="1354"/>
                  </a:lnTo>
                  <a:lnTo>
                    <a:pt x="406" y="1016"/>
                  </a:lnTo>
                  <a:lnTo>
                    <a:pt x="373" y="948"/>
                  </a:lnTo>
                  <a:lnTo>
                    <a:pt x="356" y="779"/>
                  </a:lnTo>
                  <a:lnTo>
                    <a:pt x="220" y="305"/>
                  </a:lnTo>
                  <a:lnTo>
                    <a:pt x="119" y="68"/>
                  </a:lnTo>
                  <a:lnTo>
                    <a:pt x="51" y="0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1" name="Freeform 307">
              <a:extLst>
                <a:ext uri="{FF2B5EF4-FFF2-40B4-BE49-F238E27FC236}">
                  <a16:creationId xmlns:a16="http://schemas.microsoft.com/office/drawing/2014/main" id="{6271C028-C8AB-477B-9A2D-95719E773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1461" cy="2227"/>
            </a:xfrm>
            <a:custGeom>
              <a:avLst/>
              <a:gdLst>
                <a:gd name="T0" fmla="*/ 8331 w 8398"/>
                <a:gd name="T1" fmla="*/ 330 h 12791"/>
                <a:gd name="T2" fmla="*/ 8305 w 8398"/>
                <a:gd name="T3" fmla="*/ 830 h 12791"/>
                <a:gd name="T4" fmla="*/ 8229 w 8398"/>
                <a:gd name="T5" fmla="*/ 1507 h 12791"/>
                <a:gd name="T6" fmla="*/ 8110 w 8398"/>
                <a:gd name="T7" fmla="*/ 2049 h 12791"/>
                <a:gd name="T8" fmla="*/ 8077 w 8398"/>
                <a:gd name="T9" fmla="*/ 2226 h 12791"/>
                <a:gd name="T10" fmla="*/ 8034 w 8398"/>
                <a:gd name="T11" fmla="*/ 2590 h 12791"/>
                <a:gd name="T12" fmla="*/ 7967 w 8398"/>
                <a:gd name="T13" fmla="*/ 2997 h 12791"/>
                <a:gd name="T14" fmla="*/ 7899 w 8398"/>
                <a:gd name="T15" fmla="*/ 3361 h 12791"/>
                <a:gd name="T16" fmla="*/ 7730 w 8398"/>
                <a:gd name="T17" fmla="*/ 3860 h 12791"/>
                <a:gd name="T18" fmla="*/ 7408 w 8398"/>
                <a:gd name="T19" fmla="*/ 4673 h 12791"/>
                <a:gd name="T20" fmla="*/ 7069 w 8398"/>
                <a:gd name="T21" fmla="*/ 5248 h 12791"/>
                <a:gd name="T22" fmla="*/ 7001 w 8398"/>
                <a:gd name="T23" fmla="*/ 5375 h 12791"/>
                <a:gd name="T24" fmla="*/ 6637 w 8398"/>
                <a:gd name="T25" fmla="*/ 5773 h 12791"/>
                <a:gd name="T26" fmla="*/ 6146 w 8398"/>
                <a:gd name="T27" fmla="*/ 6230 h 12791"/>
                <a:gd name="T28" fmla="*/ 6019 w 8398"/>
                <a:gd name="T29" fmla="*/ 6391 h 12791"/>
                <a:gd name="T30" fmla="*/ 5351 w 8398"/>
                <a:gd name="T31" fmla="*/ 6941 h 12791"/>
                <a:gd name="T32" fmla="*/ 4851 w 8398"/>
                <a:gd name="T33" fmla="*/ 7289 h 12791"/>
                <a:gd name="T34" fmla="*/ 4208 w 8398"/>
                <a:gd name="T35" fmla="*/ 7610 h 12791"/>
                <a:gd name="T36" fmla="*/ 3886 w 8398"/>
                <a:gd name="T37" fmla="*/ 8017 h 12791"/>
                <a:gd name="T38" fmla="*/ 3742 w 8398"/>
                <a:gd name="T39" fmla="*/ 8567 h 12791"/>
                <a:gd name="T40" fmla="*/ 3674 w 8398"/>
                <a:gd name="T41" fmla="*/ 9151 h 12791"/>
                <a:gd name="T42" fmla="*/ 3522 w 8398"/>
                <a:gd name="T43" fmla="*/ 9600 h 12791"/>
                <a:gd name="T44" fmla="*/ 3327 w 8398"/>
                <a:gd name="T45" fmla="*/ 9828 h 12791"/>
                <a:gd name="T46" fmla="*/ 2895 w 8398"/>
                <a:gd name="T47" fmla="*/ 10057 h 12791"/>
                <a:gd name="T48" fmla="*/ 2489 w 8398"/>
                <a:gd name="T49" fmla="*/ 10234 h 12791"/>
                <a:gd name="T50" fmla="*/ 2150 w 8398"/>
                <a:gd name="T51" fmla="*/ 10404 h 12791"/>
                <a:gd name="T52" fmla="*/ 1922 w 8398"/>
                <a:gd name="T53" fmla="*/ 10624 h 12791"/>
                <a:gd name="T54" fmla="*/ 1668 w 8398"/>
                <a:gd name="T55" fmla="*/ 11208 h 12791"/>
                <a:gd name="T56" fmla="*/ 1295 w 8398"/>
                <a:gd name="T57" fmla="*/ 11809 h 12791"/>
                <a:gd name="T58" fmla="*/ 1092 w 8398"/>
                <a:gd name="T59" fmla="*/ 12080 h 12791"/>
                <a:gd name="T60" fmla="*/ 770 w 8398"/>
                <a:gd name="T61" fmla="*/ 12325 h 12791"/>
                <a:gd name="T62" fmla="*/ 508 w 8398"/>
                <a:gd name="T63" fmla="*/ 12520 h 12791"/>
                <a:gd name="T64" fmla="*/ 195 w 8398"/>
                <a:gd name="T65" fmla="*/ 12698 h 12791"/>
                <a:gd name="T66" fmla="*/ 59 w 8398"/>
                <a:gd name="T67" fmla="*/ 12757 h 12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98" h="12791">
                  <a:moveTo>
                    <a:pt x="8398" y="0"/>
                  </a:moveTo>
                  <a:lnTo>
                    <a:pt x="8331" y="330"/>
                  </a:lnTo>
                  <a:lnTo>
                    <a:pt x="8297" y="508"/>
                  </a:lnTo>
                  <a:lnTo>
                    <a:pt x="8305" y="830"/>
                  </a:lnTo>
                  <a:lnTo>
                    <a:pt x="8263" y="1050"/>
                  </a:lnTo>
                  <a:lnTo>
                    <a:pt x="8229" y="1507"/>
                  </a:lnTo>
                  <a:lnTo>
                    <a:pt x="8178" y="1642"/>
                  </a:lnTo>
                  <a:lnTo>
                    <a:pt x="8110" y="2049"/>
                  </a:lnTo>
                  <a:lnTo>
                    <a:pt x="8110" y="2142"/>
                  </a:lnTo>
                  <a:lnTo>
                    <a:pt x="8077" y="2226"/>
                  </a:lnTo>
                  <a:lnTo>
                    <a:pt x="8077" y="2413"/>
                  </a:lnTo>
                  <a:lnTo>
                    <a:pt x="8034" y="2590"/>
                  </a:lnTo>
                  <a:lnTo>
                    <a:pt x="8034" y="2726"/>
                  </a:lnTo>
                  <a:lnTo>
                    <a:pt x="7967" y="2997"/>
                  </a:lnTo>
                  <a:lnTo>
                    <a:pt x="7967" y="3090"/>
                  </a:lnTo>
                  <a:lnTo>
                    <a:pt x="7899" y="3361"/>
                  </a:lnTo>
                  <a:lnTo>
                    <a:pt x="7746" y="3725"/>
                  </a:lnTo>
                  <a:lnTo>
                    <a:pt x="7730" y="3860"/>
                  </a:lnTo>
                  <a:lnTo>
                    <a:pt x="7636" y="4038"/>
                  </a:lnTo>
                  <a:lnTo>
                    <a:pt x="7408" y="4673"/>
                  </a:lnTo>
                  <a:lnTo>
                    <a:pt x="7188" y="5121"/>
                  </a:lnTo>
                  <a:lnTo>
                    <a:pt x="7069" y="5248"/>
                  </a:lnTo>
                  <a:lnTo>
                    <a:pt x="7061" y="5291"/>
                  </a:lnTo>
                  <a:lnTo>
                    <a:pt x="7001" y="5375"/>
                  </a:lnTo>
                  <a:lnTo>
                    <a:pt x="6756" y="5612"/>
                  </a:lnTo>
                  <a:lnTo>
                    <a:pt x="6637" y="5773"/>
                  </a:lnTo>
                  <a:lnTo>
                    <a:pt x="6290" y="6120"/>
                  </a:lnTo>
                  <a:lnTo>
                    <a:pt x="6146" y="6230"/>
                  </a:lnTo>
                  <a:lnTo>
                    <a:pt x="6087" y="6324"/>
                  </a:lnTo>
                  <a:lnTo>
                    <a:pt x="6019" y="6391"/>
                  </a:lnTo>
                  <a:lnTo>
                    <a:pt x="5859" y="6501"/>
                  </a:lnTo>
                  <a:lnTo>
                    <a:pt x="5351" y="6941"/>
                  </a:lnTo>
                  <a:lnTo>
                    <a:pt x="5080" y="7128"/>
                  </a:lnTo>
                  <a:lnTo>
                    <a:pt x="4851" y="7289"/>
                  </a:lnTo>
                  <a:lnTo>
                    <a:pt x="4343" y="7526"/>
                  </a:lnTo>
                  <a:lnTo>
                    <a:pt x="4208" y="7610"/>
                  </a:lnTo>
                  <a:lnTo>
                    <a:pt x="3988" y="7839"/>
                  </a:lnTo>
                  <a:lnTo>
                    <a:pt x="3886" y="8017"/>
                  </a:lnTo>
                  <a:lnTo>
                    <a:pt x="3818" y="8203"/>
                  </a:lnTo>
                  <a:lnTo>
                    <a:pt x="3742" y="8567"/>
                  </a:lnTo>
                  <a:lnTo>
                    <a:pt x="3725" y="8838"/>
                  </a:lnTo>
                  <a:lnTo>
                    <a:pt x="3674" y="9151"/>
                  </a:lnTo>
                  <a:lnTo>
                    <a:pt x="3657" y="9286"/>
                  </a:lnTo>
                  <a:lnTo>
                    <a:pt x="3522" y="9600"/>
                  </a:lnTo>
                  <a:lnTo>
                    <a:pt x="3403" y="9760"/>
                  </a:lnTo>
                  <a:lnTo>
                    <a:pt x="3327" y="9828"/>
                  </a:lnTo>
                  <a:lnTo>
                    <a:pt x="3065" y="9997"/>
                  </a:lnTo>
                  <a:lnTo>
                    <a:pt x="2895" y="10057"/>
                  </a:lnTo>
                  <a:lnTo>
                    <a:pt x="2862" y="10090"/>
                  </a:lnTo>
                  <a:lnTo>
                    <a:pt x="2489" y="10234"/>
                  </a:lnTo>
                  <a:lnTo>
                    <a:pt x="2252" y="10370"/>
                  </a:lnTo>
                  <a:lnTo>
                    <a:pt x="2150" y="10404"/>
                  </a:lnTo>
                  <a:lnTo>
                    <a:pt x="1981" y="10539"/>
                  </a:lnTo>
                  <a:lnTo>
                    <a:pt x="1922" y="10624"/>
                  </a:lnTo>
                  <a:lnTo>
                    <a:pt x="1744" y="10979"/>
                  </a:lnTo>
                  <a:lnTo>
                    <a:pt x="1668" y="11208"/>
                  </a:lnTo>
                  <a:lnTo>
                    <a:pt x="1448" y="11614"/>
                  </a:lnTo>
                  <a:lnTo>
                    <a:pt x="1295" y="11809"/>
                  </a:lnTo>
                  <a:lnTo>
                    <a:pt x="1211" y="11944"/>
                  </a:lnTo>
                  <a:lnTo>
                    <a:pt x="1092" y="12080"/>
                  </a:lnTo>
                  <a:lnTo>
                    <a:pt x="999" y="12139"/>
                  </a:lnTo>
                  <a:lnTo>
                    <a:pt x="770" y="12325"/>
                  </a:lnTo>
                  <a:lnTo>
                    <a:pt x="533" y="12486"/>
                  </a:lnTo>
                  <a:lnTo>
                    <a:pt x="508" y="12520"/>
                  </a:lnTo>
                  <a:lnTo>
                    <a:pt x="330" y="12655"/>
                  </a:lnTo>
                  <a:lnTo>
                    <a:pt x="195" y="12698"/>
                  </a:lnTo>
                  <a:lnTo>
                    <a:pt x="127" y="12749"/>
                  </a:lnTo>
                  <a:lnTo>
                    <a:pt x="59" y="12757"/>
                  </a:lnTo>
                  <a:lnTo>
                    <a:pt x="0" y="1279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2" name="Freeform 308">
              <a:extLst>
                <a:ext uri="{FF2B5EF4-FFF2-40B4-BE49-F238E27FC236}">
                  <a16:creationId xmlns:a16="http://schemas.microsoft.com/office/drawing/2014/main" id="{D472D87C-837B-48D1-B3EB-28064037E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953"/>
              <a:ext cx="1340" cy="1572"/>
            </a:xfrm>
            <a:custGeom>
              <a:avLst/>
              <a:gdLst>
                <a:gd name="T0" fmla="*/ 7645 w 7704"/>
                <a:gd name="T1" fmla="*/ 169 h 9032"/>
                <a:gd name="T2" fmla="*/ 7205 w 7704"/>
                <a:gd name="T3" fmla="*/ 68 h 9032"/>
                <a:gd name="T4" fmla="*/ 6934 w 7704"/>
                <a:gd name="T5" fmla="*/ 25 h 9032"/>
                <a:gd name="T6" fmla="*/ 6765 w 7704"/>
                <a:gd name="T7" fmla="*/ 17 h 9032"/>
                <a:gd name="T8" fmla="*/ 6663 w 7704"/>
                <a:gd name="T9" fmla="*/ 0 h 9032"/>
                <a:gd name="T10" fmla="*/ 5706 w 7704"/>
                <a:gd name="T11" fmla="*/ 34 h 9032"/>
                <a:gd name="T12" fmla="*/ 5232 w 7704"/>
                <a:gd name="T13" fmla="*/ 152 h 9032"/>
                <a:gd name="T14" fmla="*/ 4826 w 7704"/>
                <a:gd name="T15" fmla="*/ 330 h 9032"/>
                <a:gd name="T16" fmla="*/ 4657 w 7704"/>
                <a:gd name="T17" fmla="*/ 423 h 9032"/>
                <a:gd name="T18" fmla="*/ 4479 w 7704"/>
                <a:gd name="T19" fmla="*/ 567 h 9032"/>
                <a:gd name="T20" fmla="*/ 4318 w 7704"/>
                <a:gd name="T21" fmla="*/ 762 h 9032"/>
                <a:gd name="T22" fmla="*/ 4106 w 7704"/>
                <a:gd name="T23" fmla="*/ 1676 h 9032"/>
                <a:gd name="T24" fmla="*/ 4056 w 7704"/>
                <a:gd name="T25" fmla="*/ 2133 h 9032"/>
                <a:gd name="T26" fmla="*/ 4039 w 7704"/>
                <a:gd name="T27" fmla="*/ 2446 h 9032"/>
                <a:gd name="T28" fmla="*/ 4106 w 7704"/>
                <a:gd name="T29" fmla="*/ 3081 h 9032"/>
                <a:gd name="T30" fmla="*/ 4115 w 7704"/>
                <a:gd name="T31" fmla="*/ 3445 h 9032"/>
                <a:gd name="T32" fmla="*/ 4149 w 7704"/>
                <a:gd name="T33" fmla="*/ 3716 h 9032"/>
                <a:gd name="T34" fmla="*/ 4191 w 7704"/>
                <a:gd name="T35" fmla="*/ 4029 h 9032"/>
                <a:gd name="T36" fmla="*/ 4039 w 7704"/>
                <a:gd name="T37" fmla="*/ 4326 h 9032"/>
                <a:gd name="T38" fmla="*/ 3734 w 7704"/>
                <a:gd name="T39" fmla="*/ 4495 h 9032"/>
                <a:gd name="T40" fmla="*/ 3116 w 7704"/>
                <a:gd name="T41" fmla="*/ 4673 h 9032"/>
                <a:gd name="T42" fmla="*/ 2947 w 7704"/>
                <a:gd name="T43" fmla="*/ 4732 h 9032"/>
                <a:gd name="T44" fmla="*/ 2574 w 7704"/>
                <a:gd name="T45" fmla="*/ 4842 h 9032"/>
                <a:gd name="T46" fmla="*/ 2032 w 7704"/>
                <a:gd name="T47" fmla="*/ 5138 h 9032"/>
                <a:gd name="T48" fmla="*/ 1880 w 7704"/>
                <a:gd name="T49" fmla="*/ 5545 h 9032"/>
                <a:gd name="T50" fmla="*/ 1990 w 7704"/>
                <a:gd name="T51" fmla="*/ 6137 h 9032"/>
                <a:gd name="T52" fmla="*/ 2185 w 7704"/>
                <a:gd name="T53" fmla="*/ 6544 h 9032"/>
                <a:gd name="T54" fmla="*/ 2235 w 7704"/>
                <a:gd name="T55" fmla="*/ 6814 h 9032"/>
                <a:gd name="T56" fmla="*/ 2100 w 7704"/>
                <a:gd name="T57" fmla="*/ 7051 h 9032"/>
                <a:gd name="T58" fmla="*/ 1465 w 7704"/>
                <a:gd name="T59" fmla="*/ 7297 h 9032"/>
                <a:gd name="T60" fmla="*/ 1092 w 7704"/>
                <a:gd name="T61" fmla="*/ 7407 h 9032"/>
                <a:gd name="T62" fmla="*/ 889 w 7704"/>
                <a:gd name="T63" fmla="*/ 7466 h 9032"/>
                <a:gd name="T64" fmla="*/ 618 w 7704"/>
                <a:gd name="T65" fmla="*/ 7525 h 9032"/>
                <a:gd name="T66" fmla="*/ 415 w 7704"/>
                <a:gd name="T67" fmla="*/ 7602 h 9032"/>
                <a:gd name="T68" fmla="*/ 119 w 7704"/>
                <a:gd name="T69" fmla="*/ 7873 h 9032"/>
                <a:gd name="T70" fmla="*/ 0 w 7704"/>
                <a:gd name="T71" fmla="*/ 8279 h 9032"/>
                <a:gd name="T72" fmla="*/ 153 w 7704"/>
                <a:gd name="T73" fmla="*/ 9032 h 9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04" h="9032">
                  <a:moveTo>
                    <a:pt x="7704" y="186"/>
                  </a:moveTo>
                  <a:lnTo>
                    <a:pt x="7645" y="169"/>
                  </a:lnTo>
                  <a:lnTo>
                    <a:pt x="7510" y="127"/>
                  </a:lnTo>
                  <a:lnTo>
                    <a:pt x="7205" y="68"/>
                  </a:lnTo>
                  <a:lnTo>
                    <a:pt x="7171" y="51"/>
                  </a:lnTo>
                  <a:lnTo>
                    <a:pt x="6934" y="25"/>
                  </a:lnTo>
                  <a:lnTo>
                    <a:pt x="6866" y="34"/>
                  </a:lnTo>
                  <a:lnTo>
                    <a:pt x="6765" y="17"/>
                  </a:lnTo>
                  <a:lnTo>
                    <a:pt x="6731" y="25"/>
                  </a:lnTo>
                  <a:lnTo>
                    <a:pt x="6663" y="0"/>
                  </a:lnTo>
                  <a:lnTo>
                    <a:pt x="6045" y="0"/>
                  </a:lnTo>
                  <a:lnTo>
                    <a:pt x="5706" y="34"/>
                  </a:lnTo>
                  <a:lnTo>
                    <a:pt x="5402" y="135"/>
                  </a:lnTo>
                  <a:lnTo>
                    <a:pt x="5232" y="152"/>
                  </a:lnTo>
                  <a:lnTo>
                    <a:pt x="5063" y="203"/>
                  </a:lnTo>
                  <a:lnTo>
                    <a:pt x="4826" y="330"/>
                  </a:lnTo>
                  <a:lnTo>
                    <a:pt x="4691" y="381"/>
                  </a:lnTo>
                  <a:lnTo>
                    <a:pt x="4657" y="423"/>
                  </a:lnTo>
                  <a:lnTo>
                    <a:pt x="4513" y="516"/>
                  </a:lnTo>
                  <a:lnTo>
                    <a:pt x="4479" y="567"/>
                  </a:lnTo>
                  <a:lnTo>
                    <a:pt x="4411" y="626"/>
                  </a:lnTo>
                  <a:lnTo>
                    <a:pt x="4318" y="762"/>
                  </a:lnTo>
                  <a:lnTo>
                    <a:pt x="4242" y="999"/>
                  </a:lnTo>
                  <a:lnTo>
                    <a:pt x="4106" y="1676"/>
                  </a:lnTo>
                  <a:lnTo>
                    <a:pt x="4106" y="1905"/>
                  </a:lnTo>
                  <a:lnTo>
                    <a:pt x="4056" y="2133"/>
                  </a:lnTo>
                  <a:lnTo>
                    <a:pt x="4056" y="2353"/>
                  </a:lnTo>
                  <a:lnTo>
                    <a:pt x="4039" y="2446"/>
                  </a:lnTo>
                  <a:lnTo>
                    <a:pt x="4047" y="2760"/>
                  </a:lnTo>
                  <a:lnTo>
                    <a:pt x="4106" y="3081"/>
                  </a:lnTo>
                  <a:lnTo>
                    <a:pt x="4081" y="3310"/>
                  </a:lnTo>
                  <a:lnTo>
                    <a:pt x="4115" y="3445"/>
                  </a:lnTo>
                  <a:lnTo>
                    <a:pt x="4123" y="3665"/>
                  </a:lnTo>
                  <a:lnTo>
                    <a:pt x="4149" y="3716"/>
                  </a:lnTo>
                  <a:lnTo>
                    <a:pt x="4149" y="3852"/>
                  </a:lnTo>
                  <a:lnTo>
                    <a:pt x="4191" y="4029"/>
                  </a:lnTo>
                  <a:lnTo>
                    <a:pt x="4106" y="4241"/>
                  </a:lnTo>
                  <a:lnTo>
                    <a:pt x="4039" y="4326"/>
                  </a:lnTo>
                  <a:lnTo>
                    <a:pt x="3903" y="4402"/>
                  </a:lnTo>
                  <a:lnTo>
                    <a:pt x="3734" y="4495"/>
                  </a:lnTo>
                  <a:lnTo>
                    <a:pt x="3260" y="4647"/>
                  </a:lnTo>
                  <a:lnTo>
                    <a:pt x="3116" y="4673"/>
                  </a:lnTo>
                  <a:lnTo>
                    <a:pt x="3048" y="4723"/>
                  </a:lnTo>
                  <a:lnTo>
                    <a:pt x="2947" y="4732"/>
                  </a:lnTo>
                  <a:lnTo>
                    <a:pt x="2879" y="4774"/>
                  </a:lnTo>
                  <a:lnTo>
                    <a:pt x="2574" y="4842"/>
                  </a:lnTo>
                  <a:lnTo>
                    <a:pt x="2235" y="4994"/>
                  </a:lnTo>
                  <a:lnTo>
                    <a:pt x="2032" y="5138"/>
                  </a:lnTo>
                  <a:lnTo>
                    <a:pt x="1931" y="5316"/>
                  </a:lnTo>
                  <a:lnTo>
                    <a:pt x="1880" y="5545"/>
                  </a:lnTo>
                  <a:lnTo>
                    <a:pt x="1888" y="5858"/>
                  </a:lnTo>
                  <a:lnTo>
                    <a:pt x="1990" y="6137"/>
                  </a:lnTo>
                  <a:lnTo>
                    <a:pt x="1998" y="6222"/>
                  </a:lnTo>
                  <a:lnTo>
                    <a:pt x="2185" y="6544"/>
                  </a:lnTo>
                  <a:lnTo>
                    <a:pt x="2227" y="6679"/>
                  </a:lnTo>
                  <a:lnTo>
                    <a:pt x="2235" y="6814"/>
                  </a:lnTo>
                  <a:lnTo>
                    <a:pt x="2201" y="6950"/>
                  </a:lnTo>
                  <a:lnTo>
                    <a:pt x="2100" y="7051"/>
                  </a:lnTo>
                  <a:lnTo>
                    <a:pt x="1812" y="7221"/>
                  </a:lnTo>
                  <a:lnTo>
                    <a:pt x="1465" y="7297"/>
                  </a:lnTo>
                  <a:lnTo>
                    <a:pt x="1431" y="7331"/>
                  </a:lnTo>
                  <a:lnTo>
                    <a:pt x="1092" y="7407"/>
                  </a:lnTo>
                  <a:lnTo>
                    <a:pt x="1025" y="7407"/>
                  </a:lnTo>
                  <a:lnTo>
                    <a:pt x="889" y="7466"/>
                  </a:lnTo>
                  <a:lnTo>
                    <a:pt x="822" y="7466"/>
                  </a:lnTo>
                  <a:lnTo>
                    <a:pt x="618" y="7525"/>
                  </a:lnTo>
                  <a:lnTo>
                    <a:pt x="483" y="7593"/>
                  </a:lnTo>
                  <a:lnTo>
                    <a:pt x="415" y="7602"/>
                  </a:lnTo>
                  <a:lnTo>
                    <a:pt x="246" y="7729"/>
                  </a:lnTo>
                  <a:lnTo>
                    <a:pt x="119" y="7873"/>
                  </a:lnTo>
                  <a:lnTo>
                    <a:pt x="77" y="7966"/>
                  </a:lnTo>
                  <a:lnTo>
                    <a:pt x="0" y="8279"/>
                  </a:lnTo>
                  <a:lnTo>
                    <a:pt x="0" y="8465"/>
                  </a:lnTo>
                  <a:lnTo>
                    <a:pt x="153" y="903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3" name="Freeform 309">
              <a:extLst>
                <a:ext uri="{FF2B5EF4-FFF2-40B4-BE49-F238E27FC236}">
                  <a16:creationId xmlns:a16="http://schemas.microsoft.com/office/drawing/2014/main" id="{085FCC5F-55C9-40A0-BFD6-AD631790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" y="10"/>
              <a:ext cx="1398" cy="1089"/>
            </a:xfrm>
            <a:custGeom>
              <a:avLst/>
              <a:gdLst>
                <a:gd name="T0" fmla="*/ 7890 w 8034"/>
                <a:gd name="T1" fmla="*/ 5147 h 6256"/>
                <a:gd name="T2" fmla="*/ 7145 w 8034"/>
                <a:gd name="T3" fmla="*/ 5418 h 6256"/>
                <a:gd name="T4" fmla="*/ 6942 w 8034"/>
                <a:gd name="T5" fmla="*/ 5477 h 6256"/>
                <a:gd name="T6" fmla="*/ 6604 w 8034"/>
                <a:gd name="T7" fmla="*/ 5570 h 6256"/>
                <a:gd name="T8" fmla="*/ 6265 w 8034"/>
                <a:gd name="T9" fmla="*/ 5672 h 6256"/>
                <a:gd name="T10" fmla="*/ 5893 w 8034"/>
                <a:gd name="T11" fmla="*/ 5782 h 6256"/>
                <a:gd name="T12" fmla="*/ 5655 w 8034"/>
                <a:gd name="T13" fmla="*/ 5849 h 6256"/>
                <a:gd name="T14" fmla="*/ 5520 w 8034"/>
                <a:gd name="T15" fmla="*/ 5883 h 6256"/>
                <a:gd name="T16" fmla="*/ 4944 w 8034"/>
                <a:gd name="T17" fmla="*/ 5985 h 6256"/>
                <a:gd name="T18" fmla="*/ 4369 w 8034"/>
                <a:gd name="T19" fmla="*/ 6120 h 6256"/>
                <a:gd name="T20" fmla="*/ 4064 w 8034"/>
                <a:gd name="T21" fmla="*/ 6180 h 6256"/>
                <a:gd name="T22" fmla="*/ 3691 w 8034"/>
                <a:gd name="T23" fmla="*/ 6197 h 6256"/>
                <a:gd name="T24" fmla="*/ 3480 w 8034"/>
                <a:gd name="T25" fmla="*/ 6256 h 6256"/>
                <a:gd name="T26" fmla="*/ 3141 w 8034"/>
                <a:gd name="T27" fmla="*/ 6163 h 6256"/>
                <a:gd name="T28" fmla="*/ 3090 w 8034"/>
                <a:gd name="T29" fmla="*/ 6129 h 6256"/>
                <a:gd name="T30" fmla="*/ 2701 w 8034"/>
                <a:gd name="T31" fmla="*/ 5824 h 6256"/>
                <a:gd name="T32" fmla="*/ 2557 w 8034"/>
                <a:gd name="T33" fmla="*/ 5485 h 6256"/>
                <a:gd name="T34" fmla="*/ 2388 w 8034"/>
                <a:gd name="T35" fmla="*/ 4944 h 6256"/>
                <a:gd name="T36" fmla="*/ 2345 w 8034"/>
                <a:gd name="T37" fmla="*/ 4707 h 6256"/>
                <a:gd name="T38" fmla="*/ 2066 w 8034"/>
                <a:gd name="T39" fmla="*/ 4165 h 6256"/>
                <a:gd name="T40" fmla="*/ 1643 w 8034"/>
                <a:gd name="T41" fmla="*/ 3767 h 6256"/>
                <a:gd name="T42" fmla="*/ 1524 w 8034"/>
                <a:gd name="T43" fmla="*/ 3691 h 6256"/>
                <a:gd name="T44" fmla="*/ 1346 w 8034"/>
                <a:gd name="T45" fmla="*/ 3564 h 6256"/>
                <a:gd name="T46" fmla="*/ 940 w 8034"/>
                <a:gd name="T47" fmla="*/ 3251 h 6256"/>
                <a:gd name="T48" fmla="*/ 644 w 8034"/>
                <a:gd name="T49" fmla="*/ 2929 h 6256"/>
                <a:gd name="T50" fmla="*/ 576 w 8034"/>
                <a:gd name="T51" fmla="*/ 2777 h 6256"/>
                <a:gd name="T52" fmla="*/ 440 w 8034"/>
                <a:gd name="T53" fmla="*/ 2396 h 6256"/>
                <a:gd name="T54" fmla="*/ 415 w 8034"/>
                <a:gd name="T55" fmla="*/ 2226 h 6256"/>
                <a:gd name="T56" fmla="*/ 296 w 8034"/>
                <a:gd name="T57" fmla="*/ 1617 h 6256"/>
                <a:gd name="T58" fmla="*/ 203 w 8034"/>
                <a:gd name="T59" fmla="*/ 1143 h 6256"/>
                <a:gd name="T60" fmla="*/ 161 w 8034"/>
                <a:gd name="T61" fmla="*/ 838 h 6256"/>
                <a:gd name="T62" fmla="*/ 127 w 8034"/>
                <a:gd name="T63" fmla="*/ 635 h 6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34" h="6256">
                  <a:moveTo>
                    <a:pt x="8034" y="5113"/>
                  </a:moveTo>
                  <a:lnTo>
                    <a:pt x="7890" y="5147"/>
                  </a:lnTo>
                  <a:lnTo>
                    <a:pt x="7586" y="5223"/>
                  </a:lnTo>
                  <a:lnTo>
                    <a:pt x="7145" y="5418"/>
                  </a:lnTo>
                  <a:lnTo>
                    <a:pt x="7044" y="5426"/>
                  </a:lnTo>
                  <a:lnTo>
                    <a:pt x="6942" y="5477"/>
                  </a:lnTo>
                  <a:lnTo>
                    <a:pt x="6875" y="5477"/>
                  </a:lnTo>
                  <a:lnTo>
                    <a:pt x="6604" y="5570"/>
                  </a:lnTo>
                  <a:lnTo>
                    <a:pt x="6536" y="5570"/>
                  </a:lnTo>
                  <a:lnTo>
                    <a:pt x="6265" y="5672"/>
                  </a:lnTo>
                  <a:lnTo>
                    <a:pt x="6130" y="5680"/>
                  </a:lnTo>
                  <a:lnTo>
                    <a:pt x="5893" y="5782"/>
                  </a:lnTo>
                  <a:lnTo>
                    <a:pt x="5791" y="5790"/>
                  </a:lnTo>
                  <a:lnTo>
                    <a:pt x="5655" y="5849"/>
                  </a:lnTo>
                  <a:lnTo>
                    <a:pt x="5554" y="5858"/>
                  </a:lnTo>
                  <a:lnTo>
                    <a:pt x="5520" y="5883"/>
                  </a:lnTo>
                  <a:lnTo>
                    <a:pt x="5012" y="5951"/>
                  </a:lnTo>
                  <a:lnTo>
                    <a:pt x="4944" y="5985"/>
                  </a:lnTo>
                  <a:lnTo>
                    <a:pt x="4707" y="6027"/>
                  </a:lnTo>
                  <a:lnTo>
                    <a:pt x="4369" y="6120"/>
                  </a:lnTo>
                  <a:lnTo>
                    <a:pt x="4335" y="6146"/>
                  </a:lnTo>
                  <a:lnTo>
                    <a:pt x="4064" y="6180"/>
                  </a:lnTo>
                  <a:lnTo>
                    <a:pt x="4030" y="6197"/>
                  </a:lnTo>
                  <a:lnTo>
                    <a:pt x="3691" y="6197"/>
                  </a:lnTo>
                  <a:lnTo>
                    <a:pt x="3547" y="6222"/>
                  </a:lnTo>
                  <a:lnTo>
                    <a:pt x="3480" y="6256"/>
                  </a:lnTo>
                  <a:lnTo>
                    <a:pt x="3277" y="6230"/>
                  </a:lnTo>
                  <a:lnTo>
                    <a:pt x="3141" y="6163"/>
                  </a:lnTo>
                  <a:lnTo>
                    <a:pt x="3107" y="6163"/>
                  </a:lnTo>
                  <a:lnTo>
                    <a:pt x="3090" y="6129"/>
                  </a:lnTo>
                  <a:lnTo>
                    <a:pt x="2828" y="5960"/>
                  </a:lnTo>
                  <a:lnTo>
                    <a:pt x="2701" y="5824"/>
                  </a:lnTo>
                  <a:lnTo>
                    <a:pt x="2692" y="5773"/>
                  </a:lnTo>
                  <a:lnTo>
                    <a:pt x="2557" y="5485"/>
                  </a:lnTo>
                  <a:lnTo>
                    <a:pt x="2548" y="5384"/>
                  </a:lnTo>
                  <a:lnTo>
                    <a:pt x="2388" y="4944"/>
                  </a:lnTo>
                  <a:lnTo>
                    <a:pt x="2388" y="4876"/>
                  </a:lnTo>
                  <a:lnTo>
                    <a:pt x="2345" y="4707"/>
                  </a:lnTo>
                  <a:lnTo>
                    <a:pt x="2193" y="4368"/>
                  </a:lnTo>
                  <a:lnTo>
                    <a:pt x="2066" y="4165"/>
                  </a:lnTo>
                  <a:lnTo>
                    <a:pt x="1829" y="3911"/>
                  </a:lnTo>
                  <a:lnTo>
                    <a:pt x="1643" y="3767"/>
                  </a:lnTo>
                  <a:lnTo>
                    <a:pt x="1549" y="3725"/>
                  </a:lnTo>
                  <a:lnTo>
                    <a:pt x="1524" y="3691"/>
                  </a:lnTo>
                  <a:lnTo>
                    <a:pt x="1380" y="3606"/>
                  </a:lnTo>
                  <a:lnTo>
                    <a:pt x="1346" y="3564"/>
                  </a:lnTo>
                  <a:lnTo>
                    <a:pt x="1075" y="3395"/>
                  </a:lnTo>
                  <a:lnTo>
                    <a:pt x="940" y="3251"/>
                  </a:lnTo>
                  <a:lnTo>
                    <a:pt x="830" y="3158"/>
                  </a:lnTo>
                  <a:lnTo>
                    <a:pt x="644" y="2929"/>
                  </a:lnTo>
                  <a:lnTo>
                    <a:pt x="635" y="2878"/>
                  </a:lnTo>
                  <a:lnTo>
                    <a:pt x="576" y="2777"/>
                  </a:lnTo>
                  <a:lnTo>
                    <a:pt x="534" y="2599"/>
                  </a:lnTo>
                  <a:lnTo>
                    <a:pt x="440" y="2396"/>
                  </a:lnTo>
                  <a:lnTo>
                    <a:pt x="415" y="2294"/>
                  </a:lnTo>
                  <a:lnTo>
                    <a:pt x="415" y="2226"/>
                  </a:lnTo>
                  <a:lnTo>
                    <a:pt x="339" y="1922"/>
                  </a:lnTo>
                  <a:lnTo>
                    <a:pt x="296" y="1617"/>
                  </a:lnTo>
                  <a:lnTo>
                    <a:pt x="212" y="1278"/>
                  </a:lnTo>
                  <a:lnTo>
                    <a:pt x="203" y="1143"/>
                  </a:lnTo>
                  <a:lnTo>
                    <a:pt x="169" y="1041"/>
                  </a:lnTo>
                  <a:lnTo>
                    <a:pt x="161" y="838"/>
                  </a:lnTo>
                  <a:lnTo>
                    <a:pt x="136" y="804"/>
                  </a:lnTo>
                  <a:lnTo>
                    <a:pt x="127" y="635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4" name="Freeform 310">
              <a:extLst>
                <a:ext uri="{FF2B5EF4-FFF2-40B4-BE49-F238E27FC236}">
                  <a16:creationId xmlns:a16="http://schemas.microsoft.com/office/drawing/2014/main" id="{5ACC2FA4-D2AD-48A9-BEAD-65CBCEDF5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3093"/>
              <a:ext cx="35" cy="337"/>
            </a:xfrm>
            <a:custGeom>
              <a:avLst/>
              <a:gdLst>
                <a:gd name="T0" fmla="*/ 0 w 203"/>
                <a:gd name="T1" fmla="*/ 0 h 1939"/>
                <a:gd name="T2" fmla="*/ 102 w 203"/>
                <a:gd name="T3" fmla="*/ 203 h 1939"/>
                <a:gd name="T4" fmla="*/ 93 w 203"/>
                <a:gd name="T5" fmla="*/ 254 h 1939"/>
                <a:gd name="T6" fmla="*/ 152 w 203"/>
                <a:gd name="T7" fmla="*/ 390 h 1939"/>
                <a:gd name="T8" fmla="*/ 169 w 203"/>
                <a:gd name="T9" fmla="*/ 610 h 1939"/>
                <a:gd name="T10" fmla="*/ 195 w 203"/>
                <a:gd name="T11" fmla="*/ 660 h 1939"/>
                <a:gd name="T12" fmla="*/ 203 w 203"/>
                <a:gd name="T13" fmla="*/ 974 h 1939"/>
                <a:gd name="T14" fmla="*/ 119 w 203"/>
                <a:gd name="T15" fmla="*/ 1702 h 1939"/>
                <a:gd name="T16" fmla="*/ 0 w 203"/>
                <a:gd name="T17" fmla="*/ 1939 h 1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1939">
                  <a:moveTo>
                    <a:pt x="0" y="0"/>
                  </a:moveTo>
                  <a:lnTo>
                    <a:pt x="102" y="203"/>
                  </a:lnTo>
                  <a:lnTo>
                    <a:pt x="93" y="254"/>
                  </a:lnTo>
                  <a:lnTo>
                    <a:pt x="152" y="390"/>
                  </a:lnTo>
                  <a:lnTo>
                    <a:pt x="169" y="610"/>
                  </a:lnTo>
                  <a:lnTo>
                    <a:pt x="195" y="660"/>
                  </a:lnTo>
                  <a:lnTo>
                    <a:pt x="203" y="974"/>
                  </a:lnTo>
                  <a:lnTo>
                    <a:pt x="119" y="1702"/>
                  </a:lnTo>
                  <a:lnTo>
                    <a:pt x="0" y="1939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5" name="Freeform 311">
              <a:extLst>
                <a:ext uri="{FF2B5EF4-FFF2-40B4-BE49-F238E27FC236}">
                  <a16:creationId xmlns:a16="http://schemas.microsoft.com/office/drawing/2014/main" id="{5F570C65-EAC8-4835-A7C1-A0DBDE084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10"/>
              <a:ext cx="3453" cy="2512"/>
            </a:xfrm>
            <a:custGeom>
              <a:avLst/>
              <a:gdLst>
                <a:gd name="T0" fmla="*/ 195 w 19844"/>
                <a:gd name="T1" fmla="*/ 13087 h 14425"/>
                <a:gd name="T2" fmla="*/ 737 w 19844"/>
                <a:gd name="T3" fmla="*/ 13062 h 14425"/>
                <a:gd name="T4" fmla="*/ 1414 w 19844"/>
                <a:gd name="T5" fmla="*/ 12690 h 14425"/>
                <a:gd name="T6" fmla="*/ 2811 w 19844"/>
                <a:gd name="T7" fmla="*/ 10895 h 14425"/>
                <a:gd name="T8" fmla="*/ 3454 w 19844"/>
                <a:gd name="T9" fmla="*/ 10184 h 14425"/>
                <a:gd name="T10" fmla="*/ 4275 w 19844"/>
                <a:gd name="T11" fmla="*/ 9617 h 14425"/>
                <a:gd name="T12" fmla="*/ 4030 w 19844"/>
                <a:gd name="T13" fmla="*/ 10836 h 14425"/>
                <a:gd name="T14" fmla="*/ 3971 w 19844"/>
                <a:gd name="T15" fmla="*/ 11877 h 14425"/>
                <a:gd name="T16" fmla="*/ 4157 w 19844"/>
                <a:gd name="T17" fmla="*/ 12825 h 14425"/>
                <a:gd name="T18" fmla="*/ 4572 w 19844"/>
                <a:gd name="T19" fmla="*/ 13655 h 14425"/>
                <a:gd name="T20" fmla="*/ 5410 w 19844"/>
                <a:gd name="T21" fmla="*/ 14332 h 14425"/>
                <a:gd name="T22" fmla="*/ 6316 w 19844"/>
                <a:gd name="T23" fmla="*/ 14374 h 14425"/>
                <a:gd name="T24" fmla="*/ 6866 w 19844"/>
                <a:gd name="T25" fmla="*/ 13722 h 14425"/>
                <a:gd name="T26" fmla="*/ 7086 w 19844"/>
                <a:gd name="T27" fmla="*/ 12808 h 14425"/>
                <a:gd name="T28" fmla="*/ 7408 w 19844"/>
                <a:gd name="T29" fmla="*/ 11962 h 14425"/>
                <a:gd name="T30" fmla="*/ 7882 w 19844"/>
                <a:gd name="T31" fmla="*/ 11648 h 14425"/>
                <a:gd name="T32" fmla="*/ 8449 w 19844"/>
                <a:gd name="T33" fmla="*/ 10565 h 14425"/>
                <a:gd name="T34" fmla="*/ 8534 w 19844"/>
                <a:gd name="T35" fmla="*/ 9414 h 14425"/>
                <a:gd name="T36" fmla="*/ 7975 w 19844"/>
                <a:gd name="T37" fmla="*/ 8753 h 14425"/>
                <a:gd name="T38" fmla="*/ 7357 w 19844"/>
                <a:gd name="T39" fmla="*/ 8499 h 14425"/>
                <a:gd name="T40" fmla="*/ 6570 w 19844"/>
                <a:gd name="T41" fmla="*/ 8330 h 14425"/>
                <a:gd name="T42" fmla="*/ 5520 w 19844"/>
                <a:gd name="T43" fmla="*/ 7991 h 14425"/>
                <a:gd name="T44" fmla="*/ 5012 w 19844"/>
                <a:gd name="T45" fmla="*/ 7974 h 14425"/>
                <a:gd name="T46" fmla="*/ 4631 w 19844"/>
                <a:gd name="T47" fmla="*/ 7932 h 14425"/>
                <a:gd name="T48" fmla="*/ 5037 w 19844"/>
                <a:gd name="T49" fmla="*/ 7255 h 14425"/>
                <a:gd name="T50" fmla="*/ 5571 w 19844"/>
                <a:gd name="T51" fmla="*/ 6789 h 14425"/>
                <a:gd name="T52" fmla="*/ 6129 w 19844"/>
                <a:gd name="T53" fmla="*/ 6417 h 14425"/>
                <a:gd name="T54" fmla="*/ 7238 w 19844"/>
                <a:gd name="T55" fmla="*/ 5757 h 14425"/>
                <a:gd name="T56" fmla="*/ 8339 w 19844"/>
                <a:gd name="T57" fmla="*/ 4792 h 14425"/>
                <a:gd name="T58" fmla="*/ 8602 w 19844"/>
                <a:gd name="T59" fmla="*/ 4140 h 14425"/>
                <a:gd name="T60" fmla="*/ 8957 w 19844"/>
                <a:gd name="T61" fmla="*/ 2921 h 14425"/>
                <a:gd name="T62" fmla="*/ 9330 w 19844"/>
                <a:gd name="T63" fmla="*/ 1566 h 14425"/>
                <a:gd name="T64" fmla="*/ 9482 w 19844"/>
                <a:gd name="T65" fmla="*/ 754 h 14425"/>
                <a:gd name="T66" fmla="*/ 9643 w 19844"/>
                <a:gd name="T67" fmla="*/ 0 h 14425"/>
                <a:gd name="T68" fmla="*/ 10185 w 19844"/>
                <a:gd name="T69" fmla="*/ 1558 h 14425"/>
                <a:gd name="T70" fmla="*/ 10803 w 19844"/>
                <a:gd name="T71" fmla="*/ 3547 h 14425"/>
                <a:gd name="T72" fmla="*/ 11328 w 19844"/>
                <a:gd name="T73" fmla="*/ 4309 h 14425"/>
                <a:gd name="T74" fmla="*/ 11852 w 19844"/>
                <a:gd name="T75" fmla="*/ 5012 h 14425"/>
                <a:gd name="T76" fmla="*/ 12242 w 19844"/>
                <a:gd name="T77" fmla="*/ 5401 h 14425"/>
                <a:gd name="T78" fmla="*/ 13495 w 19844"/>
                <a:gd name="T79" fmla="*/ 6281 h 14425"/>
                <a:gd name="T80" fmla="*/ 14138 w 19844"/>
                <a:gd name="T81" fmla="*/ 6866 h 14425"/>
                <a:gd name="T82" fmla="*/ 14773 w 19844"/>
                <a:gd name="T83" fmla="*/ 7416 h 14425"/>
                <a:gd name="T84" fmla="*/ 15848 w 19844"/>
                <a:gd name="T85" fmla="*/ 7551 h 14425"/>
                <a:gd name="T86" fmla="*/ 16720 w 19844"/>
                <a:gd name="T87" fmla="*/ 7204 h 14425"/>
                <a:gd name="T88" fmla="*/ 18016 w 19844"/>
                <a:gd name="T89" fmla="*/ 6425 h 14425"/>
                <a:gd name="T90" fmla="*/ 19328 w 19844"/>
                <a:gd name="T91" fmla="*/ 5790 h 14425"/>
                <a:gd name="T92" fmla="*/ 19413 w 19844"/>
                <a:gd name="T93" fmla="*/ 6256 h 14425"/>
                <a:gd name="T94" fmla="*/ 19057 w 19844"/>
                <a:gd name="T95" fmla="*/ 7331 h 14425"/>
                <a:gd name="T96" fmla="*/ 18778 w 19844"/>
                <a:gd name="T97" fmla="*/ 8279 h 14425"/>
                <a:gd name="T98" fmla="*/ 18922 w 19844"/>
                <a:gd name="T99" fmla="*/ 9456 h 14425"/>
                <a:gd name="T100" fmla="*/ 19734 w 19844"/>
                <a:gd name="T101" fmla="*/ 10649 h 14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44" h="14425">
                  <a:moveTo>
                    <a:pt x="0" y="13054"/>
                  </a:moveTo>
                  <a:lnTo>
                    <a:pt x="102" y="13062"/>
                  </a:lnTo>
                  <a:lnTo>
                    <a:pt x="152" y="13096"/>
                  </a:lnTo>
                  <a:lnTo>
                    <a:pt x="195" y="13087"/>
                  </a:lnTo>
                  <a:lnTo>
                    <a:pt x="423" y="13113"/>
                  </a:lnTo>
                  <a:lnTo>
                    <a:pt x="559" y="13096"/>
                  </a:lnTo>
                  <a:lnTo>
                    <a:pt x="643" y="13062"/>
                  </a:lnTo>
                  <a:lnTo>
                    <a:pt x="737" y="13062"/>
                  </a:lnTo>
                  <a:lnTo>
                    <a:pt x="923" y="13020"/>
                  </a:lnTo>
                  <a:lnTo>
                    <a:pt x="1101" y="12944"/>
                  </a:lnTo>
                  <a:lnTo>
                    <a:pt x="1270" y="12825"/>
                  </a:lnTo>
                  <a:lnTo>
                    <a:pt x="1414" y="12690"/>
                  </a:lnTo>
                  <a:lnTo>
                    <a:pt x="2218" y="11648"/>
                  </a:lnTo>
                  <a:lnTo>
                    <a:pt x="2548" y="11234"/>
                  </a:lnTo>
                  <a:lnTo>
                    <a:pt x="2616" y="11174"/>
                  </a:lnTo>
                  <a:lnTo>
                    <a:pt x="2811" y="10895"/>
                  </a:lnTo>
                  <a:lnTo>
                    <a:pt x="2912" y="10802"/>
                  </a:lnTo>
                  <a:lnTo>
                    <a:pt x="3065" y="10582"/>
                  </a:lnTo>
                  <a:lnTo>
                    <a:pt x="3268" y="10345"/>
                  </a:lnTo>
                  <a:lnTo>
                    <a:pt x="3454" y="10184"/>
                  </a:lnTo>
                  <a:lnTo>
                    <a:pt x="3573" y="10048"/>
                  </a:lnTo>
                  <a:lnTo>
                    <a:pt x="3920" y="9761"/>
                  </a:lnTo>
                  <a:lnTo>
                    <a:pt x="4123" y="9642"/>
                  </a:lnTo>
                  <a:lnTo>
                    <a:pt x="4275" y="9617"/>
                  </a:lnTo>
                  <a:lnTo>
                    <a:pt x="4301" y="9794"/>
                  </a:lnTo>
                  <a:lnTo>
                    <a:pt x="4165" y="10065"/>
                  </a:lnTo>
                  <a:lnTo>
                    <a:pt x="4098" y="10294"/>
                  </a:lnTo>
                  <a:lnTo>
                    <a:pt x="4030" y="10836"/>
                  </a:lnTo>
                  <a:lnTo>
                    <a:pt x="4030" y="11064"/>
                  </a:lnTo>
                  <a:lnTo>
                    <a:pt x="3988" y="11242"/>
                  </a:lnTo>
                  <a:lnTo>
                    <a:pt x="3971" y="11513"/>
                  </a:lnTo>
                  <a:lnTo>
                    <a:pt x="3971" y="11877"/>
                  </a:lnTo>
                  <a:lnTo>
                    <a:pt x="4004" y="12105"/>
                  </a:lnTo>
                  <a:lnTo>
                    <a:pt x="4004" y="12241"/>
                  </a:lnTo>
                  <a:lnTo>
                    <a:pt x="4106" y="12740"/>
                  </a:lnTo>
                  <a:lnTo>
                    <a:pt x="4157" y="12825"/>
                  </a:lnTo>
                  <a:lnTo>
                    <a:pt x="4199" y="13011"/>
                  </a:lnTo>
                  <a:lnTo>
                    <a:pt x="4436" y="13511"/>
                  </a:lnTo>
                  <a:lnTo>
                    <a:pt x="4496" y="13587"/>
                  </a:lnTo>
                  <a:lnTo>
                    <a:pt x="4572" y="13655"/>
                  </a:lnTo>
                  <a:lnTo>
                    <a:pt x="4614" y="13748"/>
                  </a:lnTo>
                  <a:lnTo>
                    <a:pt x="4775" y="13951"/>
                  </a:lnTo>
                  <a:lnTo>
                    <a:pt x="4970" y="14103"/>
                  </a:lnTo>
                  <a:lnTo>
                    <a:pt x="5410" y="14332"/>
                  </a:lnTo>
                  <a:lnTo>
                    <a:pt x="5638" y="14366"/>
                  </a:lnTo>
                  <a:lnTo>
                    <a:pt x="5723" y="14400"/>
                  </a:lnTo>
                  <a:lnTo>
                    <a:pt x="6087" y="14425"/>
                  </a:lnTo>
                  <a:lnTo>
                    <a:pt x="6316" y="14374"/>
                  </a:lnTo>
                  <a:lnTo>
                    <a:pt x="6485" y="14289"/>
                  </a:lnTo>
                  <a:lnTo>
                    <a:pt x="6629" y="14162"/>
                  </a:lnTo>
                  <a:lnTo>
                    <a:pt x="6790" y="13993"/>
                  </a:lnTo>
                  <a:lnTo>
                    <a:pt x="6866" y="13722"/>
                  </a:lnTo>
                  <a:lnTo>
                    <a:pt x="6858" y="13519"/>
                  </a:lnTo>
                  <a:lnTo>
                    <a:pt x="6968" y="13181"/>
                  </a:lnTo>
                  <a:lnTo>
                    <a:pt x="6993" y="13045"/>
                  </a:lnTo>
                  <a:lnTo>
                    <a:pt x="7086" y="12808"/>
                  </a:lnTo>
                  <a:lnTo>
                    <a:pt x="7103" y="12639"/>
                  </a:lnTo>
                  <a:lnTo>
                    <a:pt x="7188" y="12334"/>
                  </a:lnTo>
                  <a:lnTo>
                    <a:pt x="7230" y="12232"/>
                  </a:lnTo>
                  <a:lnTo>
                    <a:pt x="7408" y="11962"/>
                  </a:lnTo>
                  <a:lnTo>
                    <a:pt x="7594" y="11860"/>
                  </a:lnTo>
                  <a:lnTo>
                    <a:pt x="7772" y="11733"/>
                  </a:lnTo>
                  <a:lnTo>
                    <a:pt x="7840" y="11665"/>
                  </a:lnTo>
                  <a:lnTo>
                    <a:pt x="7882" y="11648"/>
                  </a:lnTo>
                  <a:lnTo>
                    <a:pt x="8161" y="11208"/>
                  </a:lnTo>
                  <a:lnTo>
                    <a:pt x="8339" y="10836"/>
                  </a:lnTo>
                  <a:lnTo>
                    <a:pt x="8348" y="10768"/>
                  </a:lnTo>
                  <a:lnTo>
                    <a:pt x="8449" y="10565"/>
                  </a:lnTo>
                  <a:lnTo>
                    <a:pt x="8508" y="10395"/>
                  </a:lnTo>
                  <a:lnTo>
                    <a:pt x="8576" y="9989"/>
                  </a:lnTo>
                  <a:lnTo>
                    <a:pt x="8568" y="9684"/>
                  </a:lnTo>
                  <a:lnTo>
                    <a:pt x="8534" y="9414"/>
                  </a:lnTo>
                  <a:lnTo>
                    <a:pt x="8483" y="9278"/>
                  </a:lnTo>
                  <a:lnTo>
                    <a:pt x="8407" y="9143"/>
                  </a:lnTo>
                  <a:lnTo>
                    <a:pt x="8212" y="8939"/>
                  </a:lnTo>
                  <a:lnTo>
                    <a:pt x="7975" y="8753"/>
                  </a:lnTo>
                  <a:lnTo>
                    <a:pt x="7696" y="8618"/>
                  </a:lnTo>
                  <a:lnTo>
                    <a:pt x="7594" y="8550"/>
                  </a:lnTo>
                  <a:lnTo>
                    <a:pt x="7391" y="8482"/>
                  </a:lnTo>
                  <a:lnTo>
                    <a:pt x="7357" y="8499"/>
                  </a:lnTo>
                  <a:lnTo>
                    <a:pt x="7018" y="8415"/>
                  </a:lnTo>
                  <a:lnTo>
                    <a:pt x="6985" y="8432"/>
                  </a:lnTo>
                  <a:lnTo>
                    <a:pt x="6747" y="8347"/>
                  </a:lnTo>
                  <a:lnTo>
                    <a:pt x="6570" y="8330"/>
                  </a:lnTo>
                  <a:lnTo>
                    <a:pt x="5892" y="8101"/>
                  </a:lnTo>
                  <a:lnTo>
                    <a:pt x="5757" y="8093"/>
                  </a:lnTo>
                  <a:lnTo>
                    <a:pt x="5689" y="8042"/>
                  </a:lnTo>
                  <a:lnTo>
                    <a:pt x="5520" y="7991"/>
                  </a:lnTo>
                  <a:lnTo>
                    <a:pt x="5317" y="7941"/>
                  </a:lnTo>
                  <a:lnTo>
                    <a:pt x="5114" y="7958"/>
                  </a:lnTo>
                  <a:lnTo>
                    <a:pt x="5046" y="7991"/>
                  </a:lnTo>
                  <a:lnTo>
                    <a:pt x="5012" y="7974"/>
                  </a:lnTo>
                  <a:lnTo>
                    <a:pt x="4876" y="8025"/>
                  </a:lnTo>
                  <a:lnTo>
                    <a:pt x="4809" y="8068"/>
                  </a:lnTo>
                  <a:lnTo>
                    <a:pt x="4707" y="8093"/>
                  </a:lnTo>
                  <a:lnTo>
                    <a:pt x="4631" y="7932"/>
                  </a:lnTo>
                  <a:lnTo>
                    <a:pt x="4716" y="7695"/>
                  </a:lnTo>
                  <a:lnTo>
                    <a:pt x="4851" y="7492"/>
                  </a:lnTo>
                  <a:lnTo>
                    <a:pt x="4970" y="7365"/>
                  </a:lnTo>
                  <a:lnTo>
                    <a:pt x="5037" y="7255"/>
                  </a:lnTo>
                  <a:lnTo>
                    <a:pt x="5080" y="7238"/>
                  </a:lnTo>
                  <a:lnTo>
                    <a:pt x="5122" y="7162"/>
                  </a:lnTo>
                  <a:lnTo>
                    <a:pt x="5410" y="6899"/>
                  </a:lnTo>
                  <a:lnTo>
                    <a:pt x="5571" y="6789"/>
                  </a:lnTo>
                  <a:lnTo>
                    <a:pt x="5647" y="6713"/>
                  </a:lnTo>
                  <a:lnTo>
                    <a:pt x="5782" y="6645"/>
                  </a:lnTo>
                  <a:lnTo>
                    <a:pt x="5994" y="6485"/>
                  </a:lnTo>
                  <a:lnTo>
                    <a:pt x="6129" y="6417"/>
                  </a:lnTo>
                  <a:lnTo>
                    <a:pt x="6383" y="6239"/>
                  </a:lnTo>
                  <a:lnTo>
                    <a:pt x="6502" y="6180"/>
                  </a:lnTo>
                  <a:lnTo>
                    <a:pt x="6993" y="5875"/>
                  </a:lnTo>
                  <a:lnTo>
                    <a:pt x="7238" y="5757"/>
                  </a:lnTo>
                  <a:lnTo>
                    <a:pt x="7806" y="5401"/>
                  </a:lnTo>
                  <a:lnTo>
                    <a:pt x="8000" y="5240"/>
                  </a:lnTo>
                  <a:lnTo>
                    <a:pt x="8161" y="5062"/>
                  </a:lnTo>
                  <a:lnTo>
                    <a:pt x="8339" y="4792"/>
                  </a:lnTo>
                  <a:lnTo>
                    <a:pt x="8466" y="4555"/>
                  </a:lnTo>
                  <a:lnTo>
                    <a:pt x="8542" y="4275"/>
                  </a:lnTo>
                  <a:lnTo>
                    <a:pt x="8568" y="4258"/>
                  </a:lnTo>
                  <a:lnTo>
                    <a:pt x="8602" y="4140"/>
                  </a:lnTo>
                  <a:lnTo>
                    <a:pt x="8610" y="3970"/>
                  </a:lnTo>
                  <a:lnTo>
                    <a:pt x="8906" y="3090"/>
                  </a:lnTo>
                  <a:lnTo>
                    <a:pt x="8906" y="3022"/>
                  </a:lnTo>
                  <a:lnTo>
                    <a:pt x="8957" y="2921"/>
                  </a:lnTo>
                  <a:lnTo>
                    <a:pt x="9093" y="2345"/>
                  </a:lnTo>
                  <a:lnTo>
                    <a:pt x="9152" y="2210"/>
                  </a:lnTo>
                  <a:lnTo>
                    <a:pt x="9186" y="2007"/>
                  </a:lnTo>
                  <a:lnTo>
                    <a:pt x="9330" y="1566"/>
                  </a:lnTo>
                  <a:lnTo>
                    <a:pt x="9330" y="1465"/>
                  </a:lnTo>
                  <a:lnTo>
                    <a:pt x="9380" y="1329"/>
                  </a:lnTo>
                  <a:lnTo>
                    <a:pt x="9380" y="1262"/>
                  </a:lnTo>
                  <a:lnTo>
                    <a:pt x="9482" y="754"/>
                  </a:lnTo>
                  <a:lnTo>
                    <a:pt x="9465" y="280"/>
                  </a:lnTo>
                  <a:lnTo>
                    <a:pt x="9516" y="76"/>
                  </a:lnTo>
                  <a:lnTo>
                    <a:pt x="9550" y="34"/>
                  </a:lnTo>
                  <a:lnTo>
                    <a:pt x="9643" y="0"/>
                  </a:lnTo>
                  <a:lnTo>
                    <a:pt x="9795" y="195"/>
                  </a:lnTo>
                  <a:lnTo>
                    <a:pt x="9829" y="381"/>
                  </a:lnTo>
                  <a:lnTo>
                    <a:pt x="10015" y="788"/>
                  </a:lnTo>
                  <a:lnTo>
                    <a:pt x="10185" y="1558"/>
                  </a:lnTo>
                  <a:lnTo>
                    <a:pt x="10227" y="1913"/>
                  </a:lnTo>
                  <a:lnTo>
                    <a:pt x="10456" y="2591"/>
                  </a:lnTo>
                  <a:lnTo>
                    <a:pt x="10540" y="2955"/>
                  </a:lnTo>
                  <a:lnTo>
                    <a:pt x="10803" y="3547"/>
                  </a:lnTo>
                  <a:lnTo>
                    <a:pt x="10964" y="3767"/>
                  </a:lnTo>
                  <a:lnTo>
                    <a:pt x="11031" y="3894"/>
                  </a:lnTo>
                  <a:lnTo>
                    <a:pt x="11209" y="4131"/>
                  </a:lnTo>
                  <a:lnTo>
                    <a:pt x="11328" y="4309"/>
                  </a:lnTo>
                  <a:lnTo>
                    <a:pt x="11336" y="4360"/>
                  </a:lnTo>
                  <a:lnTo>
                    <a:pt x="11514" y="4597"/>
                  </a:lnTo>
                  <a:lnTo>
                    <a:pt x="11649" y="4741"/>
                  </a:lnTo>
                  <a:lnTo>
                    <a:pt x="11852" y="5012"/>
                  </a:lnTo>
                  <a:lnTo>
                    <a:pt x="11971" y="5130"/>
                  </a:lnTo>
                  <a:lnTo>
                    <a:pt x="12013" y="5147"/>
                  </a:lnTo>
                  <a:lnTo>
                    <a:pt x="12039" y="5198"/>
                  </a:lnTo>
                  <a:lnTo>
                    <a:pt x="12242" y="5401"/>
                  </a:lnTo>
                  <a:lnTo>
                    <a:pt x="12462" y="5579"/>
                  </a:lnTo>
                  <a:lnTo>
                    <a:pt x="12682" y="5790"/>
                  </a:lnTo>
                  <a:lnTo>
                    <a:pt x="12911" y="5985"/>
                  </a:lnTo>
                  <a:lnTo>
                    <a:pt x="13495" y="6281"/>
                  </a:lnTo>
                  <a:lnTo>
                    <a:pt x="13740" y="6451"/>
                  </a:lnTo>
                  <a:lnTo>
                    <a:pt x="13910" y="6620"/>
                  </a:lnTo>
                  <a:lnTo>
                    <a:pt x="14028" y="6781"/>
                  </a:lnTo>
                  <a:lnTo>
                    <a:pt x="14138" y="6866"/>
                  </a:lnTo>
                  <a:lnTo>
                    <a:pt x="14231" y="6984"/>
                  </a:lnTo>
                  <a:lnTo>
                    <a:pt x="14341" y="7086"/>
                  </a:lnTo>
                  <a:lnTo>
                    <a:pt x="14367" y="7128"/>
                  </a:lnTo>
                  <a:lnTo>
                    <a:pt x="14773" y="7416"/>
                  </a:lnTo>
                  <a:lnTo>
                    <a:pt x="14985" y="7517"/>
                  </a:lnTo>
                  <a:lnTo>
                    <a:pt x="15535" y="7602"/>
                  </a:lnTo>
                  <a:lnTo>
                    <a:pt x="15755" y="7551"/>
                  </a:lnTo>
                  <a:lnTo>
                    <a:pt x="15848" y="7551"/>
                  </a:lnTo>
                  <a:lnTo>
                    <a:pt x="16119" y="7467"/>
                  </a:lnTo>
                  <a:lnTo>
                    <a:pt x="16255" y="7458"/>
                  </a:lnTo>
                  <a:lnTo>
                    <a:pt x="16560" y="7323"/>
                  </a:lnTo>
                  <a:lnTo>
                    <a:pt x="16720" y="7204"/>
                  </a:lnTo>
                  <a:lnTo>
                    <a:pt x="16805" y="7170"/>
                  </a:lnTo>
                  <a:lnTo>
                    <a:pt x="17059" y="6993"/>
                  </a:lnTo>
                  <a:lnTo>
                    <a:pt x="17491" y="6764"/>
                  </a:lnTo>
                  <a:lnTo>
                    <a:pt x="18016" y="6425"/>
                  </a:lnTo>
                  <a:lnTo>
                    <a:pt x="18244" y="6349"/>
                  </a:lnTo>
                  <a:lnTo>
                    <a:pt x="18515" y="6214"/>
                  </a:lnTo>
                  <a:lnTo>
                    <a:pt x="18786" y="6121"/>
                  </a:lnTo>
                  <a:lnTo>
                    <a:pt x="19328" y="5790"/>
                  </a:lnTo>
                  <a:lnTo>
                    <a:pt x="19353" y="5816"/>
                  </a:lnTo>
                  <a:lnTo>
                    <a:pt x="19480" y="5850"/>
                  </a:lnTo>
                  <a:lnTo>
                    <a:pt x="19497" y="5917"/>
                  </a:lnTo>
                  <a:lnTo>
                    <a:pt x="19413" y="6256"/>
                  </a:lnTo>
                  <a:lnTo>
                    <a:pt x="19277" y="6561"/>
                  </a:lnTo>
                  <a:lnTo>
                    <a:pt x="19277" y="6612"/>
                  </a:lnTo>
                  <a:lnTo>
                    <a:pt x="19108" y="7060"/>
                  </a:lnTo>
                  <a:lnTo>
                    <a:pt x="19057" y="7331"/>
                  </a:lnTo>
                  <a:lnTo>
                    <a:pt x="18913" y="7737"/>
                  </a:lnTo>
                  <a:lnTo>
                    <a:pt x="18888" y="7873"/>
                  </a:lnTo>
                  <a:lnTo>
                    <a:pt x="18803" y="8144"/>
                  </a:lnTo>
                  <a:lnTo>
                    <a:pt x="18778" y="8279"/>
                  </a:lnTo>
                  <a:lnTo>
                    <a:pt x="18769" y="8736"/>
                  </a:lnTo>
                  <a:lnTo>
                    <a:pt x="18812" y="9050"/>
                  </a:lnTo>
                  <a:lnTo>
                    <a:pt x="18879" y="9236"/>
                  </a:lnTo>
                  <a:lnTo>
                    <a:pt x="18922" y="9456"/>
                  </a:lnTo>
                  <a:lnTo>
                    <a:pt x="19023" y="9727"/>
                  </a:lnTo>
                  <a:lnTo>
                    <a:pt x="19142" y="9955"/>
                  </a:lnTo>
                  <a:lnTo>
                    <a:pt x="19447" y="10387"/>
                  </a:lnTo>
                  <a:lnTo>
                    <a:pt x="19734" y="10649"/>
                  </a:lnTo>
                  <a:lnTo>
                    <a:pt x="19844" y="1070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6" name="Freeform 312">
              <a:extLst>
                <a:ext uri="{FF2B5EF4-FFF2-40B4-BE49-F238E27FC236}">
                  <a16:creationId xmlns:a16="http://schemas.microsoft.com/office/drawing/2014/main" id="{014F444B-B76D-4E0C-82D8-2E456FDB8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" y="2576"/>
              <a:ext cx="2132" cy="1949"/>
            </a:xfrm>
            <a:custGeom>
              <a:avLst/>
              <a:gdLst>
                <a:gd name="T0" fmla="*/ 144 w 12250"/>
                <a:gd name="T1" fmla="*/ 10886 h 11199"/>
                <a:gd name="T2" fmla="*/ 390 w 12250"/>
                <a:gd name="T3" fmla="*/ 10378 h 11199"/>
                <a:gd name="T4" fmla="*/ 838 w 12250"/>
                <a:gd name="T5" fmla="*/ 9735 h 11199"/>
                <a:gd name="T6" fmla="*/ 1041 w 12250"/>
                <a:gd name="T7" fmla="*/ 9498 h 11199"/>
                <a:gd name="T8" fmla="*/ 1380 w 12250"/>
                <a:gd name="T9" fmla="*/ 9227 h 11199"/>
                <a:gd name="T10" fmla="*/ 1829 w 12250"/>
                <a:gd name="T11" fmla="*/ 9083 h 11199"/>
                <a:gd name="T12" fmla="*/ 2057 w 12250"/>
                <a:gd name="T13" fmla="*/ 9015 h 11199"/>
                <a:gd name="T14" fmla="*/ 2726 w 12250"/>
                <a:gd name="T15" fmla="*/ 8880 h 11199"/>
                <a:gd name="T16" fmla="*/ 3132 w 12250"/>
                <a:gd name="T17" fmla="*/ 8711 h 11199"/>
                <a:gd name="T18" fmla="*/ 3336 w 12250"/>
                <a:gd name="T19" fmla="*/ 8482 h 11199"/>
                <a:gd name="T20" fmla="*/ 3437 w 12250"/>
                <a:gd name="T21" fmla="*/ 8143 h 11199"/>
                <a:gd name="T22" fmla="*/ 3564 w 12250"/>
                <a:gd name="T23" fmla="*/ 7771 h 11199"/>
                <a:gd name="T24" fmla="*/ 3674 w 12250"/>
                <a:gd name="T25" fmla="*/ 7297 h 11199"/>
                <a:gd name="T26" fmla="*/ 3767 w 12250"/>
                <a:gd name="T27" fmla="*/ 7060 h 11199"/>
                <a:gd name="T28" fmla="*/ 3852 w 12250"/>
                <a:gd name="T29" fmla="*/ 6857 h 11199"/>
                <a:gd name="T30" fmla="*/ 4004 w 12250"/>
                <a:gd name="T31" fmla="*/ 6611 h 11199"/>
                <a:gd name="T32" fmla="*/ 4318 w 12250"/>
                <a:gd name="T33" fmla="*/ 6036 h 11199"/>
                <a:gd name="T34" fmla="*/ 5029 w 12250"/>
                <a:gd name="T35" fmla="*/ 5612 h 11199"/>
                <a:gd name="T36" fmla="*/ 5215 w 12250"/>
                <a:gd name="T37" fmla="*/ 5545 h 11199"/>
                <a:gd name="T38" fmla="*/ 5655 w 12250"/>
                <a:gd name="T39" fmla="*/ 5392 h 11199"/>
                <a:gd name="T40" fmla="*/ 5833 w 12250"/>
                <a:gd name="T41" fmla="*/ 5316 h 11199"/>
                <a:gd name="T42" fmla="*/ 6062 w 12250"/>
                <a:gd name="T43" fmla="*/ 5121 h 11199"/>
                <a:gd name="T44" fmla="*/ 6104 w 12250"/>
                <a:gd name="T45" fmla="*/ 4910 h 11199"/>
                <a:gd name="T46" fmla="*/ 6070 w 12250"/>
                <a:gd name="T47" fmla="*/ 4740 h 11199"/>
                <a:gd name="T48" fmla="*/ 6138 w 12250"/>
                <a:gd name="T49" fmla="*/ 4537 h 11199"/>
                <a:gd name="T50" fmla="*/ 6113 w 12250"/>
                <a:gd name="T51" fmla="*/ 4402 h 11199"/>
                <a:gd name="T52" fmla="*/ 6096 w 12250"/>
                <a:gd name="T53" fmla="*/ 3775 h 11199"/>
                <a:gd name="T54" fmla="*/ 6096 w 12250"/>
                <a:gd name="T55" fmla="*/ 3471 h 11199"/>
                <a:gd name="T56" fmla="*/ 6163 w 12250"/>
                <a:gd name="T57" fmla="*/ 3234 h 11199"/>
                <a:gd name="T58" fmla="*/ 6248 w 12250"/>
                <a:gd name="T59" fmla="*/ 2827 h 11199"/>
                <a:gd name="T60" fmla="*/ 6409 w 12250"/>
                <a:gd name="T61" fmla="*/ 2252 h 11199"/>
                <a:gd name="T62" fmla="*/ 6536 w 12250"/>
                <a:gd name="T63" fmla="*/ 2015 h 11199"/>
                <a:gd name="T64" fmla="*/ 6773 w 12250"/>
                <a:gd name="T65" fmla="*/ 1371 h 11199"/>
                <a:gd name="T66" fmla="*/ 6934 w 12250"/>
                <a:gd name="T67" fmla="*/ 1100 h 11199"/>
                <a:gd name="T68" fmla="*/ 7391 w 12250"/>
                <a:gd name="T69" fmla="*/ 813 h 11199"/>
                <a:gd name="T70" fmla="*/ 8246 w 12250"/>
                <a:gd name="T71" fmla="*/ 550 h 11199"/>
                <a:gd name="T72" fmla="*/ 8466 w 12250"/>
                <a:gd name="T73" fmla="*/ 474 h 11199"/>
                <a:gd name="T74" fmla="*/ 8923 w 12250"/>
                <a:gd name="T75" fmla="*/ 381 h 11199"/>
                <a:gd name="T76" fmla="*/ 9423 w 12250"/>
                <a:gd name="T77" fmla="*/ 330 h 11199"/>
                <a:gd name="T78" fmla="*/ 9601 w 12250"/>
                <a:gd name="T79" fmla="*/ 305 h 11199"/>
                <a:gd name="T80" fmla="*/ 9778 w 12250"/>
                <a:gd name="T81" fmla="*/ 279 h 11199"/>
                <a:gd name="T82" fmla="*/ 10100 w 12250"/>
                <a:gd name="T83" fmla="*/ 262 h 11199"/>
                <a:gd name="T84" fmla="*/ 10278 w 12250"/>
                <a:gd name="T85" fmla="*/ 228 h 11199"/>
                <a:gd name="T86" fmla="*/ 10642 w 12250"/>
                <a:gd name="T87" fmla="*/ 161 h 11199"/>
                <a:gd name="T88" fmla="*/ 11048 w 12250"/>
                <a:gd name="T89" fmla="*/ 110 h 11199"/>
                <a:gd name="T90" fmla="*/ 11412 w 12250"/>
                <a:gd name="T91" fmla="*/ 76 h 11199"/>
                <a:gd name="T92" fmla="*/ 12250 w 12250"/>
                <a:gd name="T93" fmla="*/ 8 h 1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50" h="11199">
                  <a:moveTo>
                    <a:pt x="0" y="11199"/>
                  </a:moveTo>
                  <a:lnTo>
                    <a:pt x="144" y="10886"/>
                  </a:lnTo>
                  <a:lnTo>
                    <a:pt x="178" y="10852"/>
                  </a:lnTo>
                  <a:lnTo>
                    <a:pt x="390" y="10378"/>
                  </a:lnTo>
                  <a:lnTo>
                    <a:pt x="703" y="9904"/>
                  </a:lnTo>
                  <a:lnTo>
                    <a:pt x="838" y="9735"/>
                  </a:lnTo>
                  <a:lnTo>
                    <a:pt x="906" y="9676"/>
                  </a:lnTo>
                  <a:lnTo>
                    <a:pt x="1041" y="9498"/>
                  </a:lnTo>
                  <a:lnTo>
                    <a:pt x="1211" y="9337"/>
                  </a:lnTo>
                  <a:lnTo>
                    <a:pt x="1380" y="9227"/>
                  </a:lnTo>
                  <a:lnTo>
                    <a:pt x="1600" y="9134"/>
                  </a:lnTo>
                  <a:lnTo>
                    <a:pt x="1829" y="9083"/>
                  </a:lnTo>
                  <a:lnTo>
                    <a:pt x="1922" y="9032"/>
                  </a:lnTo>
                  <a:lnTo>
                    <a:pt x="2057" y="9015"/>
                  </a:lnTo>
                  <a:lnTo>
                    <a:pt x="2320" y="8931"/>
                  </a:lnTo>
                  <a:lnTo>
                    <a:pt x="2726" y="8880"/>
                  </a:lnTo>
                  <a:lnTo>
                    <a:pt x="2946" y="8812"/>
                  </a:lnTo>
                  <a:lnTo>
                    <a:pt x="3132" y="8711"/>
                  </a:lnTo>
                  <a:lnTo>
                    <a:pt x="3243" y="8609"/>
                  </a:lnTo>
                  <a:lnTo>
                    <a:pt x="3336" y="8482"/>
                  </a:lnTo>
                  <a:lnTo>
                    <a:pt x="3412" y="8245"/>
                  </a:lnTo>
                  <a:lnTo>
                    <a:pt x="3437" y="8143"/>
                  </a:lnTo>
                  <a:lnTo>
                    <a:pt x="3539" y="7940"/>
                  </a:lnTo>
                  <a:lnTo>
                    <a:pt x="3564" y="7771"/>
                  </a:lnTo>
                  <a:lnTo>
                    <a:pt x="3615" y="7635"/>
                  </a:lnTo>
                  <a:lnTo>
                    <a:pt x="3674" y="7297"/>
                  </a:lnTo>
                  <a:lnTo>
                    <a:pt x="3708" y="7195"/>
                  </a:lnTo>
                  <a:lnTo>
                    <a:pt x="3767" y="7060"/>
                  </a:lnTo>
                  <a:lnTo>
                    <a:pt x="3801" y="7034"/>
                  </a:lnTo>
                  <a:lnTo>
                    <a:pt x="3852" y="6857"/>
                  </a:lnTo>
                  <a:lnTo>
                    <a:pt x="3945" y="6679"/>
                  </a:lnTo>
                  <a:lnTo>
                    <a:pt x="4004" y="6611"/>
                  </a:lnTo>
                  <a:lnTo>
                    <a:pt x="4072" y="6442"/>
                  </a:lnTo>
                  <a:lnTo>
                    <a:pt x="4318" y="6036"/>
                  </a:lnTo>
                  <a:lnTo>
                    <a:pt x="4716" y="5756"/>
                  </a:lnTo>
                  <a:lnTo>
                    <a:pt x="5029" y="5612"/>
                  </a:lnTo>
                  <a:lnTo>
                    <a:pt x="5164" y="5578"/>
                  </a:lnTo>
                  <a:lnTo>
                    <a:pt x="5215" y="5545"/>
                  </a:lnTo>
                  <a:lnTo>
                    <a:pt x="5469" y="5460"/>
                  </a:lnTo>
                  <a:lnTo>
                    <a:pt x="5655" y="5392"/>
                  </a:lnTo>
                  <a:lnTo>
                    <a:pt x="5740" y="5333"/>
                  </a:lnTo>
                  <a:lnTo>
                    <a:pt x="5833" y="5316"/>
                  </a:lnTo>
                  <a:lnTo>
                    <a:pt x="6002" y="5189"/>
                  </a:lnTo>
                  <a:lnTo>
                    <a:pt x="6062" y="5121"/>
                  </a:lnTo>
                  <a:lnTo>
                    <a:pt x="6079" y="5054"/>
                  </a:lnTo>
                  <a:lnTo>
                    <a:pt x="6104" y="4910"/>
                  </a:lnTo>
                  <a:lnTo>
                    <a:pt x="6070" y="4808"/>
                  </a:lnTo>
                  <a:lnTo>
                    <a:pt x="6070" y="4740"/>
                  </a:lnTo>
                  <a:lnTo>
                    <a:pt x="6129" y="4605"/>
                  </a:lnTo>
                  <a:lnTo>
                    <a:pt x="6138" y="4537"/>
                  </a:lnTo>
                  <a:lnTo>
                    <a:pt x="6104" y="4436"/>
                  </a:lnTo>
                  <a:lnTo>
                    <a:pt x="6113" y="4402"/>
                  </a:lnTo>
                  <a:lnTo>
                    <a:pt x="6079" y="4046"/>
                  </a:lnTo>
                  <a:lnTo>
                    <a:pt x="6096" y="3775"/>
                  </a:lnTo>
                  <a:lnTo>
                    <a:pt x="6070" y="3674"/>
                  </a:lnTo>
                  <a:lnTo>
                    <a:pt x="6096" y="3471"/>
                  </a:lnTo>
                  <a:lnTo>
                    <a:pt x="6113" y="3437"/>
                  </a:lnTo>
                  <a:lnTo>
                    <a:pt x="6163" y="3234"/>
                  </a:lnTo>
                  <a:lnTo>
                    <a:pt x="6197" y="2963"/>
                  </a:lnTo>
                  <a:lnTo>
                    <a:pt x="6248" y="2827"/>
                  </a:lnTo>
                  <a:lnTo>
                    <a:pt x="6273" y="2692"/>
                  </a:lnTo>
                  <a:lnTo>
                    <a:pt x="6409" y="2252"/>
                  </a:lnTo>
                  <a:lnTo>
                    <a:pt x="6477" y="2082"/>
                  </a:lnTo>
                  <a:lnTo>
                    <a:pt x="6536" y="2015"/>
                  </a:lnTo>
                  <a:lnTo>
                    <a:pt x="6714" y="1439"/>
                  </a:lnTo>
                  <a:lnTo>
                    <a:pt x="6773" y="1371"/>
                  </a:lnTo>
                  <a:lnTo>
                    <a:pt x="6815" y="1270"/>
                  </a:lnTo>
                  <a:lnTo>
                    <a:pt x="6934" y="1100"/>
                  </a:lnTo>
                  <a:lnTo>
                    <a:pt x="7171" y="923"/>
                  </a:lnTo>
                  <a:lnTo>
                    <a:pt x="7391" y="813"/>
                  </a:lnTo>
                  <a:lnTo>
                    <a:pt x="7975" y="584"/>
                  </a:lnTo>
                  <a:lnTo>
                    <a:pt x="8246" y="550"/>
                  </a:lnTo>
                  <a:lnTo>
                    <a:pt x="8288" y="516"/>
                  </a:lnTo>
                  <a:lnTo>
                    <a:pt x="8466" y="474"/>
                  </a:lnTo>
                  <a:lnTo>
                    <a:pt x="8602" y="465"/>
                  </a:lnTo>
                  <a:lnTo>
                    <a:pt x="8923" y="381"/>
                  </a:lnTo>
                  <a:lnTo>
                    <a:pt x="9372" y="347"/>
                  </a:lnTo>
                  <a:lnTo>
                    <a:pt x="9423" y="330"/>
                  </a:lnTo>
                  <a:lnTo>
                    <a:pt x="9465" y="338"/>
                  </a:lnTo>
                  <a:lnTo>
                    <a:pt x="9601" y="305"/>
                  </a:lnTo>
                  <a:lnTo>
                    <a:pt x="9736" y="305"/>
                  </a:lnTo>
                  <a:lnTo>
                    <a:pt x="9778" y="279"/>
                  </a:lnTo>
                  <a:lnTo>
                    <a:pt x="9965" y="262"/>
                  </a:lnTo>
                  <a:lnTo>
                    <a:pt x="10100" y="262"/>
                  </a:lnTo>
                  <a:lnTo>
                    <a:pt x="10185" y="228"/>
                  </a:lnTo>
                  <a:lnTo>
                    <a:pt x="10278" y="228"/>
                  </a:lnTo>
                  <a:lnTo>
                    <a:pt x="10413" y="178"/>
                  </a:lnTo>
                  <a:lnTo>
                    <a:pt x="10642" y="161"/>
                  </a:lnTo>
                  <a:lnTo>
                    <a:pt x="10684" y="135"/>
                  </a:lnTo>
                  <a:lnTo>
                    <a:pt x="11048" y="110"/>
                  </a:lnTo>
                  <a:lnTo>
                    <a:pt x="11226" y="76"/>
                  </a:lnTo>
                  <a:lnTo>
                    <a:pt x="11412" y="76"/>
                  </a:lnTo>
                  <a:lnTo>
                    <a:pt x="12039" y="0"/>
                  </a:lnTo>
                  <a:lnTo>
                    <a:pt x="12250" y="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7" name="Freeform 313">
              <a:extLst>
                <a:ext uri="{FF2B5EF4-FFF2-40B4-BE49-F238E27FC236}">
                  <a16:creationId xmlns:a16="http://schemas.microsoft.com/office/drawing/2014/main" id="{DA0C1CFF-2D81-4A96-945A-476792E80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1937"/>
              <a:ext cx="230" cy="426"/>
            </a:xfrm>
            <a:custGeom>
              <a:avLst/>
              <a:gdLst>
                <a:gd name="T0" fmla="*/ 9 w 1321"/>
                <a:gd name="T1" fmla="*/ 2151 h 2447"/>
                <a:gd name="T2" fmla="*/ 9 w 1321"/>
                <a:gd name="T3" fmla="*/ 2125 h 2447"/>
                <a:gd name="T4" fmla="*/ 93 w 1321"/>
                <a:gd name="T5" fmla="*/ 1905 h 2447"/>
                <a:gd name="T6" fmla="*/ 169 w 1321"/>
                <a:gd name="T7" fmla="*/ 1820 h 2447"/>
                <a:gd name="T8" fmla="*/ 212 w 1321"/>
                <a:gd name="T9" fmla="*/ 1744 h 2447"/>
                <a:gd name="T10" fmla="*/ 279 w 1321"/>
                <a:gd name="T11" fmla="*/ 1516 h 2447"/>
                <a:gd name="T12" fmla="*/ 330 w 1321"/>
                <a:gd name="T13" fmla="*/ 1245 h 2447"/>
                <a:gd name="T14" fmla="*/ 347 w 1321"/>
                <a:gd name="T15" fmla="*/ 974 h 2447"/>
                <a:gd name="T16" fmla="*/ 330 w 1321"/>
                <a:gd name="T17" fmla="*/ 796 h 2447"/>
                <a:gd name="T18" fmla="*/ 229 w 1321"/>
                <a:gd name="T19" fmla="*/ 474 h 2447"/>
                <a:gd name="T20" fmla="*/ 203 w 1321"/>
                <a:gd name="T21" fmla="*/ 212 h 2447"/>
                <a:gd name="T22" fmla="*/ 305 w 1321"/>
                <a:gd name="T23" fmla="*/ 77 h 2447"/>
                <a:gd name="T24" fmla="*/ 440 w 1321"/>
                <a:gd name="T25" fmla="*/ 0 h 2447"/>
                <a:gd name="T26" fmla="*/ 508 w 1321"/>
                <a:gd name="T27" fmla="*/ 0 h 2447"/>
                <a:gd name="T28" fmla="*/ 813 w 1321"/>
                <a:gd name="T29" fmla="*/ 68 h 2447"/>
                <a:gd name="T30" fmla="*/ 948 w 1321"/>
                <a:gd name="T31" fmla="*/ 144 h 2447"/>
                <a:gd name="T32" fmla="*/ 1101 w 1321"/>
                <a:gd name="T33" fmla="*/ 178 h 2447"/>
                <a:gd name="T34" fmla="*/ 1245 w 1321"/>
                <a:gd name="T35" fmla="*/ 263 h 2447"/>
                <a:gd name="T36" fmla="*/ 1321 w 1321"/>
                <a:gd name="T37" fmla="*/ 356 h 2447"/>
                <a:gd name="T38" fmla="*/ 1312 w 1321"/>
                <a:gd name="T39" fmla="*/ 491 h 2447"/>
                <a:gd name="T40" fmla="*/ 1245 w 1321"/>
                <a:gd name="T41" fmla="*/ 635 h 2447"/>
                <a:gd name="T42" fmla="*/ 1033 w 1321"/>
                <a:gd name="T43" fmla="*/ 872 h 2447"/>
                <a:gd name="T44" fmla="*/ 881 w 1321"/>
                <a:gd name="T45" fmla="*/ 1076 h 2447"/>
                <a:gd name="T46" fmla="*/ 754 w 1321"/>
                <a:gd name="T47" fmla="*/ 1245 h 2447"/>
                <a:gd name="T48" fmla="*/ 669 w 1321"/>
                <a:gd name="T49" fmla="*/ 1482 h 2447"/>
                <a:gd name="T50" fmla="*/ 652 w 1321"/>
                <a:gd name="T51" fmla="*/ 1719 h 2447"/>
                <a:gd name="T52" fmla="*/ 618 w 1321"/>
                <a:gd name="T53" fmla="*/ 1888 h 2447"/>
                <a:gd name="T54" fmla="*/ 508 w 1321"/>
                <a:gd name="T55" fmla="*/ 2108 h 2447"/>
                <a:gd name="T56" fmla="*/ 364 w 1321"/>
                <a:gd name="T57" fmla="*/ 2311 h 2447"/>
                <a:gd name="T58" fmla="*/ 237 w 1321"/>
                <a:gd name="T59" fmla="*/ 2396 h 2447"/>
                <a:gd name="T60" fmla="*/ 68 w 1321"/>
                <a:gd name="T61" fmla="*/ 2447 h 2447"/>
                <a:gd name="T62" fmla="*/ 34 w 1321"/>
                <a:gd name="T63" fmla="*/ 2421 h 2447"/>
                <a:gd name="T64" fmla="*/ 0 w 1321"/>
                <a:gd name="T65" fmla="*/ 2328 h 2447"/>
                <a:gd name="T66" fmla="*/ 9 w 1321"/>
                <a:gd name="T67" fmla="*/ 2151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21" h="2447">
                  <a:moveTo>
                    <a:pt x="9" y="2151"/>
                  </a:moveTo>
                  <a:lnTo>
                    <a:pt x="9" y="2125"/>
                  </a:lnTo>
                  <a:lnTo>
                    <a:pt x="93" y="1905"/>
                  </a:lnTo>
                  <a:lnTo>
                    <a:pt x="169" y="1820"/>
                  </a:lnTo>
                  <a:lnTo>
                    <a:pt x="212" y="1744"/>
                  </a:lnTo>
                  <a:lnTo>
                    <a:pt x="279" y="1516"/>
                  </a:lnTo>
                  <a:lnTo>
                    <a:pt x="330" y="1245"/>
                  </a:lnTo>
                  <a:lnTo>
                    <a:pt x="347" y="974"/>
                  </a:lnTo>
                  <a:lnTo>
                    <a:pt x="330" y="796"/>
                  </a:lnTo>
                  <a:lnTo>
                    <a:pt x="229" y="474"/>
                  </a:lnTo>
                  <a:lnTo>
                    <a:pt x="203" y="212"/>
                  </a:lnTo>
                  <a:lnTo>
                    <a:pt x="305" y="77"/>
                  </a:lnTo>
                  <a:lnTo>
                    <a:pt x="440" y="0"/>
                  </a:lnTo>
                  <a:lnTo>
                    <a:pt x="508" y="0"/>
                  </a:lnTo>
                  <a:lnTo>
                    <a:pt x="813" y="68"/>
                  </a:lnTo>
                  <a:lnTo>
                    <a:pt x="948" y="144"/>
                  </a:lnTo>
                  <a:lnTo>
                    <a:pt x="1101" y="178"/>
                  </a:lnTo>
                  <a:lnTo>
                    <a:pt x="1245" y="263"/>
                  </a:lnTo>
                  <a:lnTo>
                    <a:pt x="1321" y="356"/>
                  </a:lnTo>
                  <a:lnTo>
                    <a:pt x="1312" y="491"/>
                  </a:lnTo>
                  <a:lnTo>
                    <a:pt x="1245" y="635"/>
                  </a:lnTo>
                  <a:lnTo>
                    <a:pt x="1033" y="872"/>
                  </a:lnTo>
                  <a:lnTo>
                    <a:pt x="881" y="1076"/>
                  </a:lnTo>
                  <a:lnTo>
                    <a:pt x="754" y="1245"/>
                  </a:lnTo>
                  <a:lnTo>
                    <a:pt x="669" y="1482"/>
                  </a:lnTo>
                  <a:lnTo>
                    <a:pt x="652" y="1719"/>
                  </a:lnTo>
                  <a:lnTo>
                    <a:pt x="618" y="1888"/>
                  </a:lnTo>
                  <a:lnTo>
                    <a:pt x="508" y="2108"/>
                  </a:lnTo>
                  <a:lnTo>
                    <a:pt x="364" y="2311"/>
                  </a:lnTo>
                  <a:lnTo>
                    <a:pt x="237" y="2396"/>
                  </a:lnTo>
                  <a:lnTo>
                    <a:pt x="68" y="2447"/>
                  </a:lnTo>
                  <a:lnTo>
                    <a:pt x="34" y="2421"/>
                  </a:lnTo>
                  <a:lnTo>
                    <a:pt x="0" y="2328"/>
                  </a:lnTo>
                  <a:lnTo>
                    <a:pt x="9" y="2151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8" name="Freeform 314">
              <a:extLst>
                <a:ext uri="{FF2B5EF4-FFF2-40B4-BE49-F238E27FC236}">
                  <a16:creationId xmlns:a16="http://schemas.microsoft.com/office/drawing/2014/main" id="{A08D56BE-F5A5-467F-A120-27B356989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866"/>
              <a:ext cx="3356" cy="3659"/>
            </a:xfrm>
            <a:custGeom>
              <a:avLst/>
              <a:gdLst>
                <a:gd name="T0" fmla="*/ 5207 w 19286"/>
                <a:gd name="T1" fmla="*/ 19995 h 21019"/>
                <a:gd name="T2" fmla="*/ 6155 w 19286"/>
                <a:gd name="T3" fmla="*/ 19140 h 21019"/>
                <a:gd name="T4" fmla="*/ 7467 w 19286"/>
                <a:gd name="T5" fmla="*/ 17946 h 21019"/>
                <a:gd name="T6" fmla="*/ 8754 w 19286"/>
                <a:gd name="T7" fmla="*/ 17709 h 21019"/>
                <a:gd name="T8" fmla="*/ 9363 w 19286"/>
                <a:gd name="T9" fmla="*/ 17667 h 21019"/>
                <a:gd name="T10" fmla="*/ 9609 w 19286"/>
                <a:gd name="T11" fmla="*/ 16363 h 21019"/>
                <a:gd name="T12" fmla="*/ 10202 w 19286"/>
                <a:gd name="T13" fmla="*/ 15602 h 21019"/>
                <a:gd name="T14" fmla="*/ 12047 w 19286"/>
                <a:gd name="T15" fmla="*/ 13968 h 21019"/>
                <a:gd name="T16" fmla="*/ 12284 w 19286"/>
                <a:gd name="T17" fmla="*/ 12757 h 21019"/>
                <a:gd name="T18" fmla="*/ 13216 w 19286"/>
                <a:gd name="T19" fmla="*/ 11123 h 21019"/>
                <a:gd name="T20" fmla="*/ 14265 w 19286"/>
                <a:gd name="T21" fmla="*/ 10370 h 21019"/>
                <a:gd name="T22" fmla="*/ 15637 w 19286"/>
                <a:gd name="T23" fmla="*/ 9761 h 21019"/>
                <a:gd name="T24" fmla="*/ 17068 w 19286"/>
                <a:gd name="T25" fmla="*/ 9193 h 21019"/>
                <a:gd name="T26" fmla="*/ 18185 w 19286"/>
                <a:gd name="T27" fmla="*/ 8846 h 21019"/>
                <a:gd name="T28" fmla="*/ 19252 w 19286"/>
                <a:gd name="T29" fmla="*/ 8567 h 21019"/>
                <a:gd name="T30" fmla="*/ 18752 w 19286"/>
                <a:gd name="T31" fmla="*/ 8347 h 21019"/>
                <a:gd name="T32" fmla="*/ 17703 w 19286"/>
                <a:gd name="T33" fmla="*/ 8127 h 21019"/>
                <a:gd name="T34" fmla="*/ 16653 w 19286"/>
                <a:gd name="T35" fmla="*/ 7746 h 21019"/>
                <a:gd name="T36" fmla="*/ 16119 w 19286"/>
                <a:gd name="T37" fmla="*/ 6849 h 21019"/>
                <a:gd name="T38" fmla="*/ 16424 w 19286"/>
                <a:gd name="T39" fmla="*/ 6180 h 21019"/>
                <a:gd name="T40" fmla="*/ 16957 w 19286"/>
                <a:gd name="T41" fmla="*/ 5164 h 21019"/>
                <a:gd name="T42" fmla="*/ 16898 w 19286"/>
                <a:gd name="T43" fmla="*/ 4800 h 21019"/>
                <a:gd name="T44" fmla="*/ 15510 w 19286"/>
                <a:gd name="T45" fmla="*/ 5689 h 21019"/>
                <a:gd name="T46" fmla="*/ 14223 w 19286"/>
                <a:gd name="T47" fmla="*/ 6011 h 21019"/>
                <a:gd name="T48" fmla="*/ 13537 w 19286"/>
                <a:gd name="T49" fmla="*/ 5790 h 21019"/>
                <a:gd name="T50" fmla="*/ 12250 w 19286"/>
                <a:gd name="T51" fmla="*/ 4461 h 21019"/>
                <a:gd name="T52" fmla="*/ 11776 w 19286"/>
                <a:gd name="T53" fmla="*/ 3539 h 21019"/>
                <a:gd name="T54" fmla="*/ 11234 w 19286"/>
                <a:gd name="T55" fmla="*/ 2049 h 21019"/>
                <a:gd name="T56" fmla="*/ 10591 w 19286"/>
                <a:gd name="T57" fmla="*/ 694 h 21019"/>
                <a:gd name="T58" fmla="*/ 9931 w 19286"/>
                <a:gd name="T59" fmla="*/ 51 h 21019"/>
                <a:gd name="T60" fmla="*/ 9660 w 19286"/>
                <a:gd name="T61" fmla="*/ 1981 h 21019"/>
                <a:gd name="T62" fmla="*/ 9042 w 19286"/>
                <a:gd name="T63" fmla="*/ 2616 h 21019"/>
                <a:gd name="T64" fmla="*/ 7848 w 19286"/>
                <a:gd name="T65" fmla="*/ 3090 h 21019"/>
                <a:gd name="T66" fmla="*/ 8644 w 19286"/>
                <a:gd name="T67" fmla="*/ 3488 h 21019"/>
                <a:gd name="T68" fmla="*/ 9948 w 19286"/>
                <a:gd name="T69" fmla="*/ 4191 h 21019"/>
                <a:gd name="T70" fmla="*/ 9990 w 19286"/>
                <a:gd name="T71" fmla="*/ 6087 h 21019"/>
                <a:gd name="T72" fmla="*/ 9744 w 19286"/>
                <a:gd name="T73" fmla="*/ 7577 h 21019"/>
                <a:gd name="T74" fmla="*/ 8779 w 19286"/>
                <a:gd name="T75" fmla="*/ 8364 h 21019"/>
                <a:gd name="T76" fmla="*/ 8432 w 19286"/>
                <a:gd name="T77" fmla="*/ 9507 h 21019"/>
                <a:gd name="T78" fmla="*/ 7873 w 19286"/>
                <a:gd name="T79" fmla="*/ 10624 h 21019"/>
                <a:gd name="T80" fmla="*/ 7264 w 19286"/>
                <a:gd name="T81" fmla="*/ 11361 h 21019"/>
                <a:gd name="T82" fmla="*/ 6358 w 19286"/>
                <a:gd name="T83" fmla="*/ 12791 h 21019"/>
                <a:gd name="T84" fmla="*/ 5621 w 19286"/>
                <a:gd name="T85" fmla="*/ 13189 h 21019"/>
                <a:gd name="T86" fmla="*/ 5147 w 19286"/>
                <a:gd name="T87" fmla="*/ 13011 h 21019"/>
                <a:gd name="T88" fmla="*/ 4242 w 19286"/>
                <a:gd name="T89" fmla="*/ 12258 h 21019"/>
                <a:gd name="T90" fmla="*/ 3505 w 19286"/>
                <a:gd name="T91" fmla="*/ 11090 h 21019"/>
                <a:gd name="T92" fmla="*/ 3158 w 19286"/>
                <a:gd name="T93" fmla="*/ 9998 h 21019"/>
                <a:gd name="T94" fmla="*/ 3124 w 19286"/>
                <a:gd name="T95" fmla="*/ 8474 h 21019"/>
                <a:gd name="T96" fmla="*/ 2828 w 19286"/>
                <a:gd name="T97" fmla="*/ 8279 h 21019"/>
                <a:gd name="T98" fmla="*/ 2472 w 19286"/>
                <a:gd name="T99" fmla="*/ 9050 h 21019"/>
                <a:gd name="T100" fmla="*/ 1515 w 19286"/>
                <a:gd name="T101" fmla="*/ 10091 h 21019"/>
                <a:gd name="T102" fmla="*/ 974 w 19286"/>
                <a:gd name="T103" fmla="*/ 10031 h 21019"/>
                <a:gd name="T104" fmla="*/ 1211 w 19286"/>
                <a:gd name="T105" fmla="*/ 10658 h 21019"/>
                <a:gd name="T106" fmla="*/ 2023 w 19286"/>
                <a:gd name="T107" fmla="*/ 11132 h 21019"/>
                <a:gd name="T108" fmla="*/ 3116 w 19286"/>
                <a:gd name="T109" fmla="*/ 12469 h 21019"/>
                <a:gd name="T110" fmla="*/ 3590 w 19286"/>
                <a:gd name="T111" fmla="*/ 14323 h 21019"/>
                <a:gd name="T112" fmla="*/ 3463 w 19286"/>
                <a:gd name="T113" fmla="*/ 15720 h 21019"/>
                <a:gd name="T114" fmla="*/ 2591 w 19286"/>
                <a:gd name="T115" fmla="*/ 16516 h 21019"/>
                <a:gd name="T116" fmla="*/ 1913 w 19286"/>
                <a:gd name="T117" fmla="*/ 16778 h 21019"/>
                <a:gd name="T118" fmla="*/ 1101 w 19286"/>
                <a:gd name="T119" fmla="*/ 17024 h 2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286" h="21019">
                  <a:moveTo>
                    <a:pt x="3945" y="21019"/>
                  </a:moveTo>
                  <a:lnTo>
                    <a:pt x="4072" y="20791"/>
                  </a:lnTo>
                  <a:lnTo>
                    <a:pt x="4343" y="20528"/>
                  </a:lnTo>
                  <a:lnTo>
                    <a:pt x="4546" y="20384"/>
                  </a:lnTo>
                  <a:lnTo>
                    <a:pt x="5114" y="20029"/>
                  </a:lnTo>
                  <a:lnTo>
                    <a:pt x="5207" y="19995"/>
                  </a:lnTo>
                  <a:lnTo>
                    <a:pt x="5232" y="19961"/>
                  </a:lnTo>
                  <a:lnTo>
                    <a:pt x="5520" y="19758"/>
                  </a:lnTo>
                  <a:lnTo>
                    <a:pt x="5621" y="19648"/>
                  </a:lnTo>
                  <a:lnTo>
                    <a:pt x="5782" y="19521"/>
                  </a:lnTo>
                  <a:lnTo>
                    <a:pt x="5952" y="19326"/>
                  </a:lnTo>
                  <a:lnTo>
                    <a:pt x="6155" y="19140"/>
                  </a:lnTo>
                  <a:lnTo>
                    <a:pt x="6333" y="18911"/>
                  </a:lnTo>
                  <a:lnTo>
                    <a:pt x="6688" y="18539"/>
                  </a:lnTo>
                  <a:lnTo>
                    <a:pt x="7255" y="18124"/>
                  </a:lnTo>
                  <a:lnTo>
                    <a:pt x="7289" y="18073"/>
                  </a:lnTo>
                  <a:lnTo>
                    <a:pt x="7374" y="18031"/>
                  </a:lnTo>
                  <a:lnTo>
                    <a:pt x="7467" y="17946"/>
                  </a:lnTo>
                  <a:lnTo>
                    <a:pt x="7713" y="17794"/>
                  </a:lnTo>
                  <a:lnTo>
                    <a:pt x="7899" y="17735"/>
                  </a:lnTo>
                  <a:lnTo>
                    <a:pt x="7984" y="17676"/>
                  </a:lnTo>
                  <a:lnTo>
                    <a:pt x="8212" y="17633"/>
                  </a:lnTo>
                  <a:lnTo>
                    <a:pt x="8534" y="17726"/>
                  </a:lnTo>
                  <a:lnTo>
                    <a:pt x="8754" y="17709"/>
                  </a:lnTo>
                  <a:lnTo>
                    <a:pt x="8889" y="17743"/>
                  </a:lnTo>
                  <a:lnTo>
                    <a:pt x="8983" y="17743"/>
                  </a:lnTo>
                  <a:lnTo>
                    <a:pt x="9076" y="17726"/>
                  </a:lnTo>
                  <a:lnTo>
                    <a:pt x="9211" y="17760"/>
                  </a:lnTo>
                  <a:lnTo>
                    <a:pt x="9253" y="17760"/>
                  </a:lnTo>
                  <a:lnTo>
                    <a:pt x="9363" y="17667"/>
                  </a:lnTo>
                  <a:lnTo>
                    <a:pt x="9423" y="17523"/>
                  </a:lnTo>
                  <a:lnTo>
                    <a:pt x="9423" y="17252"/>
                  </a:lnTo>
                  <a:lnTo>
                    <a:pt x="9457" y="16981"/>
                  </a:lnTo>
                  <a:lnTo>
                    <a:pt x="9457" y="16778"/>
                  </a:lnTo>
                  <a:lnTo>
                    <a:pt x="9558" y="16431"/>
                  </a:lnTo>
                  <a:lnTo>
                    <a:pt x="9609" y="16363"/>
                  </a:lnTo>
                  <a:lnTo>
                    <a:pt x="9617" y="16296"/>
                  </a:lnTo>
                  <a:lnTo>
                    <a:pt x="9651" y="16262"/>
                  </a:lnTo>
                  <a:lnTo>
                    <a:pt x="9677" y="16194"/>
                  </a:lnTo>
                  <a:lnTo>
                    <a:pt x="9990" y="15822"/>
                  </a:lnTo>
                  <a:lnTo>
                    <a:pt x="9998" y="15788"/>
                  </a:lnTo>
                  <a:lnTo>
                    <a:pt x="10202" y="15602"/>
                  </a:lnTo>
                  <a:lnTo>
                    <a:pt x="10896" y="15085"/>
                  </a:lnTo>
                  <a:lnTo>
                    <a:pt x="11192" y="14874"/>
                  </a:lnTo>
                  <a:lnTo>
                    <a:pt x="11548" y="14628"/>
                  </a:lnTo>
                  <a:lnTo>
                    <a:pt x="11776" y="14433"/>
                  </a:lnTo>
                  <a:lnTo>
                    <a:pt x="11878" y="14306"/>
                  </a:lnTo>
                  <a:lnTo>
                    <a:pt x="12047" y="13968"/>
                  </a:lnTo>
                  <a:lnTo>
                    <a:pt x="12090" y="13697"/>
                  </a:lnTo>
                  <a:lnTo>
                    <a:pt x="12115" y="13291"/>
                  </a:lnTo>
                  <a:lnTo>
                    <a:pt x="12183" y="12918"/>
                  </a:lnTo>
                  <a:lnTo>
                    <a:pt x="12217" y="12817"/>
                  </a:lnTo>
                  <a:lnTo>
                    <a:pt x="12259" y="12757"/>
                  </a:lnTo>
                  <a:lnTo>
                    <a:pt x="12284" y="12757"/>
                  </a:lnTo>
                  <a:lnTo>
                    <a:pt x="12394" y="12410"/>
                  </a:lnTo>
                  <a:lnTo>
                    <a:pt x="12547" y="12139"/>
                  </a:lnTo>
                  <a:lnTo>
                    <a:pt x="12657" y="12004"/>
                  </a:lnTo>
                  <a:lnTo>
                    <a:pt x="12894" y="11496"/>
                  </a:lnTo>
                  <a:lnTo>
                    <a:pt x="12987" y="11361"/>
                  </a:lnTo>
                  <a:lnTo>
                    <a:pt x="13216" y="11123"/>
                  </a:lnTo>
                  <a:lnTo>
                    <a:pt x="13469" y="10903"/>
                  </a:lnTo>
                  <a:lnTo>
                    <a:pt x="13766" y="10709"/>
                  </a:lnTo>
                  <a:lnTo>
                    <a:pt x="13834" y="10633"/>
                  </a:lnTo>
                  <a:lnTo>
                    <a:pt x="13969" y="10539"/>
                  </a:lnTo>
                  <a:lnTo>
                    <a:pt x="14003" y="10497"/>
                  </a:lnTo>
                  <a:lnTo>
                    <a:pt x="14265" y="10370"/>
                  </a:lnTo>
                  <a:lnTo>
                    <a:pt x="14435" y="10260"/>
                  </a:lnTo>
                  <a:lnTo>
                    <a:pt x="14706" y="10150"/>
                  </a:lnTo>
                  <a:lnTo>
                    <a:pt x="14951" y="10015"/>
                  </a:lnTo>
                  <a:lnTo>
                    <a:pt x="15451" y="9845"/>
                  </a:lnTo>
                  <a:lnTo>
                    <a:pt x="15501" y="9811"/>
                  </a:lnTo>
                  <a:lnTo>
                    <a:pt x="15637" y="9761"/>
                  </a:lnTo>
                  <a:lnTo>
                    <a:pt x="15713" y="9710"/>
                  </a:lnTo>
                  <a:lnTo>
                    <a:pt x="15984" y="9617"/>
                  </a:lnTo>
                  <a:lnTo>
                    <a:pt x="16077" y="9557"/>
                  </a:lnTo>
                  <a:lnTo>
                    <a:pt x="16568" y="9371"/>
                  </a:lnTo>
                  <a:lnTo>
                    <a:pt x="16619" y="9329"/>
                  </a:lnTo>
                  <a:lnTo>
                    <a:pt x="17068" y="9193"/>
                  </a:lnTo>
                  <a:lnTo>
                    <a:pt x="17161" y="9151"/>
                  </a:lnTo>
                  <a:lnTo>
                    <a:pt x="17203" y="9151"/>
                  </a:lnTo>
                  <a:lnTo>
                    <a:pt x="17694" y="8956"/>
                  </a:lnTo>
                  <a:lnTo>
                    <a:pt x="17965" y="8880"/>
                  </a:lnTo>
                  <a:lnTo>
                    <a:pt x="18100" y="8846"/>
                  </a:lnTo>
                  <a:lnTo>
                    <a:pt x="18185" y="8846"/>
                  </a:lnTo>
                  <a:lnTo>
                    <a:pt x="18278" y="8804"/>
                  </a:lnTo>
                  <a:lnTo>
                    <a:pt x="18549" y="8770"/>
                  </a:lnTo>
                  <a:lnTo>
                    <a:pt x="18642" y="8719"/>
                  </a:lnTo>
                  <a:lnTo>
                    <a:pt x="18778" y="8711"/>
                  </a:lnTo>
                  <a:lnTo>
                    <a:pt x="19125" y="8618"/>
                  </a:lnTo>
                  <a:lnTo>
                    <a:pt x="19252" y="8567"/>
                  </a:lnTo>
                  <a:lnTo>
                    <a:pt x="19252" y="8542"/>
                  </a:lnTo>
                  <a:lnTo>
                    <a:pt x="19286" y="8516"/>
                  </a:lnTo>
                  <a:lnTo>
                    <a:pt x="19286" y="8482"/>
                  </a:lnTo>
                  <a:lnTo>
                    <a:pt x="19125" y="8381"/>
                  </a:lnTo>
                  <a:lnTo>
                    <a:pt x="18888" y="8381"/>
                  </a:lnTo>
                  <a:lnTo>
                    <a:pt x="18752" y="8347"/>
                  </a:lnTo>
                  <a:lnTo>
                    <a:pt x="18583" y="8364"/>
                  </a:lnTo>
                  <a:lnTo>
                    <a:pt x="18549" y="8338"/>
                  </a:lnTo>
                  <a:lnTo>
                    <a:pt x="18210" y="8296"/>
                  </a:lnTo>
                  <a:lnTo>
                    <a:pt x="18041" y="8245"/>
                  </a:lnTo>
                  <a:lnTo>
                    <a:pt x="17872" y="8169"/>
                  </a:lnTo>
                  <a:lnTo>
                    <a:pt x="17703" y="8127"/>
                  </a:lnTo>
                  <a:lnTo>
                    <a:pt x="17669" y="8135"/>
                  </a:lnTo>
                  <a:lnTo>
                    <a:pt x="17195" y="8042"/>
                  </a:lnTo>
                  <a:lnTo>
                    <a:pt x="16856" y="7873"/>
                  </a:lnTo>
                  <a:lnTo>
                    <a:pt x="16754" y="7797"/>
                  </a:lnTo>
                  <a:lnTo>
                    <a:pt x="16720" y="7797"/>
                  </a:lnTo>
                  <a:lnTo>
                    <a:pt x="16653" y="7746"/>
                  </a:lnTo>
                  <a:lnTo>
                    <a:pt x="16483" y="7602"/>
                  </a:lnTo>
                  <a:lnTo>
                    <a:pt x="16348" y="7526"/>
                  </a:lnTo>
                  <a:lnTo>
                    <a:pt x="16162" y="7306"/>
                  </a:lnTo>
                  <a:lnTo>
                    <a:pt x="16119" y="7187"/>
                  </a:lnTo>
                  <a:lnTo>
                    <a:pt x="16111" y="7086"/>
                  </a:lnTo>
                  <a:lnTo>
                    <a:pt x="16119" y="6849"/>
                  </a:lnTo>
                  <a:lnTo>
                    <a:pt x="16162" y="6645"/>
                  </a:lnTo>
                  <a:lnTo>
                    <a:pt x="16255" y="6476"/>
                  </a:lnTo>
                  <a:lnTo>
                    <a:pt x="16289" y="6366"/>
                  </a:lnTo>
                  <a:lnTo>
                    <a:pt x="16323" y="6332"/>
                  </a:lnTo>
                  <a:lnTo>
                    <a:pt x="16390" y="6197"/>
                  </a:lnTo>
                  <a:lnTo>
                    <a:pt x="16424" y="6180"/>
                  </a:lnTo>
                  <a:lnTo>
                    <a:pt x="16466" y="6061"/>
                  </a:lnTo>
                  <a:lnTo>
                    <a:pt x="16568" y="5892"/>
                  </a:lnTo>
                  <a:lnTo>
                    <a:pt x="16670" y="5655"/>
                  </a:lnTo>
                  <a:lnTo>
                    <a:pt x="16695" y="5553"/>
                  </a:lnTo>
                  <a:lnTo>
                    <a:pt x="16805" y="5316"/>
                  </a:lnTo>
                  <a:lnTo>
                    <a:pt x="16957" y="5164"/>
                  </a:lnTo>
                  <a:lnTo>
                    <a:pt x="17152" y="4876"/>
                  </a:lnTo>
                  <a:lnTo>
                    <a:pt x="17161" y="4842"/>
                  </a:lnTo>
                  <a:lnTo>
                    <a:pt x="17127" y="4783"/>
                  </a:lnTo>
                  <a:lnTo>
                    <a:pt x="17093" y="4775"/>
                  </a:lnTo>
                  <a:lnTo>
                    <a:pt x="16932" y="4808"/>
                  </a:lnTo>
                  <a:lnTo>
                    <a:pt x="16898" y="4800"/>
                  </a:lnTo>
                  <a:lnTo>
                    <a:pt x="16763" y="4876"/>
                  </a:lnTo>
                  <a:lnTo>
                    <a:pt x="16729" y="4876"/>
                  </a:lnTo>
                  <a:lnTo>
                    <a:pt x="16390" y="5105"/>
                  </a:lnTo>
                  <a:lnTo>
                    <a:pt x="16323" y="5130"/>
                  </a:lnTo>
                  <a:lnTo>
                    <a:pt x="16085" y="5316"/>
                  </a:lnTo>
                  <a:lnTo>
                    <a:pt x="15510" y="5689"/>
                  </a:lnTo>
                  <a:lnTo>
                    <a:pt x="15205" y="5850"/>
                  </a:lnTo>
                  <a:lnTo>
                    <a:pt x="14934" y="5943"/>
                  </a:lnTo>
                  <a:lnTo>
                    <a:pt x="14663" y="5985"/>
                  </a:lnTo>
                  <a:lnTo>
                    <a:pt x="14494" y="5985"/>
                  </a:lnTo>
                  <a:lnTo>
                    <a:pt x="14358" y="6011"/>
                  </a:lnTo>
                  <a:lnTo>
                    <a:pt x="14223" y="6011"/>
                  </a:lnTo>
                  <a:lnTo>
                    <a:pt x="14020" y="5977"/>
                  </a:lnTo>
                  <a:lnTo>
                    <a:pt x="13876" y="5926"/>
                  </a:lnTo>
                  <a:lnTo>
                    <a:pt x="13774" y="5875"/>
                  </a:lnTo>
                  <a:lnTo>
                    <a:pt x="13707" y="5875"/>
                  </a:lnTo>
                  <a:lnTo>
                    <a:pt x="13605" y="5841"/>
                  </a:lnTo>
                  <a:lnTo>
                    <a:pt x="13537" y="5790"/>
                  </a:lnTo>
                  <a:lnTo>
                    <a:pt x="13334" y="5723"/>
                  </a:lnTo>
                  <a:lnTo>
                    <a:pt x="13131" y="5613"/>
                  </a:lnTo>
                  <a:lnTo>
                    <a:pt x="12894" y="5376"/>
                  </a:lnTo>
                  <a:lnTo>
                    <a:pt x="12420" y="4732"/>
                  </a:lnTo>
                  <a:lnTo>
                    <a:pt x="12394" y="4665"/>
                  </a:lnTo>
                  <a:lnTo>
                    <a:pt x="12250" y="4461"/>
                  </a:lnTo>
                  <a:lnTo>
                    <a:pt x="12149" y="4258"/>
                  </a:lnTo>
                  <a:lnTo>
                    <a:pt x="12149" y="4224"/>
                  </a:lnTo>
                  <a:lnTo>
                    <a:pt x="12022" y="4055"/>
                  </a:lnTo>
                  <a:lnTo>
                    <a:pt x="11988" y="3954"/>
                  </a:lnTo>
                  <a:lnTo>
                    <a:pt x="11920" y="3852"/>
                  </a:lnTo>
                  <a:lnTo>
                    <a:pt x="11776" y="3539"/>
                  </a:lnTo>
                  <a:lnTo>
                    <a:pt x="11548" y="2862"/>
                  </a:lnTo>
                  <a:lnTo>
                    <a:pt x="11539" y="2760"/>
                  </a:lnTo>
                  <a:lnTo>
                    <a:pt x="11472" y="2624"/>
                  </a:lnTo>
                  <a:lnTo>
                    <a:pt x="11412" y="2421"/>
                  </a:lnTo>
                  <a:lnTo>
                    <a:pt x="11345" y="2320"/>
                  </a:lnTo>
                  <a:lnTo>
                    <a:pt x="11234" y="2049"/>
                  </a:lnTo>
                  <a:lnTo>
                    <a:pt x="11141" y="1913"/>
                  </a:lnTo>
                  <a:lnTo>
                    <a:pt x="11031" y="1643"/>
                  </a:lnTo>
                  <a:lnTo>
                    <a:pt x="10811" y="1270"/>
                  </a:lnTo>
                  <a:lnTo>
                    <a:pt x="10794" y="1168"/>
                  </a:lnTo>
                  <a:lnTo>
                    <a:pt x="10659" y="898"/>
                  </a:lnTo>
                  <a:lnTo>
                    <a:pt x="10591" y="694"/>
                  </a:lnTo>
                  <a:lnTo>
                    <a:pt x="10396" y="356"/>
                  </a:lnTo>
                  <a:lnTo>
                    <a:pt x="10354" y="220"/>
                  </a:lnTo>
                  <a:lnTo>
                    <a:pt x="10235" y="51"/>
                  </a:lnTo>
                  <a:lnTo>
                    <a:pt x="10159" y="0"/>
                  </a:lnTo>
                  <a:lnTo>
                    <a:pt x="10024" y="0"/>
                  </a:lnTo>
                  <a:lnTo>
                    <a:pt x="9931" y="51"/>
                  </a:lnTo>
                  <a:lnTo>
                    <a:pt x="9914" y="85"/>
                  </a:lnTo>
                  <a:lnTo>
                    <a:pt x="9855" y="534"/>
                  </a:lnTo>
                  <a:lnTo>
                    <a:pt x="9795" y="720"/>
                  </a:lnTo>
                  <a:lnTo>
                    <a:pt x="9711" y="898"/>
                  </a:lnTo>
                  <a:lnTo>
                    <a:pt x="9660" y="1262"/>
                  </a:lnTo>
                  <a:lnTo>
                    <a:pt x="9660" y="1981"/>
                  </a:lnTo>
                  <a:lnTo>
                    <a:pt x="9567" y="2286"/>
                  </a:lnTo>
                  <a:lnTo>
                    <a:pt x="9482" y="2404"/>
                  </a:lnTo>
                  <a:lnTo>
                    <a:pt x="9279" y="2548"/>
                  </a:lnTo>
                  <a:lnTo>
                    <a:pt x="9245" y="2540"/>
                  </a:lnTo>
                  <a:lnTo>
                    <a:pt x="9177" y="2582"/>
                  </a:lnTo>
                  <a:lnTo>
                    <a:pt x="9042" y="2616"/>
                  </a:lnTo>
                  <a:lnTo>
                    <a:pt x="8602" y="2794"/>
                  </a:lnTo>
                  <a:lnTo>
                    <a:pt x="8364" y="2828"/>
                  </a:lnTo>
                  <a:lnTo>
                    <a:pt x="8331" y="2853"/>
                  </a:lnTo>
                  <a:lnTo>
                    <a:pt x="8051" y="2921"/>
                  </a:lnTo>
                  <a:lnTo>
                    <a:pt x="7916" y="3014"/>
                  </a:lnTo>
                  <a:lnTo>
                    <a:pt x="7848" y="3090"/>
                  </a:lnTo>
                  <a:lnTo>
                    <a:pt x="7840" y="3166"/>
                  </a:lnTo>
                  <a:lnTo>
                    <a:pt x="8009" y="3293"/>
                  </a:lnTo>
                  <a:lnTo>
                    <a:pt x="8051" y="3327"/>
                  </a:lnTo>
                  <a:lnTo>
                    <a:pt x="8466" y="3420"/>
                  </a:lnTo>
                  <a:lnTo>
                    <a:pt x="8508" y="3454"/>
                  </a:lnTo>
                  <a:lnTo>
                    <a:pt x="8644" y="3488"/>
                  </a:lnTo>
                  <a:lnTo>
                    <a:pt x="8737" y="3530"/>
                  </a:lnTo>
                  <a:lnTo>
                    <a:pt x="8872" y="3539"/>
                  </a:lnTo>
                  <a:lnTo>
                    <a:pt x="9050" y="3598"/>
                  </a:lnTo>
                  <a:lnTo>
                    <a:pt x="9533" y="3860"/>
                  </a:lnTo>
                  <a:lnTo>
                    <a:pt x="9778" y="4021"/>
                  </a:lnTo>
                  <a:lnTo>
                    <a:pt x="9948" y="4191"/>
                  </a:lnTo>
                  <a:lnTo>
                    <a:pt x="10049" y="4411"/>
                  </a:lnTo>
                  <a:lnTo>
                    <a:pt x="10066" y="4868"/>
                  </a:lnTo>
                  <a:lnTo>
                    <a:pt x="10058" y="5139"/>
                  </a:lnTo>
                  <a:lnTo>
                    <a:pt x="10083" y="5316"/>
                  </a:lnTo>
                  <a:lnTo>
                    <a:pt x="9981" y="5816"/>
                  </a:lnTo>
                  <a:lnTo>
                    <a:pt x="9990" y="6087"/>
                  </a:lnTo>
                  <a:lnTo>
                    <a:pt x="9956" y="6358"/>
                  </a:lnTo>
                  <a:lnTo>
                    <a:pt x="9965" y="6679"/>
                  </a:lnTo>
                  <a:lnTo>
                    <a:pt x="9948" y="6815"/>
                  </a:lnTo>
                  <a:lnTo>
                    <a:pt x="9948" y="6992"/>
                  </a:lnTo>
                  <a:lnTo>
                    <a:pt x="9880" y="7263"/>
                  </a:lnTo>
                  <a:lnTo>
                    <a:pt x="9744" y="7577"/>
                  </a:lnTo>
                  <a:lnTo>
                    <a:pt x="9584" y="7797"/>
                  </a:lnTo>
                  <a:lnTo>
                    <a:pt x="9482" y="7898"/>
                  </a:lnTo>
                  <a:lnTo>
                    <a:pt x="9389" y="8034"/>
                  </a:lnTo>
                  <a:lnTo>
                    <a:pt x="9042" y="8195"/>
                  </a:lnTo>
                  <a:lnTo>
                    <a:pt x="8915" y="8279"/>
                  </a:lnTo>
                  <a:lnTo>
                    <a:pt x="8779" y="8364"/>
                  </a:lnTo>
                  <a:lnTo>
                    <a:pt x="8703" y="8440"/>
                  </a:lnTo>
                  <a:lnTo>
                    <a:pt x="8551" y="8635"/>
                  </a:lnTo>
                  <a:lnTo>
                    <a:pt x="8500" y="8804"/>
                  </a:lnTo>
                  <a:lnTo>
                    <a:pt x="8475" y="9075"/>
                  </a:lnTo>
                  <a:lnTo>
                    <a:pt x="8449" y="9160"/>
                  </a:lnTo>
                  <a:lnTo>
                    <a:pt x="8432" y="9507"/>
                  </a:lnTo>
                  <a:lnTo>
                    <a:pt x="8432" y="9549"/>
                  </a:lnTo>
                  <a:lnTo>
                    <a:pt x="8331" y="9778"/>
                  </a:lnTo>
                  <a:lnTo>
                    <a:pt x="8170" y="10091"/>
                  </a:lnTo>
                  <a:lnTo>
                    <a:pt x="8102" y="10218"/>
                  </a:lnTo>
                  <a:lnTo>
                    <a:pt x="8077" y="10336"/>
                  </a:lnTo>
                  <a:lnTo>
                    <a:pt x="7873" y="10624"/>
                  </a:lnTo>
                  <a:lnTo>
                    <a:pt x="7763" y="10726"/>
                  </a:lnTo>
                  <a:lnTo>
                    <a:pt x="7476" y="11039"/>
                  </a:lnTo>
                  <a:lnTo>
                    <a:pt x="7340" y="11191"/>
                  </a:lnTo>
                  <a:lnTo>
                    <a:pt x="7298" y="11276"/>
                  </a:lnTo>
                  <a:lnTo>
                    <a:pt x="7255" y="11327"/>
                  </a:lnTo>
                  <a:lnTo>
                    <a:pt x="7264" y="11361"/>
                  </a:lnTo>
                  <a:lnTo>
                    <a:pt x="6917" y="11775"/>
                  </a:lnTo>
                  <a:lnTo>
                    <a:pt x="6604" y="12215"/>
                  </a:lnTo>
                  <a:lnTo>
                    <a:pt x="6519" y="12444"/>
                  </a:lnTo>
                  <a:lnTo>
                    <a:pt x="6519" y="12486"/>
                  </a:lnTo>
                  <a:lnTo>
                    <a:pt x="6460" y="12571"/>
                  </a:lnTo>
                  <a:lnTo>
                    <a:pt x="6358" y="12791"/>
                  </a:lnTo>
                  <a:lnTo>
                    <a:pt x="6163" y="13028"/>
                  </a:lnTo>
                  <a:lnTo>
                    <a:pt x="6053" y="13121"/>
                  </a:lnTo>
                  <a:lnTo>
                    <a:pt x="5960" y="13155"/>
                  </a:lnTo>
                  <a:lnTo>
                    <a:pt x="5859" y="13164"/>
                  </a:lnTo>
                  <a:lnTo>
                    <a:pt x="5825" y="13189"/>
                  </a:lnTo>
                  <a:lnTo>
                    <a:pt x="5621" y="13189"/>
                  </a:lnTo>
                  <a:lnTo>
                    <a:pt x="5554" y="13164"/>
                  </a:lnTo>
                  <a:lnTo>
                    <a:pt x="5452" y="13164"/>
                  </a:lnTo>
                  <a:lnTo>
                    <a:pt x="5351" y="13130"/>
                  </a:lnTo>
                  <a:lnTo>
                    <a:pt x="5249" y="13079"/>
                  </a:lnTo>
                  <a:lnTo>
                    <a:pt x="5232" y="13045"/>
                  </a:lnTo>
                  <a:lnTo>
                    <a:pt x="5147" y="13011"/>
                  </a:lnTo>
                  <a:lnTo>
                    <a:pt x="4766" y="12757"/>
                  </a:lnTo>
                  <a:lnTo>
                    <a:pt x="4665" y="12690"/>
                  </a:lnTo>
                  <a:lnTo>
                    <a:pt x="4563" y="12588"/>
                  </a:lnTo>
                  <a:lnTo>
                    <a:pt x="4496" y="12554"/>
                  </a:lnTo>
                  <a:lnTo>
                    <a:pt x="4377" y="12402"/>
                  </a:lnTo>
                  <a:lnTo>
                    <a:pt x="4242" y="12258"/>
                  </a:lnTo>
                  <a:lnTo>
                    <a:pt x="4123" y="12173"/>
                  </a:lnTo>
                  <a:lnTo>
                    <a:pt x="4004" y="11970"/>
                  </a:lnTo>
                  <a:lnTo>
                    <a:pt x="3818" y="11699"/>
                  </a:lnTo>
                  <a:lnTo>
                    <a:pt x="3734" y="11530"/>
                  </a:lnTo>
                  <a:lnTo>
                    <a:pt x="3640" y="11394"/>
                  </a:lnTo>
                  <a:lnTo>
                    <a:pt x="3505" y="11090"/>
                  </a:lnTo>
                  <a:lnTo>
                    <a:pt x="3463" y="10920"/>
                  </a:lnTo>
                  <a:lnTo>
                    <a:pt x="3336" y="10675"/>
                  </a:lnTo>
                  <a:lnTo>
                    <a:pt x="3327" y="10573"/>
                  </a:lnTo>
                  <a:lnTo>
                    <a:pt x="3251" y="10336"/>
                  </a:lnTo>
                  <a:lnTo>
                    <a:pt x="3158" y="10133"/>
                  </a:lnTo>
                  <a:lnTo>
                    <a:pt x="3158" y="9998"/>
                  </a:lnTo>
                  <a:lnTo>
                    <a:pt x="3124" y="9930"/>
                  </a:lnTo>
                  <a:lnTo>
                    <a:pt x="3065" y="9524"/>
                  </a:lnTo>
                  <a:lnTo>
                    <a:pt x="3065" y="8982"/>
                  </a:lnTo>
                  <a:lnTo>
                    <a:pt x="3099" y="8846"/>
                  </a:lnTo>
                  <a:lnTo>
                    <a:pt x="3090" y="8779"/>
                  </a:lnTo>
                  <a:lnTo>
                    <a:pt x="3124" y="8474"/>
                  </a:lnTo>
                  <a:lnTo>
                    <a:pt x="3166" y="8271"/>
                  </a:lnTo>
                  <a:lnTo>
                    <a:pt x="3166" y="8203"/>
                  </a:lnTo>
                  <a:lnTo>
                    <a:pt x="3116" y="8101"/>
                  </a:lnTo>
                  <a:lnTo>
                    <a:pt x="3056" y="8093"/>
                  </a:lnTo>
                  <a:lnTo>
                    <a:pt x="2921" y="8178"/>
                  </a:lnTo>
                  <a:lnTo>
                    <a:pt x="2828" y="8279"/>
                  </a:lnTo>
                  <a:lnTo>
                    <a:pt x="2777" y="8440"/>
                  </a:lnTo>
                  <a:lnTo>
                    <a:pt x="2675" y="8609"/>
                  </a:lnTo>
                  <a:lnTo>
                    <a:pt x="2650" y="8702"/>
                  </a:lnTo>
                  <a:lnTo>
                    <a:pt x="2506" y="8973"/>
                  </a:lnTo>
                  <a:lnTo>
                    <a:pt x="2506" y="9016"/>
                  </a:lnTo>
                  <a:lnTo>
                    <a:pt x="2472" y="9050"/>
                  </a:lnTo>
                  <a:lnTo>
                    <a:pt x="2354" y="9320"/>
                  </a:lnTo>
                  <a:lnTo>
                    <a:pt x="2125" y="9778"/>
                  </a:lnTo>
                  <a:lnTo>
                    <a:pt x="2057" y="9862"/>
                  </a:lnTo>
                  <a:lnTo>
                    <a:pt x="1990" y="9921"/>
                  </a:lnTo>
                  <a:lnTo>
                    <a:pt x="1786" y="10023"/>
                  </a:lnTo>
                  <a:lnTo>
                    <a:pt x="1515" y="10091"/>
                  </a:lnTo>
                  <a:lnTo>
                    <a:pt x="1482" y="10116"/>
                  </a:lnTo>
                  <a:lnTo>
                    <a:pt x="1312" y="10099"/>
                  </a:lnTo>
                  <a:lnTo>
                    <a:pt x="1143" y="10057"/>
                  </a:lnTo>
                  <a:lnTo>
                    <a:pt x="1109" y="10065"/>
                  </a:lnTo>
                  <a:lnTo>
                    <a:pt x="1007" y="10031"/>
                  </a:lnTo>
                  <a:lnTo>
                    <a:pt x="974" y="10031"/>
                  </a:lnTo>
                  <a:lnTo>
                    <a:pt x="923" y="10065"/>
                  </a:lnTo>
                  <a:lnTo>
                    <a:pt x="872" y="10116"/>
                  </a:lnTo>
                  <a:lnTo>
                    <a:pt x="855" y="10167"/>
                  </a:lnTo>
                  <a:lnTo>
                    <a:pt x="923" y="10302"/>
                  </a:lnTo>
                  <a:lnTo>
                    <a:pt x="1024" y="10404"/>
                  </a:lnTo>
                  <a:lnTo>
                    <a:pt x="1211" y="10658"/>
                  </a:lnTo>
                  <a:lnTo>
                    <a:pt x="1295" y="10726"/>
                  </a:lnTo>
                  <a:lnTo>
                    <a:pt x="1439" y="10802"/>
                  </a:lnTo>
                  <a:lnTo>
                    <a:pt x="1710" y="10903"/>
                  </a:lnTo>
                  <a:lnTo>
                    <a:pt x="1786" y="10971"/>
                  </a:lnTo>
                  <a:lnTo>
                    <a:pt x="1973" y="11056"/>
                  </a:lnTo>
                  <a:lnTo>
                    <a:pt x="2023" y="11132"/>
                  </a:lnTo>
                  <a:lnTo>
                    <a:pt x="2125" y="11174"/>
                  </a:lnTo>
                  <a:lnTo>
                    <a:pt x="2413" y="11403"/>
                  </a:lnTo>
                  <a:lnTo>
                    <a:pt x="2692" y="11741"/>
                  </a:lnTo>
                  <a:lnTo>
                    <a:pt x="2845" y="11987"/>
                  </a:lnTo>
                  <a:lnTo>
                    <a:pt x="2989" y="12190"/>
                  </a:lnTo>
                  <a:lnTo>
                    <a:pt x="3116" y="12469"/>
                  </a:lnTo>
                  <a:lnTo>
                    <a:pt x="3124" y="12554"/>
                  </a:lnTo>
                  <a:lnTo>
                    <a:pt x="3302" y="13147"/>
                  </a:lnTo>
                  <a:lnTo>
                    <a:pt x="3395" y="13367"/>
                  </a:lnTo>
                  <a:lnTo>
                    <a:pt x="3505" y="13824"/>
                  </a:lnTo>
                  <a:lnTo>
                    <a:pt x="3522" y="14052"/>
                  </a:lnTo>
                  <a:lnTo>
                    <a:pt x="3590" y="14323"/>
                  </a:lnTo>
                  <a:lnTo>
                    <a:pt x="3573" y="14637"/>
                  </a:lnTo>
                  <a:lnTo>
                    <a:pt x="3607" y="14950"/>
                  </a:lnTo>
                  <a:lnTo>
                    <a:pt x="3590" y="15085"/>
                  </a:lnTo>
                  <a:lnTo>
                    <a:pt x="3590" y="15314"/>
                  </a:lnTo>
                  <a:lnTo>
                    <a:pt x="3564" y="15500"/>
                  </a:lnTo>
                  <a:lnTo>
                    <a:pt x="3463" y="15720"/>
                  </a:lnTo>
                  <a:lnTo>
                    <a:pt x="3370" y="16042"/>
                  </a:lnTo>
                  <a:lnTo>
                    <a:pt x="3251" y="16194"/>
                  </a:lnTo>
                  <a:lnTo>
                    <a:pt x="3124" y="16287"/>
                  </a:lnTo>
                  <a:lnTo>
                    <a:pt x="2997" y="16330"/>
                  </a:lnTo>
                  <a:lnTo>
                    <a:pt x="2862" y="16414"/>
                  </a:lnTo>
                  <a:lnTo>
                    <a:pt x="2591" y="16516"/>
                  </a:lnTo>
                  <a:lnTo>
                    <a:pt x="2557" y="16550"/>
                  </a:lnTo>
                  <a:lnTo>
                    <a:pt x="2489" y="16550"/>
                  </a:lnTo>
                  <a:lnTo>
                    <a:pt x="2218" y="16634"/>
                  </a:lnTo>
                  <a:lnTo>
                    <a:pt x="2150" y="16685"/>
                  </a:lnTo>
                  <a:lnTo>
                    <a:pt x="2015" y="16719"/>
                  </a:lnTo>
                  <a:lnTo>
                    <a:pt x="1913" y="16778"/>
                  </a:lnTo>
                  <a:lnTo>
                    <a:pt x="1778" y="16795"/>
                  </a:lnTo>
                  <a:lnTo>
                    <a:pt x="1744" y="16821"/>
                  </a:lnTo>
                  <a:lnTo>
                    <a:pt x="1642" y="16821"/>
                  </a:lnTo>
                  <a:lnTo>
                    <a:pt x="1507" y="16863"/>
                  </a:lnTo>
                  <a:lnTo>
                    <a:pt x="1439" y="16914"/>
                  </a:lnTo>
                  <a:lnTo>
                    <a:pt x="1101" y="17024"/>
                  </a:lnTo>
                  <a:lnTo>
                    <a:pt x="1067" y="17058"/>
                  </a:lnTo>
                  <a:lnTo>
                    <a:pt x="728" y="17159"/>
                  </a:lnTo>
                  <a:lnTo>
                    <a:pt x="559" y="17252"/>
                  </a:lnTo>
                  <a:lnTo>
                    <a:pt x="322" y="17320"/>
                  </a:lnTo>
                  <a:lnTo>
                    <a:pt x="0" y="1733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9" name="Freeform 315">
              <a:extLst>
                <a:ext uri="{FF2B5EF4-FFF2-40B4-BE49-F238E27FC236}">
                  <a16:creationId xmlns:a16="http://schemas.microsoft.com/office/drawing/2014/main" id="{2EBC3447-AD34-4747-8402-8B3315E96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954"/>
              <a:ext cx="3187" cy="3571"/>
            </a:xfrm>
            <a:custGeom>
              <a:avLst/>
              <a:gdLst>
                <a:gd name="T0" fmla="*/ 1134 w 18312"/>
                <a:gd name="T1" fmla="*/ 16744 h 20511"/>
                <a:gd name="T2" fmla="*/ 2345 w 18312"/>
                <a:gd name="T3" fmla="*/ 16304 h 20511"/>
                <a:gd name="T4" fmla="*/ 3132 w 18312"/>
                <a:gd name="T5" fmla="*/ 15949 h 20511"/>
                <a:gd name="T6" fmla="*/ 3996 w 18312"/>
                <a:gd name="T7" fmla="*/ 14865 h 20511"/>
                <a:gd name="T8" fmla="*/ 3801 w 18312"/>
                <a:gd name="T9" fmla="*/ 13307 h 20511"/>
                <a:gd name="T10" fmla="*/ 3014 w 18312"/>
                <a:gd name="T11" fmla="*/ 11233 h 20511"/>
                <a:gd name="T12" fmla="*/ 2184 w 18312"/>
                <a:gd name="T13" fmla="*/ 10446 h 20511"/>
                <a:gd name="T14" fmla="*/ 1338 w 18312"/>
                <a:gd name="T15" fmla="*/ 9862 h 20511"/>
                <a:gd name="T16" fmla="*/ 2176 w 18312"/>
                <a:gd name="T17" fmla="*/ 9642 h 20511"/>
                <a:gd name="T18" fmla="*/ 2616 w 18312"/>
                <a:gd name="T19" fmla="*/ 8652 h 20511"/>
                <a:gd name="T20" fmla="*/ 2887 w 18312"/>
                <a:gd name="T21" fmla="*/ 8770 h 20511"/>
                <a:gd name="T22" fmla="*/ 3463 w 18312"/>
                <a:gd name="T23" fmla="*/ 10963 h 20511"/>
                <a:gd name="T24" fmla="*/ 4377 w 18312"/>
                <a:gd name="T25" fmla="*/ 12232 h 20511"/>
                <a:gd name="T26" fmla="*/ 5080 w 18312"/>
                <a:gd name="T27" fmla="*/ 12715 h 20511"/>
                <a:gd name="T28" fmla="*/ 6324 w 18312"/>
                <a:gd name="T29" fmla="*/ 12639 h 20511"/>
                <a:gd name="T30" fmla="*/ 6866 w 18312"/>
                <a:gd name="T31" fmla="*/ 11572 h 20511"/>
                <a:gd name="T32" fmla="*/ 7848 w 18312"/>
                <a:gd name="T33" fmla="*/ 10378 h 20511"/>
                <a:gd name="T34" fmla="*/ 8508 w 18312"/>
                <a:gd name="T35" fmla="*/ 9185 h 20511"/>
                <a:gd name="T36" fmla="*/ 9313 w 18312"/>
                <a:gd name="T37" fmla="*/ 7670 h 20511"/>
                <a:gd name="T38" fmla="*/ 10125 w 18312"/>
                <a:gd name="T39" fmla="*/ 6256 h 20511"/>
                <a:gd name="T40" fmla="*/ 10227 w 18312"/>
                <a:gd name="T41" fmla="*/ 5105 h 20511"/>
                <a:gd name="T42" fmla="*/ 10295 w 18312"/>
                <a:gd name="T43" fmla="*/ 3852 h 20511"/>
                <a:gd name="T44" fmla="*/ 9262 w 18312"/>
                <a:gd name="T45" fmla="*/ 2988 h 20511"/>
                <a:gd name="T46" fmla="*/ 8449 w 18312"/>
                <a:gd name="T47" fmla="*/ 2684 h 20511"/>
                <a:gd name="T48" fmla="*/ 9728 w 18312"/>
                <a:gd name="T49" fmla="*/ 2320 h 20511"/>
                <a:gd name="T50" fmla="*/ 9990 w 18312"/>
                <a:gd name="T51" fmla="*/ 855 h 20511"/>
                <a:gd name="T52" fmla="*/ 10058 w 18312"/>
                <a:gd name="T53" fmla="*/ 212 h 20511"/>
                <a:gd name="T54" fmla="*/ 10473 w 18312"/>
                <a:gd name="T55" fmla="*/ 330 h 20511"/>
                <a:gd name="T56" fmla="*/ 10980 w 18312"/>
                <a:gd name="T57" fmla="*/ 1626 h 20511"/>
                <a:gd name="T58" fmla="*/ 11565 w 18312"/>
                <a:gd name="T59" fmla="*/ 3090 h 20511"/>
                <a:gd name="T60" fmla="*/ 12183 w 18312"/>
                <a:gd name="T61" fmla="*/ 4470 h 20511"/>
                <a:gd name="T62" fmla="*/ 12945 w 18312"/>
                <a:gd name="T63" fmla="*/ 5308 h 20511"/>
                <a:gd name="T64" fmla="*/ 14206 w 18312"/>
                <a:gd name="T65" fmla="*/ 5714 h 20511"/>
                <a:gd name="T66" fmla="*/ 15569 w 18312"/>
                <a:gd name="T67" fmla="*/ 5367 h 20511"/>
                <a:gd name="T68" fmla="*/ 16314 w 18312"/>
                <a:gd name="T69" fmla="*/ 5113 h 20511"/>
                <a:gd name="T70" fmla="*/ 15755 w 18312"/>
                <a:gd name="T71" fmla="*/ 6154 h 20511"/>
                <a:gd name="T72" fmla="*/ 16128 w 18312"/>
                <a:gd name="T73" fmla="*/ 7323 h 20511"/>
                <a:gd name="T74" fmla="*/ 17169 w 18312"/>
                <a:gd name="T75" fmla="*/ 7737 h 20511"/>
                <a:gd name="T76" fmla="*/ 18253 w 18312"/>
                <a:gd name="T77" fmla="*/ 7924 h 20511"/>
                <a:gd name="T78" fmla="*/ 16771 w 18312"/>
                <a:gd name="T79" fmla="*/ 8448 h 20511"/>
                <a:gd name="T80" fmla="*/ 16026 w 18312"/>
                <a:gd name="T81" fmla="*/ 8745 h 20511"/>
                <a:gd name="T82" fmla="*/ 15484 w 18312"/>
                <a:gd name="T83" fmla="*/ 8999 h 20511"/>
                <a:gd name="T84" fmla="*/ 14773 w 18312"/>
                <a:gd name="T85" fmla="*/ 9354 h 20511"/>
                <a:gd name="T86" fmla="*/ 13927 w 18312"/>
                <a:gd name="T87" fmla="*/ 9811 h 20511"/>
                <a:gd name="T88" fmla="*/ 12420 w 18312"/>
                <a:gd name="T89" fmla="*/ 11090 h 20511"/>
                <a:gd name="T90" fmla="*/ 11954 w 18312"/>
                <a:gd name="T91" fmla="*/ 12918 h 20511"/>
                <a:gd name="T92" fmla="*/ 11607 w 18312"/>
                <a:gd name="T93" fmla="*/ 13663 h 20511"/>
                <a:gd name="T94" fmla="*/ 10828 w 18312"/>
                <a:gd name="T95" fmla="*/ 14205 h 20511"/>
                <a:gd name="T96" fmla="*/ 9499 w 18312"/>
                <a:gd name="T97" fmla="*/ 15381 h 20511"/>
                <a:gd name="T98" fmla="*/ 9143 w 18312"/>
                <a:gd name="T99" fmla="*/ 16727 h 20511"/>
                <a:gd name="T100" fmla="*/ 8576 w 18312"/>
                <a:gd name="T101" fmla="*/ 16820 h 20511"/>
                <a:gd name="T102" fmla="*/ 7797 w 18312"/>
                <a:gd name="T103" fmla="*/ 16964 h 20511"/>
                <a:gd name="T104" fmla="*/ 6815 w 18312"/>
                <a:gd name="T105" fmla="*/ 17633 h 20511"/>
                <a:gd name="T106" fmla="*/ 5486 w 18312"/>
                <a:gd name="T107" fmla="*/ 18742 h 20511"/>
                <a:gd name="T108" fmla="*/ 4606 w 18312"/>
                <a:gd name="T109" fmla="*/ 19504 h 20511"/>
                <a:gd name="T110" fmla="*/ 3666 w 18312"/>
                <a:gd name="T111" fmla="*/ 20300 h 20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312" h="20511">
                  <a:moveTo>
                    <a:pt x="0" y="17057"/>
                  </a:moveTo>
                  <a:lnTo>
                    <a:pt x="364" y="17024"/>
                  </a:lnTo>
                  <a:lnTo>
                    <a:pt x="635" y="16956"/>
                  </a:lnTo>
                  <a:lnTo>
                    <a:pt x="1007" y="16812"/>
                  </a:lnTo>
                  <a:lnTo>
                    <a:pt x="1058" y="16795"/>
                  </a:lnTo>
                  <a:lnTo>
                    <a:pt x="1134" y="16744"/>
                  </a:lnTo>
                  <a:lnTo>
                    <a:pt x="1177" y="16744"/>
                  </a:lnTo>
                  <a:lnTo>
                    <a:pt x="1482" y="16609"/>
                  </a:lnTo>
                  <a:lnTo>
                    <a:pt x="1575" y="16583"/>
                  </a:lnTo>
                  <a:lnTo>
                    <a:pt x="1846" y="16448"/>
                  </a:lnTo>
                  <a:lnTo>
                    <a:pt x="2210" y="16321"/>
                  </a:lnTo>
                  <a:lnTo>
                    <a:pt x="2345" y="16304"/>
                  </a:lnTo>
                  <a:lnTo>
                    <a:pt x="2387" y="16270"/>
                  </a:lnTo>
                  <a:lnTo>
                    <a:pt x="2472" y="16253"/>
                  </a:lnTo>
                  <a:lnTo>
                    <a:pt x="2650" y="16177"/>
                  </a:lnTo>
                  <a:lnTo>
                    <a:pt x="2828" y="16126"/>
                  </a:lnTo>
                  <a:lnTo>
                    <a:pt x="2963" y="16076"/>
                  </a:lnTo>
                  <a:lnTo>
                    <a:pt x="3132" y="15949"/>
                  </a:lnTo>
                  <a:lnTo>
                    <a:pt x="3226" y="15915"/>
                  </a:lnTo>
                  <a:lnTo>
                    <a:pt x="3429" y="15788"/>
                  </a:lnTo>
                  <a:lnTo>
                    <a:pt x="3632" y="15618"/>
                  </a:lnTo>
                  <a:lnTo>
                    <a:pt x="3742" y="15474"/>
                  </a:lnTo>
                  <a:lnTo>
                    <a:pt x="3903" y="15136"/>
                  </a:lnTo>
                  <a:lnTo>
                    <a:pt x="3996" y="14865"/>
                  </a:lnTo>
                  <a:lnTo>
                    <a:pt x="4004" y="14662"/>
                  </a:lnTo>
                  <a:lnTo>
                    <a:pt x="3988" y="14560"/>
                  </a:lnTo>
                  <a:lnTo>
                    <a:pt x="3988" y="14188"/>
                  </a:lnTo>
                  <a:lnTo>
                    <a:pt x="3937" y="14018"/>
                  </a:lnTo>
                  <a:lnTo>
                    <a:pt x="3903" y="13680"/>
                  </a:lnTo>
                  <a:lnTo>
                    <a:pt x="3801" y="13307"/>
                  </a:lnTo>
                  <a:lnTo>
                    <a:pt x="3793" y="13164"/>
                  </a:lnTo>
                  <a:lnTo>
                    <a:pt x="3522" y="12385"/>
                  </a:lnTo>
                  <a:lnTo>
                    <a:pt x="3463" y="12148"/>
                  </a:lnTo>
                  <a:lnTo>
                    <a:pt x="3386" y="11978"/>
                  </a:lnTo>
                  <a:lnTo>
                    <a:pt x="3268" y="11640"/>
                  </a:lnTo>
                  <a:lnTo>
                    <a:pt x="3014" y="11233"/>
                  </a:lnTo>
                  <a:lnTo>
                    <a:pt x="2862" y="11073"/>
                  </a:lnTo>
                  <a:lnTo>
                    <a:pt x="2709" y="10853"/>
                  </a:lnTo>
                  <a:lnTo>
                    <a:pt x="2548" y="10717"/>
                  </a:lnTo>
                  <a:lnTo>
                    <a:pt x="2277" y="10548"/>
                  </a:lnTo>
                  <a:lnTo>
                    <a:pt x="2210" y="10489"/>
                  </a:lnTo>
                  <a:lnTo>
                    <a:pt x="2184" y="10446"/>
                  </a:lnTo>
                  <a:lnTo>
                    <a:pt x="2040" y="10378"/>
                  </a:lnTo>
                  <a:lnTo>
                    <a:pt x="1905" y="10268"/>
                  </a:lnTo>
                  <a:lnTo>
                    <a:pt x="1668" y="10167"/>
                  </a:lnTo>
                  <a:lnTo>
                    <a:pt x="1465" y="10031"/>
                  </a:lnTo>
                  <a:lnTo>
                    <a:pt x="1372" y="9947"/>
                  </a:lnTo>
                  <a:lnTo>
                    <a:pt x="1338" y="9862"/>
                  </a:lnTo>
                  <a:lnTo>
                    <a:pt x="1338" y="9845"/>
                  </a:lnTo>
                  <a:lnTo>
                    <a:pt x="1499" y="9777"/>
                  </a:lnTo>
                  <a:lnTo>
                    <a:pt x="1634" y="9761"/>
                  </a:lnTo>
                  <a:lnTo>
                    <a:pt x="1905" y="9693"/>
                  </a:lnTo>
                  <a:lnTo>
                    <a:pt x="1990" y="9710"/>
                  </a:lnTo>
                  <a:lnTo>
                    <a:pt x="2176" y="9642"/>
                  </a:lnTo>
                  <a:lnTo>
                    <a:pt x="2210" y="9608"/>
                  </a:lnTo>
                  <a:lnTo>
                    <a:pt x="2294" y="9490"/>
                  </a:lnTo>
                  <a:lnTo>
                    <a:pt x="2472" y="9202"/>
                  </a:lnTo>
                  <a:lnTo>
                    <a:pt x="2574" y="8863"/>
                  </a:lnTo>
                  <a:lnTo>
                    <a:pt x="2591" y="8719"/>
                  </a:lnTo>
                  <a:lnTo>
                    <a:pt x="2616" y="8652"/>
                  </a:lnTo>
                  <a:lnTo>
                    <a:pt x="2650" y="8618"/>
                  </a:lnTo>
                  <a:lnTo>
                    <a:pt x="2692" y="8381"/>
                  </a:lnTo>
                  <a:lnTo>
                    <a:pt x="2760" y="8398"/>
                  </a:lnTo>
                  <a:lnTo>
                    <a:pt x="2819" y="8330"/>
                  </a:lnTo>
                  <a:lnTo>
                    <a:pt x="2878" y="8448"/>
                  </a:lnTo>
                  <a:lnTo>
                    <a:pt x="2887" y="8770"/>
                  </a:lnTo>
                  <a:lnTo>
                    <a:pt x="2955" y="9270"/>
                  </a:lnTo>
                  <a:lnTo>
                    <a:pt x="2963" y="9676"/>
                  </a:lnTo>
                  <a:lnTo>
                    <a:pt x="2989" y="9854"/>
                  </a:lnTo>
                  <a:lnTo>
                    <a:pt x="3090" y="10260"/>
                  </a:lnTo>
                  <a:lnTo>
                    <a:pt x="3251" y="10624"/>
                  </a:lnTo>
                  <a:lnTo>
                    <a:pt x="3463" y="10963"/>
                  </a:lnTo>
                  <a:lnTo>
                    <a:pt x="3607" y="11276"/>
                  </a:lnTo>
                  <a:lnTo>
                    <a:pt x="3835" y="11631"/>
                  </a:lnTo>
                  <a:lnTo>
                    <a:pt x="4004" y="11826"/>
                  </a:lnTo>
                  <a:lnTo>
                    <a:pt x="4157" y="11961"/>
                  </a:lnTo>
                  <a:lnTo>
                    <a:pt x="4174" y="12004"/>
                  </a:lnTo>
                  <a:lnTo>
                    <a:pt x="4377" y="12232"/>
                  </a:lnTo>
                  <a:lnTo>
                    <a:pt x="4428" y="12249"/>
                  </a:lnTo>
                  <a:lnTo>
                    <a:pt x="4496" y="12334"/>
                  </a:lnTo>
                  <a:lnTo>
                    <a:pt x="4639" y="12444"/>
                  </a:lnTo>
                  <a:lnTo>
                    <a:pt x="4775" y="12520"/>
                  </a:lnTo>
                  <a:lnTo>
                    <a:pt x="4902" y="12622"/>
                  </a:lnTo>
                  <a:lnTo>
                    <a:pt x="5080" y="12715"/>
                  </a:lnTo>
                  <a:lnTo>
                    <a:pt x="5215" y="12749"/>
                  </a:lnTo>
                  <a:lnTo>
                    <a:pt x="5266" y="12783"/>
                  </a:lnTo>
                  <a:lnTo>
                    <a:pt x="5537" y="12842"/>
                  </a:lnTo>
                  <a:lnTo>
                    <a:pt x="5808" y="12825"/>
                  </a:lnTo>
                  <a:lnTo>
                    <a:pt x="6214" y="12723"/>
                  </a:lnTo>
                  <a:lnTo>
                    <a:pt x="6324" y="12639"/>
                  </a:lnTo>
                  <a:lnTo>
                    <a:pt x="6519" y="12402"/>
                  </a:lnTo>
                  <a:lnTo>
                    <a:pt x="6527" y="12317"/>
                  </a:lnTo>
                  <a:lnTo>
                    <a:pt x="6629" y="12080"/>
                  </a:lnTo>
                  <a:lnTo>
                    <a:pt x="6680" y="12012"/>
                  </a:lnTo>
                  <a:lnTo>
                    <a:pt x="6722" y="11877"/>
                  </a:lnTo>
                  <a:lnTo>
                    <a:pt x="6866" y="11572"/>
                  </a:lnTo>
                  <a:lnTo>
                    <a:pt x="7061" y="11233"/>
                  </a:lnTo>
                  <a:lnTo>
                    <a:pt x="7069" y="11166"/>
                  </a:lnTo>
                  <a:lnTo>
                    <a:pt x="7442" y="10759"/>
                  </a:lnTo>
                  <a:lnTo>
                    <a:pt x="7603" y="10649"/>
                  </a:lnTo>
                  <a:lnTo>
                    <a:pt x="7662" y="10565"/>
                  </a:lnTo>
                  <a:lnTo>
                    <a:pt x="7848" y="10378"/>
                  </a:lnTo>
                  <a:lnTo>
                    <a:pt x="8085" y="10091"/>
                  </a:lnTo>
                  <a:lnTo>
                    <a:pt x="8178" y="9981"/>
                  </a:lnTo>
                  <a:lnTo>
                    <a:pt x="8271" y="9794"/>
                  </a:lnTo>
                  <a:lnTo>
                    <a:pt x="8314" y="9727"/>
                  </a:lnTo>
                  <a:lnTo>
                    <a:pt x="8348" y="9625"/>
                  </a:lnTo>
                  <a:lnTo>
                    <a:pt x="8508" y="9185"/>
                  </a:lnTo>
                  <a:lnTo>
                    <a:pt x="8551" y="9117"/>
                  </a:lnTo>
                  <a:lnTo>
                    <a:pt x="8602" y="8948"/>
                  </a:lnTo>
                  <a:lnTo>
                    <a:pt x="8678" y="8779"/>
                  </a:lnTo>
                  <a:lnTo>
                    <a:pt x="8745" y="8338"/>
                  </a:lnTo>
                  <a:lnTo>
                    <a:pt x="8949" y="8034"/>
                  </a:lnTo>
                  <a:lnTo>
                    <a:pt x="9313" y="7670"/>
                  </a:lnTo>
                  <a:lnTo>
                    <a:pt x="9584" y="7458"/>
                  </a:lnTo>
                  <a:lnTo>
                    <a:pt x="9719" y="7331"/>
                  </a:lnTo>
                  <a:lnTo>
                    <a:pt x="9914" y="7035"/>
                  </a:lnTo>
                  <a:lnTo>
                    <a:pt x="9998" y="6832"/>
                  </a:lnTo>
                  <a:lnTo>
                    <a:pt x="10066" y="6391"/>
                  </a:lnTo>
                  <a:lnTo>
                    <a:pt x="10125" y="6256"/>
                  </a:lnTo>
                  <a:lnTo>
                    <a:pt x="10185" y="5680"/>
                  </a:lnTo>
                  <a:lnTo>
                    <a:pt x="10202" y="5613"/>
                  </a:lnTo>
                  <a:lnTo>
                    <a:pt x="10185" y="5443"/>
                  </a:lnTo>
                  <a:lnTo>
                    <a:pt x="10202" y="5376"/>
                  </a:lnTo>
                  <a:lnTo>
                    <a:pt x="10202" y="5240"/>
                  </a:lnTo>
                  <a:lnTo>
                    <a:pt x="10227" y="5105"/>
                  </a:lnTo>
                  <a:lnTo>
                    <a:pt x="10261" y="5037"/>
                  </a:lnTo>
                  <a:lnTo>
                    <a:pt x="10295" y="4766"/>
                  </a:lnTo>
                  <a:lnTo>
                    <a:pt x="10295" y="4495"/>
                  </a:lnTo>
                  <a:lnTo>
                    <a:pt x="10329" y="4157"/>
                  </a:lnTo>
                  <a:lnTo>
                    <a:pt x="10303" y="4089"/>
                  </a:lnTo>
                  <a:lnTo>
                    <a:pt x="10295" y="3852"/>
                  </a:lnTo>
                  <a:lnTo>
                    <a:pt x="10219" y="3649"/>
                  </a:lnTo>
                  <a:lnTo>
                    <a:pt x="10092" y="3446"/>
                  </a:lnTo>
                  <a:lnTo>
                    <a:pt x="9948" y="3327"/>
                  </a:lnTo>
                  <a:lnTo>
                    <a:pt x="9609" y="3141"/>
                  </a:lnTo>
                  <a:lnTo>
                    <a:pt x="9533" y="3124"/>
                  </a:lnTo>
                  <a:lnTo>
                    <a:pt x="9262" y="2988"/>
                  </a:lnTo>
                  <a:lnTo>
                    <a:pt x="9059" y="2929"/>
                  </a:lnTo>
                  <a:lnTo>
                    <a:pt x="8991" y="2929"/>
                  </a:lnTo>
                  <a:lnTo>
                    <a:pt x="8686" y="2819"/>
                  </a:lnTo>
                  <a:lnTo>
                    <a:pt x="8618" y="2819"/>
                  </a:lnTo>
                  <a:lnTo>
                    <a:pt x="8483" y="2751"/>
                  </a:lnTo>
                  <a:lnTo>
                    <a:pt x="8449" y="2684"/>
                  </a:lnTo>
                  <a:lnTo>
                    <a:pt x="8508" y="2591"/>
                  </a:lnTo>
                  <a:lnTo>
                    <a:pt x="8602" y="2548"/>
                  </a:lnTo>
                  <a:lnTo>
                    <a:pt x="9287" y="2455"/>
                  </a:lnTo>
                  <a:lnTo>
                    <a:pt x="9380" y="2421"/>
                  </a:lnTo>
                  <a:lnTo>
                    <a:pt x="9516" y="2413"/>
                  </a:lnTo>
                  <a:lnTo>
                    <a:pt x="9728" y="2320"/>
                  </a:lnTo>
                  <a:lnTo>
                    <a:pt x="9888" y="2184"/>
                  </a:lnTo>
                  <a:lnTo>
                    <a:pt x="10049" y="1668"/>
                  </a:lnTo>
                  <a:lnTo>
                    <a:pt x="10049" y="1363"/>
                  </a:lnTo>
                  <a:lnTo>
                    <a:pt x="10024" y="1228"/>
                  </a:lnTo>
                  <a:lnTo>
                    <a:pt x="10032" y="1058"/>
                  </a:lnTo>
                  <a:lnTo>
                    <a:pt x="9990" y="855"/>
                  </a:lnTo>
                  <a:lnTo>
                    <a:pt x="9990" y="618"/>
                  </a:lnTo>
                  <a:lnTo>
                    <a:pt x="10015" y="550"/>
                  </a:lnTo>
                  <a:lnTo>
                    <a:pt x="9998" y="483"/>
                  </a:lnTo>
                  <a:lnTo>
                    <a:pt x="10049" y="280"/>
                  </a:lnTo>
                  <a:lnTo>
                    <a:pt x="10066" y="246"/>
                  </a:lnTo>
                  <a:lnTo>
                    <a:pt x="10058" y="212"/>
                  </a:lnTo>
                  <a:lnTo>
                    <a:pt x="10083" y="102"/>
                  </a:lnTo>
                  <a:lnTo>
                    <a:pt x="10151" y="17"/>
                  </a:lnTo>
                  <a:lnTo>
                    <a:pt x="10185" y="0"/>
                  </a:lnTo>
                  <a:lnTo>
                    <a:pt x="10320" y="59"/>
                  </a:lnTo>
                  <a:lnTo>
                    <a:pt x="10388" y="212"/>
                  </a:lnTo>
                  <a:lnTo>
                    <a:pt x="10473" y="330"/>
                  </a:lnTo>
                  <a:lnTo>
                    <a:pt x="10523" y="517"/>
                  </a:lnTo>
                  <a:lnTo>
                    <a:pt x="10659" y="787"/>
                  </a:lnTo>
                  <a:lnTo>
                    <a:pt x="10693" y="965"/>
                  </a:lnTo>
                  <a:lnTo>
                    <a:pt x="10735" y="1058"/>
                  </a:lnTo>
                  <a:lnTo>
                    <a:pt x="10769" y="1194"/>
                  </a:lnTo>
                  <a:lnTo>
                    <a:pt x="10980" y="1626"/>
                  </a:lnTo>
                  <a:lnTo>
                    <a:pt x="11040" y="1896"/>
                  </a:lnTo>
                  <a:lnTo>
                    <a:pt x="11243" y="2345"/>
                  </a:lnTo>
                  <a:lnTo>
                    <a:pt x="11260" y="2438"/>
                  </a:lnTo>
                  <a:lnTo>
                    <a:pt x="11336" y="2574"/>
                  </a:lnTo>
                  <a:lnTo>
                    <a:pt x="11361" y="2658"/>
                  </a:lnTo>
                  <a:lnTo>
                    <a:pt x="11565" y="3090"/>
                  </a:lnTo>
                  <a:lnTo>
                    <a:pt x="11666" y="3276"/>
                  </a:lnTo>
                  <a:lnTo>
                    <a:pt x="11700" y="3412"/>
                  </a:lnTo>
                  <a:lnTo>
                    <a:pt x="11886" y="3767"/>
                  </a:lnTo>
                  <a:lnTo>
                    <a:pt x="11954" y="3996"/>
                  </a:lnTo>
                  <a:lnTo>
                    <a:pt x="12056" y="4165"/>
                  </a:lnTo>
                  <a:lnTo>
                    <a:pt x="12183" y="4470"/>
                  </a:lnTo>
                  <a:lnTo>
                    <a:pt x="12293" y="4656"/>
                  </a:lnTo>
                  <a:lnTo>
                    <a:pt x="12310" y="4698"/>
                  </a:lnTo>
                  <a:lnTo>
                    <a:pt x="12614" y="5079"/>
                  </a:lnTo>
                  <a:lnTo>
                    <a:pt x="12775" y="5198"/>
                  </a:lnTo>
                  <a:lnTo>
                    <a:pt x="12877" y="5240"/>
                  </a:lnTo>
                  <a:lnTo>
                    <a:pt x="12945" y="5308"/>
                  </a:lnTo>
                  <a:lnTo>
                    <a:pt x="13436" y="5553"/>
                  </a:lnTo>
                  <a:lnTo>
                    <a:pt x="13842" y="5680"/>
                  </a:lnTo>
                  <a:lnTo>
                    <a:pt x="13986" y="5680"/>
                  </a:lnTo>
                  <a:lnTo>
                    <a:pt x="14028" y="5706"/>
                  </a:lnTo>
                  <a:lnTo>
                    <a:pt x="14121" y="5689"/>
                  </a:lnTo>
                  <a:lnTo>
                    <a:pt x="14206" y="5714"/>
                  </a:lnTo>
                  <a:lnTo>
                    <a:pt x="14612" y="5655"/>
                  </a:lnTo>
                  <a:lnTo>
                    <a:pt x="14706" y="5621"/>
                  </a:lnTo>
                  <a:lnTo>
                    <a:pt x="14799" y="5621"/>
                  </a:lnTo>
                  <a:lnTo>
                    <a:pt x="15112" y="5536"/>
                  </a:lnTo>
                  <a:lnTo>
                    <a:pt x="15434" y="5401"/>
                  </a:lnTo>
                  <a:lnTo>
                    <a:pt x="15569" y="5367"/>
                  </a:lnTo>
                  <a:lnTo>
                    <a:pt x="15611" y="5333"/>
                  </a:lnTo>
                  <a:lnTo>
                    <a:pt x="15882" y="5240"/>
                  </a:lnTo>
                  <a:lnTo>
                    <a:pt x="15925" y="5240"/>
                  </a:lnTo>
                  <a:lnTo>
                    <a:pt x="16196" y="5105"/>
                  </a:lnTo>
                  <a:lnTo>
                    <a:pt x="16246" y="5096"/>
                  </a:lnTo>
                  <a:lnTo>
                    <a:pt x="16314" y="5113"/>
                  </a:lnTo>
                  <a:lnTo>
                    <a:pt x="16229" y="5249"/>
                  </a:lnTo>
                  <a:lnTo>
                    <a:pt x="16077" y="5384"/>
                  </a:lnTo>
                  <a:lnTo>
                    <a:pt x="15984" y="5579"/>
                  </a:lnTo>
                  <a:lnTo>
                    <a:pt x="15916" y="5655"/>
                  </a:lnTo>
                  <a:lnTo>
                    <a:pt x="15848" y="5790"/>
                  </a:lnTo>
                  <a:lnTo>
                    <a:pt x="15755" y="6154"/>
                  </a:lnTo>
                  <a:lnTo>
                    <a:pt x="15755" y="6247"/>
                  </a:lnTo>
                  <a:lnTo>
                    <a:pt x="15721" y="6341"/>
                  </a:lnTo>
                  <a:lnTo>
                    <a:pt x="15713" y="6476"/>
                  </a:lnTo>
                  <a:lnTo>
                    <a:pt x="15713" y="6654"/>
                  </a:lnTo>
                  <a:lnTo>
                    <a:pt x="15815" y="6925"/>
                  </a:lnTo>
                  <a:lnTo>
                    <a:pt x="16128" y="7323"/>
                  </a:lnTo>
                  <a:lnTo>
                    <a:pt x="16212" y="7373"/>
                  </a:lnTo>
                  <a:lnTo>
                    <a:pt x="16356" y="7450"/>
                  </a:lnTo>
                  <a:lnTo>
                    <a:pt x="16720" y="7585"/>
                  </a:lnTo>
                  <a:lnTo>
                    <a:pt x="16856" y="7653"/>
                  </a:lnTo>
                  <a:lnTo>
                    <a:pt x="16991" y="7670"/>
                  </a:lnTo>
                  <a:lnTo>
                    <a:pt x="17169" y="7737"/>
                  </a:lnTo>
                  <a:lnTo>
                    <a:pt x="17669" y="7864"/>
                  </a:lnTo>
                  <a:lnTo>
                    <a:pt x="17846" y="7898"/>
                  </a:lnTo>
                  <a:lnTo>
                    <a:pt x="17897" y="7890"/>
                  </a:lnTo>
                  <a:lnTo>
                    <a:pt x="17940" y="7907"/>
                  </a:lnTo>
                  <a:lnTo>
                    <a:pt x="18117" y="7898"/>
                  </a:lnTo>
                  <a:lnTo>
                    <a:pt x="18253" y="7924"/>
                  </a:lnTo>
                  <a:lnTo>
                    <a:pt x="18304" y="7941"/>
                  </a:lnTo>
                  <a:lnTo>
                    <a:pt x="18312" y="8034"/>
                  </a:lnTo>
                  <a:lnTo>
                    <a:pt x="17931" y="8135"/>
                  </a:lnTo>
                  <a:lnTo>
                    <a:pt x="17863" y="8169"/>
                  </a:lnTo>
                  <a:lnTo>
                    <a:pt x="17186" y="8305"/>
                  </a:lnTo>
                  <a:lnTo>
                    <a:pt x="16771" y="8448"/>
                  </a:lnTo>
                  <a:lnTo>
                    <a:pt x="16704" y="8499"/>
                  </a:lnTo>
                  <a:lnTo>
                    <a:pt x="16433" y="8575"/>
                  </a:lnTo>
                  <a:lnTo>
                    <a:pt x="16365" y="8618"/>
                  </a:lnTo>
                  <a:lnTo>
                    <a:pt x="16229" y="8669"/>
                  </a:lnTo>
                  <a:lnTo>
                    <a:pt x="16128" y="8719"/>
                  </a:lnTo>
                  <a:lnTo>
                    <a:pt x="16026" y="8745"/>
                  </a:lnTo>
                  <a:lnTo>
                    <a:pt x="15992" y="8779"/>
                  </a:lnTo>
                  <a:lnTo>
                    <a:pt x="15925" y="8787"/>
                  </a:lnTo>
                  <a:lnTo>
                    <a:pt x="15688" y="8914"/>
                  </a:lnTo>
                  <a:lnTo>
                    <a:pt x="15654" y="8914"/>
                  </a:lnTo>
                  <a:lnTo>
                    <a:pt x="15620" y="8948"/>
                  </a:lnTo>
                  <a:lnTo>
                    <a:pt x="15484" y="8999"/>
                  </a:lnTo>
                  <a:lnTo>
                    <a:pt x="15417" y="9049"/>
                  </a:lnTo>
                  <a:lnTo>
                    <a:pt x="15349" y="9066"/>
                  </a:lnTo>
                  <a:lnTo>
                    <a:pt x="15146" y="9151"/>
                  </a:lnTo>
                  <a:lnTo>
                    <a:pt x="14943" y="9270"/>
                  </a:lnTo>
                  <a:lnTo>
                    <a:pt x="14875" y="9320"/>
                  </a:lnTo>
                  <a:lnTo>
                    <a:pt x="14773" y="9354"/>
                  </a:lnTo>
                  <a:lnTo>
                    <a:pt x="14299" y="9625"/>
                  </a:lnTo>
                  <a:lnTo>
                    <a:pt x="14198" y="9659"/>
                  </a:lnTo>
                  <a:lnTo>
                    <a:pt x="14164" y="9693"/>
                  </a:lnTo>
                  <a:lnTo>
                    <a:pt x="14028" y="9752"/>
                  </a:lnTo>
                  <a:lnTo>
                    <a:pt x="13961" y="9811"/>
                  </a:lnTo>
                  <a:lnTo>
                    <a:pt x="13927" y="9811"/>
                  </a:lnTo>
                  <a:lnTo>
                    <a:pt x="13486" y="10065"/>
                  </a:lnTo>
                  <a:lnTo>
                    <a:pt x="13080" y="10378"/>
                  </a:lnTo>
                  <a:lnTo>
                    <a:pt x="12818" y="10632"/>
                  </a:lnTo>
                  <a:lnTo>
                    <a:pt x="12741" y="10692"/>
                  </a:lnTo>
                  <a:lnTo>
                    <a:pt x="12555" y="10937"/>
                  </a:lnTo>
                  <a:lnTo>
                    <a:pt x="12420" y="11090"/>
                  </a:lnTo>
                  <a:lnTo>
                    <a:pt x="12344" y="11225"/>
                  </a:lnTo>
                  <a:lnTo>
                    <a:pt x="12225" y="11496"/>
                  </a:lnTo>
                  <a:lnTo>
                    <a:pt x="12106" y="11902"/>
                  </a:lnTo>
                  <a:lnTo>
                    <a:pt x="12022" y="12198"/>
                  </a:lnTo>
                  <a:lnTo>
                    <a:pt x="11979" y="12512"/>
                  </a:lnTo>
                  <a:lnTo>
                    <a:pt x="11954" y="12918"/>
                  </a:lnTo>
                  <a:lnTo>
                    <a:pt x="11920" y="13053"/>
                  </a:lnTo>
                  <a:lnTo>
                    <a:pt x="11920" y="13147"/>
                  </a:lnTo>
                  <a:lnTo>
                    <a:pt x="11844" y="13417"/>
                  </a:lnTo>
                  <a:lnTo>
                    <a:pt x="11717" y="13561"/>
                  </a:lnTo>
                  <a:lnTo>
                    <a:pt x="11632" y="13621"/>
                  </a:lnTo>
                  <a:lnTo>
                    <a:pt x="11607" y="13663"/>
                  </a:lnTo>
                  <a:lnTo>
                    <a:pt x="11565" y="13680"/>
                  </a:lnTo>
                  <a:lnTo>
                    <a:pt x="11480" y="13748"/>
                  </a:lnTo>
                  <a:lnTo>
                    <a:pt x="11277" y="13866"/>
                  </a:lnTo>
                  <a:lnTo>
                    <a:pt x="11243" y="13917"/>
                  </a:lnTo>
                  <a:lnTo>
                    <a:pt x="10938" y="14103"/>
                  </a:lnTo>
                  <a:lnTo>
                    <a:pt x="10828" y="14205"/>
                  </a:lnTo>
                  <a:lnTo>
                    <a:pt x="10726" y="14272"/>
                  </a:lnTo>
                  <a:lnTo>
                    <a:pt x="10320" y="14636"/>
                  </a:lnTo>
                  <a:lnTo>
                    <a:pt x="10185" y="14721"/>
                  </a:lnTo>
                  <a:lnTo>
                    <a:pt x="9846" y="14992"/>
                  </a:lnTo>
                  <a:lnTo>
                    <a:pt x="9651" y="15195"/>
                  </a:lnTo>
                  <a:lnTo>
                    <a:pt x="9499" y="15381"/>
                  </a:lnTo>
                  <a:lnTo>
                    <a:pt x="9313" y="15737"/>
                  </a:lnTo>
                  <a:lnTo>
                    <a:pt x="9262" y="15872"/>
                  </a:lnTo>
                  <a:lnTo>
                    <a:pt x="9220" y="16050"/>
                  </a:lnTo>
                  <a:lnTo>
                    <a:pt x="9177" y="16372"/>
                  </a:lnTo>
                  <a:lnTo>
                    <a:pt x="9177" y="16592"/>
                  </a:lnTo>
                  <a:lnTo>
                    <a:pt x="9143" y="16727"/>
                  </a:lnTo>
                  <a:lnTo>
                    <a:pt x="9093" y="16820"/>
                  </a:lnTo>
                  <a:lnTo>
                    <a:pt x="8991" y="16863"/>
                  </a:lnTo>
                  <a:lnTo>
                    <a:pt x="8881" y="16863"/>
                  </a:lnTo>
                  <a:lnTo>
                    <a:pt x="8779" y="16829"/>
                  </a:lnTo>
                  <a:lnTo>
                    <a:pt x="8712" y="16854"/>
                  </a:lnTo>
                  <a:lnTo>
                    <a:pt x="8576" y="16820"/>
                  </a:lnTo>
                  <a:lnTo>
                    <a:pt x="8475" y="16820"/>
                  </a:lnTo>
                  <a:lnTo>
                    <a:pt x="8305" y="16863"/>
                  </a:lnTo>
                  <a:lnTo>
                    <a:pt x="8204" y="16854"/>
                  </a:lnTo>
                  <a:lnTo>
                    <a:pt x="8102" y="16888"/>
                  </a:lnTo>
                  <a:lnTo>
                    <a:pt x="8034" y="16888"/>
                  </a:lnTo>
                  <a:lnTo>
                    <a:pt x="7797" y="16964"/>
                  </a:lnTo>
                  <a:lnTo>
                    <a:pt x="7763" y="16998"/>
                  </a:lnTo>
                  <a:lnTo>
                    <a:pt x="7628" y="17057"/>
                  </a:lnTo>
                  <a:lnTo>
                    <a:pt x="7425" y="17184"/>
                  </a:lnTo>
                  <a:lnTo>
                    <a:pt x="7188" y="17371"/>
                  </a:lnTo>
                  <a:lnTo>
                    <a:pt x="6883" y="17565"/>
                  </a:lnTo>
                  <a:lnTo>
                    <a:pt x="6815" y="17633"/>
                  </a:lnTo>
                  <a:lnTo>
                    <a:pt x="6536" y="17819"/>
                  </a:lnTo>
                  <a:lnTo>
                    <a:pt x="6417" y="17938"/>
                  </a:lnTo>
                  <a:lnTo>
                    <a:pt x="6129" y="18141"/>
                  </a:lnTo>
                  <a:lnTo>
                    <a:pt x="5588" y="18640"/>
                  </a:lnTo>
                  <a:lnTo>
                    <a:pt x="5537" y="18717"/>
                  </a:lnTo>
                  <a:lnTo>
                    <a:pt x="5486" y="18742"/>
                  </a:lnTo>
                  <a:lnTo>
                    <a:pt x="5368" y="18886"/>
                  </a:lnTo>
                  <a:lnTo>
                    <a:pt x="5190" y="19047"/>
                  </a:lnTo>
                  <a:lnTo>
                    <a:pt x="5046" y="19148"/>
                  </a:lnTo>
                  <a:lnTo>
                    <a:pt x="4843" y="19335"/>
                  </a:lnTo>
                  <a:lnTo>
                    <a:pt x="4673" y="19436"/>
                  </a:lnTo>
                  <a:lnTo>
                    <a:pt x="4606" y="19504"/>
                  </a:lnTo>
                  <a:lnTo>
                    <a:pt x="4504" y="19555"/>
                  </a:lnTo>
                  <a:lnTo>
                    <a:pt x="4165" y="19817"/>
                  </a:lnTo>
                  <a:lnTo>
                    <a:pt x="4004" y="19986"/>
                  </a:lnTo>
                  <a:lnTo>
                    <a:pt x="3962" y="20012"/>
                  </a:lnTo>
                  <a:lnTo>
                    <a:pt x="3691" y="20266"/>
                  </a:lnTo>
                  <a:lnTo>
                    <a:pt x="3666" y="20300"/>
                  </a:lnTo>
                  <a:lnTo>
                    <a:pt x="3530" y="2051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0" name="Freeform 316">
              <a:extLst>
                <a:ext uri="{FF2B5EF4-FFF2-40B4-BE49-F238E27FC236}">
                  <a16:creationId xmlns:a16="http://schemas.microsoft.com/office/drawing/2014/main" id="{1B1B5D25-3831-4072-B010-9F2763FEF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87"/>
              <a:ext cx="3026" cy="3438"/>
            </a:xfrm>
            <a:custGeom>
              <a:avLst/>
              <a:gdLst>
                <a:gd name="T0" fmla="*/ 4123 w 17389"/>
                <a:gd name="T1" fmla="*/ 18928 h 19749"/>
                <a:gd name="T2" fmla="*/ 5139 w 17389"/>
                <a:gd name="T3" fmla="*/ 18048 h 19749"/>
                <a:gd name="T4" fmla="*/ 6019 w 17389"/>
                <a:gd name="T5" fmla="*/ 17337 h 19749"/>
                <a:gd name="T6" fmla="*/ 6722 w 17389"/>
                <a:gd name="T7" fmla="*/ 16668 h 19749"/>
                <a:gd name="T8" fmla="*/ 7772 w 17389"/>
                <a:gd name="T9" fmla="*/ 15931 h 19749"/>
                <a:gd name="T10" fmla="*/ 8618 w 17389"/>
                <a:gd name="T11" fmla="*/ 15821 h 19749"/>
                <a:gd name="T12" fmla="*/ 8949 w 17389"/>
                <a:gd name="T13" fmla="*/ 15356 h 19749"/>
                <a:gd name="T14" fmla="*/ 9059 w 17389"/>
                <a:gd name="T15" fmla="*/ 14746 h 19749"/>
                <a:gd name="T16" fmla="*/ 10168 w 17389"/>
                <a:gd name="T17" fmla="*/ 13697 h 19749"/>
                <a:gd name="T18" fmla="*/ 10879 w 17389"/>
                <a:gd name="T19" fmla="*/ 13130 h 19749"/>
                <a:gd name="T20" fmla="*/ 11734 w 17389"/>
                <a:gd name="T21" fmla="*/ 12198 h 19749"/>
                <a:gd name="T22" fmla="*/ 11912 w 17389"/>
                <a:gd name="T23" fmla="*/ 11132 h 19749"/>
                <a:gd name="T24" fmla="*/ 12589 w 17389"/>
                <a:gd name="T25" fmla="*/ 9735 h 19749"/>
                <a:gd name="T26" fmla="*/ 13605 w 17389"/>
                <a:gd name="T27" fmla="*/ 9058 h 19749"/>
                <a:gd name="T28" fmla="*/ 15247 w 17389"/>
                <a:gd name="T29" fmla="*/ 8152 h 19749"/>
                <a:gd name="T30" fmla="*/ 16898 w 17389"/>
                <a:gd name="T31" fmla="*/ 7449 h 19749"/>
                <a:gd name="T32" fmla="*/ 17330 w 17389"/>
                <a:gd name="T33" fmla="*/ 7136 h 19749"/>
                <a:gd name="T34" fmla="*/ 16670 w 17389"/>
                <a:gd name="T35" fmla="*/ 7043 h 19749"/>
                <a:gd name="T36" fmla="*/ 16060 w 17389"/>
                <a:gd name="T37" fmla="*/ 6874 h 19749"/>
                <a:gd name="T38" fmla="*/ 15307 w 17389"/>
                <a:gd name="T39" fmla="*/ 6442 h 19749"/>
                <a:gd name="T40" fmla="*/ 15451 w 17389"/>
                <a:gd name="T41" fmla="*/ 5655 h 19749"/>
                <a:gd name="T42" fmla="*/ 15747 w 17389"/>
                <a:gd name="T43" fmla="*/ 4817 h 19749"/>
                <a:gd name="T44" fmla="*/ 15010 w 17389"/>
                <a:gd name="T45" fmla="*/ 5054 h 19749"/>
                <a:gd name="T46" fmla="*/ 13893 w 17389"/>
                <a:gd name="T47" fmla="*/ 5240 h 19749"/>
                <a:gd name="T48" fmla="*/ 13249 w 17389"/>
                <a:gd name="T49" fmla="*/ 5130 h 19749"/>
                <a:gd name="T50" fmla="*/ 12318 w 17389"/>
                <a:gd name="T51" fmla="*/ 4368 h 19749"/>
                <a:gd name="T52" fmla="*/ 11836 w 17389"/>
                <a:gd name="T53" fmla="*/ 3615 h 19749"/>
                <a:gd name="T54" fmla="*/ 11497 w 17389"/>
                <a:gd name="T55" fmla="*/ 2904 h 19749"/>
                <a:gd name="T56" fmla="*/ 11031 w 17389"/>
                <a:gd name="T57" fmla="*/ 1685 h 19749"/>
                <a:gd name="T58" fmla="*/ 10676 w 17389"/>
                <a:gd name="T59" fmla="*/ 550 h 19749"/>
                <a:gd name="T60" fmla="*/ 10362 w 17389"/>
                <a:gd name="T61" fmla="*/ 0 h 19749"/>
                <a:gd name="T62" fmla="*/ 10219 w 17389"/>
                <a:gd name="T63" fmla="*/ 838 h 19749"/>
                <a:gd name="T64" fmla="*/ 9694 w 17389"/>
                <a:gd name="T65" fmla="*/ 1854 h 19749"/>
                <a:gd name="T66" fmla="*/ 9321 w 17389"/>
                <a:gd name="T67" fmla="*/ 1820 h 19749"/>
                <a:gd name="T68" fmla="*/ 9448 w 17389"/>
                <a:gd name="T69" fmla="*/ 2099 h 19749"/>
                <a:gd name="T70" fmla="*/ 10269 w 17389"/>
                <a:gd name="T71" fmla="*/ 2396 h 19749"/>
                <a:gd name="T72" fmla="*/ 10498 w 17389"/>
                <a:gd name="T73" fmla="*/ 3107 h 19749"/>
                <a:gd name="T74" fmla="*/ 10464 w 17389"/>
                <a:gd name="T75" fmla="*/ 4148 h 19749"/>
                <a:gd name="T76" fmla="*/ 10295 w 17389"/>
                <a:gd name="T77" fmla="*/ 5375 h 19749"/>
                <a:gd name="T78" fmla="*/ 10024 w 17389"/>
                <a:gd name="T79" fmla="*/ 6501 h 19749"/>
                <a:gd name="T80" fmla="*/ 9363 w 17389"/>
                <a:gd name="T81" fmla="*/ 7162 h 19749"/>
                <a:gd name="T82" fmla="*/ 8991 w 17389"/>
                <a:gd name="T83" fmla="*/ 7585 h 19749"/>
                <a:gd name="T84" fmla="*/ 8872 w 17389"/>
                <a:gd name="T85" fmla="*/ 8457 h 19749"/>
                <a:gd name="T86" fmla="*/ 8754 w 17389"/>
                <a:gd name="T87" fmla="*/ 8999 h 19749"/>
                <a:gd name="T88" fmla="*/ 7848 w 17389"/>
                <a:gd name="T89" fmla="*/ 9972 h 19749"/>
                <a:gd name="T90" fmla="*/ 6858 w 17389"/>
                <a:gd name="T91" fmla="*/ 11707 h 19749"/>
                <a:gd name="T92" fmla="*/ 5918 w 17389"/>
                <a:gd name="T93" fmla="*/ 12435 h 19749"/>
                <a:gd name="T94" fmla="*/ 5308 w 17389"/>
                <a:gd name="T95" fmla="*/ 12325 h 19749"/>
                <a:gd name="T96" fmla="*/ 4572 w 17389"/>
                <a:gd name="T97" fmla="*/ 11911 h 19749"/>
                <a:gd name="T98" fmla="*/ 4233 w 17389"/>
                <a:gd name="T99" fmla="*/ 11589 h 19749"/>
                <a:gd name="T100" fmla="*/ 3437 w 17389"/>
                <a:gd name="T101" fmla="*/ 10471 h 19749"/>
                <a:gd name="T102" fmla="*/ 2862 w 17389"/>
                <a:gd name="T103" fmla="*/ 9303 h 19749"/>
                <a:gd name="T104" fmla="*/ 2692 w 17389"/>
                <a:gd name="T105" fmla="*/ 8609 h 19749"/>
                <a:gd name="T106" fmla="*/ 2311 w 17389"/>
                <a:gd name="T107" fmla="*/ 9117 h 19749"/>
                <a:gd name="T108" fmla="*/ 1947 w 17389"/>
                <a:gd name="T109" fmla="*/ 9236 h 19749"/>
                <a:gd name="T110" fmla="*/ 2989 w 17389"/>
                <a:gd name="T111" fmla="*/ 9972 h 19749"/>
                <a:gd name="T112" fmla="*/ 3640 w 17389"/>
                <a:gd name="T113" fmla="*/ 11377 h 19749"/>
                <a:gd name="T114" fmla="*/ 3928 w 17389"/>
                <a:gd name="T115" fmla="*/ 12190 h 19749"/>
                <a:gd name="T116" fmla="*/ 4131 w 17389"/>
                <a:gd name="T117" fmla="*/ 13138 h 19749"/>
                <a:gd name="T118" fmla="*/ 4208 w 17389"/>
                <a:gd name="T119" fmla="*/ 14315 h 19749"/>
                <a:gd name="T120" fmla="*/ 3725 w 17389"/>
                <a:gd name="T121" fmla="*/ 14992 h 19749"/>
                <a:gd name="T122" fmla="*/ 2963 w 17389"/>
                <a:gd name="T123" fmla="*/ 15449 h 19749"/>
                <a:gd name="T124" fmla="*/ 1236 w 17389"/>
                <a:gd name="T125" fmla="*/ 16160 h 19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389" h="19749">
                  <a:moveTo>
                    <a:pt x="3353" y="19749"/>
                  </a:moveTo>
                  <a:lnTo>
                    <a:pt x="3573" y="19453"/>
                  </a:lnTo>
                  <a:lnTo>
                    <a:pt x="3708" y="19351"/>
                  </a:lnTo>
                  <a:lnTo>
                    <a:pt x="3852" y="19191"/>
                  </a:lnTo>
                  <a:lnTo>
                    <a:pt x="4123" y="18928"/>
                  </a:lnTo>
                  <a:lnTo>
                    <a:pt x="4140" y="18886"/>
                  </a:lnTo>
                  <a:lnTo>
                    <a:pt x="4462" y="18640"/>
                  </a:lnTo>
                  <a:lnTo>
                    <a:pt x="4529" y="18556"/>
                  </a:lnTo>
                  <a:lnTo>
                    <a:pt x="4902" y="18226"/>
                  </a:lnTo>
                  <a:lnTo>
                    <a:pt x="5139" y="18048"/>
                  </a:lnTo>
                  <a:lnTo>
                    <a:pt x="5376" y="17836"/>
                  </a:lnTo>
                  <a:lnTo>
                    <a:pt x="5545" y="17718"/>
                  </a:lnTo>
                  <a:lnTo>
                    <a:pt x="5816" y="17506"/>
                  </a:lnTo>
                  <a:lnTo>
                    <a:pt x="5943" y="17379"/>
                  </a:lnTo>
                  <a:lnTo>
                    <a:pt x="6019" y="17337"/>
                  </a:lnTo>
                  <a:lnTo>
                    <a:pt x="6333" y="17032"/>
                  </a:lnTo>
                  <a:lnTo>
                    <a:pt x="6451" y="16956"/>
                  </a:lnTo>
                  <a:lnTo>
                    <a:pt x="6553" y="16837"/>
                  </a:lnTo>
                  <a:lnTo>
                    <a:pt x="6629" y="16778"/>
                  </a:lnTo>
                  <a:lnTo>
                    <a:pt x="6722" y="16668"/>
                  </a:lnTo>
                  <a:lnTo>
                    <a:pt x="6849" y="16592"/>
                  </a:lnTo>
                  <a:lnTo>
                    <a:pt x="7120" y="16355"/>
                  </a:lnTo>
                  <a:lnTo>
                    <a:pt x="7196" y="16304"/>
                  </a:lnTo>
                  <a:lnTo>
                    <a:pt x="7442" y="16101"/>
                  </a:lnTo>
                  <a:lnTo>
                    <a:pt x="7772" y="15931"/>
                  </a:lnTo>
                  <a:lnTo>
                    <a:pt x="7806" y="15898"/>
                  </a:lnTo>
                  <a:lnTo>
                    <a:pt x="7941" y="15898"/>
                  </a:lnTo>
                  <a:lnTo>
                    <a:pt x="7984" y="15881"/>
                  </a:lnTo>
                  <a:lnTo>
                    <a:pt x="8034" y="15889"/>
                  </a:lnTo>
                  <a:lnTo>
                    <a:pt x="8618" y="15821"/>
                  </a:lnTo>
                  <a:lnTo>
                    <a:pt x="8847" y="15779"/>
                  </a:lnTo>
                  <a:lnTo>
                    <a:pt x="8940" y="15711"/>
                  </a:lnTo>
                  <a:lnTo>
                    <a:pt x="8974" y="15627"/>
                  </a:lnTo>
                  <a:lnTo>
                    <a:pt x="8974" y="15491"/>
                  </a:lnTo>
                  <a:lnTo>
                    <a:pt x="8949" y="15356"/>
                  </a:lnTo>
                  <a:lnTo>
                    <a:pt x="8889" y="15187"/>
                  </a:lnTo>
                  <a:lnTo>
                    <a:pt x="8940" y="14983"/>
                  </a:lnTo>
                  <a:lnTo>
                    <a:pt x="9008" y="14848"/>
                  </a:lnTo>
                  <a:lnTo>
                    <a:pt x="9042" y="14823"/>
                  </a:lnTo>
                  <a:lnTo>
                    <a:pt x="9059" y="14746"/>
                  </a:lnTo>
                  <a:lnTo>
                    <a:pt x="9262" y="14509"/>
                  </a:lnTo>
                  <a:lnTo>
                    <a:pt x="9728" y="14111"/>
                  </a:lnTo>
                  <a:lnTo>
                    <a:pt x="9829" y="13993"/>
                  </a:lnTo>
                  <a:lnTo>
                    <a:pt x="10100" y="13773"/>
                  </a:lnTo>
                  <a:lnTo>
                    <a:pt x="10168" y="13697"/>
                  </a:lnTo>
                  <a:lnTo>
                    <a:pt x="10286" y="13612"/>
                  </a:lnTo>
                  <a:lnTo>
                    <a:pt x="10439" y="13468"/>
                  </a:lnTo>
                  <a:lnTo>
                    <a:pt x="10489" y="13443"/>
                  </a:lnTo>
                  <a:lnTo>
                    <a:pt x="10557" y="13367"/>
                  </a:lnTo>
                  <a:lnTo>
                    <a:pt x="10879" y="13130"/>
                  </a:lnTo>
                  <a:lnTo>
                    <a:pt x="11234" y="12884"/>
                  </a:lnTo>
                  <a:lnTo>
                    <a:pt x="11472" y="12698"/>
                  </a:lnTo>
                  <a:lnTo>
                    <a:pt x="11548" y="12664"/>
                  </a:lnTo>
                  <a:lnTo>
                    <a:pt x="11641" y="12478"/>
                  </a:lnTo>
                  <a:lnTo>
                    <a:pt x="11734" y="12198"/>
                  </a:lnTo>
                  <a:lnTo>
                    <a:pt x="11751" y="11724"/>
                  </a:lnTo>
                  <a:lnTo>
                    <a:pt x="11802" y="11589"/>
                  </a:lnTo>
                  <a:lnTo>
                    <a:pt x="11844" y="11250"/>
                  </a:lnTo>
                  <a:lnTo>
                    <a:pt x="11886" y="11132"/>
                  </a:lnTo>
                  <a:lnTo>
                    <a:pt x="11912" y="11132"/>
                  </a:lnTo>
                  <a:lnTo>
                    <a:pt x="11912" y="10912"/>
                  </a:lnTo>
                  <a:lnTo>
                    <a:pt x="12022" y="10607"/>
                  </a:lnTo>
                  <a:lnTo>
                    <a:pt x="12217" y="10277"/>
                  </a:lnTo>
                  <a:lnTo>
                    <a:pt x="12318" y="10065"/>
                  </a:lnTo>
                  <a:lnTo>
                    <a:pt x="12589" y="9735"/>
                  </a:lnTo>
                  <a:lnTo>
                    <a:pt x="12843" y="9557"/>
                  </a:lnTo>
                  <a:lnTo>
                    <a:pt x="12978" y="9430"/>
                  </a:lnTo>
                  <a:lnTo>
                    <a:pt x="13199" y="9303"/>
                  </a:lnTo>
                  <a:lnTo>
                    <a:pt x="13326" y="9202"/>
                  </a:lnTo>
                  <a:lnTo>
                    <a:pt x="13605" y="9058"/>
                  </a:lnTo>
                  <a:lnTo>
                    <a:pt x="13825" y="8897"/>
                  </a:lnTo>
                  <a:lnTo>
                    <a:pt x="14358" y="8575"/>
                  </a:lnTo>
                  <a:lnTo>
                    <a:pt x="14849" y="8347"/>
                  </a:lnTo>
                  <a:lnTo>
                    <a:pt x="15120" y="8203"/>
                  </a:lnTo>
                  <a:lnTo>
                    <a:pt x="15247" y="8152"/>
                  </a:lnTo>
                  <a:lnTo>
                    <a:pt x="15476" y="8017"/>
                  </a:lnTo>
                  <a:lnTo>
                    <a:pt x="16043" y="7720"/>
                  </a:lnTo>
                  <a:lnTo>
                    <a:pt x="16314" y="7619"/>
                  </a:lnTo>
                  <a:lnTo>
                    <a:pt x="16399" y="7568"/>
                  </a:lnTo>
                  <a:lnTo>
                    <a:pt x="16898" y="7449"/>
                  </a:lnTo>
                  <a:lnTo>
                    <a:pt x="17127" y="7365"/>
                  </a:lnTo>
                  <a:lnTo>
                    <a:pt x="17220" y="7348"/>
                  </a:lnTo>
                  <a:lnTo>
                    <a:pt x="17288" y="7280"/>
                  </a:lnTo>
                  <a:lnTo>
                    <a:pt x="17389" y="7179"/>
                  </a:lnTo>
                  <a:lnTo>
                    <a:pt x="17330" y="7136"/>
                  </a:lnTo>
                  <a:lnTo>
                    <a:pt x="17152" y="7102"/>
                  </a:lnTo>
                  <a:lnTo>
                    <a:pt x="17118" y="7111"/>
                  </a:lnTo>
                  <a:lnTo>
                    <a:pt x="17084" y="7094"/>
                  </a:lnTo>
                  <a:lnTo>
                    <a:pt x="16949" y="7068"/>
                  </a:lnTo>
                  <a:lnTo>
                    <a:pt x="16670" y="7043"/>
                  </a:lnTo>
                  <a:lnTo>
                    <a:pt x="16636" y="7026"/>
                  </a:lnTo>
                  <a:lnTo>
                    <a:pt x="16433" y="7001"/>
                  </a:lnTo>
                  <a:lnTo>
                    <a:pt x="16263" y="6941"/>
                  </a:lnTo>
                  <a:lnTo>
                    <a:pt x="16162" y="6933"/>
                  </a:lnTo>
                  <a:lnTo>
                    <a:pt x="16060" y="6874"/>
                  </a:lnTo>
                  <a:lnTo>
                    <a:pt x="15857" y="6831"/>
                  </a:lnTo>
                  <a:lnTo>
                    <a:pt x="15654" y="6730"/>
                  </a:lnTo>
                  <a:lnTo>
                    <a:pt x="15518" y="6688"/>
                  </a:lnTo>
                  <a:lnTo>
                    <a:pt x="15383" y="6569"/>
                  </a:lnTo>
                  <a:lnTo>
                    <a:pt x="15307" y="6442"/>
                  </a:lnTo>
                  <a:lnTo>
                    <a:pt x="15256" y="6332"/>
                  </a:lnTo>
                  <a:lnTo>
                    <a:pt x="15256" y="6197"/>
                  </a:lnTo>
                  <a:lnTo>
                    <a:pt x="15315" y="5993"/>
                  </a:lnTo>
                  <a:lnTo>
                    <a:pt x="15417" y="5790"/>
                  </a:lnTo>
                  <a:lnTo>
                    <a:pt x="15451" y="5655"/>
                  </a:lnTo>
                  <a:lnTo>
                    <a:pt x="15484" y="5629"/>
                  </a:lnTo>
                  <a:lnTo>
                    <a:pt x="15645" y="5215"/>
                  </a:lnTo>
                  <a:lnTo>
                    <a:pt x="15705" y="5113"/>
                  </a:lnTo>
                  <a:lnTo>
                    <a:pt x="15738" y="4978"/>
                  </a:lnTo>
                  <a:lnTo>
                    <a:pt x="15747" y="4817"/>
                  </a:lnTo>
                  <a:lnTo>
                    <a:pt x="15586" y="4774"/>
                  </a:lnTo>
                  <a:lnTo>
                    <a:pt x="15552" y="4808"/>
                  </a:lnTo>
                  <a:lnTo>
                    <a:pt x="15247" y="4944"/>
                  </a:lnTo>
                  <a:lnTo>
                    <a:pt x="15146" y="5011"/>
                  </a:lnTo>
                  <a:lnTo>
                    <a:pt x="15010" y="5054"/>
                  </a:lnTo>
                  <a:lnTo>
                    <a:pt x="14909" y="5054"/>
                  </a:lnTo>
                  <a:lnTo>
                    <a:pt x="14773" y="5113"/>
                  </a:lnTo>
                  <a:lnTo>
                    <a:pt x="14536" y="5130"/>
                  </a:lnTo>
                  <a:lnTo>
                    <a:pt x="14401" y="5181"/>
                  </a:lnTo>
                  <a:lnTo>
                    <a:pt x="13893" y="5240"/>
                  </a:lnTo>
                  <a:lnTo>
                    <a:pt x="13825" y="5215"/>
                  </a:lnTo>
                  <a:lnTo>
                    <a:pt x="13723" y="5223"/>
                  </a:lnTo>
                  <a:lnTo>
                    <a:pt x="13554" y="5189"/>
                  </a:lnTo>
                  <a:lnTo>
                    <a:pt x="13453" y="5206"/>
                  </a:lnTo>
                  <a:lnTo>
                    <a:pt x="13249" y="5130"/>
                  </a:lnTo>
                  <a:lnTo>
                    <a:pt x="13080" y="5045"/>
                  </a:lnTo>
                  <a:lnTo>
                    <a:pt x="12978" y="5011"/>
                  </a:lnTo>
                  <a:lnTo>
                    <a:pt x="12674" y="4808"/>
                  </a:lnTo>
                  <a:lnTo>
                    <a:pt x="12513" y="4639"/>
                  </a:lnTo>
                  <a:lnTo>
                    <a:pt x="12318" y="4368"/>
                  </a:lnTo>
                  <a:lnTo>
                    <a:pt x="12157" y="4199"/>
                  </a:lnTo>
                  <a:lnTo>
                    <a:pt x="11979" y="3928"/>
                  </a:lnTo>
                  <a:lnTo>
                    <a:pt x="11954" y="3860"/>
                  </a:lnTo>
                  <a:lnTo>
                    <a:pt x="11836" y="3649"/>
                  </a:lnTo>
                  <a:lnTo>
                    <a:pt x="11836" y="3615"/>
                  </a:lnTo>
                  <a:lnTo>
                    <a:pt x="11751" y="3513"/>
                  </a:lnTo>
                  <a:lnTo>
                    <a:pt x="11632" y="3276"/>
                  </a:lnTo>
                  <a:lnTo>
                    <a:pt x="11565" y="3073"/>
                  </a:lnTo>
                  <a:lnTo>
                    <a:pt x="11497" y="2937"/>
                  </a:lnTo>
                  <a:lnTo>
                    <a:pt x="11497" y="2904"/>
                  </a:lnTo>
                  <a:lnTo>
                    <a:pt x="11395" y="2734"/>
                  </a:lnTo>
                  <a:lnTo>
                    <a:pt x="11345" y="2599"/>
                  </a:lnTo>
                  <a:lnTo>
                    <a:pt x="11243" y="2396"/>
                  </a:lnTo>
                  <a:lnTo>
                    <a:pt x="11234" y="2294"/>
                  </a:lnTo>
                  <a:lnTo>
                    <a:pt x="11031" y="1685"/>
                  </a:lnTo>
                  <a:lnTo>
                    <a:pt x="10930" y="1481"/>
                  </a:lnTo>
                  <a:lnTo>
                    <a:pt x="10870" y="1244"/>
                  </a:lnTo>
                  <a:lnTo>
                    <a:pt x="10870" y="1143"/>
                  </a:lnTo>
                  <a:lnTo>
                    <a:pt x="10760" y="787"/>
                  </a:lnTo>
                  <a:lnTo>
                    <a:pt x="10676" y="550"/>
                  </a:lnTo>
                  <a:lnTo>
                    <a:pt x="10659" y="415"/>
                  </a:lnTo>
                  <a:lnTo>
                    <a:pt x="10608" y="347"/>
                  </a:lnTo>
                  <a:lnTo>
                    <a:pt x="10540" y="178"/>
                  </a:lnTo>
                  <a:lnTo>
                    <a:pt x="10430" y="42"/>
                  </a:lnTo>
                  <a:lnTo>
                    <a:pt x="10362" y="0"/>
                  </a:lnTo>
                  <a:lnTo>
                    <a:pt x="10252" y="9"/>
                  </a:lnTo>
                  <a:lnTo>
                    <a:pt x="10168" y="93"/>
                  </a:lnTo>
                  <a:lnTo>
                    <a:pt x="10134" y="246"/>
                  </a:lnTo>
                  <a:lnTo>
                    <a:pt x="10134" y="516"/>
                  </a:lnTo>
                  <a:lnTo>
                    <a:pt x="10219" y="838"/>
                  </a:lnTo>
                  <a:lnTo>
                    <a:pt x="10252" y="1109"/>
                  </a:lnTo>
                  <a:lnTo>
                    <a:pt x="10185" y="1473"/>
                  </a:lnTo>
                  <a:lnTo>
                    <a:pt x="10100" y="1651"/>
                  </a:lnTo>
                  <a:lnTo>
                    <a:pt x="9829" y="1829"/>
                  </a:lnTo>
                  <a:lnTo>
                    <a:pt x="9694" y="1854"/>
                  </a:lnTo>
                  <a:lnTo>
                    <a:pt x="9592" y="1820"/>
                  </a:lnTo>
                  <a:lnTo>
                    <a:pt x="9524" y="1845"/>
                  </a:lnTo>
                  <a:lnTo>
                    <a:pt x="9389" y="1812"/>
                  </a:lnTo>
                  <a:lnTo>
                    <a:pt x="9355" y="1829"/>
                  </a:lnTo>
                  <a:lnTo>
                    <a:pt x="9321" y="1820"/>
                  </a:lnTo>
                  <a:lnTo>
                    <a:pt x="9253" y="1845"/>
                  </a:lnTo>
                  <a:lnTo>
                    <a:pt x="9186" y="1888"/>
                  </a:lnTo>
                  <a:lnTo>
                    <a:pt x="9228" y="2066"/>
                  </a:lnTo>
                  <a:lnTo>
                    <a:pt x="9355" y="2116"/>
                  </a:lnTo>
                  <a:lnTo>
                    <a:pt x="9448" y="2099"/>
                  </a:lnTo>
                  <a:lnTo>
                    <a:pt x="9677" y="2133"/>
                  </a:lnTo>
                  <a:lnTo>
                    <a:pt x="9990" y="2218"/>
                  </a:lnTo>
                  <a:lnTo>
                    <a:pt x="10117" y="2294"/>
                  </a:lnTo>
                  <a:lnTo>
                    <a:pt x="10202" y="2328"/>
                  </a:lnTo>
                  <a:lnTo>
                    <a:pt x="10269" y="2396"/>
                  </a:lnTo>
                  <a:lnTo>
                    <a:pt x="10337" y="2531"/>
                  </a:lnTo>
                  <a:lnTo>
                    <a:pt x="10430" y="2658"/>
                  </a:lnTo>
                  <a:lnTo>
                    <a:pt x="10489" y="2887"/>
                  </a:lnTo>
                  <a:lnTo>
                    <a:pt x="10506" y="3022"/>
                  </a:lnTo>
                  <a:lnTo>
                    <a:pt x="10498" y="3107"/>
                  </a:lnTo>
                  <a:lnTo>
                    <a:pt x="10523" y="3564"/>
                  </a:lnTo>
                  <a:lnTo>
                    <a:pt x="10498" y="3649"/>
                  </a:lnTo>
                  <a:lnTo>
                    <a:pt x="10506" y="3742"/>
                  </a:lnTo>
                  <a:lnTo>
                    <a:pt x="10473" y="3928"/>
                  </a:lnTo>
                  <a:lnTo>
                    <a:pt x="10464" y="4148"/>
                  </a:lnTo>
                  <a:lnTo>
                    <a:pt x="10405" y="4419"/>
                  </a:lnTo>
                  <a:lnTo>
                    <a:pt x="10371" y="4783"/>
                  </a:lnTo>
                  <a:lnTo>
                    <a:pt x="10337" y="4918"/>
                  </a:lnTo>
                  <a:lnTo>
                    <a:pt x="10354" y="4961"/>
                  </a:lnTo>
                  <a:lnTo>
                    <a:pt x="10295" y="5375"/>
                  </a:lnTo>
                  <a:lnTo>
                    <a:pt x="10303" y="5418"/>
                  </a:lnTo>
                  <a:lnTo>
                    <a:pt x="10269" y="5511"/>
                  </a:lnTo>
                  <a:lnTo>
                    <a:pt x="10219" y="5960"/>
                  </a:lnTo>
                  <a:lnTo>
                    <a:pt x="10092" y="6366"/>
                  </a:lnTo>
                  <a:lnTo>
                    <a:pt x="10024" y="6501"/>
                  </a:lnTo>
                  <a:lnTo>
                    <a:pt x="9829" y="6738"/>
                  </a:lnTo>
                  <a:lnTo>
                    <a:pt x="9592" y="6967"/>
                  </a:lnTo>
                  <a:lnTo>
                    <a:pt x="9499" y="6992"/>
                  </a:lnTo>
                  <a:lnTo>
                    <a:pt x="9397" y="7077"/>
                  </a:lnTo>
                  <a:lnTo>
                    <a:pt x="9363" y="7162"/>
                  </a:lnTo>
                  <a:lnTo>
                    <a:pt x="9355" y="7272"/>
                  </a:lnTo>
                  <a:lnTo>
                    <a:pt x="9321" y="7365"/>
                  </a:lnTo>
                  <a:lnTo>
                    <a:pt x="9220" y="7449"/>
                  </a:lnTo>
                  <a:lnTo>
                    <a:pt x="9084" y="7500"/>
                  </a:lnTo>
                  <a:lnTo>
                    <a:pt x="8991" y="7585"/>
                  </a:lnTo>
                  <a:lnTo>
                    <a:pt x="8872" y="7839"/>
                  </a:lnTo>
                  <a:lnTo>
                    <a:pt x="8881" y="7881"/>
                  </a:lnTo>
                  <a:lnTo>
                    <a:pt x="8856" y="8186"/>
                  </a:lnTo>
                  <a:lnTo>
                    <a:pt x="8839" y="8372"/>
                  </a:lnTo>
                  <a:lnTo>
                    <a:pt x="8872" y="8457"/>
                  </a:lnTo>
                  <a:lnTo>
                    <a:pt x="8872" y="8550"/>
                  </a:lnTo>
                  <a:lnTo>
                    <a:pt x="8847" y="8592"/>
                  </a:lnTo>
                  <a:lnTo>
                    <a:pt x="8839" y="8778"/>
                  </a:lnTo>
                  <a:lnTo>
                    <a:pt x="8805" y="8914"/>
                  </a:lnTo>
                  <a:lnTo>
                    <a:pt x="8754" y="8999"/>
                  </a:lnTo>
                  <a:lnTo>
                    <a:pt x="8432" y="9371"/>
                  </a:lnTo>
                  <a:lnTo>
                    <a:pt x="8271" y="9489"/>
                  </a:lnTo>
                  <a:lnTo>
                    <a:pt x="8068" y="9701"/>
                  </a:lnTo>
                  <a:lnTo>
                    <a:pt x="8043" y="9752"/>
                  </a:lnTo>
                  <a:lnTo>
                    <a:pt x="7848" y="9972"/>
                  </a:lnTo>
                  <a:lnTo>
                    <a:pt x="7492" y="10328"/>
                  </a:lnTo>
                  <a:lnTo>
                    <a:pt x="7272" y="10615"/>
                  </a:lnTo>
                  <a:lnTo>
                    <a:pt x="6951" y="11386"/>
                  </a:lnTo>
                  <a:lnTo>
                    <a:pt x="6925" y="11521"/>
                  </a:lnTo>
                  <a:lnTo>
                    <a:pt x="6858" y="11707"/>
                  </a:lnTo>
                  <a:lnTo>
                    <a:pt x="6731" y="11927"/>
                  </a:lnTo>
                  <a:lnTo>
                    <a:pt x="6519" y="12148"/>
                  </a:lnTo>
                  <a:lnTo>
                    <a:pt x="6333" y="12291"/>
                  </a:lnTo>
                  <a:lnTo>
                    <a:pt x="6155" y="12393"/>
                  </a:lnTo>
                  <a:lnTo>
                    <a:pt x="5918" y="12435"/>
                  </a:lnTo>
                  <a:lnTo>
                    <a:pt x="5782" y="12418"/>
                  </a:lnTo>
                  <a:lnTo>
                    <a:pt x="5647" y="12427"/>
                  </a:lnTo>
                  <a:lnTo>
                    <a:pt x="5579" y="12393"/>
                  </a:lnTo>
                  <a:lnTo>
                    <a:pt x="5444" y="12385"/>
                  </a:lnTo>
                  <a:lnTo>
                    <a:pt x="5308" y="12325"/>
                  </a:lnTo>
                  <a:lnTo>
                    <a:pt x="5105" y="12291"/>
                  </a:lnTo>
                  <a:lnTo>
                    <a:pt x="4936" y="12190"/>
                  </a:lnTo>
                  <a:lnTo>
                    <a:pt x="4902" y="12190"/>
                  </a:lnTo>
                  <a:lnTo>
                    <a:pt x="4699" y="12054"/>
                  </a:lnTo>
                  <a:lnTo>
                    <a:pt x="4572" y="11911"/>
                  </a:lnTo>
                  <a:lnTo>
                    <a:pt x="4496" y="11851"/>
                  </a:lnTo>
                  <a:lnTo>
                    <a:pt x="4402" y="11750"/>
                  </a:lnTo>
                  <a:lnTo>
                    <a:pt x="4360" y="11724"/>
                  </a:lnTo>
                  <a:lnTo>
                    <a:pt x="4301" y="11648"/>
                  </a:lnTo>
                  <a:lnTo>
                    <a:pt x="4233" y="11589"/>
                  </a:lnTo>
                  <a:lnTo>
                    <a:pt x="3725" y="10945"/>
                  </a:lnTo>
                  <a:lnTo>
                    <a:pt x="3674" y="10844"/>
                  </a:lnTo>
                  <a:lnTo>
                    <a:pt x="3598" y="10742"/>
                  </a:lnTo>
                  <a:lnTo>
                    <a:pt x="3471" y="10505"/>
                  </a:lnTo>
                  <a:lnTo>
                    <a:pt x="3437" y="10471"/>
                  </a:lnTo>
                  <a:lnTo>
                    <a:pt x="3361" y="10302"/>
                  </a:lnTo>
                  <a:lnTo>
                    <a:pt x="3251" y="10167"/>
                  </a:lnTo>
                  <a:lnTo>
                    <a:pt x="3200" y="10141"/>
                  </a:lnTo>
                  <a:lnTo>
                    <a:pt x="2946" y="9650"/>
                  </a:lnTo>
                  <a:lnTo>
                    <a:pt x="2862" y="9303"/>
                  </a:lnTo>
                  <a:lnTo>
                    <a:pt x="2878" y="8863"/>
                  </a:lnTo>
                  <a:lnTo>
                    <a:pt x="2853" y="8728"/>
                  </a:lnTo>
                  <a:lnTo>
                    <a:pt x="2811" y="8660"/>
                  </a:lnTo>
                  <a:lnTo>
                    <a:pt x="2743" y="8609"/>
                  </a:lnTo>
                  <a:lnTo>
                    <a:pt x="2692" y="8609"/>
                  </a:lnTo>
                  <a:lnTo>
                    <a:pt x="2591" y="8761"/>
                  </a:lnTo>
                  <a:lnTo>
                    <a:pt x="2582" y="8855"/>
                  </a:lnTo>
                  <a:lnTo>
                    <a:pt x="2540" y="8948"/>
                  </a:lnTo>
                  <a:lnTo>
                    <a:pt x="2438" y="9058"/>
                  </a:lnTo>
                  <a:lnTo>
                    <a:pt x="2311" y="9117"/>
                  </a:lnTo>
                  <a:lnTo>
                    <a:pt x="2244" y="9117"/>
                  </a:lnTo>
                  <a:lnTo>
                    <a:pt x="2074" y="9066"/>
                  </a:lnTo>
                  <a:lnTo>
                    <a:pt x="2006" y="9083"/>
                  </a:lnTo>
                  <a:lnTo>
                    <a:pt x="1947" y="9134"/>
                  </a:lnTo>
                  <a:lnTo>
                    <a:pt x="1947" y="9236"/>
                  </a:lnTo>
                  <a:lnTo>
                    <a:pt x="2277" y="9422"/>
                  </a:lnTo>
                  <a:lnTo>
                    <a:pt x="2447" y="9557"/>
                  </a:lnTo>
                  <a:lnTo>
                    <a:pt x="2540" y="9591"/>
                  </a:lnTo>
                  <a:lnTo>
                    <a:pt x="2760" y="9752"/>
                  </a:lnTo>
                  <a:lnTo>
                    <a:pt x="2989" y="9972"/>
                  </a:lnTo>
                  <a:lnTo>
                    <a:pt x="3192" y="10370"/>
                  </a:lnTo>
                  <a:lnTo>
                    <a:pt x="3226" y="10531"/>
                  </a:lnTo>
                  <a:lnTo>
                    <a:pt x="3471" y="11030"/>
                  </a:lnTo>
                  <a:lnTo>
                    <a:pt x="3497" y="11115"/>
                  </a:lnTo>
                  <a:lnTo>
                    <a:pt x="3640" y="11377"/>
                  </a:lnTo>
                  <a:lnTo>
                    <a:pt x="3666" y="11513"/>
                  </a:lnTo>
                  <a:lnTo>
                    <a:pt x="3734" y="11648"/>
                  </a:lnTo>
                  <a:lnTo>
                    <a:pt x="3793" y="11826"/>
                  </a:lnTo>
                  <a:lnTo>
                    <a:pt x="3886" y="12012"/>
                  </a:lnTo>
                  <a:lnTo>
                    <a:pt x="3928" y="12190"/>
                  </a:lnTo>
                  <a:lnTo>
                    <a:pt x="3971" y="12283"/>
                  </a:lnTo>
                  <a:lnTo>
                    <a:pt x="4064" y="12689"/>
                  </a:lnTo>
                  <a:lnTo>
                    <a:pt x="4098" y="12732"/>
                  </a:lnTo>
                  <a:lnTo>
                    <a:pt x="4131" y="12960"/>
                  </a:lnTo>
                  <a:lnTo>
                    <a:pt x="4131" y="13138"/>
                  </a:lnTo>
                  <a:lnTo>
                    <a:pt x="4165" y="13460"/>
                  </a:lnTo>
                  <a:lnTo>
                    <a:pt x="4199" y="13680"/>
                  </a:lnTo>
                  <a:lnTo>
                    <a:pt x="4267" y="13908"/>
                  </a:lnTo>
                  <a:lnTo>
                    <a:pt x="4258" y="14137"/>
                  </a:lnTo>
                  <a:lnTo>
                    <a:pt x="4208" y="14315"/>
                  </a:lnTo>
                  <a:lnTo>
                    <a:pt x="4131" y="14442"/>
                  </a:lnTo>
                  <a:lnTo>
                    <a:pt x="4106" y="14535"/>
                  </a:lnTo>
                  <a:lnTo>
                    <a:pt x="3971" y="14746"/>
                  </a:lnTo>
                  <a:lnTo>
                    <a:pt x="3818" y="14941"/>
                  </a:lnTo>
                  <a:lnTo>
                    <a:pt x="3725" y="14992"/>
                  </a:lnTo>
                  <a:lnTo>
                    <a:pt x="3573" y="15127"/>
                  </a:lnTo>
                  <a:lnTo>
                    <a:pt x="3437" y="15212"/>
                  </a:lnTo>
                  <a:lnTo>
                    <a:pt x="3336" y="15246"/>
                  </a:lnTo>
                  <a:lnTo>
                    <a:pt x="3200" y="15330"/>
                  </a:lnTo>
                  <a:lnTo>
                    <a:pt x="2963" y="15449"/>
                  </a:lnTo>
                  <a:lnTo>
                    <a:pt x="2692" y="15610"/>
                  </a:lnTo>
                  <a:lnTo>
                    <a:pt x="1710" y="15931"/>
                  </a:lnTo>
                  <a:lnTo>
                    <a:pt x="1609" y="15999"/>
                  </a:lnTo>
                  <a:lnTo>
                    <a:pt x="1338" y="16092"/>
                  </a:lnTo>
                  <a:lnTo>
                    <a:pt x="1236" y="16160"/>
                  </a:lnTo>
                  <a:lnTo>
                    <a:pt x="830" y="16329"/>
                  </a:lnTo>
                  <a:lnTo>
                    <a:pt x="660" y="16422"/>
                  </a:lnTo>
                  <a:lnTo>
                    <a:pt x="423" y="16533"/>
                  </a:lnTo>
                  <a:lnTo>
                    <a:pt x="0" y="1661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1" name="Freeform 317">
              <a:extLst>
                <a:ext uri="{FF2B5EF4-FFF2-40B4-BE49-F238E27FC236}">
                  <a16:creationId xmlns:a16="http://schemas.microsoft.com/office/drawing/2014/main" id="{3EFD2ECE-91B0-4BD3-91B6-EF798D696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80"/>
              <a:ext cx="342" cy="554"/>
            </a:xfrm>
            <a:custGeom>
              <a:avLst/>
              <a:gdLst>
                <a:gd name="T0" fmla="*/ 339 w 1964"/>
                <a:gd name="T1" fmla="*/ 1372 h 3183"/>
                <a:gd name="T2" fmla="*/ 347 w 1964"/>
                <a:gd name="T3" fmla="*/ 1270 h 3183"/>
                <a:gd name="T4" fmla="*/ 297 w 1964"/>
                <a:gd name="T5" fmla="*/ 728 h 3183"/>
                <a:gd name="T6" fmla="*/ 178 w 1964"/>
                <a:gd name="T7" fmla="*/ 491 h 3183"/>
                <a:gd name="T8" fmla="*/ 170 w 1964"/>
                <a:gd name="T9" fmla="*/ 424 h 3183"/>
                <a:gd name="T10" fmla="*/ 170 w 1964"/>
                <a:gd name="T11" fmla="*/ 356 h 3183"/>
                <a:gd name="T12" fmla="*/ 263 w 1964"/>
                <a:gd name="T13" fmla="*/ 153 h 3183"/>
                <a:gd name="T14" fmla="*/ 305 w 1964"/>
                <a:gd name="T15" fmla="*/ 93 h 3183"/>
                <a:gd name="T16" fmla="*/ 398 w 1964"/>
                <a:gd name="T17" fmla="*/ 34 h 3183"/>
                <a:gd name="T18" fmla="*/ 534 w 1964"/>
                <a:gd name="T19" fmla="*/ 0 h 3183"/>
                <a:gd name="T20" fmla="*/ 618 w 1964"/>
                <a:gd name="T21" fmla="*/ 0 h 3183"/>
                <a:gd name="T22" fmla="*/ 805 w 1964"/>
                <a:gd name="T23" fmla="*/ 51 h 3183"/>
                <a:gd name="T24" fmla="*/ 847 w 1964"/>
                <a:gd name="T25" fmla="*/ 34 h 3183"/>
                <a:gd name="T26" fmla="*/ 1075 w 1964"/>
                <a:gd name="T27" fmla="*/ 85 h 3183"/>
                <a:gd name="T28" fmla="*/ 1346 w 1964"/>
                <a:gd name="T29" fmla="*/ 85 h 3183"/>
                <a:gd name="T30" fmla="*/ 1660 w 1964"/>
                <a:gd name="T31" fmla="*/ 170 h 3183"/>
                <a:gd name="T32" fmla="*/ 1863 w 1964"/>
                <a:gd name="T33" fmla="*/ 305 h 3183"/>
                <a:gd name="T34" fmla="*/ 1956 w 1964"/>
                <a:gd name="T35" fmla="*/ 424 h 3183"/>
                <a:gd name="T36" fmla="*/ 1964 w 1964"/>
                <a:gd name="T37" fmla="*/ 534 h 3183"/>
                <a:gd name="T38" fmla="*/ 1922 w 1964"/>
                <a:gd name="T39" fmla="*/ 762 h 3183"/>
                <a:gd name="T40" fmla="*/ 1787 w 1964"/>
                <a:gd name="T41" fmla="*/ 957 h 3183"/>
                <a:gd name="T42" fmla="*/ 1710 w 1964"/>
                <a:gd name="T43" fmla="*/ 1008 h 3183"/>
                <a:gd name="T44" fmla="*/ 1541 w 1964"/>
                <a:gd name="T45" fmla="*/ 1177 h 3183"/>
                <a:gd name="T46" fmla="*/ 1448 w 1964"/>
                <a:gd name="T47" fmla="*/ 1312 h 3183"/>
                <a:gd name="T48" fmla="*/ 1380 w 1964"/>
                <a:gd name="T49" fmla="*/ 1380 h 3183"/>
                <a:gd name="T50" fmla="*/ 1355 w 1964"/>
                <a:gd name="T51" fmla="*/ 1380 h 3183"/>
                <a:gd name="T52" fmla="*/ 1219 w 1964"/>
                <a:gd name="T53" fmla="*/ 1668 h 3183"/>
                <a:gd name="T54" fmla="*/ 1084 w 1964"/>
                <a:gd name="T55" fmla="*/ 2074 h 3183"/>
                <a:gd name="T56" fmla="*/ 982 w 1964"/>
                <a:gd name="T57" fmla="*/ 2481 h 3183"/>
                <a:gd name="T58" fmla="*/ 847 w 1964"/>
                <a:gd name="T59" fmla="*/ 2794 h 3183"/>
                <a:gd name="T60" fmla="*/ 737 w 1964"/>
                <a:gd name="T61" fmla="*/ 2955 h 3183"/>
                <a:gd name="T62" fmla="*/ 584 w 1964"/>
                <a:gd name="T63" fmla="*/ 3082 h 3183"/>
                <a:gd name="T64" fmla="*/ 500 w 1964"/>
                <a:gd name="T65" fmla="*/ 3132 h 3183"/>
                <a:gd name="T66" fmla="*/ 297 w 1964"/>
                <a:gd name="T67" fmla="*/ 3183 h 3183"/>
                <a:gd name="T68" fmla="*/ 195 w 1964"/>
                <a:gd name="T69" fmla="*/ 3132 h 3183"/>
                <a:gd name="T70" fmla="*/ 68 w 1964"/>
                <a:gd name="T71" fmla="*/ 3031 h 3183"/>
                <a:gd name="T72" fmla="*/ 26 w 1964"/>
                <a:gd name="T73" fmla="*/ 2946 h 3183"/>
                <a:gd name="T74" fmla="*/ 0 w 1964"/>
                <a:gd name="T75" fmla="*/ 2819 h 3183"/>
                <a:gd name="T76" fmla="*/ 34 w 1964"/>
                <a:gd name="T77" fmla="*/ 2684 h 3183"/>
                <a:gd name="T78" fmla="*/ 195 w 1964"/>
                <a:gd name="T79" fmla="*/ 2345 h 3183"/>
                <a:gd name="T80" fmla="*/ 229 w 1964"/>
                <a:gd name="T81" fmla="*/ 2210 h 3183"/>
                <a:gd name="T82" fmla="*/ 280 w 1964"/>
                <a:gd name="T83" fmla="*/ 1939 h 3183"/>
                <a:gd name="T84" fmla="*/ 339 w 1964"/>
                <a:gd name="T85" fmla="*/ 1397 h 3183"/>
                <a:gd name="T86" fmla="*/ 339 w 1964"/>
                <a:gd name="T87" fmla="*/ 1372 h 3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4" h="3183">
                  <a:moveTo>
                    <a:pt x="339" y="1372"/>
                  </a:moveTo>
                  <a:lnTo>
                    <a:pt x="347" y="1270"/>
                  </a:lnTo>
                  <a:lnTo>
                    <a:pt x="297" y="728"/>
                  </a:lnTo>
                  <a:lnTo>
                    <a:pt x="178" y="491"/>
                  </a:lnTo>
                  <a:lnTo>
                    <a:pt x="170" y="424"/>
                  </a:lnTo>
                  <a:lnTo>
                    <a:pt x="170" y="356"/>
                  </a:lnTo>
                  <a:lnTo>
                    <a:pt x="263" y="153"/>
                  </a:lnTo>
                  <a:lnTo>
                    <a:pt x="305" y="93"/>
                  </a:lnTo>
                  <a:lnTo>
                    <a:pt x="398" y="34"/>
                  </a:lnTo>
                  <a:lnTo>
                    <a:pt x="534" y="0"/>
                  </a:lnTo>
                  <a:lnTo>
                    <a:pt x="618" y="0"/>
                  </a:lnTo>
                  <a:lnTo>
                    <a:pt x="805" y="51"/>
                  </a:lnTo>
                  <a:lnTo>
                    <a:pt x="847" y="34"/>
                  </a:lnTo>
                  <a:lnTo>
                    <a:pt x="1075" y="85"/>
                  </a:lnTo>
                  <a:lnTo>
                    <a:pt x="1346" y="85"/>
                  </a:lnTo>
                  <a:lnTo>
                    <a:pt x="1660" y="170"/>
                  </a:lnTo>
                  <a:lnTo>
                    <a:pt x="1863" y="305"/>
                  </a:lnTo>
                  <a:lnTo>
                    <a:pt x="1956" y="424"/>
                  </a:lnTo>
                  <a:lnTo>
                    <a:pt x="1964" y="534"/>
                  </a:lnTo>
                  <a:lnTo>
                    <a:pt x="1922" y="762"/>
                  </a:lnTo>
                  <a:lnTo>
                    <a:pt x="1787" y="957"/>
                  </a:lnTo>
                  <a:lnTo>
                    <a:pt x="1710" y="1008"/>
                  </a:lnTo>
                  <a:lnTo>
                    <a:pt x="1541" y="1177"/>
                  </a:lnTo>
                  <a:lnTo>
                    <a:pt x="1448" y="1312"/>
                  </a:lnTo>
                  <a:lnTo>
                    <a:pt x="1380" y="1380"/>
                  </a:lnTo>
                  <a:lnTo>
                    <a:pt x="1355" y="1380"/>
                  </a:lnTo>
                  <a:lnTo>
                    <a:pt x="1219" y="1668"/>
                  </a:lnTo>
                  <a:lnTo>
                    <a:pt x="1084" y="2074"/>
                  </a:lnTo>
                  <a:lnTo>
                    <a:pt x="982" y="2481"/>
                  </a:lnTo>
                  <a:lnTo>
                    <a:pt x="847" y="2794"/>
                  </a:lnTo>
                  <a:lnTo>
                    <a:pt x="737" y="2955"/>
                  </a:lnTo>
                  <a:lnTo>
                    <a:pt x="584" y="3082"/>
                  </a:lnTo>
                  <a:lnTo>
                    <a:pt x="500" y="3132"/>
                  </a:lnTo>
                  <a:lnTo>
                    <a:pt x="297" y="3183"/>
                  </a:lnTo>
                  <a:lnTo>
                    <a:pt x="195" y="3132"/>
                  </a:lnTo>
                  <a:lnTo>
                    <a:pt x="68" y="3031"/>
                  </a:lnTo>
                  <a:lnTo>
                    <a:pt x="26" y="2946"/>
                  </a:lnTo>
                  <a:lnTo>
                    <a:pt x="0" y="2819"/>
                  </a:lnTo>
                  <a:lnTo>
                    <a:pt x="34" y="2684"/>
                  </a:lnTo>
                  <a:lnTo>
                    <a:pt x="195" y="2345"/>
                  </a:lnTo>
                  <a:lnTo>
                    <a:pt x="229" y="2210"/>
                  </a:lnTo>
                  <a:lnTo>
                    <a:pt x="280" y="1939"/>
                  </a:lnTo>
                  <a:lnTo>
                    <a:pt x="339" y="1397"/>
                  </a:lnTo>
                  <a:lnTo>
                    <a:pt x="339" y="1372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2" name="Freeform 318">
              <a:extLst>
                <a:ext uri="{FF2B5EF4-FFF2-40B4-BE49-F238E27FC236}">
                  <a16:creationId xmlns:a16="http://schemas.microsoft.com/office/drawing/2014/main" id="{8CBE2C0E-B926-4D6C-A8F7-B4A53B291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1825"/>
              <a:ext cx="418" cy="672"/>
            </a:xfrm>
            <a:custGeom>
              <a:avLst/>
              <a:gdLst>
                <a:gd name="T0" fmla="*/ 211 w 2404"/>
                <a:gd name="T1" fmla="*/ 1913 h 3860"/>
                <a:gd name="T2" fmla="*/ 245 w 2404"/>
                <a:gd name="T3" fmla="*/ 1710 h 3860"/>
                <a:gd name="T4" fmla="*/ 245 w 2404"/>
                <a:gd name="T5" fmla="*/ 1405 h 3860"/>
                <a:gd name="T6" fmla="*/ 67 w 2404"/>
                <a:gd name="T7" fmla="*/ 855 h 3860"/>
                <a:gd name="T8" fmla="*/ 67 w 2404"/>
                <a:gd name="T9" fmla="*/ 720 h 3860"/>
                <a:gd name="T10" fmla="*/ 42 w 2404"/>
                <a:gd name="T11" fmla="*/ 618 h 3860"/>
                <a:gd name="T12" fmla="*/ 42 w 2404"/>
                <a:gd name="T13" fmla="*/ 483 h 3860"/>
                <a:gd name="T14" fmla="*/ 76 w 2404"/>
                <a:gd name="T15" fmla="*/ 381 h 3860"/>
                <a:gd name="T16" fmla="*/ 169 w 2404"/>
                <a:gd name="T17" fmla="*/ 237 h 3860"/>
                <a:gd name="T18" fmla="*/ 888 w 2404"/>
                <a:gd name="T19" fmla="*/ 42 h 3860"/>
                <a:gd name="T20" fmla="*/ 1117 w 2404"/>
                <a:gd name="T21" fmla="*/ 25 h 3860"/>
                <a:gd name="T22" fmla="*/ 1159 w 2404"/>
                <a:gd name="T23" fmla="*/ 34 h 3860"/>
                <a:gd name="T24" fmla="*/ 1388 w 2404"/>
                <a:gd name="T25" fmla="*/ 0 h 3860"/>
                <a:gd name="T26" fmla="*/ 1617 w 2404"/>
                <a:gd name="T27" fmla="*/ 25 h 3860"/>
                <a:gd name="T28" fmla="*/ 1701 w 2404"/>
                <a:gd name="T29" fmla="*/ 9 h 3860"/>
                <a:gd name="T30" fmla="*/ 1837 w 2404"/>
                <a:gd name="T31" fmla="*/ 25 h 3860"/>
                <a:gd name="T32" fmla="*/ 2023 w 2404"/>
                <a:gd name="T33" fmla="*/ 93 h 3860"/>
                <a:gd name="T34" fmla="*/ 2201 w 2404"/>
                <a:gd name="T35" fmla="*/ 178 h 3860"/>
                <a:gd name="T36" fmla="*/ 2345 w 2404"/>
                <a:gd name="T37" fmla="*/ 313 h 3860"/>
                <a:gd name="T38" fmla="*/ 2370 w 2404"/>
                <a:gd name="T39" fmla="*/ 347 h 3860"/>
                <a:gd name="T40" fmla="*/ 2404 w 2404"/>
                <a:gd name="T41" fmla="*/ 550 h 3860"/>
                <a:gd name="T42" fmla="*/ 2404 w 2404"/>
                <a:gd name="T43" fmla="*/ 686 h 3860"/>
                <a:gd name="T44" fmla="*/ 2328 w 2404"/>
                <a:gd name="T45" fmla="*/ 1007 h 3860"/>
                <a:gd name="T46" fmla="*/ 2133 w 2404"/>
                <a:gd name="T47" fmla="*/ 1304 h 3860"/>
                <a:gd name="T48" fmla="*/ 1921 w 2404"/>
                <a:gd name="T49" fmla="*/ 1541 h 3860"/>
                <a:gd name="T50" fmla="*/ 1870 w 2404"/>
                <a:gd name="T51" fmla="*/ 1625 h 3860"/>
                <a:gd name="T52" fmla="*/ 1752 w 2404"/>
                <a:gd name="T53" fmla="*/ 1795 h 3860"/>
                <a:gd name="T54" fmla="*/ 1667 w 2404"/>
                <a:gd name="T55" fmla="*/ 1854 h 3860"/>
                <a:gd name="T56" fmla="*/ 1591 w 2404"/>
                <a:gd name="T57" fmla="*/ 2066 h 3860"/>
                <a:gd name="T58" fmla="*/ 1566 w 2404"/>
                <a:gd name="T59" fmla="*/ 2201 h 3860"/>
                <a:gd name="T60" fmla="*/ 1566 w 2404"/>
                <a:gd name="T61" fmla="*/ 2387 h 3860"/>
                <a:gd name="T62" fmla="*/ 1456 w 2404"/>
                <a:gd name="T63" fmla="*/ 2836 h 3860"/>
                <a:gd name="T64" fmla="*/ 1286 w 2404"/>
                <a:gd name="T65" fmla="*/ 3191 h 3860"/>
                <a:gd name="T66" fmla="*/ 1202 w 2404"/>
                <a:gd name="T67" fmla="*/ 3302 h 3860"/>
                <a:gd name="T68" fmla="*/ 1058 w 2404"/>
                <a:gd name="T69" fmla="*/ 3428 h 3860"/>
                <a:gd name="T70" fmla="*/ 888 w 2404"/>
                <a:gd name="T71" fmla="*/ 3513 h 3860"/>
                <a:gd name="T72" fmla="*/ 719 w 2404"/>
                <a:gd name="T73" fmla="*/ 3674 h 3860"/>
                <a:gd name="T74" fmla="*/ 482 w 2404"/>
                <a:gd name="T75" fmla="*/ 3801 h 3860"/>
                <a:gd name="T76" fmla="*/ 380 w 2404"/>
                <a:gd name="T77" fmla="*/ 3835 h 3860"/>
                <a:gd name="T78" fmla="*/ 245 w 2404"/>
                <a:gd name="T79" fmla="*/ 3835 h 3860"/>
                <a:gd name="T80" fmla="*/ 211 w 2404"/>
                <a:gd name="T81" fmla="*/ 3860 h 3860"/>
                <a:gd name="T82" fmla="*/ 76 w 2404"/>
                <a:gd name="T83" fmla="*/ 3750 h 3860"/>
                <a:gd name="T84" fmla="*/ 33 w 2404"/>
                <a:gd name="T85" fmla="*/ 3666 h 3860"/>
                <a:gd name="T86" fmla="*/ 0 w 2404"/>
                <a:gd name="T87" fmla="*/ 3166 h 3860"/>
                <a:gd name="T88" fmla="*/ 84 w 2404"/>
                <a:gd name="T89" fmla="*/ 2760 h 3860"/>
                <a:gd name="T90" fmla="*/ 143 w 2404"/>
                <a:gd name="T91" fmla="*/ 2590 h 3860"/>
                <a:gd name="T92" fmla="*/ 186 w 2404"/>
                <a:gd name="T93" fmla="*/ 2320 h 3860"/>
                <a:gd name="T94" fmla="*/ 211 w 2404"/>
                <a:gd name="T95" fmla="*/ 1947 h 3860"/>
                <a:gd name="T96" fmla="*/ 211 w 2404"/>
                <a:gd name="T97" fmla="*/ 1913 h 3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4" h="3860">
                  <a:moveTo>
                    <a:pt x="211" y="1913"/>
                  </a:moveTo>
                  <a:lnTo>
                    <a:pt x="245" y="1710"/>
                  </a:lnTo>
                  <a:lnTo>
                    <a:pt x="245" y="1405"/>
                  </a:lnTo>
                  <a:lnTo>
                    <a:pt x="67" y="855"/>
                  </a:lnTo>
                  <a:lnTo>
                    <a:pt x="67" y="720"/>
                  </a:lnTo>
                  <a:lnTo>
                    <a:pt x="42" y="618"/>
                  </a:lnTo>
                  <a:lnTo>
                    <a:pt x="42" y="483"/>
                  </a:lnTo>
                  <a:lnTo>
                    <a:pt x="76" y="381"/>
                  </a:lnTo>
                  <a:lnTo>
                    <a:pt x="169" y="237"/>
                  </a:lnTo>
                  <a:lnTo>
                    <a:pt x="888" y="42"/>
                  </a:lnTo>
                  <a:lnTo>
                    <a:pt x="1117" y="25"/>
                  </a:lnTo>
                  <a:lnTo>
                    <a:pt x="1159" y="34"/>
                  </a:lnTo>
                  <a:lnTo>
                    <a:pt x="1388" y="0"/>
                  </a:lnTo>
                  <a:lnTo>
                    <a:pt x="1617" y="25"/>
                  </a:lnTo>
                  <a:lnTo>
                    <a:pt x="1701" y="9"/>
                  </a:lnTo>
                  <a:lnTo>
                    <a:pt x="1837" y="25"/>
                  </a:lnTo>
                  <a:lnTo>
                    <a:pt x="2023" y="93"/>
                  </a:lnTo>
                  <a:lnTo>
                    <a:pt x="2201" y="178"/>
                  </a:lnTo>
                  <a:lnTo>
                    <a:pt x="2345" y="313"/>
                  </a:lnTo>
                  <a:lnTo>
                    <a:pt x="2370" y="347"/>
                  </a:lnTo>
                  <a:lnTo>
                    <a:pt x="2404" y="550"/>
                  </a:lnTo>
                  <a:lnTo>
                    <a:pt x="2404" y="686"/>
                  </a:lnTo>
                  <a:lnTo>
                    <a:pt x="2328" y="1007"/>
                  </a:lnTo>
                  <a:lnTo>
                    <a:pt x="2133" y="1304"/>
                  </a:lnTo>
                  <a:lnTo>
                    <a:pt x="1921" y="1541"/>
                  </a:lnTo>
                  <a:lnTo>
                    <a:pt x="1870" y="1625"/>
                  </a:lnTo>
                  <a:lnTo>
                    <a:pt x="1752" y="1795"/>
                  </a:lnTo>
                  <a:lnTo>
                    <a:pt x="1667" y="1854"/>
                  </a:lnTo>
                  <a:lnTo>
                    <a:pt x="1591" y="2066"/>
                  </a:lnTo>
                  <a:lnTo>
                    <a:pt x="1566" y="2201"/>
                  </a:lnTo>
                  <a:lnTo>
                    <a:pt x="1566" y="2387"/>
                  </a:lnTo>
                  <a:lnTo>
                    <a:pt x="1456" y="2836"/>
                  </a:lnTo>
                  <a:lnTo>
                    <a:pt x="1286" y="3191"/>
                  </a:lnTo>
                  <a:lnTo>
                    <a:pt x="1202" y="3302"/>
                  </a:lnTo>
                  <a:lnTo>
                    <a:pt x="1058" y="3428"/>
                  </a:lnTo>
                  <a:lnTo>
                    <a:pt x="888" y="3513"/>
                  </a:lnTo>
                  <a:lnTo>
                    <a:pt x="719" y="3674"/>
                  </a:lnTo>
                  <a:lnTo>
                    <a:pt x="482" y="3801"/>
                  </a:lnTo>
                  <a:lnTo>
                    <a:pt x="380" y="3835"/>
                  </a:lnTo>
                  <a:lnTo>
                    <a:pt x="245" y="3835"/>
                  </a:lnTo>
                  <a:lnTo>
                    <a:pt x="211" y="3860"/>
                  </a:lnTo>
                  <a:lnTo>
                    <a:pt x="76" y="3750"/>
                  </a:lnTo>
                  <a:lnTo>
                    <a:pt x="33" y="3666"/>
                  </a:lnTo>
                  <a:lnTo>
                    <a:pt x="0" y="3166"/>
                  </a:lnTo>
                  <a:lnTo>
                    <a:pt x="84" y="2760"/>
                  </a:lnTo>
                  <a:lnTo>
                    <a:pt x="143" y="2590"/>
                  </a:lnTo>
                  <a:lnTo>
                    <a:pt x="186" y="2320"/>
                  </a:lnTo>
                  <a:lnTo>
                    <a:pt x="211" y="1947"/>
                  </a:lnTo>
                  <a:lnTo>
                    <a:pt x="211" y="1913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3" name="Freeform 319">
              <a:extLst>
                <a:ext uri="{FF2B5EF4-FFF2-40B4-BE49-F238E27FC236}">
                  <a16:creationId xmlns:a16="http://schemas.microsoft.com/office/drawing/2014/main" id="{FC2D7752-74EC-4F8C-B7DE-E66CFFED1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" y="1768"/>
              <a:ext cx="485" cy="766"/>
            </a:xfrm>
            <a:custGeom>
              <a:avLst/>
              <a:gdLst>
                <a:gd name="T0" fmla="*/ 127 w 2786"/>
                <a:gd name="T1" fmla="*/ 2243 h 4402"/>
                <a:gd name="T2" fmla="*/ 161 w 2786"/>
                <a:gd name="T3" fmla="*/ 2108 h 4402"/>
                <a:gd name="T4" fmla="*/ 161 w 2786"/>
                <a:gd name="T5" fmla="*/ 1938 h 4402"/>
                <a:gd name="T6" fmla="*/ 127 w 2786"/>
                <a:gd name="T7" fmla="*/ 1803 h 4402"/>
                <a:gd name="T8" fmla="*/ 136 w 2786"/>
                <a:gd name="T9" fmla="*/ 1735 h 4402"/>
                <a:gd name="T10" fmla="*/ 0 w 2786"/>
                <a:gd name="T11" fmla="*/ 914 h 4402"/>
                <a:gd name="T12" fmla="*/ 0 w 2786"/>
                <a:gd name="T13" fmla="*/ 745 h 4402"/>
                <a:gd name="T14" fmla="*/ 85 w 2786"/>
                <a:gd name="T15" fmla="*/ 542 h 4402"/>
                <a:gd name="T16" fmla="*/ 136 w 2786"/>
                <a:gd name="T17" fmla="*/ 508 h 4402"/>
                <a:gd name="T18" fmla="*/ 305 w 2786"/>
                <a:gd name="T19" fmla="*/ 355 h 4402"/>
                <a:gd name="T20" fmla="*/ 491 w 2786"/>
                <a:gd name="T21" fmla="*/ 254 h 4402"/>
                <a:gd name="T22" fmla="*/ 805 w 2786"/>
                <a:gd name="T23" fmla="*/ 152 h 4402"/>
                <a:gd name="T24" fmla="*/ 898 w 2786"/>
                <a:gd name="T25" fmla="*/ 102 h 4402"/>
                <a:gd name="T26" fmla="*/ 1304 w 2786"/>
                <a:gd name="T27" fmla="*/ 0 h 4402"/>
                <a:gd name="T28" fmla="*/ 1846 w 2786"/>
                <a:gd name="T29" fmla="*/ 0 h 4402"/>
                <a:gd name="T30" fmla="*/ 2024 w 2786"/>
                <a:gd name="T31" fmla="*/ 51 h 4402"/>
                <a:gd name="T32" fmla="*/ 2117 w 2786"/>
                <a:gd name="T33" fmla="*/ 93 h 4402"/>
                <a:gd name="T34" fmla="*/ 2210 w 2786"/>
                <a:gd name="T35" fmla="*/ 102 h 4402"/>
                <a:gd name="T36" fmla="*/ 2295 w 2786"/>
                <a:gd name="T37" fmla="*/ 161 h 4402"/>
                <a:gd name="T38" fmla="*/ 2413 w 2786"/>
                <a:gd name="T39" fmla="*/ 237 h 4402"/>
                <a:gd name="T40" fmla="*/ 2532 w 2786"/>
                <a:gd name="T41" fmla="*/ 398 h 4402"/>
                <a:gd name="T42" fmla="*/ 2692 w 2786"/>
                <a:gd name="T43" fmla="*/ 533 h 4402"/>
                <a:gd name="T44" fmla="*/ 2752 w 2786"/>
                <a:gd name="T45" fmla="*/ 660 h 4402"/>
                <a:gd name="T46" fmla="*/ 2786 w 2786"/>
                <a:gd name="T47" fmla="*/ 931 h 4402"/>
                <a:gd name="T48" fmla="*/ 2752 w 2786"/>
                <a:gd name="T49" fmla="*/ 1244 h 4402"/>
                <a:gd name="T50" fmla="*/ 2650 w 2786"/>
                <a:gd name="T51" fmla="*/ 1515 h 4402"/>
                <a:gd name="T52" fmla="*/ 2489 w 2786"/>
                <a:gd name="T53" fmla="*/ 1837 h 4402"/>
                <a:gd name="T54" fmla="*/ 2345 w 2786"/>
                <a:gd name="T55" fmla="*/ 2049 h 4402"/>
                <a:gd name="T56" fmla="*/ 2278 w 2786"/>
                <a:gd name="T57" fmla="*/ 2116 h 4402"/>
                <a:gd name="T58" fmla="*/ 2227 w 2786"/>
                <a:gd name="T59" fmla="*/ 2209 h 4402"/>
                <a:gd name="T60" fmla="*/ 2193 w 2786"/>
                <a:gd name="T61" fmla="*/ 2226 h 4402"/>
                <a:gd name="T62" fmla="*/ 2142 w 2786"/>
                <a:gd name="T63" fmla="*/ 2319 h 4402"/>
                <a:gd name="T64" fmla="*/ 2057 w 2786"/>
                <a:gd name="T65" fmla="*/ 2387 h 4402"/>
                <a:gd name="T66" fmla="*/ 1981 w 2786"/>
                <a:gd name="T67" fmla="*/ 2590 h 4402"/>
                <a:gd name="T68" fmla="*/ 1871 w 2786"/>
                <a:gd name="T69" fmla="*/ 2861 h 4402"/>
                <a:gd name="T70" fmla="*/ 1778 w 2786"/>
                <a:gd name="T71" fmla="*/ 3225 h 4402"/>
                <a:gd name="T72" fmla="*/ 1719 w 2786"/>
                <a:gd name="T73" fmla="*/ 3361 h 4402"/>
                <a:gd name="T74" fmla="*/ 1600 w 2786"/>
                <a:gd name="T75" fmla="*/ 3632 h 4402"/>
                <a:gd name="T76" fmla="*/ 1473 w 2786"/>
                <a:gd name="T77" fmla="*/ 3801 h 4402"/>
                <a:gd name="T78" fmla="*/ 1270 w 2786"/>
                <a:gd name="T79" fmla="*/ 4012 h 4402"/>
                <a:gd name="T80" fmla="*/ 1152 w 2786"/>
                <a:gd name="T81" fmla="*/ 4106 h 4402"/>
                <a:gd name="T82" fmla="*/ 999 w 2786"/>
                <a:gd name="T83" fmla="*/ 4199 h 4402"/>
                <a:gd name="T84" fmla="*/ 898 w 2786"/>
                <a:gd name="T85" fmla="*/ 4292 h 4402"/>
                <a:gd name="T86" fmla="*/ 559 w 2786"/>
                <a:gd name="T87" fmla="*/ 4402 h 4402"/>
                <a:gd name="T88" fmla="*/ 424 w 2786"/>
                <a:gd name="T89" fmla="*/ 4393 h 4402"/>
                <a:gd name="T90" fmla="*/ 322 w 2786"/>
                <a:gd name="T91" fmla="*/ 4360 h 4402"/>
                <a:gd name="T92" fmla="*/ 203 w 2786"/>
                <a:gd name="T93" fmla="*/ 4292 h 4402"/>
                <a:gd name="T94" fmla="*/ 119 w 2786"/>
                <a:gd name="T95" fmla="*/ 4190 h 4402"/>
                <a:gd name="T96" fmla="*/ 34 w 2786"/>
                <a:gd name="T97" fmla="*/ 4072 h 4402"/>
                <a:gd name="T98" fmla="*/ 0 w 2786"/>
                <a:gd name="T99" fmla="*/ 3877 h 4402"/>
                <a:gd name="T100" fmla="*/ 0 w 2786"/>
                <a:gd name="T101" fmla="*/ 3674 h 4402"/>
                <a:gd name="T102" fmla="*/ 51 w 2786"/>
                <a:gd name="T103" fmla="*/ 3268 h 4402"/>
                <a:gd name="T104" fmla="*/ 34 w 2786"/>
                <a:gd name="T105" fmla="*/ 3200 h 4402"/>
                <a:gd name="T106" fmla="*/ 93 w 2786"/>
                <a:gd name="T107" fmla="*/ 2895 h 4402"/>
                <a:gd name="T108" fmla="*/ 127 w 2786"/>
                <a:gd name="T109" fmla="*/ 2489 h 4402"/>
                <a:gd name="T110" fmla="*/ 127 w 2786"/>
                <a:gd name="T111" fmla="*/ 2252 h 4402"/>
                <a:gd name="T112" fmla="*/ 127 w 2786"/>
                <a:gd name="T113" fmla="*/ 2243 h 4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86" h="4402">
                  <a:moveTo>
                    <a:pt x="127" y="2243"/>
                  </a:moveTo>
                  <a:lnTo>
                    <a:pt x="161" y="2108"/>
                  </a:lnTo>
                  <a:lnTo>
                    <a:pt x="161" y="1938"/>
                  </a:lnTo>
                  <a:lnTo>
                    <a:pt x="127" y="1803"/>
                  </a:lnTo>
                  <a:lnTo>
                    <a:pt x="136" y="1735"/>
                  </a:lnTo>
                  <a:lnTo>
                    <a:pt x="0" y="914"/>
                  </a:lnTo>
                  <a:lnTo>
                    <a:pt x="0" y="745"/>
                  </a:lnTo>
                  <a:lnTo>
                    <a:pt x="85" y="542"/>
                  </a:lnTo>
                  <a:lnTo>
                    <a:pt x="136" y="508"/>
                  </a:lnTo>
                  <a:lnTo>
                    <a:pt x="305" y="355"/>
                  </a:lnTo>
                  <a:lnTo>
                    <a:pt x="491" y="254"/>
                  </a:lnTo>
                  <a:lnTo>
                    <a:pt x="805" y="152"/>
                  </a:lnTo>
                  <a:lnTo>
                    <a:pt x="898" y="102"/>
                  </a:lnTo>
                  <a:lnTo>
                    <a:pt x="1304" y="0"/>
                  </a:lnTo>
                  <a:lnTo>
                    <a:pt x="1846" y="0"/>
                  </a:lnTo>
                  <a:lnTo>
                    <a:pt x="2024" y="51"/>
                  </a:lnTo>
                  <a:lnTo>
                    <a:pt x="2117" y="93"/>
                  </a:lnTo>
                  <a:lnTo>
                    <a:pt x="2210" y="102"/>
                  </a:lnTo>
                  <a:lnTo>
                    <a:pt x="2295" y="161"/>
                  </a:lnTo>
                  <a:lnTo>
                    <a:pt x="2413" y="237"/>
                  </a:lnTo>
                  <a:lnTo>
                    <a:pt x="2532" y="398"/>
                  </a:lnTo>
                  <a:lnTo>
                    <a:pt x="2692" y="533"/>
                  </a:lnTo>
                  <a:lnTo>
                    <a:pt x="2752" y="660"/>
                  </a:lnTo>
                  <a:lnTo>
                    <a:pt x="2786" y="931"/>
                  </a:lnTo>
                  <a:lnTo>
                    <a:pt x="2752" y="1244"/>
                  </a:lnTo>
                  <a:lnTo>
                    <a:pt x="2650" y="1515"/>
                  </a:lnTo>
                  <a:lnTo>
                    <a:pt x="2489" y="1837"/>
                  </a:lnTo>
                  <a:lnTo>
                    <a:pt x="2345" y="2049"/>
                  </a:lnTo>
                  <a:lnTo>
                    <a:pt x="2278" y="2116"/>
                  </a:lnTo>
                  <a:lnTo>
                    <a:pt x="2227" y="2209"/>
                  </a:lnTo>
                  <a:lnTo>
                    <a:pt x="2193" y="2226"/>
                  </a:lnTo>
                  <a:lnTo>
                    <a:pt x="2142" y="2319"/>
                  </a:lnTo>
                  <a:lnTo>
                    <a:pt x="2057" y="2387"/>
                  </a:lnTo>
                  <a:lnTo>
                    <a:pt x="1981" y="2590"/>
                  </a:lnTo>
                  <a:lnTo>
                    <a:pt x="1871" y="2861"/>
                  </a:lnTo>
                  <a:lnTo>
                    <a:pt x="1778" y="3225"/>
                  </a:lnTo>
                  <a:lnTo>
                    <a:pt x="1719" y="3361"/>
                  </a:lnTo>
                  <a:lnTo>
                    <a:pt x="1600" y="3632"/>
                  </a:lnTo>
                  <a:lnTo>
                    <a:pt x="1473" y="3801"/>
                  </a:lnTo>
                  <a:lnTo>
                    <a:pt x="1270" y="4012"/>
                  </a:lnTo>
                  <a:lnTo>
                    <a:pt x="1152" y="4106"/>
                  </a:lnTo>
                  <a:lnTo>
                    <a:pt x="999" y="4199"/>
                  </a:lnTo>
                  <a:lnTo>
                    <a:pt x="898" y="4292"/>
                  </a:lnTo>
                  <a:lnTo>
                    <a:pt x="559" y="4402"/>
                  </a:lnTo>
                  <a:lnTo>
                    <a:pt x="424" y="4393"/>
                  </a:lnTo>
                  <a:lnTo>
                    <a:pt x="322" y="4360"/>
                  </a:lnTo>
                  <a:lnTo>
                    <a:pt x="203" y="4292"/>
                  </a:lnTo>
                  <a:lnTo>
                    <a:pt x="119" y="4190"/>
                  </a:lnTo>
                  <a:lnTo>
                    <a:pt x="34" y="4072"/>
                  </a:lnTo>
                  <a:lnTo>
                    <a:pt x="0" y="3877"/>
                  </a:lnTo>
                  <a:lnTo>
                    <a:pt x="0" y="3674"/>
                  </a:lnTo>
                  <a:lnTo>
                    <a:pt x="51" y="3268"/>
                  </a:lnTo>
                  <a:lnTo>
                    <a:pt x="34" y="3200"/>
                  </a:lnTo>
                  <a:lnTo>
                    <a:pt x="93" y="2895"/>
                  </a:lnTo>
                  <a:lnTo>
                    <a:pt x="127" y="2489"/>
                  </a:lnTo>
                  <a:lnTo>
                    <a:pt x="127" y="2252"/>
                  </a:lnTo>
                  <a:lnTo>
                    <a:pt x="127" y="2243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4" name="Freeform 320">
              <a:extLst>
                <a:ext uri="{FF2B5EF4-FFF2-40B4-BE49-F238E27FC236}">
                  <a16:creationId xmlns:a16="http://schemas.microsoft.com/office/drawing/2014/main" id="{B496E27F-8777-4F04-933D-4060869526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0" y="3457"/>
              <a:ext cx="67" cy="63"/>
            </a:xfrm>
            <a:custGeom>
              <a:avLst/>
              <a:gdLst>
                <a:gd name="T0" fmla="*/ 144 w 389"/>
                <a:gd name="T1" fmla="*/ 330 h 364"/>
                <a:gd name="T2" fmla="*/ 144 w 389"/>
                <a:gd name="T3" fmla="*/ 279 h 364"/>
                <a:gd name="T4" fmla="*/ 101 w 389"/>
                <a:gd name="T5" fmla="*/ 271 h 364"/>
                <a:gd name="T6" fmla="*/ 0 w 389"/>
                <a:gd name="T7" fmla="*/ 186 h 364"/>
                <a:gd name="T8" fmla="*/ 25 w 389"/>
                <a:gd name="T9" fmla="*/ 364 h 364"/>
                <a:gd name="T10" fmla="*/ 110 w 389"/>
                <a:gd name="T11" fmla="*/ 347 h 364"/>
                <a:gd name="T12" fmla="*/ 34 w 389"/>
                <a:gd name="T13" fmla="*/ 313 h 364"/>
                <a:gd name="T14" fmla="*/ 67 w 389"/>
                <a:gd name="T15" fmla="*/ 288 h 364"/>
                <a:gd name="T16" fmla="*/ 161 w 389"/>
                <a:gd name="T17" fmla="*/ 279 h 364"/>
                <a:gd name="T18" fmla="*/ 211 w 389"/>
                <a:gd name="T19" fmla="*/ 279 h 364"/>
                <a:gd name="T20" fmla="*/ 254 w 389"/>
                <a:gd name="T21" fmla="*/ 246 h 364"/>
                <a:gd name="T22" fmla="*/ 254 w 389"/>
                <a:gd name="T23" fmla="*/ 195 h 364"/>
                <a:gd name="T24" fmla="*/ 228 w 389"/>
                <a:gd name="T25" fmla="*/ 152 h 364"/>
                <a:gd name="T26" fmla="*/ 177 w 389"/>
                <a:gd name="T27" fmla="*/ 144 h 364"/>
                <a:gd name="T28" fmla="*/ 135 w 389"/>
                <a:gd name="T29" fmla="*/ 169 h 364"/>
                <a:gd name="T30" fmla="*/ 186 w 389"/>
                <a:gd name="T31" fmla="*/ 102 h 364"/>
                <a:gd name="T32" fmla="*/ 76 w 389"/>
                <a:gd name="T33" fmla="*/ 127 h 364"/>
                <a:gd name="T34" fmla="*/ 152 w 389"/>
                <a:gd name="T35" fmla="*/ 212 h 364"/>
                <a:gd name="T36" fmla="*/ 169 w 389"/>
                <a:gd name="T37" fmla="*/ 178 h 364"/>
                <a:gd name="T38" fmla="*/ 194 w 389"/>
                <a:gd name="T39" fmla="*/ 178 h 364"/>
                <a:gd name="T40" fmla="*/ 211 w 389"/>
                <a:gd name="T41" fmla="*/ 195 h 364"/>
                <a:gd name="T42" fmla="*/ 228 w 389"/>
                <a:gd name="T43" fmla="*/ 220 h 364"/>
                <a:gd name="T44" fmla="*/ 211 w 389"/>
                <a:gd name="T45" fmla="*/ 246 h 364"/>
                <a:gd name="T46" fmla="*/ 194 w 389"/>
                <a:gd name="T47" fmla="*/ 246 h 364"/>
                <a:gd name="T48" fmla="*/ 177 w 389"/>
                <a:gd name="T49" fmla="*/ 237 h 364"/>
                <a:gd name="T50" fmla="*/ 237 w 389"/>
                <a:gd name="T51" fmla="*/ 8 h 364"/>
                <a:gd name="T52" fmla="*/ 211 w 389"/>
                <a:gd name="T53" fmla="*/ 51 h 364"/>
                <a:gd name="T54" fmla="*/ 237 w 389"/>
                <a:gd name="T55" fmla="*/ 110 h 364"/>
                <a:gd name="T56" fmla="*/ 262 w 389"/>
                <a:gd name="T57" fmla="*/ 152 h 364"/>
                <a:gd name="T58" fmla="*/ 296 w 389"/>
                <a:gd name="T59" fmla="*/ 178 h 364"/>
                <a:gd name="T60" fmla="*/ 338 w 389"/>
                <a:gd name="T61" fmla="*/ 186 h 364"/>
                <a:gd name="T62" fmla="*/ 381 w 389"/>
                <a:gd name="T63" fmla="*/ 161 h 364"/>
                <a:gd name="T64" fmla="*/ 381 w 389"/>
                <a:gd name="T65" fmla="*/ 119 h 364"/>
                <a:gd name="T66" fmla="*/ 372 w 389"/>
                <a:gd name="T67" fmla="*/ 76 h 364"/>
                <a:gd name="T68" fmla="*/ 338 w 389"/>
                <a:gd name="T69" fmla="*/ 34 h 364"/>
                <a:gd name="T70" fmla="*/ 304 w 389"/>
                <a:gd name="T71" fmla="*/ 8 h 364"/>
                <a:gd name="T72" fmla="*/ 262 w 389"/>
                <a:gd name="T73" fmla="*/ 0 h 364"/>
                <a:gd name="T74" fmla="*/ 262 w 389"/>
                <a:gd name="T75" fmla="*/ 34 h 364"/>
                <a:gd name="T76" fmla="*/ 279 w 389"/>
                <a:gd name="T77" fmla="*/ 34 h 364"/>
                <a:gd name="T78" fmla="*/ 304 w 389"/>
                <a:gd name="T79" fmla="*/ 51 h 364"/>
                <a:gd name="T80" fmla="*/ 338 w 389"/>
                <a:gd name="T81" fmla="*/ 102 h 364"/>
                <a:gd name="T82" fmla="*/ 347 w 389"/>
                <a:gd name="T83" fmla="*/ 144 h 364"/>
                <a:gd name="T84" fmla="*/ 330 w 389"/>
                <a:gd name="T85" fmla="*/ 152 h 364"/>
                <a:gd name="T86" fmla="*/ 313 w 389"/>
                <a:gd name="T87" fmla="*/ 144 h 364"/>
                <a:gd name="T88" fmla="*/ 279 w 389"/>
                <a:gd name="T89" fmla="*/ 110 h 364"/>
                <a:gd name="T90" fmla="*/ 254 w 389"/>
                <a:gd name="T91" fmla="*/ 68 h 364"/>
                <a:gd name="T92" fmla="*/ 262 w 389"/>
                <a:gd name="T93" fmla="*/ 3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9" h="364">
                  <a:moveTo>
                    <a:pt x="110" y="347"/>
                  </a:moveTo>
                  <a:lnTo>
                    <a:pt x="144" y="330"/>
                  </a:lnTo>
                  <a:lnTo>
                    <a:pt x="118" y="296"/>
                  </a:lnTo>
                  <a:lnTo>
                    <a:pt x="144" y="279"/>
                  </a:lnTo>
                  <a:lnTo>
                    <a:pt x="118" y="254"/>
                  </a:lnTo>
                  <a:lnTo>
                    <a:pt x="101" y="271"/>
                  </a:lnTo>
                  <a:lnTo>
                    <a:pt x="25" y="161"/>
                  </a:lnTo>
                  <a:lnTo>
                    <a:pt x="0" y="186"/>
                  </a:lnTo>
                  <a:lnTo>
                    <a:pt x="0" y="339"/>
                  </a:lnTo>
                  <a:lnTo>
                    <a:pt x="25" y="364"/>
                  </a:lnTo>
                  <a:lnTo>
                    <a:pt x="93" y="313"/>
                  </a:lnTo>
                  <a:lnTo>
                    <a:pt x="110" y="347"/>
                  </a:lnTo>
                  <a:close/>
                  <a:moveTo>
                    <a:pt x="67" y="288"/>
                  </a:moveTo>
                  <a:lnTo>
                    <a:pt x="34" y="313"/>
                  </a:lnTo>
                  <a:lnTo>
                    <a:pt x="25" y="237"/>
                  </a:lnTo>
                  <a:lnTo>
                    <a:pt x="67" y="288"/>
                  </a:lnTo>
                  <a:close/>
                  <a:moveTo>
                    <a:pt x="144" y="262"/>
                  </a:moveTo>
                  <a:lnTo>
                    <a:pt x="161" y="279"/>
                  </a:lnTo>
                  <a:lnTo>
                    <a:pt x="186" y="279"/>
                  </a:lnTo>
                  <a:lnTo>
                    <a:pt x="211" y="279"/>
                  </a:lnTo>
                  <a:lnTo>
                    <a:pt x="228" y="271"/>
                  </a:lnTo>
                  <a:lnTo>
                    <a:pt x="254" y="246"/>
                  </a:lnTo>
                  <a:lnTo>
                    <a:pt x="262" y="212"/>
                  </a:lnTo>
                  <a:lnTo>
                    <a:pt x="254" y="195"/>
                  </a:lnTo>
                  <a:lnTo>
                    <a:pt x="245" y="169"/>
                  </a:lnTo>
                  <a:lnTo>
                    <a:pt x="228" y="152"/>
                  </a:lnTo>
                  <a:lnTo>
                    <a:pt x="203" y="144"/>
                  </a:lnTo>
                  <a:lnTo>
                    <a:pt x="177" y="144"/>
                  </a:lnTo>
                  <a:lnTo>
                    <a:pt x="152" y="152"/>
                  </a:lnTo>
                  <a:lnTo>
                    <a:pt x="135" y="169"/>
                  </a:lnTo>
                  <a:lnTo>
                    <a:pt x="127" y="144"/>
                  </a:lnTo>
                  <a:lnTo>
                    <a:pt x="186" y="102"/>
                  </a:lnTo>
                  <a:lnTo>
                    <a:pt x="161" y="68"/>
                  </a:lnTo>
                  <a:lnTo>
                    <a:pt x="76" y="127"/>
                  </a:lnTo>
                  <a:lnTo>
                    <a:pt x="127" y="229"/>
                  </a:lnTo>
                  <a:lnTo>
                    <a:pt x="152" y="212"/>
                  </a:lnTo>
                  <a:lnTo>
                    <a:pt x="161" y="195"/>
                  </a:lnTo>
                  <a:lnTo>
                    <a:pt x="169" y="178"/>
                  </a:lnTo>
                  <a:lnTo>
                    <a:pt x="177" y="178"/>
                  </a:lnTo>
                  <a:lnTo>
                    <a:pt x="194" y="178"/>
                  </a:lnTo>
                  <a:lnTo>
                    <a:pt x="203" y="186"/>
                  </a:lnTo>
                  <a:lnTo>
                    <a:pt x="211" y="195"/>
                  </a:lnTo>
                  <a:lnTo>
                    <a:pt x="220" y="212"/>
                  </a:lnTo>
                  <a:lnTo>
                    <a:pt x="228" y="220"/>
                  </a:lnTo>
                  <a:lnTo>
                    <a:pt x="220" y="237"/>
                  </a:lnTo>
                  <a:lnTo>
                    <a:pt x="211" y="246"/>
                  </a:lnTo>
                  <a:lnTo>
                    <a:pt x="203" y="246"/>
                  </a:lnTo>
                  <a:lnTo>
                    <a:pt x="194" y="246"/>
                  </a:lnTo>
                  <a:lnTo>
                    <a:pt x="186" y="246"/>
                  </a:lnTo>
                  <a:lnTo>
                    <a:pt x="177" y="237"/>
                  </a:lnTo>
                  <a:lnTo>
                    <a:pt x="144" y="262"/>
                  </a:lnTo>
                  <a:close/>
                  <a:moveTo>
                    <a:pt x="237" y="8"/>
                  </a:moveTo>
                  <a:lnTo>
                    <a:pt x="220" y="25"/>
                  </a:lnTo>
                  <a:lnTo>
                    <a:pt x="211" y="51"/>
                  </a:lnTo>
                  <a:lnTo>
                    <a:pt x="220" y="85"/>
                  </a:lnTo>
                  <a:lnTo>
                    <a:pt x="237" y="110"/>
                  </a:lnTo>
                  <a:lnTo>
                    <a:pt x="245" y="127"/>
                  </a:lnTo>
                  <a:lnTo>
                    <a:pt x="262" y="152"/>
                  </a:lnTo>
                  <a:lnTo>
                    <a:pt x="279" y="169"/>
                  </a:lnTo>
                  <a:lnTo>
                    <a:pt x="296" y="178"/>
                  </a:lnTo>
                  <a:lnTo>
                    <a:pt x="313" y="186"/>
                  </a:lnTo>
                  <a:lnTo>
                    <a:pt x="338" y="186"/>
                  </a:lnTo>
                  <a:lnTo>
                    <a:pt x="364" y="178"/>
                  </a:lnTo>
                  <a:lnTo>
                    <a:pt x="381" y="161"/>
                  </a:lnTo>
                  <a:lnTo>
                    <a:pt x="389" y="135"/>
                  </a:lnTo>
                  <a:lnTo>
                    <a:pt x="381" y="119"/>
                  </a:lnTo>
                  <a:lnTo>
                    <a:pt x="381" y="102"/>
                  </a:lnTo>
                  <a:lnTo>
                    <a:pt x="372" y="76"/>
                  </a:lnTo>
                  <a:lnTo>
                    <a:pt x="355" y="51"/>
                  </a:lnTo>
                  <a:lnTo>
                    <a:pt x="338" y="34"/>
                  </a:lnTo>
                  <a:lnTo>
                    <a:pt x="321" y="17"/>
                  </a:lnTo>
                  <a:lnTo>
                    <a:pt x="304" y="8"/>
                  </a:lnTo>
                  <a:lnTo>
                    <a:pt x="288" y="0"/>
                  </a:lnTo>
                  <a:lnTo>
                    <a:pt x="262" y="0"/>
                  </a:lnTo>
                  <a:lnTo>
                    <a:pt x="237" y="8"/>
                  </a:lnTo>
                  <a:close/>
                  <a:moveTo>
                    <a:pt x="262" y="34"/>
                  </a:moveTo>
                  <a:lnTo>
                    <a:pt x="271" y="34"/>
                  </a:lnTo>
                  <a:lnTo>
                    <a:pt x="279" y="34"/>
                  </a:lnTo>
                  <a:lnTo>
                    <a:pt x="288" y="42"/>
                  </a:lnTo>
                  <a:lnTo>
                    <a:pt x="304" y="51"/>
                  </a:lnTo>
                  <a:lnTo>
                    <a:pt x="321" y="76"/>
                  </a:lnTo>
                  <a:lnTo>
                    <a:pt x="338" y="102"/>
                  </a:lnTo>
                  <a:lnTo>
                    <a:pt x="347" y="119"/>
                  </a:lnTo>
                  <a:lnTo>
                    <a:pt x="347" y="144"/>
                  </a:lnTo>
                  <a:lnTo>
                    <a:pt x="338" y="152"/>
                  </a:lnTo>
                  <a:lnTo>
                    <a:pt x="330" y="152"/>
                  </a:lnTo>
                  <a:lnTo>
                    <a:pt x="321" y="152"/>
                  </a:lnTo>
                  <a:lnTo>
                    <a:pt x="313" y="144"/>
                  </a:lnTo>
                  <a:lnTo>
                    <a:pt x="296" y="135"/>
                  </a:lnTo>
                  <a:lnTo>
                    <a:pt x="279" y="110"/>
                  </a:lnTo>
                  <a:lnTo>
                    <a:pt x="262" y="85"/>
                  </a:lnTo>
                  <a:lnTo>
                    <a:pt x="254" y="68"/>
                  </a:lnTo>
                  <a:lnTo>
                    <a:pt x="254" y="51"/>
                  </a:lnTo>
                  <a:lnTo>
                    <a:pt x="262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5" name="Rectangle 321">
              <a:extLst>
                <a:ext uri="{FF2B5EF4-FFF2-40B4-BE49-F238E27FC236}">
                  <a16:creationId xmlns:a16="http://schemas.microsoft.com/office/drawing/2014/main" id="{D95931CA-4163-4A6B-AB23-2D4D53D0E9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22" y="346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6" name="Rectangle 322">
              <a:extLst>
                <a:ext uri="{FF2B5EF4-FFF2-40B4-BE49-F238E27FC236}">
                  <a16:creationId xmlns:a16="http://schemas.microsoft.com/office/drawing/2014/main" id="{89603E0D-5787-49F3-99A9-57421541DE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41" y="344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7" name="Rectangle 323">
              <a:extLst>
                <a:ext uri="{FF2B5EF4-FFF2-40B4-BE49-F238E27FC236}">
                  <a16:creationId xmlns:a16="http://schemas.microsoft.com/office/drawing/2014/main" id="{5F6B58B5-7972-4EC5-9AED-94D7446E52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64" y="342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8" name="Freeform 324">
              <a:extLst>
                <a:ext uri="{FF2B5EF4-FFF2-40B4-BE49-F238E27FC236}">
                  <a16:creationId xmlns:a16="http://schemas.microsoft.com/office/drawing/2014/main" id="{E31E3C10-F9A3-440A-A550-B7F2766D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1" y="783"/>
              <a:ext cx="53" cy="79"/>
            </a:xfrm>
            <a:custGeom>
              <a:avLst/>
              <a:gdLst>
                <a:gd name="T0" fmla="*/ 161 w 305"/>
                <a:gd name="T1" fmla="*/ 449 h 449"/>
                <a:gd name="T2" fmla="*/ 195 w 305"/>
                <a:gd name="T3" fmla="*/ 423 h 449"/>
                <a:gd name="T4" fmla="*/ 212 w 305"/>
                <a:gd name="T5" fmla="*/ 373 h 449"/>
                <a:gd name="T6" fmla="*/ 178 w 305"/>
                <a:gd name="T7" fmla="*/ 322 h 449"/>
                <a:gd name="T8" fmla="*/ 136 w 305"/>
                <a:gd name="T9" fmla="*/ 313 h 449"/>
                <a:gd name="T10" fmla="*/ 93 w 305"/>
                <a:gd name="T11" fmla="*/ 330 h 449"/>
                <a:gd name="T12" fmla="*/ 76 w 305"/>
                <a:gd name="T13" fmla="*/ 381 h 449"/>
                <a:gd name="T14" fmla="*/ 68 w 305"/>
                <a:gd name="T15" fmla="*/ 288 h 449"/>
                <a:gd name="T16" fmla="*/ 0 w 305"/>
                <a:gd name="T17" fmla="*/ 381 h 449"/>
                <a:gd name="T18" fmla="*/ 110 w 305"/>
                <a:gd name="T19" fmla="*/ 398 h 449"/>
                <a:gd name="T20" fmla="*/ 102 w 305"/>
                <a:gd name="T21" fmla="*/ 364 h 449"/>
                <a:gd name="T22" fmla="*/ 136 w 305"/>
                <a:gd name="T23" fmla="*/ 347 h 449"/>
                <a:gd name="T24" fmla="*/ 161 w 305"/>
                <a:gd name="T25" fmla="*/ 356 h 449"/>
                <a:gd name="T26" fmla="*/ 178 w 305"/>
                <a:gd name="T27" fmla="*/ 381 h 449"/>
                <a:gd name="T28" fmla="*/ 161 w 305"/>
                <a:gd name="T29" fmla="*/ 407 h 449"/>
                <a:gd name="T30" fmla="*/ 144 w 305"/>
                <a:gd name="T31" fmla="*/ 407 h 449"/>
                <a:gd name="T32" fmla="*/ 59 w 305"/>
                <a:gd name="T33" fmla="*/ 195 h 449"/>
                <a:gd name="T34" fmla="*/ 59 w 305"/>
                <a:gd name="T35" fmla="*/ 246 h 449"/>
                <a:gd name="T36" fmla="*/ 93 w 305"/>
                <a:gd name="T37" fmla="*/ 271 h 449"/>
                <a:gd name="T38" fmla="*/ 136 w 305"/>
                <a:gd name="T39" fmla="*/ 288 h 449"/>
                <a:gd name="T40" fmla="*/ 212 w 305"/>
                <a:gd name="T41" fmla="*/ 297 h 449"/>
                <a:gd name="T42" fmla="*/ 254 w 305"/>
                <a:gd name="T43" fmla="*/ 263 h 449"/>
                <a:gd name="T44" fmla="*/ 246 w 305"/>
                <a:gd name="T45" fmla="*/ 212 h 449"/>
                <a:gd name="T46" fmla="*/ 220 w 305"/>
                <a:gd name="T47" fmla="*/ 186 h 449"/>
                <a:gd name="T48" fmla="*/ 178 w 305"/>
                <a:gd name="T49" fmla="*/ 161 h 449"/>
                <a:gd name="T50" fmla="*/ 93 w 305"/>
                <a:gd name="T51" fmla="*/ 161 h 449"/>
                <a:gd name="T52" fmla="*/ 59 w 305"/>
                <a:gd name="T53" fmla="*/ 195 h 449"/>
                <a:gd name="T54" fmla="*/ 93 w 305"/>
                <a:gd name="T55" fmla="*/ 195 h 449"/>
                <a:gd name="T56" fmla="*/ 136 w 305"/>
                <a:gd name="T57" fmla="*/ 195 h 449"/>
                <a:gd name="T58" fmla="*/ 195 w 305"/>
                <a:gd name="T59" fmla="*/ 212 h 449"/>
                <a:gd name="T60" fmla="*/ 220 w 305"/>
                <a:gd name="T61" fmla="*/ 229 h 449"/>
                <a:gd name="T62" fmla="*/ 220 w 305"/>
                <a:gd name="T63" fmla="*/ 246 h 449"/>
                <a:gd name="T64" fmla="*/ 203 w 305"/>
                <a:gd name="T65" fmla="*/ 263 h 449"/>
                <a:gd name="T66" fmla="*/ 178 w 305"/>
                <a:gd name="T67" fmla="*/ 263 h 449"/>
                <a:gd name="T68" fmla="*/ 119 w 305"/>
                <a:gd name="T69" fmla="*/ 237 h 449"/>
                <a:gd name="T70" fmla="*/ 85 w 305"/>
                <a:gd name="T71" fmla="*/ 220 h 449"/>
                <a:gd name="T72" fmla="*/ 110 w 305"/>
                <a:gd name="T73" fmla="*/ 43 h 449"/>
                <a:gd name="T74" fmla="*/ 110 w 305"/>
                <a:gd name="T75" fmla="*/ 93 h 449"/>
                <a:gd name="T76" fmla="*/ 144 w 305"/>
                <a:gd name="T77" fmla="*/ 119 h 449"/>
                <a:gd name="T78" fmla="*/ 186 w 305"/>
                <a:gd name="T79" fmla="*/ 136 h 449"/>
                <a:gd name="T80" fmla="*/ 263 w 305"/>
                <a:gd name="T81" fmla="*/ 144 h 449"/>
                <a:gd name="T82" fmla="*/ 305 w 305"/>
                <a:gd name="T83" fmla="*/ 110 h 449"/>
                <a:gd name="T84" fmla="*/ 297 w 305"/>
                <a:gd name="T85" fmla="*/ 59 h 449"/>
                <a:gd name="T86" fmla="*/ 271 w 305"/>
                <a:gd name="T87" fmla="*/ 34 h 449"/>
                <a:gd name="T88" fmla="*/ 229 w 305"/>
                <a:gd name="T89" fmla="*/ 9 h 449"/>
                <a:gd name="T90" fmla="*/ 144 w 305"/>
                <a:gd name="T91" fmla="*/ 9 h 449"/>
                <a:gd name="T92" fmla="*/ 110 w 305"/>
                <a:gd name="T93" fmla="*/ 43 h 449"/>
                <a:gd name="T94" fmla="*/ 144 w 305"/>
                <a:gd name="T95" fmla="*/ 43 h 449"/>
                <a:gd name="T96" fmla="*/ 186 w 305"/>
                <a:gd name="T97" fmla="*/ 43 h 449"/>
                <a:gd name="T98" fmla="*/ 246 w 305"/>
                <a:gd name="T99" fmla="*/ 59 h 449"/>
                <a:gd name="T100" fmla="*/ 271 w 305"/>
                <a:gd name="T101" fmla="*/ 76 h 449"/>
                <a:gd name="T102" fmla="*/ 271 w 305"/>
                <a:gd name="T103" fmla="*/ 93 h 449"/>
                <a:gd name="T104" fmla="*/ 254 w 305"/>
                <a:gd name="T105" fmla="*/ 110 h 449"/>
                <a:gd name="T106" fmla="*/ 229 w 305"/>
                <a:gd name="T107" fmla="*/ 110 h 449"/>
                <a:gd name="T108" fmla="*/ 170 w 305"/>
                <a:gd name="T109" fmla="*/ 85 h 449"/>
                <a:gd name="T110" fmla="*/ 136 w 305"/>
                <a:gd name="T111" fmla="*/ 6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5" h="449">
                  <a:moveTo>
                    <a:pt x="136" y="449"/>
                  </a:moveTo>
                  <a:lnTo>
                    <a:pt x="161" y="449"/>
                  </a:lnTo>
                  <a:lnTo>
                    <a:pt x="178" y="440"/>
                  </a:lnTo>
                  <a:lnTo>
                    <a:pt x="195" y="423"/>
                  </a:lnTo>
                  <a:lnTo>
                    <a:pt x="203" y="398"/>
                  </a:lnTo>
                  <a:lnTo>
                    <a:pt x="212" y="373"/>
                  </a:lnTo>
                  <a:lnTo>
                    <a:pt x="195" y="339"/>
                  </a:lnTo>
                  <a:lnTo>
                    <a:pt x="178" y="322"/>
                  </a:lnTo>
                  <a:lnTo>
                    <a:pt x="161" y="313"/>
                  </a:lnTo>
                  <a:lnTo>
                    <a:pt x="136" y="313"/>
                  </a:lnTo>
                  <a:lnTo>
                    <a:pt x="110" y="313"/>
                  </a:lnTo>
                  <a:lnTo>
                    <a:pt x="93" y="330"/>
                  </a:lnTo>
                  <a:lnTo>
                    <a:pt x="76" y="347"/>
                  </a:lnTo>
                  <a:lnTo>
                    <a:pt x="76" y="381"/>
                  </a:lnTo>
                  <a:lnTo>
                    <a:pt x="43" y="364"/>
                  </a:lnTo>
                  <a:lnTo>
                    <a:pt x="68" y="288"/>
                  </a:lnTo>
                  <a:lnTo>
                    <a:pt x="34" y="280"/>
                  </a:lnTo>
                  <a:lnTo>
                    <a:pt x="0" y="381"/>
                  </a:lnTo>
                  <a:lnTo>
                    <a:pt x="93" y="432"/>
                  </a:lnTo>
                  <a:lnTo>
                    <a:pt x="110" y="398"/>
                  </a:lnTo>
                  <a:lnTo>
                    <a:pt x="102" y="381"/>
                  </a:lnTo>
                  <a:lnTo>
                    <a:pt x="102" y="364"/>
                  </a:lnTo>
                  <a:lnTo>
                    <a:pt x="119" y="347"/>
                  </a:lnTo>
                  <a:lnTo>
                    <a:pt x="136" y="347"/>
                  </a:lnTo>
                  <a:lnTo>
                    <a:pt x="153" y="347"/>
                  </a:lnTo>
                  <a:lnTo>
                    <a:pt x="161" y="356"/>
                  </a:lnTo>
                  <a:lnTo>
                    <a:pt x="178" y="373"/>
                  </a:lnTo>
                  <a:lnTo>
                    <a:pt x="178" y="381"/>
                  </a:lnTo>
                  <a:lnTo>
                    <a:pt x="178" y="390"/>
                  </a:lnTo>
                  <a:lnTo>
                    <a:pt x="161" y="407"/>
                  </a:lnTo>
                  <a:lnTo>
                    <a:pt x="153" y="407"/>
                  </a:lnTo>
                  <a:lnTo>
                    <a:pt x="144" y="407"/>
                  </a:lnTo>
                  <a:lnTo>
                    <a:pt x="136" y="449"/>
                  </a:lnTo>
                  <a:close/>
                  <a:moveTo>
                    <a:pt x="59" y="195"/>
                  </a:moveTo>
                  <a:lnTo>
                    <a:pt x="51" y="220"/>
                  </a:lnTo>
                  <a:lnTo>
                    <a:pt x="59" y="246"/>
                  </a:lnTo>
                  <a:lnTo>
                    <a:pt x="76" y="254"/>
                  </a:lnTo>
                  <a:lnTo>
                    <a:pt x="93" y="271"/>
                  </a:lnTo>
                  <a:lnTo>
                    <a:pt x="110" y="280"/>
                  </a:lnTo>
                  <a:lnTo>
                    <a:pt x="136" y="288"/>
                  </a:lnTo>
                  <a:lnTo>
                    <a:pt x="178" y="297"/>
                  </a:lnTo>
                  <a:lnTo>
                    <a:pt x="212" y="297"/>
                  </a:lnTo>
                  <a:lnTo>
                    <a:pt x="237" y="280"/>
                  </a:lnTo>
                  <a:lnTo>
                    <a:pt x="254" y="263"/>
                  </a:lnTo>
                  <a:lnTo>
                    <a:pt x="254" y="229"/>
                  </a:lnTo>
                  <a:lnTo>
                    <a:pt x="246" y="212"/>
                  </a:lnTo>
                  <a:lnTo>
                    <a:pt x="237" y="195"/>
                  </a:lnTo>
                  <a:lnTo>
                    <a:pt x="220" y="186"/>
                  </a:lnTo>
                  <a:lnTo>
                    <a:pt x="203" y="178"/>
                  </a:lnTo>
                  <a:lnTo>
                    <a:pt x="178" y="161"/>
                  </a:lnTo>
                  <a:lnTo>
                    <a:pt x="127" y="153"/>
                  </a:lnTo>
                  <a:lnTo>
                    <a:pt x="93" y="161"/>
                  </a:lnTo>
                  <a:lnTo>
                    <a:pt x="68" y="170"/>
                  </a:lnTo>
                  <a:lnTo>
                    <a:pt x="59" y="195"/>
                  </a:lnTo>
                  <a:close/>
                  <a:moveTo>
                    <a:pt x="85" y="203"/>
                  </a:moveTo>
                  <a:lnTo>
                    <a:pt x="93" y="195"/>
                  </a:lnTo>
                  <a:lnTo>
                    <a:pt x="119" y="195"/>
                  </a:lnTo>
                  <a:lnTo>
                    <a:pt x="136" y="195"/>
                  </a:lnTo>
                  <a:lnTo>
                    <a:pt x="161" y="203"/>
                  </a:lnTo>
                  <a:lnTo>
                    <a:pt x="195" y="212"/>
                  </a:lnTo>
                  <a:lnTo>
                    <a:pt x="212" y="220"/>
                  </a:lnTo>
                  <a:lnTo>
                    <a:pt x="220" y="229"/>
                  </a:lnTo>
                  <a:lnTo>
                    <a:pt x="220" y="237"/>
                  </a:lnTo>
                  <a:lnTo>
                    <a:pt x="220" y="246"/>
                  </a:lnTo>
                  <a:lnTo>
                    <a:pt x="212" y="263"/>
                  </a:lnTo>
                  <a:lnTo>
                    <a:pt x="203" y="263"/>
                  </a:lnTo>
                  <a:lnTo>
                    <a:pt x="195" y="263"/>
                  </a:lnTo>
                  <a:lnTo>
                    <a:pt x="178" y="263"/>
                  </a:lnTo>
                  <a:lnTo>
                    <a:pt x="144" y="254"/>
                  </a:lnTo>
                  <a:lnTo>
                    <a:pt x="119" y="237"/>
                  </a:lnTo>
                  <a:lnTo>
                    <a:pt x="102" y="229"/>
                  </a:lnTo>
                  <a:lnTo>
                    <a:pt x="85" y="220"/>
                  </a:lnTo>
                  <a:lnTo>
                    <a:pt x="85" y="203"/>
                  </a:lnTo>
                  <a:close/>
                  <a:moveTo>
                    <a:pt x="110" y="43"/>
                  </a:moveTo>
                  <a:lnTo>
                    <a:pt x="102" y="68"/>
                  </a:lnTo>
                  <a:lnTo>
                    <a:pt x="110" y="93"/>
                  </a:lnTo>
                  <a:lnTo>
                    <a:pt x="127" y="102"/>
                  </a:lnTo>
                  <a:lnTo>
                    <a:pt x="144" y="119"/>
                  </a:lnTo>
                  <a:lnTo>
                    <a:pt x="161" y="127"/>
                  </a:lnTo>
                  <a:lnTo>
                    <a:pt x="186" y="136"/>
                  </a:lnTo>
                  <a:lnTo>
                    <a:pt x="229" y="144"/>
                  </a:lnTo>
                  <a:lnTo>
                    <a:pt x="263" y="144"/>
                  </a:lnTo>
                  <a:lnTo>
                    <a:pt x="288" y="127"/>
                  </a:lnTo>
                  <a:lnTo>
                    <a:pt x="305" y="110"/>
                  </a:lnTo>
                  <a:lnTo>
                    <a:pt x="305" y="76"/>
                  </a:lnTo>
                  <a:lnTo>
                    <a:pt x="297" y="59"/>
                  </a:lnTo>
                  <a:lnTo>
                    <a:pt x="288" y="43"/>
                  </a:lnTo>
                  <a:lnTo>
                    <a:pt x="271" y="34"/>
                  </a:lnTo>
                  <a:lnTo>
                    <a:pt x="254" y="26"/>
                  </a:lnTo>
                  <a:lnTo>
                    <a:pt x="229" y="9"/>
                  </a:lnTo>
                  <a:lnTo>
                    <a:pt x="178" y="0"/>
                  </a:lnTo>
                  <a:lnTo>
                    <a:pt x="144" y="9"/>
                  </a:lnTo>
                  <a:lnTo>
                    <a:pt x="119" y="17"/>
                  </a:lnTo>
                  <a:lnTo>
                    <a:pt x="110" y="43"/>
                  </a:lnTo>
                  <a:close/>
                  <a:moveTo>
                    <a:pt x="136" y="51"/>
                  </a:moveTo>
                  <a:lnTo>
                    <a:pt x="144" y="43"/>
                  </a:lnTo>
                  <a:lnTo>
                    <a:pt x="170" y="43"/>
                  </a:lnTo>
                  <a:lnTo>
                    <a:pt x="186" y="43"/>
                  </a:lnTo>
                  <a:lnTo>
                    <a:pt x="212" y="51"/>
                  </a:lnTo>
                  <a:lnTo>
                    <a:pt x="246" y="59"/>
                  </a:lnTo>
                  <a:lnTo>
                    <a:pt x="263" y="68"/>
                  </a:lnTo>
                  <a:lnTo>
                    <a:pt x="271" y="76"/>
                  </a:lnTo>
                  <a:lnTo>
                    <a:pt x="271" y="85"/>
                  </a:lnTo>
                  <a:lnTo>
                    <a:pt x="271" y="93"/>
                  </a:lnTo>
                  <a:lnTo>
                    <a:pt x="263" y="110"/>
                  </a:lnTo>
                  <a:lnTo>
                    <a:pt x="254" y="110"/>
                  </a:lnTo>
                  <a:lnTo>
                    <a:pt x="246" y="110"/>
                  </a:lnTo>
                  <a:lnTo>
                    <a:pt x="229" y="110"/>
                  </a:lnTo>
                  <a:lnTo>
                    <a:pt x="195" y="102"/>
                  </a:lnTo>
                  <a:lnTo>
                    <a:pt x="170" y="85"/>
                  </a:lnTo>
                  <a:lnTo>
                    <a:pt x="153" y="76"/>
                  </a:lnTo>
                  <a:lnTo>
                    <a:pt x="136" y="68"/>
                  </a:lnTo>
                  <a:lnTo>
                    <a:pt x="136" y="51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9" name="Rectangle 325">
              <a:extLst>
                <a:ext uri="{FF2B5EF4-FFF2-40B4-BE49-F238E27FC236}">
                  <a16:creationId xmlns:a16="http://schemas.microsoft.com/office/drawing/2014/main" id="{5B9AB58A-A54B-4CFD-BA8C-BEF265F5B2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80000">
              <a:off x="1557" y="80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0" name="Rectangle 326">
              <a:extLst>
                <a:ext uri="{FF2B5EF4-FFF2-40B4-BE49-F238E27FC236}">
                  <a16:creationId xmlns:a16="http://schemas.microsoft.com/office/drawing/2014/main" id="{66EFDDF2-D2C3-4447-9DBD-9F8624BE0B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80000">
              <a:off x="1566" y="77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1" name="Rectangle 327">
              <a:extLst>
                <a:ext uri="{FF2B5EF4-FFF2-40B4-BE49-F238E27FC236}">
                  <a16:creationId xmlns:a16="http://schemas.microsoft.com/office/drawing/2014/main" id="{82A064E5-7FC4-4577-AB3E-D63A64215D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80000">
              <a:off x="1573" y="7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2" name="Freeform 328">
              <a:extLst>
                <a:ext uri="{FF2B5EF4-FFF2-40B4-BE49-F238E27FC236}">
                  <a16:creationId xmlns:a16="http://schemas.microsoft.com/office/drawing/2014/main" id="{C3F1472E-58F2-47EC-92CC-ABBE6F3DE9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" y="3141"/>
              <a:ext cx="50" cy="74"/>
            </a:xfrm>
            <a:custGeom>
              <a:avLst/>
              <a:gdLst>
                <a:gd name="T0" fmla="*/ 8 w 288"/>
                <a:gd name="T1" fmla="*/ 136 h 424"/>
                <a:gd name="T2" fmla="*/ 59 w 288"/>
                <a:gd name="T3" fmla="*/ 144 h 424"/>
                <a:gd name="T4" fmla="*/ 84 w 288"/>
                <a:gd name="T5" fmla="*/ 111 h 424"/>
                <a:gd name="T6" fmla="*/ 186 w 288"/>
                <a:gd name="T7" fmla="*/ 34 h 424"/>
                <a:gd name="T8" fmla="*/ 8 w 288"/>
                <a:gd name="T9" fmla="*/ 9 h 424"/>
                <a:gd name="T10" fmla="*/ 0 w 288"/>
                <a:gd name="T11" fmla="*/ 94 h 424"/>
                <a:gd name="T12" fmla="*/ 51 w 288"/>
                <a:gd name="T13" fmla="*/ 34 h 424"/>
                <a:gd name="T14" fmla="*/ 68 w 288"/>
                <a:gd name="T15" fmla="*/ 77 h 424"/>
                <a:gd name="T16" fmla="*/ 220 w 288"/>
                <a:gd name="T17" fmla="*/ 144 h 424"/>
                <a:gd name="T18" fmla="*/ 161 w 288"/>
                <a:gd name="T19" fmla="*/ 127 h 424"/>
                <a:gd name="T20" fmla="*/ 93 w 288"/>
                <a:gd name="T21" fmla="*/ 144 h 424"/>
                <a:gd name="T22" fmla="*/ 51 w 288"/>
                <a:gd name="T23" fmla="*/ 170 h 424"/>
                <a:gd name="T24" fmla="*/ 34 w 288"/>
                <a:gd name="T25" fmla="*/ 204 h 424"/>
                <a:gd name="T26" fmla="*/ 51 w 288"/>
                <a:gd name="T27" fmla="*/ 254 h 424"/>
                <a:gd name="T28" fmla="*/ 110 w 288"/>
                <a:gd name="T29" fmla="*/ 271 h 424"/>
                <a:gd name="T30" fmla="*/ 178 w 288"/>
                <a:gd name="T31" fmla="*/ 254 h 424"/>
                <a:gd name="T32" fmla="*/ 211 w 288"/>
                <a:gd name="T33" fmla="*/ 229 h 424"/>
                <a:gd name="T34" fmla="*/ 237 w 288"/>
                <a:gd name="T35" fmla="*/ 195 h 424"/>
                <a:gd name="T36" fmla="*/ 203 w 288"/>
                <a:gd name="T37" fmla="*/ 178 h 424"/>
                <a:gd name="T38" fmla="*/ 194 w 288"/>
                <a:gd name="T39" fmla="*/ 195 h 424"/>
                <a:gd name="T40" fmla="*/ 169 w 288"/>
                <a:gd name="T41" fmla="*/ 212 h 424"/>
                <a:gd name="T42" fmla="*/ 110 w 288"/>
                <a:gd name="T43" fmla="*/ 229 h 424"/>
                <a:gd name="T44" fmla="*/ 76 w 288"/>
                <a:gd name="T45" fmla="*/ 229 h 424"/>
                <a:gd name="T46" fmla="*/ 68 w 288"/>
                <a:gd name="T47" fmla="*/ 212 h 424"/>
                <a:gd name="T48" fmla="*/ 84 w 288"/>
                <a:gd name="T49" fmla="*/ 195 h 424"/>
                <a:gd name="T50" fmla="*/ 127 w 288"/>
                <a:gd name="T51" fmla="*/ 178 h 424"/>
                <a:gd name="T52" fmla="*/ 178 w 288"/>
                <a:gd name="T53" fmla="*/ 161 h 424"/>
                <a:gd name="T54" fmla="*/ 203 w 288"/>
                <a:gd name="T55" fmla="*/ 178 h 424"/>
                <a:gd name="T56" fmla="*/ 271 w 288"/>
                <a:gd name="T57" fmla="*/ 297 h 424"/>
                <a:gd name="T58" fmla="*/ 220 w 288"/>
                <a:gd name="T59" fmla="*/ 280 h 424"/>
                <a:gd name="T60" fmla="*/ 144 w 288"/>
                <a:gd name="T61" fmla="*/ 297 h 424"/>
                <a:gd name="T62" fmla="*/ 110 w 288"/>
                <a:gd name="T63" fmla="*/ 322 h 424"/>
                <a:gd name="T64" fmla="*/ 93 w 288"/>
                <a:gd name="T65" fmla="*/ 356 h 424"/>
                <a:gd name="T66" fmla="*/ 110 w 288"/>
                <a:gd name="T67" fmla="*/ 407 h 424"/>
                <a:gd name="T68" fmla="*/ 161 w 288"/>
                <a:gd name="T69" fmla="*/ 424 h 424"/>
                <a:gd name="T70" fmla="*/ 237 w 288"/>
                <a:gd name="T71" fmla="*/ 407 h 424"/>
                <a:gd name="T72" fmla="*/ 271 w 288"/>
                <a:gd name="T73" fmla="*/ 381 h 424"/>
                <a:gd name="T74" fmla="*/ 288 w 288"/>
                <a:gd name="T75" fmla="*/ 348 h 424"/>
                <a:gd name="T76" fmla="*/ 254 w 288"/>
                <a:gd name="T77" fmla="*/ 331 h 424"/>
                <a:gd name="T78" fmla="*/ 254 w 288"/>
                <a:gd name="T79" fmla="*/ 348 h 424"/>
                <a:gd name="T80" fmla="*/ 228 w 288"/>
                <a:gd name="T81" fmla="*/ 364 h 424"/>
                <a:gd name="T82" fmla="*/ 169 w 288"/>
                <a:gd name="T83" fmla="*/ 381 h 424"/>
                <a:gd name="T84" fmla="*/ 135 w 288"/>
                <a:gd name="T85" fmla="*/ 381 h 424"/>
                <a:gd name="T86" fmla="*/ 127 w 288"/>
                <a:gd name="T87" fmla="*/ 364 h 424"/>
                <a:gd name="T88" fmla="*/ 135 w 288"/>
                <a:gd name="T89" fmla="*/ 348 h 424"/>
                <a:gd name="T90" fmla="*/ 178 w 288"/>
                <a:gd name="T91" fmla="*/ 331 h 424"/>
                <a:gd name="T92" fmla="*/ 228 w 288"/>
                <a:gd name="T93" fmla="*/ 314 h 424"/>
                <a:gd name="T94" fmla="*/ 254 w 288"/>
                <a:gd name="T95" fmla="*/ 33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8" h="424">
                  <a:moveTo>
                    <a:pt x="0" y="94"/>
                  </a:moveTo>
                  <a:lnTo>
                    <a:pt x="8" y="136"/>
                  </a:lnTo>
                  <a:lnTo>
                    <a:pt x="51" y="119"/>
                  </a:lnTo>
                  <a:lnTo>
                    <a:pt x="59" y="144"/>
                  </a:lnTo>
                  <a:lnTo>
                    <a:pt x="84" y="136"/>
                  </a:lnTo>
                  <a:lnTo>
                    <a:pt x="84" y="111"/>
                  </a:lnTo>
                  <a:lnTo>
                    <a:pt x="203" y="68"/>
                  </a:lnTo>
                  <a:lnTo>
                    <a:pt x="186" y="34"/>
                  </a:lnTo>
                  <a:lnTo>
                    <a:pt x="42" y="0"/>
                  </a:lnTo>
                  <a:lnTo>
                    <a:pt x="8" y="9"/>
                  </a:lnTo>
                  <a:lnTo>
                    <a:pt x="34" y="85"/>
                  </a:lnTo>
                  <a:lnTo>
                    <a:pt x="0" y="94"/>
                  </a:lnTo>
                  <a:close/>
                  <a:moveTo>
                    <a:pt x="68" y="77"/>
                  </a:moveTo>
                  <a:lnTo>
                    <a:pt x="51" y="34"/>
                  </a:lnTo>
                  <a:lnTo>
                    <a:pt x="135" y="51"/>
                  </a:lnTo>
                  <a:lnTo>
                    <a:pt x="68" y="77"/>
                  </a:lnTo>
                  <a:close/>
                  <a:moveTo>
                    <a:pt x="228" y="170"/>
                  </a:moveTo>
                  <a:lnTo>
                    <a:pt x="220" y="144"/>
                  </a:lnTo>
                  <a:lnTo>
                    <a:pt x="194" y="127"/>
                  </a:lnTo>
                  <a:lnTo>
                    <a:pt x="161" y="127"/>
                  </a:lnTo>
                  <a:lnTo>
                    <a:pt x="110" y="136"/>
                  </a:lnTo>
                  <a:lnTo>
                    <a:pt x="93" y="144"/>
                  </a:lnTo>
                  <a:lnTo>
                    <a:pt x="68" y="161"/>
                  </a:lnTo>
                  <a:lnTo>
                    <a:pt x="51" y="170"/>
                  </a:lnTo>
                  <a:lnTo>
                    <a:pt x="42" y="178"/>
                  </a:lnTo>
                  <a:lnTo>
                    <a:pt x="34" y="204"/>
                  </a:lnTo>
                  <a:lnTo>
                    <a:pt x="42" y="229"/>
                  </a:lnTo>
                  <a:lnTo>
                    <a:pt x="51" y="254"/>
                  </a:lnTo>
                  <a:lnTo>
                    <a:pt x="76" y="271"/>
                  </a:lnTo>
                  <a:lnTo>
                    <a:pt x="110" y="271"/>
                  </a:lnTo>
                  <a:lnTo>
                    <a:pt x="152" y="263"/>
                  </a:lnTo>
                  <a:lnTo>
                    <a:pt x="178" y="254"/>
                  </a:lnTo>
                  <a:lnTo>
                    <a:pt x="203" y="238"/>
                  </a:lnTo>
                  <a:lnTo>
                    <a:pt x="211" y="229"/>
                  </a:lnTo>
                  <a:lnTo>
                    <a:pt x="228" y="212"/>
                  </a:lnTo>
                  <a:lnTo>
                    <a:pt x="237" y="195"/>
                  </a:lnTo>
                  <a:lnTo>
                    <a:pt x="228" y="170"/>
                  </a:lnTo>
                  <a:close/>
                  <a:moveTo>
                    <a:pt x="203" y="178"/>
                  </a:moveTo>
                  <a:lnTo>
                    <a:pt x="203" y="187"/>
                  </a:lnTo>
                  <a:lnTo>
                    <a:pt x="194" y="195"/>
                  </a:lnTo>
                  <a:lnTo>
                    <a:pt x="186" y="204"/>
                  </a:lnTo>
                  <a:lnTo>
                    <a:pt x="169" y="212"/>
                  </a:lnTo>
                  <a:lnTo>
                    <a:pt x="144" y="221"/>
                  </a:lnTo>
                  <a:lnTo>
                    <a:pt x="110" y="229"/>
                  </a:lnTo>
                  <a:lnTo>
                    <a:pt x="93" y="238"/>
                  </a:lnTo>
                  <a:lnTo>
                    <a:pt x="76" y="229"/>
                  </a:lnTo>
                  <a:lnTo>
                    <a:pt x="68" y="221"/>
                  </a:lnTo>
                  <a:lnTo>
                    <a:pt x="68" y="212"/>
                  </a:lnTo>
                  <a:lnTo>
                    <a:pt x="76" y="204"/>
                  </a:lnTo>
                  <a:lnTo>
                    <a:pt x="84" y="195"/>
                  </a:lnTo>
                  <a:lnTo>
                    <a:pt x="101" y="187"/>
                  </a:lnTo>
                  <a:lnTo>
                    <a:pt x="127" y="178"/>
                  </a:lnTo>
                  <a:lnTo>
                    <a:pt x="152" y="170"/>
                  </a:lnTo>
                  <a:lnTo>
                    <a:pt x="178" y="161"/>
                  </a:lnTo>
                  <a:lnTo>
                    <a:pt x="194" y="170"/>
                  </a:lnTo>
                  <a:lnTo>
                    <a:pt x="203" y="178"/>
                  </a:lnTo>
                  <a:close/>
                  <a:moveTo>
                    <a:pt x="288" y="322"/>
                  </a:moveTo>
                  <a:lnTo>
                    <a:pt x="271" y="297"/>
                  </a:lnTo>
                  <a:lnTo>
                    <a:pt x="254" y="280"/>
                  </a:lnTo>
                  <a:lnTo>
                    <a:pt x="220" y="280"/>
                  </a:lnTo>
                  <a:lnTo>
                    <a:pt x="169" y="288"/>
                  </a:lnTo>
                  <a:lnTo>
                    <a:pt x="144" y="297"/>
                  </a:lnTo>
                  <a:lnTo>
                    <a:pt x="127" y="314"/>
                  </a:lnTo>
                  <a:lnTo>
                    <a:pt x="110" y="322"/>
                  </a:lnTo>
                  <a:lnTo>
                    <a:pt x="101" y="331"/>
                  </a:lnTo>
                  <a:lnTo>
                    <a:pt x="93" y="356"/>
                  </a:lnTo>
                  <a:lnTo>
                    <a:pt x="93" y="381"/>
                  </a:lnTo>
                  <a:lnTo>
                    <a:pt x="110" y="407"/>
                  </a:lnTo>
                  <a:lnTo>
                    <a:pt x="127" y="424"/>
                  </a:lnTo>
                  <a:lnTo>
                    <a:pt x="161" y="424"/>
                  </a:lnTo>
                  <a:lnTo>
                    <a:pt x="211" y="415"/>
                  </a:lnTo>
                  <a:lnTo>
                    <a:pt x="237" y="407"/>
                  </a:lnTo>
                  <a:lnTo>
                    <a:pt x="254" y="390"/>
                  </a:lnTo>
                  <a:lnTo>
                    <a:pt x="271" y="381"/>
                  </a:lnTo>
                  <a:lnTo>
                    <a:pt x="279" y="364"/>
                  </a:lnTo>
                  <a:lnTo>
                    <a:pt x="288" y="348"/>
                  </a:lnTo>
                  <a:lnTo>
                    <a:pt x="288" y="322"/>
                  </a:lnTo>
                  <a:close/>
                  <a:moveTo>
                    <a:pt x="254" y="331"/>
                  </a:moveTo>
                  <a:lnTo>
                    <a:pt x="254" y="339"/>
                  </a:lnTo>
                  <a:lnTo>
                    <a:pt x="254" y="348"/>
                  </a:lnTo>
                  <a:lnTo>
                    <a:pt x="245" y="356"/>
                  </a:lnTo>
                  <a:lnTo>
                    <a:pt x="228" y="364"/>
                  </a:lnTo>
                  <a:lnTo>
                    <a:pt x="194" y="373"/>
                  </a:lnTo>
                  <a:lnTo>
                    <a:pt x="169" y="381"/>
                  </a:lnTo>
                  <a:lnTo>
                    <a:pt x="152" y="390"/>
                  </a:lnTo>
                  <a:lnTo>
                    <a:pt x="135" y="381"/>
                  </a:lnTo>
                  <a:lnTo>
                    <a:pt x="127" y="373"/>
                  </a:lnTo>
                  <a:lnTo>
                    <a:pt x="127" y="364"/>
                  </a:lnTo>
                  <a:lnTo>
                    <a:pt x="127" y="356"/>
                  </a:lnTo>
                  <a:lnTo>
                    <a:pt x="135" y="348"/>
                  </a:lnTo>
                  <a:lnTo>
                    <a:pt x="152" y="339"/>
                  </a:lnTo>
                  <a:lnTo>
                    <a:pt x="178" y="331"/>
                  </a:lnTo>
                  <a:lnTo>
                    <a:pt x="211" y="322"/>
                  </a:lnTo>
                  <a:lnTo>
                    <a:pt x="228" y="314"/>
                  </a:lnTo>
                  <a:lnTo>
                    <a:pt x="245" y="322"/>
                  </a:lnTo>
                  <a:lnTo>
                    <a:pt x="254" y="331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3" name="Rectangle 329">
              <a:extLst>
                <a:ext uri="{FF2B5EF4-FFF2-40B4-BE49-F238E27FC236}">
                  <a16:creationId xmlns:a16="http://schemas.microsoft.com/office/drawing/2014/main" id="{C30B6D6A-B4A2-47F8-A804-2394431DF7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60000">
              <a:off x="686" y="312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4" name="Rectangle 330">
              <a:extLst>
                <a:ext uri="{FF2B5EF4-FFF2-40B4-BE49-F238E27FC236}">
                  <a16:creationId xmlns:a16="http://schemas.microsoft.com/office/drawing/2014/main" id="{DB0F3BC4-7F21-441A-96A3-74CE90499F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60000">
              <a:off x="696" y="31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5" name="Rectangle 331">
              <a:extLst>
                <a:ext uri="{FF2B5EF4-FFF2-40B4-BE49-F238E27FC236}">
                  <a16:creationId xmlns:a16="http://schemas.microsoft.com/office/drawing/2014/main" id="{0BF35339-5AAF-42AC-B66F-33DA98F2F9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60000">
              <a:off x="703" y="317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6" name="Freeform 332">
              <a:extLst>
                <a:ext uri="{FF2B5EF4-FFF2-40B4-BE49-F238E27FC236}">
                  <a16:creationId xmlns:a16="http://schemas.microsoft.com/office/drawing/2014/main" id="{BD2132BB-6EE6-486F-9712-6F9873D19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7" y="3318"/>
              <a:ext cx="74" cy="67"/>
            </a:xfrm>
            <a:custGeom>
              <a:avLst/>
              <a:gdLst>
                <a:gd name="T0" fmla="*/ 85 w 424"/>
                <a:gd name="T1" fmla="*/ 373 h 381"/>
                <a:gd name="T2" fmla="*/ 127 w 424"/>
                <a:gd name="T3" fmla="*/ 373 h 381"/>
                <a:gd name="T4" fmla="*/ 170 w 424"/>
                <a:gd name="T5" fmla="*/ 347 h 381"/>
                <a:gd name="T6" fmla="*/ 178 w 424"/>
                <a:gd name="T7" fmla="*/ 297 h 381"/>
                <a:gd name="T8" fmla="*/ 153 w 424"/>
                <a:gd name="T9" fmla="*/ 263 h 381"/>
                <a:gd name="T10" fmla="*/ 127 w 424"/>
                <a:gd name="T11" fmla="*/ 254 h 381"/>
                <a:gd name="T12" fmla="*/ 110 w 424"/>
                <a:gd name="T13" fmla="*/ 229 h 381"/>
                <a:gd name="T14" fmla="*/ 93 w 424"/>
                <a:gd name="T15" fmla="*/ 195 h 381"/>
                <a:gd name="T16" fmla="*/ 51 w 424"/>
                <a:gd name="T17" fmla="*/ 187 h 381"/>
                <a:gd name="T18" fmla="*/ 9 w 424"/>
                <a:gd name="T19" fmla="*/ 220 h 381"/>
                <a:gd name="T20" fmla="*/ 9 w 424"/>
                <a:gd name="T21" fmla="*/ 280 h 381"/>
                <a:gd name="T22" fmla="*/ 34 w 424"/>
                <a:gd name="T23" fmla="*/ 246 h 381"/>
                <a:gd name="T24" fmla="*/ 60 w 424"/>
                <a:gd name="T25" fmla="*/ 220 h 381"/>
                <a:gd name="T26" fmla="*/ 85 w 424"/>
                <a:gd name="T27" fmla="*/ 237 h 381"/>
                <a:gd name="T28" fmla="*/ 76 w 424"/>
                <a:gd name="T29" fmla="*/ 263 h 381"/>
                <a:gd name="T30" fmla="*/ 76 w 424"/>
                <a:gd name="T31" fmla="*/ 297 h 381"/>
                <a:gd name="T32" fmla="*/ 110 w 424"/>
                <a:gd name="T33" fmla="*/ 280 h 381"/>
                <a:gd name="T34" fmla="*/ 136 w 424"/>
                <a:gd name="T35" fmla="*/ 297 h 381"/>
                <a:gd name="T36" fmla="*/ 144 w 424"/>
                <a:gd name="T37" fmla="*/ 322 h 381"/>
                <a:gd name="T38" fmla="*/ 127 w 424"/>
                <a:gd name="T39" fmla="*/ 339 h 381"/>
                <a:gd name="T40" fmla="*/ 110 w 424"/>
                <a:gd name="T41" fmla="*/ 347 h 381"/>
                <a:gd name="T42" fmla="*/ 93 w 424"/>
                <a:gd name="T43" fmla="*/ 330 h 381"/>
                <a:gd name="T44" fmla="*/ 187 w 424"/>
                <a:gd name="T45" fmla="*/ 263 h 381"/>
                <a:gd name="T46" fmla="*/ 229 w 424"/>
                <a:gd name="T47" fmla="*/ 280 h 381"/>
                <a:gd name="T48" fmla="*/ 271 w 424"/>
                <a:gd name="T49" fmla="*/ 271 h 381"/>
                <a:gd name="T50" fmla="*/ 297 w 424"/>
                <a:gd name="T51" fmla="*/ 220 h 381"/>
                <a:gd name="T52" fmla="*/ 288 w 424"/>
                <a:gd name="T53" fmla="*/ 170 h 381"/>
                <a:gd name="T54" fmla="*/ 246 w 424"/>
                <a:gd name="T55" fmla="*/ 144 h 381"/>
                <a:gd name="T56" fmla="*/ 195 w 424"/>
                <a:gd name="T57" fmla="*/ 153 h 381"/>
                <a:gd name="T58" fmla="*/ 170 w 424"/>
                <a:gd name="T59" fmla="*/ 144 h 381"/>
                <a:gd name="T60" fmla="*/ 203 w 424"/>
                <a:gd name="T61" fmla="*/ 76 h 381"/>
                <a:gd name="T62" fmla="*/ 170 w 424"/>
                <a:gd name="T63" fmla="*/ 229 h 381"/>
                <a:gd name="T64" fmla="*/ 203 w 424"/>
                <a:gd name="T65" fmla="*/ 195 h 381"/>
                <a:gd name="T66" fmla="*/ 220 w 424"/>
                <a:gd name="T67" fmla="*/ 178 h 381"/>
                <a:gd name="T68" fmla="*/ 246 w 424"/>
                <a:gd name="T69" fmla="*/ 187 h 381"/>
                <a:gd name="T70" fmla="*/ 263 w 424"/>
                <a:gd name="T71" fmla="*/ 212 h 381"/>
                <a:gd name="T72" fmla="*/ 263 w 424"/>
                <a:gd name="T73" fmla="*/ 237 h 381"/>
                <a:gd name="T74" fmla="*/ 237 w 424"/>
                <a:gd name="T75" fmla="*/ 246 h 381"/>
                <a:gd name="T76" fmla="*/ 212 w 424"/>
                <a:gd name="T77" fmla="*/ 237 h 381"/>
                <a:gd name="T78" fmla="*/ 280 w 424"/>
                <a:gd name="T79" fmla="*/ 17 h 381"/>
                <a:gd name="T80" fmla="*/ 263 w 424"/>
                <a:gd name="T81" fmla="*/ 60 h 381"/>
                <a:gd name="T82" fmla="*/ 288 w 424"/>
                <a:gd name="T83" fmla="*/ 136 h 381"/>
                <a:gd name="T84" fmla="*/ 322 w 424"/>
                <a:gd name="T85" fmla="*/ 170 h 381"/>
                <a:gd name="T86" fmla="*/ 356 w 424"/>
                <a:gd name="T87" fmla="*/ 187 h 381"/>
                <a:gd name="T88" fmla="*/ 407 w 424"/>
                <a:gd name="T89" fmla="*/ 178 h 381"/>
                <a:gd name="T90" fmla="*/ 424 w 424"/>
                <a:gd name="T91" fmla="*/ 136 h 381"/>
                <a:gd name="T92" fmla="*/ 424 w 424"/>
                <a:gd name="T93" fmla="*/ 102 h 381"/>
                <a:gd name="T94" fmla="*/ 398 w 424"/>
                <a:gd name="T95" fmla="*/ 60 h 381"/>
                <a:gd name="T96" fmla="*/ 364 w 424"/>
                <a:gd name="T97" fmla="*/ 17 h 381"/>
                <a:gd name="T98" fmla="*/ 330 w 424"/>
                <a:gd name="T99" fmla="*/ 0 h 381"/>
                <a:gd name="T100" fmla="*/ 280 w 424"/>
                <a:gd name="T101" fmla="*/ 17 h 381"/>
                <a:gd name="T102" fmla="*/ 314 w 424"/>
                <a:gd name="T103" fmla="*/ 34 h 381"/>
                <a:gd name="T104" fmla="*/ 347 w 424"/>
                <a:gd name="T105" fmla="*/ 60 h 381"/>
                <a:gd name="T106" fmla="*/ 381 w 424"/>
                <a:gd name="T107" fmla="*/ 102 h 381"/>
                <a:gd name="T108" fmla="*/ 390 w 424"/>
                <a:gd name="T109" fmla="*/ 144 h 381"/>
                <a:gd name="T110" fmla="*/ 373 w 424"/>
                <a:gd name="T111" fmla="*/ 153 h 381"/>
                <a:gd name="T112" fmla="*/ 356 w 424"/>
                <a:gd name="T113" fmla="*/ 144 h 381"/>
                <a:gd name="T114" fmla="*/ 322 w 424"/>
                <a:gd name="T115" fmla="*/ 110 h 381"/>
                <a:gd name="T116" fmla="*/ 297 w 424"/>
                <a:gd name="T117" fmla="*/ 68 h 381"/>
                <a:gd name="T118" fmla="*/ 305 w 424"/>
                <a:gd name="T119" fmla="*/ 4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4" h="381">
                  <a:moveTo>
                    <a:pt x="60" y="356"/>
                  </a:moveTo>
                  <a:lnTo>
                    <a:pt x="85" y="373"/>
                  </a:lnTo>
                  <a:lnTo>
                    <a:pt x="102" y="381"/>
                  </a:lnTo>
                  <a:lnTo>
                    <a:pt x="127" y="373"/>
                  </a:lnTo>
                  <a:lnTo>
                    <a:pt x="144" y="364"/>
                  </a:lnTo>
                  <a:lnTo>
                    <a:pt x="170" y="347"/>
                  </a:lnTo>
                  <a:lnTo>
                    <a:pt x="178" y="322"/>
                  </a:lnTo>
                  <a:lnTo>
                    <a:pt x="178" y="297"/>
                  </a:lnTo>
                  <a:lnTo>
                    <a:pt x="161" y="271"/>
                  </a:lnTo>
                  <a:lnTo>
                    <a:pt x="153" y="263"/>
                  </a:lnTo>
                  <a:lnTo>
                    <a:pt x="136" y="254"/>
                  </a:lnTo>
                  <a:lnTo>
                    <a:pt x="127" y="254"/>
                  </a:lnTo>
                  <a:lnTo>
                    <a:pt x="110" y="254"/>
                  </a:lnTo>
                  <a:lnTo>
                    <a:pt x="110" y="229"/>
                  </a:lnTo>
                  <a:lnTo>
                    <a:pt x="102" y="203"/>
                  </a:lnTo>
                  <a:lnTo>
                    <a:pt x="93" y="195"/>
                  </a:lnTo>
                  <a:lnTo>
                    <a:pt x="76" y="187"/>
                  </a:lnTo>
                  <a:lnTo>
                    <a:pt x="51" y="187"/>
                  </a:lnTo>
                  <a:lnTo>
                    <a:pt x="26" y="203"/>
                  </a:lnTo>
                  <a:lnTo>
                    <a:pt x="9" y="220"/>
                  </a:lnTo>
                  <a:lnTo>
                    <a:pt x="0" y="246"/>
                  </a:lnTo>
                  <a:lnTo>
                    <a:pt x="9" y="280"/>
                  </a:lnTo>
                  <a:lnTo>
                    <a:pt x="43" y="263"/>
                  </a:lnTo>
                  <a:lnTo>
                    <a:pt x="34" y="246"/>
                  </a:lnTo>
                  <a:lnTo>
                    <a:pt x="43" y="229"/>
                  </a:lnTo>
                  <a:lnTo>
                    <a:pt x="60" y="220"/>
                  </a:lnTo>
                  <a:lnTo>
                    <a:pt x="76" y="229"/>
                  </a:lnTo>
                  <a:lnTo>
                    <a:pt x="85" y="237"/>
                  </a:lnTo>
                  <a:lnTo>
                    <a:pt x="85" y="254"/>
                  </a:lnTo>
                  <a:lnTo>
                    <a:pt x="76" y="263"/>
                  </a:lnTo>
                  <a:lnTo>
                    <a:pt x="68" y="271"/>
                  </a:lnTo>
                  <a:lnTo>
                    <a:pt x="76" y="297"/>
                  </a:lnTo>
                  <a:lnTo>
                    <a:pt x="93" y="288"/>
                  </a:lnTo>
                  <a:lnTo>
                    <a:pt x="110" y="280"/>
                  </a:lnTo>
                  <a:lnTo>
                    <a:pt x="127" y="288"/>
                  </a:lnTo>
                  <a:lnTo>
                    <a:pt x="136" y="297"/>
                  </a:lnTo>
                  <a:lnTo>
                    <a:pt x="136" y="305"/>
                  </a:lnTo>
                  <a:lnTo>
                    <a:pt x="144" y="322"/>
                  </a:lnTo>
                  <a:lnTo>
                    <a:pt x="136" y="330"/>
                  </a:lnTo>
                  <a:lnTo>
                    <a:pt x="127" y="339"/>
                  </a:lnTo>
                  <a:lnTo>
                    <a:pt x="119" y="339"/>
                  </a:lnTo>
                  <a:lnTo>
                    <a:pt x="110" y="347"/>
                  </a:lnTo>
                  <a:lnTo>
                    <a:pt x="102" y="339"/>
                  </a:lnTo>
                  <a:lnTo>
                    <a:pt x="93" y="330"/>
                  </a:lnTo>
                  <a:lnTo>
                    <a:pt x="60" y="356"/>
                  </a:lnTo>
                  <a:close/>
                  <a:moveTo>
                    <a:pt x="187" y="263"/>
                  </a:moveTo>
                  <a:lnTo>
                    <a:pt x="203" y="280"/>
                  </a:lnTo>
                  <a:lnTo>
                    <a:pt x="229" y="280"/>
                  </a:lnTo>
                  <a:lnTo>
                    <a:pt x="254" y="280"/>
                  </a:lnTo>
                  <a:lnTo>
                    <a:pt x="271" y="271"/>
                  </a:lnTo>
                  <a:lnTo>
                    <a:pt x="297" y="246"/>
                  </a:lnTo>
                  <a:lnTo>
                    <a:pt x="297" y="220"/>
                  </a:lnTo>
                  <a:lnTo>
                    <a:pt x="297" y="195"/>
                  </a:lnTo>
                  <a:lnTo>
                    <a:pt x="288" y="170"/>
                  </a:lnTo>
                  <a:lnTo>
                    <a:pt x="271" y="153"/>
                  </a:lnTo>
                  <a:lnTo>
                    <a:pt x="246" y="144"/>
                  </a:lnTo>
                  <a:lnTo>
                    <a:pt x="220" y="144"/>
                  </a:lnTo>
                  <a:lnTo>
                    <a:pt x="195" y="153"/>
                  </a:lnTo>
                  <a:lnTo>
                    <a:pt x="178" y="178"/>
                  </a:lnTo>
                  <a:lnTo>
                    <a:pt x="170" y="144"/>
                  </a:lnTo>
                  <a:lnTo>
                    <a:pt x="220" y="102"/>
                  </a:lnTo>
                  <a:lnTo>
                    <a:pt x="203" y="76"/>
                  </a:lnTo>
                  <a:lnTo>
                    <a:pt x="119" y="136"/>
                  </a:lnTo>
                  <a:lnTo>
                    <a:pt x="170" y="229"/>
                  </a:lnTo>
                  <a:lnTo>
                    <a:pt x="195" y="212"/>
                  </a:lnTo>
                  <a:lnTo>
                    <a:pt x="203" y="195"/>
                  </a:lnTo>
                  <a:lnTo>
                    <a:pt x="212" y="187"/>
                  </a:lnTo>
                  <a:lnTo>
                    <a:pt x="220" y="178"/>
                  </a:lnTo>
                  <a:lnTo>
                    <a:pt x="229" y="178"/>
                  </a:lnTo>
                  <a:lnTo>
                    <a:pt x="246" y="187"/>
                  </a:lnTo>
                  <a:lnTo>
                    <a:pt x="254" y="195"/>
                  </a:lnTo>
                  <a:lnTo>
                    <a:pt x="263" y="212"/>
                  </a:lnTo>
                  <a:lnTo>
                    <a:pt x="263" y="229"/>
                  </a:lnTo>
                  <a:lnTo>
                    <a:pt x="263" y="237"/>
                  </a:lnTo>
                  <a:lnTo>
                    <a:pt x="254" y="246"/>
                  </a:lnTo>
                  <a:lnTo>
                    <a:pt x="237" y="246"/>
                  </a:lnTo>
                  <a:lnTo>
                    <a:pt x="229" y="246"/>
                  </a:lnTo>
                  <a:lnTo>
                    <a:pt x="212" y="237"/>
                  </a:lnTo>
                  <a:lnTo>
                    <a:pt x="187" y="263"/>
                  </a:lnTo>
                  <a:close/>
                  <a:moveTo>
                    <a:pt x="280" y="17"/>
                  </a:moveTo>
                  <a:lnTo>
                    <a:pt x="263" y="34"/>
                  </a:lnTo>
                  <a:lnTo>
                    <a:pt x="263" y="60"/>
                  </a:lnTo>
                  <a:lnTo>
                    <a:pt x="263" y="93"/>
                  </a:lnTo>
                  <a:lnTo>
                    <a:pt x="288" y="136"/>
                  </a:lnTo>
                  <a:lnTo>
                    <a:pt x="305" y="153"/>
                  </a:lnTo>
                  <a:lnTo>
                    <a:pt x="322" y="170"/>
                  </a:lnTo>
                  <a:lnTo>
                    <a:pt x="339" y="178"/>
                  </a:lnTo>
                  <a:lnTo>
                    <a:pt x="356" y="187"/>
                  </a:lnTo>
                  <a:lnTo>
                    <a:pt x="381" y="187"/>
                  </a:lnTo>
                  <a:lnTo>
                    <a:pt x="407" y="178"/>
                  </a:lnTo>
                  <a:lnTo>
                    <a:pt x="424" y="161"/>
                  </a:lnTo>
                  <a:lnTo>
                    <a:pt x="424" y="136"/>
                  </a:lnTo>
                  <a:lnTo>
                    <a:pt x="424" y="119"/>
                  </a:lnTo>
                  <a:lnTo>
                    <a:pt x="424" y="102"/>
                  </a:lnTo>
                  <a:lnTo>
                    <a:pt x="407" y="76"/>
                  </a:lnTo>
                  <a:lnTo>
                    <a:pt x="398" y="60"/>
                  </a:lnTo>
                  <a:lnTo>
                    <a:pt x="381" y="34"/>
                  </a:lnTo>
                  <a:lnTo>
                    <a:pt x="364" y="17"/>
                  </a:lnTo>
                  <a:lnTo>
                    <a:pt x="347" y="9"/>
                  </a:lnTo>
                  <a:lnTo>
                    <a:pt x="330" y="0"/>
                  </a:lnTo>
                  <a:lnTo>
                    <a:pt x="305" y="0"/>
                  </a:lnTo>
                  <a:lnTo>
                    <a:pt x="280" y="17"/>
                  </a:lnTo>
                  <a:close/>
                  <a:moveTo>
                    <a:pt x="305" y="43"/>
                  </a:moveTo>
                  <a:lnTo>
                    <a:pt x="314" y="34"/>
                  </a:lnTo>
                  <a:lnTo>
                    <a:pt x="330" y="43"/>
                  </a:lnTo>
                  <a:lnTo>
                    <a:pt x="347" y="60"/>
                  </a:lnTo>
                  <a:lnTo>
                    <a:pt x="364" y="76"/>
                  </a:lnTo>
                  <a:lnTo>
                    <a:pt x="381" y="102"/>
                  </a:lnTo>
                  <a:lnTo>
                    <a:pt x="390" y="127"/>
                  </a:lnTo>
                  <a:lnTo>
                    <a:pt x="390" y="144"/>
                  </a:lnTo>
                  <a:lnTo>
                    <a:pt x="381" y="153"/>
                  </a:lnTo>
                  <a:lnTo>
                    <a:pt x="373" y="153"/>
                  </a:lnTo>
                  <a:lnTo>
                    <a:pt x="364" y="153"/>
                  </a:lnTo>
                  <a:lnTo>
                    <a:pt x="356" y="144"/>
                  </a:lnTo>
                  <a:lnTo>
                    <a:pt x="339" y="136"/>
                  </a:lnTo>
                  <a:lnTo>
                    <a:pt x="322" y="110"/>
                  </a:lnTo>
                  <a:lnTo>
                    <a:pt x="305" y="85"/>
                  </a:lnTo>
                  <a:lnTo>
                    <a:pt x="297" y="68"/>
                  </a:lnTo>
                  <a:lnTo>
                    <a:pt x="297" y="51"/>
                  </a:lnTo>
                  <a:lnTo>
                    <a:pt x="305" y="43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7" name="Rectangle 333">
              <a:extLst>
                <a:ext uri="{FF2B5EF4-FFF2-40B4-BE49-F238E27FC236}">
                  <a16:creationId xmlns:a16="http://schemas.microsoft.com/office/drawing/2014/main" id="{FD6AA01C-F037-4263-8A41-82259068F4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44" y="332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8" name="Rectangle 334">
              <a:extLst>
                <a:ext uri="{FF2B5EF4-FFF2-40B4-BE49-F238E27FC236}">
                  <a16:creationId xmlns:a16="http://schemas.microsoft.com/office/drawing/2014/main" id="{40668E2C-C498-4323-B85A-BB7F8B61C2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67" y="330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9" name="Rectangle 335">
              <a:extLst>
                <a:ext uri="{FF2B5EF4-FFF2-40B4-BE49-F238E27FC236}">
                  <a16:creationId xmlns:a16="http://schemas.microsoft.com/office/drawing/2014/main" id="{0AE38C7F-A592-46E7-AB3D-9ED359C3E5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90" y="328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0" name="Freeform 336">
              <a:extLst>
                <a:ext uri="{FF2B5EF4-FFF2-40B4-BE49-F238E27FC236}">
                  <a16:creationId xmlns:a16="http://schemas.microsoft.com/office/drawing/2014/main" id="{DAD05463-A554-4943-9819-519D3030B4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" y="4247"/>
              <a:ext cx="74" cy="68"/>
            </a:xfrm>
            <a:custGeom>
              <a:avLst/>
              <a:gdLst>
                <a:gd name="T0" fmla="*/ 110 w 424"/>
                <a:gd name="T1" fmla="*/ 390 h 390"/>
                <a:gd name="T2" fmla="*/ 170 w 424"/>
                <a:gd name="T3" fmla="*/ 347 h 390"/>
                <a:gd name="T4" fmla="*/ 161 w 424"/>
                <a:gd name="T5" fmla="*/ 280 h 390"/>
                <a:gd name="T6" fmla="*/ 119 w 424"/>
                <a:gd name="T7" fmla="*/ 263 h 390"/>
                <a:gd name="T8" fmla="*/ 102 w 424"/>
                <a:gd name="T9" fmla="*/ 212 h 390"/>
                <a:gd name="T10" fmla="*/ 51 w 424"/>
                <a:gd name="T11" fmla="*/ 195 h 390"/>
                <a:gd name="T12" fmla="*/ 0 w 424"/>
                <a:gd name="T13" fmla="*/ 263 h 390"/>
                <a:gd name="T14" fmla="*/ 34 w 424"/>
                <a:gd name="T15" fmla="*/ 254 h 390"/>
                <a:gd name="T16" fmla="*/ 77 w 424"/>
                <a:gd name="T17" fmla="*/ 237 h 390"/>
                <a:gd name="T18" fmla="*/ 77 w 424"/>
                <a:gd name="T19" fmla="*/ 271 h 390"/>
                <a:gd name="T20" fmla="*/ 93 w 424"/>
                <a:gd name="T21" fmla="*/ 297 h 390"/>
                <a:gd name="T22" fmla="*/ 127 w 424"/>
                <a:gd name="T23" fmla="*/ 297 h 390"/>
                <a:gd name="T24" fmla="*/ 144 w 424"/>
                <a:gd name="T25" fmla="*/ 322 h 390"/>
                <a:gd name="T26" fmla="*/ 119 w 424"/>
                <a:gd name="T27" fmla="*/ 347 h 390"/>
                <a:gd name="T28" fmla="*/ 93 w 424"/>
                <a:gd name="T29" fmla="*/ 339 h 390"/>
                <a:gd name="T30" fmla="*/ 127 w 424"/>
                <a:gd name="T31" fmla="*/ 136 h 390"/>
                <a:gd name="T32" fmla="*/ 127 w 424"/>
                <a:gd name="T33" fmla="*/ 195 h 390"/>
                <a:gd name="T34" fmla="*/ 170 w 424"/>
                <a:gd name="T35" fmla="*/ 254 h 390"/>
                <a:gd name="T36" fmla="*/ 220 w 424"/>
                <a:gd name="T37" fmla="*/ 288 h 390"/>
                <a:gd name="T38" fmla="*/ 288 w 424"/>
                <a:gd name="T39" fmla="*/ 254 h 390"/>
                <a:gd name="T40" fmla="*/ 288 w 424"/>
                <a:gd name="T41" fmla="*/ 195 h 390"/>
                <a:gd name="T42" fmla="*/ 237 w 424"/>
                <a:gd name="T43" fmla="*/ 136 h 390"/>
                <a:gd name="T44" fmla="*/ 195 w 424"/>
                <a:gd name="T45" fmla="*/ 102 h 390"/>
                <a:gd name="T46" fmla="*/ 161 w 424"/>
                <a:gd name="T47" fmla="*/ 136 h 390"/>
                <a:gd name="T48" fmla="*/ 212 w 424"/>
                <a:gd name="T49" fmla="*/ 153 h 390"/>
                <a:gd name="T50" fmla="*/ 254 w 424"/>
                <a:gd name="T51" fmla="*/ 220 h 390"/>
                <a:gd name="T52" fmla="*/ 237 w 424"/>
                <a:gd name="T53" fmla="*/ 254 h 390"/>
                <a:gd name="T54" fmla="*/ 204 w 424"/>
                <a:gd name="T55" fmla="*/ 229 h 390"/>
                <a:gd name="T56" fmla="*/ 161 w 424"/>
                <a:gd name="T57" fmla="*/ 170 h 390"/>
                <a:gd name="T58" fmla="*/ 271 w 424"/>
                <a:gd name="T59" fmla="*/ 17 h 390"/>
                <a:gd name="T60" fmla="*/ 254 w 424"/>
                <a:gd name="T61" fmla="*/ 77 h 390"/>
                <a:gd name="T62" fmla="*/ 280 w 424"/>
                <a:gd name="T63" fmla="*/ 136 h 390"/>
                <a:gd name="T64" fmla="*/ 331 w 424"/>
                <a:gd name="T65" fmla="*/ 178 h 390"/>
                <a:gd name="T66" fmla="*/ 398 w 424"/>
                <a:gd name="T67" fmla="*/ 178 h 390"/>
                <a:gd name="T68" fmla="*/ 415 w 424"/>
                <a:gd name="T69" fmla="*/ 119 h 390"/>
                <a:gd name="T70" fmla="*/ 381 w 424"/>
                <a:gd name="T71" fmla="*/ 51 h 390"/>
                <a:gd name="T72" fmla="*/ 339 w 424"/>
                <a:gd name="T73" fmla="*/ 9 h 390"/>
                <a:gd name="T74" fmla="*/ 271 w 424"/>
                <a:gd name="T75" fmla="*/ 17 h 390"/>
                <a:gd name="T76" fmla="*/ 322 w 424"/>
                <a:gd name="T77" fmla="*/ 43 h 390"/>
                <a:gd name="T78" fmla="*/ 373 w 424"/>
                <a:gd name="T79" fmla="*/ 102 h 390"/>
                <a:gd name="T80" fmla="*/ 381 w 424"/>
                <a:gd name="T81" fmla="*/ 153 h 390"/>
                <a:gd name="T82" fmla="*/ 347 w 424"/>
                <a:gd name="T83" fmla="*/ 144 h 390"/>
                <a:gd name="T84" fmla="*/ 297 w 424"/>
                <a:gd name="T85" fmla="*/ 85 h 390"/>
                <a:gd name="T86" fmla="*/ 288 w 424"/>
                <a:gd name="T87" fmla="*/ 4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4" h="390">
                  <a:moveTo>
                    <a:pt x="68" y="364"/>
                  </a:moveTo>
                  <a:lnTo>
                    <a:pt x="85" y="381"/>
                  </a:lnTo>
                  <a:lnTo>
                    <a:pt x="110" y="390"/>
                  </a:lnTo>
                  <a:lnTo>
                    <a:pt x="127" y="381"/>
                  </a:lnTo>
                  <a:lnTo>
                    <a:pt x="153" y="373"/>
                  </a:lnTo>
                  <a:lnTo>
                    <a:pt x="170" y="347"/>
                  </a:lnTo>
                  <a:lnTo>
                    <a:pt x="178" y="322"/>
                  </a:lnTo>
                  <a:lnTo>
                    <a:pt x="178" y="305"/>
                  </a:lnTo>
                  <a:lnTo>
                    <a:pt x="161" y="280"/>
                  </a:lnTo>
                  <a:lnTo>
                    <a:pt x="153" y="271"/>
                  </a:lnTo>
                  <a:lnTo>
                    <a:pt x="136" y="263"/>
                  </a:lnTo>
                  <a:lnTo>
                    <a:pt x="119" y="263"/>
                  </a:lnTo>
                  <a:lnTo>
                    <a:pt x="102" y="263"/>
                  </a:lnTo>
                  <a:lnTo>
                    <a:pt x="110" y="237"/>
                  </a:lnTo>
                  <a:lnTo>
                    <a:pt x="102" y="212"/>
                  </a:lnTo>
                  <a:lnTo>
                    <a:pt x="93" y="204"/>
                  </a:lnTo>
                  <a:lnTo>
                    <a:pt x="68" y="195"/>
                  </a:lnTo>
                  <a:lnTo>
                    <a:pt x="51" y="195"/>
                  </a:lnTo>
                  <a:lnTo>
                    <a:pt x="26" y="212"/>
                  </a:lnTo>
                  <a:lnTo>
                    <a:pt x="9" y="237"/>
                  </a:lnTo>
                  <a:lnTo>
                    <a:pt x="0" y="263"/>
                  </a:lnTo>
                  <a:lnTo>
                    <a:pt x="9" y="288"/>
                  </a:lnTo>
                  <a:lnTo>
                    <a:pt x="43" y="271"/>
                  </a:lnTo>
                  <a:lnTo>
                    <a:pt x="34" y="254"/>
                  </a:lnTo>
                  <a:lnTo>
                    <a:pt x="43" y="237"/>
                  </a:lnTo>
                  <a:lnTo>
                    <a:pt x="60" y="229"/>
                  </a:lnTo>
                  <a:lnTo>
                    <a:pt x="77" y="237"/>
                  </a:lnTo>
                  <a:lnTo>
                    <a:pt x="77" y="246"/>
                  </a:lnTo>
                  <a:lnTo>
                    <a:pt x="77" y="263"/>
                  </a:lnTo>
                  <a:lnTo>
                    <a:pt x="77" y="271"/>
                  </a:lnTo>
                  <a:lnTo>
                    <a:pt x="68" y="280"/>
                  </a:lnTo>
                  <a:lnTo>
                    <a:pt x="77" y="305"/>
                  </a:lnTo>
                  <a:lnTo>
                    <a:pt x="93" y="297"/>
                  </a:lnTo>
                  <a:lnTo>
                    <a:pt x="102" y="288"/>
                  </a:lnTo>
                  <a:lnTo>
                    <a:pt x="110" y="288"/>
                  </a:lnTo>
                  <a:lnTo>
                    <a:pt x="127" y="297"/>
                  </a:lnTo>
                  <a:lnTo>
                    <a:pt x="136" y="305"/>
                  </a:lnTo>
                  <a:lnTo>
                    <a:pt x="136" y="314"/>
                  </a:lnTo>
                  <a:lnTo>
                    <a:pt x="144" y="322"/>
                  </a:lnTo>
                  <a:lnTo>
                    <a:pt x="136" y="339"/>
                  </a:lnTo>
                  <a:lnTo>
                    <a:pt x="136" y="347"/>
                  </a:lnTo>
                  <a:lnTo>
                    <a:pt x="119" y="347"/>
                  </a:lnTo>
                  <a:lnTo>
                    <a:pt x="110" y="347"/>
                  </a:lnTo>
                  <a:lnTo>
                    <a:pt x="102" y="347"/>
                  </a:lnTo>
                  <a:lnTo>
                    <a:pt x="93" y="339"/>
                  </a:lnTo>
                  <a:lnTo>
                    <a:pt x="68" y="364"/>
                  </a:lnTo>
                  <a:close/>
                  <a:moveTo>
                    <a:pt x="144" y="110"/>
                  </a:moveTo>
                  <a:lnTo>
                    <a:pt x="127" y="136"/>
                  </a:lnTo>
                  <a:lnTo>
                    <a:pt x="119" y="153"/>
                  </a:lnTo>
                  <a:lnTo>
                    <a:pt x="127" y="170"/>
                  </a:lnTo>
                  <a:lnTo>
                    <a:pt x="127" y="195"/>
                  </a:lnTo>
                  <a:lnTo>
                    <a:pt x="144" y="212"/>
                  </a:lnTo>
                  <a:lnTo>
                    <a:pt x="153" y="229"/>
                  </a:lnTo>
                  <a:lnTo>
                    <a:pt x="170" y="254"/>
                  </a:lnTo>
                  <a:lnTo>
                    <a:pt x="187" y="271"/>
                  </a:lnTo>
                  <a:lnTo>
                    <a:pt x="204" y="280"/>
                  </a:lnTo>
                  <a:lnTo>
                    <a:pt x="220" y="288"/>
                  </a:lnTo>
                  <a:lnTo>
                    <a:pt x="246" y="288"/>
                  </a:lnTo>
                  <a:lnTo>
                    <a:pt x="271" y="271"/>
                  </a:lnTo>
                  <a:lnTo>
                    <a:pt x="288" y="254"/>
                  </a:lnTo>
                  <a:lnTo>
                    <a:pt x="297" y="229"/>
                  </a:lnTo>
                  <a:lnTo>
                    <a:pt x="288" y="212"/>
                  </a:lnTo>
                  <a:lnTo>
                    <a:pt x="288" y="195"/>
                  </a:lnTo>
                  <a:lnTo>
                    <a:pt x="271" y="170"/>
                  </a:lnTo>
                  <a:lnTo>
                    <a:pt x="254" y="153"/>
                  </a:lnTo>
                  <a:lnTo>
                    <a:pt x="237" y="136"/>
                  </a:lnTo>
                  <a:lnTo>
                    <a:pt x="220" y="119"/>
                  </a:lnTo>
                  <a:lnTo>
                    <a:pt x="212" y="102"/>
                  </a:lnTo>
                  <a:lnTo>
                    <a:pt x="195" y="102"/>
                  </a:lnTo>
                  <a:lnTo>
                    <a:pt x="170" y="102"/>
                  </a:lnTo>
                  <a:lnTo>
                    <a:pt x="144" y="110"/>
                  </a:lnTo>
                  <a:close/>
                  <a:moveTo>
                    <a:pt x="161" y="136"/>
                  </a:moveTo>
                  <a:lnTo>
                    <a:pt x="178" y="136"/>
                  </a:lnTo>
                  <a:lnTo>
                    <a:pt x="195" y="144"/>
                  </a:lnTo>
                  <a:lnTo>
                    <a:pt x="212" y="153"/>
                  </a:lnTo>
                  <a:lnTo>
                    <a:pt x="229" y="178"/>
                  </a:lnTo>
                  <a:lnTo>
                    <a:pt x="246" y="204"/>
                  </a:lnTo>
                  <a:lnTo>
                    <a:pt x="254" y="220"/>
                  </a:lnTo>
                  <a:lnTo>
                    <a:pt x="254" y="237"/>
                  </a:lnTo>
                  <a:lnTo>
                    <a:pt x="254" y="246"/>
                  </a:lnTo>
                  <a:lnTo>
                    <a:pt x="237" y="254"/>
                  </a:lnTo>
                  <a:lnTo>
                    <a:pt x="229" y="246"/>
                  </a:lnTo>
                  <a:lnTo>
                    <a:pt x="220" y="246"/>
                  </a:lnTo>
                  <a:lnTo>
                    <a:pt x="204" y="229"/>
                  </a:lnTo>
                  <a:lnTo>
                    <a:pt x="187" y="204"/>
                  </a:lnTo>
                  <a:lnTo>
                    <a:pt x="170" y="187"/>
                  </a:lnTo>
                  <a:lnTo>
                    <a:pt x="161" y="170"/>
                  </a:lnTo>
                  <a:lnTo>
                    <a:pt x="153" y="144"/>
                  </a:lnTo>
                  <a:lnTo>
                    <a:pt x="161" y="136"/>
                  </a:lnTo>
                  <a:close/>
                  <a:moveTo>
                    <a:pt x="271" y="17"/>
                  </a:moveTo>
                  <a:lnTo>
                    <a:pt x="254" y="34"/>
                  </a:lnTo>
                  <a:lnTo>
                    <a:pt x="246" y="60"/>
                  </a:lnTo>
                  <a:lnTo>
                    <a:pt x="254" y="77"/>
                  </a:lnTo>
                  <a:lnTo>
                    <a:pt x="254" y="93"/>
                  </a:lnTo>
                  <a:lnTo>
                    <a:pt x="271" y="110"/>
                  </a:lnTo>
                  <a:lnTo>
                    <a:pt x="280" y="136"/>
                  </a:lnTo>
                  <a:lnTo>
                    <a:pt x="297" y="153"/>
                  </a:lnTo>
                  <a:lnTo>
                    <a:pt x="314" y="170"/>
                  </a:lnTo>
                  <a:lnTo>
                    <a:pt x="331" y="178"/>
                  </a:lnTo>
                  <a:lnTo>
                    <a:pt x="347" y="187"/>
                  </a:lnTo>
                  <a:lnTo>
                    <a:pt x="373" y="187"/>
                  </a:lnTo>
                  <a:lnTo>
                    <a:pt x="398" y="178"/>
                  </a:lnTo>
                  <a:lnTo>
                    <a:pt x="415" y="153"/>
                  </a:lnTo>
                  <a:lnTo>
                    <a:pt x="424" y="127"/>
                  </a:lnTo>
                  <a:lnTo>
                    <a:pt x="415" y="119"/>
                  </a:lnTo>
                  <a:lnTo>
                    <a:pt x="415" y="93"/>
                  </a:lnTo>
                  <a:lnTo>
                    <a:pt x="398" y="77"/>
                  </a:lnTo>
                  <a:lnTo>
                    <a:pt x="381" y="51"/>
                  </a:lnTo>
                  <a:lnTo>
                    <a:pt x="364" y="34"/>
                  </a:lnTo>
                  <a:lnTo>
                    <a:pt x="347" y="17"/>
                  </a:lnTo>
                  <a:lnTo>
                    <a:pt x="339" y="9"/>
                  </a:lnTo>
                  <a:lnTo>
                    <a:pt x="322" y="0"/>
                  </a:lnTo>
                  <a:lnTo>
                    <a:pt x="297" y="0"/>
                  </a:lnTo>
                  <a:lnTo>
                    <a:pt x="271" y="17"/>
                  </a:lnTo>
                  <a:close/>
                  <a:moveTo>
                    <a:pt x="288" y="43"/>
                  </a:moveTo>
                  <a:lnTo>
                    <a:pt x="305" y="34"/>
                  </a:lnTo>
                  <a:lnTo>
                    <a:pt x="322" y="43"/>
                  </a:lnTo>
                  <a:lnTo>
                    <a:pt x="339" y="60"/>
                  </a:lnTo>
                  <a:lnTo>
                    <a:pt x="356" y="77"/>
                  </a:lnTo>
                  <a:lnTo>
                    <a:pt x="373" y="102"/>
                  </a:lnTo>
                  <a:lnTo>
                    <a:pt x="381" y="119"/>
                  </a:lnTo>
                  <a:lnTo>
                    <a:pt x="381" y="136"/>
                  </a:lnTo>
                  <a:lnTo>
                    <a:pt x="381" y="153"/>
                  </a:lnTo>
                  <a:lnTo>
                    <a:pt x="364" y="153"/>
                  </a:lnTo>
                  <a:lnTo>
                    <a:pt x="356" y="153"/>
                  </a:lnTo>
                  <a:lnTo>
                    <a:pt x="347" y="144"/>
                  </a:lnTo>
                  <a:lnTo>
                    <a:pt x="331" y="136"/>
                  </a:lnTo>
                  <a:lnTo>
                    <a:pt x="314" y="110"/>
                  </a:lnTo>
                  <a:lnTo>
                    <a:pt x="297" y="85"/>
                  </a:lnTo>
                  <a:lnTo>
                    <a:pt x="288" y="68"/>
                  </a:lnTo>
                  <a:lnTo>
                    <a:pt x="280" y="51"/>
                  </a:lnTo>
                  <a:lnTo>
                    <a:pt x="288" y="43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1" name="Rectangle 337">
              <a:extLst>
                <a:ext uri="{FF2B5EF4-FFF2-40B4-BE49-F238E27FC236}">
                  <a16:creationId xmlns:a16="http://schemas.microsoft.com/office/drawing/2014/main" id="{0FA8CB59-EF44-4B17-B191-F21F918B15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468" y="42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2" name="Rectangle 338">
              <a:extLst>
                <a:ext uri="{FF2B5EF4-FFF2-40B4-BE49-F238E27FC236}">
                  <a16:creationId xmlns:a16="http://schemas.microsoft.com/office/drawing/2014/main" id="{CFD4CE10-E369-4791-9788-0C54563956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491" y="423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" name="Rectangle 339">
              <a:extLst>
                <a:ext uri="{FF2B5EF4-FFF2-40B4-BE49-F238E27FC236}">
                  <a16:creationId xmlns:a16="http://schemas.microsoft.com/office/drawing/2014/main" id="{838A8EA8-3141-48B3-B79F-F98046483A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511" y="421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" name="Freeform 340">
              <a:extLst>
                <a:ext uri="{FF2B5EF4-FFF2-40B4-BE49-F238E27FC236}">
                  <a16:creationId xmlns:a16="http://schemas.microsoft.com/office/drawing/2014/main" id="{7AB6D1F4-B849-4A9A-952B-2734C6D85D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" y="1262"/>
              <a:ext cx="75" cy="58"/>
            </a:xfrm>
            <a:custGeom>
              <a:avLst/>
              <a:gdLst>
                <a:gd name="T0" fmla="*/ 50 w 431"/>
                <a:gd name="T1" fmla="*/ 322 h 331"/>
                <a:gd name="T2" fmla="*/ 93 w 431"/>
                <a:gd name="T3" fmla="*/ 331 h 331"/>
                <a:gd name="T4" fmla="*/ 143 w 431"/>
                <a:gd name="T5" fmla="*/ 305 h 331"/>
                <a:gd name="T6" fmla="*/ 160 w 431"/>
                <a:gd name="T7" fmla="*/ 254 h 331"/>
                <a:gd name="T8" fmla="*/ 135 w 431"/>
                <a:gd name="T9" fmla="*/ 204 h 331"/>
                <a:gd name="T10" fmla="*/ 93 w 431"/>
                <a:gd name="T11" fmla="*/ 187 h 331"/>
                <a:gd name="T12" fmla="*/ 50 w 431"/>
                <a:gd name="T13" fmla="*/ 212 h 331"/>
                <a:gd name="T14" fmla="*/ 101 w 431"/>
                <a:gd name="T15" fmla="*/ 144 h 331"/>
                <a:gd name="T16" fmla="*/ 0 w 431"/>
                <a:gd name="T17" fmla="*/ 161 h 331"/>
                <a:gd name="T18" fmla="*/ 50 w 431"/>
                <a:gd name="T19" fmla="*/ 254 h 331"/>
                <a:gd name="T20" fmla="*/ 76 w 431"/>
                <a:gd name="T21" fmla="*/ 229 h 331"/>
                <a:gd name="T22" fmla="*/ 93 w 431"/>
                <a:gd name="T23" fmla="*/ 229 h 331"/>
                <a:gd name="T24" fmla="*/ 118 w 431"/>
                <a:gd name="T25" fmla="*/ 246 h 331"/>
                <a:gd name="T26" fmla="*/ 118 w 431"/>
                <a:gd name="T27" fmla="*/ 280 h 331"/>
                <a:gd name="T28" fmla="*/ 110 w 431"/>
                <a:gd name="T29" fmla="*/ 297 h 331"/>
                <a:gd name="T30" fmla="*/ 84 w 431"/>
                <a:gd name="T31" fmla="*/ 297 h 331"/>
                <a:gd name="T32" fmla="*/ 67 w 431"/>
                <a:gd name="T33" fmla="*/ 280 h 331"/>
                <a:gd name="T34" fmla="*/ 177 w 431"/>
                <a:gd name="T35" fmla="*/ 237 h 331"/>
                <a:gd name="T36" fmla="*/ 211 w 431"/>
                <a:gd name="T37" fmla="*/ 263 h 331"/>
                <a:gd name="T38" fmla="*/ 262 w 431"/>
                <a:gd name="T39" fmla="*/ 263 h 331"/>
                <a:gd name="T40" fmla="*/ 296 w 431"/>
                <a:gd name="T41" fmla="*/ 212 h 331"/>
                <a:gd name="T42" fmla="*/ 287 w 431"/>
                <a:gd name="T43" fmla="*/ 170 h 331"/>
                <a:gd name="T44" fmla="*/ 253 w 431"/>
                <a:gd name="T45" fmla="*/ 127 h 331"/>
                <a:gd name="T46" fmla="*/ 211 w 431"/>
                <a:gd name="T47" fmla="*/ 127 h 331"/>
                <a:gd name="T48" fmla="*/ 177 w 431"/>
                <a:gd name="T49" fmla="*/ 119 h 331"/>
                <a:gd name="T50" fmla="*/ 228 w 431"/>
                <a:gd name="T51" fmla="*/ 51 h 331"/>
                <a:gd name="T52" fmla="*/ 160 w 431"/>
                <a:gd name="T53" fmla="*/ 195 h 331"/>
                <a:gd name="T54" fmla="*/ 203 w 431"/>
                <a:gd name="T55" fmla="*/ 170 h 331"/>
                <a:gd name="T56" fmla="*/ 228 w 431"/>
                <a:gd name="T57" fmla="*/ 161 h 331"/>
                <a:gd name="T58" fmla="*/ 245 w 431"/>
                <a:gd name="T59" fmla="*/ 170 h 331"/>
                <a:gd name="T60" fmla="*/ 262 w 431"/>
                <a:gd name="T61" fmla="*/ 204 h 331"/>
                <a:gd name="T62" fmla="*/ 253 w 431"/>
                <a:gd name="T63" fmla="*/ 221 h 331"/>
                <a:gd name="T64" fmla="*/ 237 w 431"/>
                <a:gd name="T65" fmla="*/ 237 h 331"/>
                <a:gd name="T66" fmla="*/ 220 w 431"/>
                <a:gd name="T67" fmla="*/ 229 h 331"/>
                <a:gd name="T68" fmla="*/ 177 w 431"/>
                <a:gd name="T69" fmla="*/ 237 h 331"/>
                <a:gd name="T70" fmla="*/ 296 w 431"/>
                <a:gd name="T71" fmla="*/ 26 h 331"/>
                <a:gd name="T72" fmla="*/ 279 w 431"/>
                <a:gd name="T73" fmla="*/ 77 h 331"/>
                <a:gd name="T74" fmla="*/ 313 w 431"/>
                <a:gd name="T75" fmla="*/ 153 h 331"/>
                <a:gd name="T76" fmla="*/ 338 w 431"/>
                <a:gd name="T77" fmla="*/ 187 h 331"/>
                <a:gd name="T78" fmla="*/ 372 w 431"/>
                <a:gd name="T79" fmla="*/ 195 h 331"/>
                <a:gd name="T80" fmla="*/ 423 w 431"/>
                <a:gd name="T81" fmla="*/ 178 h 331"/>
                <a:gd name="T82" fmla="*/ 431 w 431"/>
                <a:gd name="T83" fmla="*/ 119 h 331"/>
                <a:gd name="T84" fmla="*/ 406 w 431"/>
                <a:gd name="T85" fmla="*/ 51 h 331"/>
                <a:gd name="T86" fmla="*/ 380 w 431"/>
                <a:gd name="T87" fmla="*/ 17 h 331"/>
                <a:gd name="T88" fmla="*/ 338 w 431"/>
                <a:gd name="T89" fmla="*/ 0 h 331"/>
                <a:gd name="T90" fmla="*/ 330 w 431"/>
                <a:gd name="T91" fmla="*/ 34 h 331"/>
                <a:gd name="T92" fmla="*/ 347 w 431"/>
                <a:gd name="T93" fmla="*/ 43 h 331"/>
                <a:gd name="T94" fmla="*/ 364 w 431"/>
                <a:gd name="T95" fmla="*/ 60 h 331"/>
                <a:gd name="T96" fmla="*/ 389 w 431"/>
                <a:gd name="T97" fmla="*/ 119 h 331"/>
                <a:gd name="T98" fmla="*/ 397 w 431"/>
                <a:gd name="T99" fmla="*/ 153 h 331"/>
                <a:gd name="T100" fmla="*/ 372 w 431"/>
                <a:gd name="T101" fmla="*/ 161 h 331"/>
                <a:gd name="T102" fmla="*/ 355 w 431"/>
                <a:gd name="T103" fmla="*/ 153 h 331"/>
                <a:gd name="T104" fmla="*/ 338 w 431"/>
                <a:gd name="T105" fmla="*/ 110 h 331"/>
                <a:gd name="T106" fmla="*/ 321 w 431"/>
                <a:gd name="T107" fmla="*/ 60 h 331"/>
                <a:gd name="T108" fmla="*/ 330 w 431"/>
                <a:gd name="T109" fmla="*/ 3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1" h="331">
                  <a:moveTo>
                    <a:pt x="33" y="305"/>
                  </a:moveTo>
                  <a:lnTo>
                    <a:pt x="50" y="322"/>
                  </a:lnTo>
                  <a:lnTo>
                    <a:pt x="76" y="331"/>
                  </a:lnTo>
                  <a:lnTo>
                    <a:pt x="93" y="331"/>
                  </a:lnTo>
                  <a:lnTo>
                    <a:pt x="118" y="322"/>
                  </a:lnTo>
                  <a:lnTo>
                    <a:pt x="143" y="305"/>
                  </a:lnTo>
                  <a:lnTo>
                    <a:pt x="160" y="280"/>
                  </a:lnTo>
                  <a:lnTo>
                    <a:pt x="160" y="254"/>
                  </a:lnTo>
                  <a:lnTo>
                    <a:pt x="152" y="229"/>
                  </a:lnTo>
                  <a:lnTo>
                    <a:pt x="135" y="204"/>
                  </a:lnTo>
                  <a:lnTo>
                    <a:pt x="118" y="195"/>
                  </a:lnTo>
                  <a:lnTo>
                    <a:pt x="93" y="187"/>
                  </a:lnTo>
                  <a:lnTo>
                    <a:pt x="67" y="195"/>
                  </a:lnTo>
                  <a:lnTo>
                    <a:pt x="50" y="212"/>
                  </a:lnTo>
                  <a:lnTo>
                    <a:pt x="33" y="178"/>
                  </a:lnTo>
                  <a:lnTo>
                    <a:pt x="101" y="144"/>
                  </a:lnTo>
                  <a:lnTo>
                    <a:pt x="84" y="119"/>
                  </a:lnTo>
                  <a:lnTo>
                    <a:pt x="0" y="161"/>
                  </a:lnTo>
                  <a:lnTo>
                    <a:pt x="25" y="263"/>
                  </a:lnTo>
                  <a:lnTo>
                    <a:pt x="50" y="254"/>
                  </a:lnTo>
                  <a:lnTo>
                    <a:pt x="59" y="237"/>
                  </a:lnTo>
                  <a:lnTo>
                    <a:pt x="76" y="229"/>
                  </a:lnTo>
                  <a:lnTo>
                    <a:pt x="84" y="221"/>
                  </a:lnTo>
                  <a:lnTo>
                    <a:pt x="93" y="229"/>
                  </a:lnTo>
                  <a:lnTo>
                    <a:pt x="110" y="237"/>
                  </a:lnTo>
                  <a:lnTo>
                    <a:pt x="118" y="246"/>
                  </a:lnTo>
                  <a:lnTo>
                    <a:pt x="118" y="263"/>
                  </a:lnTo>
                  <a:lnTo>
                    <a:pt x="118" y="280"/>
                  </a:lnTo>
                  <a:lnTo>
                    <a:pt x="118" y="288"/>
                  </a:lnTo>
                  <a:lnTo>
                    <a:pt x="110" y="297"/>
                  </a:lnTo>
                  <a:lnTo>
                    <a:pt x="93" y="297"/>
                  </a:lnTo>
                  <a:lnTo>
                    <a:pt x="84" y="297"/>
                  </a:lnTo>
                  <a:lnTo>
                    <a:pt x="76" y="288"/>
                  </a:lnTo>
                  <a:lnTo>
                    <a:pt x="67" y="280"/>
                  </a:lnTo>
                  <a:lnTo>
                    <a:pt x="33" y="305"/>
                  </a:lnTo>
                  <a:close/>
                  <a:moveTo>
                    <a:pt x="177" y="237"/>
                  </a:moveTo>
                  <a:lnTo>
                    <a:pt x="194" y="254"/>
                  </a:lnTo>
                  <a:lnTo>
                    <a:pt x="211" y="263"/>
                  </a:lnTo>
                  <a:lnTo>
                    <a:pt x="237" y="263"/>
                  </a:lnTo>
                  <a:lnTo>
                    <a:pt x="262" y="263"/>
                  </a:lnTo>
                  <a:lnTo>
                    <a:pt x="287" y="237"/>
                  </a:lnTo>
                  <a:lnTo>
                    <a:pt x="296" y="212"/>
                  </a:lnTo>
                  <a:lnTo>
                    <a:pt x="296" y="187"/>
                  </a:lnTo>
                  <a:lnTo>
                    <a:pt x="287" y="170"/>
                  </a:lnTo>
                  <a:lnTo>
                    <a:pt x="279" y="144"/>
                  </a:lnTo>
                  <a:lnTo>
                    <a:pt x="253" y="127"/>
                  </a:lnTo>
                  <a:lnTo>
                    <a:pt x="228" y="127"/>
                  </a:lnTo>
                  <a:lnTo>
                    <a:pt x="211" y="127"/>
                  </a:lnTo>
                  <a:lnTo>
                    <a:pt x="186" y="144"/>
                  </a:lnTo>
                  <a:lnTo>
                    <a:pt x="177" y="119"/>
                  </a:lnTo>
                  <a:lnTo>
                    <a:pt x="245" y="85"/>
                  </a:lnTo>
                  <a:lnTo>
                    <a:pt x="228" y="51"/>
                  </a:lnTo>
                  <a:lnTo>
                    <a:pt x="135" y="94"/>
                  </a:lnTo>
                  <a:lnTo>
                    <a:pt x="160" y="195"/>
                  </a:lnTo>
                  <a:lnTo>
                    <a:pt x="194" y="187"/>
                  </a:lnTo>
                  <a:lnTo>
                    <a:pt x="203" y="170"/>
                  </a:lnTo>
                  <a:lnTo>
                    <a:pt x="211" y="161"/>
                  </a:lnTo>
                  <a:lnTo>
                    <a:pt x="228" y="161"/>
                  </a:lnTo>
                  <a:lnTo>
                    <a:pt x="237" y="161"/>
                  </a:lnTo>
                  <a:lnTo>
                    <a:pt x="245" y="170"/>
                  </a:lnTo>
                  <a:lnTo>
                    <a:pt x="253" y="187"/>
                  </a:lnTo>
                  <a:lnTo>
                    <a:pt x="262" y="204"/>
                  </a:lnTo>
                  <a:lnTo>
                    <a:pt x="262" y="212"/>
                  </a:lnTo>
                  <a:lnTo>
                    <a:pt x="253" y="221"/>
                  </a:lnTo>
                  <a:lnTo>
                    <a:pt x="245" y="229"/>
                  </a:lnTo>
                  <a:lnTo>
                    <a:pt x="237" y="237"/>
                  </a:lnTo>
                  <a:lnTo>
                    <a:pt x="228" y="229"/>
                  </a:lnTo>
                  <a:lnTo>
                    <a:pt x="220" y="229"/>
                  </a:lnTo>
                  <a:lnTo>
                    <a:pt x="211" y="221"/>
                  </a:lnTo>
                  <a:lnTo>
                    <a:pt x="177" y="237"/>
                  </a:lnTo>
                  <a:close/>
                  <a:moveTo>
                    <a:pt x="313" y="9"/>
                  </a:moveTo>
                  <a:lnTo>
                    <a:pt x="296" y="26"/>
                  </a:lnTo>
                  <a:lnTo>
                    <a:pt x="279" y="43"/>
                  </a:lnTo>
                  <a:lnTo>
                    <a:pt x="279" y="77"/>
                  </a:lnTo>
                  <a:lnTo>
                    <a:pt x="296" y="127"/>
                  </a:lnTo>
                  <a:lnTo>
                    <a:pt x="313" y="153"/>
                  </a:lnTo>
                  <a:lnTo>
                    <a:pt x="321" y="170"/>
                  </a:lnTo>
                  <a:lnTo>
                    <a:pt x="338" y="187"/>
                  </a:lnTo>
                  <a:lnTo>
                    <a:pt x="347" y="195"/>
                  </a:lnTo>
                  <a:lnTo>
                    <a:pt x="372" y="195"/>
                  </a:lnTo>
                  <a:lnTo>
                    <a:pt x="397" y="195"/>
                  </a:lnTo>
                  <a:lnTo>
                    <a:pt x="423" y="178"/>
                  </a:lnTo>
                  <a:lnTo>
                    <a:pt x="431" y="153"/>
                  </a:lnTo>
                  <a:lnTo>
                    <a:pt x="431" y="119"/>
                  </a:lnTo>
                  <a:lnTo>
                    <a:pt x="414" y="68"/>
                  </a:lnTo>
                  <a:lnTo>
                    <a:pt x="406" y="51"/>
                  </a:lnTo>
                  <a:lnTo>
                    <a:pt x="389" y="26"/>
                  </a:lnTo>
                  <a:lnTo>
                    <a:pt x="380" y="17"/>
                  </a:lnTo>
                  <a:lnTo>
                    <a:pt x="364" y="9"/>
                  </a:lnTo>
                  <a:lnTo>
                    <a:pt x="338" y="0"/>
                  </a:lnTo>
                  <a:lnTo>
                    <a:pt x="313" y="9"/>
                  </a:lnTo>
                  <a:close/>
                  <a:moveTo>
                    <a:pt x="330" y="34"/>
                  </a:moveTo>
                  <a:lnTo>
                    <a:pt x="338" y="34"/>
                  </a:lnTo>
                  <a:lnTo>
                    <a:pt x="347" y="43"/>
                  </a:lnTo>
                  <a:lnTo>
                    <a:pt x="355" y="43"/>
                  </a:lnTo>
                  <a:lnTo>
                    <a:pt x="364" y="60"/>
                  </a:lnTo>
                  <a:lnTo>
                    <a:pt x="380" y="85"/>
                  </a:lnTo>
                  <a:lnTo>
                    <a:pt x="389" y="119"/>
                  </a:lnTo>
                  <a:lnTo>
                    <a:pt x="397" y="136"/>
                  </a:lnTo>
                  <a:lnTo>
                    <a:pt x="397" y="153"/>
                  </a:lnTo>
                  <a:lnTo>
                    <a:pt x="389" y="161"/>
                  </a:lnTo>
                  <a:lnTo>
                    <a:pt x="372" y="161"/>
                  </a:lnTo>
                  <a:lnTo>
                    <a:pt x="364" y="161"/>
                  </a:lnTo>
                  <a:lnTo>
                    <a:pt x="355" y="153"/>
                  </a:lnTo>
                  <a:lnTo>
                    <a:pt x="347" y="136"/>
                  </a:lnTo>
                  <a:lnTo>
                    <a:pt x="338" y="110"/>
                  </a:lnTo>
                  <a:lnTo>
                    <a:pt x="321" y="85"/>
                  </a:lnTo>
                  <a:lnTo>
                    <a:pt x="321" y="60"/>
                  </a:lnTo>
                  <a:lnTo>
                    <a:pt x="321" y="43"/>
                  </a:lnTo>
                  <a:lnTo>
                    <a:pt x="330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5" name="Rectangle 341">
              <a:extLst>
                <a:ext uri="{FF2B5EF4-FFF2-40B4-BE49-F238E27FC236}">
                  <a16:creationId xmlns:a16="http://schemas.microsoft.com/office/drawing/2014/main" id="{66591364-4800-42E0-BC25-2B8E96CEC4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40000">
              <a:off x="828" y="126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6" name="Rectangle 342">
              <a:extLst>
                <a:ext uri="{FF2B5EF4-FFF2-40B4-BE49-F238E27FC236}">
                  <a16:creationId xmlns:a16="http://schemas.microsoft.com/office/drawing/2014/main" id="{24727480-2048-47A0-86CD-CF1B95F473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40000">
              <a:off x="854" y="12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7" name="Rectangle 343">
              <a:extLst>
                <a:ext uri="{FF2B5EF4-FFF2-40B4-BE49-F238E27FC236}">
                  <a16:creationId xmlns:a16="http://schemas.microsoft.com/office/drawing/2014/main" id="{A00EA756-ECAB-4D34-9D18-3953B2A0BB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40000">
              <a:off x="880" y="123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8" name="Freeform 344">
              <a:extLst>
                <a:ext uri="{FF2B5EF4-FFF2-40B4-BE49-F238E27FC236}">
                  <a16:creationId xmlns:a16="http://schemas.microsoft.com/office/drawing/2014/main" id="{87845F9F-6425-46F6-AD85-FC2C2BE29A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2" y="862"/>
              <a:ext cx="62" cy="73"/>
            </a:xfrm>
            <a:custGeom>
              <a:avLst/>
              <a:gdLst>
                <a:gd name="T0" fmla="*/ 43 w 356"/>
                <a:gd name="T1" fmla="*/ 254 h 423"/>
                <a:gd name="T2" fmla="*/ 0 w 356"/>
                <a:gd name="T3" fmla="*/ 305 h 423"/>
                <a:gd name="T4" fmla="*/ 17 w 356"/>
                <a:gd name="T5" fmla="*/ 364 h 423"/>
                <a:gd name="T6" fmla="*/ 94 w 356"/>
                <a:gd name="T7" fmla="*/ 423 h 423"/>
                <a:gd name="T8" fmla="*/ 178 w 356"/>
                <a:gd name="T9" fmla="*/ 398 h 423"/>
                <a:gd name="T10" fmla="*/ 178 w 356"/>
                <a:gd name="T11" fmla="*/ 322 h 423"/>
                <a:gd name="T12" fmla="*/ 111 w 356"/>
                <a:gd name="T13" fmla="*/ 296 h 423"/>
                <a:gd name="T14" fmla="*/ 60 w 356"/>
                <a:gd name="T15" fmla="*/ 338 h 423"/>
                <a:gd name="T16" fmla="*/ 34 w 356"/>
                <a:gd name="T17" fmla="*/ 322 h 423"/>
                <a:gd name="T18" fmla="*/ 43 w 356"/>
                <a:gd name="T19" fmla="*/ 288 h 423"/>
                <a:gd name="T20" fmla="*/ 102 w 356"/>
                <a:gd name="T21" fmla="*/ 381 h 423"/>
                <a:gd name="T22" fmla="*/ 85 w 356"/>
                <a:gd name="T23" fmla="*/ 347 h 423"/>
                <a:gd name="T24" fmla="*/ 119 w 356"/>
                <a:gd name="T25" fmla="*/ 330 h 423"/>
                <a:gd name="T26" fmla="*/ 153 w 356"/>
                <a:gd name="T27" fmla="*/ 355 h 423"/>
                <a:gd name="T28" fmla="*/ 144 w 356"/>
                <a:gd name="T29" fmla="*/ 381 h 423"/>
                <a:gd name="T30" fmla="*/ 102 w 356"/>
                <a:gd name="T31" fmla="*/ 381 h 423"/>
                <a:gd name="T32" fmla="*/ 77 w 356"/>
                <a:gd name="T33" fmla="*/ 212 h 423"/>
                <a:gd name="T34" fmla="*/ 119 w 356"/>
                <a:gd name="T35" fmla="*/ 254 h 423"/>
                <a:gd name="T36" fmla="*/ 178 w 356"/>
                <a:gd name="T37" fmla="*/ 296 h 423"/>
                <a:gd name="T38" fmla="*/ 238 w 356"/>
                <a:gd name="T39" fmla="*/ 296 h 423"/>
                <a:gd name="T40" fmla="*/ 263 w 356"/>
                <a:gd name="T41" fmla="*/ 220 h 423"/>
                <a:gd name="T42" fmla="*/ 229 w 356"/>
                <a:gd name="T43" fmla="*/ 178 h 423"/>
                <a:gd name="T44" fmla="*/ 170 w 356"/>
                <a:gd name="T45" fmla="*/ 135 h 423"/>
                <a:gd name="T46" fmla="*/ 111 w 356"/>
                <a:gd name="T47" fmla="*/ 144 h 423"/>
                <a:gd name="T48" fmla="*/ 127 w 356"/>
                <a:gd name="T49" fmla="*/ 169 h 423"/>
                <a:gd name="T50" fmla="*/ 187 w 356"/>
                <a:gd name="T51" fmla="*/ 195 h 423"/>
                <a:gd name="T52" fmla="*/ 238 w 356"/>
                <a:gd name="T53" fmla="*/ 245 h 423"/>
                <a:gd name="T54" fmla="*/ 204 w 356"/>
                <a:gd name="T55" fmla="*/ 262 h 423"/>
                <a:gd name="T56" fmla="*/ 136 w 356"/>
                <a:gd name="T57" fmla="*/ 220 h 423"/>
                <a:gd name="T58" fmla="*/ 111 w 356"/>
                <a:gd name="T59" fmla="*/ 178 h 423"/>
                <a:gd name="T60" fmla="*/ 170 w 356"/>
                <a:gd name="T61" fmla="*/ 76 h 423"/>
                <a:gd name="T62" fmla="*/ 204 w 356"/>
                <a:gd name="T63" fmla="*/ 127 h 423"/>
                <a:gd name="T64" fmla="*/ 271 w 356"/>
                <a:gd name="T65" fmla="*/ 161 h 423"/>
                <a:gd name="T66" fmla="*/ 331 w 356"/>
                <a:gd name="T67" fmla="*/ 161 h 423"/>
                <a:gd name="T68" fmla="*/ 356 w 356"/>
                <a:gd name="T69" fmla="*/ 93 h 423"/>
                <a:gd name="T70" fmla="*/ 322 w 356"/>
                <a:gd name="T71" fmla="*/ 51 h 423"/>
                <a:gd name="T72" fmla="*/ 254 w 356"/>
                <a:gd name="T73" fmla="*/ 8 h 423"/>
                <a:gd name="T74" fmla="*/ 195 w 356"/>
                <a:gd name="T75" fmla="*/ 8 h 423"/>
                <a:gd name="T76" fmla="*/ 212 w 356"/>
                <a:gd name="T77" fmla="*/ 34 h 423"/>
                <a:gd name="T78" fmla="*/ 280 w 356"/>
                <a:gd name="T79" fmla="*/ 68 h 423"/>
                <a:gd name="T80" fmla="*/ 322 w 356"/>
                <a:gd name="T81" fmla="*/ 110 h 423"/>
                <a:gd name="T82" fmla="*/ 288 w 356"/>
                <a:gd name="T83" fmla="*/ 127 h 423"/>
                <a:gd name="T84" fmla="*/ 221 w 356"/>
                <a:gd name="T85" fmla="*/ 85 h 423"/>
                <a:gd name="T86" fmla="*/ 204 w 356"/>
                <a:gd name="T87" fmla="*/ 4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6" h="423">
                  <a:moveTo>
                    <a:pt x="85" y="262"/>
                  </a:moveTo>
                  <a:lnTo>
                    <a:pt x="60" y="254"/>
                  </a:lnTo>
                  <a:lnTo>
                    <a:pt x="43" y="254"/>
                  </a:lnTo>
                  <a:lnTo>
                    <a:pt x="26" y="262"/>
                  </a:lnTo>
                  <a:lnTo>
                    <a:pt x="9" y="279"/>
                  </a:lnTo>
                  <a:lnTo>
                    <a:pt x="0" y="305"/>
                  </a:lnTo>
                  <a:lnTo>
                    <a:pt x="0" y="338"/>
                  </a:lnTo>
                  <a:lnTo>
                    <a:pt x="9" y="355"/>
                  </a:lnTo>
                  <a:lnTo>
                    <a:pt x="17" y="364"/>
                  </a:lnTo>
                  <a:lnTo>
                    <a:pt x="34" y="381"/>
                  </a:lnTo>
                  <a:lnTo>
                    <a:pt x="51" y="398"/>
                  </a:lnTo>
                  <a:lnTo>
                    <a:pt x="94" y="423"/>
                  </a:lnTo>
                  <a:lnTo>
                    <a:pt x="127" y="423"/>
                  </a:lnTo>
                  <a:lnTo>
                    <a:pt x="153" y="415"/>
                  </a:lnTo>
                  <a:lnTo>
                    <a:pt x="178" y="398"/>
                  </a:lnTo>
                  <a:lnTo>
                    <a:pt x="187" y="372"/>
                  </a:lnTo>
                  <a:lnTo>
                    <a:pt x="187" y="347"/>
                  </a:lnTo>
                  <a:lnTo>
                    <a:pt x="178" y="322"/>
                  </a:lnTo>
                  <a:lnTo>
                    <a:pt x="153" y="305"/>
                  </a:lnTo>
                  <a:lnTo>
                    <a:pt x="127" y="296"/>
                  </a:lnTo>
                  <a:lnTo>
                    <a:pt x="111" y="296"/>
                  </a:lnTo>
                  <a:lnTo>
                    <a:pt x="85" y="305"/>
                  </a:lnTo>
                  <a:lnTo>
                    <a:pt x="68" y="313"/>
                  </a:lnTo>
                  <a:lnTo>
                    <a:pt x="60" y="338"/>
                  </a:lnTo>
                  <a:lnTo>
                    <a:pt x="60" y="355"/>
                  </a:lnTo>
                  <a:lnTo>
                    <a:pt x="43" y="338"/>
                  </a:lnTo>
                  <a:lnTo>
                    <a:pt x="34" y="322"/>
                  </a:lnTo>
                  <a:lnTo>
                    <a:pt x="26" y="313"/>
                  </a:lnTo>
                  <a:lnTo>
                    <a:pt x="34" y="296"/>
                  </a:lnTo>
                  <a:lnTo>
                    <a:pt x="43" y="288"/>
                  </a:lnTo>
                  <a:lnTo>
                    <a:pt x="60" y="296"/>
                  </a:lnTo>
                  <a:lnTo>
                    <a:pt x="85" y="262"/>
                  </a:lnTo>
                  <a:close/>
                  <a:moveTo>
                    <a:pt x="102" y="381"/>
                  </a:moveTo>
                  <a:lnTo>
                    <a:pt x="94" y="372"/>
                  </a:lnTo>
                  <a:lnTo>
                    <a:pt x="85" y="355"/>
                  </a:lnTo>
                  <a:lnTo>
                    <a:pt x="85" y="347"/>
                  </a:lnTo>
                  <a:lnTo>
                    <a:pt x="85" y="338"/>
                  </a:lnTo>
                  <a:lnTo>
                    <a:pt x="111" y="330"/>
                  </a:lnTo>
                  <a:lnTo>
                    <a:pt x="119" y="330"/>
                  </a:lnTo>
                  <a:lnTo>
                    <a:pt x="136" y="338"/>
                  </a:lnTo>
                  <a:lnTo>
                    <a:pt x="144" y="347"/>
                  </a:lnTo>
                  <a:lnTo>
                    <a:pt x="153" y="355"/>
                  </a:lnTo>
                  <a:lnTo>
                    <a:pt x="153" y="364"/>
                  </a:lnTo>
                  <a:lnTo>
                    <a:pt x="153" y="381"/>
                  </a:lnTo>
                  <a:lnTo>
                    <a:pt x="144" y="381"/>
                  </a:lnTo>
                  <a:lnTo>
                    <a:pt x="127" y="389"/>
                  </a:lnTo>
                  <a:lnTo>
                    <a:pt x="119" y="389"/>
                  </a:lnTo>
                  <a:lnTo>
                    <a:pt x="102" y="381"/>
                  </a:lnTo>
                  <a:close/>
                  <a:moveTo>
                    <a:pt x="85" y="161"/>
                  </a:moveTo>
                  <a:lnTo>
                    <a:pt x="77" y="186"/>
                  </a:lnTo>
                  <a:lnTo>
                    <a:pt x="77" y="212"/>
                  </a:lnTo>
                  <a:lnTo>
                    <a:pt x="85" y="220"/>
                  </a:lnTo>
                  <a:lnTo>
                    <a:pt x="102" y="237"/>
                  </a:lnTo>
                  <a:lnTo>
                    <a:pt x="119" y="254"/>
                  </a:lnTo>
                  <a:lnTo>
                    <a:pt x="136" y="271"/>
                  </a:lnTo>
                  <a:lnTo>
                    <a:pt x="161" y="288"/>
                  </a:lnTo>
                  <a:lnTo>
                    <a:pt x="178" y="296"/>
                  </a:lnTo>
                  <a:lnTo>
                    <a:pt x="195" y="296"/>
                  </a:lnTo>
                  <a:lnTo>
                    <a:pt x="212" y="296"/>
                  </a:lnTo>
                  <a:lnTo>
                    <a:pt x="238" y="296"/>
                  </a:lnTo>
                  <a:lnTo>
                    <a:pt x="254" y="271"/>
                  </a:lnTo>
                  <a:lnTo>
                    <a:pt x="271" y="245"/>
                  </a:lnTo>
                  <a:lnTo>
                    <a:pt x="263" y="220"/>
                  </a:lnTo>
                  <a:lnTo>
                    <a:pt x="263" y="212"/>
                  </a:lnTo>
                  <a:lnTo>
                    <a:pt x="246" y="195"/>
                  </a:lnTo>
                  <a:lnTo>
                    <a:pt x="229" y="178"/>
                  </a:lnTo>
                  <a:lnTo>
                    <a:pt x="212" y="161"/>
                  </a:lnTo>
                  <a:lnTo>
                    <a:pt x="187" y="152"/>
                  </a:lnTo>
                  <a:lnTo>
                    <a:pt x="170" y="135"/>
                  </a:lnTo>
                  <a:lnTo>
                    <a:pt x="144" y="135"/>
                  </a:lnTo>
                  <a:lnTo>
                    <a:pt x="127" y="135"/>
                  </a:lnTo>
                  <a:lnTo>
                    <a:pt x="111" y="144"/>
                  </a:lnTo>
                  <a:lnTo>
                    <a:pt x="85" y="161"/>
                  </a:lnTo>
                  <a:close/>
                  <a:moveTo>
                    <a:pt x="111" y="178"/>
                  </a:moveTo>
                  <a:lnTo>
                    <a:pt x="127" y="169"/>
                  </a:lnTo>
                  <a:lnTo>
                    <a:pt x="144" y="169"/>
                  </a:lnTo>
                  <a:lnTo>
                    <a:pt x="161" y="178"/>
                  </a:lnTo>
                  <a:lnTo>
                    <a:pt x="187" y="195"/>
                  </a:lnTo>
                  <a:lnTo>
                    <a:pt x="212" y="212"/>
                  </a:lnTo>
                  <a:lnTo>
                    <a:pt x="229" y="228"/>
                  </a:lnTo>
                  <a:lnTo>
                    <a:pt x="238" y="245"/>
                  </a:lnTo>
                  <a:lnTo>
                    <a:pt x="229" y="254"/>
                  </a:lnTo>
                  <a:lnTo>
                    <a:pt x="221" y="262"/>
                  </a:lnTo>
                  <a:lnTo>
                    <a:pt x="204" y="262"/>
                  </a:lnTo>
                  <a:lnTo>
                    <a:pt x="187" y="254"/>
                  </a:lnTo>
                  <a:lnTo>
                    <a:pt x="161" y="237"/>
                  </a:lnTo>
                  <a:lnTo>
                    <a:pt x="136" y="220"/>
                  </a:lnTo>
                  <a:lnTo>
                    <a:pt x="119" y="203"/>
                  </a:lnTo>
                  <a:lnTo>
                    <a:pt x="111" y="186"/>
                  </a:lnTo>
                  <a:lnTo>
                    <a:pt x="111" y="178"/>
                  </a:lnTo>
                  <a:close/>
                  <a:moveTo>
                    <a:pt x="178" y="25"/>
                  </a:moveTo>
                  <a:lnTo>
                    <a:pt x="170" y="51"/>
                  </a:lnTo>
                  <a:lnTo>
                    <a:pt x="170" y="76"/>
                  </a:lnTo>
                  <a:lnTo>
                    <a:pt x="178" y="93"/>
                  </a:lnTo>
                  <a:lnTo>
                    <a:pt x="187" y="110"/>
                  </a:lnTo>
                  <a:lnTo>
                    <a:pt x="204" y="127"/>
                  </a:lnTo>
                  <a:lnTo>
                    <a:pt x="229" y="135"/>
                  </a:lnTo>
                  <a:lnTo>
                    <a:pt x="246" y="152"/>
                  </a:lnTo>
                  <a:lnTo>
                    <a:pt x="271" y="161"/>
                  </a:lnTo>
                  <a:lnTo>
                    <a:pt x="288" y="169"/>
                  </a:lnTo>
                  <a:lnTo>
                    <a:pt x="305" y="169"/>
                  </a:lnTo>
                  <a:lnTo>
                    <a:pt x="331" y="161"/>
                  </a:lnTo>
                  <a:lnTo>
                    <a:pt x="348" y="144"/>
                  </a:lnTo>
                  <a:lnTo>
                    <a:pt x="356" y="118"/>
                  </a:lnTo>
                  <a:lnTo>
                    <a:pt x="356" y="93"/>
                  </a:lnTo>
                  <a:lnTo>
                    <a:pt x="348" y="76"/>
                  </a:lnTo>
                  <a:lnTo>
                    <a:pt x="339" y="59"/>
                  </a:lnTo>
                  <a:lnTo>
                    <a:pt x="322" y="51"/>
                  </a:lnTo>
                  <a:lnTo>
                    <a:pt x="297" y="34"/>
                  </a:lnTo>
                  <a:lnTo>
                    <a:pt x="280" y="17"/>
                  </a:lnTo>
                  <a:lnTo>
                    <a:pt x="254" y="8"/>
                  </a:lnTo>
                  <a:lnTo>
                    <a:pt x="238" y="0"/>
                  </a:lnTo>
                  <a:lnTo>
                    <a:pt x="221" y="0"/>
                  </a:lnTo>
                  <a:lnTo>
                    <a:pt x="195" y="8"/>
                  </a:lnTo>
                  <a:lnTo>
                    <a:pt x="178" y="25"/>
                  </a:lnTo>
                  <a:close/>
                  <a:moveTo>
                    <a:pt x="204" y="42"/>
                  </a:moveTo>
                  <a:lnTo>
                    <a:pt x="212" y="34"/>
                  </a:lnTo>
                  <a:lnTo>
                    <a:pt x="238" y="42"/>
                  </a:lnTo>
                  <a:lnTo>
                    <a:pt x="254" y="51"/>
                  </a:lnTo>
                  <a:lnTo>
                    <a:pt x="280" y="68"/>
                  </a:lnTo>
                  <a:lnTo>
                    <a:pt x="297" y="85"/>
                  </a:lnTo>
                  <a:lnTo>
                    <a:pt x="314" y="93"/>
                  </a:lnTo>
                  <a:lnTo>
                    <a:pt x="322" y="110"/>
                  </a:lnTo>
                  <a:lnTo>
                    <a:pt x="322" y="127"/>
                  </a:lnTo>
                  <a:lnTo>
                    <a:pt x="314" y="135"/>
                  </a:lnTo>
                  <a:lnTo>
                    <a:pt x="288" y="127"/>
                  </a:lnTo>
                  <a:lnTo>
                    <a:pt x="271" y="118"/>
                  </a:lnTo>
                  <a:lnTo>
                    <a:pt x="246" y="101"/>
                  </a:lnTo>
                  <a:lnTo>
                    <a:pt x="221" y="85"/>
                  </a:lnTo>
                  <a:lnTo>
                    <a:pt x="212" y="76"/>
                  </a:lnTo>
                  <a:lnTo>
                    <a:pt x="204" y="59"/>
                  </a:lnTo>
                  <a:lnTo>
                    <a:pt x="204" y="42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9" name="Rectangle 345">
              <a:extLst>
                <a:ext uri="{FF2B5EF4-FFF2-40B4-BE49-F238E27FC236}">
                  <a16:creationId xmlns:a16="http://schemas.microsoft.com/office/drawing/2014/main" id="{EEB2893A-F8C7-4994-A688-356FD9B04A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80000">
              <a:off x="1196" y="87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0" name="Rectangle 346">
              <a:extLst>
                <a:ext uri="{FF2B5EF4-FFF2-40B4-BE49-F238E27FC236}">
                  <a16:creationId xmlns:a16="http://schemas.microsoft.com/office/drawing/2014/main" id="{CB35D855-E445-4A5E-B010-0B216EAE00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80000">
              <a:off x="1212" y="85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1" name="Rectangle 347">
              <a:extLst>
                <a:ext uri="{FF2B5EF4-FFF2-40B4-BE49-F238E27FC236}">
                  <a16:creationId xmlns:a16="http://schemas.microsoft.com/office/drawing/2014/main" id="{D62760C7-1D0F-4325-B783-C53F559E37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80000">
              <a:off x="1225" y="83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2" name="Freeform 348">
              <a:extLst>
                <a:ext uri="{FF2B5EF4-FFF2-40B4-BE49-F238E27FC236}">
                  <a16:creationId xmlns:a16="http://schemas.microsoft.com/office/drawing/2014/main" id="{292345B0-8B4D-4F6D-B7D5-5A751FAFC8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" y="515"/>
              <a:ext cx="50" cy="78"/>
            </a:xfrm>
            <a:custGeom>
              <a:avLst/>
              <a:gdLst>
                <a:gd name="T0" fmla="*/ 42 w 288"/>
                <a:gd name="T1" fmla="*/ 296 h 448"/>
                <a:gd name="T2" fmla="*/ 8 w 288"/>
                <a:gd name="T3" fmla="*/ 321 h 448"/>
                <a:gd name="T4" fmla="*/ 0 w 288"/>
                <a:gd name="T5" fmla="*/ 364 h 448"/>
                <a:gd name="T6" fmla="*/ 17 w 288"/>
                <a:gd name="T7" fmla="*/ 406 h 448"/>
                <a:gd name="T8" fmla="*/ 51 w 288"/>
                <a:gd name="T9" fmla="*/ 431 h 448"/>
                <a:gd name="T10" fmla="*/ 118 w 288"/>
                <a:gd name="T11" fmla="*/ 448 h 448"/>
                <a:gd name="T12" fmla="*/ 178 w 288"/>
                <a:gd name="T13" fmla="*/ 423 h 448"/>
                <a:gd name="T14" fmla="*/ 195 w 288"/>
                <a:gd name="T15" fmla="*/ 381 h 448"/>
                <a:gd name="T16" fmla="*/ 169 w 288"/>
                <a:gd name="T17" fmla="*/ 330 h 448"/>
                <a:gd name="T18" fmla="*/ 118 w 288"/>
                <a:gd name="T19" fmla="*/ 313 h 448"/>
                <a:gd name="T20" fmla="*/ 76 w 288"/>
                <a:gd name="T21" fmla="*/ 338 h 448"/>
                <a:gd name="T22" fmla="*/ 68 w 288"/>
                <a:gd name="T23" fmla="*/ 381 h 448"/>
                <a:gd name="T24" fmla="*/ 51 w 288"/>
                <a:gd name="T25" fmla="*/ 381 h 448"/>
                <a:gd name="T26" fmla="*/ 25 w 288"/>
                <a:gd name="T27" fmla="*/ 364 h 448"/>
                <a:gd name="T28" fmla="*/ 42 w 288"/>
                <a:gd name="T29" fmla="*/ 338 h 448"/>
                <a:gd name="T30" fmla="*/ 68 w 288"/>
                <a:gd name="T31" fmla="*/ 296 h 448"/>
                <a:gd name="T32" fmla="*/ 102 w 288"/>
                <a:gd name="T33" fmla="*/ 397 h 448"/>
                <a:gd name="T34" fmla="*/ 93 w 288"/>
                <a:gd name="T35" fmla="*/ 381 h 448"/>
                <a:gd name="T36" fmla="*/ 110 w 288"/>
                <a:gd name="T37" fmla="*/ 355 h 448"/>
                <a:gd name="T38" fmla="*/ 135 w 288"/>
                <a:gd name="T39" fmla="*/ 355 h 448"/>
                <a:gd name="T40" fmla="*/ 161 w 288"/>
                <a:gd name="T41" fmla="*/ 372 h 448"/>
                <a:gd name="T42" fmla="*/ 161 w 288"/>
                <a:gd name="T43" fmla="*/ 389 h 448"/>
                <a:gd name="T44" fmla="*/ 144 w 288"/>
                <a:gd name="T45" fmla="*/ 406 h 448"/>
                <a:gd name="T46" fmla="*/ 118 w 288"/>
                <a:gd name="T47" fmla="*/ 406 h 448"/>
                <a:gd name="T48" fmla="*/ 186 w 288"/>
                <a:gd name="T49" fmla="*/ 304 h 448"/>
                <a:gd name="T50" fmla="*/ 229 w 288"/>
                <a:gd name="T51" fmla="*/ 279 h 448"/>
                <a:gd name="T52" fmla="*/ 245 w 288"/>
                <a:gd name="T53" fmla="*/ 228 h 448"/>
                <a:gd name="T54" fmla="*/ 212 w 288"/>
                <a:gd name="T55" fmla="*/ 177 h 448"/>
                <a:gd name="T56" fmla="*/ 169 w 288"/>
                <a:gd name="T57" fmla="*/ 169 h 448"/>
                <a:gd name="T58" fmla="*/ 118 w 288"/>
                <a:gd name="T59" fmla="*/ 186 h 448"/>
                <a:gd name="T60" fmla="*/ 110 w 288"/>
                <a:gd name="T61" fmla="*/ 237 h 448"/>
                <a:gd name="T62" fmla="*/ 102 w 288"/>
                <a:gd name="T63" fmla="*/ 152 h 448"/>
                <a:gd name="T64" fmla="*/ 34 w 288"/>
                <a:gd name="T65" fmla="*/ 237 h 448"/>
                <a:gd name="T66" fmla="*/ 144 w 288"/>
                <a:gd name="T67" fmla="*/ 262 h 448"/>
                <a:gd name="T68" fmla="*/ 135 w 288"/>
                <a:gd name="T69" fmla="*/ 228 h 448"/>
                <a:gd name="T70" fmla="*/ 161 w 288"/>
                <a:gd name="T71" fmla="*/ 203 h 448"/>
                <a:gd name="T72" fmla="*/ 195 w 288"/>
                <a:gd name="T73" fmla="*/ 211 h 448"/>
                <a:gd name="T74" fmla="*/ 212 w 288"/>
                <a:gd name="T75" fmla="*/ 237 h 448"/>
                <a:gd name="T76" fmla="*/ 195 w 288"/>
                <a:gd name="T77" fmla="*/ 262 h 448"/>
                <a:gd name="T78" fmla="*/ 178 w 288"/>
                <a:gd name="T79" fmla="*/ 262 h 448"/>
                <a:gd name="T80" fmla="*/ 93 w 288"/>
                <a:gd name="T81" fmla="*/ 42 h 448"/>
                <a:gd name="T82" fmla="*/ 93 w 288"/>
                <a:gd name="T83" fmla="*/ 93 h 448"/>
                <a:gd name="T84" fmla="*/ 118 w 288"/>
                <a:gd name="T85" fmla="*/ 118 h 448"/>
                <a:gd name="T86" fmla="*/ 169 w 288"/>
                <a:gd name="T87" fmla="*/ 135 h 448"/>
                <a:gd name="T88" fmla="*/ 245 w 288"/>
                <a:gd name="T89" fmla="*/ 143 h 448"/>
                <a:gd name="T90" fmla="*/ 288 w 288"/>
                <a:gd name="T91" fmla="*/ 110 h 448"/>
                <a:gd name="T92" fmla="*/ 279 w 288"/>
                <a:gd name="T93" fmla="*/ 59 h 448"/>
                <a:gd name="T94" fmla="*/ 254 w 288"/>
                <a:gd name="T95" fmla="*/ 33 h 448"/>
                <a:gd name="T96" fmla="*/ 203 w 288"/>
                <a:gd name="T97" fmla="*/ 17 h 448"/>
                <a:gd name="T98" fmla="*/ 127 w 288"/>
                <a:gd name="T99" fmla="*/ 8 h 448"/>
                <a:gd name="T100" fmla="*/ 93 w 288"/>
                <a:gd name="T101" fmla="*/ 42 h 448"/>
                <a:gd name="T102" fmla="*/ 127 w 288"/>
                <a:gd name="T103" fmla="*/ 42 h 448"/>
                <a:gd name="T104" fmla="*/ 169 w 288"/>
                <a:gd name="T105" fmla="*/ 42 h 448"/>
                <a:gd name="T106" fmla="*/ 220 w 288"/>
                <a:gd name="T107" fmla="*/ 59 h 448"/>
                <a:gd name="T108" fmla="*/ 254 w 288"/>
                <a:gd name="T109" fmla="*/ 84 h 448"/>
                <a:gd name="T110" fmla="*/ 245 w 288"/>
                <a:gd name="T111" fmla="*/ 110 h 448"/>
                <a:gd name="T112" fmla="*/ 229 w 288"/>
                <a:gd name="T113" fmla="*/ 110 h 448"/>
                <a:gd name="T114" fmla="*/ 178 w 288"/>
                <a:gd name="T115" fmla="*/ 101 h 448"/>
                <a:gd name="T116" fmla="*/ 135 w 288"/>
                <a:gd name="T117" fmla="*/ 76 h 448"/>
                <a:gd name="T118" fmla="*/ 118 w 288"/>
                <a:gd name="T119" fmla="*/ 5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8" h="448">
                  <a:moveTo>
                    <a:pt x="68" y="296"/>
                  </a:moveTo>
                  <a:lnTo>
                    <a:pt x="42" y="296"/>
                  </a:lnTo>
                  <a:lnTo>
                    <a:pt x="25" y="304"/>
                  </a:lnTo>
                  <a:lnTo>
                    <a:pt x="8" y="321"/>
                  </a:lnTo>
                  <a:lnTo>
                    <a:pt x="0" y="338"/>
                  </a:lnTo>
                  <a:lnTo>
                    <a:pt x="0" y="364"/>
                  </a:lnTo>
                  <a:lnTo>
                    <a:pt x="8" y="397"/>
                  </a:lnTo>
                  <a:lnTo>
                    <a:pt x="17" y="406"/>
                  </a:lnTo>
                  <a:lnTo>
                    <a:pt x="34" y="423"/>
                  </a:lnTo>
                  <a:lnTo>
                    <a:pt x="51" y="431"/>
                  </a:lnTo>
                  <a:lnTo>
                    <a:pt x="76" y="440"/>
                  </a:lnTo>
                  <a:lnTo>
                    <a:pt x="118" y="448"/>
                  </a:lnTo>
                  <a:lnTo>
                    <a:pt x="152" y="440"/>
                  </a:lnTo>
                  <a:lnTo>
                    <a:pt x="178" y="423"/>
                  </a:lnTo>
                  <a:lnTo>
                    <a:pt x="195" y="406"/>
                  </a:lnTo>
                  <a:lnTo>
                    <a:pt x="195" y="381"/>
                  </a:lnTo>
                  <a:lnTo>
                    <a:pt x="186" y="355"/>
                  </a:lnTo>
                  <a:lnTo>
                    <a:pt x="169" y="330"/>
                  </a:lnTo>
                  <a:lnTo>
                    <a:pt x="144" y="321"/>
                  </a:lnTo>
                  <a:lnTo>
                    <a:pt x="118" y="313"/>
                  </a:lnTo>
                  <a:lnTo>
                    <a:pt x="102" y="321"/>
                  </a:lnTo>
                  <a:lnTo>
                    <a:pt x="76" y="338"/>
                  </a:lnTo>
                  <a:lnTo>
                    <a:pt x="68" y="355"/>
                  </a:lnTo>
                  <a:lnTo>
                    <a:pt x="68" y="381"/>
                  </a:lnTo>
                  <a:lnTo>
                    <a:pt x="76" y="397"/>
                  </a:lnTo>
                  <a:lnTo>
                    <a:pt x="51" y="381"/>
                  </a:lnTo>
                  <a:lnTo>
                    <a:pt x="34" y="372"/>
                  </a:lnTo>
                  <a:lnTo>
                    <a:pt x="25" y="364"/>
                  </a:lnTo>
                  <a:lnTo>
                    <a:pt x="25" y="347"/>
                  </a:lnTo>
                  <a:lnTo>
                    <a:pt x="42" y="338"/>
                  </a:lnTo>
                  <a:lnTo>
                    <a:pt x="59" y="338"/>
                  </a:lnTo>
                  <a:lnTo>
                    <a:pt x="68" y="296"/>
                  </a:lnTo>
                  <a:close/>
                  <a:moveTo>
                    <a:pt x="118" y="406"/>
                  </a:moveTo>
                  <a:lnTo>
                    <a:pt x="102" y="397"/>
                  </a:lnTo>
                  <a:lnTo>
                    <a:pt x="93" y="389"/>
                  </a:lnTo>
                  <a:lnTo>
                    <a:pt x="93" y="381"/>
                  </a:lnTo>
                  <a:lnTo>
                    <a:pt x="93" y="372"/>
                  </a:lnTo>
                  <a:lnTo>
                    <a:pt x="110" y="355"/>
                  </a:lnTo>
                  <a:lnTo>
                    <a:pt x="118" y="355"/>
                  </a:lnTo>
                  <a:lnTo>
                    <a:pt x="135" y="355"/>
                  </a:lnTo>
                  <a:lnTo>
                    <a:pt x="152" y="364"/>
                  </a:lnTo>
                  <a:lnTo>
                    <a:pt x="161" y="372"/>
                  </a:lnTo>
                  <a:lnTo>
                    <a:pt x="161" y="381"/>
                  </a:lnTo>
                  <a:lnTo>
                    <a:pt x="161" y="389"/>
                  </a:lnTo>
                  <a:lnTo>
                    <a:pt x="161" y="397"/>
                  </a:lnTo>
                  <a:lnTo>
                    <a:pt x="144" y="406"/>
                  </a:lnTo>
                  <a:lnTo>
                    <a:pt x="135" y="406"/>
                  </a:lnTo>
                  <a:lnTo>
                    <a:pt x="118" y="406"/>
                  </a:lnTo>
                  <a:close/>
                  <a:moveTo>
                    <a:pt x="169" y="304"/>
                  </a:moveTo>
                  <a:lnTo>
                    <a:pt x="186" y="304"/>
                  </a:lnTo>
                  <a:lnTo>
                    <a:pt x="212" y="296"/>
                  </a:lnTo>
                  <a:lnTo>
                    <a:pt x="229" y="279"/>
                  </a:lnTo>
                  <a:lnTo>
                    <a:pt x="237" y="254"/>
                  </a:lnTo>
                  <a:lnTo>
                    <a:pt x="245" y="228"/>
                  </a:lnTo>
                  <a:lnTo>
                    <a:pt x="229" y="194"/>
                  </a:lnTo>
                  <a:lnTo>
                    <a:pt x="212" y="177"/>
                  </a:lnTo>
                  <a:lnTo>
                    <a:pt x="195" y="169"/>
                  </a:lnTo>
                  <a:lnTo>
                    <a:pt x="169" y="169"/>
                  </a:lnTo>
                  <a:lnTo>
                    <a:pt x="144" y="169"/>
                  </a:lnTo>
                  <a:lnTo>
                    <a:pt x="118" y="186"/>
                  </a:lnTo>
                  <a:lnTo>
                    <a:pt x="110" y="211"/>
                  </a:lnTo>
                  <a:lnTo>
                    <a:pt x="110" y="237"/>
                  </a:lnTo>
                  <a:lnTo>
                    <a:pt x="76" y="220"/>
                  </a:lnTo>
                  <a:lnTo>
                    <a:pt x="102" y="152"/>
                  </a:lnTo>
                  <a:lnTo>
                    <a:pt x="68" y="135"/>
                  </a:lnTo>
                  <a:lnTo>
                    <a:pt x="34" y="237"/>
                  </a:lnTo>
                  <a:lnTo>
                    <a:pt x="127" y="287"/>
                  </a:lnTo>
                  <a:lnTo>
                    <a:pt x="144" y="262"/>
                  </a:lnTo>
                  <a:lnTo>
                    <a:pt x="135" y="245"/>
                  </a:lnTo>
                  <a:lnTo>
                    <a:pt x="135" y="228"/>
                  </a:lnTo>
                  <a:lnTo>
                    <a:pt x="152" y="211"/>
                  </a:lnTo>
                  <a:lnTo>
                    <a:pt x="161" y="203"/>
                  </a:lnTo>
                  <a:lnTo>
                    <a:pt x="178" y="211"/>
                  </a:lnTo>
                  <a:lnTo>
                    <a:pt x="195" y="211"/>
                  </a:lnTo>
                  <a:lnTo>
                    <a:pt x="203" y="228"/>
                  </a:lnTo>
                  <a:lnTo>
                    <a:pt x="212" y="237"/>
                  </a:lnTo>
                  <a:lnTo>
                    <a:pt x="212" y="245"/>
                  </a:lnTo>
                  <a:lnTo>
                    <a:pt x="195" y="262"/>
                  </a:lnTo>
                  <a:lnTo>
                    <a:pt x="186" y="262"/>
                  </a:lnTo>
                  <a:lnTo>
                    <a:pt x="178" y="262"/>
                  </a:lnTo>
                  <a:lnTo>
                    <a:pt x="169" y="304"/>
                  </a:lnTo>
                  <a:close/>
                  <a:moveTo>
                    <a:pt x="93" y="42"/>
                  </a:moveTo>
                  <a:lnTo>
                    <a:pt x="85" y="67"/>
                  </a:lnTo>
                  <a:lnTo>
                    <a:pt x="93" y="93"/>
                  </a:lnTo>
                  <a:lnTo>
                    <a:pt x="110" y="110"/>
                  </a:lnTo>
                  <a:lnTo>
                    <a:pt x="118" y="118"/>
                  </a:lnTo>
                  <a:lnTo>
                    <a:pt x="144" y="127"/>
                  </a:lnTo>
                  <a:lnTo>
                    <a:pt x="169" y="135"/>
                  </a:lnTo>
                  <a:lnTo>
                    <a:pt x="212" y="152"/>
                  </a:lnTo>
                  <a:lnTo>
                    <a:pt x="245" y="143"/>
                  </a:lnTo>
                  <a:lnTo>
                    <a:pt x="271" y="127"/>
                  </a:lnTo>
                  <a:lnTo>
                    <a:pt x="288" y="110"/>
                  </a:lnTo>
                  <a:lnTo>
                    <a:pt x="288" y="76"/>
                  </a:lnTo>
                  <a:lnTo>
                    <a:pt x="279" y="59"/>
                  </a:lnTo>
                  <a:lnTo>
                    <a:pt x="271" y="42"/>
                  </a:lnTo>
                  <a:lnTo>
                    <a:pt x="254" y="33"/>
                  </a:lnTo>
                  <a:lnTo>
                    <a:pt x="229" y="25"/>
                  </a:lnTo>
                  <a:lnTo>
                    <a:pt x="203" y="17"/>
                  </a:lnTo>
                  <a:lnTo>
                    <a:pt x="161" y="0"/>
                  </a:lnTo>
                  <a:lnTo>
                    <a:pt x="127" y="8"/>
                  </a:lnTo>
                  <a:lnTo>
                    <a:pt x="102" y="25"/>
                  </a:lnTo>
                  <a:lnTo>
                    <a:pt x="93" y="42"/>
                  </a:lnTo>
                  <a:close/>
                  <a:moveTo>
                    <a:pt x="118" y="50"/>
                  </a:moveTo>
                  <a:lnTo>
                    <a:pt x="127" y="42"/>
                  </a:lnTo>
                  <a:lnTo>
                    <a:pt x="144" y="42"/>
                  </a:lnTo>
                  <a:lnTo>
                    <a:pt x="169" y="42"/>
                  </a:lnTo>
                  <a:lnTo>
                    <a:pt x="195" y="50"/>
                  </a:lnTo>
                  <a:lnTo>
                    <a:pt x="220" y="59"/>
                  </a:lnTo>
                  <a:lnTo>
                    <a:pt x="237" y="67"/>
                  </a:lnTo>
                  <a:lnTo>
                    <a:pt x="254" y="84"/>
                  </a:lnTo>
                  <a:lnTo>
                    <a:pt x="254" y="93"/>
                  </a:lnTo>
                  <a:lnTo>
                    <a:pt x="245" y="110"/>
                  </a:lnTo>
                  <a:lnTo>
                    <a:pt x="237" y="110"/>
                  </a:lnTo>
                  <a:lnTo>
                    <a:pt x="229" y="110"/>
                  </a:lnTo>
                  <a:lnTo>
                    <a:pt x="212" y="110"/>
                  </a:lnTo>
                  <a:lnTo>
                    <a:pt x="178" y="101"/>
                  </a:lnTo>
                  <a:lnTo>
                    <a:pt x="152" y="93"/>
                  </a:lnTo>
                  <a:lnTo>
                    <a:pt x="135" y="76"/>
                  </a:lnTo>
                  <a:lnTo>
                    <a:pt x="118" y="67"/>
                  </a:lnTo>
                  <a:lnTo>
                    <a:pt x="118" y="50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3" name="Rectangle 349">
              <a:extLst>
                <a:ext uri="{FF2B5EF4-FFF2-40B4-BE49-F238E27FC236}">
                  <a16:creationId xmlns:a16="http://schemas.microsoft.com/office/drawing/2014/main" id="{D8862561-34F4-4BA4-B1B1-D470241B0B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1325" y="53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4" name="Rectangle 350">
              <a:extLst>
                <a:ext uri="{FF2B5EF4-FFF2-40B4-BE49-F238E27FC236}">
                  <a16:creationId xmlns:a16="http://schemas.microsoft.com/office/drawing/2014/main" id="{89085293-B787-4387-A29C-657322CC8E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1335" y="50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5" name="Rectangle 351">
              <a:extLst>
                <a:ext uri="{FF2B5EF4-FFF2-40B4-BE49-F238E27FC236}">
                  <a16:creationId xmlns:a16="http://schemas.microsoft.com/office/drawing/2014/main" id="{D0C391F8-A726-413C-8A01-A079D2B219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1341" y="48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6" name="Freeform 352">
              <a:extLst>
                <a:ext uri="{FF2B5EF4-FFF2-40B4-BE49-F238E27FC236}">
                  <a16:creationId xmlns:a16="http://schemas.microsoft.com/office/drawing/2014/main" id="{CFD6CF15-8CCC-4FAA-98CA-EF7662867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3" y="306"/>
              <a:ext cx="37" cy="77"/>
            </a:xfrm>
            <a:custGeom>
              <a:avLst/>
              <a:gdLst>
                <a:gd name="T0" fmla="*/ 34 w 212"/>
                <a:gd name="T1" fmla="*/ 355 h 440"/>
                <a:gd name="T2" fmla="*/ 110 w 212"/>
                <a:gd name="T3" fmla="*/ 397 h 440"/>
                <a:gd name="T4" fmla="*/ 195 w 212"/>
                <a:gd name="T5" fmla="*/ 414 h 440"/>
                <a:gd name="T6" fmla="*/ 170 w 212"/>
                <a:gd name="T7" fmla="*/ 380 h 440"/>
                <a:gd name="T8" fmla="*/ 110 w 212"/>
                <a:gd name="T9" fmla="*/ 355 h 440"/>
                <a:gd name="T10" fmla="*/ 51 w 212"/>
                <a:gd name="T11" fmla="*/ 321 h 440"/>
                <a:gd name="T12" fmla="*/ 0 w 212"/>
                <a:gd name="T13" fmla="*/ 304 h 440"/>
                <a:gd name="T14" fmla="*/ 34 w 212"/>
                <a:gd name="T15" fmla="*/ 440 h 440"/>
                <a:gd name="T16" fmla="*/ 9 w 212"/>
                <a:gd name="T17" fmla="*/ 245 h 440"/>
                <a:gd name="T18" fmla="*/ 51 w 212"/>
                <a:gd name="T19" fmla="*/ 279 h 440"/>
                <a:gd name="T20" fmla="*/ 127 w 212"/>
                <a:gd name="T21" fmla="*/ 287 h 440"/>
                <a:gd name="T22" fmla="*/ 170 w 212"/>
                <a:gd name="T23" fmla="*/ 279 h 440"/>
                <a:gd name="T24" fmla="*/ 203 w 212"/>
                <a:gd name="T25" fmla="*/ 253 h 440"/>
                <a:gd name="T26" fmla="*/ 203 w 212"/>
                <a:gd name="T27" fmla="*/ 203 h 440"/>
                <a:gd name="T28" fmla="*/ 153 w 212"/>
                <a:gd name="T29" fmla="*/ 169 h 440"/>
                <a:gd name="T30" fmla="*/ 59 w 212"/>
                <a:gd name="T31" fmla="*/ 160 h 440"/>
                <a:gd name="T32" fmla="*/ 9 w 212"/>
                <a:gd name="T33" fmla="*/ 194 h 440"/>
                <a:gd name="T34" fmla="*/ 34 w 212"/>
                <a:gd name="T35" fmla="*/ 220 h 440"/>
                <a:gd name="T36" fmla="*/ 43 w 212"/>
                <a:gd name="T37" fmla="*/ 203 h 440"/>
                <a:gd name="T38" fmla="*/ 76 w 212"/>
                <a:gd name="T39" fmla="*/ 203 h 440"/>
                <a:gd name="T40" fmla="*/ 136 w 212"/>
                <a:gd name="T41" fmla="*/ 203 h 440"/>
                <a:gd name="T42" fmla="*/ 170 w 212"/>
                <a:gd name="T43" fmla="*/ 211 h 440"/>
                <a:gd name="T44" fmla="*/ 170 w 212"/>
                <a:gd name="T45" fmla="*/ 237 h 440"/>
                <a:gd name="T46" fmla="*/ 153 w 212"/>
                <a:gd name="T47" fmla="*/ 245 h 440"/>
                <a:gd name="T48" fmla="*/ 102 w 212"/>
                <a:gd name="T49" fmla="*/ 245 h 440"/>
                <a:gd name="T50" fmla="*/ 51 w 212"/>
                <a:gd name="T51" fmla="*/ 245 h 440"/>
                <a:gd name="T52" fmla="*/ 34 w 212"/>
                <a:gd name="T53" fmla="*/ 220 h 440"/>
                <a:gd name="T54" fmla="*/ 17 w 212"/>
                <a:gd name="T55" fmla="*/ 84 h 440"/>
                <a:gd name="T56" fmla="*/ 59 w 212"/>
                <a:gd name="T57" fmla="*/ 118 h 440"/>
                <a:gd name="T58" fmla="*/ 136 w 212"/>
                <a:gd name="T59" fmla="*/ 127 h 440"/>
                <a:gd name="T60" fmla="*/ 178 w 212"/>
                <a:gd name="T61" fmla="*/ 118 h 440"/>
                <a:gd name="T62" fmla="*/ 212 w 212"/>
                <a:gd name="T63" fmla="*/ 93 h 440"/>
                <a:gd name="T64" fmla="*/ 212 w 212"/>
                <a:gd name="T65" fmla="*/ 42 h 440"/>
                <a:gd name="T66" fmla="*/ 161 w 212"/>
                <a:gd name="T67" fmla="*/ 8 h 440"/>
                <a:gd name="T68" fmla="*/ 68 w 212"/>
                <a:gd name="T69" fmla="*/ 0 h 440"/>
                <a:gd name="T70" fmla="*/ 17 w 212"/>
                <a:gd name="T71" fmla="*/ 33 h 440"/>
                <a:gd name="T72" fmla="*/ 43 w 212"/>
                <a:gd name="T73" fmla="*/ 59 h 440"/>
                <a:gd name="T74" fmla="*/ 51 w 212"/>
                <a:gd name="T75" fmla="*/ 42 h 440"/>
                <a:gd name="T76" fmla="*/ 85 w 212"/>
                <a:gd name="T77" fmla="*/ 42 h 440"/>
                <a:gd name="T78" fmla="*/ 144 w 212"/>
                <a:gd name="T79" fmla="*/ 42 h 440"/>
                <a:gd name="T80" fmla="*/ 178 w 212"/>
                <a:gd name="T81" fmla="*/ 50 h 440"/>
                <a:gd name="T82" fmla="*/ 178 w 212"/>
                <a:gd name="T83" fmla="*/ 76 h 440"/>
                <a:gd name="T84" fmla="*/ 161 w 212"/>
                <a:gd name="T85" fmla="*/ 84 h 440"/>
                <a:gd name="T86" fmla="*/ 110 w 212"/>
                <a:gd name="T87" fmla="*/ 84 h 440"/>
                <a:gd name="T88" fmla="*/ 59 w 212"/>
                <a:gd name="T89" fmla="*/ 84 h 440"/>
                <a:gd name="T90" fmla="*/ 43 w 212"/>
                <a:gd name="T91" fmla="*/ 5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2" h="440">
                  <a:moveTo>
                    <a:pt x="34" y="440"/>
                  </a:moveTo>
                  <a:lnTo>
                    <a:pt x="34" y="355"/>
                  </a:lnTo>
                  <a:lnTo>
                    <a:pt x="76" y="380"/>
                  </a:lnTo>
                  <a:lnTo>
                    <a:pt x="110" y="397"/>
                  </a:lnTo>
                  <a:lnTo>
                    <a:pt x="153" y="414"/>
                  </a:lnTo>
                  <a:lnTo>
                    <a:pt x="195" y="414"/>
                  </a:lnTo>
                  <a:lnTo>
                    <a:pt x="195" y="380"/>
                  </a:lnTo>
                  <a:lnTo>
                    <a:pt x="170" y="380"/>
                  </a:lnTo>
                  <a:lnTo>
                    <a:pt x="136" y="372"/>
                  </a:lnTo>
                  <a:lnTo>
                    <a:pt x="110" y="355"/>
                  </a:lnTo>
                  <a:lnTo>
                    <a:pt x="76" y="347"/>
                  </a:lnTo>
                  <a:lnTo>
                    <a:pt x="51" y="321"/>
                  </a:lnTo>
                  <a:lnTo>
                    <a:pt x="34" y="304"/>
                  </a:lnTo>
                  <a:lnTo>
                    <a:pt x="0" y="304"/>
                  </a:lnTo>
                  <a:lnTo>
                    <a:pt x="0" y="440"/>
                  </a:lnTo>
                  <a:lnTo>
                    <a:pt x="34" y="440"/>
                  </a:lnTo>
                  <a:close/>
                  <a:moveTo>
                    <a:pt x="0" y="220"/>
                  </a:moveTo>
                  <a:lnTo>
                    <a:pt x="9" y="245"/>
                  </a:lnTo>
                  <a:lnTo>
                    <a:pt x="17" y="270"/>
                  </a:lnTo>
                  <a:lnTo>
                    <a:pt x="51" y="279"/>
                  </a:lnTo>
                  <a:lnTo>
                    <a:pt x="102" y="287"/>
                  </a:lnTo>
                  <a:lnTo>
                    <a:pt x="127" y="287"/>
                  </a:lnTo>
                  <a:lnTo>
                    <a:pt x="153" y="287"/>
                  </a:lnTo>
                  <a:lnTo>
                    <a:pt x="170" y="279"/>
                  </a:lnTo>
                  <a:lnTo>
                    <a:pt x="178" y="270"/>
                  </a:lnTo>
                  <a:lnTo>
                    <a:pt x="203" y="253"/>
                  </a:lnTo>
                  <a:lnTo>
                    <a:pt x="203" y="228"/>
                  </a:lnTo>
                  <a:lnTo>
                    <a:pt x="203" y="203"/>
                  </a:lnTo>
                  <a:lnTo>
                    <a:pt x="186" y="186"/>
                  </a:lnTo>
                  <a:lnTo>
                    <a:pt x="153" y="169"/>
                  </a:lnTo>
                  <a:lnTo>
                    <a:pt x="102" y="160"/>
                  </a:lnTo>
                  <a:lnTo>
                    <a:pt x="59" y="160"/>
                  </a:lnTo>
                  <a:lnTo>
                    <a:pt x="26" y="177"/>
                  </a:lnTo>
                  <a:lnTo>
                    <a:pt x="9" y="194"/>
                  </a:lnTo>
                  <a:lnTo>
                    <a:pt x="0" y="220"/>
                  </a:lnTo>
                  <a:close/>
                  <a:moveTo>
                    <a:pt x="34" y="220"/>
                  </a:moveTo>
                  <a:lnTo>
                    <a:pt x="34" y="211"/>
                  </a:lnTo>
                  <a:lnTo>
                    <a:pt x="43" y="203"/>
                  </a:lnTo>
                  <a:lnTo>
                    <a:pt x="59" y="203"/>
                  </a:lnTo>
                  <a:lnTo>
                    <a:pt x="76" y="203"/>
                  </a:lnTo>
                  <a:lnTo>
                    <a:pt x="102" y="203"/>
                  </a:lnTo>
                  <a:lnTo>
                    <a:pt x="136" y="203"/>
                  </a:lnTo>
                  <a:lnTo>
                    <a:pt x="153" y="203"/>
                  </a:lnTo>
                  <a:lnTo>
                    <a:pt x="170" y="211"/>
                  </a:lnTo>
                  <a:lnTo>
                    <a:pt x="170" y="228"/>
                  </a:lnTo>
                  <a:lnTo>
                    <a:pt x="170" y="237"/>
                  </a:lnTo>
                  <a:lnTo>
                    <a:pt x="161" y="245"/>
                  </a:lnTo>
                  <a:lnTo>
                    <a:pt x="153" y="245"/>
                  </a:lnTo>
                  <a:lnTo>
                    <a:pt x="136" y="253"/>
                  </a:lnTo>
                  <a:lnTo>
                    <a:pt x="102" y="245"/>
                  </a:lnTo>
                  <a:lnTo>
                    <a:pt x="76" y="245"/>
                  </a:lnTo>
                  <a:lnTo>
                    <a:pt x="51" y="245"/>
                  </a:lnTo>
                  <a:lnTo>
                    <a:pt x="34" y="237"/>
                  </a:lnTo>
                  <a:lnTo>
                    <a:pt x="34" y="220"/>
                  </a:lnTo>
                  <a:close/>
                  <a:moveTo>
                    <a:pt x="9" y="59"/>
                  </a:moveTo>
                  <a:lnTo>
                    <a:pt x="17" y="84"/>
                  </a:lnTo>
                  <a:lnTo>
                    <a:pt x="26" y="110"/>
                  </a:lnTo>
                  <a:lnTo>
                    <a:pt x="59" y="118"/>
                  </a:lnTo>
                  <a:lnTo>
                    <a:pt x="110" y="127"/>
                  </a:lnTo>
                  <a:lnTo>
                    <a:pt x="136" y="127"/>
                  </a:lnTo>
                  <a:lnTo>
                    <a:pt x="161" y="127"/>
                  </a:lnTo>
                  <a:lnTo>
                    <a:pt x="178" y="118"/>
                  </a:lnTo>
                  <a:lnTo>
                    <a:pt x="186" y="110"/>
                  </a:lnTo>
                  <a:lnTo>
                    <a:pt x="212" y="93"/>
                  </a:lnTo>
                  <a:lnTo>
                    <a:pt x="212" y="67"/>
                  </a:lnTo>
                  <a:lnTo>
                    <a:pt x="212" y="42"/>
                  </a:lnTo>
                  <a:lnTo>
                    <a:pt x="195" y="25"/>
                  </a:lnTo>
                  <a:lnTo>
                    <a:pt x="161" y="8"/>
                  </a:lnTo>
                  <a:lnTo>
                    <a:pt x="110" y="0"/>
                  </a:lnTo>
                  <a:lnTo>
                    <a:pt x="68" y="0"/>
                  </a:lnTo>
                  <a:lnTo>
                    <a:pt x="34" y="16"/>
                  </a:lnTo>
                  <a:lnTo>
                    <a:pt x="17" y="33"/>
                  </a:lnTo>
                  <a:lnTo>
                    <a:pt x="9" y="59"/>
                  </a:lnTo>
                  <a:close/>
                  <a:moveTo>
                    <a:pt x="43" y="59"/>
                  </a:moveTo>
                  <a:lnTo>
                    <a:pt x="43" y="50"/>
                  </a:lnTo>
                  <a:lnTo>
                    <a:pt x="51" y="42"/>
                  </a:lnTo>
                  <a:lnTo>
                    <a:pt x="68" y="42"/>
                  </a:lnTo>
                  <a:lnTo>
                    <a:pt x="85" y="42"/>
                  </a:lnTo>
                  <a:lnTo>
                    <a:pt x="110" y="42"/>
                  </a:lnTo>
                  <a:lnTo>
                    <a:pt x="144" y="42"/>
                  </a:lnTo>
                  <a:lnTo>
                    <a:pt x="161" y="42"/>
                  </a:lnTo>
                  <a:lnTo>
                    <a:pt x="178" y="50"/>
                  </a:lnTo>
                  <a:lnTo>
                    <a:pt x="178" y="67"/>
                  </a:lnTo>
                  <a:lnTo>
                    <a:pt x="178" y="76"/>
                  </a:lnTo>
                  <a:lnTo>
                    <a:pt x="170" y="84"/>
                  </a:lnTo>
                  <a:lnTo>
                    <a:pt x="161" y="84"/>
                  </a:lnTo>
                  <a:lnTo>
                    <a:pt x="144" y="93"/>
                  </a:lnTo>
                  <a:lnTo>
                    <a:pt x="110" y="84"/>
                  </a:lnTo>
                  <a:lnTo>
                    <a:pt x="85" y="84"/>
                  </a:lnTo>
                  <a:lnTo>
                    <a:pt x="59" y="84"/>
                  </a:lnTo>
                  <a:lnTo>
                    <a:pt x="43" y="76"/>
                  </a:lnTo>
                  <a:lnTo>
                    <a:pt x="43" y="59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7" name="Rectangle 353">
              <a:extLst>
                <a:ext uri="{FF2B5EF4-FFF2-40B4-BE49-F238E27FC236}">
                  <a16:creationId xmlns:a16="http://schemas.microsoft.com/office/drawing/2014/main" id="{8034B6B7-64D9-4001-866F-620CD3E1E9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0000">
              <a:off x="1333" y="32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8" name="Rectangle 354">
              <a:extLst>
                <a:ext uri="{FF2B5EF4-FFF2-40B4-BE49-F238E27FC236}">
                  <a16:creationId xmlns:a16="http://schemas.microsoft.com/office/drawing/2014/main" id="{D625E128-4980-4442-B5D6-7A8CE98EE2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0000">
              <a:off x="1333" y="29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9" name="Rectangle 355">
              <a:extLst>
                <a:ext uri="{FF2B5EF4-FFF2-40B4-BE49-F238E27FC236}">
                  <a16:creationId xmlns:a16="http://schemas.microsoft.com/office/drawing/2014/main" id="{A4A0AD73-FA56-4CD6-8410-3599D6814B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0000">
              <a:off x="1336" y="273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0" name="Freeform 356">
              <a:extLst>
                <a:ext uri="{FF2B5EF4-FFF2-40B4-BE49-F238E27FC236}">
                  <a16:creationId xmlns:a16="http://schemas.microsoft.com/office/drawing/2014/main" id="{CA84314F-DCE3-43FC-AFC3-6F55FEED5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" y="1408"/>
              <a:ext cx="71" cy="74"/>
            </a:xfrm>
            <a:custGeom>
              <a:avLst/>
              <a:gdLst>
                <a:gd name="T0" fmla="*/ 85 w 407"/>
                <a:gd name="T1" fmla="*/ 280 h 424"/>
                <a:gd name="T2" fmla="*/ 119 w 407"/>
                <a:gd name="T3" fmla="*/ 356 h 424"/>
                <a:gd name="T4" fmla="*/ 178 w 407"/>
                <a:gd name="T5" fmla="*/ 424 h 424"/>
                <a:gd name="T6" fmla="*/ 178 w 407"/>
                <a:gd name="T7" fmla="*/ 373 h 424"/>
                <a:gd name="T8" fmla="*/ 119 w 407"/>
                <a:gd name="T9" fmla="*/ 297 h 424"/>
                <a:gd name="T10" fmla="*/ 102 w 407"/>
                <a:gd name="T11" fmla="*/ 237 h 424"/>
                <a:gd name="T12" fmla="*/ 0 w 407"/>
                <a:gd name="T13" fmla="*/ 322 h 424"/>
                <a:gd name="T14" fmla="*/ 212 w 407"/>
                <a:gd name="T15" fmla="*/ 297 h 424"/>
                <a:gd name="T16" fmla="*/ 254 w 407"/>
                <a:gd name="T17" fmla="*/ 305 h 424"/>
                <a:gd name="T18" fmla="*/ 297 w 407"/>
                <a:gd name="T19" fmla="*/ 280 h 424"/>
                <a:gd name="T20" fmla="*/ 305 w 407"/>
                <a:gd name="T21" fmla="*/ 221 h 424"/>
                <a:gd name="T22" fmla="*/ 280 w 407"/>
                <a:gd name="T23" fmla="*/ 178 h 424"/>
                <a:gd name="T24" fmla="*/ 237 w 407"/>
                <a:gd name="T25" fmla="*/ 161 h 424"/>
                <a:gd name="T26" fmla="*/ 195 w 407"/>
                <a:gd name="T27" fmla="*/ 187 h 424"/>
                <a:gd name="T28" fmla="*/ 161 w 407"/>
                <a:gd name="T29" fmla="*/ 187 h 424"/>
                <a:gd name="T30" fmla="*/ 178 w 407"/>
                <a:gd name="T31" fmla="*/ 111 h 424"/>
                <a:gd name="T32" fmla="*/ 187 w 407"/>
                <a:gd name="T33" fmla="*/ 263 h 424"/>
                <a:gd name="T34" fmla="*/ 204 w 407"/>
                <a:gd name="T35" fmla="*/ 229 h 424"/>
                <a:gd name="T36" fmla="*/ 220 w 407"/>
                <a:gd name="T37" fmla="*/ 204 h 424"/>
                <a:gd name="T38" fmla="*/ 246 w 407"/>
                <a:gd name="T39" fmla="*/ 204 h 424"/>
                <a:gd name="T40" fmla="*/ 271 w 407"/>
                <a:gd name="T41" fmla="*/ 221 h 424"/>
                <a:gd name="T42" fmla="*/ 280 w 407"/>
                <a:gd name="T43" fmla="*/ 246 h 424"/>
                <a:gd name="T44" fmla="*/ 254 w 407"/>
                <a:gd name="T45" fmla="*/ 271 h 424"/>
                <a:gd name="T46" fmla="*/ 229 w 407"/>
                <a:gd name="T47" fmla="*/ 263 h 424"/>
                <a:gd name="T48" fmla="*/ 229 w 407"/>
                <a:gd name="T49" fmla="*/ 26 h 424"/>
                <a:gd name="T50" fmla="*/ 220 w 407"/>
                <a:gd name="T51" fmla="*/ 77 h 424"/>
                <a:gd name="T52" fmla="*/ 237 w 407"/>
                <a:gd name="T53" fmla="*/ 111 h 424"/>
                <a:gd name="T54" fmla="*/ 271 w 407"/>
                <a:gd name="T55" fmla="*/ 136 h 424"/>
                <a:gd name="T56" fmla="*/ 314 w 407"/>
                <a:gd name="T57" fmla="*/ 170 h 424"/>
                <a:gd name="T58" fmla="*/ 347 w 407"/>
                <a:gd name="T59" fmla="*/ 178 h 424"/>
                <a:gd name="T60" fmla="*/ 390 w 407"/>
                <a:gd name="T61" fmla="*/ 153 h 424"/>
                <a:gd name="T62" fmla="*/ 407 w 407"/>
                <a:gd name="T63" fmla="*/ 102 h 424"/>
                <a:gd name="T64" fmla="*/ 390 w 407"/>
                <a:gd name="T65" fmla="*/ 68 h 424"/>
                <a:gd name="T66" fmla="*/ 347 w 407"/>
                <a:gd name="T67" fmla="*/ 34 h 424"/>
                <a:gd name="T68" fmla="*/ 314 w 407"/>
                <a:gd name="T69" fmla="*/ 9 h 424"/>
                <a:gd name="T70" fmla="*/ 271 w 407"/>
                <a:gd name="T71" fmla="*/ 0 h 424"/>
                <a:gd name="T72" fmla="*/ 229 w 407"/>
                <a:gd name="T73" fmla="*/ 26 h 424"/>
                <a:gd name="T74" fmla="*/ 271 w 407"/>
                <a:gd name="T75" fmla="*/ 43 h 424"/>
                <a:gd name="T76" fmla="*/ 305 w 407"/>
                <a:gd name="T77" fmla="*/ 51 h 424"/>
                <a:gd name="T78" fmla="*/ 347 w 407"/>
                <a:gd name="T79" fmla="*/ 85 h 424"/>
                <a:gd name="T80" fmla="*/ 373 w 407"/>
                <a:gd name="T81" fmla="*/ 119 h 424"/>
                <a:gd name="T82" fmla="*/ 356 w 407"/>
                <a:gd name="T83" fmla="*/ 136 h 424"/>
                <a:gd name="T84" fmla="*/ 322 w 407"/>
                <a:gd name="T85" fmla="*/ 127 h 424"/>
                <a:gd name="T86" fmla="*/ 271 w 407"/>
                <a:gd name="T87" fmla="*/ 94 h 424"/>
                <a:gd name="T88" fmla="*/ 254 w 407"/>
                <a:gd name="T89" fmla="*/ 6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7" h="424">
                  <a:moveTo>
                    <a:pt x="34" y="348"/>
                  </a:moveTo>
                  <a:lnTo>
                    <a:pt x="85" y="280"/>
                  </a:lnTo>
                  <a:lnTo>
                    <a:pt x="102" y="322"/>
                  </a:lnTo>
                  <a:lnTo>
                    <a:pt x="119" y="356"/>
                  </a:lnTo>
                  <a:lnTo>
                    <a:pt x="144" y="398"/>
                  </a:lnTo>
                  <a:lnTo>
                    <a:pt x="178" y="424"/>
                  </a:lnTo>
                  <a:lnTo>
                    <a:pt x="195" y="398"/>
                  </a:lnTo>
                  <a:lnTo>
                    <a:pt x="178" y="373"/>
                  </a:lnTo>
                  <a:lnTo>
                    <a:pt x="153" y="356"/>
                  </a:lnTo>
                  <a:lnTo>
                    <a:pt x="119" y="297"/>
                  </a:lnTo>
                  <a:lnTo>
                    <a:pt x="110" y="263"/>
                  </a:lnTo>
                  <a:lnTo>
                    <a:pt x="102" y="237"/>
                  </a:lnTo>
                  <a:lnTo>
                    <a:pt x="85" y="221"/>
                  </a:lnTo>
                  <a:lnTo>
                    <a:pt x="0" y="322"/>
                  </a:lnTo>
                  <a:lnTo>
                    <a:pt x="34" y="348"/>
                  </a:lnTo>
                  <a:close/>
                  <a:moveTo>
                    <a:pt x="212" y="297"/>
                  </a:moveTo>
                  <a:lnTo>
                    <a:pt x="237" y="305"/>
                  </a:lnTo>
                  <a:lnTo>
                    <a:pt x="254" y="305"/>
                  </a:lnTo>
                  <a:lnTo>
                    <a:pt x="280" y="297"/>
                  </a:lnTo>
                  <a:lnTo>
                    <a:pt x="297" y="280"/>
                  </a:lnTo>
                  <a:lnTo>
                    <a:pt x="314" y="246"/>
                  </a:lnTo>
                  <a:lnTo>
                    <a:pt x="305" y="221"/>
                  </a:lnTo>
                  <a:lnTo>
                    <a:pt x="297" y="195"/>
                  </a:lnTo>
                  <a:lnTo>
                    <a:pt x="280" y="178"/>
                  </a:lnTo>
                  <a:lnTo>
                    <a:pt x="254" y="170"/>
                  </a:lnTo>
                  <a:lnTo>
                    <a:pt x="237" y="161"/>
                  </a:lnTo>
                  <a:lnTo>
                    <a:pt x="212" y="170"/>
                  </a:lnTo>
                  <a:lnTo>
                    <a:pt x="195" y="187"/>
                  </a:lnTo>
                  <a:lnTo>
                    <a:pt x="178" y="212"/>
                  </a:lnTo>
                  <a:lnTo>
                    <a:pt x="161" y="187"/>
                  </a:lnTo>
                  <a:lnTo>
                    <a:pt x="204" y="127"/>
                  </a:lnTo>
                  <a:lnTo>
                    <a:pt x="178" y="111"/>
                  </a:lnTo>
                  <a:lnTo>
                    <a:pt x="110" y="187"/>
                  </a:lnTo>
                  <a:lnTo>
                    <a:pt x="187" y="263"/>
                  </a:lnTo>
                  <a:lnTo>
                    <a:pt x="204" y="246"/>
                  </a:lnTo>
                  <a:lnTo>
                    <a:pt x="204" y="229"/>
                  </a:lnTo>
                  <a:lnTo>
                    <a:pt x="212" y="212"/>
                  </a:lnTo>
                  <a:lnTo>
                    <a:pt x="220" y="204"/>
                  </a:lnTo>
                  <a:lnTo>
                    <a:pt x="229" y="204"/>
                  </a:lnTo>
                  <a:lnTo>
                    <a:pt x="246" y="204"/>
                  </a:lnTo>
                  <a:lnTo>
                    <a:pt x="263" y="212"/>
                  </a:lnTo>
                  <a:lnTo>
                    <a:pt x="271" y="221"/>
                  </a:lnTo>
                  <a:lnTo>
                    <a:pt x="280" y="237"/>
                  </a:lnTo>
                  <a:lnTo>
                    <a:pt x="280" y="246"/>
                  </a:lnTo>
                  <a:lnTo>
                    <a:pt x="271" y="254"/>
                  </a:lnTo>
                  <a:lnTo>
                    <a:pt x="254" y="271"/>
                  </a:lnTo>
                  <a:lnTo>
                    <a:pt x="246" y="271"/>
                  </a:lnTo>
                  <a:lnTo>
                    <a:pt x="229" y="263"/>
                  </a:lnTo>
                  <a:lnTo>
                    <a:pt x="212" y="297"/>
                  </a:lnTo>
                  <a:close/>
                  <a:moveTo>
                    <a:pt x="229" y="26"/>
                  </a:moveTo>
                  <a:lnTo>
                    <a:pt x="220" y="51"/>
                  </a:lnTo>
                  <a:lnTo>
                    <a:pt x="220" y="77"/>
                  </a:lnTo>
                  <a:lnTo>
                    <a:pt x="229" y="94"/>
                  </a:lnTo>
                  <a:lnTo>
                    <a:pt x="237" y="111"/>
                  </a:lnTo>
                  <a:lnTo>
                    <a:pt x="254" y="119"/>
                  </a:lnTo>
                  <a:lnTo>
                    <a:pt x="271" y="136"/>
                  </a:lnTo>
                  <a:lnTo>
                    <a:pt x="297" y="153"/>
                  </a:lnTo>
                  <a:lnTo>
                    <a:pt x="314" y="170"/>
                  </a:lnTo>
                  <a:lnTo>
                    <a:pt x="331" y="170"/>
                  </a:lnTo>
                  <a:lnTo>
                    <a:pt x="347" y="178"/>
                  </a:lnTo>
                  <a:lnTo>
                    <a:pt x="373" y="170"/>
                  </a:lnTo>
                  <a:lnTo>
                    <a:pt x="390" y="153"/>
                  </a:lnTo>
                  <a:lnTo>
                    <a:pt x="407" y="127"/>
                  </a:lnTo>
                  <a:lnTo>
                    <a:pt x="407" y="102"/>
                  </a:lnTo>
                  <a:lnTo>
                    <a:pt x="398" y="85"/>
                  </a:lnTo>
                  <a:lnTo>
                    <a:pt x="390" y="68"/>
                  </a:lnTo>
                  <a:lnTo>
                    <a:pt x="373" y="51"/>
                  </a:lnTo>
                  <a:lnTo>
                    <a:pt x="347" y="34"/>
                  </a:lnTo>
                  <a:lnTo>
                    <a:pt x="331" y="26"/>
                  </a:lnTo>
                  <a:lnTo>
                    <a:pt x="314" y="9"/>
                  </a:lnTo>
                  <a:lnTo>
                    <a:pt x="288" y="9"/>
                  </a:lnTo>
                  <a:lnTo>
                    <a:pt x="271" y="0"/>
                  </a:lnTo>
                  <a:lnTo>
                    <a:pt x="254" y="9"/>
                  </a:lnTo>
                  <a:lnTo>
                    <a:pt x="229" y="26"/>
                  </a:lnTo>
                  <a:close/>
                  <a:moveTo>
                    <a:pt x="254" y="43"/>
                  </a:moveTo>
                  <a:lnTo>
                    <a:pt x="271" y="43"/>
                  </a:lnTo>
                  <a:lnTo>
                    <a:pt x="288" y="43"/>
                  </a:lnTo>
                  <a:lnTo>
                    <a:pt x="305" y="51"/>
                  </a:lnTo>
                  <a:lnTo>
                    <a:pt x="331" y="68"/>
                  </a:lnTo>
                  <a:lnTo>
                    <a:pt x="347" y="85"/>
                  </a:lnTo>
                  <a:lnTo>
                    <a:pt x="364" y="102"/>
                  </a:lnTo>
                  <a:lnTo>
                    <a:pt x="373" y="119"/>
                  </a:lnTo>
                  <a:lnTo>
                    <a:pt x="364" y="127"/>
                  </a:lnTo>
                  <a:lnTo>
                    <a:pt x="356" y="136"/>
                  </a:lnTo>
                  <a:lnTo>
                    <a:pt x="339" y="136"/>
                  </a:lnTo>
                  <a:lnTo>
                    <a:pt x="322" y="127"/>
                  </a:lnTo>
                  <a:lnTo>
                    <a:pt x="297" y="111"/>
                  </a:lnTo>
                  <a:lnTo>
                    <a:pt x="271" y="94"/>
                  </a:lnTo>
                  <a:lnTo>
                    <a:pt x="263" y="77"/>
                  </a:lnTo>
                  <a:lnTo>
                    <a:pt x="254" y="60"/>
                  </a:lnTo>
                  <a:lnTo>
                    <a:pt x="254" y="43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1" name="Rectangle 357">
              <a:extLst>
                <a:ext uri="{FF2B5EF4-FFF2-40B4-BE49-F238E27FC236}">
                  <a16:creationId xmlns:a16="http://schemas.microsoft.com/office/drawing/2014/main" id="{6EEDE828-A845-433B-BCDA-634372C906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20000">
              <a:off x="255" y="142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2" name="Rectangle 358">
              <a:extLst>
                <a:ext uri="{FF2B5EF4-FFF2-40B4-BE49-F238E27FC236}">
                  <a16:creationId xmlns:a16="http://schemas.microsoft.com/office/drawing/2014/main" id="{A14C91D0-3DFF-4531-B1F2-F8D366E3AF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20000">
              <a:off x="271" y="139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" name="Rectangle 359">
              <a:extLst>
                <a:ext uri="{FF2B5EF4-FFF2-40B4-BE49-F238E27FC236}">
                  <a16:creationId xmlns:a16="http://schemas.microsoft.com/office/drawing/2014/main" id="{50264A53-F655-4FA1-B159-5E8096099B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20000">
              <a:off x="287" y="137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4" name="Freeform 360">
              <a:extLst>
                <a:ext uri="{FF2B5EF4-FFF2-40B4-BE49-F238E27FC236}">
                  <a16:creationId xmlns:a16="http://schemas.microsoft.com/office/drawing/2014/main" id="{7C93C196-7579-4220-B27E-6A19E42FAC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8" y="74"/>
              <a:ext cx="47" cy="77"/>
            </a:xfrm>
            <a:custGeom>
              <a:avLst/>
              <a:gdLst>
                <a:gd name="T0" fmla="*/ 186 w 271"/>
                <a:gd name="T1" fmla="*/ 102 h 441"/>
                <a:gd name="T2" fmla="*/ 203 w 271"/>
                <a:gd name="T3" fmla="*/ 68 h 441"/>
                <a:gd name="T4" fmla="*/ 186 w 271"/>
                <a:gd name="T5" fmla="*/ 26 h 441"/>
                <a:gd name="T6" fmla="*/ 135 w 271"/>
                <a:gd name="T7" fmla="*/ 0 h 441"/>
                <a:gd name="T8" fmla="*/ 42 w 271"/>
                <a:gd name="T9" fmla="*/ 17 h 441"/>
                <a:gd name="T10" fmla="*/ 0 w 271"/>
                <a:gd name="T11" fmla="*/ 68 h 441"/>
                <a:gd name="T12" fmla="*/ 8 w 271"/>
                <a:gd name="T13" fmla="*/ 119 h 441"/>
                <a:gd name="T14" fmla="*/ 51 w 271"/>
                <a:gd name="T15" fmla="*/ 144 h 441"/>
                <a:gd name="T16" fmla="*/ 110 w 271"/>
                <a:gd name="T17" fmla="*/ 127 h 441"/>
                <a:gd name="T18" fmla="*/ 135 w 271"/>
                <a:gd name="T19" fmla="*/ 94 h 441"/>
                <a:gd name="T20" fmla="*/ 127 w 271"/>
                <a:gd name="T21" fmla="*/ 51 h 441"/>
                <a:gd name="T22" fmla="*/ 135 w 271"/>
                <a:gd name="T23" fmla="*/ 34 h 441"/>
                <a:gd name="T24" fmla="*/ 161 w 271"/>
                <a:gd name="T25" fmla="*/ 43 h 441"/>
                <a:gd name="T26" fmla="*/ 169 w 271"/>
                <a:gd name="T27" fmla="*/ 68 h 441"/>
                <a:gd name="T28" fmla="*/ 169 w 271"/>
                <a:gd name="T29" fmla="*/ 119 h 441"/>
                <a:gd name="T30" fmla="*/ 76 w 271"/>
                <a:gd name="T31" fmla="*/ 51 h 441"/>
                <a:gd name="T32" fmla="*/ 102 w 271"/>
                <a:gd name="T33" fmla="*/ 60 h 441"/>
                <a:gd name="T34" fmla="*/ 102 w 271"/>
                <a:gd name="T35" fmla="*/ 77 h 441"/>
                <a:gd name="T36" fmla="*/ 93 w 271"/>
                <a:gd name="T37" fmla="*/ 102 h 441"/>
                <a:gd name="T38" fmla="*/ 59 w 271"/>
                <a:gd name="T39" fmla="*/ 102 h 441"/>
                <a:gd name="T40" fmla="*/ 34 w 271"/>
                <a:gd name="T41" fmla="*/ 85 h 441"/>
                <a:gd name="T42" fmla="*/ 42 w 271"/>
                <a:gd name="T43" fmla="*/ 68 h 441"/>
                <a:gd name="T44" fmla="*/ 68 w 271"/>
                <a:gd name="T45" fmla="*/ 51 h 441"/>
                <a:gd name="T46" fmla="*/ 220 w 271"/>
                <a:gd name="T47" fmla="*/ 170 h 441"/>
                <a:gd name="T48" fmla="*/ 169 w 271"/>
                <a:gd name="T49" fmla="*/ 144 h 441"/>
                <a:gd name="T50" fmla="*/ 93 w 271"/>
                <a:gd name="T51" fmla="*/ 161 h 441"/>
                <a:gd name="T52" fmla="*/ 59 w 271"/>
                <a:gd name="T53" fmla="*/ 178 h 441"/>
                <a:gd name="T54" fmla="*/ 34 w 271"/>
                <a:gd name="T55" fmla="*/ 212 h 441"/>
                <a:gd name="T56" fmla="*/ 42 w 271"/>
                <a:gd name="T57" fmla="*/ 263 h 441"/>
                <a:gd name="T58" fmla="*/ 102 w 271"/>
                <a:gd name="T59" fmla="*/ 280 h 441"/>
                <a:gd name="T60" fmla="*/ 178 w 271"/>
                <a:gd name="T61" fmla="*/ 271 h 441"/>
                <a:gd name="T62" fmla="*/ 212 w 271"/>
                <a:gd name="T63" fmla="*/ 254 h 441"/>
                <a:gd name="T64" fmla="*/ 237 w 271"/>
                <a:gd name="T65" fmla="*/ 221 h 441"/>
                <a:gd name="T66" fmla="*/ 203 w 271"/>
                <a:gd name="T67" fmla="*/ 195 h 441"/>
                <a:gd name="T68" fmla="*/ 195 w 271"/>
                <a:gd name="T69" fmla="*/ 221 h 441"/>
                <a:gd name="T70" fmla="*/ 169 w 271"/>
                <a:gd name="T71" fmla="*/ 229 h 441"/>
                <a:gd name="T72" fmla="*/ 110 w 271"/>
                <a:gd name="T73" fmla="*/ 246 h 441"/>
                <a:gd name="T74" fmla="*/ 76 w 271"/>
                <a:gd name="T75" fmla="*/ 238 h 441"/>
                <a:gd name="T76" fmla="*/ 68 w 271"/>
                <a:gd name="T77" fmla="*/ 221 h 441"/>
                <a:gd name="T78" fmla="*/ 85 w 271"/>
                <a:gd name="T79" fmla="*/ 204 h 441"/>
                <a:gd name="T80" fmla="*/ 127 w 271"/>
                <a:gd name="T81" fmla="*/ 187 h 441"/>
                <a:gd name="T82" fmla="*/ 178 w 271"/>
                <a:gd name="T83" fmla="*/ 187 h 441"/>
                <a:gd name="T84" fmla="*/ 203 w 271"/>
                <a:gd name="T85" fmla="*/ 195 h 441"/>
                <a:gd name="T86" fmla="*/ 262 w 271"/>
                <a:gd name="T87" fmla="*/ 322 h 441"/>
                <a:gd name="T88" fmla="*/ 203 w 271"/>
                <a:gd name="T89" fmla="*/ 305 h 441"/>
                <a:gd name="T90" fmla="*/ 135 w 271"/>
                <a:gd name="T91" fmla="*/ 314 h 441"/>
                <a:gd name="T92" fmla="*/ 93 w 271"/>
                <a:gd name="T93" fmla="*/ 331 h 441"/>
                <a:gd name="T94" fmla="*/ 76 w 271"/>
                <a:gd name="T95" fmla="*/ 365 h 441"/>
                <a:gd name="T96" fmla="*/ 85 w 271"/>
                <a:gd name="T97" fmla="*/ 415 h 441"/>
                <a:gd name="T98" fmla="*/ 135 w 271"/>
                <a:gd name="T99" fmla="*/ 441 h 441"/>
                <a:gd name="T100" fmla="*/ 212 w 271"/>
                <a:gd name="T101" fmla="*/ 424 h 441"/>
                <a:gd name="T102" fmla="*/ 245 w 271"/>
                <a:gd name="T103" fmla="*/ 407 h 441"/>
                <a:gd name="T104" fmla="*/ 271 w 271"/>
                <a:gd name="T105" fmla="*/ 373 h 441"/>
                <a:gd name="T106" fmla="*/ 237 w 271"/>
                <a:gd name="T107" fmla="*/ 356 h 441"/>
                <a:gd name="T108" fmla="*/ 237 w 271"/>
                <a:gd name="T109" fmla="*/ 373 h 441"/>
                <a:gd name="T110" fmla="*/ 203 w 271"/>
                <a:gd name="T111" fmla="*/ 390 h 441"/>
                <a:gd name="T112" fmla="*/ 144 w 271"/>
                <a:gd name="T113" fmla="*/ 398 h 441"/>
                <a:gd name="T114" fmla="*/ 110 w 271"/>
                <a:gd name="T115" fmla="*/ 398 h 441"/>
                <a:gd name="T116" fmla="*/ 102 w 271"/>
                <a:gd name="T117" fmla="*/ 373 h 441"/>
                <a:gd name="T118" fmla="*/ 118 w 271"/>
                <a:gd name="T119" fmla="*/ 365 h 441"/>
                <a:gd name="T120" fmla="*/ 169 w 271"/>
                <a:gd name="T121" fmla="*/ 348 h 441"/>
                <a:gd name="T122" fmla="*/ 212 w 271"/>
                <a:gd name="T123" fmla="*/ 339 h 441"/>
                <a:gd name="T124" fmla="*/ 237 w 271"/>
                <a:gd name="T125" fmla="*/ 35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1" h="441">
                  <a:moveTo>
                    <a:pt x="169" y="119"/>
                  </a:moveTo>
                  <a:lnTo>
                    <a:pt x="186" y="102"/>
                  </a:lnTo>
                  <a:lnTo>
                    <a:pt x="195" y="94"/>
                  </a:lnTo>
                  <a:lnTo>
                    <a:pt x="203" y="68"/>
                  </a:lnTo>
                  <a:lnTo>
                    <a:pt x="203" y="51"/>
                  </a:lnTo>
                  <a:lnTo>
                    <a:pt x="186" y="26"/>
                  </a:lnTo>
                  <a:lnTo>
                    <a:pt x="169" y="9"/>
                  </a:lnTo>
                  <a:lnTo>
                    <a:pt x="135" y="0"/>
                  </a:lnTo>
                  <a:lnTo>
                    <a:pt x="85" y="0"/>
                  </a:lnTo>
                  <a:lnTo>
                    <a:pt x="42" y="17"/>
                  </a:lnTo>
                  <a:lnTo>
                    <a:pt x="17" y="43"/>
                  </a:lnTo>
                  <a:lnTo>
                    <a:pt x="0" y="68"/>
                  </a:lnTo>
                  <a:lnTo>
                    <a:pt x="0" y="94"/>
                  </a:lnTo>
                  <a:lnTo>
                    <a:pt x="8" y="119"/>
                  </a:lnTo>
                  <a:lnTo>
                    <a:pt x="34" y="136"/>
                  </a:lnTo>
                  <a:lnTo>
                    <a:pt x="51" y="144"/>
                  </a:lnTo>
                  <a:lnTo>
                    <a:pt x="85" y="136"/>
                  </a:lnTo>
                  <a:lnTo>
                    <a:pt x="110" y="127"/>
                  </a:lnTo>
                  <a:lnTo>
                    <a:pt x="127" y="111"/>
                  </a:lnTo>
                  <a:lnTo>
                    <a:pt x="135" y="94"/>
                  </a:lnTo>
                  <a:lnTo>
                    <a:pt x="135" y="68"/>
                  </a:lnTo>
                  <a:lnTo>
                    <a:pt x="127" y="51"/>
                  </a:lnTo>
                  <a:lnTo>
                    <a:pt x="110" y="34"/>
                  </a:lnTo>
                  <a:lnTo>
                    <a:pt x="135" y="34"/>
                  </a:lnTo>
                  <a:lnTo>
                    <a:pt x="152" y="43"/>
                  </a:lnTo>
                  <a:lnTo>
                    <a:pt x="161" y="43"/>
                  </a:lnTo>
                  <a:lnTo>
                    <a:pt x="169" y="60"/>
                  </a:lnTo>
                  <a:lnTo>
                    <a:pt x="169" y="68"/>
                  </a:lnTo>
                  <a:lnTo>
                    <a:pt x="152" y="85"/>
                  </a:lnTo>
                  <a:lnTo>
                    <a:pt x="169" y="119"/>
                  </a:lnTo>
                  <a:close/>
                  <a:moveTo>
                    <a:pt x="68" y="51"/>
                  </a:moveTo>
                  <a:lnTo>
                    <a:pt x="76" y="51"/>
                  </a:lnTo>
                  <a:lnTo>
                    <a:pt x="93" y="51"/>
                  </a:lnTo>
                  <a:lnTo>
                    <a:pt x="102" y="60"/>
                  </a:lnTo>
                  <a:lnTo>
                    <a:pt x="102" y="68"/>
                  </a:lnTo>
                  <a:lnTo>
                    <a:pt x="102" y="77"/>
                  </a:lnTo>
                  <a:lnTo>
                    <a:pt x="102" y="94"/>
                  </a:lnTo>
                  <a:lnTo>
                    <a:pt x="93" y="102"/>
                  </a:lnTo>
                  <a:lnTo>
                    <a:pt x="76" y="102"/>
                  </a:lnTo>
                  <a:lnTo>
                    <a:pt x="59" y="102"/>
                  </a:lnTo>
                  <a:lnTo>
                    <a:pt x="42" y="102"/>
                  </a:lnTo>
                  <a:lnTo>
                    <a:pt x="34" y="85"/>
                  </a:lnTo>
                  <a:lnTo>
                    <a:pt x="34" y="77"/>
                  </a:lnTo>
                  <a:lnTo>
                    <a:pt x="42" y="68"/>
                  </a:lnTo>
                  <a:lnTo>
                    <a:pt x="51" y="60"/>
                  </a:lnTo>
                  <a:lnTo>
                    <a:pt x="68" y="51"/>
                  </a:lnTo>
                  <a:close/>
                  <a:moveTo>
                    <a:pt x="237" y="195"/>
                  </a:moveTo>
                  <a:lnTo>
                    <a:pt x="220" y="170"/>
                  </a:lnTo>
                  <a:lnTo>
                    <a:pt x="203" y="153"/>
                  </a:lnTo>
                  <a:lnTo>
                    <a:pt x="169" y="144"/>
                  </a:lnTo>
                  <a:lnTo>
                    <a:pt x="118" y="153"/>
                  </a:lnTo>
                  <a:lnTo>
                    <a:pt x="93" y="161"/>
                  </a:lnTo>
                  <a:lnTo>
                    <a:pt x="76" y="170"/>
                  </a:lnTo>
                  <a:lnTo>
                    <a:pt x="59" y="178"/>
                  </a:lnTo>
                  <a:lnTo>
                    <a:pt x="42" y="187"/>
                  </a:lnTo>
                  <a:lnTo>
                    <a:pt x="34" y="212"/>
                  </a:lnTo>
                  <a:lnTo>
                    <a:pt x="34" y="238"/>
                  </a:lnTo>
                  <a:lnTo>
                    <a:pt x="42" y="263"/>
                  </a:lnTo>
                  <a:lnTo>
                    <a:pt x="68" y="280"/>
                  </a:lnTo>
                  <a:lnTo>
                    <a:pt x="102" y="280"/>
                  </a:lnTo>
                  <a:lnTo>
                    <a:pt x="152" y="280"/>
                  </a:lnTo>
                  <a:lnTo>
                    <a:pt x="178" y="271"/>
                  </a:lnTo>
                  <a:lnTo>
                    <a:pt x="195" y="263"/>
                  </a:lnTo>
                  <a:lnTo>
                    <a:pt x="212" y="254"/>
                  </a:lnTo>
                  <a:lnTo>
                    <a:pt x="220" y="238"/>
                  </a:lnTo>
                  <a:lnTo>
                    <a:pt x="237" y="221"/>
                  </a:lnTo>
                  <a:lnTo>
                    <a:pt x="237" y="195"/>
                  </a:lnTo>
                  <a:close/>
                  <a:moveTo>
                    <a:pt x="203" y="195"/>
                  </a:moveTo>
                  <a:lnTo>
                    <a:pt x="203" y="212"/>
                  </a:lnTo>
                  <a:lnTo>
                    <a:pt x="195" y="221"/>
                  </a:lnTo>
                  <a:lnTo>
                    <a:pt x="186" y="221"/>
                  </a:lnTo>
                  <a:lnTo>
                    <a:pt x="169" y="229"/>
                  </a:lnTo>
                  <a:lnTo>
                    <a:pt x="135" y="238"/>
                  </a:lnTo>
                  <a:lnTo>
                    <a:pt x="110" y="246"/>
                  </a:lnTo>
                  <a:lnTo>
                    <a:pt x="93" y="246"/>
                  </a:lnTo>
                  <a:lnTo>
                    <a:pt x="76" y="238"/>
                  </a:lnTo>
                  <a:lnTo>
                    <a:pt x="68" y="229"/>
                  </a:lnTo>
                  <a:lnTo>
                    <a:pt x="68" y="221"/>
                  </a:lnTo>
                  <a:lnTo>
                    <a:pt x="76" y="212"/>
                  </a:lnTo>
                  <a:lnTo>
                    <a:pt x="85" y="204"/>
                  </a:lnTo>
                  <a:lnTo>
                    <a:pt x="102" y="195"/>
                  </a:lnTo>
                  <a:lnTo>
                    <a:pt x="127" y="187"/>
                  </a:lnTo>
                  <a:lnTo>
                    <a:pt x="161" y="187"/>
                  </a:lnTo>
                  <a:lnTo>
                    <a:pt x="178" y="187"/>
                  </a:lnTo>
                  <a:lnTo>
                    <a:pt x="195" y="187"/>
                  </a:lnTo>
                  <a:lnTo>
                    <a:pt x="203" y="195"/>
                  </a:lnTo>
                  <a:close/>
                  <a:moveTo>
                    <a:pt x="271" y="348"/>
                  </a:moveTo>
                  <a:lnTo>
                    <a:pt x="262" y="322"/>
                  </a:lnTo>
                  <a:lnTo>
                    <a:pt x="237" y="305"/>
                  </a:lnTo>
                  <a:lnTo>
                    <a:pt x="203" y="305"/>
                  </a:lnTo>
                  <a:lnTo>
                    <a:pt x="161" y="305"/>
                  </a:lnTo>
                  <a:lnTo>
                    <a:pt x="135" y="314"/>
                  </a:lnTo>
                  <a:lnTo>
                    <a:pt x="110" y="322"/>
                  </a:lnTo>
                  <a:lnTo>
                    <a:pt x="93" y="331"/>
                  </a:lnTo>
                  <a:lnTo>
                    <a:pt x="85" y="339"/>
                  </a:lnTo>
                  <a:lnTo>
                    <a:pt x="76" y="365"/>
                  </a:lnTo>
                  <a:lnTo>
                    <a:pt x="76" y="390"/>
                  </a:lnTo>
                  <a:lnTo>
                    <a:pt x="85" y="415"/>
                  </a:lnTo>
                  <a:lnTo>
                    <a:pt x="102" y="432"/>
                  </a:lnTo>
                  <a:lnTo>
                    <a:pt x="135" y="441"/>
                  </a:lnTo>
                  <a:lnTo>
                    <a:pt x="186" y="432"/>
                  </a:lnTo>
                  <a:lnTo>
                    <a:pt x="212" y="424"/>
                  </a:lnTo>
                  <a:lnTo>
                    <a:pt x="229" y="415"/>
                  </a:lnTo>
                  <a:lnTo>
                    <a:pt x="245" y="407"/>
                  </a:lnTo>
                  <a:lnTo>
                    <a:pt x="262" y="398"/>
                  </a:lnTo>
                  <a:lnTo>
                    <a:pt x="271" y="373"/>
                  </a:lnTo>
                  <a:lnTo>
                    <a:pt x="271" y="348"/>
                  </a:lnTo>
                  <a:close/>
                  <a:moveTo>
                    <a:pt x="237" y="356"/>
                  </a:moveTo>
                  <a:lnTo>
                    <a:pt x="237" y="365"/>
                  </a:lnTo>
                  <a:lnTo>
                    <a:pt x="237" y="373"/>
                  </a:lnTo>
                  <a:lnTo>
                    <a:pt x="220" y="381"/>
                  </a:lnTo>
                  <a:lnTo>
                    <a:pt x="203" y="390"/>
                  </a:lnTo>
                  <a:lnTo>
                    <a:pt x="178" y="398"/>
                  </a:lnTo>
                  <a:lnTo>
                    <a:pt x="144" y="398"/>
                  </a:lnTo>
                  <a:lnTo>
                    <a:pt x="127" y="398"/>
                  </a:lnTo>
                  <a:lnTo>
                    <a:pt x="110" y="398"/>
                  </a:lnTo>
                  <a:lnTo>
                    <a:pt x="102" y="390"/>
                  </a:lnTo>
                  <a:lnTo>
                    <a:pt x="102" y="373"/>
                  </a:lnTo>
                  <a:lnTo>
                    <a:pt x="110" y="365"/>
                  </a:lnTo>
                  <a:lnTo>
                    <a:pt x="118" y="365"/>
                  </a:lnTo>
                  <a:lnTo>
                    <a:pt x="135" y="356"/>
                  </a:lnTo>
                  <a:lnTo>
                    <a:pt x="169" y="348"/>
                  </a:lnTo>
                  <a:lnTo>
                    <a:pt x="195" y="339"/>
                  </a:lnTo>
                  <a:lnTo>
                    <a:pt x="212" y="339"/>
                  </a:lnTo>
                  <a:lnTo>
                    <a:pt x="237" y="348"/>
                  </a:lnTo>
                  <a:lnTo>
                    <a:pt x="237" y="356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5" name="Rectangle 361">
              <a:extLst>
                <a:ext uri="{FF2B5EF4-FFF2-40B4-BE49-F238E27FC236}">
                  <a16:creationId xmlns:a16="http://schemas.microsoft.com/office/drawing/2014/main" id="{BDE6F7D6-69CF-44ED-BA97-98D25B92BB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20000">
              <a:off x="2156" y="6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6" name="Rectangle 362">
              <a:extLst>
                <a:ext uri="{FF2B5EF4-FFF2-40B4-BE49-F238E27FC236}">
                  <a16:creationId xmlns:a16="http://schemas.microsoft.com/office/drawing/2014/main" id="{1B706326-7974-4732-8EE1-DE6789DF5F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20000">
              <a:off x="2163" y="9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7" name="Rectangle 363">
              <a:extLst>
                <a:ext uri="{FF2B5EF4-FFF2-40B4-BE49-F238E27FC236}">
                  <a16:creationId xmlns:a16="http://schemas.microsoft.com/office/drawing/2014/main" id="{93B343EB-9E6E-424C-8F40-12986BDBE2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20000">
              <a:off x="2166" y="11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8" name="Freeform 364">
              <a:extLst>
                <a:ext uri="{FF2B5EF4-FFF2-40B4-BE49-F238E27FC236}">
                  <a16:creationId xmlns:a16="http://schemas.microsoft.com/office/drawing/2014/main" id="{3D18C4C2-0F0F-4CF1-9FC7-219E6FD15F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3" y="2835"/>
              <a:ext cx="52" cy="77"/>
            </a:xfrm>
            <a:custGeom>
              <a:avLst/>
              <a:gdLst>
                <a:gd name="T0" fmla="*/ 153 w 297"/>
                <a:gd name="T1" fmla="*/ 440 h 440"/>
                <a:gd name="T2" fmla="*/ 187 w 297"/>
                <a:gd name="T3" fmla="*/ 415 h 440"/>
                <a:gd name="T4" fmla="*/ 203 w 297"/>
                <a:gd name="T5" fmla="*/ 364 h 440"/>
                <a:gd name="T6" fmla="*/ 178 w 297"/>
                <a:gd name="T7" fmla="*/ 321 h 440"/>
                <a:gd name="T8" fmla="*/ 127 w 297"/>
                <a:gd name="T9" fmla="*/ 304 h 440"/>
                <a:gd name="T10" fmla="*/ 85 w 297"/>
                <a:gd name="T11" fmla="*/ 321 h 440"/>
                <a:gd name="T12" fmla="*/ 68 w 297"/>
                <a:gd name="T13" fmla="*/ 372 h 440"/>
                <a:gd name="T14" fmla="*/ 60 w 297"/>
                <a:gd name="T15" fmla="*/ 288 h 440"/>
                <a:gd name="T16" fmla="*/ 0 w 297"/>
                <a:gd name="T17" fmla="*/ 372 h 440"/>
                <a:gd name="T18" fmla="*/ 102 w 297"/>
                <a:gd name="T19" fmla="*/ 398 h 440"/>
                <a:gd name="T20" fmla="*/ 102 w 297"/>
                <a:gd name="T21" fmla="*/ 364 h 440"/>
                <a:gd name="T22" fmla="*/ 127 w 297"/>
                <a:gd name="T23" fmla="*/ 347 h 440"/>
                <a:gd name="T24" fmla="*/ 161 w 297"/>
                <a:gd name="T25" fmla="*/ 355 h 440"/>
                <a:gd name="T26" fmla="*/ 170 w 297"/>
                <a:gd name="T27" fmla="*/ 372 h 440"/>
                <a:gd name="T28" fmla="*/ 161 w 297"/>
                <a:gd name="T29" fmla="*/ 398 h 440"/>
                <a:gd name="T30" fmla="*/ 136 w 297"/>
                <a:gd name="T31" fmla="*/ 406 h 440"/>
                <a:gd name="T32" fmla="*/ 51 w 297"/>
                <a:gd name="T33" fmla="*/ 194 h 440"/>
                <a:gd name="T34" fmla="*/ 60 w 297"/>
                <a:gd name="T35" fmla="*/ 237 h 440"/>
                <a:gd name="T36" fmla="*/ 85 w 297"/>
                <a:gd name="T37" fmla="*/ 262 h 440"/>
                <a:gd name="T38" fmla="*/ 127 w 297"/>
                <a:gd name="T39" fmla="*/ 279 h 440"/>
                <a:gd name="T40" fmla="*/ 212 w 297"/>
                <a:gd name="T41" fmla="*/ 288 h 440"/>
                <a:gd name="T42" fmla="*/ 246 w 297"/>
                <a:gd name="T43" fmla="*/ 254 h 440"/>
                <a:gd name="T44" fmla="*/ 237 w 297"/>
                <a:gd name="T45" fmla="*/ 203 h 440"/>
                <a:gd name="T46" fmla="*/ 212 w 297"/>
                <a:gd name="T47" fmla="*/ 177 h 440"/>
                <a:gd name="T48" fmla="*/ 170 w 297"/>
                <a:gd name="T49" fmla="*/ 161 h 440"/>
                <a:gd name="T50" fmla="*/ 85 w 297"/>
                <a:gd name="T51" fmla="*/ 152 h 440"/>
                <a:gd name="T52" fmla="*/ 51 w 297"/>
                <a:gd name="T53" fmla="*/ 194 h 440"/>
                <a:gd name="T54" fmla="*/ 93 w 297"/>
                <a:gd name="T55" fmla="*/ 186 h 440"/>
                <a:gd name="T56" fmla="*/ 127 w 297"/>
                <a:gd name="T57" fmla="*/ 186 h 440"/>
                <a:gd name="T58" fmla="*/ 187 w 297"/>
                <a:gd name="T59" fmla="*/ 211 h 440"/>
                <a:gd name="T60" fmla="*/ 212 w 297"/>
                <a:gd name="T61" fmla="*/ 228 h 440"/>
                <a:gd name="T62" fmla="*/ 212 w 297"/>
                <a:gd name="T63" fmla="*/ 254 h 440"/>
                <a:gd name="T64" fmla="*/ 187 w 297"/>
                <a:gd name="T65" fmla="*/ 254 h 440"/>
                <a:gd name="T66" fmla="*/ 144 w 297"/>
                <a:gd name="T67" fmla="*/ 245 h 440"/>
                <a:gd name="T68" fmla="*/ 93 w 297"/>
                <a:gd name="T69" fmla="*/ 228 h 440"/>
                <a:gd name="T70" fmla="*/ 85 w 297"/>
                <a:gd name="T71" fmla="*/ 203 h 440"/>
                <a:gd name="T72" fmla="*/ 93 w 297"/>
                <a:gd name="T73" fmla="*/ 67 h 440"/>
                <a:gd name="T74" fmla="*/ 119 w 297"/>
                <a:gd name="T75" fmla="*/ 101 h 440"/>
                <a:gd name="T76" fmla="*/ 153 w 297"/>
                <a:gd name="T77" fmla="*/ 118 h 440"/>
                <a:gd name="T78" fmla="*/ 220 w 297"/>
                <a:gd name="T79" fmla="*/ 144 h 440"/>
                <a:gd name="T80" fmla="*/ 280 w 297"/>
                <a:gd name="T81" fmla="*/ 127 h 440"/>
                <a:gd name="T82" fmla="*/ 297 w 297"/>
                <a:gd name="T83" fmla="*/ 76 h 440"/>
                <a:gd name="T84" fmla="*/ 280 w 297"/>
                <a:gd name="T85" fmla="*/ 34 h 440"/>
                <a:gd name="T86" fmla="*/ 237 w 297"/>
                <a:gd name="T87" fmla="*/ 17 h 440"/>
                <a:gd name="T88" fmla="*/ 170 w 297"/>
                <a:gd name="T89" fmla="*/ 0 h 440"/>
                <a:gd name="T90" fmla="*/ 110 w 297"/>
                <a:gd name="T91" fmla="*/ 17 h 440"/>
                <a:gd name="T92" fmla="*/ 127 w 297"/>
                <a:gd name="T93" fmla="*/ 51 h 440"/>
                <a:gd name="T94" fmla="*/ 153 w 297"/>
                <a:gd name="T95" fmla="*/ 34 h 440"/>
                <a:gd name="T96" fmla="*/ 203 w 297"/>
                <a:gd name="T97" fmla="*/ 42 h 440"/>
                <a:gd name="T98" fmla="*/ 246 w 297"/>
                <a:gd name="T99" fmla="*/ 67 h 440"/>
                <a:gd name="T100" fmla="*/ 263 w 297"/>
                <a:gd name="T101" fmla="*/ 93 h 440"/>
                <a:gd name="T102" fmla="*/ 246 w 297"/>
                <a:gd name="T103" fmla="*/ 101 h 440"/>
                <a:gd name="T104" fmla="*/ 220 w 297"/>
                <a:gd name="T105" fmla="*/ 101 h 440"/>
                <a:gd name="T106" fmla="*/ 161 w 297"/>
                <a:gd name="T107" fmla="*/ 84 h 440"/>
                <a:gd name="T108" fmla="*/ 127 w 297"/>
                <a:gd name="T109" fmla="*/ 5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7" h="440">
                  <a:moveTo>
                    <a:pt x="127" y="440"/>
                  </a:moveTo>
                  <a:lnTo>
                    <a:pt x="153" y="440"/>
                  </a:lnTo>
                  <a:lnTo>
                    <a:pt x="170" y="431"/>
                  </a:lnTo>
                  <a:lnTo>
                    <a:pt x="187" y="415"/>
                  </a:lnTo>
                  <a:lnTo>
                    <a:pt x="203" y="398"/>
                  </a:lnTo>
                  <a:lnTo>
                    <a:pt x="203" y="364"/>
                  </a:lnTo>
                  <a:lnTo>
                    <a:pt x="195" y="338"/>
                  </a:lnTo>
                  <a:lnTo>
                    <a:pt x="178" y="321"/>
                  </a:lnTo>
                  <a:lnTo>
                    <a:pt x="153" y="304"/>
                  </a:lnTo>
                  <a:lnTo>
                    <a:pt x="127" y="304"/>
                  </a:lnTo>
                  <a:lnTo>
                    <a:pt x="102" y="313"/>
                  </a:lnTo>
                  <a:lnTo>
                    <a:pt x="85" y="321"/>
                  </a:lnTo>
                  <a:lnTo>
                    <a:pt x="68" y="347"/>
                  </a:lnTo>
                  <a:lnTo>
                    <a:pt x="68" y="372"/>
                  </a:lnTo>
                  <a:lnTo>
                    <a:pt x="43" y="355"/>
                  </a:lnTo>
                  <a:lnTo>
                    <a:pt x="60" y="288"/>
                  </a:lnTo>
                  <a:lnTo>
                    <a:pt x="26" y="279"/>
                  </a:lnTo>
                  <a:lnTo>
                    <a:pt x="0" y="372"/>
                  </a:lnTo>
                  <a:lnTo>
                    <a:pt x="93" y="423"/>
                  </a:lnTo>
                  <a:lnTo>
                    <a:pt x="102" y="398"/>
                  </a:lnTo>
                  <a:lnTo>
                    <a:pt x="102" y="381"/>
                  </a:lnTo>
                  <a:lnTo>
                    <a:pt x="102" y="364"/>
                  </a:lnTo>
                  <a:lnTo>
                    <a:pt x="110" y="347"/>
                  </a:lnTo>
                  <a:lnTo>
                    <a:pt x="127" y="347"/>
                  </a:lnTo>
                  <a:lnTo>
                    <a:pt x="144" y="347"/>
                  </a:lnTo>
                  <a:lnTo>
                    <a:pt x="161" y="355"/>
                  </a:lnTo>
                  <a:lnTo>
                    <a:pt x="170" y="364"/>
                  </a:lnTo>
                  <a:lnTo>
                    <a:pt x="170" y="372"/>
                  </a:lnTo>
                  <a:lnTo>
                    <a:pt x="170" y="381"/>
                  </a:lnTo>
                  <a:lnTo>
                    <a:pt x="161" y="398"/>
                  </a:lnTo>
                  <a:lnTo>
                    <a:pt x="153" y="406"/>
                  </a:lnTo>
                  <a:lnTo>
                    <a:pt x="136" y="406"/>
                  </a:lnTo>
                  <a:lnTo>
                    <a:pt x="127" y="440"/>
                  </a:lnTo>
                  <a:close/>
                  <a:moveTo>
                    <a:pt x="51" y="194"/>
                  </a:moveTo>
                  <a:lnTo>
                    <a:pt x="51" y="220"/>
                  </a:lnTo>
                  <a:lnTo>
                    <a:pt x="60" y="237"/>
                  </a:lnTo>
                  <a:lnTo>
                    <a:pt x="68" y="254"/>
                  </a:lnTo>
                  <a:lnTo>
                    <a:pt x="85" y="262"/>
                  </a:lnTo>
                  <a:lnTo>
                    <a:pt x="102" y="271"/>
                  </a:lnTo>
                  <a:lnTo>
                    <a:pt x="127" y="279"/>
                  </a:lnTo>
                  <a:lnTo>
                    <a:pt x="178" y="296"/>
                  </a:lnTo>
                  <a:lnTo>
                    <a:pt x="212" y="288"/>
                  </a:lnTo>
                  <a:lnTo>
                    <a:pt x="237" y="279"/>
                  </a:lnTo>
                  <a:lnTo>
                    <a:pt x="246" y="254"/>
                  </a:lnTo>
                  <a:lnTo>
                    <a:pt x="246" y="228"/>
                  </a:lnTo>
                  <a:lnTo>
                    <a:pt x="237" y="203"/>
                  </a:lnTo>
                  <a:lnTo>
                    <a:pt x="229" y="186"/>
                  </a:lnTo>
                  <a:lnTo>
                    <a:pt x="212" y="177"/>
                  </a:lnTo>
                  <a:lnTo>
                    <a:pt x="195" y="169"/>
                  </a:lnTo>
                  <a:lnTo>
                    <a:pt x="170" y="161"/>
                  </a:lnTo>
                  <a:lnTo>
                    <a:pt x="119" y="152"/>
                  </a:lnTo>
                  <a:lnTo>
                    <a:pt x="85" y="152"/>
                  </a:lnTo>
                  <a:lnTo>
                    <a:pt x="68" y="169"/>
                  </a:lnTo>
                  <a:lnTo>
                    <a:pt x="51" y="194"/>
                  </a:lnTo>
                  <a:close/>
                  <a:moveTo>
                    <a:pt x="85" y="203"/>
                  </a:moveTo>
                  <a:lnTo>
                    <a:pt x="93" y="186"/>
                  </a:lnTo>
                  <a:lnTo>
                    <a:pt x="110" y="186"/>
                  </a:lnTo>
                  <a:lnTo>
                    <a:pt x="127" y="186"/>
                  </a:lnTo>
                  <a:lnTo>
                    <a:pt x="153" y="194"/>
                  </a:lnTo>
                  <a:lnTo>
                    <a:pt x="187" y="211"/>
                  </a:lnTo>
                  <a:lnTo>
                    <a:pt x="203" y="220"/>
                  </a:lnTo>
                  <a:lnTo>
                    <a:pt x="212" y="228"/>
                  </a:lnTo>
                  <a:lnTo>
                    <a:pt x="220" y="245"/>
                  </a:lnTo>
                  <a:lnTo>
                    <a:pt x="212" y="254"/>
                  </a:lnTo>
                  <a:lnTo>
                    <a:pt x="203" y="254"/>
                  </a:lnTo>
                  <a:lnTo>
                    <a:pt x="187" y="254"/>
                  </a:lnTo>
                  <a:lnTo>
                    <a:pt x="170" y="254"/>
                  </a:lnTo>
                  <a:lnTo>
                    <a:pt x="144" y="245"/>
                  </a:lnTo>
                  <a:lnTo>
                    <a:pt x="110" y="237"/>
                  </a:lnTo>
                  <a:lnTo>
                    <a:pt x="93" y="228"/>
                  </a:lnTo>
                  <a:lnTo>
                    <a:pt x="85" y="211"/>
                  </a:lnTo>
                  <a:lnTo>
                    <a:pt x="85" y="203"/>
                  </a:lnTo>
                  <a:close/>
                  <a:moveTo>
                    <a:pt x="102" y="42"/>
                  </a:moveTo>
                  <a:lnTo>
                    <a:pt x="93" y="67"/>
                  </a:lnTo>
                  <a:lnTo>
                    <a:pt x="102" y="84"/>
                  </a:lnTo>
                  <a:lnTo>
                    <a:pt x="119" y="101"/>
                  </a:lnTo>
                  <a:lnTo>
                    <a:pt x="127" y="110"/>
                  </a:lnTo>
                  <a:lnTo>
                    <a:pt x="153" y="118"/>
                  </a:lnTo>
                  <a:lnTo>
                    <a:pt x="178" y="127"/>
                  </a:lnTo>
                  <a:lnTo>
                    <a:pt x="220" y="144"/>
                  </a:lnTo>
                  <a:lnTo>
                    <a:pt x="254" y="135"/>
                  </a:lnTo>
                  <a:lnTo>
                    <a:pt x="280" y="127"/>
                  </a:lnTo>
                  <a:lnTo>
                    <a:pt x="297" y="101"/>
                  </a:lnTo>
                  <a:lnTo>
                    <a:pt x="297" y="76"/>
                  </a:lnTo>
                  <a:lnTo>
                    <a:pt x="288" y="51"/>
                  </a:lnTo>
                  <a:lnTo>
                    <a:pt x="280" y="34"/>
                  </a:lnTo>
                  <a:lnTo>
                    <a:pt x="263" y="25"/>
                  </a:lnTo>
                  <a:lnTo>
                    <a:pt x="237" y="17"/>
                  </a:lnTo>
                  <a:lnTo>
                    <a:pt x="212" y="8"/>
                  </a:lnTo>
                  <a:lnTo>
                    <a:pt x="170" y="0"/>
                  </a:lnTo>
                  <a:lnTo>
                    <a:pt x="136" y="0"/>
                  </a:lnTo>
                  <a:lnTo>
                    <a:pt x="110" y="17"/>
                  </a:lnTo>
                  <a:lnTo>
                    <a:pt x="102" y="42"/>
                  </a:lnTo>
                  <a:close/>
                  <a:moveTo>
                    <a:pt x="127" y="51"/>
                  </a:moveTo>
                  <a:lnTo>
                    <a:pt x="136" y="34"/>
                  </a:lnTo>
                  <a:lnTo>
                    <a:pt x="153" y="34"/>
                  </a:lnTo>
                  <a:lnTo>
                    <a:pt x="178" y="34"/>
                  </a:lnTo>
                  <a:lnTo>
                    <a:pt x="203" y="42"/>
                  </a:lnTo>
                  <a:lnTo>
                    <a:pt x="229" y="59"/>
                  </a:lnTo>
                  <a:lnTo>
                    <a:pt x="246" y="67"/>
                  </a:lnTo>
                  <a:lnTo>
                    <a:pt x="263" y="76"/>
                  </a:lnTo>
                  <a:lnTo>
                    <a:pt x="263" y="93"/>
                  </a:lnTo>
                  <a:lnTo>
                    <a:pt x="254" y="101"/>
                  </a:lnTo>
                  <a:lnTo>
                    <a:pt x="246" y="101"/>
                  </a:lnTo>
                  <a:lnTo>
                    <a:pt x="237" y="101"/>
                  </a:lnTo>
                  <a:lnTo>
                    <a:pt x="220" y="101"/>
                  </a:lnTo>
                  <a:lnTo>
                    <a:pt x="187" y="93"/>
                  </a:lnTo>
                  <a:lnTo>
                    <a:pt x="161" y="84"/>
                  </a:lnTo>
                  <a:lnTo>
                    <a:pt x="144" y="76"/>
                  </a:lnTo>
                  <a:lnTo>
                    <a:pt x="127" y="59"/>
                  </a:lnTo>
                  <a:lnTo>
                    <a:pt x="127" y="51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9" name="Rectangle 365">
              <a:extLst>
                <a:ext uri="{FF2B5EF4-FFF2-40B4-BE49-F238E27FC236}">
                  <a16:creationId xmlns:a16="http://schemas.microsoft.com/office/drawing/2014/main" id="{950DE6CC-D632-4641-83B3-F4ED2AF3EC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2506" y="285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0" name="Rectangle 366">
              <a:extLst>
                <a:ext uri="{FF2B5EF4-FFF2-40B4-BE49-F238E27FC236}">
                  <a16:creationId xmlns:a16="http://schemas.microsoft.com/office/drawing/2014/main" id="{9E268B59-95D5-4F47-A47E-80E27AC20F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2516" y="282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" name="Rectangle 367">
              <a:extLst>
                <a:ext uri="{FF2B5EF4-FFF2-40B4-BE49-F238E27FC236}">
                  <a16:creationId xmlns:a16="http://schemas.microsoft.com/office/drawing/2014/main" id="{4A85D13A-0DFF-4840-95F2-07B5CB481E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2523" y="280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2" name="Freeform 368">
              <a:extLst>
                <a:ext uri="{FF2B5EF4-FFF2-40B4-BE49-F238E27FC236}">
                  <a16:creationId xmlns:a16="http://schemas.microsoft.com/office/drawing/2014/main" id="{055F431D-6D63-4E96-9A76-4057CC3730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352"/>
              <a:ext cx="80" cy="47"/>
            </a:xfrm>
            <a:custGeom>
              <a:avLst/>
              <a:gdLst>
                <a:gd name="T0" fmla="*/ 93 w 457"/>
                <a:gd name="T1" fmla="*/ 102 h 271"/>
                <a:gd name="T2" fmla="*/ 68 w 457"/>
                <a:gd name="T3" fmla="*/ 186 h 271"/>
                <a:gd name="T4" fmla="*/ 68 w 457"/>
                <a:gd name="T5" fmla="*/ 271 h 271"/>
                <a:gd name="T6" fmla="*/ 102 w 457"/>
                <a:gd name="T7" fmla="*/ 237 h 271"/>
                <a:gd name="T8" fmla="*/ 110 w 457"/>
                <a:gd name="T9" fmla="*/ 135 h 271"/>
                <a:gd name="T10" fmla="*/ 136 w 457"/>
                <a:gd name="T11" fmla="*/ 85 h 271"/>
                <a:gd name="T12" fmla="*/ 0 w 457"/>
                <a:gd name="T13" fmla="*/ 85 h 271"/>
                <a:gd name="T14" fmla="*/ 178 w 457"/>
                <a:gd name="T15" fmla="*/ 195 h 271"/>
                <a:gd name="T16" fmla="*/ 212 w 457"/>
                <a:gd name="T17" fmla="*/ 229 h 271"/>
                <a:gd name="T18" fmla="*/ 254 w 457"/>
                <a:gd name="T19" fmla="*/ 237 h 271"/>
                <a:gd name="T20" fmla="*/ 305 w 457"/>
                <a:gd name="T21" fmla="*/ 203 h 271"/>
                <a:gd name="T22" fmla="*/ 305 w 457"/>
                <a:gd name="T23" fmla="*/ 152 h 271"/>
                <a:gd name="T24" fmla="*/ 280 w 457"/>
                <a:gd name="T25" fmla="*/ 110 h 271"/>
                <a:gd name="T26" fmla="*/ 229 w 457"/>
                <a:gd name="T27" fmla="*/ 102 h 271"/>
                <a:gd name="T28" fmla="*/ 204 w 457"/>
                <a:gd name="T29" fmla="*/ 76 h 271"/>
                <a:gd name="T30" fmla="*/ 271 w 457"/>
                <a:gd name="T31" fmla="*/ 25 h 271"/>
                <a:gd name="T32" fmla="*/ 178 w 457"/>
                <a:gd name="T33" fmla="*/ 152 h 271"/>
                <a:gd name="T34" fmla="*/ 220 w 457"/>
                <a:gd name="T35" fmla="*/ 144 h 271"/>
                <a:gd name="T36" fmla="*/ 246 w 457"/>
                <a:gd name="T37" fmla="*/ 135 h 271"/>
                <a:gd name="T38" fmla="*/ 263 w 457"/>
                <a:gd name="T39" fmla="*/ 144 h 271"/>
                <a:gd name="T40" fmla="*/ 271 w 457"/>
                <a:gd name="T41" fmla="*/ 178 h 271"/>
                <a:gd name="T42" fmla="*/ 263 w 457"/>
                <a:gd name="T43" fmla="*/ 203 h 271"/>
                <a:gd name="T44" fmla="*/ 237 w 457"/>
                <a:gd name="T45" fmla="*/ 203 h 271"/>
                <a:gd name="T46" fmla="*/ 212 w 457"/>
                <a:gd name="T47" fmla="*/ 186 h 271"/>
                <a:gd name="T48" fmla="*/ 364 w 457"/>
                <a:gd name="T49" fmla="*/ 0 h 271"/>
                <a:gd name="T50" fmla="*/ 331 w 457"/>
                <a:gd name="T51" fmla="*/ 34 h 271"/>
                <a:gd name="T52" fmla="*/ 322 w 457"/>
                <a:gd name="T53" fmla="*/ 110 h 271"/>
                <a:gd name="T54" fmla="*/ 339 w 457"/>
                <a:gd name="T55" fmla="*/ 161 h 271"/>
                <a:gd name="T56" fmla="*/ 356 w 457"/>
                <a:gd name="T57" fmla="*/ 186 h 271"/>
                <a:gd name="T58" fmla="*/ 407 w 457"/>
                <a:gd name="T59" fmla="*/ 203 h 271"/>
                <a:gd name="T60" fmla="*/ 449 w 457"/>
                <a:gd name="T61" fmla="*/ 169 h 271"/>
                <a:gd name="T62" fmla="*/ 449 w 457"/>
                <a:gd name="T63" fmla="*/ 85 h 271"/>
                <a:gd name="T64" fmla="*/ 432 w 457"/>
                <a:gd name="T65" fmla="*/ 42 h 271"/>
                <a:gd name="T66" fmla="*/ 415 w 457"/>
                <a:gd name="T67" fmla="*/ 8 h 271"/>
                <a:gd name="T68" fmla="*/ 364 w 457"/>
                <a:gd name="T69" fmla="*/ 0 h 271"/>
                <a:gd name="T70" fmla="*/ 390 w 457"/>
                <a:gd name="T71" fmla="*/ 34 h 271"/>
                <a:gd name="T72" fmla="*/ 398 w 457"/>
                <a:gd name="T73" fmla="*/ 51 h 271"/>
                <a:gd name="T74" fmla="*/ 415 w 457"/>
                <a:gd name="T75" fmla="*/ 93 h 271"/>
                <a:gd name="T76" fmla="*/ 415 w 457"/>
                <a:gd name="T77" fmla="*/ 144 h 271"/>
                <a:gd name="T78" fmla="*/ 407 w 457"/>
                <a:gd name="T79" fmla="*/ 169 h 271"/>
                <a:gd name="T80" fmla="*/ 381 w 457"/>
                <a:gd name="T81" fmla="*/ 161 h 271"/>
                <a:gd name="T82" fmla="*/ 373 w 457"/>
                <a:gd name="T83" fmla="*/ 135 h 271"/>
                <a:gd name="T84" fmla="*/ 356 w 457"/>
                <a:gd name="T85" fmla="*/ 76 h 271"/>
                <a:gd name="T86" fmla="*/ 364 w 457"/>
                <a:gd name="T87" fmla="*/ 4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7" h="271">
                  <a:moveTo>
                    <a:pt x="9" y="118"/>
                  </a:moveTo>
                  <a:lnTo>
                    <a:pt x="93" y="102"/>
                  </a:lnTo>
                  <a:lnTo>
                    <a:pt x="77" y="144"/>
                  </a:lnTo>
                  <a:lnTo>
                    <a:pt x="68" y="186"/>
                  </a:lnTo>
                  <a:lnTo>
                    <a:pt x="60" y="229"/>
                  </a:lnTo>
                  <a:lnTo>
                    <a:pt x="68" y="271"/>
                  </a:lnTo>
                  <a:lnTo>
                    <a:pt x="102" y="262"/>
                  </a:lnTo>
                  <a:lnTo>
                    <a:pt x="102" y="237"/>
                  </a:lnTo>
                  <a:lnTo>
                    <a:pt x="102" y="203"/>
                  </a:lnTo>
                  <a:lnTo>
                    <a:pt x="110" y="135"/>
                  </a:lnTo>
                  <a:lnTo>
                    <a:pt x="119" y="110"/>
                  </a:lnTo>
                  <a:lnTo>
                    <a:pt x="136" y="85"/>
                  </a:lnTo>
                  <a:lnTo>
                    <a:pt x="127" y="59"/>
                  </a:lnTo>
                  <a:lnTo>
                    <a:pt x="0" y="85"/>
                  </a:lnTo>
                  <a:lnTo>
                    <a:pt x="9" y="118"/>
                  </a:lnTo>
                  <a:close/>
                  <a:moveTo>
                    <a:pt x="178" y="195"/>
                  </a:moveTo>
                  <a:lnTo>
                    <a:pt x="187" y="220"/>
                  </a:lnTo>
                  <a:lnTo>
                    <a:pt x="212" y="229"/>
                  </a:lnTo>
                  <a:lnTo>
                    <a:pt x="229" y="237"/>
                  </a:lnTo>
                  <a:lnTo>
                    <a:pt x="254" y="237"/>
                  </a:lnTo>
                  <a:lnTo>
                    <a:pt x="280" y="220"/>
                  </a:lnTo>
                  <a:lnTo>
                    <a:pt x="305" y="203"/>
                  </a:lnTo>
                  <a:lnTo>
                    <a:pt x="305" y="178"/>
                  </a:lnTo>
                  <a:lnTo>
                    <a:pt x="305" y="152"/>
                  </a:lnTo>
                  <a:lnTo>
                    <a:pt x="297" y="127"/>
                  </a:lnTo>
                  <a:lnTo>
                    <a:pt x="280" y="110"/>
                  </a:lnTo>
                  <a:lnTo>
                    <a:pt x="254" y="102"/>
                  </a:lnTo>
                  <a:lnTo>
                    <a:pt x="229" y="102"/>
                  </a:lnTo>
                  <a:lnTo>
                    <a:pt x="212" y="110"/>
                  </a:lnTo>
                  <a:lnTo>
                    <a:pt x="204" y="76"/>
                  </a:lnTo>
                  <a:lnTo>
                    <a:pt x="280" y="68"/>
                  </a:lnTo>
                  <a:lnTo>
                    <a:pt x="271" y="25"/>
                  </a:lnTo>
                  <a:lnTo>
                    <a:pt x="170" y="51"/>
                  </a:lnTo>
                  <a:lnTo>
                    <a:pt x="178" y="152"/>
                  </a:lnTo>
                  <a:lnTo>
                    <a:pt x="204" y="152"/>
                  </a:lnTo>
                  <a:lnTo>
                    <a:pt x="220" y="144"/>
                  </a:lnTo>
                  <a:lnTo>
                    <a:pt x="229" y="135"/>
                  </a:lnTo>
                  <a:lnTo>
                    <a:pt x="246" y="135"/>
                  </a:lnTo>
                  <a:lnTo>
                    <a:pt x="254" y="135"/>
                  </a:lnTo>
                  <a:lnTo>
                    <a:pt x="263" y="144"/>
                  </a:lnTo>
                  <a:lnTo>
                    <a:pt x="271" y="161"/>
                  </a:lnTo>
                  <a:lnTo>
                    <a:pt x="271" y="178"/>
                  </a:lnTo>
                  <a:lnTo>
                    <a:pt x="263" y="195"/>
                  </a:lnTo>
                  <a:lnTo>
                    <a:pt x="263" y="203"/>
                  </a:lnTo>
                  <a:lnTo>
                    <a:pt x="246" y="203"/>
                  </a:lnTo>
                  <a:lnTo>
                    <a:pt x="237" y="203"/>
                  </a:lnTo>
                  <a:lnTo>
                    <a:pt x="229" y="203"/>
                  </a:lnTo>
                  <a:lnTo>
                    <a:pt x="212" y="186"/>
                  </a:lnTo>
                  <a:lnTo>
                    <a:pt x="178" y="195"/>
                  </a:lnTo>
                  <a:close/>
                  <a:moveTo>
                    <a:pt x="364" y="0"/>
                  </a:moveTo>
                  <a:lnTo>
                    <a:pt x="339" y="8"/>
                  </a:lnTo>
                  <a:lnTo>
                    <a:pt x="331" y="34"/>
                  </a:lnTo>
                  <a:lnTo>
                    <a:pt x="322" y="68"/>
                  </a:lnTo>
                  <a:lnTo>
                    <a:pt x="322" y="110"/>
                  </a:lnTo>
                  <a:lnTo>
                    <a:pt x="331" y="135"/>
                  </a:lnTo>
                  <a:lnTo>
                    <a:pt x="339" y="161"/>
                  </a:lnTo>
                  <a:lnTo>
                    <a:pt x="347" y="178"/>
                  </a:lnTo>
                  <a:lnTo>
                    <a:pt x="356" y="186"/>
                  </a:lnTo>
                  <a:lnTo>
                    <a:pt x="381" y="203"/>
                  </a:lnTo>
                  <a:lnTo>
                    <a:pt x="407" y="203"/>
                  </a:lnTo>
                  <a:lnTo>
                    <a:pt x="432" y="186"/>
                  </a:lnTo>
                  <a:lnTo>
                    <a:pt x="449" y="169"/>
                  </a:lnTo>
                  <a:lnTo>
                    <a:pt x="457" y="135"/>
                  </a:lnTo>
                  <a:lnTo>
                    <a:pt x="449" y="85"/>
                  </a:lnTo>
                  <a:lnTo>
                    <a:pt x="441" y="59"/>
                  </a:lnTo>
                  <a:lnTo>
                    <a:pt x="432" y="42"/>
                  </a:lnTo>
                  <a:lnTo>
                    <a:pt x="424" y="25"/>
                  </a:lnTo>
                  <a:lnTo>
                    <a:pt x="415" y="8"/>
                  </a:lnTo>
                  <a:lnTo>
                    <a:pt x="390" y="0"/>
                  </a:lnTo>
                  <a:lnTo>
                    <a:pt x="364" y="0"/>
                  </a:lnTo>
                  <a:close/>
                  <a:moveTo>
                    <a:pt x="373" y="34"/>
                  </a:moveTo>
                  <a:lnTo>
                    <a:pt x="390" y="34"/>
                  </a:lnTo>
                  <a:lnTo>
                    <a:pt x="390" y="42"/>
                  </a:lnTo>
                  <a:lnTo>
                    <a:pt x="398" y="51"/>
                  </a:lnTo>
                  <a:lnTo>
                    <a:pt x="407" y="68"/>
                  </a:lnTo>
                  <a:lnTo>
                    <a:pt x="415" y="93"/>
                  </a:lnTo>
                  <a:lnTo>
                    <a:pt x="415" y="127"/>
                  </a:lnTo>
                  <a:lnTo>
                    <a:pt x="415" y="144"/>
                  </a:lnTo>
                  <a:lnTo>
                    <a:pt x="415" y="161"/>
                  </a:lnTo>
                  <a:lnTo>
                    <a:pt x="407" y="169"/>
                  </a:lnTo>
                  <a:lnTo>
                    <a:pt x="390" y="169"/>
                  </a:lnTo>
                  <a:lnTo>
                    <a:pt x="381" y="161"/>
                  </a:lnTo>
                  <a:lnTo>
                    <a:pt x="381" y="152"/>
                  </a:lnTo>
                  <a:lnTo>
                    <a:pt x="373" y="135"/>
                  </a:lnTo>
                  <a:lnTo>
                    <a:pt x="364" y="102"/>
                  </a:lnTo>
                  <a:lnTo>
                    <a:pt x="356" y="76"/>
                  </a:lnTo>
                  <a:lnTo>
                    <a:pt x="356" y="59"/>
                  </a:lnTo>
                  <a:lnTo>
                    <a:pt x="364" y="42"/>
                  </a:lnTo>
                  <a:lnTo>
                    <a:pt x="373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3" name="Rectangle 369">
              <a:extLst>
                <a:ext uri="{FF2B5EF4-FFF2-40B4-BE49-F238E27FC236}">
                  <a16:creationId xmlns:a16="http://schemas.microsoft.com/office/drawing/2014/main" id="{BDE66EFE-181D-4B57-B3EE-448BCD6DAF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3249" y="34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" name="Rectangle 370">
              <a:extLst>
                <a:ext uri="{FF2B5EF4-FFF2-40B4-BE49-F238E27FC236}">
                  <a16:creationId xmlns:a16="http://schemas.microsoft.com/office/drawing/2014/main" id="{33ED5EC9-758F-4E84-B0FD-E58E3BE654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3275" y="33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5" name="Rectangle 371">
              <a:extLst>
                <a:ext uri="{FF2B5EF4-FFF2-40B4-BE49-F238E27FC236}">
                  <a16:creationId xmlns:a16="http://schemas.microsoft.com/office/drawing/2014/main" id="{49305CE7-F8BB-49B3-AFE9-0B7EAE41AF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3301" y="32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6" name="Freeform 372">
              <a:extLst>
                <a:ext uri="{FF2B5EF4-FFF2-40B4-BE49-F238E27FC236}">
                  <a16:creationId xmlns:a16="http://schemas.microsoft.com/office/drawing/2014/main" id="{A9C00B1B-97CA-4588-B7A2-4FB3AB2AFE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8" y="621"/>
              <a:ext cx="70" cy="68"/>
            </a:xfrm>
            <a:custGeom>
              <a:avLst/>
              <a:gdLst>
                <a:gd name="T0" fmla="*/ 186 w 406"/>
                <a:gd name="T1" fmla="*/ 68 h 389"/>
                <a:gd name="T2" fmla="*/ 178 w 406"/>
                <a:gd name="T3" fmla="*/ 34 h 389"/>
                <a:gd name="T4" fmla="*/ 135 w 406"/>
                <a:gd name="T5" fmla="*/ 0 h 389"/>
                <a:gd name="T6" fmla="*/ 93 w 406"/>
                <a:gd name="T7" fmla="*/ 0 h 389"/>
                <a:gd name="T8" fmla="*/ 59 w 406"/>
                <a:gd name="T9" fmla="*/ 25 h 389"/>
                <a:gd name="T10" fmla="*/ 25 w 406"/>
                <a:gd name="T11" fmla="*/ 68 h 389"/>
                <a:gd name="T12" fmla="*/ 8 w 406"/>
                <a:gd name="T13" fmla="*/ 102 h 389"/>
                <a:gd name="T14" fmla="*/ 8 w 406"/>
                <a:gd name="T15" fmla="*/ 144 h 389"/>
                <a:gd name="T16" fmla="*/ 51 w 406"/>
                <a:gd name="T17" fmla="*/ 178 h 389"/>
                <a:gd name="T18" fmla="*/ 93 w 406"/>
                <a:gd name="T19" fmla="*/ 178 h 389"/>
                <a:gd name="T20" fmla="*/ 135 w 406"/>
                <a:gd name="T21" fmla="*/ 136 h 389"/>
                <a:gd name="T22" fmla="*/ 135 w 406"/>
                <a:gd name="T23" fmla="*/ 85 h 389"/>
                <a:gd name="T24" fmla="*/ 101 w 406"/>
                <a:gd name="T25" fmla="*/ 59 h 389"/>
                <a:gd name="T26" fmla="*/ 101 w 406"/>
                <a:gd name="T27" fmla="*/ 42 h 389"/>
                <a:gd name="T28" fmla="*/ 127 w 406"/>
                <a:gd name="T29" fmla="*/ 34 h 389"/>
                <a:gd name="T30" fmla="*/ 152 w 406"/>
                <a:gd name="T31" fmla="*/ 51 h 389"/>
                <a:gd name="T32" fmla="*/ 169 w 406"/>
                <a:gd name="T33" fmla="*/ 93 h 389"/>
                <a:gd name="T34" fmla="*/ 68 w 406"/>
                <a:gd name="T35" fmla="*/ 85 h 389"/>
                <a:gd name="T36" fmla="*/ 93 w 406"/>
                <a:gd name="T37" fmla="*/ 85 h 389"/>
                <a:gd name="T38" fmla="*/ 101 w 406"/>
                <a:gd name="T39" fmla="*/ 110 h 389"/>
                <a:gd name="T40" fmla="*/ 93 w 406"/>
                <a:gd name="T41" fmla="*/ 136 h 389"/>
                <a:gd name="T42" fmla="*/ 68 w 406"/>
                <a:gd name="T43" fmla="*/ 152 h 389"/>
                <a:gd name="T44" fmla="*/ 51 w 406"/>
                <a:gd name="T45" fmla="*/ 144 h 389"/>
                <a:gd name="T46" fmla="*/ 42 w 406"/>
                <a:gd name="T47" fmla="*/ 127 h 389"/>
                <a:gd name="T48" fmla="*/ 51 w 406"/>
                <a:gd name="T49" fmla="*/ 93 h 389"/>
                <a:gd name="T50" fmla="*/ 118 w 406"/>
                <a:gd name="T51" fmla="*/ 203 h 389"/>
                <a:gd name="T52" fmla="*/ 118 w 406"/>
                <a:gd name="T53" fmla="*/ 246 h 389"/>
                <a:gd name="T54" fmla="*/ 169 w 406"/>
                <a:gd name="T55" fmla="*/ 279 h 389"/>
                <a:gd name="T56" fmla="*/ 220 w 406"/>
                <a:gd name="T57" fmla="*/ 271 h 389"/>
                <a:gd name="T58" fmla="*/ 254 w 406"/>
                <a:gd name="T59" fmla="*/ 237 h 389"/>
                <a:gd name="T60" fmla="*/ 245 w 406"/>
                <a:gd name="T61" fmla="*/ 186 h 389"/>
                <a:gd name="T62" fmla="*/ 211 w 406"/>
                <a:gd name="T63" fmla="*/ 152 h 389"/>
                <a:gd name="T64" fmla="*/ 288 w 406"/>
                <a:gd name="T65" fmla="*/ 178 h 389"/>
                <a:gd name="T66" fmla="*/ 237 w 406"/>
                <a:gd name="T67" fmla="*/ 85 h 389"/>
                <a:gd name="T68" fmla="*/ 178 w 406"/>
                <a:gd name="T69" fmla="*/ 178 h 389"/>
                <a:gd name="T70" fmla="*/ 211 w 406"/>
                <a:gd name="T71" fmla="*/ 186 h 389"/>
                <a:gd name="T72" fmla="*/ 220 w 406"/>
                <a:gd name="T73" fmla="*/ 203 h 389"/>
                <a:gd name="T74" fmla="*/ 203 w 406"/>
                <a:gd name="T75" fmla="*/ 237 h 389"/>
                <a:gd name="T76" fmla="*/ 178 w 406"/>
                <a:gd name="T77" fmla="*/ 254 h 389"/>
                <a:gd name="T78" fmla="*/ 161 w 406"/>
                <a:gd name="T79" fmla="*/ 246 h 389"/>
                <a:gd name="T80" fmla="*/ 152 w 406"/>
                <a:gd name="T81" fmla="*/ 212 h 389"/>
                <a:gd name="T82" fmla="*/ 127 w 406"/>
                <a:gd name="T83" fmla="*/ 178 h 389"/>
                <a:gd name="T84" fmla="*/ 364 w 406"/>
                <a:gd name="T85" fmla="*/ 203 h 389"/>
                <a:gd name="T86" fmla="*/ 330 w 406"/>
                <a:gd name="T87" fmla="*/ 212 h 389"/>
                <a:gd name="T88" fmla="*/ 288 w 406"/>
                <a:gd name="T89" fmla="*/ 229 h 389"/>
                <a:gd name="T90" fmla="*/ 254 w 406"/>
                <a:gd name="T91" fmla="*/ 271 h 389"/>
                <a:gd name="T92" fmla="*/ 237 w 406"/>
                <a:gd name="T93" fmla="*/ 305 h 389"/>
                <a:gd name="T94" fmla="*/ 237 w 406"/>
                <a:gd name="T95" fmla="*/ 347 h 389"/>
                <a:gd name="T96" fmla="*/ 279 w 406"/>
                <a:gd name="T97" fmla="*/ 381 h 389"/>
                <a:gd name="T98" fmla="*/ 322 w 406"/>
                <a:gd name="T99" fmla="*/ 381 h 389"/>
                <a:gd name="T100" fmla="*/ 355 w 406"/>
                <a:gd name="T101" fmla="*/ 356 h 389"/>
                <a:gd name="T102" fmla="*/ 389 w 406"/>
                <a:gd name="T103" fmla="*/ 313 h 389"/>
                <a:gd name="T104" fmla="*/ 406 w 406"/>
                <a:gd name="T105" fmla="*/ 279 h 389"/>
                <a:gd name="T106" fmla="*/ 406 w 406"/>
                <a:gd name="T107" fmla="*/ 237 h 389"/>
                <a:gd name="T108" fmla="*/ 372 w 406"/>
                <a:gd name="T109" fmla="*/ 237 h 389"/>
                <a:gd name="T110" fmla="*/ 372 w 406"/>
                <a:gd name="T111" fmla="*/ 271 h 389"/>
                <a:gd name="T112" fmla="*/ 338 w 406"/>
                <a:gd name="T113" fmla="*/ 313 h 389"/>
                <a:gd name="T114" fmla="*/ 305 w 406"/>
                <a:gd name="T115" fmla="*/ 347 h 389"/>
                <a:gd name="T116" fmla="*/ 279 w 406"/>
                <a:gd name="T117" fmla="*/ 347 h 389"/>
                <a:gd name="T118" fmla="*/ 271 w 406"/>
                <a:gd name="T119" fmla="*/ 313 h 389"/>
                <a:gd name="T120" fmla="*/ 305 w 406"/>
                <a:gd name="T121" fmla="*/ 279 h 389"/>
                <a:gd name="T122" fmla="*/ 338 w 406"/>
                <a:gd name="T123" fmla="*/ 246 h 389"/>
                <a:gd name="T124" fmla="*/ 372 w 406"/>
                <a:gd name="T125" fmla="*/ 23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6" h="389">
                  <a:moveTo>
                    <a:pt x="169" y="93"/>
                  </a:moveTo>
                  <a:lnTo>
                    <a:pt x="186" y="68"/>
                  </a:lnTo>
                  <a:lnTo>
                    <a:pt x="186" y="51"/>
                  </a:lnTo>
                  <a:lnTo>
                    <a:pt x="178" y="34"/>
                  </a:lnTo>
                  <a:lnTo>
                    <a:pt x="161" y="17"/>
                  </a:lnTo>
                  <a:lnTo>
                    <a:pt x="135" y="0"/>
                  </a:lnTo>
                  <a:lnTo>
                    <a:pt x="110" y="0"/>
                  </a:lnTo>
                  <a:lnTo>
                    <a:pt x="93" y="0"/>
                  </a:lnTo>
                  <a:lnTo>
                    <a:pt x="76" y="17"/>
                  </a:lnTo>
                  <a:lnTo>
                    <a:pt x="59" y="25"/>
                  </a:lnTo>
                  <a:lnTo>
                    <a:pt x="42" y="42"/>
                  </a:lnTo>
                  <a:lnTo>
                    <a:pt x="25" y="68"/>
                  </a:lnTo>
                  <a:lnTo>
                    <a:pt x="17" y="85"/>
                  </a:lnTo>
                  <a:lnTo>
                    <a:pt x="8" y="102"/>
                  </a:lnTo>
                  <a:lnTo>
                    <a:pt x="0" y="119"/>
                  </a:lnTo>
                  <a:lnTo>
                    <a:pt x="8" y="144"/>
                  </a:lnTo>
                  <a:lnTo>
                    <a:pt x="25" y="169"/>
                  </a:lnTo>
                  <a:lnTo>
                    <a:pt x="51" y="178"/>
                  </a:lnTo>
                  <a:lnTo>
                    <a:pt x="76" y="186"/>
                  </a:lnTo>
                  <a:lnTo>
                    <a:pt x="93" y="178"/>
                  </a:lnTo>
                  <a:lnTo>
                    <a:pt x="118" y="161"/>
                  </a:lnTo>
                  <a:lnTo>
                    <a:pt x="135" y="136"/>
                  </a:lnTo>
                  <a:lnTo>
                    <a:pt x="135" y="110"/>
                  </a:lnTo>
                  <a:lnTo>
                    <a:pt x="135" y="85"/>
                  </a:lnTo>
                  <a:lnTo>
                    <a:pt x="118" y="68"/>
                  </a:lnTo>
                  <a:lnTo>
                    <a:pt x="101" y="59"/>
                  </a:lnTo>
                  <a:lnTo>
                    <a:pt x="76" y="59"/>
                  </a:lnTo>
                  <a:lnTo>
                    <a:pt x="101" y="42"/>
                  </a:lnTo>
                  <a:lnTo>
                    <a:pt x="118" y="34"/>
                  </a:lnTo>
                  <a:lnTo>
                    <a:pt x="127" y="34"/>
                  </a:lnTo>
                  <a:lnTo>
                    <a:pt x="144" y="34"/>
                  </a:lnTo>
                  <a:lnTo>
                    <a:pt x="152" y="51"/>
                  </a:lnTo>
                  <a:lnTo>
                    <a:pt x="144" y="68"/>
                  </a:lnTo>
                  <a:lnTo>
                    <a:pt x="169" y="93"/>
                  </a:lnTo>
                  <a:close/>
                  <a:moveTo>
                    <a:pt x="51" y="93"/>
                  </a:moveTo>
                  <a:lnTo>
                    <a:pt x="68" y="85"/>
                  </a:lnTo>
                  <a:lnTo>
                    <a:pt x="76" y="85"/>
                  </a:lnTo>
                  <a:lnTo>
                    <a:pt x="93" y="85"/>
                  </a:lnTo>
                  <a:lnTo>
                    <a:pt x="101" y="93"/>
                  </a:lnTo>
                  <a:lnTo>
                    <a:pt x="101" y="110"/>
                  </a:lnTo>
                  <a:lnTo>
                    <a:pt x="101" y="119"/>
                  </a:lnTo>
                  <a:lnTo>
                    <a:pt x="93" y="136"/>
                  </a:lnTo>
                  <a:lnTo>
                    <a:pt x="76" y="144"/>
                  </a:lnTo>
                  <a:lnTo>
                    <a:pt x="68" y="152"/>
                  </a:lnTo>
                  <a:lnTo>
                    <a:pt x="59" y="152"/>
                  </a:lnTo>
                  <a:lnTo>
                    <a:pt x="51" y="144"/>
                  </a:lnTo>
                  <a:lnTo>
                    <a:pt x="42" y="136"/>
                  </a:lnTo>
                  <a:lnTo>
                    <a:pt x="42" y="127"/>
                  </a:lnTo>
                  <a:lnTo>
                    <a:pt x="42" y="110"/>
                  </a:lnTo>
                  <a:lnTo>
                    <a:pt x="51" y="93"/>
                  </a:lnTo>
                  <a:close/>
                  <a:moveTo>
                    <a:pt x="127" y="178"/>
                  </a:moveTo>
                  <a:lnTo>
                    <a:pt x="118" y="203"/>
                  </a:lnTo>
                  <a:lnTo>
                    <a:pt x="110" y="229"/>
                  </a:lnTo>
                  <a:lnTo>
                    <a:pt x="118" y="246"/>
                  </a:lnTo>
                  <a:lnTo>
                    <a:pt x="135" y="271"/>
                  </a:lnTo>
                  <a:lnTo>
                    <a:pt x="169" y="279"/>
                  </a:lnTo>
                  <a:lnTo>
                    <a:pt x="195" y="279"/>
                  </a:lnTo>
                  <a:lnTo>
                    <a:pt x="220" y="271"/>
                  </a:lnTo>
                  <a:lnTo>
                    <a:pt x="237" y="262"/>
                  </a:lnTo>
                  <a:lnTo>
                    <a:pt x="254" y="237"/>
                  </a:lnTo>
                  <a:lnTo>
                    <a:pt x="254" y="212"/>
                  </a:lnTo>
                  <a:lnTo>
                    <a:pt x="245" y="186"/>
                  </a:lnTo>
                  <a:lnTo>
                    <a:pt x="237" y="169"/>
                  </a:lnTo>
                  <a:lnTo>
                    <a:pt x="211" y="152"/>
                  </a:lnTo>
                  <a:lnTo>
                    <a:pt x="237" y="136"/>
                  </a:lnTo>
                  <a:lnTo>
                    <a:pt x="288" y="178"/>
                  </a:lnTo>
                  <a:lnTo>
                    <a:pt x="313" y="152"/>
                  </a:lnTo>
                  <a:lnTo>
                    <a:pt x="237" y="85"/>
                  </a:lnTo>
                  <a:lnTo>
                    <a:pt x="152" y="152"/>
                  </a:lnTo>
                  <a:lnTo>
                    <a:pt x="178" y="178"/>
                  </a:lnTo>
                  <a:lnTo>
                    <a:pt x="195" y="178"/>
                  </a:lnTo>
                  <a:lnTo>
                    <a:pt x="211" y="186"/>
                  </a:lnTo>
                  <a:lnTo>
                    <a:pt x="211" y="195"/>
                  </a:lnTo>
                  <a:lnTo>
                    <a:pt x="220" y="203"/>
                  </a:lnTo>
                  <a:lnTo>
                    <a:pt x="211" y="220"/>
                  </a:lnTo>
                  <a:lnTo>
                    <a:pt x="203" y="237"/>
                  </a:lnTo>
                  <a:lnTo>
                    <a:pt x="195" y="246"/>
                  </a:lnTo>
                  <a:lnTo>
                    <a:pt x="178" y="254"/>
                  </a:lnTo>
                  <a:lnTo>
                    <a:pt x="169" y="246"/>
                  </a:lnTo>
                  <a:lnTo>
                    <a:pt x="161" y="246"/>
                  </a:lnTo>
                  <a:lnTo>
                    <a:pt x="152" y="229"/>
                  </a:lnTo>
                  <a:lnTo>
                    <a:pt x="152" y="212"/>
                  </a:lnTo>
                  <a:lnTo>
                    <a:pt x="152" y="203"/>
                  </a:lnTo>
                  <a:lnTo>
                    <a:pt x="127" y="178"/>
                  </a:lnTo>
                  <a:close/>
                  <a:moveTo>
                    <a:pt x="389" y="220"/>
                  </a:moveTo>
                  <a:lnTo>
                    <a:pt x="364" y="203"/>
                  </a:lnTo>
                  <a:lnTo>
                    <a:pt x="338" y="203"/>
                  </a:lnTo>
                  <a:lnTo>
                    <a:pt x="330" y="212"/>
                  </a:lnTo>
                  <a:lnTo>
                    <a:pt x="313" y="220"/>
                  </a:lnTo>
                  <a:lnTo>
                    <a:pt x="288" y="229"/>
                  </a:lnTo>
                  <a:lnTo>
                    <a:pt x="271" y="254"/>
                  </a:lnTo>
                  <a:lnTo>
                    <a:pt x="254" y="271"/>
                  </a:lnTo>
                  <a:lnTo>
                    <a:pt x="245" y="288"/>
                  </a:lnTo>
                  <a:lnTo>
                    <a:pt x="237" y="305"/>
                  </a:lnTo>
                  <a:lnTo>
                    <a:pt x="237" y="322"/>
                  </a:lnTo>
                  <a:lnTo>
                    <a:pt x="237" y="347"/>
                  </a:lnTo>
                  <a:lnTo>
                    <a:pt x="254" y="373"/>
                  </a:lnTo>
                  <a:lnTo>
                    <a:pt x="279" y="381"/>
                  </a:lnTo>
                  <a:lnTo>
                    <a:pt x="305" y="389"/>
                  </a:lnTo>
                  <a:lnTo>
                    <a:pt x="322" y="381"/>
                  </a:lnTo>
                  <a:lnTo>
                    <a:pt x="338" y="373"/>
                  </a:lnTo>
                  <a:lnTo>
                    <a:pt x="355" y="356"/>
                  </a:lnTo>
                  <a:lnTo>
                    <a:pt x="372" y="339"/>
                  </a:lnTo>
                  <a:lnTo>
                    <a:pt x="389" y="313"/>
                  </a:lnTo>
                  <a:lnTo>
                    <a:pt x="398" y="296"/>
                  </a:lnTo>
                  <a:lnTo>
                    <a:pt x="406" y="279"/>
                  </a:lnTo>
                  <a:lnTo>
                    <a:pt x="406" y="262"/>
                  </a:lnTo>
                  <a:lnTo>
                    <a:pt x="406" y="237"/>
                  </a:lnTo>
                  <a:lnTo>
                    <a:pt x="389" y="220"/>
                  </a:lnTo>
                  <a:close/>
                  <a:moveTo>
                    <a:pt x="372" y="237"/>
                  </a:moveTo>
                  <a:lnTo>
                    <a:pt x="372" y="254"/>
                  </a:lnTo>
                  <a:lnTo>
                    <a:pt x="372" y="271"/>
                  </a:lnTo>
                  <a:lnTo>
                    <a:pt x="364" y="288"/>
                  </a:lnTo>
                  <a:lnTo>
                    <a:pt x="338" y="313"/>
                  </a:lnTo>
                  <a:lnTo>
                    <a:pt x="322" y="330"/>
                  </a:lnTo>
                  <a:lnTo>
                    <a:pt x="305" y="347"/>
                  </a:lnTo>
                  <a:lnTo>
                    <a:pt x="288" y="356"/>
                  </a:lnTo>
                  <a:lnTo>
                    <a:pt x="279" y="347"/>
                  </a:lnTo>
                  <a:lnTo>
                    <a:pt x="271" y="339"/>
                  </a:lnTo>
                  <a:lnTo>
                    <a:pt x="271" y="313"/>
                  </a:lnTo>
                  <a:lnTo>
                    <a:pt x="288" y="305"/>
                  </a:lnTo>
                  <a:lnTo>
                    <a:pt x="305" y="279"/>
                  </a:lnTo>
                  <a:lnTo>
                    <a:pt x="322" y="254"/>
                  </a:lnTo>
                  <a:lnTo>
                    <a:pt x="338" y="246"/>
                  </a:lnTo>
                  <a:lnTo>
                    <a:pt x="355" y="237"/>
                  </a:lnTo>
                  <a:lnTo>
                    <a:pt x="372" y="237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7" name="Rectangle 373">
              <a:extLst>
                <a:ext uri="{FF2B5EF4-FFF2-40B4-BE49-F238E27FC236}">
                  <a16:creationId xmlns:a16="http://schemas.microsoft.com/office/drawing/2014/main" id="{C8D31A9A-6DCC-4462-986B-1738E5DF1A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0000">
              <a:off x="2467" y="61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8" name="Rectangle 374">
              <a:extLst>
                <a:ext uri="{FF2B5EF4-FFF2-40B4-BE49-F238E27FC236}">
                  <a16:creationId xmlns:a16="http://schemas.microsoft.com/office/drawing/2014/main" id="{8492A3CC-261E-4ADA-B43D-D032E21F45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0000">
              <a:off x="2490" y="62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9" name="Rectangle 375">
              <a:extLst>
                <a:ext uri="{FF2B5EF4-FFF2-40B4-BE49-F238E27FC236}">
                  <a16:creationId xmlns:a16="http://schemas.microsoft.com/office/drawing/2014/main" id="{4DA1BEFE-9BBD-44A4-A051-BF45EC44AF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0000">
              <a:off x="2509" y="64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0" name="Freeform 376">
              <a:extLst>
                <a:ext uri="{FF2B5EF4-FFF2-40B4-BE49-F238E27FC236}">
                  <a16:creationId xmlns:a16="http://schemas.microsoft.com/office/drawing/2014/main" id="{F1F71BEE-AC45-4DCC-8A61-92C24886D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1" y="3963"/>
              <a:ext cx="54" cy="76"/>
            </a:xfrm>
            <a:custGeom>
              <a:avLst/>
              <a:gdLst>
                <a:gd name="T0" fmla="*/ 187 w 305"/>
                <a:gd name="T1" fmla="*/ 101 h 440"/>
                <a:gd name="T2" fmla="*/ 204 w 305"/>
                <a:gd name="T3" fmla="*/ 59 h 440"/>
                <a:gd name="T4" fmla="*/ 178 w 305"/>
                <a:gd name="T5" fmla="*/ 17 h 440"/>
                <a:gd name="T6" fmla="*/ 119 w 305"/>
                <a:gd name="T7" fmla="*/ 0 h 440"/>
                <a:gd name="T8" fmla="*/ 51 w 305"/>
                <a:gd name="T9" fmla="*/ 17 h 440"/>
                <a:gd name="T10" fmla="*/ 17 w 305"/>
                <a:gd name="T11" fmla="*/ 42 h 440"/>
                <a:gd name="T12" fmla="*/ 0 w 305"/>
                <a:gd name="T13" fmla="*/ 84 h 440"/>
                <a:gd name="T14" fmla="*/ 17 w 305"/>
                <a:gd name="T15" fmla="*/ 135 h 440"/>
                <a:gd name="T16" fmla="*/ 60 w 305"/>
                <a:gd name="T17" fmla="*/ 152 h 440"/>
                <a:gd name="T18" fmla="*/ 110 w 305"/>
                <a:gd name="T19" fmla="*/ 135 h 440"/>
                <a:gd name="T20" fmla="*/ 136 w 305"/>
                <a:gd name="T21" fmla="*/ 93 h 440"/>
                <a:gd name="T22" fmla="*/ 119 w 305"/>
                <a:gd name="T23" fmla="*/ 50 h 440"/>
                <a:gd name="T24" fmla="*/ 136 w 305"/>
                <a:gd name="T25" fmla="*/ 33 h 440"/>
                <a:gd name="T26" fmla="*/ 161 w 305"/>
                <a:gd name="T27" fmla="*/ 42 h 440"/>
                <a:gd name="T28" fmla="*/ 170 w 305"/>
                <a:gd name="T29" fmla="*/ 67 h 440"/>
                <a:gd name="T30" fmla="*/ 170 w 305"/>
                <a:gd name="T31" fmla="*/ 110 h 440"/>
                <a:gd name="T32" fmla="*/ 77 w 305"/>
                <a:gd name="T33" fmla="*/ 59 h 440"/>
                <a:gd name="T34" fmla="*/ 102 w 305"/>
                <a:gd name="T35" fmla="*/ 76 h 440"/>
                <a:gd name="T36" fmla="*/ 102 w 305"/>
                <a:gd name="T37" fmla="*/ 93 h 440"/>
                <a:gd name="T38" fmla="*/ 77 w 305"/>
                <a:gd name="T39" fmla="*/ 110 h 440"/>
                <a:gd name="T40" fmla="*/ 51 w 305"/>
                <a:gd name="T41" fmla="*/ 118 h 440"/>
                <a:gd name="T42" fmla="*/ 34 w 305"/>
                <a:gd name="T43" fmla="*/ 93 h 440"/>
                <a:gd name="T44" fmla="*/ 51 w 305"/>
                <a:gd name="T45" fmla="*/ 67 h 440"/>
                <a:gd name="T46" fmla="*/ 246 w 305"/>
                <a:gd name="T47" fmla="*/ 177 h 440"/>
                <a:gd name="T48" fmla="*/ 212 w 305"/>
                <a:gd name="T49" fmla="*/ 135 h 440"/>
                <a:gd name="T50" fmla="*/ 127 w 305"/>
                <a:gd name="T51" fmla="*/ 152 h 440"/>
                <a:gd name="T52" fmla="*/ 85 w 305"/>
                <a:gd name="T53" fmla="*/ 169 h 440"/>
                <a:gd name="T54" fmla="*/ 60 w 305"/>
                <a:gd name="T55" fmla="*/ 194 h 440"/>
                <a:gd name="T56" fmla="*/ 60 w 305"/>
                <a:gd name="T57" fmla="*/ 245 h 440"/>
                <a:gd name="T58" fmla="*/ 93 w 305"/>
                <a:gd name="T59" fmla="*/ 279 h 440"/>
                <a:gd name="T60" fmla="*/ 178 w 305"/>
                <a:gd name="T61" fmla="*/ 270 h 440"/>
                <a:gd name="T62" fmla="*/ 220 w 305"/>
                <a:gd name="T63" fmla="*/ 245 h 440"/>
                <a:gd name="T64" fmla="*/ 246 w 305"/>
                <a:gd name="T65" fmla="*/ 220 h 440"/>
                <a:gd name="T66" fmla="*/ 246 w 305"/>
                <a:gd name="T67" fmla="*/ 177 h 440"/>
                <a:gd name="T68" fmla="*/ 220 w 305"/>
                <a:gd name="T69" fmla="*/ 194 h 440"/>
                <a:gd name="T70" fmla="*/ 204 w 305"/>
                <a:gd name="T71" fmla="*/ 211 h 440"/>
                <a:gd name="T72" fmla="*/ 161 w 305"/>
                <a:gd name="T73" fmla="*/ 237 h 440"/>
                <a:gd name="T74" fmla="*/ 110 w 305"/>
                <a:gd name="T75" fmla="*/ 245 h 440"/>
                <a:gd name="T76" fmla="*/ 85 w 305"/>
                <a:gd name="T77" fmla="*/ 237 h 440"/>
                <a:gd name="T78" fmla="*/ 93 w 305"/>
                <a:gd name="T79" fmla="*/ 211 h 440"/>
                <a:gd name="T80" fmla="*/ 119 w 305"/>
                <a:gd name="T81" fmla="*/ 194 h 440"/>
                <a:gd name="T82" fmla="*/ 178 w 305"/>
                <a:gd name="T83" fmla="*/ 177 h 440"/>
                <a:gd name="T84" fmla="*/ 212 w 305"/>
                <a:gd name="T85" fmla="*/ 177 h 440"/>
                <a:gd name="T86" fmla="*/ 305 w 305"/>
                <a:gd name="T87" fmla="*/ 330 h 440"/>
                <a:gd name="T88" fmla="*/ 271 w 305"/>
                <a:gd name="T89" fmla="*/ 287 h 440"/>
                <a:gd name="T90" fmla="*/ 187 w 305"/>
                <a:gd name="T91" fmla="*/ 304 h 440"/>
                <a:gd name="T92" fmla="*/ 144 w 305"/>
                <a:gd name="T93" fmla="*/ 321 h 440"/>
                <a:gd name="T94" fmla="*/ 119 w 305"/>
                <a:gd name="T95" fmla="*/ 347 h 440"/>
                <a:gd name="T96" fmla="*/ 110 w 305"/>
                <a:gd name="T97" fmla="*/ 397 h 440"/>
                <a:gd name="T98" fmla="*/ 144 w 305"/>
                <a:gd name="T99" fmla="*/ 431 h 440"/>
                <a:gd name="T100" fmla="*/ 229 w 305"/>
                <a:gd name="T101" fmla="*/ 423 h 440"/>
                <a:gd name="T102" fmla="*/ 280 w 305"/>
                <a:gd name="T103" fmla="*/ 397 h 440"/>
                <a:gd name="T104" fmla="*/ 305 w 305"/>
                <a:gd name="T105" fmla="*/ 372 h 440"/>
                <a:gd name="T106" fmla="*/ 305 w 305"/>
                <a:gd name="T107" fmla="*/ 330 h 440"/>
                <a:gd name="T108" fmla="*/ 271 w 305"/>
                <a:gd name="T109" fmla="*/ 347 h 440"/>
                <a:gd name="T110" fmla="*/ 263 w 305"/>
                <a:gd name="T111" fmla="*/ 364 h 440"/>
                <a:gd name="T112" fmla="*/ 220 w 305"/>
                <a:gd name="T113" fmla="*/ 389 h 440"/>
                <a:gd name="T114" fmla="*/ 170 w 305"/>
                <a:gd name="T115" fmla="*/ 397 h 440"/>
                <a:gd name="T116" fmla="*/ 144 w 305"/>
                <a:gd name="T117" fmla="*/ 389 h 440"/>
                <a:gd name="T118" fmla="*/ 144 w 305"/>
                <a:gd name="T119" fmla="*/ 364 h 440"/>
                <a:gd name="T120" fmla="*/ 170 w 305"/>
                <a:gd name="T121" fmla="*/ 347 h 440"/>
                <a:gd name="T122" fmla="*/ 229 w 305"/>
                <a:gd name="T123" fmla="*/ 330 h 440"/>
                <a:gd name="T124" fmla="*/ 263 w 305"/>
                <a:gd name="T125" fmla="*/ 33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5" h="440">
                  <a:moveTo>
                    <a:pt x="170" y="110"/>
                  </a:moveTo>
                  <a:lnTo>
                    <a:pt x="187" y="101"/>
                  </a:lnTo>
                  <a:lnTo>
                    <a:pt x="195" y="84"/>
                  </a:lnTo>
                  <a:lnTo>
                    <a:pt x="204" y="59"/>
                  </a:lnTo>
                  <a:lnTo>
                    <a:pt x="195" y="42"/>
                  </a:lnTo>
                  <a:lnTo>
                    <a:pt x="178" y="17"/>
                  </a:lnTo>
                  <a:lnTo>
                    <a:pt x="153" y="0"/>
                  </a:lnTo>
                  <a:lnTo>
                    <a:pt x="119" y="0"/>
                  </a:lnTo>
                  <a:lnTo>
                    <a:pt x="77" y="8"/>
                  </a:lnTo>
                  <a:lnTo>
                    <a:pt x="51" y="17"/>
                  </a:lnTo>
                  <a:lnTo>
                    <a:pt x="34" y="33"/>
                  </a:lnTo>
                  <a:lnTo>
                    <a:pt x="17" y="42"/>
                  </a:lnTo>
                  <a:lnTo>
                    <a:pt x="9" y="59"/>
                  </a:lnTo>
                  <a:lnTo>
                    <a:pt x="0" y="84"/>
                  </a:lnTo>
                  <a:lnTo>
                    <a:pt x="0" y="110"/>
                  </a:lnTo>
                  <a:lnTo>
                    <a:pt x="17" y="135"/>
                  </a:lnTo>
                  <a:lnTo>
                    <a:pt x="34" y="143"/>
                  </a:lnTo>
                  <a:lnTo>
                    <a:pt x="60" y="152"/>
                  </a:lnTo>
                  <a:lnTo>
                    <a:pt x="93" y="143"/>
                  </a:lnTo>
                  <a:lnTo>
                    <a:pt x="110" y="135"/>
                  </a:lnTo>
                  <a:lnTo>
                    <a:pt x="127" y="118"/>
                  </a:lnTo>
                  <a:lnTo>
                    <a:pt x="136" y="93"/>
                  </a:lnTo>
                  <a:lnTo>
                    <a:pt x="136" y="67"/>
                  </a:lnTo>
                  <a:lnTo>
                    <a:pt x="119" y="50"/>
                  </a:lnTo>
                  <a:lnTo>
                    <a:pt x="102" y="42"/>
                  </a:lnTo>
                  <a:lnTo>
                    <a:pt x="136" y="33"/>
                  </a:lnTo>
                  <a:lnTo>
                    <a:pt x="153" y="33"/>
                  </a:lnTo>
                  <a:lnTo>
                    <a:pt x="161" y="42"/>
                  </a:lnTo>
                  <a:lnTo>
                    <a:pt x="170" y="50"/>
                  </a:lnTo>
                  <a:lnTo>
                    <a:pt x="170" y="67"/>
                  </a:lnTo>
                  <a:lnTo>
                    <a:pt x="153" y="76"/>
                  </a:lnTo>
                  <a:lnTo>
                    <a:pt x="170" y="110"/>
                  </a:lnTo>
                  <a:close/>
                  <a:moveTo>
                    <a:pt x="60" y="59"/>
                  </a:moveTo>
                  <a:lnTo>
                    <a:pt x="77" y="59"/>
                  </a:lnTo>
                  <a:lnTo>
                    <a:pt x="85" y="59"/>
                  </a:lnTo>
                  <a:lnTo>
                    <a:pt x="102" y="76"/>
                  </a:lnTo>
                  <a:lnTo>
                    <a:pt x="102" y="84"/>
                  </a:lnTo>
                  <a:lnTo>
                    <a:pt x="102" y="93"/>
                  </a:lnTo>
                  <a:lnTo>
                    <a:pt x="93" y="101"/>
                  </a:lnTo>
                  <a:lnTo>
                    <a:pt x="77" y="110"/>
                  </a:lnTo>
                  <a:lnTo>
                    <a:pt x="60" y="118"/>
                  </a:lnTo>
                  <a:lnTo>
                    <a:pt x="51" y="118"/>
                  </a:lnTo>
                  <a:lnTo>
                    <a:pt x="34" y="101"/>
                  </a:lnTo>
                  <a:lnTo>
                    <a:pt x="34" y="93"/>
                  </a:lnTo>
                  <a:lnTo>
                    <a:pt x="34" y="76"/>
                  </a:lnTo>
                  <a:lnTo>
                    <a:pt x="51" y="67"/>
                  </a:lnTo>
                  <a:lnTo>
                    <a:pt x="60" y="59"/>
                  </a:lnTo>
                  <a:close/>
                  <a:moveTo>
                    <a:pt x="246" y="177"/>
                  </a:moveTo>
                  <a:lnTo>
                    <a:pt x="237" y="152"/>
                  </a:lnTo>
                  <a:lnTo>
                    <a:pt x="212" y="135"/>
                  </a:lnTo>
                  <a:lnTo>
                    <a:pt x="178" y="135"/>
                  </a:lnTo>
                  <a:lnTo>
                    <a:pt x="127" y="152"/>
                  </a:lnTo>
                  <a:lnTo>
                    <a:pt x="110" y="160"/>
                  </a:lnTo>
                  <a:lnTo>
                    <a:pt x="85" y="169"/>
                  </a:lnTo>
                  <a:lnTo>
                    <a:pt x="77" y="177"/>
                  </a:lnTo>
                  <a:lnTo>
                    <a:pt x="60" y="194"/>
                  </a:lnTo>
                  <a:lnTo>
                    <a:pt x="51" y="220"/>
                  </a:lnTo>
                  <a:lnTo>
                    <a:pt x="60" y="245"/>
                  </a:lnTo>
                  <a:lnTo>
                    <a:pt x="68" y="270"/>
                  </a:lnTo>
                  <a:lnTo>
                    <a:pt x="93" y="279"/>
                  </a:lnTo>
                  <a:lnTo>
                    <a:pt x="127" y="287"/>
                  </a:lnTo>
                  <a:lnTo>
                    <a:pt x="178" y="270"/>
                  </a:lnTo>
                  <a:lnTo>
                    <a:pt x="204" y="262"/>
                  </a:lnTo>
                  <a:lnTo>
                    <a:pt x="220" y="245"/>
                  </a:lnTo>
                  <a:lnTo>
                    <a:pt x="237" y="237"/>
                  </a:lnTo>
                  <a:lnTo>
                    <a:pt x="246" y="220"/>
                  </a:lnTo>
                  <a:lnTo>
                    <a:pt x="254" y="203"/>
                  </a:lnTo>
                  <a:lnTo>
                    <a:pt x="246" y="177"/>
                  </a:lnTo>
                  <a:close/>
                  <a:moveTo>
                    <a:pt x="220" y="186"/>
                  </a:moveTo>
                  <a:lnTo>
                    <a:pt x="220" y="194"/>
                  </a:lnTo>
                  <a:lnTo>
                    <a:pt x="212" y="203"/>
                  </a:lnTo>
                  <a:lnTo>
                    <a:pt x="204" y="211"/>
                  </a:lnTo>
                  <a:lnTo>
                    <a:pt x="187" y="220"/>
                  </a:lnTo>
                  <a:lnTo>
                    <a:pt x="161" y="237"/>
                  </a:lnTo>
                  <a:lnTo>
                    <a:pt x="136" y="245"/>
                  </a:lnTo>
                  <a:lnTo>
                    <a:pt x="110" y="245"/>
                  </a:lnTo>
                  <a:lnTo>
                    <a:pt x="93" y="245"/>
                  </a:lnTo>
                  <a:lnTo>
                    <a:pt x="85" y="237"/>
                  </a:lnTo>
                  <a:lnTo>
                    <a:pt x="85" y="220"/>
                  </a:lnTo>
                  <a:lnTo>
                    <a:pt x="93" y="211"/>
                  </a:lnTo>
                  <a:lnTo>
                    <a:pt x="102" y="203"/>
                  </a:lnTo>
                  <a:lnTo>
                    <a:pt x="119" y="194"/>
                  </a:lnTo>
                  <a:lnTo>
                    <a:pt x="144" y="186"/>
                  </a:lnTo>
                  <a:lnTo>
                    <a:pt x="178" y="177"/>
                  </a:lnTo>
                  <a:lnTo>
                    <a:pt x="195" y="169"/>
                  </a:lnTo>
                  <a:lnTo>
                    <a:pt x="212" y="177"/>
                  </a:lnTo>
                  <a:lnTo>
                    <a:pt x="220" y="186"/>
                  </a:lnTo>
                  <a:close/>
                  <a:moveTo>
                    <a:pt x="305" y="330"/>
                  </a:moveTo>
                  <a:lnTo>
                    <a:pt x="288" y="304"/>
                  </a:lnTo>
                  <a:lnTo>
                    <a:pt x="271" y="287"/>
                  </a:lnTo>
                  <a:lnTo>
                    <a:pt x="237" y="287"/>
                  </a:lnTo>
                  <a:lnTo>
                    <a:pt x="187" y="304"/>
                  </a:lnTo>
                  <a:lnTo>
                    <a:pt x="161" y="313"/>
                  </a:lnTo>
                  <a:lnTo>
                    <a:pt x="144" y="321"/>
                  </a:lnTo>
                  <a:lnTo>
                    <a:pt x="127" y="330"/>
                  </a:lnTo>
                  <a:lnTo>
                    <a:pt x="119" y="347"/>
                  </a:lnTo>
                  <a:lnTo>
                    <a:pt x="110" y="372"/>
                  </a:lnTo>
                  <a:lnTo>
                    <a:pt x="110" y="397"/>
                  </a:lnTo>
                  <a:lnTo>
                    <a:pt x="127" y="423"/>
                  </a:lnTo>
                  <a:lnTo>
                    <a:pt x="144" y="431"/>
                  </a:lnTo>
                  <a:lnTo>
                    <a:pt x="187" y="440"/>
                  </a:lnTo>
                  <a:lnTo>
                    <a:pt x="229" y="423"/>
                  </a:lnTo>
                  <a:lnTo>
                    <a:pt x="254" y="414"/>
                  </a:lnTo>
                  <a:lnTo>
                    <a:pt x="280" y="397"/>
                  </a:lnTo>
                  <a:lnTo>
                    <a:pt x="288" y="389"/>
                  </a:lnTo>
                  <a:lnTo>
                    <a:pt x="305" y="372"/>
                  </a:lnTo>
                  <a:lnTo>
                    <a:pt x="305" y="355"/>
                  </a:lnTo>
                  <a:lnTo>
                    <a:pt x="305" y="330"/>
                  </a:lnTo>
                  <a:close/>
                  <a:moveTo>
                    <a:pt x="271" y="338"/>
                  </a:moveTo>
                  <a:lnTo>
                    <a:pt x="271" y="347"/>
                  </a:lnTo>
                  <a:lnTo>
                    <a:pt x="271" y="355"/>
                  </a:lnTo>
                  <a:lnTo>
                    <a:pt x="263" y="364"/>
                  </a:lnTo>
                  <a:lnTo>
                    <a:pt x="246" y="372"/>
                  </a:lnTo>
                  <a:lnTo>
                    <a:pt x="220" y="389"/>
                  </a:lnTo>
                  <a:lnTo>
                    <a:pt x="187" y="397"/>
                  </a:lnTo>
                  <a:lnTo>
                    <a:pt x="170" y="397"/>
                  </a:lnTo>
                  <a:lnTo>
                    <a:pt x="153" y="397"/>
                  </a:lnTo>
                  <a:lnTo>
                    <a:pt x="144" y="389"/>
                  </a:lnTo>
                  <a:lnTo>
                    <a:pt x="144" y="372"/>
                  </a:lnTo>
                  <a:lnTo>
                    <a:pt x="144" y="364"/>
                  </a:lnTo>
                  <a:lnTo>
                    <a:pt x="153" y="355"/>
                  </a:lnTo>
                  <a:lnTo>
                    <a:pt x="170" y="347"/>
                  </a:lnTo>
                  <a:lnTo>
                    <a:pt x="204" y="338"/>
                  </a:lnTo>
                  <a:lnTo>
                    <a:pt x="229" y="330"/>
                  </a:lnTo>
                  <a:lnTo>
                    <a:pt x="246" y="321"/>
                  </a:lnTo>
                  <a:lnTo>
                    <a:pt x="263" y="330"/>
                  </a:lnTo>
                  <a:lnTo>
                    <a:pt x="271" y="338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1" name="Rectangle 377">
              <a:extLst>
                <a:ext uri="{FF2B5EF4-FFF2-40B4-BE49-F238E27FC236}">
                  <a16:creationId xmlns:a16="http://schemas.microsoft.com/office/drawing/2014/main" id="{F82F7CA8-5808-470E-AFEB-CAC273B55A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40000">
              <a:off x="2550" y="394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2" name="Rectangle 378">
              <a:extLst>
                <a:ext uri="{FF2B5EF4-FFF2-40B4-BE49-F238E27FC236}">
                  <a16:creationId xmlns:a16="http://schemas.microsoft.com/office/drawing/2014/main" id="{DB6E5C33-D0D6-4F08-84ED-8C47958F1C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40000">
              <a:off x="2560" y="397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3" name="Rectangle 379">
              <a:extLst>
                <a:ext uri="{FF2B5EF4-FFF2-40B4-BE49-F238E27FC236}">
                  <a16:creationId xmlns:a16="http://schemas.microsoft.com/office/drawing/2014/main" id="{B7571455-C71D-4FA3-B3EB-A024EB8FFC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40000">
              <a:off x="2569" y="399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4" name="Freeform 380">
              <a:extLst>
                <a:ext uri="{FF2B5EF4-FFF2-40B4-BE49-F238E27FC236}">
                  <a16:creationId xmlns:a16="http://schemas.microsoft.com/office/drawing/2014/main" id="{BE08C396-339B-4503-98F6-841491321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" y="3177"/>
              <a:ext cx="42" cy="77"/>
            </a:xfrm>
            <a:custGeom>
              <a:avLst/>
              <a:gdLst>
                <a:gd name="T0" fmla="*/ 177 w 237"/>
                <a:gd name="T1" fmla="*/ 110 h 440"/>
                <a:gd name="T2" fmla="*/ 203 w 237"/>
                <a:gd name="T3" fmla="*/ 84 h 440"/>
                <a:gd name="T4" fmla="*/ 194 w 237"/>
                <a:gd name="T5" fmla="*/ 34 h 440"/>
                <a:gd name="T6" fmla="*/ 143 w 237"/>
                <a:gd name="T7" fmla="*/ 0 h 440"/>
                <a:gd name="T8" fmla="*/ 50 w 237"/>
                <a:gd name="T9" fmla="*/ 8 h 440"/>
                <a:gd name="T10" fmla="*/ 0 w 237"/>
                <a:gd name="T11" fmla="*/ 50 h 440"/>
                <a:gd name="T12" fmla="*/ 8 w 237"/>
                <a:gd name="T13" fmla="*/ 101 h 440"/>
                <a:gd name="T14" fmla="*/ 42 w 237"/>
                <a:gd name="T15" fmla="*/ 135 h 440"/>
                <a:gd name="T16" fmla="*/ 101 w 237"/>
                <a:gd name="T17" fmla="*/ 127 h 440"/>
                <a:gd name="T18" fmla="*/ 135 w 237"/>
                <a:gd name="T19" fmla="*/ 93 h 440"/>
                <a:gd name="T20" fmla="*/ 127 w 237"/>
                <a:gd name="T21" fmla="*/ 50 h 440"/>
                <a:gd name="T22" fmla="*/ 143 w 237"/>
                <a:gd name="T23" fmla="*/ 34 h 440"/>
                <a:gd name="T24" fmla="*/ 169 w 237"/>
                <a:gd name="T25" fmla="*/ 50 h 440"/>
                <a:gd name="T26" fmla="*/ 169 w 237"/>
                <a:gd name="T27" fmla="*/ 76 h 440"/>
                <a:gd name="T28" fmla="*/ 160 w 237"/>
                <a:gd name="T29" fmla="*/ 118 h 440"/>
                <a:gd name="T30" fmla="*/ 84 w 237"/>
                <a:gd name="T31" fmla="*/ 42 h 440"/>
                <a:gd name="T32" fmla="*/ 101 w 237"/>
                <a:gd name="T33" fmla="*/ 59 h 440"/>
                <a:gd name="T34" fmla="*/ 101 w 237"/>
                <a:gd name="T35" fmla="*/ 76 h 440"/>
                <a:gd name="T36" fmla="*/ 84 w 237"/>
                <a:gd name="T37" fmla="*/ 93 h 440"/>
                <a:gd name="T38" fmla="*/ 50 w 237"/>
                <a:gd name="T39" fmla="*/ 93 h 440"/>
                <a:gd name="T40" fmla="*/ 33 w 237"/>
                <a:gd name="T41" fmla="*/ 76 h 440"/>
                <a:gd name="T42" fmla="*/ 42 w 237"/>
                <a:gd name="T43" fmla="*/ 50 h 440"/>
                <a:gd name="T44" fmla="*/ 67 w 237"/>
                <a:gd name="T45" fmla="*/ 42 h 440"/>
                <a:gd name="T46" fmla="*/ 42 w 237"/>
                <a:gd name="T47" fmla="*/ 160 h 440"/>
                <a:gd name="T48" fmla="*/ 16 w 237"/>
                <a:gd name="T49" fmla="*/ 203 h 440"/>
                <a:gd name="T50" fmla="*/ 25 w 237"/>
                <a:gd name="T51" fmla="*/ 254 h 440"/>
                <a:gd name="T52" fmla="*/ 67 w 237"/>
                <a:gd name="T53" fmla="*/ 287 h 440"/>
                <a:gd name="T54" fmla="*/ 118 w 237"/>
                <a:gd name="T55" fmla="*/ 279 h 440"/>
                <a:gd name="T56" fmla="*/ 152 w 237"/>
                <a:gd name="T57" fmla="*/ 245 h 440"/>
                <a:gd name="T58" fmla="*/ 143 w 237"/>
                <a:gd name="T59" fmla="*/ 194 h 440"/>
                <a:gd name="T60" fmla="*/ 186 w 237"/>
                <a:gd name="T61" fmla="*/ 271 h 440"/>
                <a:gd name="T62" fmla="*/ 211 w 237"/>
                <a:gd name="T63" fmla="*/ 160 h 440"/>
                <a:gd name="T64" fmla="*/ 101 w 237"/>
                <a:gd name="T65" fmla="*/ 186 h 440"/>
                <a:gd name="T66" fmla="*/ 118 w 237"/>
                <a:gd name="T67" fmla="*/ 211 h 440"/>
                <a:gd name="T68" fmla="*/ 110 w 237"/>
                <a:gd name="T69" fmla="*/ 237 h 440"/>
                <a:gd name="T70" fmla="*/ 84 w 237"/>
                <a:gd name="T71" fmla="*/ 245 h 440"/>
                <a:gd name="T72" fmla="*/ 59 w 237"/>
                <a:gd name="T73" fmla="*/ 245 h 440"/>
                <a:gd name="T74" fmla="*/ 42 w 237"/>
                <a:gd name="T75" fmla="*/ 220 h 440"/>
                <a:gd name="T76" fmla="*/ 67 w 237"/>
                <a:gd name="T77" fmla="*/ 194 h 440"/>
                <a:gd name="T78" fmla="*/ 237 w 237"/>
                <a:gd name="T79" fmla="*/ 364 h 440"/>
                <a:gd name="T80" fmla="*/ 211 w 237"/>
                <a:gd name="T81" fmla="*/ 321 h 440"/>
                <a:gd name="T82" fmla="*/ 127 w 237"/>
                <a:gd name="T83" fmla="*/ 313 h 440"/>
                <a:gd name="T84" fmla="*/ 76 w 237"/>
                <a:gd name="T85" fmla="*/ 321 h 440"/>
                <a:gd name="T86" fmla="*/ 50 w 237"/>
                <a:gd name="T87" fmla="*/ 338 h 440"/>
                <a:gd name="T88" fmla="*/ 25 w 237"/>
                <a:gd name="T89" fmla="*/ 381 h 440"/>
                <a:gd name="T90" fmla="*/ 50 w 237"/>
                <a:gd name="T91" fmla="*/ 431 h 440"/>
                <a:gd name="T92" fmla="*/ 135 w 237"/>
                <a:gd name="T93" fmla="*/ 440 h 440"/>
                <a:gd name="T94" fmla="*/ 186 w 237"/>
                <a:gd name="T95" fmla="*/ 431 h 440"/>
                <a:gd name="T96" fmla="*/ 220 w 237"/>
                <a:gd name="T97" fmla="*/ 414 h 440"/>
                <a:gd name="T98" fmla="*/ 237 w 237"/>
                <a:gd name="T99" fmla="*/ 364 h 440"/>
                <a:gd name="T100" fmla="*/ 194 w 237"/>
                <a:gd name="T101" fmla="*/ 381 h 440"/>
                <a:gd name="T102" fmla="*/ 177 w 237"/>
                <a:gd name="T103" fmla="*/ 389 h 440"/>
                <a:gd name="T104" fmla="*/ 135 w 237"/>
                <a:gd name="T105" fmla="*/ 398 h 440"/>
                <a:gd name="T106" fmla="*/ 84 w 237"/>
                <a:gd name="T107" fmla="*/ 398 h 440"/>
                <a:gd name="T108" fmla="*/ 59 w 237"/>
                <a:gd name="T109" fmla="*/ 381 h 440"/>
                <a:gd name="T110" fmla="*/ 67 w 237"/>
                <a:gd name="T111" fmla="*/ 364 h 440"/>
                <a:gd name="T112" fmla="*/ 101 w 237"/>
                <a:gd name="T113" fmla="*/ 355 h 440"/>
                <a:gd name="T114" fmla="*/ 160 w 237"/>
                <a:gd name="T115" fmla="*/ 347 h 440"/>
                <a:gd name="T116" fmla="*/ 194 w 237"/>
                <a:gd name="T117" fmla="*/ 355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7" h="440">
                  <a:moveTo>
                    <a:pt x="160" y="118"/>
                  </a:moveTo>
                  <a:lnTo>
                    <a:pt x="177" y="110"/>
                  </a:lnTo>
                  <a:lnTo>
                    <a:pt x="194" y="101"/>
                  </a:lnTo>
                  <a:lnTo>
                    <a:pt x="203" y="84"/>
                  </a:lnTo>
                  <a:lnTo>
                    <a:pt x="203" y="59"/>
                  </a:lnTo>
                  <a:lnTo>
                    <a:pt x="194" y="34"/>
                  </a:lnTo>
                  <a:lnTo>
                    <a:pt x="177" y="8"/>
                  </a:lnTo>
                  <a:lnTo>
                    <a:pt x="143" y="0"/>
                  </a:lnTo>
                  <a:lnTo>
                    <a:pt x="93" y="0"/>
                  </a:lnTo>
                  <a:lnTo>
                    <a:pt x="50" y="8"/>
                  </a:lnTo>
                  <a:lnTo>
                    <a:pt x="16" y="25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8" y="101"/>
                  </a:lnTo>
                  <a:lnTo>
                    <a:pt x="25" y="118"/>
                  </a:lnTo>
                  <a:lnTo>
                    <a:pt x="42" y="135"/>
                  </a:lnTo>
                  <a:lnTo>
                    <a:pt x="76" y="135"/>
                  </a:lnTo>
                  <a:lnTo>
                    <a:pt x="101" y="127"/>
                  </a:lnTo>
                  <a:lnTo>
                    <a:pt x="118" y="110"/>
                  </a:lnTo>
                  <a:lnTo>
                    <a:pt x="135" y="93"/>
                  </a:lnTo>
                  <a:lnTo>
                    <a:pt x="135" y="67"/>
                  </a:lnTo>
                  <a:lnTo>
                    <a:pt x="127" y="50"/>
                  </a:lnTo>
                  <a:lnTo>
                    <a:pt x="110" y="34"/>
                  </a:lnTo>
                  <a:lnTo>
                    <a:pt x="143" y="34"/>
                  </a:lnTo>
                  <a:lnTo>
                    <a:pt x="160" y="42"/>
                  </a:lnTo>
                  <a:lnTo>
                    <a:pt x="169" y="50"/>
                  </a:lnTo>
                  <a:lnTo>
                    <a:pt x="169" y="59"/>
                  </a:lnTo>
                  <a:lnTo>
                    <a:pt x="169" y="76"/>
                  </a:lnTo>
                  <a:lnTo>
                    <a:pt x="152" y="84"/>
                  </a:lnTo>
                  <a:lnTo>
                    <a:pt x="160" y="118"/>
                  </a:lnTo>
                  <a:close/>
                  <a:moveTo>
                    <a:pt x="67" y="42"/>
                  </a:moveTo>
                  <a:lnTo>
                    <a:pt x="84" y="42"/>
                  </a:lnTo>
                  <a:lnTo>
                    <a:pt x="93" y="50"/>
                  </a:lnTo>
                  <a:lnTo>
                    <a:pt x="101" y="59"/>
                  </a:lnTo>
                  <a:lnTo>
                    <a:pt x="101" y="67"/>
                  </a:lnTo>
                  <a:lnTo>
                    <a:pt x="101" y="76"/>
                  </a:lnTo>
                  <a:lnTo>
                    <a:pt x="101" y="84"/>
                  </a:lnTo>
                  <a:lnTo>
                    <a:pt x="84" y="93"/>
                  </a:lnTo>
                  <a:lnTo>
                    <a:pt x="67" y="93"/>
                  </a:lnTo>
                  <a:lnTo>
                    <a:pt x="50" y="93"/>
                  </a:lnTo>
                  <a:lnTo>
                    <a:pt x="42" y="93"/>
                  </a:lnTo>
                  <a:lnTo>
                    <a:pt x="33" y="76"/>
                  </a:lnTo>
                  <a:lnTo>
                    <a:pt x="33" y="67"/>
                  </a:lnTo>
                  <a:lnTo>
                    <a:pt x="42" y="50"/>
                  </a:lnTo>
                  <a:lnTo>
                    <a:pt x="50" y="42"/>
                  </a:lnTo>
                  <a:lnTo>
                    <a:pt x="67" y="42"/>
                  </a:lnTo>
                  <a:close/>
                  <a:moveTo>
                    <a:pt x="59" y="152"/>
                  </a:moveTo>
                  <a:lnTo>
                    <a:pt x="42" y="160"/>
                  </a:lnTo>
                  <a:lnTo>
                    <a:pt x="25" y="177"/>
                  </a:lnTo>
                  <a:lnTo>
                    <a:pt x="16" y="203"/>
                  </a:lnTo>
                  <a:lnTo>
                    <a:pt x="8" y="228"/>
                  </a:lnTo>
                  <a:lnTo>
                    <a:pt x="25" y="254"/>
                  </a:lnTo>
                  <a:lnTo>
                    <a:pt x="42" y="279"/>
                  </a:lnTo>
                  <a:lnTo>
                    <a:pt x="67" y="287"/>
                  </a:lnTo>
                  <a:lnTo>
                    <a:pt x="93" y="287"/>
                  </a:lnTo>
                  <a:lnTo>
                    <a:pt x="118" y="279"/>
                  </a:lnTo>
                  <a:lnTo>
                    <a:pt x="135" y="262"/>
                  </a:lnTo>
                  <a:lnTo>
                    <a:pt x="152" y="245"/>
                  </a:lnTo>
                  <a:lnTo>
                    <a:pt x="152" y="220"/>
                  </a:lnTo>
                  <a:lnTo>
                    <a:pt x="143" y="194"/>
                  </a:lnTo>
                  <a:lnTo>
                    <a:pt x="177" y="194"/>
                  </a:lnTo>
                  <a:lnTo>
                    <a:pt x="186" y="271"/>
                  </a:lnTo>
                  <a:lnTo>
                    <a:pt x="220" y="262"/>
                  </a:lnTo>
                  <a:lnTo>
                    <a:pt x="211" y="160"/>
                  </a:lnTo>
                  <a:lnTo>
                    <a:pt x="101" y="152"/>
                  </a:lnTo>
                  <a:lnTo>
                    <a:pt x="101" y="186"/>
                  </a:lnTo>
                  <a:lnTo>
                    <a:pt x="110" y="203"/>
                  </a:lnTo>
                  <a:lnTo>
                    <a:pt x="118" y="211"/>
                  </a:lnTo>
                  <a:lnTo>
                    <a:pt x="118" y="228"/>
                  </a:lnTo>
                  <a:lnTo>
                    <a:pt x="110" y="237"/>
                  </a:lnTo>
                  <a:lnTo>
                    <a:pt x="101" y="245"/>
                  </a:lnTo>
                  <a:lnTo>
                    <a:pt x="84" y="245"/>
                  </a:lnTo>
                  <a:lnTo>
                    <a:pt x="67" y="245"/>
                  </a:lnTo>
                  <a:lnTo>
                    <a:pt x="59" y="245"/>
                  </a:lnTo>
                  <a:lnTo>
                    <a:pt x="50" y="237"/>
                  </a:lnTo>
                  <a:lnTo>
                    <a:pt x="42" y="220"/>
                  </a:lnTo>
                  <a:lnTo>
                    <a:pt x="50" y="203"/>
                  </a:lnTo>
                  <a:lnTo>
                    <a:pt x="67" y="194"/>
                  </a:lnTo>
                  <a:lnTo>
                    <a:pt x="59" y="152"/>
                  </a:lnTo>
                  <a:close/>
                  <a:moveTo>
                    <a:pt x="237" y="364"/>
                  </a:moveTo>
                  <a:lnTo>
                    <a:pt x="228" y="338"/>
                  </a:lnTo>
                  <a:lnTo>
                    <a:pt x="211" y="321"/>
                  </a:lnTo>
                  <a:lnTo>
                    <a:pt x="177" y="313"/>
                  </a:lnTo>
                  <a:lnTo>
                    <a:pt x="127" y="313"/>
                  </a:lnTo>
                  <a:lnTo>
                    <a:pt x="101" y="313"/>
                  </a:lnTo>
                  <a:lnTo>
                    <a:pt x="76" y="321"/>
                  </a:lnTo>
                  <a:lnTo>
                    <a:pt x="59" y="330"/>
                  </a:lnTo>
                  <a:lnTo>
                    <a:pt x="50" y="338"/>
                  </a:lnTo>
                  <a:lnTo>
                    <a:pt x="33" y="355"/>
                  </a:lnTo>
                  <a:lnTo>
                    <a:pt x="25" y="381"/>
                  </a:lnTo>
                  <a:lnTo>
                    <a:pt x="33" y="406"/>
                  </a:lnTo>
                  <a:lnTo>
                    <a:pt x="50" y="431"/>
                  </a:lnTo>
                  <a:lnTo>
                    <a:pt x="84" y="440"/>
                  </a:lnTo>
                  <a:lnTo>
                    <a:pt x="135" y="440"/>
                  </a:lnTo>
                  <a:lnTo>
                    <a:pt x="160" y="440"/>
                  </a:lnTo>
                  <a:lnTo>
                    <a:pt x="186" y="431"/>
                  </a:lnTo>
                  <a:lnTo>
                    <a:pt x="203" y="423"/>
                  </a:lnTo>
                  <a:lnTo>
                    <a:pt x="220" y="414"/>
                  </a:lnTo>
                  <a:lnTo>
                    <a:pt x="228" y="389"/>
                  </a:lnTo>
                  <a:lnTo>
                    <a:pt x="237" y="364"/>
                  </a:lnTo>
                  <a:close/>
                  <a:moveTo>
                    <a:pt x="203" y="364"/>
                  </a:moveTo>
                  <a:lnTo>
                    <a:pt x="194" y="381"/>
                  </a:lnTo>
                  <a:lnTo>
                    <a:pt x="194" y="389"/>
                  </a:lnTo>
                  <a:lnTo>
                    <a:pt x="177" y="389"/>
                  </a:lnTo>
                  <a:lnTo>
                    <a:pt x="160" y="398"/>
                  </a:lnTo>
                  <a:lnTo>
                    <a:pt x="135" y="398"/>
                  </a:lnTo>
                  <a:lnTo>
                    <a:pt x="101" y="398"/>
                  </a:lnTo>
                  <a:lnTo>
                    <a:pt x="84" y="398"/>
                  </a:lnTo>
                  <a:lnTo>
                    <a:pt x="67" y="389"/>
                  </a:lnTo>
                  <a:lnTo>
                    <a:pt x="59" y="381"/>
                  </a:lnTo>
                  <a:lnTo>
                    <a:pt x="67" y="372"/>
                  </a:lnTo>
                  <a:lnTo>
                    <a:pt x="67" y="364"/>
                  </a:lnTo>
                  <a:lnTo>
                    <a:pt x="84" y="355"/>
                  </a:lnTo>
                  <a:lnTo>
                    <a:pt x="101" y="355"/>
                  </a:lnTo>
                  <a:lnTo>
                    <a:pt x="127" y="347"/>
                  </a:lnTo>
                  <a:lnTo>
                    <a:pt x="160" y="347"/>
                  </a:lnTo>
                  <a:lnTo>
                    <a:pt x="177" y="347"/>
                  </a:lnTo>
                  <a:lnTo>
                    <a:pt x="194" y="355"/>
                  </a:lnTo>
                  <a:lnTo>
                    <a:pt x="203" y="36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5" name="Rectangle 381">
              <a:extLst>
                <a:ext uri="{FF2B5EF4-FFF2-40B4-BE49-F238E27FC236}">
                  <a16:creationId xmlns:a16="http://schemas.microsoft.com/office/drawing/2014/main" id="{0994655D-C788-424A-A0F5-7EE7E32C39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0000">
              <a:off x="87" y="316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6" name="Rectangle 382">
              <a:extLst>
                <a:ext uri="{FF2B5EF4-FFF2-40B4-BE49-F238E27FC236}">
                  <a16:creationId xmlns:a16="http://schemas.microsoft.com/office/drawing/2014/main" id="{99E99F97-A71D-4462-A6BA-672B13EB78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0000">
              <a:off x="91" y="319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7" name="Rectangle 383">
              <a:extLst>
                <a:ext uri="{FF2B5EF4-FFF2-40B4-BE49-F238E27FC236}">
                  <a16:creationId xmlns:a16="http://schemas.microsoft.com/office/drawing/2014/main" id="{5116421D-5D6A-4119-A4C4-966DF1CAF4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0000">
              <a:off x="91" y="321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8" name="Freeform 384">
              <a:extLst>
                <a:ext uri="{FF2B5EF4-FFF2-40B4-BE49-F238E27FC236}">
                  <a16:creationId xmlns:a16="http://schemas.microsoft.com/office/drawing/2014/main" id="{AE915ED8-42CF-4D19-902C-D9261DCC31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" y="3030"/>
              <a:ext cx="49" cy="76"/>
            </a:xfrm>
            <a:custGeom>
              <a:avLst/>
              <a:gdLst>
                <a:gd name="T0" fmla="*/ 187 w 280"/>
                <a:gd name="T1" fmla="*/ 102 h 440"/>
                <a:gd name="T2" fmla="*/ 203 w 280"/>
                <a:gd name="T3" fmla="*/ 68 h 440"/>
                <a:gd name="T4" fmla="*/ 187 w 280"/>
                <a:gd name="T5" fmla="*/ 26 h 440"/>
                <a:gd name="T6" fmla="*/ 127 w 280"/>
                <a:gd name="T7" fmla="*/ 0 h 440"/>
                <a:gd name="T8" fmla="*/ 60 w 280"/>
                <a:gd name="T9" fmla="*/ 17 h 440"/>
                <a:gd name="T10" fmla="*/ 26 w 280"/>
                <a:gd name="T11" fmla="*/ 34 h 440"/>
                <a:gd name="T12" fmla="*/ 0 w 280"/>
                <a:gd name="T13" fmla="*/ 76 h 440"/>
                <a:gd name="T14" fmla="*/ 17 w 280"/>
                <a:gd name="T15" fmla="*/ 127 h 440"/>
                <a:gd name="T16" fmla="*/ 60 w 280"/>
                <a:gd name="T17" fmla="*/ 152 h 440"/>
                <a:gd name="T18" fmla="*/ 110 w 280"/>
                <a:gd name="T19" fmla="*/ 136 h 440"/>
                <a:gd name="T20" fmla="*/ 136 w 280"/>
                <a:gd name="T21" fmla="*/ 93 h 440"/>
                <a:gd name="T22" fmla="*/ 119 w 280"/>
                <a:gd name="T23" fmla="*/ 51 h 440"/>
                <a:gd name="T24" fmla="*/ 136 w 280"/>
                <a:gd name="T25" fmla="*/ 34 h 440"/>
                <a:gd name="T26" fmla="*/ 161 w 280"/>
                <a:gd name="T27" fmla="*/ 42 h 440"/>
                <a:gd name="T28" fmla="*/ 170 w 280"/>
                <a:gd name="T29" fmla="*/ 76 h 440"/>
                <a:gd name="T30" fmla="*/ 170 w 280"/>
                <a:gd name="T31" fmla="*/ 119 h 440"/>
                <a:gd name="T32" fmla="*/ 76 w 280"/>
                <a:gd name="T33" fmla="*/ 59 h 440"/>
                <a:gd name="T34" fmla="*/ 102 w 280"/>
                <a:gd name="T35" fmla="*/ 76 h 440"/>
                <a:gd name="T36" fmla="*/ 102 w 280"/>
                <a:gd name="T37" fmla="*/ 93 h 440"/>
                <a:gd name="T38" fmla="*/ 76 w 280"/>
                <a:gd name="T39" fmla="*/ 110 h 440"/>
                <a:gd name="T40" fmla="*/ 43 w 280"/>
                <a:gd name="T41" fmla="*/ 110 h 440"/>
                <a:gd name="T42" fmla="*/ 34 w 280"/>
                <a:gd name="T43" fmla="*/ 85 h 440"/>
                <a:gd name="T44" fmla="*/ 51 w 280"/>
                <a:gd name="T45" fmla="*/ 68 h 440"/>
                <a:gd name="T46" fmla="*/ 237 w 280"/>
                <a:gd name="T47" fmla="*/ 186 h 440"/>
                <a:gd name="T48" fmla="*/ 203 w 280"/>
                <a:gd name="T49" fmla="*/ 152 h 440"/>
                <a:gd name="T50" fmla="*/ 127 w 280"/>
                <a:gd name="T51" fmla="*/ 152 h 440"/>
                <a:gd name="T52" fmla="*/ 76 w 280"/>
                <a:gd name="T53" fmla="*/ 178 h 440"/>
                <a:gd name="T54" fmla="*/ 51 w 280"/>
                <a:gd name="T55" fmla="*/ 195 h 440"/>
                <a:gd name="T56" fmla="*/ 43 w 280"/>
                <a:gd name="T57" fmla="*/ 246 h 440"/>
                <a:gd name="T58" fmla="*/ 76 w 280"/>
                <a:gd name="T59" fmla="*/ 288 h 440"/>
                <a:gd name="T60" fmla="*/ 161 w 280"/>
                <a:gd name="T61" fmla="*/ 279 h 440"/>
                <a:gd name="T62" fmla="*/ 203 w 280"/>
                <a:gd name="T63" fmla="*/ 263 h 440"/>
                <a:gd name="T64" fmla="*/ 229 w 280"/>
                <a:gd name="T65" fmla="*/ 237 h 440"/>
                <a:gd name="T66" fmla="*/ 237 w 280"/>
                <a:gd name="T67" fmla="*/ 186 h 440"/>
                <a:gd name="T68" fmla="*/ 203 w 280"/>
                <a:gd name="T69" fmla="*/ 212 h 440"/>
                <a:gd name="T70" fmla="*/ 195 w 280"/>
                <a:gd name="T71" fmla="*/ 229 h 440"/>
                <a:gd name="T72" fmla="*/ 144 w 280"/>
                <a:gd name="T73" fmla="*/ 246 h 440"/>
                <a:gd name="T74" fmla="*/ 102 w 280"/>
                <a:gd name="T75" fmla="*/ 254 h 440"/>
                <a:gd name="T76" fmla="*/ 76 w 280"/>
                <a:gd name="T77" fmla="*/ 237 h 440"/>
                <a:gd name="T78" fmla="*/ 76 w 280"/>
                <a:gd name="T79" fmla="*/ 220 h 440"/>
                <a:gd name="T80" fmla="*/ 102 w 280"/>
                <a:gd name="T81" fmla="*/ 203 h 440"/>
                <a:gd name="T82" fmla="*/ 161 w 280"/>
                <a:gd name="T83" fmla="*/ 186 h 440"/>
                <a:gd name="T84" fmla="*/ 203 w 280"/>
                <a:gd name="T85" fmla="*/ 186 h 440"/>
                <a:gd name="T86" fmla="*/ 280 w 280"/>
                <a:gd name="T87" fmla="*/ 339 h 440"/>
                <a:gd name="T88" fmla="*/ 246 w 280"/>
                <a:gd name="T89" fmla="*/ 305 h 440"/>
                <a:gd name="T90" fmla="*/ 170 w 280"/>
                <a:gd name="T91" fmla="*/ 305 h 440"/>
                <a:gd name="T92" fmla="*/ 119 w 280"/>
                <a:gd name="T93" fmla="*/ 330 h 440"/>
                <a:gd name="T94" fmla="*/ 93 w 280"/>
                <a:gd name="T95" fmla="*/ 347 h 440"/>
                <a:gd name="T96" fmla="*/ 85 w 280"/>
                <a:gd name="T97" fmla="*/ 398 h 440"/>
                <a:gd name="T98" fmla="*/ 119 w 280"/>
                <a:gd name="T99" fmla="*/ 440 h 440"/>
                <a:gd name="T100" fmla="*/ 203 w 280"/>
                <a:gd name="T101" fmla="*/ 432 h 440"/>
                <a:gd name="T102" fmla="*/ 246 w 280"/>
                <a:gd name="T103" fmla="*/ 415 h 440"/>
                <a:gd name="T104" fmla="*/ 271 w 280"/>
                <a:gd name="T105" fmla="*/ 390 h 440"/>
                <a:gd name="T106" fmla="*/ 280 w 280"/>
                <a:gd name="T107" fmla="*/ 339 h 440"/>
                <a:gd name="T108" fmla="*/ 246 w 280"/>
                <a:gd name="T109" fmla="*/ 364 h 440"/>
                <a:gd name="T110" fmla="*/ 237 w 280"/>
                <a:gd name="T111" fmla="*/ 381 h 440"/>
                <a:gd name="T112" fmla="*/ 187 w 280"/>
                <a:gd name="T113" fmla="*/ 398 h 440"/>
                <a:gd name="T114" fmla="*/ 144 w 280"/>
                <a:gd name="T115" fmla="*/ 406 h 440"/>
                <a:gd name="T116" fmla="*/ 119 w 280"/>
                <a:gd name="T117" fmla="*/ 390 h 440"/>
                <a:gd name="T118" fmla="*/ 119 w 280"/>
                <a:gd name="T119" fmla="*/ 373 h 440"/>
                <a:gd name="T120" fmla="*/ 144 w 280"/>
                <a:gd name="T121" fmla="*/ 356 h 440"/>
                <a:gd name="T122" fmla="*/ 203 w 280"/>
                <a:gd name="T123" fmla="*/ 339 h 440"/>
                <a:gd name="T124" fmla="*/ 246 w 280"/>
                <a:gd name="T125" fmla="*/ 33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0" h="440">
                  <a:moveTo>
                    <a:pt x="170" y="119"/>
                  </a:moveTo>
                  <a:lnTo>
                    <a:pt x="187" y="102"/>
                  </a:lnTo>
                  <a:lnTo>
                    <a:pt x="195" y="93"/>
                  </a:lnTo>
                  <a:lnTo>
                    <a:pt x="203" y="68"/>
                  </a:lnTo>
                  <a:lnTo>
                    <a:pt x="195" y="51"/>
                  </a:lnTo>
                  <a:lnTo>
                    <a:pt x="187" y="26"/>
                  </a:lnTo>
                  <a:lnTo>
                    <a:pt x="161" y="9"/>
                  </a:lnTo>
                  <a:lnTo>
                    <a:pt x="127" y="0"/>
                  </a:lnTo>
                  <a:lnTo>
                    <a:pt x="76" y="9"/>
                  </a:lnTo>
                  <a:lnTo>
                    <a:pt x="60" y="17"/>
                  </a:lnTo>
                  <a:lnTo>
                    <a:pt x="34" y="26"/>
                  </a:lnTo>
                  <a:lnTo>
                    <a:pt x="26" y="34"/>
                  </a:lnTo>
                  <a:lnTo>
                    <a:pt x="9" y="51"/>
                  </a:lnTo>
                  <a:lnTo>
                    <a:pt x="0" y="76"/>
                  </a:lnTo>
                  <a:lnTo>
                    <a:pt x="0" y="102"/>
                  </a:lnTo>
                  <a:lnTo>
                    <a:pt x="17" y="127"/>
                  </a:lnTo>
                  <a:lnTo>
                    <a:pt x="34" y="144"/>
                  </a:lnTo>
                  <a:lnTo>
                    <a:pt x="60" y="152"/>
                  </a:lnTo>
                  <a:lnTo>
                    <a:pt x="85" y="144"/>
                  </a:lnTo>
                  <a:lnTo>
                    <a:pt x="110" y="136"/>
                  </a:lnTo>
                  <a:lnTo>
                    <a:pt x="127" y="119"/>
                  </a:lnTo>
                  <a:lnTo>
                    <a:pt x="136" y="93"/>
                  </a:lnTo>
                  <a:lnTo>
                    <a:pt x="127" y="68"/>
                  </a:lnTo>
                  <a:lnTo>
                    <a:pt x="119" y="51"/>
                  </a:lnTo>
                  <a:lnTo>
                    <a:pt x="102" y="42"/>
                  </a:lnTo>
                  <a:lnTo>
                    <a:pt x="136" y="34"/>
                  </a:lnTo>
                  <a:lnTo>
                    <a:pt x="153" y="42"/>
                  </a:lnTo>
                  <a:lnTo>
                    <a:pt x="161" y="42"/>
                  </a:lnTo>
                  <a:lnTo>
                    <a:pt x="170" y="59"/>
                  </a:lnTo>
                  <a:lnTo>
                    <a:pt x="170" y="76"/>
                  </a:lnTo>
                  <a:lnTo>
                    <a:pt x="153" y="85"/>
                  </a:lnTo>
                  <a:lnTo>
                    <a:pt x="170" y="119"/>
                  </a:lnTo>
                  <a:close/>
                  <a:moveTo>
                    <a:pt x="60" y="59"/>
                  </a:moveTo>
                  <a:lnTo>
                    <a:pt x="76" y="59"/>
                  </a:lnTo>
                  <a:lnTo>
                    <a:pt x="93" y="59"/>
                  </a:lnTo>
                  <a:lnTo>
                    <a:pt x="102" y="76"/>
                  </a:lnTo>
                  <a:lnTo>
                    <a:pt x="102" y="85"/>
                  </a:lnTo>
                  <a:lnTo>
                    <a:pt x="102" y="93"/>
                  </a:lnTo>
                  <a:lnTo>
                    <a:pt x="93" y="102"/>
                  </a:lnTo>
                  <a:lnTo>
                    <a:pt x="76" y="110"/>
                  </a:lnTo>
                  <a:lnTo>
                    <a:pt x="60" y="110"/>
                  </a:lnTo>
                  <a:lnTo>
                    <a:pt x="43" y="110"/>
                  </a:lnTo>
                  <a:lnTo>
                    <a:pt x="34" y="93"/>
                  </a:lnTo>
                  <a:lnTo>
                    <a:pt x="34" y="85"/>
                  </a:lnTo>
                  <a:lnTo>
                    <a:pt x="34" y="76"/>
                  </a:lnTo>
                  <a:lnTo>
                    <a:pt x="51" y="68"/>
                  </a:lnTo>
                  <a:lnTo>
                    <a:pt x="60" y="59"/>
                  </a:lnTo>
                  <a:close/>
                  <a:moveTo>
                    <a:pt x="237" y="186"/>
                  </a:moveTo>
                  <a:lnTo>
                    <a:pt x="229" y="169"/>
                  </a:lnTo>
                  <a:lnTo>
                    <a:pt x="203" y="152"/>
                  </a:lnTo>
                  <a:lnTo>
                    <a:pt x="170" y="144"/>
                  </a:lnTo>
                  <a:lnTo>
                    <a:pt x="127" y="152"/>
                  </a:lnTo>
                  <a:lnTo>
                    <a:pt x="102" y="161"/>
                  </a:lnTo>
                  <a:lnTo>
                    <a:pt x="76" y="178"/>
                  </a:lnTo>
                  <a:lnTo>
                    <a:pt x="60" y="186"/>
                  </a:lnTo>
                  <a:lnTo>
                    <a:pt x="51" y="195"/>
                  </a:lnTo>
                  <a:lnTo>
                    <a:pt x="43" y="220"/>
                  </a:lnTo>
                  <a:lnTo>
                    <a:pt x="43" y="246"/>
                  </a:lnTo>
                  <a:lnTo>
                    <a:pt x="60" y="271"/>
                  </a:lnTo>
                  <a:lnTo>
                    <a:pt x="76" y="288"/>
                  </a:lnTo>
                  <a:lnTo>
                    <a:pt x="110" y="288"/>
                  </a:lnTo>
                  <a:lnTo>
                    <a:pt x="161" y="279"/>
                  </a:lnTo>
                  <a:lnTo>
                    <a:pt x="187" y="271"/>
                  </a:lnTo>
                  <a:lnTo>
                    <a:pt x="203" y="263"/>
                  </a:lnTo>
                  <a:lnTo>
                    <a:pt x="220" y="254"/>
                  </a:lnTo>
                  <a:lnTo>
                    <a:pt x="229" y="237"/>
                  </a:lnTo>
                  <a:lnTo>
                    <a:pt x="237" y="220"/>
                  </a:lnTo>
                  <a:lnTo>
                    <a:pt x="237" y="186"/>
                  </a:lnTo>
                  <a:close/>
                  <a:moveTo>
                    <a:pt x="212" y="195"/>
                  </a:moveTo>
                  <a:lnTo>
                    <a:pt x="203" y="212"/>
                  </a:lnTo>
                  <a:lnTo>
                    <a:pt x="203" y="220"/>
                  </a:lnTo>
                  <a:lnTo>
                    <a:pt x="195" y="229"/>
                  </a:lnTo>
                  <a:lnTo>
                    <a:pt x="178" y="237"/>
                  </a:lnTo>
                  <a:lnTo>
                    <a:pt x="144" y="246"/>
                  </a:lnTo>
                  <a:lnTo>
                    <a:pt x="119" y="246"/>
                  </a:lnTo>
                  <a:lnTo>
                    <a:pt x="102" y="254"/>
                  </a:lnTo>
                  <a:lnTo>
                    <a:pt x="85" y="246"/>
                  </a:lnTo>
                  <a:lnTo>
                    <a:pt x="76" y="237"/>
                  </a:lnTo>
                  <a:lnTo>
                    <a:pt x="76" y="229"/>
                  </a:lnTo>
                  <a:lnTo>
                    <a:pt x="76" y="220"/>
                  </a:lnTo>
                  <a:lnTo>
                    <a:pt x="85" y="212"/>
                  </a:lnTo>
                  <a:lnTo>
                    <a:pt x="102" y="203"/>
                  </a:lnTo>
                  <a:lnTo>
                    <a:pt x="136" y="195"/>
                  </a:lnTo>
                  <a:lnTo>
                    <a:pt x="161" y="186"/>
                  </a:lnTo>
                  <a:lnTo>
                    <a:pt x="187" y="186"/>
                  </a:lnTo>
                  <a:lnTo>
                    <a:pt x="203" y="186"/>
                  </a:lnTo>
                  <a:lnTo>
                    <a:pt x="212" y="195"/>
                  </a:lnTo>
                  <a:close/>
                  <a:moveTo>
                    <a:pt x="280" y="339"/>
                  </a:moveTo>
                  <a:lnTo>
                    <a:pt x="271" y="322"/>
                  </a:lnTo>
                  <a:lnTo>
                    <a:pt x="246" y="305"/>
                  </a:lnTo>
                  <a:lnTo>
                    <a:pt x="212" y="296"/>
                  </a:lnTo>
                  <a:lnTo>
                    <a:pt x="170" y="305"/>
                  </a:lnTo>
                  <a:lnTo>
                    <a:pt x="144" y="313"/>
                  </a:lnTo>
                  <a:lnTo>
                    <a:pt x="119" y="330"/>
                  </a:lnTo>
                  <a:lnTo>
                    <a:pt x="102" y="339"/>
                  </a:lnTo>
                  <a:lnTo>
                    <a:pt x="93" y="347"/>
                  </a:lnTo>
                  <a:lnTo>
                    <a:pt x="85" y="373"/>
                  </a:lnTo>
                  <a:lnTo>
                    <a:pt x="85" y="398"/>
                  </a:lnTo>
                  <a:lnTo>
                    <a:pt x="102" y="423"/>
                  </a:lnTo>
                  <a:lnTo>
                    <a:pt x="119" y="440"/>
                  </a:lnTo>
                  <a:lnTo>
                    <a:pt x="153" y="440"/>
                  </a:lnTo>
                  <a:lnTo>
                    <a:pt x="203" y="432"/>
                  </a:lnTo>
                  <a:lnTo>
                    <a:pt x="229" y="423"/>
                  </a:lnTo>
                  <a:lnTo>
                    <a:pt x="246" y="415"/>
                  </a:lnTo>
                  <a:lnTo>
                    <a:pt x="263" y="406"/>
                  </a:lnTo>
                  <a:lnTo>
                    <a:pt x="271" y="390"/>
                  </a:lnTo>
                  <a:lnTo>
                    <a:pt x="280" y="373"/>
                  </a:lnTo>
                  <a:lnTo>
                    <a:pt x="280" y="339"/>
                  </a:lnTo>
                  <a:close/>
                  <a:moveTo>
                    <a:pt x="254" y="347"/>
                  </a:moveTo>
                  <a:lnTo>
                    <a:pt x="246" y="364"/>
                  </a:lnTo>
                  <a:lnTo>
                    <a:pt x="246" y="373"/>
                  </a:lnTo>
                  <a:lnTo>
                    <a:pt x="237" y="381"/>
                  </a:lnTo>
                  <a:lnTo>
                    <a:pt x="220" y="390"/>
                  </a:lnTo>
                  <a:lnTo>
                    <a:pt x="187" y="398"/>
                  </a:lnTo>
                  <a:lnTo>
                    <a:pt x="161" y="398"/>
                  </a:lnTo>
                  <a:lnTo>
                    <a:pt x="144" y="406"/>
                  </a:lnTo>
                  <a:lnTo>
                    <a:pt x="127" y="398"/>
                  </a:lnTo>
                  <a:lnTo>
                    <a:pt x="119" y="390"/>
                  </a:lnTo>
                  <a:lnTo>
                    <a:pt x="119" y="381"/>
                  </a:lnTo>
                  <a:lnTo>
                    <a:pt x="119" y="373"/>
                  </a:lnTo>
                  <a:lnTo>
                    <a:pt x="127" y="364"/>
                  </a:lnTo>
                  <a:lnTo>
                    <a:pt x="144" y="356"/>
                  </a:lnTo>
                  <a:lnTo>
                    <a:pt x="178" y="347"/>
                  </a:lnTo>
                  <a:lnTo>
                    <a:pt x="203" y="339"/>
                  </a:lnTo>
                  <a:lnTo>
                    <a:pt x="229" y="339"/>
                  </a:lnTo>
                  <a:lnTo>
                    <a:pt x="246" y="339"/>
                  </a:lnTo>
                  <a:lnTo>
                    <a:pt x="254" y="347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9" name="Rectangle 385">
              <a:extLst>
                <a:ext uri="{FF2B5EF4-FFF2-40B4-BE49-F238E27FC236}">
                  <a16:creationId xmlns:a16="http://schemas.microsoft.com/office/drawing/2014/main" id="{1427BF6C-3CEF-4FE7-95A6-362CF3EEE2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40000">
              <a:off x="101" y="301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0" name="Rectangle 386">
              <a:extLst>
                <a:ext uri="{FF2B5EF4-FFF2-40B4-BE49-F238E27FC236}">
                  <a16:creationId xmlns:a16="http://schemas.microsoft.com/office/drawing/2014/main" id="{9E8D7E13-ABA4-4FC7-A7CD-C58605EEEA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40000">
              <a:off x="108" y="304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1" name="Rectangle 387">
              <a:extLst>
                <a:ext uri="{FF2B5EF4-FFF2-40B4-BE49-F238E27FC236}">
                  <a16:creationId xmlns:a16="http://schemas.microsoft.com/office/drawing/2014/main" id="{BE3B3ADE-5049-4773-9B21-91C7300EEB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40000">
              <a:off x="114" y="306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2" name="Freeform 388">
              <a:extLst>
                <a:ext uri="{FF2B5EF4-FFF2-40B4-BE49-F238E27FC236}">
                  <a16:creationId xmlns:a16="http://schemas.microsoft.com/office/drawing/2014/main" id="{66B7FBB1-BD71-44A2-AF99-2CEF90FBE8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5" y="923"/>
              <a:ext cx="80" cy="43"/>
            </a:xfrm>
            <a:custGeom>
              <a:avLst/>
              <a:gdLst>
                <a:gd name="T0" fmla="*/ 93 w 457"/>
                <a:gd name="T1" fmla="*/ 85 h 246"/>
                <a:gd name="T2" fmla="*/ 59 w 457"/>
                <a:gd name="T3" fmla="*/ 161 h 246"/>
                <a:gd name="T4" fmla="*/ 59 w 457"/>
                <a:gd name="T5" fmla="*/ 246 h 246"/>
                <a:gd name="T6" fmla="*/ 93 w 457"/>
                <a:gd name="T7" fmla="*/ 221 h 246"/>
                <a:gd name="T8" fmla="*/ 110 w 457"/>
                <a:gd name="T9" fmla="*/ 119 h 246"/>
                <a:gd name="T10" fmla="*/ 136 w 457"/>
                <a:gd name="T11" fmla="*/ 68 h 246"/>
                <a:gd name="T12" fmla="*/ 0 w 457"/>
                <a:gd name="T13" fmla="*/ 60 h 246"/>
                <a:gd name="T14" fmla="*/ 212 w 457"/>
                <a:gd name="T15" fmla="*/ 26 h 246"/>
                <a:gd name="T16" fmla="*/ 169 w 457"/>
                <a:gd name="T17" fmla="*/ 51 h 246"/>
                <a:gd name="T18" fmla="*/ 161 w 457"/>
                <a:gd name="T19" fmla="*/ 136 h 246"/>
                <a:gd name="T20" fmla="*/ 178 w 457"/>
                <a:gd name="T21" fmla="*/ 187 h 246"/>
                <a:gd name="T22" fmla="*/ 195 w 457"/>
                <a:gd name="T23" fmla="*/ 212 h 246"/>
                <a:gd name="T24" fmla="*/ 237 w 457"/>
                <a:gd name="T25" fmla="*/ 229 h 246"/>
                <a:gd name="T26" fmla="*/ 279 w 457"/>
                <a:gd name="T27" fmla="*/ 204 h 246"/>
                <a:gd name="T28" fmla="*/ 288 w 457"/>
                <a:gd name="T29" fmla="*/ 119 h 246"/>
                <a:gd name="T30" fmla="*/ 279 w 457"/>
                <a:gd name="T31" fmla="*/ 68 h 246"/>
                <a:gd name="T32" fmla="*/ 237 w 457"/>
                <a:gd name="T33" fmla="*/ 26 h 246"/>
                <a:gd name="T34" fmla="*/ 212 w 457"/>
                <a:gd name="T35" fmla="*/ 60 h 246"/>
                <a:gd name="T36" fmla="*/ 237 w 457"/>
                <a:gd name="T37" fmla="*/ 68 h 246"/>
                <a:gd name="T38" fmla="*/ 246 w 457"/>
                <a:gd name="T39" fmla="*/ 94 h 246"/>
                <a:gd name="T40" fmla="*/ 254 w 457"/>
                <a:gd name="T41" fmla="*/ 153 h 246"/>
                <a:gd name="T42" fmla="*/ 246 w 457"/>
                <a:gd name="T43" fmla="*/ 187 h 246"/>
                <a:gd name="T44" fmla="*/ 220 w 457"/>
                <a:gd name="T45" fmla="*/ 195 h 246"/>
                <a:gd name="T46" fmla="*/ 212 w 457"/>
                <a:gd name="T47" fmla="*/ 178 h 246"/>
                <a:gd name="T48" fmla="*/ 203 w 457"/>
                <a:gd name="T49" fmla="*/ 127 h 246"/>
                <a:gd name="T50" fmla="*/ 195 w 457"/>
                <a:gd name="T51" fmla="*/ 77 h 246"/>
                <a:gd name="T52" fmla="*/ 212 w 457"/>
                <a:gd name="T53" fmla="*/ 60 h 246"/>
                <a:gd name="T54" fmla="*/ 347 w 457"/>
                <a:gd name="T55" fmla="*/ 9 h 246"/>
                <a:gd name="T56" fmla="*/ 322 w 457"/>
                <a:gd name="T57" fmla="*/ 60 h 246"/>
                <a:gd name="T58" fmla="*/ 330 w 457"/>
                <a:gd name="T59" fmla="*/ 136 h 246"/>
                <a:gd name="T60" fmla="*/ 339 w 457"/>
                <a:gd name="T61" fmla="*/ 170 h 246"/>
                <a:gd name="T62" fmla="*/ 373 w 457"/>
                <a:gd name="T63" fmla="*/ 204 h 246"/>
                <a:gd name="T64" fmla="*/ 423 w 457"/>
                <a:gd name="T65" fmla="*/ 195 h 246"/>
                <a:gd name="T66" fmla="*/ 457 w 457"/>
                <a:gd name="T67" fmla="*/ 136 h 246"/>
                <a:gd name="T68" fmla="*/ 449 w 457"/>
                <a:gd name="T69" fmla="*/ 68 h 246"/>
                <a:gd name="T70" fmla="*/ 423 w 457"/>
                <a:gd name="T71" fmla="*/ 17 h 246"/>
                <a:gd name="T72" fmla="*/ 373 w 457"/>
                <a:gd name="T73" fmla="*/ 0 h 246"/>
                <a:gd name="T74" fmla="*/ 389 w 457"/>
                <a:gd name="T75" fmla="*/ 34 h 246"/>
                <a:gd name="T76" fmla="*/ 398 w 457"/>
                <a:gd name="T77" fmla="*/ 51 h 246"/>
                <a:gd name="T78" fmla="*/ 415 w 457"/>
                <a:gd name="T79" fmla="*/ 94 h 246"/>
                <a:gd name="T80" fmla="*/ 415 w 457"/>
                <a:gd name="T81" fmla="*/ 144 h 246"/>
                <a:gd name="T82" fmla="*/ 398 w 457"/>
                <a:gd name="T83" fmla="*/ 170 h 246"/>
                <a:gd name="T84" fmla="*/ 381 w 457"/>
                <a:gd name="T85" fmla="*/ 161 h 246"/>
                <a:gd name="T86" fmla="*/ 364 w 457"/>
                <a:gd name="T87" fmla="*/ 136 h 246"/>
                <a:gd name="T88" fmla="*/ 356 w 457"/>
                <a:gd name="T89" fmla="*/ 77 h 246"/>
                <a:gd name="T90" fmla="*/ 364 w 457"/>
                <a:gd name="T91" fmla="*/ 3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7" h="246">
                  <a:moveTo>
                    <a:pt x="9" y="94"/>
                  </a:moveTo>
                  <a:lnTo>
                    <a:pt x="93" y="85"/>
                  </a:lnTo>
                  <a:lnTo>
                    <a:pt x="76" y="119"/>
                  </a:lnTo>
                  <a:lnTo>
                    <a:pt x="59" y="161"/>
                  </a:lnTo>
                  <a:lnTo>
                    <a:pt x="51" y="212"/>
                  </a:lnTo>
                  <a:lnTo>
                    <a:pt x="59" y="246"/>
                  </a:lnTo>
                  <a:lnTo>
                    <a:pt x="93" y="246"/>
                  </a:lnTo>
                  <a:lnTo>
                    <a:pt x="93" y="221"/>
                  </a:lnTo>
                  <a:lnTo>
                    <a:pt x="93" y="187"/>
                  </a:lnTo>
                  <a:lnTo>
                    <a:pt x="110" y="119"/>
                  </a:lnTo>
                  <a:lnTo>
                    <a:pt x="119" y="94"/>
                  </a:lnTo>
                  <a:lnTo>
                    <a:pt x="136" y="68"/>
                  </a:lnTo>
                  <a:lnTo>
                    <a:pt x="127" y="43"/>
                  </a:lnTo>
                  <a:lnTo>
                    <a:pt x="0" y="60"/>
                  </a:lnTo>
                  <a:lnTo>
                    <a:pt x="9" y="94"/>
                  </a:lnTo>
                  <a:close/>
                  <a:moveTo>
                    <a:pt x="212" y="26"/>
                  </a:moveTo>
                  <a:lnTo>
                    <a:pt x="186" y="34"/>
                  </a:lnTo>
                  <a:lnTo>
                    <a:pt x="169" y="51"/>
                  </a:lnTo>
                  <a:lnTo>
                    <a:pt x="161" y="85"/>
                  </a:lnTo>
                  <a:lnTo>
                    <a:pt x="161" y="136"/>
                  </a:lnTo>
                  <a:lnTo>
                    <a:pt x="169" y="161"/>
                  </a:lnTo>
                  <a:lnTo>
                    <a:pt x="178" y="187"/>
                  </a:lnTo>
                  <a:lnTo>
                    <a:pt x="178" y="195"/>
                  </a:lnTo>
                  <a:lnTo>
                    <a:pt x="195" y="212"/>
                  </a:lnTo>
                  <a:lnTo>
                    <a:pt x="212" y="229"/>
                  </a:lnTo>
                  <a:lnTo>
                    <a:pt x="237" y="229"/>
                  </a:lnTo>
                  <a:lnTo>
                    <a:pt x="263" y="221"/>
                  </a:lnTo>
                  <a:lnTo>
                    <a:pt x="279" y="204"/>
                  </a:lnTo>
                  <a:lnTo>
                    <a:pt x="296" y="161"/>
                  </a:lnTo>
                  <a:lnTo>
                    <a:pt x="288" y="119"/>
                  </a:lnTo>
                  <a:lnTo>
                    <a:pt x="288" y="94"/>
                  </a:lnTo>
                  <a:lnTo>
                    <a:pt x="279" y="68"/>
                  </a:lnTo>
                  <a:lnTo>
                    <a:pt x="263" y="43"/>
                  </a:lnTo>
                  <a:lnTo>
                    <a:pt x="237" y="26"/>
                  </a:lnTo>
                  <a:lnTo>
                    <a:pt x="212" y="26"/>
                  </a:lnTo>
                  <a:close/>
                  <a:moveTo>
                    <a:pt x="212" y="60"/>
                  </a:moveTo>
                  <a:lnTo>
                    <a:pt x="229" y="60"/>
                  </a:lnTo>
                  <a:lnTo>
                    <a:pt x="237" y="68"/>
                  </a:lnTo>
                  <a:lnTo>
                    <a:pt x="237" y="77"/>
                  </a:lnTo>
                  <a:lnTo>
                    <a:pt x="246" y="94"/>
                  </a:lnTo>
                  <a:lnTo>
                    <a:pt x="254" y="119"/>
                  </a:lnTo>
                  <a:lnTo>
                    <a:pt x="254" y="153"/>
                  </a:lnTo>
                  <a:lnTo>
                    <a:pt x="254" y="170"/>
                  </a:lnTo>
                  <a:lnTo>
                    <a:pt x="246" y="187"/>
                  </a:lnTo>
                  <a:lnTo>
                    <a:pt x="237" y="195"/>
                  </a:lnTo>
                  <a:lnTo>
                    <a:pt x="220" y="195"/>
                  </a:lnTo>
                  <a:lnTo>
                    <a:pt x="220" y="187"/>
                  </a:lnTo>
                  <a:lnTo>
                    <a:pt x="212" y="178"/>
                  </a:lnTo>
                  <a:lnTo>
                    <a:pt x="203" y="161"/>
                  </a:lnTo>
                  <a:lnTo>
                    <a:pt x="203" y="127"/>
                  </a:lnTo>
                  <a:lnTo>
                    <a:pt x="195" y="102"/>
                  </a:lnTo>
                  <a:lnTo>
                    <a:pt x="195" y="77"/>
                  </a:lnTo>
                  <a:lnTo>
                    <a:pt x="203" y="60"/>
                  </a:lnTo>
                  <a:lnTo>
                    <a:pt x="212" y="60"/>
                  </a:lnTo>
                  <a:close/>
                  <a:moveTo>
                    <a:pt x="373" y="0"/>
                  </a:moveTo>
                  <a:lnTo>
                    <a:pt x="347" y="9"/>
                  </a:lnTo>
                  <a:lnTo>
                    <a:pt x="330" y="26"/>
                  </a:lnTo>
                  <a:lnTo>
                    <a:pt x="322" y="60"/>
                  </a:lnTo>
                  <a:lnTo>
                    <a:pt x="322" y="110"/>
                  </a:lnTo>
                  <a:lnTo>
                    <a:pt x="330" y="136"/>
                  </a:lnTo>
                  <a:lnTo>
                    <a:pt x="339" y="161"/>
                  </a:lnTo>
                  <a:lnTo>
                    <a:pt x="339" y="170"/>
                  </a:lnTo>
                  <a:lnTo>
                    <a:pt x="356" y="187"/>
                  </a:lnTo>
                  <a:lnTo>
                    <a:pt x="373" y="204"/>
                  </a:lnTo>
                  <a:lnTo>
                    <a:pt x="398" y="204"/>
                  </a:lnTo>
                  <a:lnTo>
                    <a:pt x="423" y="195"/>
                  </a:lnTo>
                  <a:lnTo>
                    <a:pt x="440" y="178"/>
                  </a:lnTo>
                  <a:lnTo>
                    <a:pt x="457" y="136"/>
                  </a:lnTo>
                  <a:lnTo>
                    <a:pt x="449" y="94"/>
                  </a:lnTo>
                  <a:lnTo>
                    <a:pt x="449" y="68"/>
                  </a:lnTo>
                  <a:lnTo>
                    <a:pt x="440" y="43"/>
                  </a:lnTo>
                  <a:lnTo>
                    <a:pt x="423" y="17"/>
                  </a:lnTo>
                  <a:lnTo>
                    <a:pt x="398" y="0"/>
                  </a:lnTo>
                  <a:lnTo>
                    <a:pt x="373" y="0"/>
                  </a:lnTo>
                  <a:close/>
                  <a:moveTo>
                    <a:pt x="373" y="34"/>
                  </a:moveTo>
                  <a:lnTo>
                    <a:pt x="389" y="34"/>
                  </a:lnTo>
                  <a:lnTo>
                    <a:pt x="398" y="43"/>
                  </a:lnTo>
                  <a:lnTo>
                    <a:pt x="398" y="51"/>
                  </a:lnTo>
                  <a:lnTo>
                    <a:pt x="406" y="68"/>
                  </a:lnTo>
                  <a:lnTo>
                    <a:pt x="415" y="94"/>
                  </a:lnTo>
                  <a:lnTo>
                    <a:pt x="415" y="127"/>
                  </a:lnTo>
                  <a:lnTo>
                    <a:pt x="415" y="144"/>
                  </a:lnTo>
                  <a:lnTo>
                    <a:pt x="406" y="161"/>
                  </a:lnTo>
                  <a:lnTo>
                    <a:pt x="398" y="170"/>
                  </a:lnTo>
                  <a:lnTo>
                    <a:pt x="381" y="170"/>
                  </a:lnTo>
                  <a:lnTo>
                    <a:pt x="381" y="161"/>
                  </a:lnTo>
                  <a:lnTo>
                    <a:pt x="373" y="153"/>
                  </a:lnTo>
                  <a:lnTo>
                    <a:pt x="364" y="136"/>
                  </a:lnTo>
                  <a:lnTo>
                    <a:pt x="364" y="102"/>
                  </a:lnTo>
                  <a:lnTo>
                    <a:pt x="356" y="77"/>
                  </a:lnTo>
                  <a:lnTo>
                    <a:pt x="356" y="51"/>
                  </a:lnTo>
                  <a:lnTo>
                    <a:pt x="364" y="34"/>
                  </a:lnTo>
                  <a:lnTo>
                    <a:pt x="373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3" name="Rectangle 389">
              <a:extLst>
                <a:ext uri="{FF2B5EF4-FFF2-40B4-BE49-F238E27FC236}">
                  <a16:creationId xmlns:a16="http://schemas.microsoft.com/office/drawing/2014/main" id="{05073B23-CC48-4F58-A365-C801C4C609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60000">
              <a:off x="2956" y="91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4" name="Rectangle 390">
              <a:extLst>
                <a:ext uri="{FF2B5EF4-FFF2-40B4-BE49-F238E27FC236}">
                  <a16:creationId xmlns:a16="http://schemas.microsoft.com/office/drawing/2014/main" id="{CAAFA9A2-B5AD-4EFB-A1DA-42FF4A4597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60000">
              <a:off x="2982" y="90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5" name="Rectangle 391">
              <a:extLst>
                <a:ext uri="{FF2B5EF4-FFF2-40B4-BE49-F238E27FC236}">
                  <a16:creationId xmlns:a16="http://schemas.microsoft.com/office/drawing/2014/main" id="{60AF7FCD-F4CC-4380-B0B1-D64A0DCDBA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60000">
              <a:off x="3008" y="90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6" name="Freeform 392">
              <a:extLst>
                <a:ext uri="{FF2B5EF4-FFF2-40B4-BE49-F238E27FC236}">
                  <a16:creationId xmlns:a16="http://schemas.microsoft.com/office/drawing/2014/main" id="{62A7AA1D-2EAB-4A0C-B645-BE0A72EA2A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4" y="262"/>
              <a:ext cx="46" cy="75"/>
            </a:xfrm>
            <a:custGeom>
              <a:avLst/>
              <a:gdLst>
                <a:gd name="T0" fmla="*/ 17 w 262"/>
                <a:gd name="T1" fmla="*/ 17 h 431"/>
                <a:gd name="T2" fmla="*/ 0 w 262"/>
                <a:gd name="T3" fmla="*/ 59 h 431"/>
                <a:gd name="T4" fmla="*/ 8 w 262"/>
                <a:gd name="T5" fmla="*/ 110 h 431"/>
                <a:gd name="T6" fmla="*/ 59 w 262"/>
                <a:gd name="T7" fmla="*/ 135 h 431"/>
                <a:gd name="T8" fmla="*/ 110 w 262"/>
                <a:gd name="T9" fmla="*/ 127 h 431"/>
                <a:gd name="T10" fmla="*/ 135 w 262"/>
                <a:gd name="T11" fmla="*/ 84 h 431"/>
                <a:gd name="T12" fmla="*/ 127 w 262"/>
                <a:gd name="T13" fmla="*/ 42 h 431"/>
                <a:gd name="T14" fmla="*/ 169 w 262"/>
                <a:gd name="T15" fmla="*/ 110 h 431"/>
                <a:gd name="T16" fmla="*/ 186 w 262"/>
                <a:gd name="T17" fmla="*/ 0 h 431"/>
                <a:gd name="T18" fmla="*/ 84 w 262"/>
                <a:gd name="T19" fmla="*/ 33 h 431"/>
                <a:gd name="T20" fmla="*/ 101 w 262"/>
                <a:gd name="T21" fmla="*/ 59 h 431"/>
                <a:gd name="T22" fmla="*/ 101 w 262"/>
                <a:gd name="T23" fmla="*/ 84 h 431"/>
                <a:gd name="T24" fmla="*/ 76 w 262"/>
                <a:gd name="T25" fmla="*/ 101 h 431"/>
                <a:gd name="T26" fmla="*/ 42 w 262"/>
                <a:gd name="T27" fmla="*/ 93 h 431"/>
                <a:gd name="T28" fmla="*/ 34 w 262"/>
                <a:gd name="T29" fmla="*/ 76 h 431"/>
                <a:gd name="T30" fmla="*/ 51 w 262"/>
                <a:gd name="T31" fmla="*/ 42 h 431"/>
                <a:gd name="T32" fmla="*/ 68 w 262"/>
                <a:gd name="T33" fmla="*/ 152 h 431"/>
                <a:gd name="T34" fmla="*/ 34 w 262"/>
                <a:gd name="T35" fmla="*/ 186 h 431"/>
                <a:gd name="T36" fmla="*/ 25 w 262"/>
                <a:gd name="T37" fmla="*/ 228 h 431"/>
                <a:gd name="T38" fmla="*/ 68 w 262"/>
                <a:gd name="T39" fmla="*/ 279 h 431"/>
                <a:gd name="T40" fmla="*/ 110 w 262"/>
                <a:gd name="T41" fmla="*/ 287 h 431"/>
                <a:gd name="T42" fmla="*/ 152 w 262"/>
                <a:gd name="T43" fmla="*/ 254 h 431"/>
                <a:gd name="T44" fmla="*/ 169 w 262"/>
                <a:gd name="T45" fmla="*/ 211 h 431"/>
                <a:gd name="T46" fmla="*/ 186 w 262"/>
                <a:gd name="T47" fmla="*/ 186 h 431"/>
                <a:gd name="T48" fmla="*/ 237 w 262"/>
                <a:gd name="T49" fmla="*/ 254 h 431"/>
                <a:gd name="T50" fmla="*/ 110 w 262"/>
                <a:gd name="T51" fmla="*/ 152 h 431"/>
                <a:gd name="T52" fmla="*/ 127 w 262"/>
                <a:gd name="T53" fmla="*/ 194 h 431"/>
                <a:gd name="T54" fmla="*/ 135 w 262"/>
                <a:gd name="T55" fmla="*/ 220 h 431"/>
                <a:gd name="T56" fmla="*/ 118 w 262"/>
                <a:gd name="T57" fmla="*/ 237 h 431"/>
                <a:gd name="T58" fmla="*/ 84 w 262"/>
                <a:gd name="T59" fmla="*/ 245 h 431"/>
                <a:gd name="T60" fmla="*/ 68 w 262"/>
                <a:gd name="T61" fmla="*/ 237 h 431"/>
                <a:gd name="T62" fmla="*/ 59 w 262"/>
                <a:gd name="T63" fmla="*/ 203 h 431"/>
                <a:gd name="T64" fmla="*/ 68 w 262"/>
                <a:gd name="T65" fmla="*/ 152 h 431"/>
                <a:gd name="T66" fmla="*/ 245 w 262"/>
                <a:gd name="T67" fmla="*/ 321 h 431"/>
                <a:gd name="T68" fmla="*/ 195 w 262"/>
                <a:gd name="T69" fmla="*/ 296 h 431"/>
                <a:gd name="T70" fmla="*/ 118 w 262"/>
                <a:gd name="T71" fmla="*/ 304 h 431"/>
                <a:gd name="T72" fmla="*/ 84 w 262"/>
                <a:gd name="T73" fmla="*/ 321 h 431"/>
                <a:gd name="T74" fmla="*/ 59 w 262"/>
                <a:gd name="T75" fmla="*/ 355 h 431"/>
                <a:gd name="T76" fmla="*/ 68 w 262"/>
                <a:gd name="T77" fmla="*/ 406 h 431"/>
                <a:gd name="T78" fmla="*/ 127 w 262"/>
                <a:gd name="T79" fmla="*/ 431 h 431"/>
                <a:gd name="T80" fmla="*/ 195 w 262"/>
                <a:gd name="T81" fmla="*/ 423 h 431"/>
                <a:gd name="T82" fmla="*/ 237 w 262"/>
                <a:gd name="T83" fmla="*/ 406 h 431"/>
                <a:gd name="T84" fmla="*/ 262 w 262"/>
                <a:gd name="T85" fmla="*/ 372 h 431"/>
                <a:gd name="T86" fmla="*/ 228 w 262"/>
                <a:gd name="T87" fmla="*/ 355 h 431"/>
                <a:gd name="T88" fmla="*/ 220 w 262"/>
                <a:gd name="T89" fmla="*/ 372 h 431"/>
                <a:gd name="T90" fmla="*/ 195 w 262"/>
                <a:gd name="T91" fmla="*/ 381 h 431"/>
                <a:gd name="T92" fmla="*/ 135 w 262"/>
                <a:gd name="T93" fmla="*/ 397 h 431"/>
                <a:gd name="T94" fmla="*/ 93 w 262"/>
                <a:gd name="T95" fmla="*/ 389 h 431"/>
                <a:gd name="T96" fmla="*/ 93 w 262"/>
                <a:gd name="T97" fmla="*/ 364 h 431"/>
                <a:gd name="T98" fmla="*/ 127 w 262"/>
                <a:gd name="T99" fmla="*/ 347 h 431"/>
                <a:gd name="T100" fmla="*/ 186 w 262"/>
                <a:gd name="T101" fmla="*/ 338 h 431"/>
                <a:gd name="T102" fmla="*/ 220 w 262"/>
                <a:gd name="T103" fmla="*/ 338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2" h="431">
                  <a:moveTo>
                    <a:pt x="42" y="8"/>
                  </a:moveTo>
                  <a:lnTo>
                    <a:pt x="17" y="17"/>
                  </a:lnTo>
                  <a:lnTo>
                    <a:pt x="8" y="33"/>
                  </a:lnTo>
                  <a:lnTo>
                    <a:pt x="0" y="59"/>
                  </a:lnTo>
                  <a:lnTo>
                    <a:pt x="0" y="84"/>
                  </a:lnTo>
                  <a:lnTo>
                    <a:pt x="8" y="110"/>
                  </a:lnTo>
                  <a:lnTo>
                    <a:pt x="34" y="127"/>
                  </a:lnTo>
                  <a:lnTo>
                    <a:pt x="59" y="135"/>
                  </a:lnTo>
                  <a:lnTo>
                    <a:pt x="84" y="135"/>
                  </a:lnTo>
                  <a:lnTo>
                    <a:pt x="110" y="127"/>
                  </a:lnTo>
                  <a:lnTo>
                    <a:pt x="127" y="110"/>
                  </a:lnTo>
                  <a:lnTo>
                    <a:pt x="135" y="84"/>
                  </a:lnTo>
                  <a:lnTo>
                    <a:pt x="135" y="59"/>
                  </a:lnTo>
                  <a:lnTo>
                    <a:pt x="127" y="42"/>
                  </a:lnTo>
                  <a:lnTo>
                    <a:pt x="161" y="33"/>
                  </a:lnTo>
                  <a:lnTo>
                    <a:pt x="169" y="110"/>
                  </a:lnTo>
                  <a:lnTo>
                    <a:pt x="211" y="101"/>
                  </a:lnTo>
                  <a:lnTo>
                    <a:pt x="186" y="0"/>
                  </a:lnTo>
                  <a:lnTo>
                    <a:pt x="84" y="0"/>
                  </a:lnTo>
                  <a:lnTo>
                    <a:pt x="84" y="33"/>
                  </a:lnTo>
                  <a:lnTo>
                    <a:pt x="101" y="42"/>
                  </a:lnTo>
                  <a:lnTo>
                    <a:pt x="101" y="59"/>
                  </a:lnTo>
                  <a:lnTo>
                    <a:pt x="101" y="76"/>
                  </a:lnTo>
                  <a:lnTo>
                    <a:pt x="101" y="84"/>
                  </a:lnTo>
                  <a:lnTo>
                    <a:pt x="93" y="93"/>
                  </a:lnTo>
                  <a:lnTo>
                    <a:pt x="76" y="101"/>
                  </a:lnTo>
                  <a:lnTo>
                    <a:pt x="59" y="101"/>
                  </a:lnTo>
                  <a:lnTo>
                    <a:pt x="42" y="93"/>
                  </a:lnTo>
                  <a:lnTo>
                    <a:pt x="34" y="84"/>
                  </a:lnTo>
                  <a:lnTo>
                    <a:pt x="34" y="76"/>
                  </a:lnTo>
                  <a:lnTo>
                    <a:pt x="34" y="59"/>
                  </a:lnTo>
                  <a:lnTo>
                    <a:pt x="51" y="42"/>
                  </a:lnTo>
                  <a:lnTo>
                    <a:pt x="42" y="8"/>
                  </a:lnTo>
                  <a:close/>
                  <a:moveTo>
                    <a:pt x="68" y="152"/>
                  </a:moveTo>
                  <a:lnTo>
                    <a:pt x="51" y="169"/>
                  </a:lnTo>
                  <a:lnTo>
                    <a:pt x="34" y="186"/>
                  </a:lnTo>
                  <a:lnTo>
                    <a:pt x="25" y="203"/>
                  </a:lnTo>
                  <a:lnTo>
                    <a:pt x="25" y="228"/>
                  </a:lnTo>
                  <a:lnTo>
                    <a:pt x="42" y="262"/>
                  </a:lnTo>
                  <a:lnTo>
                    <a:pt x="68" y="279"/>
                  </a:lnTo>
                  <a:lnTo>
                    <a:pt x="84" y="287"/>
                  </a:lnTo>
                  <a:lnTo>
                    <a:pt x="110" y="287"/>
                  </a:lnTo>
                  <a:lnTo>
                    <a:pt x="135" y="270"/>
                  </a:lnTo>
                  <a:lnTo>
                    <a:pt x="152" y="254"/>
                  </a:lnTo>
                  <a:lnTo>
                    <a:pt x="169" y="237"/>
                  </a:lnTo>
                  <a:lnTo>
                    <a:pt x="169" y="211"/>
                  </a:lnTo>
                  <a:lnTo>
                    <a:pt x="152" y="186"/>
                  </a:lnTo>
                  <a:lnTo>
                    <a:pt x="186" y="186"/>
                  </a:lnTo>
                  <a:lnTo>
                    <a:pt x="203" y="254"/>
                  </a:lnTo>
                  <a:lnTo>
                    <a:pt x="237" y="254"/>
                  </a:lnTo>
                  <a:lnTo>
                    <a:pt x="220" y="152"/>
                  </a:lnTo>
                  <a:lnTo>
                    <a:pt x="110" y="152"/>
                  </a:lnTo>
                  <a:lnTo>
                    <a:pt x="110" y="186"/>
                  </a:lnTo>
                  <a:lnTo>
                    <a:pt x="127" y="194"/>
                  </a:lnTo>
                  <a:lnTo>
                    <a:pt x="135" y="211"/>
                  </a:lnTo>
                  <a:lnTo>
                    <a:pt x="135" y="220"/>
                  </a:lnTo>
                  <a:lnTo>
                    <a:pt x="127" y="228"/>
                  </a:lnTo>
                  <a:lnTo>
                    <a:pt x="118" y="237"/>
                  </a:lnTo>
                  <a:lnTo>
                    <a:pt x="101" y="245"/>
                  </a:lnTo>
                  <a:lnTo>
                    <a:pt x="84" y="245"/>
                  </a:lnTo>
                  <a:lnTo>
                    <a:pt x="76" y="245"/>
                  </a:lnTo>
                  <a:lnTo>
                    <a:pt x="68" y="237"/>
                  </a:lnTo>
                  <a:lnTo>
                    <a:pt x="59" y="228"/>
                  </a:lnTo>
                  <a:lnTo>
                    <a:pt x="59" y="203"/>
                  </a:lnTo>
                  <a:lnTo>
                    <a:pt x="84" y="194"/>
                  </a:lnTo>
                  <a:lnTo>
                    <a:pt x="68" y="152"/>
                  </a:lnTo>
                  <a:close/>
                  <a:moveTo>
                    <a:pt x="262" y="347"/>
                  </a:moveTo>
                  <a:lnTo>
                    <a:pt x="245" y="321"/>
                  </a:lnTo>
                  <a:lnTo>
                    <a:pt x="228" y="304"/>
                  </a:lnTo>
                  <a:lnTo>
                    <a:pt x="195" y="296"/>
                  </a:lnTo>
                  <a:lnTo>
                    <a:pt x="144" y="304"/>
                  </a:lnTo>
                  <a:lnTo>
                    <a:pt x="118" y="304"/>
                  </a:lnTo>
                  <a:lnTo>
                    <a:pt x="101" y="313"/>
                  </a:lnTo>
                  <a:lnTo>
                    <a:pt x="84" y="321"/>
                  </a:lnTo>
                  <a:lnTo>
                    <a:pt x="68" y="338"/>
                  </a:lnTo>
                  <a:lnTo>
                    <a:pt x="59" y="355"/>
                  </a:lnTo>
                  <a:lnTo>
                    <a:pt x="59" y="389"/>
                  </a:lnTo>
                  <a:lnTo>
                    <a:pt x="68" y="406"/>
                  </a:lnTo>
                  <a:lnTo>
                    <a:pt x="84" y="423"/>
                  </a:lnTo>
                  <a:lnTo>
                    <a:pt x="127" y="431"/>
                  </a:lnTo>
                  <a:lnTo>
                    <a:pt x="169" y="431"/>
                  </a:lnTo>
                  <a:lnTo>
                    <a:pt x="195" y="423"/>
                  </a:lnTo>
                  <a:lnTo>
                    <a:pt x="220" y="414"/>
                  </a:lnTo>
                  <a:lnTo>
                    <a:pt x="237" y="406"/>
                  </a:lnTo>
                  <a:lnTo>
                    <a:pt x="245" y="397"/>
                  </a:lnTo>
                  <a:lnTo>
                    <a:pt x="262" y="372"/>
                  </a:lnTo>
                  <a:lnTo>
                    <a:pt x="262" y="347"/>
                  </a:lnTo>
                  <a:close/>
                  <a:moveTo>
                    <a:pt x="228" y="355"/>
                  </a:moveTo>
                  <a:lnTo>
                    <a:pt x="228" y="364"/>
                  </a:lnTo>
                  <a:lnTo>
                    <a:pt x="220" y="372"/>
                  </a:lnTo>
                  <a:lnTo>
                    <a:pt x="211" y="381"/>
                  </a:lnTo>
                  <a:lnTo>
                    <a:pt x="195" y="381"/>
                  </a:lnTo>
                  <a:lnTo>
                    <a:pt x="161" y="389"/>
                  </a:lnTo>
                  <a:lnTo>
                    <a:pt x="135" y="397"/>
                  </a:lnTo>
                  <a:lnTo>
                    <a:pt x="110" y="397"/>
                  </a:lnTo>
                  <a:lnTo>
                    <a:pt x="93" y="389"/>
                  </a:lnTo>
                  <a:lnTo>
                    <a:pt x="93" y="381"/>
                  </a:lnTo>
                  <a:lnTo>
                    <a:pt x="93" y="364"/>
                  </a:lnTo>
                  <a:lnTo>
                    <a:pt x="110" y="355"/>
                  </a:lnTo>
                  <a:lnTo>
                    <a:pt x="127" y="347"/>
                  </a:lnTo>
                  <a:lnTo>
                    <a:pt x="152" y="338"/>
                  </a:lnTo>
                  <a:lnTo>
                    <a:pt x="186" y="338"/>
                  </a:lnTo>
                  <a:lnTo>
                    <a:pt x="203" y="338"/>
                  </a:lnTo>
                  <a:lnTo>
                    <a:pt x="220" y="338"/>
                  </a:lnTo>
                  <a:lnTo>
                    <a:pt x="228" y="355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7" name="Rectangle 393">
              <a:extLst>
                <a:ext uri="{FF2B5EF4-FFF2-40B4-BE49-F238E27FC236}">
                  <a16:creationId xmlns:a16="http://schemas.microsoft.com/office/drawing/2014/main" id="{0B34ED71-987B-4761-B5D9-5F914D744E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80000">
              <a:off x="2158" y="24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8" name="Rectangle 394">
              <a:extLst>
                <a:ext uri="{FF2B5EF4-FFF2-40B4-BE49-F238E27FC236}">
                  <a16:creationId xmlns:a16="http://schemas.microsoft.com/office/drawing/2014/main" id="{02372746-CA74-420F-A395-B5DACD6C88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80000">
              <a:off x="2165" y="27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9" name="Rectangle 395">
              <a:extLst>
                <a:ext uri="{FF2B5EF4-FFF2-40B4-BE49-F238E27FC236}">
                  <a16:creationId xmlns:a16="http://schemas.microsoft.com/office/drawing/2014/main" id="{B646766A-D767-4864-BC04-90EAD18BB1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80000">
              <a:off x="2171" y="303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0" name="Freeform 396">
              <a:extLst>
                <a:ext uri="{FF2B5EF4-FFF2-40B4-BE49-F238E27FC236}">
                  <a16:creationId xmlns:a16="http://schemas.microsoft.com/office/drawing/2014/main" id="{BCAE4E26-B6B8-4F02-8282-22E0A5F596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8" y="2057"/>
              <a:ext cx="71" cy="75"/>
            </a:xfrm>
            <a:custGeom>
              <a:avLst/>
              <a:gdLst>
                <a:gd name="T0" fmla="*/ 84 w 406"/>
                <a:gd name="T1" fmla="*/ 279 h 432"/>
                <a:gd name="T2" fmla="*/ 118 w 406"/>
                <a:gd name="T3" fmla="*/ 364 h 432"/>
                <a:gd name="T4" fmla="*/ 169 w 406"/>
                <a:gd name="T5" fmla="*/ 432 h 432"/>
                <a:gd name="T6" fmla="*/ 177 w 406"/>
                <a:gd name="T7" fmla="*/ 381 h 432"/>
                <a:gd name="T8" fmla="*/ 118 w 406"/>
                <a:gd name="T9" fmla="*/ 296 h 432"/>
                <a:gd name="T10" fmla="*/ 101 w 406"/>
                <a:gd name="T11" fmla="*/ 237 h 432"/>
                <a:gd name="T12" fmla="*/ 0 w 406"/>
                <a:gd name="T13" fmla="*/ 322 h 432"/>
                <a:gd name="T14" fmla="*/ 135 w 406"/>
                <a:gd name="T15" fmla="*/ 152 h 432"/>
                <a:gd name="T16" fmla="*/ 127 w 406"/>
                <a:gd name="T17" fmla="*/ 203 h 432"/>
                <a:gd name="T18" fmla="*/ 144 w 406"/>
                <a:gd name="T19" fmla="*/ 237 h 432"/>
                <a:gd name="T20" fmla="*/ 177 w 406"/>
                <a:gd name="T21" fmla="*/ 271 h 432"/>
                <a:gd name="T22" fmla="*/ 220 w 406"/>
                <a:gd name="T23" fmla="*/ 296 h 432"/>
                <a:gd name="T24" fmla="*/ 245 w 406"/>
                <a:gd name="T25" fmla="*/ 305 h 432"/>
                <a:gd name="T26" fmla="*/ 296 w 406"/>
                <a:gd name="T27" fmla="*/ 279 h 432"/>
                <a:gd name="T28" fmla="*/ 304 w 406"/>
                <a:gd name="T29" fmla="*/ 237 h 432"/>
                <a:gd name="T30" fmla="*/ 296 w 406"/>
                <a:gd name="T31" fmla="*/ 203 h 432"/>
                <a:gd name="T32" fmla="*/ 254 w 406"/>
                <a:gd name="T33" fmla="*/ 169 h 432"/>
                <a:gd name="T34" fmla="*/ 211 w 406"/>
                <a:gd name="T35" fmla="*/ 144 h 432"/>
                <a:gd name="T36" fmla="*/ 177 w 406"/>
                <a:gd name="T37" fmla="*/ 127 h 432"/>
                <a:gd name="T38" fmla="*/ 135 w 406"/>
                <a:gd name="T39" fmla="*/ 152 h 432"/>
                <a:gd name="T40" fmla="*/ 169 w 406"/>
                <a:gd name="T41" fmla="*/ 169 h 432"/>
                <a:gd name="T42" fmla="*/ 211 w 406"/>
                <a:gd name="T43" fmla="*/ 178 h 432"/>
                <a:gd name="T44" fmla="*/ 254 w 406"/>
                <a:gd name="T45" fmla="*/ 220 h 432"/>
                <a:gd name="T46" fmla="*/ 279 w 406"/>
                <a:gd name="T47" fmla="*/ 254 h 432"/>
                <a:gd name="T48" fmla="*/ 262 w 406"/>
                <a:gd name="T49" fmla="*/ 271 h 432"/>
                <a:gd name="T50" fmla="*/ 228 w 406"/>
                <a:gd name="T51" fmla="*/ 254 h 432"/>
                <a:gd name="T52" fmla="*/ 177 w 406"/>
                <a:gd name="T53" fmla="*/ 220 h 432"/>
                <a:gd name="T54" fmla="*/ 152 w 406"/>
                <a:gd name="T55" fmla="*/ 186 h 432"/>
                <a:gd name="T56" fmla="*/ 237 w 406"/>
                <a:gd name="T57" fmla="*/ 26 h 432"/>
                <a:gd name="T58" fmla="*/ 228 w 406"/>
                <a:gd name="T59" fmla="*/ 76 h 432"/>
                <a:gd name="T60" fmla="*/ 245 w 406"/>
                <a:gd name="T61" fmla="*/ 110 h 432"/>
                <a:gd name="T62" fmla="*/ 279 w 406"/>
                <a:gd name="T63" fmla="*/ 144 h 432"/>
                <a:gd name="T64" fmla="*/ 321 w 406"/>
                <a:gd name="T65" fmla="*/ 169 h 432"/>
                <a:gd name="T66" fmla="*/ 347 w 406"/>
                <a:gd name="T67" fmla="*/ 178 h 432"/>
                <a:gd name="T68" fmla="*/ 398 w 406"/>
                <a:gd name="T69" fmla="*/ 152 h 432"/>
                <a:gd name="T70" fmla="*/ 406 w 406"/>
                <a:gd name="T71" fmla="*/ 110 h 432"/>
                <a:gd name="T72" fmla="*/ 398 w 406"/>
                <a:gd name="T73" fmla="*/ 76 h 432"/>
                <a:gd name="T74" fmla="*/ 355 w 406"/>
                <a:gd name="T75" fmla="*/ 42 h 432"/>
                <a:gd name="T76" fmla="*/ 313 w 406"/>
                <a:gd name="T77" fmla="*/ 17 h 432"/>
                <a:gd name="T78" fmla="*/ 279 w 406"/>
                <a:gd name="T79" fmla="*/ 0 h 432"/>
                <a:gd name="T80" fmla="*/ 237 w 406"/>
                <a:gd name="T81" fmla="*/ 26 h 432"/>
                <a:gd name="T82" fmla="*/ 271 w 406"/>
                <a:gd name="T83" fmla="*/ 42 h 432"/>
                <a:gd name="T84" fmla="*/ 313 w 406"/>
                <a:gd name="T85" fmla="*/ 51 h 432"/>
                <a:gd name="T86" fmla="*/ 355 w 406"/>
                <a:gd name="T87" fmla="*/ 93 h 432"/>
                <a:gd name="T88" fmla="*/ 381 w 406"/>
                <a:gd name="T89" fmla="*/ 127 h 432"/>
                <a:gd name="T90" fmla="*/ 364 w 406"/>
                <a:gd name="T91" fmla="*/ 144 h 432"/>
                <a:gd name="T92" fmla="*/ 330 w 406"/>
                <a:gd name="T93" fmla="*/ 127 h 432"/>
                <a:gd name="T94" fmla="*/ 279 w 406"/>
                <a:gd name="T95" fmla="*/ 93 h 432"/>
                <a:gd name="T96" fmla="*/ 254 w 406"/>
                <a:gd name="T97" fmla="*/ 5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6" h="432">
                  <a:moveTo>
                    <a:pt x="25" y="347"/>
                  </a:moveTo>
                  <a:lnTo>
                    <a:pt x="84" y="279"/>
                  </a:lnTo>
                  <a:lnTo>
                    <a:pt x="93" y="322"/>
                  </a:lnTo>
                  <a:lnTo>
                    <a:pt x="118" y="364"/>
                  </a:lnTo>
                  <a:lnTo>
                    <a:pt x="144" y="398"/>
                  </a:lnTo>
                  <a:lnTo>
                    <a:pt x="169" y="432"/>
                  </a:lnTo>
                  <a:lnTo>
                    <a:pt x="194" y="398"/>
                  </a:lnTo>
                  <a:lnTo>
                    <a:pt x="177" y="381"/>
                  </a:lnTo>
                  <a:lnTo>
                    <a:pt x="152" y="356"/>
                  </a:lnTo>
                  <a:lnTo>
                    <a:pt x="118" y="296"/>
                  </a:lnTo>
                  <a:lnTo>
                    <a:pt x="110" y="263"/>
                  </a:lnTo>
                  <a:lnTo>
                    <a:pt x="101" y="237"/>
                  </a:lnTo>
                  <a:lnTo>
                    <a:pt x="84" y="220"/>
                  </a:lnTo>
                  <a:lnTo>
                    <a:pt x="0" y="322"/>
                  </a:lnTo>
                  <a:lnTo>
                    <a:pt x="25" y="347"/>
                  </a:lnTo>
                  <a:close/>
                  <a:moveTo>
                    <a:pt x="135" y="152"/>
                  </a:moveTo>
                  <a:lnTo>
                    <a:pt x="127" y="178"/>
                  </a:lnTo>
                  <a:lnTo>
                    <a:pt x="127" y="203"/>
                  </a:lnTo>
                  <a:lnTo>
                    <a:pt x="127" y="220"/>
                  </a:lnTo>
                  <a:lnTo>
                    <a:pt x="144" y="237"/>
                  </a:lnTo>
                  <a:lnTo>
                    <a:pt x="152" y="254"/>
                  </a:lnTo>
                  <a:lnTo>
                    <a:pt x="177" y="271"/>
                  </a:lnTo>
                  <a:lnTo>
                    <a:pt x="194" y="288"/>
                  </a:lnTo>
                  <a:lnTo>
                    <a:pt x="220" y="296"/>
                  </a:lnTo>
                  <a:lnTo>
                    <a:pt x="237" y="305"/>
                  </a:lnTo>
                  <a:lnTo>
                    <a:pt x="245" y="305"/>
                  </a:lnTo>
                  <a:lnTo>
                    <a:pt x="279" y="296"/>
                  </a:lnTo>
                  <a:lnTo>
                    <a:pt x="296" y="279"/>
                  </a:lnTo>
                  <a:lnTo>
                    <a:pt x="304" y="263"/>
                  </a:lnTo>
                  <a:lnTo>
                    <a:pt x="304" y="237"/>
                  </a:lnTo>
                  <a:lnTo>
                    <a:pt x="304" y="220"/>
                  </a:lnTo>
                  <a:lnTo>
                    <a:pt x="296" y="203"/>
                  </a:lnTo>
                  <a:lnTo>
                    <a:pt x="279" y="186"/>
                  </a:lnTo>
                  <a:lnTo>
                    <a:pt x="254" y="169"/>
                  </a:lnTo>
                  <a:lnTo>
                    <a:pt x="237" y="152"/>
                  </a:lnTo>
                  <a:lnTo>
                    <a:pt x="211" y="144"/>
                  </a:lnTo>
                  <a:lnTo>
                    <a:pt x="194" y="136"/>
                  </a:lnTo>
                  <a:lnTo>
                    <a:pt x="177" y="127"/>
                  </a:lnTo>
                  <a:lnTo>
                    <a:pt x="152" y="136"/>
                  </a:lnTo>
                  <a:lnTo>
                    <a:pt x="135" y="152"/>
                  </a:lnTo>
                  <a:close/>
                  <a:moveTo>
                    <a:pt x="160" y="178"/>
                  </a:moveTo>
                  <a:lnTo>
                    <a:pt x="169" y="169"/>
                  </a:lnTo>
                  <a:lnTo>
                    <a:pt x="194" y="169"/>
                  </a:lnTo>
                  <a:lnTo>
                    <a:pt x="211" y="178"/>
                  </a:lnTo>
                  <a:lnTo>
                    <a:pt x="228" y="195"/>
                  </a:lnTo>
                  <a:lnTo>
                    <a:pt x="254" y="220"/>
                  </a:lnTo>
                  <a:lnTo>
                    <a:pt x="271" y="237"/>
                  </a:lnTo>
                  <a:lnTo>
                    <a:pt x="279" y="254"/>
                  </a:lnTo>
                  <a:lnTo>
                    <a:pt x="271" y="263"/>
                  </a:lnTo>
                  <a:lnTo>
                    <a:pt x="262" y="271"/>
                  </a:lnTo>
                  <a:lnTo>
                    <a:pt x="237" y="263"/>
                  </a:lnTo>
                  <a:lnTo>
                    <a:pt x="228" y="254"/>
                  </a:lnTo>
                  <a:lnTo>
                    <a:pt x="203" y="237"/>
                  </a:lnTo>
                  <a:lnTo>
                    <a:pt x="177" y="220"/>
                  </a:lnTo>
                  <a:lnTo>
                    <a:pt x="160" y="203"/>
                  </a:lnTo>
                  <a:lnTo>
                    <a:pt x="152" y="186"/>
                  </a:lnTo>
                  <a:lnTo>
                    <a:pt x="160" y="178"/>
                  </a:lnTo>
                  <a:close/>
                  <a:moveTo>
                    <a:pt x="237" y="26"/>
                  </a:moveTo>
                  <a:lnTo>
                    <a:pt x="228" y="51"/>
                  </a:lnTo>
                  <a:lnTo>
                    <a:pt x="228" y="76"/>
                  </a:lnTo>
                  <a:lnTo>
                    <a:pt x="228" y="93"/>
                  </a:lnTo>
                  <a:lnTo>
                    <a:pt x="245" y="110"/>
                  </a:lnTo>
                  <a:lnTo>
                    <a:pt x="254" y="127"/>
                  </a:lnTo>
                  <a:lnTo>
                    <a:pt x="279" y="144"/>
                  </a:lnTo>
                  <a:lnTo>
                    <a:pt x="296" y="161"/>
                  </a:lnTo>
                  <a:lnTo>
                    <a:pt x="321" y="169"/>
                  </a:lnTo>
                  <a:lnTo>
                    <a:pt x="338" y="178"/>
                  </a:lnTo>
                  <a:lnTo>
                    <a:pt x="347" y="178"/>
                  </a:lnTo>
                  <a:lnTo>
                    <a:pt x="381" y="169"/>
                  </a:lnTo>
                  <a:lnTo>
                    <a:pt x="398" y="152"/>
                  </a:lnTo>
                  <a:lnTo>
                    <a:pt x="406" y="136"/>
                  </a:lnTo>
                  <a:lnTo>
                    <a:pt x="406" y="110"/>
                  </a:lnTo>
                  <a:lnTo>
                    <a:pt x="406" y="93"/>
                  </a:lnTo>
                  <a:lnTo>
                    <a:pt x="398" y="76"/>
                  </a:lnTo>
                  <a:lnTo>
                    <a:pt x="381" y="59"/>
                  </a:lnTo>
                  <a:lnTo>
                    <a:pt x="355" y="42"/>
                  </a:lnTo>
                  <a:lnTo>
                    <a:pt x="338" y="26"/>
                  </a:lnTo>
                  <a:lnTo>
                    <a:pt x="313" y="17"/>
                  </a:lnTo>
                  <a:lnTo>
                    <a:pt x="296" y="9"/>
                  </a:lnTo>
                  <a:lnTo>
                    <a:pt x="279" y="0"/>
                  </a:lnTo>
                  <a:lnTo>
                    <a:pt x="254" y="9"/>
                  </a:lnTo>
                  <a:lnTo>
                    <a:pt x="237" y="26"/>
                  </a:lnTo>
                  <a:close/>
                  <a:moveTo>
                    <a:pt x="262" y="51"/>
                  </a:moveTo>
                  <a:lnTo>
                    <a:pt x="271" y="42"/>
                  </a:lnTo>
                  <a:lnTo>
                    <a:pt x="296" y="42"/>
                  </a:lnTo>
                  <a:lnTo>
                    <a:pt x="313" y="51"/>
                  </a:lnTo>
                  <a:lnTo>
                    <a:pt x="330" y="68"/>
                  </a:lnTo>
                  <a:lnTo>
                    <a:pt x="355" y="93"/>
                  </a:lnTo>
                  <a:lnTo>
                    <a:pt x="372" y="110"/>
                  </a:lnTo>
                  <a:lnTo>
                    <a:pt x="381" y="127"/>
                  </a:lnTo>
                  <a:lnTo>
                    <a:pt x="372" y="136"/>
                  </a:lnTo>
                  <a:lnTo>
                    <a:pt x="364" y="144"/>
                  </a:lnTo>
                  <a:lnTo>
                    <a:pt x="338" y="136"/>
                  </a:lnTo>
                  <a:lnTo>
                    <a:pt x="330" y="127"/>
                  </a:lnTo>
                  <a:lnTo>
                    <a:pt x="304" y="110"/>
                  </a:lnTo>
                  <a:lnTo>
                    <a:pt x="279" y="93"/>
                  </a:lnTo>
                  <a:lnTo>
                    <a:pt x="262" y="76"/>
                  </a:lnTo>
                  <a:lnTo>
                    <a:pt x="254" y="59"/>
                  </a:lnTo>
                  <a:lnTo>
                    <a:pt x="262" y="51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1" name="Rectangle 397">
              <a:extLst>
                <a:ext uri="{FF2B5EF4-FFF2-40B4-BE49-F238E27FC236}">
                  <a16:creationId xmlns:a16="http://schemas.microsoft.com/office/drawing/2014/main" id="{6475C60B-5E70-4463-8946-C2879E3519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1218" y="206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2" name="Rectangle 398">
              <a:extLst>
                <a:ext uri="{FF2B5EF4-FFF2-40B4-BE49-F238E27FC236}">
                  <a16:creationId xmlns:a16="http://schemas.microsoft.com/office/drawing/2014/main" id="{E16CA48D-01F6-4AEA-B7BA-0C1DB71FCF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1235" y="20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3" name="Rectangle 399">
              <a:extLst>
                <a:ext uri="{FF2B5EF4-FFF2-40B4-BE49-F238E27FC236}">
                  <a16:creationId xmlns:a16="http://schemas.microsoft.com/office/drawing/2014/main" id="{DA5CC5D1-2A89-467D-B30E-8EBCF83CA4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1254" y="202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4" name="Freeform 400">
              <a:extLst>
                <a:ext uri="{FF2B5EF4-FFF2-40B4-BE49-F238E27FC236}">
                  <a16:creationId xmlns:a16="http://schemas.microsoft.com/office/drawing/2014/main" id="{9660D1C5-4F0C-446A-81AA-7ED2906258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3" y="2935"/>
              <a:ext cx="78" cy="36"/>
            </a:xfrm>
            <a:custGeom>
              <a:avLst/>
              <a:gdLst>
                <a:gd name="T0" fmla="*/ 9 w 449"/>
                <a:gd name="T1" fmla="*/ 170 h 204"/>
                <a:gd name="T2" fmla="*/ 43 w 449"/>
                <a:gd name="T3" fmla="*/ 204 h 204"/>
                <a:gd name="T4" fmla="*/ 102 w 449"/>
                <a:gd name="T5" fmla="*/ 204 h 204"/>
                <a:gd name="T6" fmla="*/ 136 w 449"/>
                <a:gd name="T7" fmla="*/ 161 h 204"/>
                <a:gd name="T8" fmla="*/ 136 w 449"/>
                <a:gd name="T9" fmla="*/ 110 h 204"/>
                <a:gd name="T10" fmla="*/ 102 w 449"/>
                <a:gd name="T11" fmla="*/ 77 h 204"/>
                <a:gd name="T12" fmla="*/ 51 w 449"/>
                <a:gd name="T13" fmla="*/ 77 h 204"/>
                <a:gd name="T14" fmla="*/ 127 w 449"/>
                <a:gd name="T15" fmla="*/ 43 h 204"/>
                <a:gd name="T16" fmla="*/ 26 w 449"/>
                <a:gd name="T17" fmla="*/ 0 h 204"/>
                <a:gd name="T18" fmla="*/ 34 w 449"/>
                <a:gd name="T19" fmla="*/ 119 h 204"/>
                <a:gd name="T20" fmla="*/ 68 w 449"/>
                <a:gd name="T21" fmla="*/ 102 h 204"/>
                <a:gd name="T22" fmla="*/ 93 w 449"/>
                <a:gd name="T23" fmla="*/ 127 h 204"/>
                <a:gd name="T24" fmla="*/ 93 w 449"/>
                <a:gd name="T25" fmla="*/ 153 h 204"/>
                <a:gd name="T26" fmla="*/ 76 w 449"/>
                <a:gd name="T27" fmla="*/ 170 h 204"/>
                <a:gd name="T28" fmla="*/ 51 w 449"/>
                <a:gd name="T29" fmla="*/ 170 h 204"/>
                <a:gd name="T30" fmla="*/ 34 w 449"/>
                <a:gd name="T31" fmla="*/ 144 h 204"/>
                <a:gd name="T32" fmla="*/ 153 w 449"/>
                <a:gd name="T33" fmla="*/ 144 h 204"/>
                <a:gd name="T34" fmla="*/ 178 w 449"/>
                <a:gd name="T35" fmla="*/ 187 h 204"/>
                <a:gd name="T36" fmla="*/ 220 w 449"/>
                <a:gd name="T37" fmla="*/ 204 h 204"/>
                <a:gd name="T38" fmla="*/ 271 w 449"/>
                <a:gd name="T39" fmla="*/ 178 h 204"/>
                <a:gd name="T40" fmla="*/ 288 w 449"/>
                <a:gd name="T41" fmla="*/ 136 h 204"/>
                <a:gd name="T42" fmla="*/ 271 w 449"/>
                <a:gd name="T43" fmla="*/ 85 h 204"/>
                <a:gd name="T44" fmla="*/ 229 w 449"/>
                <a:gd name="T45" fmla="*/ 68 h 204"/>
                <a:gd name="T46" fmla="*/ 212 w 449"/>
                <a:gd name="T47" fmla="*/ 43 h 204"/>
                <a:gd name="T48" fmla="*/ 280 w 449"/>
                <a:gd name="T49" fmla="*/ 0 h 204"/>
                <a:gd name="T50" fmla="*/ 161 w 449"/>
                <a:gd name="T51" fmla="*/ 110 h 204"/>
                <a:gd name="T52" fmla="*/ 203 w 449"/>
                <a:gd name="T53" fmla="*/ 110 h 204"/>
                <a:gd name="T54" fmla="*/ 246 w 449"/>
                <a:gd name="T55" fmla="*/ 110 h 204"/>
                <a:gd name="T56" fmla="*/ 254 w 449"/>
                <a:gd name="T57" fmla="*/ 136 h 204"/>
                <a:gd name="T58" fmla="*/ 237 w 449"/>
                <a:gd name="T59" fmla="*/ 161 h 204"/>
                <a:gd name="T60" fmla="*/ 220 w 449"/>
                <a:gd name="T61" fmla="*/ 170 h 204"/>
                <a:gd name="T62" fmla="*/ 195 w 449"/>
                <a:gd name="T63" fmla="*/ 161 h 204"/>
                <a:gd name="T64" fmla="*/ 153 w 449"/>
                <a:gd name="T65" fmla="*/ 144 h 204"/>
                <a:gd name="T66" fmla="*/ 356 w 449"/>
                <a:gd name="T67" fmla="*/ 0 h 204"/>
                <a:gd name="T68" fmla="*/ 322 w 449"/>
                <a:gd name="T69" fmla="*/ 51 h 204"/>
                <a:gd name="T70" fmla="*/ 313 w 449"/>
                <a:gd name="T71" fmla="*/ 127 h 204"/>
                <a:gd name="T72" fmla="*/ 322 w 449"/>
                <a:gd name="T73" fmla="*/ 170 h 204"/>
                <a:gd name="T74" fmla="*/ 356 w 449"/>
                <a:gd name="T75" fmla="*/ 204 h 204"/>
                <a:gd name="T76" fmla="*/ 407 w 449"/>
                <a:gd name="T77" fmla="*/ 204 h 204"/>
                <a:gd name="T78" fmla="*/ 432 w 449"/>
                <a:gd name="T79" fmla="*/ 170 h 204"/>
                <a:gd name="T80" fmla="*/ 449 w 449"/>
                <a:gd name="T81" fmla="*/ 102 h 204"/>
                <a:gd name="T82" fmla="*/ 423 w 449"/>
                <a:gd name="T83" fmla="*/ 17 h 204"/>
                <a:gd name="T84" fmla="*/ 381 w 449"/>
                <a:gd name="T85" fmla="*/ 0 h 204"/>
                <a:gd name="T86" fmla="*/ 390 w 449"/>
                <a:gd name="T87" fmla="*/ 34 h 204"/>
                <a:gd name="T88" fmla="*/ 407 w 449"/>
                <a:gd name="T89" fmla="*/ 77 h 204"/>
                <a:gd name="T90" fmla="*/ 407 w 449"/>
                <a:gd name="T91" fmla="*/ 136 h 204"/>
                <a:gd name="T92" fmla="*/ 390 w 449"/>
                <a:gd name="T93" fmla="*/ 170 h 204"/>
                <a:gd name="T94" fmla="*/ 364 w 449"/>
                <a:gd name="T95" fmla="*/ 170 h 204"/>
                <a:gd name="T96" fmla="*/ 356 w 449"/>
                <a:gd name="T97" fmla="*/ 153 h 204"/>
                <a:gd name="T98" fmla="*/ 356 w 449"/>
                <a:gd name="T99" fmla="*/ 102 h 204"/>
                <a:gd name="T100" fmla="*/ 356 w 449"/>
                <a:gd name="T101" fmla="*/ 51 h 204"/>
                <a:gd name="T102" fmla="*/ 381 w 449"/>
                <a:gd name="T103" fmla="*/ 3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9" h="204">
                  <a:moveTo>
                    <a:pt x="0" y="144"/>
                  </a:moveTo>
                  <a:lnTo>
                    <a:pt x="9" y="170"/>
                  </a:lnTo>
                  <a:lnTo>
                    <a:pt x="26" y="187"/>
                  </a:lnTo>
                  <a:lnTo>
                    <a:pt x="43" y="204"/>
                  </a:lnTo>
                  <a:lnTo>
                    <a:pt x="68" y="204"/>
                  </a:lnTo>
                  <a:lnTo>
                    <a:pt x="102" y="204"/>
                  </a:lnTo>
                  <a:lnTo>
                    <a:pt x="119" y="178"/>
                  </a:lnTo>
                  <a:lnTo>
                    <a:pt x="136" y="161"/>
                  </a:lnTo>
                  <a:lnTo>
                    <a:pt x="136" y="136"/>
                  </a:lnTo>
                  <a:lnTo>
                    <a:pt x="136" y="110"/>
                  </a:lnTo>
                  <a:lnTo>
                    <a:pt x="119" y="85"/>
                  </a:lnTo>
                  <a:lnTo>
                    <a:pt x="102" y="77"/>
                  </a:lnTo>
                  <a:lnTo>
                    <a:pt x="76" y="68"/>
                  </a:lnTo>
                  <a:lnTo>
                    <a:pt x="51" y="77"/>
                  </a:lnTo>
                  <a:lnTo>
                    <a:pt x="59" y="43"/>
                  </a:lnTo>
                  <a:lnTo>
                    <a:pt x="127" y="43"/>
                  </a:lnTo>
                  <a:lnTo>
                    <a:pt x="127" y="0"/>
                  </a:lnTo>
                  <a:lnTo>
                    <a:pt x="26" y="0"/>
                  </a:lnTo>
                  <a:lnTo>
                    <a:pt x="9" y="110"/>
                  </a:lnTo>
                  <a:lnTo>
                    <a:pt x="34" y="119"/>
                  </a:lnTo>
                  <a:lnTo>
                    <a:pt x="51" y="110"/>
                  </a:lnTo>
                  <a:lnTo>
                    <a:pt x="68" y="102"/>
                  </a:lnTo>
                  <a:lnTo>
                    <a:pt x="93" y="110"/>
                  </a:lnTo>
                  <a:lnTo>
                    <a:pt x="93" y="127"/>
                  </a:lnTo>
                  <a:lnTo>
                    <a:pt x="102" y="136"/>
                  </a:lnTo>
                  <a:lnTo>
                    <a:pt x="93" y="153"/>
                  </a:lnTo>
                  <a:lnTo>
                    <a:pt x="85" y="161"/>
                  </a:lnTo>
                  <a:lnTo>
                    <a:pt x="76" y="170"/>
                  </a:lnTo>
                  <a:lnTo>
                    <a:pt x="68" y="170"/>
                  </a:lnTo>
                  <a:lnTo>
                    <a:pt x="51" y="170"/>
                  </a:lnTo>
                  <a:lnTo>
                    <a:pt x="43" y="161"/>
                  </a:lnTo>
                  <a:lnTo>
                    <a:pt x="34" y="144"/>
                  </a:lnTo>
                  <a:lnTo>
                    <a:pt x="0" y="144"/>
                  </a:lnTo>
                  <a:close/>
                  <a:moveTo>
                    <a:pt x="153" y="144"/>
                  </a:moveTo>
                  <a:lnTo>
                    <a:pt x="161" y="170"/>
                  </a:lnTo>
                  <a:lnTo>
                    <a:pt x="178" y="187"/>
                  </a:lnTo>
                  <a:lnTo>
                    <a:pt x="195" y="204"/>
                  </a:lnTo>
                  <a:lnTo>
                    <a:pt x="220" y="204"/>
                  </a:lnTo>
                  <a:lnTo>
                    <a:pt x="254" y="204"/>
                  </a:lnTo>
                  <a:lnTo>
                    <a:pt x="271" y="178"/>
                  </a:lnTo>
                  <a:lnTo>
                    <a:pt x="288" y="161"/>
                  </a:lnTo>
                  <a:lnTo>
                    <a:pt x="288" y="136"/>
                  </a:lnTo>
                  <a:lnTo>
                    <a:pt x="288" y="110"/>
                  </a:lnTo>
                  <a:lnTo>
                    <a:pt x="271" y="85"/>
                  </a:lnTo>
                  <a:lnTo>
                    <a:pt x="254" y="77"/>
                  </a:lnTo>
                  <a:lnTo>
                    <a:pt x="229" y="68"/>
                  </a:lnTo>
                  <a:lnTo>
                    <a:pt x="203" y="77"/>
                  </a:lnTo>
                  <a:lnTo>
                    <a:pt x="212" y="43"/>
                  </a:lnTo>
                  <a:lnTo>
                    <a:pt x="280" y="43"/>
                  </a:lnTo>
                  <a:lnTo>
                    <a:pt x="280" y="0"/>
                  </a:lnTo>
                  <a:lnTo>
                    <a:pt x="178" y="0"/>
                  </a:lnTo>
                  <a:lnTo>
                    <a:pt x="161" y="110"/>
                  </a:lnTo>
                  <a:lnTo>
                    <a:pt x="186" y="119"/>
                  </a:lnTo>
                  <a:lnTo>
                    <a:pt x="203" y="110"/>
                  </a:lnTo>
                  <a:lnTo>
                    <a:pt x="220" y="102"/>
                  </a:lnTo>
                  <a:lnTo>
                    <a:pt x="246" y="110"/>
                  </a:lnTo>
                  <a:lnTo>
                    <a:pt x="246" y="127"/>
                  </a:lnTo>
                  <a:lnTo>
                    <a:pt x="254" y="136"/>
                  </a:lnTo>
                  <a:lnTo>
                    <a:pt x="246" y="153"/>
                  </a:lnTo>
                  <a:lnTo>
                    <a:pt x="237" y="161"/>
                  </a:lnTo>
                  <a:lnTo>
                    <a:pt x="229" y="170"/>
                  </a:lnTo>
                  <a:lnTo>
                    <a:pt x="220" y="170"/>
                  </a:lnTo>
                  <a:lnTo>
                    <a:pt x="203" y="170"/>
                  </a:lnTo>
                  <a:lnTo>
                    <a:pt x="195" y="161"/>
                  </a:lnTo>
                  <a:lnTo>
                    <a:pt x="186" y="144"/>
                  </a:lnTo>
                  <a:lnTo>
                    <a:pt x="153" y="144"/>
                  </a:lnTo>
                  <a:close/>
                  <a:moveTo>
                    <a:pt x="381" y="0"/>
                  </a:moveTo>
                  <a:lnTo>
                    <a:pt x="356" y="0"/>
                  </a:lnTo>
                  <a:lnTo>
                    <a:pt x="330" y="17"/>
                  </a:lnTo>
                  <a:lnTo>
                    <a:pt x="322" y="51"/>
                  </a:lnTo>
                  <a:lnTo>
                    <a:pt x="313" y="102"/>
                  </a:lnTo>
                  <a:lnTo>
                    <a:pt x="313" y="127"/>
                  </a:lnTo>
                  <a:lnTo>
                    <a:pt x="322" y="153"/>
                  </a:lnTo>
                  <a:lnTo>
                    <a:pt x="322" y="170"/>
                  </a:lnTo>
                  <a:lnTo>
                    <a:pt x="330" y="187"/>
                  </a:lnTo>
                  <a:lnTo>
                    <a:pt x="356" y="204"/>
                  </a:lnTo>
                  <a:lnTo>
                    <a:pt x="381" y="204"/>
                  </a:lnTo>
                  <a:lnTo>
                    <a:pt x="407" y="204"/>
                  </a:lnTo>
                  <a:lnTo>
                    <a:pt x="423" y="187"/>
                  </a:lnTo>
                  <a:lnTo>
                    <a:pt x="432" y="170"/>
                  </a:lnTo>
                  <a:lnTo>
                    <a:pt x="440" y="153"/>
                  </a:lnTo>
                  <a:lnTo>
                    <a:pt x="449" y="102"/>
                  </a:lnTo>
                  <a:lnTo>
                    <a:pt x="440" y="51"/>
                  </a:lnTo>
                  <a:lnTo>
                    <a:pt x="423" y="17"/>
                  </a:lnTo>
                  <a:lnTo>
                    <a:pt x="407" y="0"/>
                  </a:lnTo>
                  <a:lnTo>
                    <a:pt x="381" y="0"/>
                  </a:lnTo>
                  <a:close/>
                  <a:moveTo>
                    <a:pt x="381" y="34"/>
                  </a:moveTo>
                  <a:lnTo>
                    <a:pt x="390" y="34"/>
                  </a:lnTo>
                  <a:lnTo>
                    <a:pt x="407" y="51"/>
                  </a:lnTo>
                  <a:lnTo>
                    <a:pt x="407" y="77"/>
                  </a:lnTo>
                  <a:lnTo>
                    <a:pt x="407" y="102"/>
                  </a:lnTo>
                  <a:lnTo>
                    <a:pt x="407" y="136"/>
                  </a:lnTo>
                  <a:lnTo>
                    <a:pt x="398" y="153"/>
                  </a:lnTo>
                  <a:lnTo>
                    <a:pt x="390" y="170"/>
                  </a:lnTo>
                  <a:lnTo>
                    <a:pt x="381" y="170"/>
                  </a:lnTo>
                  <a:lnTo>
                    <a:pt x="364" y="170"/>
                  </a:lnTo>
                  <a:lnTo>
                    <a:pt x="364" y="161"/>
                  </a:lnTo>
                  <a:lnTo>
                    <a:pt x="356" y="153"/>
                  </a:lnTo>
                  <a:lnTo>
                    <a:pt x="356" y="136"/>
                  </a:lnTo>
                  <a:lnTo>
                    <a:pt x="356" y="102"/>
                  </a:lnTo>
                  <a:lnTo>
                    <a:pt x="356" y="77"/>
                  </a:lnTo>
                  <a:lnTo>
                    <a:pt x="356" y="51"/>
                  </a:lnTo>
                  <a:lnTo>
                    <a:pt x="364" y="34"/>
                  </a:lnTo>
                  <a:lnTo>
                    <a:pt x="381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5" name="Rectangle 401">
              <a:extLst>
                <a:ext uri="{FF2B5EF4-FFF2-40B4-BE49-F238E27FC236}">
                  <a16:creationId xmlns:a16="http://schemas.microsoft.com/office/drawing/2014/main" id="{A53CD1F7-F6F5-494E-9C5A-1E5BD29A5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" y="2925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550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6" name="Freeform 402">
              <a:extLst>
                <a:ext uri="{FF2B5EF4-FFF2-40B4-BE49-F238E27FC236}">
                  <a16:creationId xmlns:a16="http://schemas.microsoft.com/office/drawing/2014/main" id="{7F1ACAD5-C331-4216-B9F9-2FA5A18F5E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9" y="1750"/>
              <a:ext cx="78" cy="37"/>
            </a:xfrm>
            <a:custGeom>
              <a:avLst/>
              <a:gdLst>
                <a:gd name="T0" fmla="*/ 8 w 449"/>
                <a:gd name="T1" fmla="*/ 178 h 212"/>
                <a:gd name="T2" fmla="*/ 42 w 449"/>
                <a:gd name="T3" fmla="*/ 204 h 212"/>
                <a:gd name="T4" fmla="*/ 101 w 449"/>
                <a:gd name="T5" fmla="*/ 204 h 212"/>
                <a:gd name="T6" fmla="*/ 135 w 449"/>
                <a:gd name="T7" fmla="*/ 161 h 212"/>
                <a:gd name="T8" fmla="*/ 135 w 449"/>
                <a:gd name="T9" fmla="*/ 110 h 212"/>
                <a:gd name="T10" fmla="*/ 101 w 449"/>
                <a:gd name="T11" fmla="*/ 77 h 212"/>
                <a:gd name="T12" fmla="*/ 51 w 449"/>
                <a:gd name="T13" fmla="*/ 85 h 212"/>
                <a:gd name="T14" fmla="*/ 127 w 449"/>
                <a:gd name="T15" fmla="*/ 43 h 212"/>
                <a:gd name="T16" fmla="*/ 25 w 449"/>
                <a:gd name="T17" fmla="*/ 9 h 212"/>
                <a:gd name="T18" fmla="*/ 34 w 449"/>
                <a:gd name="T19" fmla="*/ 119 h 212"/>
                <a:gd name="T20" fmla="*/ 68 w 449"/>
                <a:gd name="T21" fmla="*/ 110 h 212"/>
                <a:gd name="T22" fmla="*/ 93 w 449"/>
                <a:gd name="T23" fmla="*/ 127 h 212"/>
                <a:gd name="T24" fmla="*/ 93 w 449"/>
                <a:gd name="T25" fmla="*/ 153 h 212"/>
                <a:gd name="T26" fmla="*/ 76 w 449"/>
                <a:gd name="T27" fmla="*/ 170 h 212"/>
                <a:gd name="T28" fmla="*/ 51 w 449"/>
                <a:gd name="T29" fmla="*/ 170 h 212"/>
                <a:gd name="T30" fmla="*/ 34 w 449"/>
                <a:gd name="T31" fmla="*/ 144 h 212"/>
                <a:gd name="T32" fmla="*/ 152 w 449"/>
                <a:gd name="T33" fmla="*/ 153 h 212"/>
                <a:gd name="T34" fmla="*/ 178 w 449"/>
                <a:gd name="T35" fmla="*/ 195 h 212"/>
                <a:gd name="T36" fmla="*/ 220 w 449"/>
                <a:gd name="T37" fmla="*/ 212 h 212"/>
                <a:gd name="T38" fmla="*/ 271 w 449"/>
                <a:gd name="T39" fmla="*/ 187 h 212"/>
                <a:gd name="T40" fmla="*/ 288 w 449"/>
                <a:gd name="T41" fmla="*/ 136 h 212"/>
                <a:gd name="T42" fmla="*/ 271 w 449"/>
                <a:gd name="T43" fmla="*/ 93 h 212"/>
                <a:gd name="T44" fmla="*/ 228 w 449"/>
                <a:gd name="T45" fmla="*/ 77 h 212"/>
                <a:gd name="T46" fmla="*/ 211 w 449"/>
                <a:gd name="T47" fmla="*/ 43 h 212"/>
                <a:gd name="T48" fmla="*/ 279 w 449"/>
                <a:gd name="T49" fmla="*/ 9 h 212"/>
                <a:gd name="T50" fmla="*/ 161 w 449"/>
                <a:gd name="T51" fmla="*/ 119 h 212"/>
                <a:gd name="T52" fmla="*/ 203 w 449"/>
                <a:gd name="T53" fmla="*/ 110 h 212"/>
                <a:gd name="T54" fmla="*/ 245 w 449"/>
                <a:gd name="T55" fmla="*/ 119 h 212"/>
                <a:gd name="T56" fmla="*/ 254 w 449"/>
                <a:gd name="T57" fmla="*/ 144 h 212"/>
                <a:gd name="T58" fmla="*/ 237 w 449"/>
                <a:gd name="T59" fmla="*/ 170 h 212"/>
                <a:gd name="T60" fmla="*/ 220 w 449"/>
                <a:gd name="T61" fmla="*/ 178 h 212"/>
                <a:gd name="T62" fmla="*/ 195 w 449"/>
                <a:gd name="T63" fmla="*/ 170 h 212"/>
                <a:gd name="T64" fmla="*/ 152 w 449"/>
                <a:gd name="T65" fmla="*/ 153 h 212"/>
                <a:gd name="T66" fmla="*/ 355 w 449"/>
                <a:gd name="T67" fmla="*/ 9 h 212"/>
                <a:gd name="T68" fmla="*/ 322 w 449"/>
                <a:gd name="T69" fmla="*/ 60 h 212"/>
                <a:gd name="T70" fmla="*/ 313 w 449"/>
                <a:gd name="T71" fmla="*/ 136 h 212"/>
                <a:gd name="T72" fmla="*/ 322 w 449"/>
                <a:gd name="T73" fmla="*/ 170 h 212"/>
                <a:gd name="T74" fmla="*/ 355 w 449"/>
                <a:gd name="T75" fmla="*/ 204 h 212"/>
                <a:gd name="T76" fmla="*/ 406 w 449"/>
                <a:gd name="T77" fmla="*/ 204 h 212"/>
                <a:gd name="T78" fmla="*/ 432 w 449"/>
                <a:gd name="T79" fmla="*/ 178 h 212"/>
                <a:gd name="T80" fmla="*/ 449 w 449"/>
                <a:gd name="T81" fmla="*/ 102 h 212"/>
                <a:gd name="T82" fmla="*/ 423 w 449"/>
                <a:gd name="T83" fmla="*/ 26 h 212"/>
                <a:gd name="T84" fmla="*/ 381 w 449"/>
                <a:gd name="T85" fmla="*/ 0 h 212"/>
                <a:gd name="T86" fmla="*/ 389 w 449"/>
                <a:gd name="T87" fmla="*/ 43 h 212"/>
                <a:gd name="T88" fmla="*/ 406 w 449"/>
                <a:gd name="T89" fmla="*/ 77 h 212"/>
                <a:gd name="T90" fmla="*/ 406 w 449"/>
                <a:gd name="T91" fmla="*/ 136 h 212"/>
                <a:gd name="T92" fmla="*/ 389 w 449"/>
                <a:gd name="T93" fmla="*/ 170 h 212"/>
                <a:gd name="T94" fmla="*/ 364 w 449"/>
                <a:gd name="T95" fmla="*/ 170 h 212"/>
                <a:gd name="T96" fmla="*/ 355 w 449"/>
                <a:gd name="T97" fmla="*/ 153 h 212"/>
                <a:gd name="T98" fmla="*/ 355 w 449"/>
                <a:gd name="T99" fmla="*/ 102 h 212"/>
                <a:gd name="T100" fmla="*/ 355 w 449"/>
                <a:gd name="T101" fmla="*/ 60 h 212"/>
                <a:gd name="T102" fmla="*/ 381 w 449"/>
                <a:gd name="T103" fmla="*/ 3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9" h="212">
                  <a:moveTo>
                    <a:pt x="0" y="153"/>
                  </a:moveTo>
                  <a:lnTo>
                    <a:pt x="8" y="178"/>
                  </a:lnTo>
                  <a:lnTo>
                    <a:pt x="25" y="195"/>
                  </a:lnTo>
                  <a:lnTo>
                    <a:pt x="42" y="204"/>
                  </a:lnTo>
                  <a:lnTo>
                    <a:pt x="68" y="212"/>
                  </a:lnTo>
                  <a:lnTo>
                    <a:pt x="101" y="204"/>
                  </a:lnTo>
                  <a:lnTo>
                    <a:pt x="118" y="187"/>
                  </a:lnTo>
                  <a:lnTo>
                    <a:pt x="135" y="161"/>
                  </a:lnTo>
                  <a:lnTo>
                    <a:pt x="135" y="136"/>
                  </a:lnTo>
                  <a:lnTo>
                    <a:pt x="135" y="110"/>
                  </a:lnTo>
                  <a:lnTo>
                    <a:pt x="118" y="93"/>
                  </a:lnTo>
                  <a:lnTo>
                    <a:pt x="101" y="77"/>
                  </a:lnTo>
                  <a:lnTo>
                    <a:pt x="76" y="77"/>
                  </a:lnTo>
                  <a:lnTo>
                    <a:pt x="51" y="85"/>
                  </a:lnTo>
                  <a:lnTo>
                    <a:pt x="59" y="43"/>
                  </a:lnTo>
                  <a:lnTo>
                    <a:pt x="127" y="43"/>
                  </a:lnTo>
                  <a:lnTo>
                    <a:pt x="127" y="9"/>
                  </a:lnTo>
                  <a:lnTo>
                    <a:pt x="25" y="9"/>
                  </a:lnTo>
                  <a:lnTo>
                    <a:pt x="8" y="119"/>
                  </a:lnTo>
                  <a:lnTo>
                    <a:pt x="34" y="119"/>
                  </a:lnTo>
                  <a:lnTo>
                    <a:pt x="51" y="110"/>
                  </a:lnTo>
                  <a:lnTo>
                    <a:pt x="68" y="110"/>
                  </a:lnTo>
                  <a:lnTo>
                    <a:pt x="93" y="119"/>
                  </a:lnTo>
                  <a:lnTo>
                    <a:pt x="93" y="127"/>
                  </a:lnTo>
                  <a:lnTo>
                    <a:pt x="101" y="144"/>
                  </a:lnTo>
                  <a:lnTo>
                    <a:pt x="93" y="153"/>
                  </a:lnTo>
                  <a:lnTo>
                    <a:pt x="84" y="170"/>
                  </a:lnTo>
                  <a:lnTo>
                    <a:pt x="76" y="170"/>
                  </a:lnTo>
                  <a:lnTo>
                    <a:pt x="68" y="178"/>
                  </a:lnTo>
                  <a:lnTo>
                    <a:pt x="51" y="170"/>
                  </a:lnTo>
                  <a:lnTo>
                    <a:pt x="42" y="170"/>
                  </a:lnTo>
                  <a:lnTo>
                    <a:pt x="34" y="144"/>
                  </a:lnTo>
                  <a:lnTo>
                    <a:pt x="0" y="153"/>
                  </a:lnTo>
                  <a:close/>
                  <a:moveTo>
                    <a:pt x="152" y="153"/>
                  </a:moveTo>
                  <a:lnTo>
                    <a:pt x="161" y="178"/>
                  </a:lnTo>
                  <a:lnTo>
                    <a:pt x="178" y="195"/>
                  </a:lnTo>
                  <a:lnTo>
                    <a:pt x="195" y="204"/>
                  </a:lnTo>
                  <a:lnTo>
                    <a:pt x="220" y="212"/>
                  </a:lnTo>
                  <a:lnTo>
                    <a:pt x="254" y="204"/>
                  </a:lnTo>
                  <a:lnTo>
                    <a:pt x="271" y="187"/>
                  </a:lnTo>
                  <a:lnTo>
                    <a:pt x="288" y="161"/>
                  </a:lnTo>
                  <a:lnTo>
                    <a:pt x="288" y="136"/>
                  </a:lnTo>
                  <a:lnTo>
                    <a:pt x="288" y="110"/>
                  </a:lnTo>
                  <a:lnTo>
                    <a:pt x="271" y="93"/>
                  </a:lnTo>
                  <a:lnTo>
                    <a:pt x="254" y="77"/>
                  </a:lnTo>
                  <a:lnTo>
                    <a:pt x="228" y="77"/>
                  </a:lnTo>
                  <a:lnTo>
                    <a:pt x="203" y="85"/>
                  </a:lnTo>
                  <a:lnTo>
                    <a:pt x="211" y="43"/>
                  </a:lnTo>
                  <a:lnTo>
                    <a:pt x="279" y="43"/>
                  </a:lnTo>
                  <a:lnTo>
                    <a:pt x="279" y="9"/>
                  </a:lnTo>
                  <a:lnTo>
                    <a:pt x="178" y="9"/>
                  </a:lnTo>
                  <a:lnTo>
                    <a:pt x="161" y="119"/>
                  </a:lnTo>
                  <a:lnTo>
                    <a:pt x="186" y="119"/>
                  </a:lnTo>
                  <a:lnTo>
                    <a:pt x="203" y="110"/>
                  </a:lnTo>
                  <a:lnTo>
                    <a:pt x="220" y="110"/>
                  </a:lnTo>
                  <a:lnTo>
                    <a:pt x="245" y="119"/>
                  </a:lnTo>
                  <a:lnTo>
                    <a:pt x="245" y="127"/>
                  </a:lnTo>
                  <a:lnTo>
                    <a:pt x="254" y="144"/>
                  </a:lnTo>
                  <a:lnTo>
                    <a:pt x="245" y="153"/>
                  </a:lnTo>
                  <a:lnTo>
                    <a:pt x="237" y="170"/>
                  </a:lnTo>
                  <a:lnTo>
                    <a:pt x="228" y="170"/>
                  </a:lnTo>
                  <a:lnTo>
                    <a:pt x="220" y="178"/>
                  </a:lnTo>
                  <a:lnTo>
                    <a:pt x="203" y="170"/>
                  </a:lnTo>
                  <a:lnTo>
                    <a:pt x="195" y="170"/>
                  </a:lnTo>
                  <a:lnTo>
                    <a:pt x="186" y="144"/>
                  </a:lnTo>
                  <a:lnTo>
                    <a:pt x="152" y="153"/>
                  </a:lnTo>
                  <a:close/>
                  <a:moveTo>
                    <a:pt x="381" y="0"/>
                  </a:moveTo>
                  <a:lnTo>
                    <a:pt x="355" y="9"/>
                  </a:lnTo>
                  <a:lnTo>
                    <a:pt x="330" y="26"/>
                  </a:lnTo>
                  <a:lnTo>
                    <a:pt x="322" y="60"/>
                  </a:lnTo>
                  <a:lnTo>
                    <a:pt x="313" y="102"/>
                  </a:lnTo>
                  <a:lnTo>
                    <a:pt x="313" y="136"/>
                  </a:lnTo>
                  <a:lnTo>
                    <a:pt x="322" y="153"/>
                  </a:lnTo>
                  <a:lnTo>
                    <a:pt x="322" y="170"/>
                  </a:lnTo>
                  <a:lnTo>
                    <a:pt x="330" y="187"/>
                  </a:lnTo>
                  <a:lnTo>
                    <a:pt x="355" y="204"/>
                  </a:lnTo>
                  <a:lnTo>
                    <a:pt x="381" y="212"/>
                  </a:lnTo>
                  <a:lnTo>
                    <a:pt x="406" y="204"/>
                  </a:lnTo>
                  <a:lnTo>
                    <a:pt x="423" y="187"/>
                  </a:lnTo>
                  <a:lnTo>
                    <a:pt x="432" y="178"/>
                  </a:lnTo>
                  <a:lnTo>
                    <a:pt x="440" y="153"/>
                  </a:lnTo>
                  <a:lnTo>
                    <a:pt x="449" y="102"/>
                  </a:lnTo>
                  <a:lnTo>
                    <a:pt x="440" y="60"/>
                  </a:lnTo>
                  <a:lnTo>
                    <a:pt x="423" y="26"/>
                  </a:lnTo>
                  <a:lnTo>
                    <a:pt x="406" y="9"/>
                  </a:lnTo>
                  <a:lnTo>
                    <a:pt x="381" y="0"/>
                  </a:lnTo>
                  <a:close/>
                  <a:moveTo>
                    <a:pt x="381" y="34"/>
                  </a:moveTo>
                  <a:lnTo>
                    <a:pt x="389" y="43"/>
                  </a:lnTo>
                  <a:lnTo>
                    <a:pt x="406" y="60"/>
                  </a:lnTo>
                  <a:lnTo>
                    <a:pt x="406" y="77"/>
                  </a:lnTo>
                  <a:lnTo>
                    <a:pt x="406" y="102"/>
                  </a:lnTo>
                  <a:lnTo>
                    <a:pt x="406" y="136"/>
                  </a:lnTo>
                  <a:lnTo>
                    <a:pt x="398" y="153"/>
                  </a:lnTo>
                  <a:lnTo>
                    <a:pt x="389" y="170"/>
                  </a:lnTo>
                  <a:lnTo>
                    <a:pt x="381" y="178"/>
                  </a:lnTo>
                  <a:lnTo>
                    <a:pt x="364" y="170"/>
                  </a:lnTo>
                  <a:lnTo>
                    <a:pt x="364" y="161"/>
                  </a:lnTo>
                  <a:lnTo>
                    <a:pt x="355" y="153"/>
                  </a:lnTo>
                  <a:lnTo>
                    <a:pt x="355" y="136"/>
                  </a:lnTo>
                  <a:lnTo>
                    <a:pt x="355" y="102"/>
                  </a:lnTo>
                  <a:lnTo>
                    <a:pt x="355" y="77"/>
                  </a:lnTo>
                  <a:lnTo>
                    <a:pt x="355" y="60"/>
                  </a:lnTo>
                  <a:lnTo>
                    <a:pt x="364" y="43"/>
                  </a:lnTo>
                  <a:lnTo>
                    <a:pt x="381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7" name="Rectangle 403">
              <a:extLst>
                <a:ext uri="{FF2B5EF4-FFF2-40B4-BE49-F238E27FC236}">
                  <a16:creationId xmlns:a16="http://schemas.microsoft.com/office/drawing/2014/main" id="{1C862105-0D9B-4010-8BFA-FE22C03F7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" y="1741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550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8" name="Freeform 404">
              <a:extLst>
                <a:ext uri="{FF2B5EF4-FFF2-40B4-BE49-F238E27FC236}">
                  <a16:creationId xmlns:a16="http://schemas.microsoft.com/office/drawing/2014/main" id="{5F24E234-887C-42B4-8952-5E990ACED0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3" y="2127"/>
              <a:ext cx="40" cy="79"/>
            </a:xfrm>
            <a:custGeom>
              <a:avLst/>
              <a:gdLst>
                <a:gd name="T0" fmla="*/ 34 w 228"/>
                <a:gd name="T1" fmla="*/ 314 h 449"/>
                <a:gd name="T2" fmla="*/ 0 w 228"/>
                <a:gd name="T3" fmla="*/ 339 h 449"/>
                <a:gd name="T4" fmla="*/ 0 w 228"/>
                <a:gd name="T5" fmla="*/ 390 h 449"/>
                <a:gd name="T6" fmla="*/ 50 w 228"/>
                <a:gd name="T7" fmla="*/ 441 h 449"/>
                <a:gd name="T8" fmla="*/ 144 w 228"/>
                <a:gd name="T9" fmla="*/ 449 h 449"/>
                <a:gd name="T10" fmla="*/ 194 w 228"/>
                <a:gd name="T11" fmla="*/ 415 h 449"/>
                <a:gd name="T12" fmla="*/ 203 w 228"/>
                <a:gd name="T13" fmla="*/ 364 h 449"/>
                <a:gd name="T14" fmla="*/ 169 w 228"/>
                <a:gd name="T15" fmla="*/ 322 h 449"/>
                <a:gd name="T16" fmla="*/ 118 w 228"/>
                <a:gd name="T17" fmla="*/ 322 h 449"/>
                <a:gd name="T18" fmla="*/ 76 w 228"/>
                <a:gd name="T19" fmla="*/ 348 h 449"/>
                <a:gd name="T20" fmla="*/ 67 w 228"/>
                <a:gd name="T21" fmla="*/ 390 h 449"/>
                <a:gd name="T22" fmla="*/ 50 w 228"/>
                <a:gd name="T23" fmla="*/ 398 h 449"/>
                <a:gd name="T24" fmla="*/ 34 w 228"/>
                <a:gd name="T25" fmla="*/ 381 h 449"/>
                <a:gd name="T26" fmla="*/ 34 w 228"/>
                <a:gd name="T27" fmla="*/ 356 h 449"/>
                <a:gd name="T28" fmla="*/ 50 w 228"/>
                <a:gd name="T29" fmla="*/ 314 h 449"/>
                <a:gd name="T30" fmla="*/ 110 w 228"/>
                <a:gd name="T31" fmla="*/ 407 h 449"/>
                <a:gd name="T32" fmla="*/ 101 w 228"/>
                <a:gd name="T33" fmla="*/ 390 h 449"/>
                <a:gd name="T34" fmla="*/ 101 w 228"/>
                <a:gd name="T35" fmla="*/ 364 h 449"/>
                <a:gd name="T36" fmla="*/ 118 w 228"/>
                <a:gd name="T37" fmla="*/ 356 h 449"/>
                <a:gd name="T38" fmla="*/ 152 w 228"/>
                <a:gd name="T39" fmla="*/ 356 h 449"/>
                <a:gd name="T40" fmla="*/ 169 w 228"/>
                <a:gd name="T41" fmla="*/ 373 h 449"/>
                <a:gd name="T42" fmla="*/ 169 w 228"/>
                <a:gd name="T43" fmla="*/ 390 h 449"/>
                <a:gd name="T44" fmla="*/ 144 w 228"/>
                <a:gd name="T45" fmla="*/ 407 h 449"/>
                <a:gd name="T46" fmla="*/ 152 w 228"/>
                <a:gd name="T47" fmla="*/ 297 h 449"/>
                <a:gd name="T48" fmla="*/ 194 w 228"/>
                <a:gd name="T49" fmla="*/ 280 h 449"/>
                <a:gd name="T50" fmla="*/ 211 w 228"/>
                <a:gd name="T51" fmla="*/ 237 h 449"/>
                <a:gd name="T52" fmla="*/ 194 w 228"/>
                <a:gd name="T53" fmla="*/ 178 h 449"/>
                <a:gd name="T54" fmla="*/ 152 w 228"/>
                <a:gd name="T55" fmla="*/ 161 h 449"/>
                <a:gd name="T56" fmla="*/ 101 w 228"/>
                <a:gd name="T57" fmla="*/ 178 h 449"/>
                <a:gd name="T58" fmla="*/ 76 w 228"/>
                <a:gd name="T59" fmla="*/ 212 h 449"/>
                <a:gd name="T60" fmla="*/ 50 w 228"/>
                <a:gd name="T61" fmla="*/ 237 h 449"/>
                <a:gd name="T62" fmla="*/ 17 w 228"/>
                <a:gd name="T63" fmla="*/ 161 h 449"/>
                <a:gd name="T64" fmla="*/ 110 w 228"/>
                <a:gd name="T65" fmla="*/ 288 h 449"/>
                <a:gd name="T66" fmla="*/ 110 w 228"/>
                <a:gd name="T67" fmla="*/ 246 h 449"/>
                <a:gd name="T68" fmla="*/ 110 w 228"/>
                <a:gd name="T69" fmla="*/ 212 h 449"/>
                <a:gd name="T70" fmla="*/ 135 w 228"/>
                <a:gd name="T71" fmla="*/ 204 h 449"/>
                <a:gd name="T72" fmla="*/ 161 w 228"/>
                <a:gd name="T73" fmla="*/ 204 h 449"/>
                <a:gd name="T74" fmla="*/ 186 w 228"/>
                <a:gd name="T75" fmla="*/ 221 h 449"/>
                <a:gd name="T76" fmla="*/ 177 w 228"/>
                <a:gd name="T77" fmla="*/ 246 h 449"/>
                <a:gd name="T78" fmla="*/ 152 w 228"/>
                <a:gd name="T79" fmla="*/ 263 h 449"/>
                <a:gd name="T80" fmla="*/ 25 w 228"/>
                <a:gd name="T81" fmla="*/ 60 h 449"/>
                <a:gd name="T82" fmla="*/ 42 w 228"/>
                <a:gd name="T83" fmla="*/ 102 h 449"/>
                <a:gd name="T84" fmla="*/ 118 w 228"/>
                <a:gd name="T85" fmla="*/ 136 h 449"/>
                <a:gd name="T86" fmla="*/ 169 w 228"/>
                <a:gd name="T87" fmla="*/ 136 h 449"/>
                <a:gd name="T88" fmla="*/ 220 w 228"/>
                <a:gd name="T89" fmla="*/ 102 h 449"/>
                <a:gd name="T90" fmla="*/ 228 w 228"/>
                <a:gd name="T91" fmla="*/ 51 h 449"/>
                <a:gd name="T92" fmla="*/ 203 w 228"/>
                <a:gd name="T93" fmla="*/ 17 h 449"/>
                <a:gd name="T94" fmla="*/ 161 w 228"/>
                <a:gd name="T95" fmla="*/ 9 h 449"/>
                <a:gd name="T96" fmla="*/ 84 w 228"/>
                <a:gd name="T97" fmla="*/ 0 h 449"/>
                <a:gd name="T98" fmla="*/ 34 w 228"/>
                <a:gd name="T99" fmla="*/ 34 h 449"/>
                <a:gd name="T100" fmla="*/ 59 w 228"/>
                <a:gd name="T101" fmla="*/ 60 h 449"/>
                <a:gd name="T102" fmla="*/ 76 w 228"/>
                <a:gd name="T103" fmla="*/ 43 h 449"/>
                <a:gd name="T104" fmla="*/ 101 w 228"/>
                <a:gd name="T105" fmla="*/ 43 h 449"/>
                <a:gd name="T106" fmla="*/ 161 w 228"/>
                <a:gd name="T107" fmla="*/ 51 h 449"/>
                <a:gd name="T108" fmla="*/ 194 w 228"/>
                <a:gd name="T109" fmla="*/ 60 h 449"/>
                <a:gd name="T110" fmla="*/ 194 w 228"/>
                <a:gd name="T111" fmla="*/ 85 h 449"/>
                <a:gd name="T112" fmla="*/ 177 w 228"/>
                <a:gd name="T113" fmla="*/ 94 h 449"/>
                <a:gd name="T114" fmla="*/ 127 w 228"/>
                <a:gd name="T115" fmla="*/ 94 h 449"/>
                <a:gd name="T116" fmla="*/ 76 w 228"/>
                <a:gd name="T117" fmla="*/ 85 h 449"/>
                <a:gd name="T118" fmla="*/ 59 w 228"/>
                <a:gd name="T119" fmla="*/ 6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8" h="449">
                  <a:moveTo>
                    <a:pt x="50" y="314"/>
                  </a:moveTo>
                  <a:lnTo>
                    <a:pt x="34" y="314"/>
                  </a:lnTo>
                  <a:lnTo>
                    <a:pt x="17" y="331"/>
                  </a:lnTo>
                  <a:lnTo>
                    <a:pt x="0" y="339"/>
                  </a:lnTo>
                  <a:lnTo>
                    <a:pt x="0" y="364"/>
                  </a:lnTo>
                  <a:lnTo>
                    <a:pt x="0" y="390"/>
                  </a:lnTo>
                  <a:lnTo>
                    <a:pt x="17" y="415"/>
                  </a:lnTo>
                  <a:lnTo>
                    <a:pt x="50" y="441"/>
                  </a:lnTo>
                  <a:lnTo>
                    <a:pt x="93" y="449"/>
                  </a:lnTo>
                  <a:lnTo>
                    <a:pt x="144" y="449"/>
                  </a:lnTo>
                  <a:lnTo>
                    <a:pt x="177" y="432"/>
                  </a:lnTo>
                  <a:lnTo>
                    <a:pt x="194" y="415"/>
                  </a:lnTo>
                  <a:lnTo>
                    <a:pt x="203" y="390"/>
                  </a:lnTo>
                  <a:lnTo>
                    <a:pt x="203" y="364"/>
                  </a:lnTo>
                  <a:lnTo>
                    <a:pt x="186" y="339"/>
                  </a:lnTo>
                  <a:lnTo>
                    <a:pt x="169" y="322"/>
                  </a:lnTo>
                  <a:lnTo>
                    <a:pt x="144" y="314"/>
                  </a:lnTo>
                  <a:lnTo>
                    <a:pt x="118" y="322"/>
                  </a:lnTo>
                  <a:lnTo>
                    <a:pt x="93" y="331"/>
                  </a:lnTo>
                  <a:lnTo>
                    <a:pt x="76" y="348"/>
                  </a:lnTo>
                  <a:lnTo>
                    <a:pt x="67" y="364"/>
                  </a:lnTo>
                  <a:lnTo>
                    <a:pt x="67" y="390"/>
                  </a:lnTo>
                  <a:lnTo>
                    <a:pt x="84" y="407"/>
                  </a:lnTo>
                  <a:lnTo>
                    <a:pt x="50" y="398"/>
                  </a:lnTo>
                  <a:lnTo>
                    <a:pt x="42" y="390"/>
                  </a:lnTo>
                  <a:lnTo>
                    <a:pt x="34" y="381"/>
                  </a:lnTo>
                  <a:lnTo>
                    <a:pt x="25" y="364"/>
                  </a:lnTo>
                  <a:lnTo>
                    <a:pt x="34" y="356"/>
                  </a:lnTo>
                  <a:lnTo>
                    <a:pt x="50" y="348"/>
                  </a:lnTo>
                  <a:lnTo>
                    <a:pt x="50" y="314"/>
                  </a:lnTo>
                  <a:close/>
                  <a:moveTo>
                    <a:pt x="127" y="407"/>
                  </a:moveTo>
                  <a:lnTo>
                    <a:pt x="110" y="407"/>
                  </a:lnTo>
                  <a:lnTo>
                    <a:pt x="101" y="398"/>
                  </a:lnTo>
                  <a:lnTo>
                    <a:pt x="101" y="390"/>
                  </a:lnTo>
                  <a:lnTo>
                    <a:pt x="93" y="373"/>
                  </a:lnTo>
                  <a:lnTo>
                    <a:pt x="101" y="364"/>
                  </a:lnTo>
                  <a:lnTo>
                    <a:pt x="110" y="356"/>
                  </a:lnTo>
                  <a:lnTo>
                    <a:pt x="118" y="356"/>
                  </a:lnTo>
                  <a:lnTo>
                    <a:pt x="135" y="356"/>
                  </a:lnTo>
                  <a:lnTo>
                    <a:pt x="152" y="356"/>
                  </a:lnTo>
                  <a:lnTo>
                    <a:pt x="161" y="364"/>
                  </a:lnTo>
                  <a:lnTo>
                    <a:pt x="169" y="373"/>
                  </a:lnTo>
                  <a:lnTo>
                    <a:pt x="169" y="381"/>
                  </a:lnTo>
                  <a:lnTo>
                    <a:pt x="169" y="390"/>
                  </a:lnTo>
                  <a:lnTo>
                    <a:pt x="161" y="398"/>
                  </a:lnTo>
                  <a:lnTo>
                    <a:pt x="144" y="407"/>
                  </a:lnTo>
                  <a:lnTo>
                    <a:pt x="127" y="407"/>
                  </a:lnTo>
                  <a:close/>
                  <a:moveTo>
                    <a:pt x="152" y="297"/>
                  </a:moveTo>
                  <a:lnTo>
                    <a:pt x="177" y="297"/>
                  </a:lnTo>
                  <a:lnTo>
                    <a:pt x="194" y="280"/>
                  </a:lnTo>
                  <a:lnTo>
                    <a:pt x="211" y="263"/>
                  </a:lnTo>
                  <a:lnTo>
                    <a:pt x="211" y="237"/>
                  </a:lnTo>
                  <a:lnTo>
                    <a:pt x="211" y="204"/>
                  </a:lnTo>
                  <a:lnTo>
                    <a:pt x="194" y="178"/>
                  </a:lnTo>
                  <a:lnTo>
                    <a:pt x="177" y="170"/>
                  </a:lnTo>
                  <a:lnTo>
                    <a:pt x="152" y="161"/>
                  </a:lnTo>
                  <a:lnTo>
                    <a:pt x="127" y="161"/>
                  </a:lnTo>
                  <a:lnTo>
                    <a:pt x="101" y="178"/>
                  </a:lnTo>
                  <a:lnTo>
                    <a:pt x="84" y="195"/>
                  </a:lnTo>
                  <a:lnTo>
                    <a:pt x="76" y="212"/>
                  </a:lnTo>
                  <a:lnTo>
                    <a:pt x="84" y="246"/>
                  </a:lnTo>
                  <a:lnTo>
                    <a:pt x="50" y="237"/>
                  </a:lnTo>
                  <a:lnTo>
                    <a:pt x="59" y="161"/>
                  </a:lnTo>
                  <a:lnTo>
                    <a:pt x="17" y="161"/>
                  </a:lnTo>
                  <a:lnTo>
                    <a:pt x="8" y="263"/>
                  </a:lnTo>
                  <a:lnTo>
                    <a:pt x="110" y="288"/>
                  </a:lnTo>
                  <a:lnTo>
                    <a:pt x="118" y="254"/>
                  </a:lnTo>
                  <a:lnTo>
                    <a:pt x="110" y="246"/>
                  </a:lnTo>
                  <a:lnTo>
                    <a:pt x="110" y="229"/>
                  </a:lnTo>
                  <a:lnTo>
                    <a:pt x="110" y="212"/>
                  </a:lnTo>
                  <a:lnTo>
                    <a:pt x="118" y="204"/>
                  </a:lnTo>
                  <a:lnTo>
                    <a:pt x="135" y="204"/>
                  </a:lnTo>
                  <a:lnTo>
                    <a:pt x="144" y="204"/>
                  </a:lnTo>
                  <a:lnTo>
                    <a:pt x="161" y="204"/>
                  </a:lnTo>
                  <a:lnTo>
                    <a:pt x="177" y="212"/>
                  </a:lnTo>
                  <a:lnTo>
                    <a:pt x="186" y="221"/>
                  </a:lnTo>
                  <a:lnTo>
                    <a:pt x="186" y="237"/>
                  </a:lnTo>
                  <a:lnTo>
                    <a:pt x="177" y="246"/>
                  </a:lnTo>
                  <a:lnTo>
                    <a:pt x="177" y="254"/>
                  </a:lnTo>
                  <a:lnTo>
                    <a:pt x="152" y="263"/>
                  </a:lnTo>
                  <a:lnTo>
                    <a:pt x="152" y="297"/>
                  </a:lnTo>
                  <a:close/>
                  <a:moveTo>
                    <a:pt x="25" y="60"/>
                  </a:moveTo>
                  <a:lnTo>
                    <a:pt x="34" y="85"/>
                  </a:lnTo>
                  <a:lnTo>
                    <a:pt x="42" y="102"/>
                  </a:lnTo>
                  <a:lnTo>
                    <a:pt x="76" y="127"/>
                  </a:lnTo>
                  <a:lnTo>
                    <a:pt x="118" y="136"/>
                  </a:lnTo>
                  <a:lnTo>
                    <a:pt x="152" y="136"/>
                  </a:lnTo>
                  <a:lnTo>
                    <a:pt x="169" y="136"/>
                  </a:lnTo>
                  <a:lnTo>
                    <a:pt x="203" y="127"/>
                  </a:lnTo>
                  <a:lnTo>
                    <a:pt x="220" y="102"/>
                  </a:lnTo>
                  <a:lnTo>
                    <a:pt x="228" y="77"/>
                  </a:lnTo>
                  <a:lnTo>
                    <a:pt x="228" y="51"/>
                  </a:lnTo>
                  <a:lnTo>
                    <a:pt x="211" y="34"/>
                  </a:lnTo>
                  <a:lnTo>
                    <a:pt x="203" y="17"/>
                  </a:lnTo>
                  <a:lnTo>
                    <a:pt x="186" y="9"/>
                  </a:lnTo>
                  <a:lnTo>
                    <a:pt x="161" y="9"/>
                  </a:lnTo>
                  <a:lnTo>
                    <a:pt x="135" y="0"/>
                  </a:lnTo>
                  <a:lnTo>
                    <a:pt x="84" y="0"/>
                  </a:lnTo>
                  <a:lnTo>
                    <a:pt x="50" y="17"/>
                  </a:lnTo>
                  <a:lnTo>
                    <a:pt x="34" y="34"/>
                  </a:lnTo>
                  <a:lnTo>
                    <a:pt x="25" y="60"/>
                  </a:lnTo>
                  <a:close/>
                  <a:moveTo>
                    <a:pt x="59" y="60"/>
                  </a:moveTo>
                  <a:lnTo>
                    <a:pt x="67" y="51"/>
                  </a:lnTo>
                  <a:lnTo>
                    <a:pt x="76" y="43"/>
                  </a:lnTo>
                  <a:lnTo>
                    <a:pt x="84" y="43"/>
                  </a:lnTo>
                  <a:lnTo>
                    <a:pt x="101" y="43"/>
                  </a:lnTo>
                  <a:lnTo>
                    <a:pt x="135" y="43"/>
                  </a:lnTo>
                  <a:lnTo>
                    <a:pt x="161" y="51"/>
                  </a:lnTo>
                  <a:lnTo>
                    <a:pt x="177" y="51"/>
                  </a:lnTo>
                  <a:lnTo>
                    <a:pt x="194" y="60"/>
                  </a:lnTo>
                  <a:lnTo>
                    <a:pt x="203" y="77"/>
                  </a:lnTo>
                  <a:lnTo>
                    <a:pt x="194" y="85"/>
                  </a:lnTo>
                  <a:lnTo>
                    <a:pt x="186" y="94"/>
                  </a:lnTo>
                  <a:lnTo>
                    <a:pt x="177" y="94"/>
                  </a:lnTo>
                  <a:lnTo>
                    <a:pt x="161" y="94"/>
                  </a:lnTo>
                  <a:lnTo>
                    <a:pt x="127" y="94"/>
                  </a:lnTo>
                  <a:lnTo>
                    <a:pt x="93" y="85"/>
                  </a:lnTo>
                  <a:lnTo>
                    <a:pt x="76" y="85"/>
                  </a:lnTo>
                  <a:lnTo>
                    <a:pt x="59" y="77"/>
                  </a:lnTo>
                  <a:lnTo>
                    <a:pt x="59" y="60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9" name="Rectangle 405">
              <a:extLst>
                <a:ext uri="{FF2B5EF4-FFF2-40B4-BE49-F238E27FC236}">
                  <a16:creationId xmlns:a16="http://schemas.microsoft.com/office/drawing/2014/main" id="{F6CE0926-59DC-4A61-B655-AD3FAE19E8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500000">
              <a:off x="1055" y="214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0" name="Rectangle 406">
              <a:extLst>
                <a:ext uri="{FF2B5EF4-FFF2-40B4-BE49-F238E27FC236}">
                  <a16:creationId xmlns:a16="http://schemas.microsoft.com/office/drawing/2014/main" id="{82F2587E-591F-4FE0-A950-4308F98534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500000">
              <a:off x="1058" y="212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1" name="Rectangle 407">
              <a:extLst>
                <a:ext uri="{FF2B5EF4-FFF2-40B4-BE49-F238E27FC236}">
                  <a16:creationId xmlns:a16="http://schemas.microsoft.com/office/drawing/2014/main" id="{2871214B-F8F5-465D-A721-AB14ABC497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500000">
              <a:off x="1061" y="209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2" name="Freeform 408">
              <a:extLst>
                <a:ext uri="{FF2B5EF4-FFF2-40B4-BE49-F238E27FC236}">
                  <a16:creationId xmlns:a16="http://schemas.microsoft.com/office/drawing/2014/main" id="{1BB2E298-211C-4BC1-B07B-D3BCAFF860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" y="2381"/>
              <a:ext cx="40" cy="78"/>
            </a:xfrm>
            <a:custGeom>
              <a:avLst/>
              <a:gdLst>
                <a:gd name="T0" fmla="*/ 178 w 229"/>
                <a:gd name="T1" fmla="*/ 119 h 449"/>
                <a:gd name="T2" fmla="*/ 203 w 229"/>
                <a:gd name="T3" fmla="*/ 94 h 449"/>
                <a:gd name="T4" fmla="*/ 195 w 229"/>
                <a:gd name="T5" fmla="*/ 43 h 449"/>
                <a:gd name="T6" fmla="*/ 144 w 229"/>
                <a:gd name="T7" fmla="*/ 9 h 449"/>
                <a:gd name="T8" fmla="*/ 51 w 229"/>
                <a:gd name="T9" fmla="*/ 9 h 449"/>
                <a:gd name="T10" fmla="*/ 9 w 229"/>
                <a:gd name="T11" fmla="*/ 51 h 449"/>
                <a:gd name="T12" fmla="*/ 9 w 229"/>
                <a:gd name="T13" fmla="*/ 102 h 449"/>
                <a:gd name="T14" fmla="*/ 43 w 229"/>
                <a:gd name="T15" fmla="*/ 136 h 449"/>
                <a:gd name="T16" fmla="*/ 102 w 229"/>
                <a:gd name="T17" fmla="*/ 136 h 449"/>
                <a:gd name="T18" fmla="*/ 136 w 229"/>
                <a:gd name="T19" fmla="*/ 102 h 449"/>
                <a:gd name="T20" fmla="*/ 127 w 229"/>
                <a:gd name="T21" fmla="*/ 60 h 449"/>
                <a:gd name="T22" fmla="*/ 144 w 229"/>
                <a:gd name="T23" fmla="*/ 43 h 449"/>
                <a:gd name="T24" fmla="*/ 170 w 229"/>
                <a:gd name="T25" fmla="*/ 60 h 449"/>
                <a:gd name="T26" fmla="*/ 170 w 229"/>
                <a:gd name="T27" fmla="*/ 85 h 449"/>
                <a:gd name="T28" fmla="*/ 161 w 229"/>
                <a:gd name="T29" fmla="*/ 127 h 449"/>
                <a:gd name="T30" fmla="*/ 85 w 229"/>
                <a:gd name="T31" fmla="*/ 51 h 449"/>
                <a:gd name="T32" fmla="*/ 102 w 229"/>
                <a:gd name="T33" fmla="*/ 60 h 449"/>
                <a:gd name="T34" fmla="*/ 110 w 229"/>
                <a:gd name="T35" fmla="*/ 85 h 449"/>
                <a:gd name="T36" fmla="*/ 85 w 229"/>
                <a:gd name="T37" fmla="*/ 102 h 449"/>
                <a:gd name="T38" fmla="*/ 60 w 229"/>
                <a:gd name="T39" fmla="*/ 102 h 449"/>
                <a:gd name="T40" fmla="*/ 34 w 229"/>
                <a:gd name="T41" fmla="*/ 77 h 449"/>
                <a:gd name="T42" fmla="*/ 43 w 229"/>
                <a:gd name="T43" fmla="*/ 60 h 449"/>
                <a:gd name="T44" fmla="*/ 68 w 229"/>
                <a:gd name="T45" fmla="*/ 51 h 449"/>
                <a:gd name="T46" fmla="*/ 212 w 229"/>
                <a:gd name="T47" fmla="*/ 187 h 449"/>
                <a:gd name="T48" fmla="*/ 161 w 229"/>
                <a:gd name="T49" fmla="*/ 161 h 449"/>
                <a:gd name="T50" fmla="*/ 85 w 229"/>
                <a:gd name="T51" fmla="*/ 161 h 449"/>
                <a:gd name="T52" fmla="*/ 51 w 229"/>
                <a:gd name="T53" fmla="*/ 170 h 449"/>
                <a:gd name="T54" fmla="*/ 17 w 229"/>
                <a:gd name="T55" fmla="*/ 204 h 449"/>
                <a:gd name="T56" fmla="*/ 26 w 229"/>
                <a:gd name="T57" fmla="*/ 254 h 449"/>
                <a:gd name="T58" fmla="*/ 76 w 229"/>
                <a:gd name="T59" fmla="*/ 288 h 449"/>
                <a:gd name="T60" fmla="*/ 144 w 229"/>
                <a:gd name="T61" fmla="*/ 280 h 449"/>
                <a:gd name="T62" fmla="*/ 186 w 229"/>
                <a:gd name="T63" fmla="*/ 271 h 449"/>
                <a:gd name="T64" fmla="*/ 212 w 229"/>
                <a:gd name="T65" fmla="*/ 237 h 449"/>
                <a:gd name="T66" fmla="*/ 186 w 229"/>
                <a:gd name="T67" fmla="*/ 212 h 449"/>
                <a:gd name="T68" fmla="*/ 178 w 229"/>
                <a:gd name="T69" fmla="*/ 237 h 449"/>
                <a:gd name="T70" fmla="*/ 144 w 229"/>
                <a:gd name="T71" fmla="*/ 246 h 449"/>
                <a:gd name="T72" fmla="*/ 85 w 229"/>
                <a:gd name="T73" fmla="*/ 246 h 449"/>
                <a:gd name="T74" fmla="*/ 51 w 229"/>
                <a:gd name="T75" fmla="*/ 237 h 449"/>
                <a:gd name="T76" fmla="*/ 51 w 229"/>
                <a:gd name="T77" fmla="*/ 212 h 449"/>
                <a:gd name="T78" fmla="*/ 68 w 229"/>
                <a:gd name="T79" fmla="*/ 204 h 449"/>
                <a:gd name="T80" fmla="*/ 119 w 229"/>
                <a:gd name="T81" fmla="*/ 195 h 449"/>
                <a:gd name="T82" fmla="*/ 170 w 229"/>
                <a:gd name="T83" fmla="*/ 195 h 449"/>
                <a:gd name="T84" fmla="*/ 186 w 229"/>
                <a:gd name="T85" fmla="*/ 212 h 449"/>
                <a:gd name="T86" fmla="*/ 220 w 229"/>
                <a:gd name="T87" fmla="*/ 348 h 449"/>
                <a:gd name="T88" fmla="*/ 170 w 229"/>
                <a:gd name="T89" fmla="*/ 322 h 449"/>
                <a:gd name="T90" fmla="*/ 93 w 229"/>
                <a:gd name="T91" fmla="*/ 322 h 449"/>
                <a:gd name="T92" fmla="*/ 60 w 229"/>
                <a:gd name="T93" fmla="*/ 331 h 449"/>
                <a:gd name="T94" fmla="*/ 26 w 229"/>
                <a:gd name="T95" fmla="*/ 364 h 449"/>
                <a:gd name="T96" fmla="*/ 34 w 229"/>
                <a:gd name="T97" fmla="*/ 415 h 449"/>
                <a:gd name="T98" fmla="*/ 85 w 229"/>
                <a:gd name="T99" fmla="*/ 449 h 449"/>
                <a:gd name="T100" fmla="*/ 153 w 229"/>
                <a:gd name="T101" fmla="*/ 441 h 449"/>
                <a:gd name="T102" fmla="*/ 195 w 229"/>
                <a:gd name="T103" fmla="*/ 432 h 449"/>
                <a:gd name="T104" fmla="*/ 220 w 229"/>
                <a:gd name="T105" fmla="*/ 398 h 449"/>
                <a:gd name="T106" fmla="*/ 195 w 229"/>
                <a:gd name="T107" fmla="*/ 373 h 449"/>
                <a:gd name="T108" fmla="*/ 186 w 229"/>
                <a:gd name="T109" fmla="*/ 398 h 449"/>
                <a:gd name="T110" fmla="*/ 153 w 229"/>
                <a:gd name="T111" fmla="*/ 407 h 449"/>
                <a:gd name="T112" fmla="*/ 93 w 229"/>
                <a:gd name="T113" fmla="*/ 407 h 449"/>
                <a:gd name="T114" fmla="*/ 60 w 229"/>
                <a:gd name="T115" fmla="*/ 398 h 449"/>
                <a:gd name="T116" fmla="*/ 60 w 229"/>
                <a:gd name="T117" fmla="*/ 373 h 449"/>
                <a:gd name="T118" fmla="*/ 76 w 229"/>
                <a:gd name="T119" fmla="*/ 364 h 449"/>
                <a:gd name="T120" fmla="*/ 127 w 229"/>
                <a:gd name="T121" fmla="*/ 356 h 449"/>
                <a:gd name="T122" fmla="*/ 178 w 229"/>
                <a:gd name="T123" fmla="*/ 356 h 449"/>
                <a:gd name="T124" fmla="*/ 195 w 229"/>
                <a:gd name="T125" fmla="*/ 37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" h="449">
                  <a:moveTo>
                    <a:pt x="161" y="127"/>
                  </a:moveTo>
                  <a:lnTo>
                    <a:pt x="178" y="119"/>
                  </a:lnTo>
                  <a:lnTo>
                    <a:pt x="195" y="111"/>
                  </a:lnTo>
                  <a:lnTo>
                    <a:pt x="203" y="94"/>
                  </a:lnTo>
                  <a:lnTo>
                    <a:pt x="203" y="68"/>
                  </a:lnTo>
                  <a:lnTo>
                    <a:pt x="195" y="43"/>
                  </a:lnTo>
                  <a:lnTo>
                    <a:pt x="178" y="17"/>
                  </a:lnTo>
                  <a:lnTo>
                    <a:pt x="144" y="9"/>
                  </a:lnTo>
                  <a:lnTo>
                    <a:pt x="102" y="0"/>
                  </a:lnTo>
                  <a:lnTo>
                    <a:pt x="51" y="9"/>
                  </a:lnTo>
                  <a:lnTo>
                    <a:pt x="26" y="26"/>
                  </a:lnTo>
                  <a:lnTo>
                    <a:pt x="9" y="51"/>
                  </a:lnTo>
                  <a:lnTo>
                    <a:pt x="0" y="77"/>
                  </a:lnTo>
                  <a:lnTo>
                    <a:pt x="9" y="102"/>
                  </a:lnTo>
                  <a:lnTo>
                    <a:pt x="26" y="127"/>
                  </a:lnTo>
                  <a:lnTo>
                    <a:pt x="43" y="136"/>
                  </a:lnTo>
                  <a:lnTo>
                    <a:pt x="76" y="136"/>
                  </a:lnTo>
                  <a:lnTo>
                    <a:pt x="102" y="136"/>
                  </a:lnTo>
                  <a:lnTo>
                    <a:pt x="119" y="119"/>
                  </a:lnTo>
                  <a:lnTo>
                    <a:pt x="136" y="102"/>
                  </a:lnTo>
                  <a:lnTo>
                    <a:pt x="136" y="77"/>
                  </a:lnTo>
                  <a:lnTo>
                    <a:pt x="127" y="60"/>
                  </a:lnTo>
                  <a:lnTo>
                    <a:pt x="119" y="43"/>
                  </a:lnTo>
                  <a:lnTo>
                    <a:pt x="144" y="43"/>
                  </a:lnTo>
                  <a:lnTo>
                    <a:pt x="161" y="51"/>
                  </a:lnTo>
                  <a:lnTo>
                    <a:pt x="170" y="60"/>
                  </a:lnTo>
                  <a:lnTo>
                    <a:pt x="178" y="68"/>
                  </a:lnTo>
                  <a:lnTo>
                    <a:pt x="170" y="85"/>
                  </a:lnTo>
                  <a:lnTo>
                    <a:pt x="153" y="94"/>
                  </a:lnTo>
                  <a:lnTo>
                    <a:pt x="161" y="127"/>
                  </a:lnTo>
                  <a:close/>
                  <a:moveTo>
                    <a:pt x="68" y="51"/>
                  </a:moveTo>
                  <a:lnTo>
                    <a:pt x="85" y="51"/>
                  </a:lnTo>
                  <a:lnTo>
                    <a:pt x="102" y="51"/>
                  </a:lnTo>
                  <a:lnTo>
                    <a:pt x="102" y="60"/>
                  </a:lnTo>
                  <a:lnTo>
                    <a:pt x="110" y="68"/>
                  </a:lnTo>
                  <a:lnTo>
                    <a:pt x="110" y="85"/>
                  </a:lnTo>
                  <a:lnTo>
                    <a:pt x="102" y="94"/>
                  </a:lnTo>
                  <a:lnTo>
                    <a:pt x="85" y="102"/>
                  </a:lnTo>
                  <a:lnTo>
                    <a:pt x="68" y="102"/>
                  </a:lnTo>
                  <a:lnTo>
                    <a:pt x="60" y="102"/>
                  </a:lnTo>
                  <a:lnTo>
                    <a:pt x="43" y="94"/>
                  </a:lnTo>
                  <a:lnTo>
                    <a:pt x="34" y="77"/>
                  </a:lnTo>
                  <a:lnTo>
                    <a:pt x="34" y="68"/>
                  </a:lnTo>
                  <a:lnTo>
                    <a:pt x="43" y="60"/>
                  </a:lnTo>
                  <a:lnTo>
                    <a:pt x="51" y="51"/>
                  </a:lnTo>
                  <a:lnTo>
                    <a:pt x="68" y="51"/>
                  </a:lnTo>
                  <a:close/>
                  <a:moveTo>
                    <a:pt x="220" y="212"/>
                  </a:moveTo>
                  <a:lnTo>
                    <a:pt x="212" y="187"/>
                  </a:lnTo>
                  <a:lnTo>
                    <a:pt x="195" y="170"/>
                  </a:lnTo>
                  <a:lnTo>
                    <a:pt x="161" y="161"/>
                  </a:lnTo>
                  <a:lnTo>
                    <a:pt x="110" y="153"/>
                  </a:lnTo>
                  <a:lnTo>
                    <a:pt x="85" y="161"/>
                  </a:lnTo>
                  <a:lnTo>
                    <a:pt x="68" y="161"/>
                  </a:lnTo>
                  <a:lnTo>
                    <a:pt x="51" y="170"/>
                  </a:lnTo>
                  <a:lnTo>
                    <a:pt x="34" y="178"/>
                  </a:lnTo>
                  <a:lnTo>
                    <a:pt x="17" y="204"/>
                  </a:lnTo>
                  <a:lnTo>
                    <a:pt x="17" y="229"/>
                  </a:lnTo>
                  <a:lnTo>
                    <a:pt x="26" y="254"/>
                  </a:lnTo>
                  <a:lnTo>
                    <a:pt x="43" y="271"/>
                  </a:lnTo>
                  <a:lnTo>
                    <a:pt x="76" y="288"/>
                  </a:lnTo>
                  <a:lnTo>
                    <a:pt x="119" y="288"/>
                  </a:lnTo>
                  <a:lnTo>
                    <a:pt x="144" y="280"/>
                  </a:lnTo>
                  <a:lnTo>
                    <a:pt x="170" y="280"/>
                  </a:lnTo>
                  <a:lnTo>
                    <a:pt x="186" y="271"/>
                  </a:lnTo>
                  <a:lnTo>
                    <a:pt x="203" y="263"/>
                  </a:lnTo>
                  <a:lnTo>
                    <a:pt x="212" y="237"/>
                  </a:lnTo>
                  <a:lnTo>
                    <a:pt x="220" y="212"/>
                  </a:lnTo>
                  <a:close/>
                  <a:moveTo>
                    <a:pt x="186" y="212"/>
                  </a:moveTo>
                  <a:lnTo>
                    <a:pt x="186" y="229"/>
                  </a:lnTo>
                  <a:lnTo>
                    <a:pt x="178" y="237"/>
                  </a:lnTo>
                  <a:lnTo>
                    <a:pt x="170" y="237"/>
                  </a:lnTo>
                  <a:lnTo>
                    <a:pt x="144" y="246"/>
                  </a:lnTo>
                  <a:lnTo>
                    <a:pt x="119" y="246"/>
                  </a:lnTo>
                  <a:lnTo>
                    <a:pt x="85" y="246"/>
                  </a:lnTo>
                  <a:lnTo>
                    <a:pt x="68" y="246"/>
                  </a:lnTo>
                  <a:lnTo>
                    <a:pt x="51" y="237"/>
                  </a:lnTo>
                  <a:lnTo>
                    <a:pt x="43" y="229"/>
                  </a:lnTo>
                  <a:lnTo>
                    <a:pt x="51" y="212"/>
                  </a:lnTo>
                  <a:lnTo>
                    <a:pt x="60" y="204"/>
                  </a:lnTo>
                  <a:lnTo>
                    <a:pt x="68" y="204"/>
                  </a:lnTo>
                  <a:lnTo>
                    <a:pt x="85" y="195"/>
                  </a:lnTo>
                  <a:lnTo>
                    <a:pt x="119" y="195"/>
                  </a:lnTo>
                  <a:lnTo>
                    <a:pt x="144" y="195"/>
                  </a:lnTo>
                  <a:lnTo>
                    <a:pt x="170" y="195"/>
                  </a:lnTo>
                  <a:lnTo>
                    <a:pt x="178" y="204"/>
                  </a:lnTo>
                  <a:lnTo>
                    <a:pt x="186" y="212"/>
                  </a:lnTo>
                  <a:close/>
                  <a:moveTo>
                    <a:pt x="229" y="373"/>
                  </a:moveTo>
                  <a:lnTo>
                    <a:pt x="220" y="348"/>
                  </a:lnTo>
                  <a:lnTo>
                    <a:pt x="203" y="331"/>
                  </a:lnTo>
                  <a:lnTo>
                    <a:pt x="170" y="322"/>
                  </a:lnTo>
                  <a:lnTo>
                    <a:pt x="119" y="314"/>
                  </a:lnTo>
                  <a:lnTo>
                    <a:pt x="93" y="322"/>
                  </a:lnTo>
                  <a:lnTo>
                    <a:pt x="76" y="322"/>
                  </a:lnTo>
                  <a:lnTo>
                    <a:pt x="60" y="331"/>
                  </a:lnTo>
                  <a:lnTo>
                    <a:pt x="43" y="339"/>
                  </a:lnTo>
                  <a:lnTo>
                    <a:pt x="26" y="364"/>
                  </a:lnTo>
                  <a:lnTo>
                    <a:pt x="26" y="390"/>
                  </a:lnTo>
                  <a:lnTo>
                    <a:pt x="34" y="415"/>
                  </a:lnTo>
                  <a:lnTo>
                    <a:pt x="51" y="432"/>
                  </a:lnTo>
                  <a:lnTo>
                    <a:pt x="85" y="449"/>
                  </a:lnTo>
                  <a:lnTo>
                    <a:pt x="127" y="449"/>
                  </a:lnTo>
                  <a:lnTo>
                    <a:pt x="153" y="441"/>
                  </a:lnTo>
                  <a:lnTo>
                    <a:pt x="178" y="441"/>
                  </a:lnTo>
                  <a:lnTo>
                    <a:pt x="195" y="432"/>
                  </a:lnTo>
                  <a:lnTo>
                    <a:pt x="212" y="424"/>
                  </a:lnTo>
                  <a:lnTo>
                    <a:pt x="220" y="398"/>
                  </a:lnTo>
                  <a:lnTo>
                    <a:pt x="229" y="373"/>
                  </a:lnTo>
                  <a:close/>
                  <a:moveTo>
                    <a:pt x="195" y="373"/>
                  </a:moveTo>
                  <a:lnTo>
                    <a:pt x="195" y="390"/>
                  </a:lnTo>
                  <a:lnTo>
                    <a:pt x="186" y="398"/>
                  </a:lnTo>
                  <a:lnTo>
                    <a:pt x="178" y="398"/>
                  </a:lnTo>
                  <a:lnTo>
                    <a:pt x="153" y="407"/>
                  </a:lnTo>
                  <a:lnTo>
                    <a:pt x="127" y="407"/>
                  </a:lnTo>
                  <a:lnTo>
                    <a:pt x="93" y="407"/>
                  </a:lnTo>
                  <a:lnTo>
                    <a:pt x="76" y="407"/>
                  </a:lnTo>
                  <a:lnTo>
                    <a:pt x="60" y="398"/>
                  </a:lnTo>
                  <a:lnTo>
                    <a:pt x="51" y="390"/>
                  </a:lnTo>
                  <a:lnTo>
                    <a:pt x="60" y="373"/>
                  </a:lnTo>
                  <a:lnTo>
                    <a:pt x="68" y="364"/>
                  </a:lnTo>
                  <a:lnTo>
                    <a:pt x="76" y="364"/>
                  </a:lnTo>
                  <a:lnTo>
                    <a:pt x="93" y="356"/>
                  </a:lnTo>
                  <a:lnTo>
                    <a:pt x="127" y="356"/>
                  </a:lnTo>
                  <a:lnTo>
                    <a:pt x="153" y="356"/>
                  </a:lnTo>
                  <a:lnTo>
                    <a:pt x="178" y="356"/>
                  </a:lnTo>
                  <a:lnTo>
                    <a:pt x="186" y="364"/>
                  </a:lnTo>
                  <a:lnTo>
                    <a:pt x="195" y="373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3" name="Rectangle 409">
              <a:extLst>
                <a:ext uri="{FF2B5EF4-FFF2-40B4-BE49-F238E27FC236}">
                  <a16:creationId xmlns:a16="http://schemas.microsoft.com/office/drawing/2014/main" id="{FE292C87-3D12-4B62-AA95-6F7AA2C4C2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60000">
              <a:off x="990" y="237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4" name="Rectangle 410">
              <a:extLst>
                <a:ext uri="{FF2B5EF4-FFF2-40B4-BE49-F238E27FC236}">
                  <a16:creationId xmlns:a16="http://schemas.microsoft.com/office/drawing/2014/main" id="{6FB805C1-27EC-49EC-96E6-FBDDF6E518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60000">
              <a:off x="994" y="239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5" name="Rectangle 411">
              <a:extLst>
                <a:ext uri="{FF2B5EF4-FFF2-40B4-BE49-F238E27FC236}">
                  <a16:creationId xmlns:a16="http://schemas.microsoft.com/office/drawing/2014/main" id="{E55DCB99-69D7-4934-A2EE-23668B65BF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60000">
              <a:off x="994" y="242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6" name="Freeform 412">
              <a:extLst>
                <a:ext uri="{FF2B5EF4-FFF2-40B4-BE49-F238E27FC236}">
                  <a16:creationId xmlns:a16="http://schemas.microsoft.com/office/drawing/2014/main" id="{33C7DD76-2EA3-461F-8851-90C64A6BBE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6" y="3006"/>
              <a:ext cx="78" cy="35"/>
            </a:xfrm>
            <a:custGeom>
              <a:avLst/>
              <a:gdLst>
                <a:gd name="T0" fmla="*/ 119 w 449"/>
                <a:gd name="T1" fmla="*/ 25 h 203"/>
                <a:gd name="T2" fmla="*/ 93 w 449"/>
                <a:gd name="T3" fmla="*/ 0 h 203"/>
                <a:gd name="T4" fmla="*/ 43 w 449"/>
                <a:gd name="T5" fmla="*/ 8 h 203"/>
                <a:gd name="T6" fmla="*/ 9 w 449"/>
                <a:gd name="T7" fmla="*/ 59 h 203"/>
                <a:gd name="T8" fmla="*/ 9 w 449"/>
                <a:gd name="T9" fmla="*/ 152 h 203"/>
                <a:gd name="T10" fmla="*/ 43 w 449"/>
                <a:gd name="T11" fmla="*/ 203 h 203"/>
                <a:gd name="T12" fmla="*/ 93 w 449"/>
                <a:gd name="T13" fmla="*/ 203 h 203"/>
                <a:gd name="T14" fmla="*/ 127 w 449"/>
                <a:gd name="T15" fmla="*/ 169 h 203"/>
                <a:gd name="T16" fmla="*/ 127 w 449"/>
                <a:gd name="T17" fmla="*/ 110 h 203"/>
                <a:gd name="T18" fmla="*/ 93 w 449"/>
                <a:gd name="T19" fmla="*/ 76 h 203"/>
                <a:gd name="T20" fmla="*/ 51 w 449"/>
                <a:gd name="T21" fmla="*/ 76 h 203"/>
                <a:gd name="T22" fmla="*/ 43 w 449"/>
                <a:gd name="T23" fmla="*/ 59 h 203"/>
                <a:gd name="T24" fmla="*/ 60 w 449"/>
                <a:gd name="T25" fmla="*/ 34 h 203"/>
                <a:gd name="T26" fmla="*/ 85 w 449"/>
                <a:gd name="T27" fmla="*/ 34 h 203"/>
                <a:gd name="T28" fmla="*/ 127 w 449"/>
                <a:gd name="T29" fmla="*/ 50 h 203"/>
                <a:gd name="T30" fmla="*/ 43 w 449"/>
                <a:gd name="T31" fmla="*/ 110 h 203"/>
                <a:gd name="T32" fmla="*/ 85 w 449"/>
                <a:gd name="T33" fmla="*/ 110 h 203"/>
                <a:gd name="T34" fmla="*/ 93 w 449"/>
                <a:gd name="T35" fmla="*/ 135 h 203"/>
                <a:gd name="T36" fmla="*/ 85 w 449"/>
                <a:gd name="T37" fmla="*/ 161 h 203"/>
                <a:gd name="T38" fmla="*/ 68 w 449"/>
                <a:gd name="T39" fmla="*/ 169 h 203"/>
                <a:gd name="T40" fmla="*/ 51 w 449"/>
                <a:gd name="T41" fmla="*/ 161 h 203"/>
                <a:gd name="T42" fmla="*/ 43 w 449"/>
                <a:gd name="T43" fmla="*/ 135 h 203"/>
                <a:gd name="T44" fmla="*/ 161 w 449"/>
                <a:gd name="T45" fmla="*/ 169 h 203"/>
                <a:gd name="T46" fmla="*/ 195 w 449"/>
                <a:gd name="T47" fmla="*/ 203 h 203"/>
                <a:gd name="T48" fmla="*/ 254 w 449"/>
                <a:gd name="T49" fmla="*/ 203 h 203"/>
                <a:gd name="T50" fmla="*/ 288 w 449"/>
                <a:gd name="T51" fmla="*/ 161 h 203"/>
                <a:gd name="T52" fmla="*/ 288 w 449"/>
                <a:gd name="T53" fmla="*/ 110 h 203"/>
                <a:gd name="T54" fmla="*/ 254 w 449"/>
                <a:gd name="T55" fmla="*/ 76 h 203"/>
                <a:gd name="T56" fmla="*/ 203 w 449"/>
                <a:gd name="T57" fmla="*/ 76 h 203"/>
                <a:gd name="T58" fmla="*/ 280 w 449"/>
                <a:gd name="T59" fmla="*/ 42 h 203"/>
                <a:gd name="T60" fmla="*/ 178 w 449"/>
                <a:gd name="T61" fmla="*/ 0 h 203"/>
                <a:gd name="T62" fmla="*/ 187 w 449"/>
                <a:gd name="T63" fmla="*/ 118 h 203"/>
                <a:gd name="T64" fmla="*/ 220 w 449"/>
                <a:gd name="T65" fmla="*/ 101 h 203"/>
                <a:gd name="T66" fmla="*/ 246 w 449"/>
                <a:gd name="T67" fmla="*/ 127 h 203"/>
                <a:gd name="T68" fmla="*/ 246 w 449"/>
                <a:gd name="T69" fmla="*/ 152 h 203"/>
                <a:gd name="T70" fmla="*/ 229 w 449"/>
                <a:gd name="T71" fmla="*/ 169 h 203"/>
                <a:gd name="T72" fmla="*/ 203 w 449"/>
                <a:gd name="T73" fmla="*/ 169 h 203"/>
                <a:gd name="T74" fmla="*/ 187 w 449"/>
                <a:gd name="T75" fmla="*/ 144 h 203"/>
                <a:gd name="T76" fmla="*/ 381 w 449"/>
                <a:gd name="T77" fmla="*/ 0 h 203"/>
                <a:gd name="T78" fmla="*/ 330 w 449"/>
                <a:gd name="T79" fmla="*/ 17 h 203"/>
                <a:gd name="T80" fmla="*/ 314 w 449"/>
                <a:gd name="T81" fmla="*/ 101 h 203"/>
                <a:gd name="T82" fmla="*/ 322 w 449"/>
                <a:gd name="T83" fmla="*/ 152 h 203"/>
                <a:gd name="T84" fmla="*/ 330 w 449"/>
                <a:gd name="T85" fmla="*/ 186 h 203"/>
                <a:gd name="T86" fmla="*/ 381 w 449"/>
                <a:gd name="T87" fmla="*/ 203 h 203"/>
                <a:gd name="T88" fmla="*/ 424 w 449"/>
                <a:gd name="T89" fmla="*/ 186 h 203"/>
                <a:gd name="T90" fmla="*/ 441 w 449"/>
                <a:gd name="T91" fmla="*/ 152 h 203"/>
                <a:gd name="T92" fmla="*/ 441 w 449"/>
                <a:gd name="T93" fmla="*/ 50 h 203"/>
                <a:gd name="T94" fmla="*/ 407 w 449"/>
                <a:gd name="T95" fmla="*/ 0 h 203"/>
                <a:gd name="T96" fmla="*/ 381 w 449"/>
                <a:gd name="T97" fmla="*/ 34 h 203"/>
                <a:gd name="T98" fmla="*/ 407 w 449"/>
                <a:gd name="T99" fmla="*/ 50 h 203"/>
                <a:gd name="T100" fmla="*/ 407 w 449"/>
                <a:gd name="T101" fmla="*/ 101 h 203"/>
                <a:gd name="T102" fmla="*/ 398 w 449"/>
                <a:gd name="T103" fmla="*/ 152 h 203"/>
                <a:gd name="T104" fmla="*/ 381 w 449"/>
                <a:gd name="T105" fmla="*/ 169 h 203"/>
                <a:gd name="T106" fmla="*/ 364 w 449"/>
                <a:gd name="T107" fmla="*/ 161 h 203"/>
                <a:gd name="T108" fmla="*/ 356 w 449"/>
                <a:gd name="T109" fmla="*/ 135 h 203"/>
                <a:gd name="T110" fmla="*/ 356 w 449"/>
                <a:gd name="T111" fmla="*/ 76 h 203"/>
                <a:gd name="T112" fmla="*/ 364 w 449"/>
                <a:gd name="T113" fmla="*/ 3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9" h="203">
                  <a:moveTo>
                    <a:pt x="127" y="50"/>
                  </a:moveTo>
                  <a:lnTo>
                    <a:pt x="119" y="25"/>
                  </a:lnTo>
                  <a:lnTo>
                    <a:pt x="110" y="8"/>
                  </a:lnTo>
                  <a:lnTo>
                    <a:pt x="93" y="0"/>
                  </a:lnTo>
                  <a:lnTo>
                    <a:pt x="68" y="0"/>
                  </a:lnTo>
                  <a:lnTo>
                    <a:pt x="43" y="8"/>
                  </a:lnTo>
                  <a:lnTo>
                    <a:pt x="17" y="25"/>
                  </a:lnTo>
                  <a:lnTo>
                    <a:pt x="9" y="59"/>
                  </a:lnTo>
                  <a:lnTo>
                    <a:pt x="0" y="101"/>
                  </a:lnTo>
                  <a:lnTo>
                    <a:pt x="9" y="152"/>
                  </a:lnTo>
                  <a:lnTo>
                    <a:pt x="17" y="186"/>
                  </a:lnTo>
                  <a:lnTo>
                    <a:pt x="43" y="203"/>
                  </a:lnTo>
                  <a:lnTo>
                    <a:pt x="68" y="203"/>
                  </a:lnTo>
                  <a:lnTo>
                    <a:pt x="93" y="203"/>
                  </a:lnTo>
                  <a:lnTo>
                    <a:pt x="110" y="186"/>
                  </a:lnTo>
                  <a:lnTo>
                    <a:pt x="127" y="169"/>
                  </a:lnTo>
                  <a:lnTo>
                    <a:pt x="136" y="135"/>
                  </a:lnTo>
                  <a:lnTo>
                    <a:pt x="127" y="110"/>
                  </a:lnTo>
                  <a:lnTo>
                    <a:pt x="110" y="93"/>
                  </a:lnTo>
                  <a:lnTo>
                    <a:pt x="93" y="76"/>
                  </a:lnTo>
                  <a:lnTo>
                    <a:pt x="68" y="67"/>
                  </a:lnTo>
                  <a:lnTo>
                    <a:pt x="51" y="76"/>
                  </a:lnTo>
                  <a:lnTo>
                    <a:pt x="34" y="84"/>
                  </a:lnTo>
                  <a:lnTo>
                    <a:pt x="43" y="59"/>
                  </a:lnTo>
                  <a:lnTo>
                    <a:pt x="43" y="42"/>
                  </a:lnTo>
                  <a:lnTo>
                    <a:pt x="60" y="34"/>
                  </a:lnTo>
                  <a:lnTo>
                    <a:pt x="68" y="34"/>
                  </a:lnTo>
                  <a:lnTo>
                    <a:pt x="85" y="34"/>
                  </a:lnTo>
                  <a:lnTo>
                    <a:pt x="93" y="50"/>
                  </a:lnTo>
                  <a:lnTo>
                    <a:pt x="127" y="50"/>
                  </a:lnTo>
                  <a:close/>
                  <a:moveTo>
                    <a:pt x="43" y="135"/>
                  </a:moveTo>
                  <a:lnTo>
                    <a:pt x="43" y="110"/>
                  </a:lnTo>
                  <a:lnTo>
                    <a:pt x="68" y="101"/>
                  </a:lnTo>
                  <a:lnTo>
                    <a:pt x="85" y="110"/>
                  </a:lnTo>
                  <a:lnTo>
                    <a:pt x="93" y="127"/>
                  </a:lnTo>
                  <a:lnTo>
                    <a:pt x="93" y="135"/>
                  </a:lnTo>
                  <a:lnTo>
                    <a:pt x="93" y="152"/>
                  </a:lnTo>
                  <a:lnTo>
                    <a:pt x="85" y="161"/>
                  </a:lnTo>
                  <a:lnTo>
                    <a:pt x="76" y="169"/>
                  </a:lnTo>
                  <a:lnTo>
                    <a:pt x="68" y="169"/>
                  </a:lnTo>
                  <a:lnTo>
                    <a:pt x="60" y="169"/>
                  </a:lnTo>
                  <a:lnTo>
                    <a:pt x="51" y="161"/>
                  </a:lnTo>
                  <a:lnTo>
                    <a:pt x="43" y="152"/>
                  </a:lnTo>
                  <a:lnTo>
                    <a:pt x="43" y="135"/>
                  </a:lnTo>
                  <a:close/>
                  <a:moveTo>
                    <a:pt x="153" y="144"/>
                  </a:moveTo>
                  <a:lnTo>
                    <a:pt x="161" y="169"/>
                  </a:lnTo>
                  <a:lnTo>
                    <a:pt x="178" y="186"/>
                  </a:lnTo>
                  <a:lnTo>
                    <a:pt x="195" y="203"/>
                  </a:lnTo>
                  <a:lnTo>
                    <a:pt x="220" y="203"/>
                  </a:lnTo>
                  <a:lnTo>
                    <a:pt x="254" y="203"/>
                  </a:lnTo>
                  <a:lnTo>
                    <a:pt x="271" y="177"/>
                  </a:lnTo>
                  <a:lnTo>
                    <a:pt x="288" y="161"/>
                  </a:lnTo>
                  <a:lnTo>
                    <a:pt x="288" y="135"/>
                  </a:lnTo>
                  <a:lnTo>
                    <a:pt x="288" y="110"/>
                  </a:lnTo>
                  <a:lnTo>
                    <a:pt x="271" y="84"/>
                  </a:lnTo>
                  <a:lnTo>
                    <a:pt x="254" y="76"/>
                  </a:lnTo>
                  <a:lnTo>
                    <a:pt x="229" y="67"/>
                  </a:lnTo>
                  <a:lnTo>
                    <a:pt x="203" y="76"/>
                  </a:lnTo>
                  <a:lnTo>
                    <a:pt x="212" y="42"/>
                  </a:lnTo>
                  <a:lnTo>
                    <a:pt x="280" y="42"/>
                  </a:lnTo>
                  <a:lnTo>
                    <a:pt x="280" y="0"/>
                  </a:lnTo>
                  <a:lnTo>
                    <a:pt x="178" y="0"/>
                  </a:lnTo>
                  <a:lnTo>
                    <a:pt x="161" y="110"/>
                  </a:lnTo>
                  <a:lnTo>
                    <a:pt x="187" y="118"/>
                  </a:lnTo>
                  <a:lnTo>
                    <a:pt x="203" y="110"/>
                  </a:lnTo>
                  <a:lnTo>
                    <a:pt x="220" y="101"/>
                  </a:lnTo>
                  <a:lnTo>
                    <a:pt x="246" y="110"/>
                  </a:lnTo>
                  <a:lnTo>
                    <a:pt x="246" y="127"/>
                  </a:lnTo>
                  <a:lnTo>
                    <a:pt x="254" y="135"/>
                  </a:lnTo>
                  <a:lnTo>
                    <a:pt x="246" y="152"/>
                  </a:lnTo>
                  <a:lnTo>
                    <a:pt x="237" y="161"/>
                  </a:lnTo>
                  <a:lnTo>
                    <a:pt x="229" y="169"/>
                  </a:lnTo>
                  <a:lnTo>
                    <a:pt x="220" y="169"/>
                  </a:lnTo>
                  <a:lnTo>
                    <a:pt x="203" y="169"/>
                  </a:lnTo>
                  <a:lnTo>
                    <a:pt x="195" y="161"/>
                  </a:lnTo>
                  <a:lnTo>
                    <a:pt x="187" y="144"/>
                  </a:lnTo>
                  <a:lnTo>
                    <a:pt x="153" y="144"/>
                  </a:lnTo>
                  <a:close/>
                  <a:moveTo>
                    <a:pt x="381" y="0"/>
                  </a:moveTo>
                  <a:lnTo>
                    <a:pt x="356" y="0"/>
                  </a:lnTo>
                  <a:lnTo>
                    <a:pt x="330" y="17"/>
                  </a:lnTo>
                  <a:lnTo>
                    <a:pt x="322" y="50"/>
                  </a:lnTo>
                  <a:lnTo>
                    <a:pt x="314" y="101"/>
                  </a:lnTo>
                  <a:lnTo>
                    <a:pt x="314" y="127"/>
                  </a:lnTo>
                  <a:lnTo>
                    <a:pt x="322" y="152"/>
                  </a:lnTo>
                  <a:lnTo>
                    <a:pt x="322" y="169"/>
                  </a:lnTo>
                  <a:lnTo>
                    <a:pt x="330" y="186"/>
                  </a:lnTo>
                  <a:lnTo>
                    <a:pt x="356" y="203"/>
                  </a:lnTo>
                  <a:lnTo>
                    <a:pt x="381" y="203"/>
                  </a:lnTo>
                  <a:lnTo>
                    <a:pt x="407" y="203"/>
                  </a:lnTo>
                  <a:lnTo>
                    <a:pt x="424" y="186"/>
                  </a:lnTo>
                  <a:lnTo>
                    <a:pt x="432" y="169"/>
                  </a:lnTo>
                  <a:lnTo>
                    <a:pt x="441" y="152"/>
                  </a:lnTo>
                  <a:lnTo>
                    <a:pt x="449" y="101"/>
                  </a:lnTo>
                  <a:lnTo>
                    <a:pt x="441" y="50"/>
                  </a:lnTo>
                  <a:lnTo>
                    <a:pt x="424" y="17"/>
                  </a:lnTo>
                  <a:lnTo>
                    <a:pt x="407" y="0"/>
                  </a:lnTo>
                  <a:lnTo>
                    <a:pt x="381" y="0"/>
                  </a:lnTo>
                  <a:close/>
                  <a:moveTo>
                    <a:pt x="381" y="34"/>
                  </a:moveTo>
                  <a:lnTo>
                    <a:pt x="390" y="34"/>
                  </a:lnTo>
                  <a:lnTo>
                    <a:pt x="407" y="50"/>
                  </a:lnTo>
                  <a:lnTo>
                    <a:pt x="407" y="76"/>
                  </a:lnTo>
                  <a:lnTo>
                    <a:pt x="407" y="101"/>
                  </a:lnTo>
                  <a:lnTo>
                    <a:pt x="407" y="135"/>
                  </a:lnTo>
                  <a:lnTo>
                    <a:pt x="398" y="152"/>
                  </a:lnTo>
                  <a:lnTo>
                    <a:pt x="390" y="169"/>
                  </a:lnTo>
                  <a:lnTo>
                    <a:pt x="381" y="169"/>
                  </a:lnTo>
                  <a:lnTo>
                    <a:pt x="364" y="169"/>
                  </a:lnTo>
                  <a:lnTo>
                    <a:pt x="364" y="161"/>
                  </a:lnTo>
                  <a:lnTo>
                    <a:pt x="356" y="152"/>
                  </a:lnTo>
                  <a:lnTo>
                    <a:pt x="356" y="135"/>
                  </a:lnTo>
                  <a:lnTo>
                    <a:pt x="356" y="101"/>
                  </a:lnTo>
                  <a:lnTo>
                    <a:pt x="356" y="76"/>
                  </a:lnTo>
                  <a:lnTo>
                    <a:pt x="356" y="50"/>
                  </a:lnTo>
                  <a:lnTo>
                    <a:pt x="364" y="34"/>
                  </a:lnTo>
                  <a:lnTo>
                    <a:pt x="381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7" name="Rectangle 413">
              <a:extLst>
                <a:ext uri="{FF2B5EF4-FFF2-40B4-BE49-F238E27FC236}">
                  <a16:creationId xmlns:a16="http://schemas.microsoft.com/office/drawing/2014/main" id="{23FB880E-8399-4E50-A9B0-1273F8856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2995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650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8" name="Freeform 414">
              <a:extLst>
                <a:ext uri="{FF2B5EF4-FFF2-40B4-BE49-F238E27FC236}">
                  <a16:creationId xmlns:a16="http://schemas.microsoft.com/office/drawing/2014/main" id="{A8D1C339-6808-40ED-A3A7-560843A37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" y="2727"/>
              <a:ext cx="67" cy="74"/>
            </a:xfrm>
            <a:custGeom>
              <a:avLst/>
              <a:gdLst>
                <a:gd name="T0" fmla="*/ 9 w 381"/>
                <a:gd name="T1" fmla="*/ 93 h 423"/>
                <a:gd name="T2" fmla="*/ 0 w 381"/>
                <a:gd name="T3" fmla="*/ 135 h 423"/>
                <a:gd name="T4" fmla="*/ 42 w 381"/>
                <a:gd name="T5" fmla="*/ 178 h 423"/>
                <a:gd name="T6" fmla="*/ 93 w 381"/>
                <a:gd name="T7" fmla="*/ 178 h 423"/>
                <a:gd name="T8" fmla="*/ 136 w 381"/>
                <a:gd name="T9" fmla="*/ 152 h 423"/>
                <a:gd name="T10" fmla="*/ 136 w 381"/>
                <a:gd name="T11" fmla="*/ 101 h 423"/>
                <a:gd name="T12" fmla="*/ 110 w 381"/>
                <a:gd name="T13" fmla="*/ 67 h 423"/>
                <a:gd name="T14" fmla="*/ 186 w 381"/>
                <a:gd name="T15" fmla="*/ 101 h 423"/>
                <a:gd name="T16" fmla="*/ 152 w 381"/>
                <a:gd name="T17" fmla="*/ 0 h 423"/>
                <a:gd name="T18" fmla="*/ 68 w 381"/>
                <a:gd name="T19" fmla="*/ 76 h 423"/>
                <a:gd name="T20" fmla="*/ 102 w 381"/>
                <a:gd name="T21" fmla="*/ 93 h 423"/>
                <a:gd name="T22" fmla="*/ 102 w 381"/>
                <a:gd name="T23" fmla="*/ 118 h 423"/>
                <a:gd name="T24" fmla="*/ 85 w 381"/>
                <a:gd name="T25" fmla="*/ 135 h 423"/>
                <a:gd name="T26" fmla="*/ 59 w 381"/>
                <a:gd name="T27" fmla="*/ 152 h 423"/>
                <a:gd name="T28" fmla="*/ 42 w 381"/>
                <a:gd name="T29" fmla="*/ 144 h 423"/>
                <a:gd name="T30" fmla="*/ 42 w 381"/>
                <a:gd name="T31" fmla="*/ 101 h 423"/>
                <a:gd name="T32" fmla="*/ 271 w 381"/>
                <a:gd name="T33" fmla="*/ 152 h 423"/>
                <a:gd name="T34" fmla="*/ 229 w 381"/>
                <a:gd name="T35" fmla="*/ 135 h 423"/>
                <a:gd name="T36" fmla="*/ 186 w 381"/>
                <a:gd name="T37" fmla="*/ 144 h 423"/>
                <a:gd name="T38" fmla="*/ 152 w 381"/>
                <a:gd name="T39" fmla="*/ 169 h 423"/>
                <a:gd name="T40" fmla="*/ 110 w 381"/>
                <a:gd name="T41" fmla="*/ 203 h 423"/>
                <a:gd name="T42" fmla="*/ 93 w 381"/>
                <a:gd name="T43" fmla="*/ 228 h 423"/>
                <a:gd name="T44" fmla="*/ 110 w 381"/>
                <a:gd name="T45" fmla="*/ 279 h 423"/>
                <a:gd name="T46" fmla="*/ 152 w 381"/>
                <a:gd name="T47" fmla="*/ 305 h 423"/>
                <a:gd name="T48" fmla="*/ 186 w 381"/>
                <a:gd name="T49" fmla="*/ 296 h 423"/>
                <a:gd name="T50" fmla="*/ 229 w 381"/>
                <a:gd name="T51" fmla="*/ 271 h 423"/>
                <a:gd name="T52" fmla="*/ 263 w 381"/>
                <a:gd name="T53" fmla="*/ 237 h 423"/>
                <a:gd name="T54" fmla="*/ 279 w 381"/>
                <a:gd name="T55" fmla="*/ 203 h 423"/>
                <a:gd name="T56" fmla="*/ 271 w 381"/>
                <a:gd name="T57" fmla="*/ 152 h 423"/>
                <a:gd name="T58" fmla="*/ 246 w 381"/>
                <a:gd name="T59" fmla="*/ 186 h 423"/>
                <a:gd name="T60" fmla="*/ 237 w 381"/>
                <a:gd name="T61" fmla="*/ 203 h 423"/>
                <a:gd name="T62" fmla="*/ 203 w 381"/>
                <a:gd name="T63" fmla="*/ 237 h 423"/>
                <a:gd name="T64" fmla="*/ 161 w 381"/>
                <a:gd name="T65" fmla="*/ 262 h 423"/>
                <a:gd name="T66" fmla="*/ 136 w 381"/>
                <a:gd name="T67" fmla="*/ 262 h 423"/>
                <a:gd name="T68" fmla="*/ 127 w 381"/>
                <a:gd name="T69" fmla="*/ 237 h 423"/>
                <a:gd name="T70" fmla="*/ 152 w 381"/>
                <a:gd name="T71" fmla="*/ 220 h 423"/>
                <a:gd name="T72" fmla="*/ 195 w 381"/>
                <a:gd name="T73" fmla="*/ 178 h 423"/>
                <a:gd name="T74" fmla="*/ 229 w 381"/>
                <a:gd name="T75" fmla="*/ 169 h 423"/>
                <a:gd name="T76" fmla="*/ 364 w 381"/>
                <a:gd name="T77" fmla="*/ 279 h 423"/>
                <a:gd name="T78" fmla="*/ 322 w 381"/>
                <a:gd name="T79" fmla="*/ 254 h 423"/>
                <a:gd name="T80" fmla="*/ 288 w 381"/>
                <a:gd name="T81" fmla="*/ 262 h 423"/>
                <a:gd name="T82" fmla="*/ 246 w 381"/>
                <a:gd name="T83" fmla="*/ 288 h 423"/>
                <a:gd name="T84" fmla="*/ 212 w 381"/>
                <a:gd name="T85" fmla="*/ 321 h 423"/>
                <a:gd name="T86" fmla="*/ 195 w 381"/>
                <a:gd name="T87" fmla="*/ 355 h 423"/>
                <a:gd name="T88" fmla="*/ 203 w 381"/>
                <a:gd name="T89" fmla="*/ 406 h 423"/>
                <a:gd name="T90" fmla="*/ 246 w 381"/>
                <a:gd name="T91" fmla="*/ 423 h 423"/>
                <a:gd name="T92" fmla="*/ 288 w 381"/>
                <a:gd name="T93" fmla="*/ 415 h 423"/>
                <a:gd name="T94" fmla="*/ 322 w 381"/>
                <a:gd name="T95" fmla="*/ 389 h 423"/>
                <a:gd name="T96" fmla="*/ 364 w 381"/>
                <a:gd name="T97" fmla="*/ 355 h 423"/>
                <a:gd name="T98" fmla="*/ 381 w 381"/>
                <a:gd name="T99" fmla="*/ 330 h 423"/>
                <a:gd name="T100" fmla="*/ 364 w 381"/>
                <a:gd name="T101" fmla="*/ 279 h 423"/>
                <a:gd name="T102" fmla="*/ 347 w 381"/>
                <a:gd name="T103" fmla="*/ 313 h 423"/>
                <a:gd name="T104" fmla="*/ 339 w 381"/>
                <a:gd name="T105" fmla="*/ 330 h 423"/>
                <a:gd name="T106" fmla="*/ 305 w 381"/>
                <a:gd name="T107" fmla="*/ 364 h 423"/>
                <a:gd name="T108" fmla="*/ 263 w 381"/>
                <a:gd name="T109" fmla="*/ 389 h 423"/>
                <a:gd name="T110" fmla="*/ 229 w 381"/>
                <a:gd name="T111" fmla="*/ 381 h 423"/>
                <a:gd name="T112" fmla="*/ 229 w 381"/>
                <a:gd name="T113" fmla="*/ 364 h 423"/>
                <a:gd name="T114" fmla="*/ 246 w 381"/>
                <a:gd name="T115" fmla="*/ 338 h 423"/>
                <a:gd name="T116" fmla="*/ 296 w 381"/>
                <a:gd name="T117" fmla="*/ 305 h 423"/>
                <a:gd name="T118" fmla="*/ 330 w 381"/>
                <a:gd name="T119" fmla="*/ 288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1" h="423">
                  <a:moveTo>
                    <a:pt x="17" y="76"/>
                  </a:moveTo>
                  <a:lnTo>
                    <a:pt x="9" y="93"/>
                  </a:lnTo>
                  <a:lnTo>
                    <a:pt x="0" y="118"/>
                  </a:lnTo>
                  <a:lnTo>
                    <a:pt x="0" y="135"/>
                  </a:lnTo>
                  <a:lnTo>
                    <a:pt x="17" y="161"/>
                  </a:lnTo>
                  <a:lnTo>
                    <a:pt x="42" y="178"/>
                  </a:lnTo>
                  <a:lnTo>
                    <a:pt x="68" y="186"/>
                  </a:lnTo>
                  <a:lnTo>
                    <a:pt x="93" y="178"/>
                  </a:lnTo>
                  <a:lnTo>
                    <a:pt x="110" y="169"/>
                  </a:lnTo>
                  <a:lnTo>
                    <a:pt x="136" y="152"/>
                  </a:lnTo>
                  <a:lnTo>
                    <a:pt x="144" y="127"/>
                  </a:lnTo>
                  <a:lnTo>
                    <a:pt x="136" y="101"/>
                  </a:lnTo>
                  <a:lnTo>
                    <a:pt x="127" y="84"/>
                  </a:lnTo>
                  <a:lnTo>
                    <a:pt x="110" y="67"/>
                  </a:lnTo>
                  <a:lnTo>
                    <a:pt x="136" y="51"/>
                  </a:lnTo>
                  <a:lnTo>
                    <a:pt x="186" y="101"/>
                  </a:lnTo>
                  <a:lnTo>
                    <a:pt x="212" y="84"/>
                  </a:lnTo>
                  <a:lnTo>
                    <a:pt x="152" y="0"/>
                  </a:lnTo>
                  <a:lnTo>
                    <a:pt x="51" y="51"/>
                  </a:lnTo>
                  <a:lnTo>
                    <a:pt x="68" y="76"/>
                  </a:lnTo>
                  <a:lnTo>
                    <a:pt x="85" y="84"/>
                  </a:lnTo>
                  <a:lnTo>
                    <a:pt x="102" y="93"/>
                  </a:lnTo>
                  <a:lnTo>
                    <a:pt x="102" y="101"/>
                  </a:lnTo>
                  <a:lnTo>
                    <a:pt x="102" y="118"/>
                  </a:lnTo>
                  <a:lnTo>
                    <a:pt x="102" y="127"/>
                  </a:lnTo>
                  <a:lnTo>
                    <a:pt x="85" y="135"/>
                  </a:lnTo>
                  <a:lnTo>
                    <a:pt x="76" y="152"/>
                  </a:lnTo>
                  <a:lnTo>
                    <a:pt x="59" y="152"/>
                  </a:lnTo>
                  <a:lnTo>
                    <a:pt x="51" y="152"/>
                  </a:lnTo>
                  <a:lnTo>
                    <a:pt x="42" y="144"/>
                  </a:lnTo>
                  <a:lnTo>
                    <a:pt x="34" y="118"/>
                  </a:lnTo>
                  <a:lnTo>
                    <a:pt x="42" y="101"/>
                  </a:lnTo>
                  <a:lnTo>
                    <a:pt x="17" y="76"/>
                  </a:lnTo>
                  <a:close/>
                  <a:moveTo>
                    <a:pt x="271" y="152"/>
                  </a:moveTo>
                  <a:lnTo>
                    <a:pt x="246" y="135"/>
                  </a:lnTo>
                  <a:lnTo>
                    <a:pt x="229" y="135"/>
                  </a:lnTo>
                  <a:lnTo>
                    <a:pt x="212" y="135"/>
                  </a:lnTo>
                  <a:lnTo>
                    <a:pt x="186" y="144"/>
                  </a:lnTo>
                  <a:lnTo>
                    <a:pt x="169" y="152"/>
                  </a:lnTo>
                  <a:lnTo>
                    <a:pt x="152" y="169"/>
                  </a:lnTo>
                  <a:lnTo>
                    <a:pt x="127" y="186"/>
                  </a:lnTo>
                  <a:lnTo>
                    <a:pt x="110" y="203"/>
                  </a:lnTo>
                  <a:lnTo>
                    <a:pt x="102" y="211"/>
                  </a:lnTo>
                  <a:lnTo>
                    <a:pt x="93" y="228"/>
                  </a:lnTo>
                  <a:lnTo>
                    <a:pt x="93" y="254"/>
                  </a:lnTo>
                  <a:lnTo>
                    <a:pt x="110" y="279"/>
                  </a:lnTo>
                  <a:lnTo>
                    <a:pt x="127" y="296"/>
                  </a:lnTo>
                  <a:lnTo>
                    <a:pt x="152" y="305"/>
                  </a:lnTo>
                  <a:lnTo>
                    <a:pt x="169" y="305"/>
                  </a:lnTo>
                  <a:lnTo>
                    <a:pt x="186" y="296"/>
                  </a:lnTo>
                  <a:lnTo>
                    <a:pt x="203" y="288"/>
                  </a:lnTo>
                  <a:lnTo>
                    <a:pt x="229" y="271"/>
                  </a:lnTo>
                  <a:lnTo>
                    <a:pt x="246" y="254"/>
                  </a:lnTo>
                  <a:lnTo>
                    <a:pt x="263" y="237"/>
                  </a:lnTo>
                  <a:lnTo>
                    <a:pt x="271" y="220"/>
                  </a:lnTo>
                  <a:lnTo>
                    <a:pt x="279" y="203"/>
                  </a:lnTo>
                  <a:lnTo>
                    <a:pt x="279" y="178"/>
                  </a:lnTo>
                  <a:lnTo>
                    <a:pt x="271" y="152"/>
                  </a:lnTo>
                  <a:close/>
                  <a:moveTo>
                    <a:pt x="246" y="178"/>
                  </a:moveTo>
                  <a:lnTo>
                    <a:pt x="246" y="186"/>
                  </a:lnTo>
                  <a:lnTo>
                    <a:pt x="246" y="194"/>
                  </a:lnTo>
                  <a:lnTo>
                    <a:pt x="237" y="203"/>
                  </a:lnTo>
                  <a:lnTo>
                    <a:pt x="229" y="220"/>
                  </a:lnTo>
                  <a:lnTo>
                    <a:pt x="203" y="237"/>
                  </a:lnTo>
                  <a:lnTo>
                    <a:pt x="178" y="254"/>
                  </a:lnTo>
                  <a:lnTo>
                    <a:pt x="161" y="262"/>
                  </a:lnTo>
                  <a:lnTo>
                    <a:pt x="144" y="271"/>
                  </a:lnTo>
                  <a:lnTo>
                    <a:pt x="136" y="262"/>
                  </a:lnTo>
                  <a:lnTo>
                    <a:pt x="127" y="245"/>
                  </a:lnTo>
                  <a:lnTo>
                    <a:pt x="127" y="237"/>
                  </a:lnTo>
                  <a:lnTo>
                    <a:pt x="136" y="228"/>
                  </a:lnTo>
                  <a:lnTo>
                    <a:pt x="152" y="220"/>
                  </a:lnTo>
                  <a:lnTo>
                    <a:pt x="169" y="194"/>
                  </a:lnTo>
                  <a:lnTo>
                    <a:pt x="195" y="178"/>
                  </a:lnTo>
                  <a:lnTo>
                    <a:pt x="212" y="169"/>
                  </a:lnTo>
                  <a:lnTo>
                    <a:pt x="229" y="169"/>
                  </a:lnTo>
                  <a:lnTo>
                    <a:pt x="246" y="178"/>
                  </a:lnTo>
                  <a:close/>
                  <a:moveTo>
                    <a:pt x="364" y="279"/>
                  </a:moveTo>
                  <a:lnTo>
                    <a:pt x="347" y="262"/>
                  </a:lnTo>
                  <a:lnTo>
                    <a:pt x="322" y="254"/>
                  </a:lnTo>
                  <a:lnTo>
                    <a:pt x="305" y="254"/>
                  </a:lnTo>
                  <a:lnTo>
                    <a:pt x="288" y="262"/>
                  </a:lnTo>
                  <a:lnTo>
                    <a:pt x="271" y="271"/>
                  </a:lnTo>
                  <a:lnTo>
                    <a:pt x="246" y="288"/>
                  </a:lnTo>
                  <a:lnTo>
                    <a:pt x="229" y="305"/>
                  </a:lnTo>
                  <a:lnTo>
                    <a:pt x="212" y="321"/>
                  </a:lnTo>
                  <a:lnTo>
                    <a:pt x="203" y="338"/>
                  </a:lnTo>
                  <a:lnTo>
                    <a:pt x="195" y="355"/>
                  </a:lnTo>
                  <a:lnTo>
                    <a:pt x="195" y="381"/>
                  </a:lnTo>
                  <a:lnTo>
                    <a:pt x="203" y="406"/>
                  </a:lnTo>
                  <a:lnTo>
                    <a:pt x="229" y="423"/>
                  </a:lnTo>
                  <a:lnTo>
                    <a:pt x="246" y="423"/>
                  </a:lnTo>
                  <a:lnTo>
                    <a:pt x="263" y="423"/>
                  </a:lnTo>
                  <a:lnTo>
                    <a:pt x="288" y="415"/>
                  </a:lnTo>
                  <a:lnTo>
                    <a:pt x="305" y="406"/>
                  </a:lnTo>
                  <a:lnTo>
                    <a:pt x="322" y="389"/>
                  </a:lnTo>
                  <a:lnTo>
                    <a:pt x="347" y="372"/>
                  </a:lnTo>
                  <a:lnTo>
                    <a:pt x="364" y="355"/>
                  </a:lnTo>
                  <a:lnTo>
                    <a:pt x="373" y="338"/>
                  </a:lnTo>
                  <a:lnTo>
                    <a:pt x="381" y="330"/>
                  </a:lnTo>
                  <a:lnTo>
                    <a:pt x="381" y="305"/>
                  </a:lnTo>
                  <a:lnTo>
                    <a:pt x="364" y="279"/>
                  </a:lnTo>
                  <a:close/>
                  <a:moveTo>
                    <a:pt x="339" y="296"/>
                  </a:moveTo>
                  <a:lnTo>
                    <a:pt x="347" y="313"/>
                  </a:lnTo>
                  <a:lnTo>
                    <a:pt x="347" y="321"/>
                  </a:lnTo>
                  <a:lnTo>
                    <a:pt x="339" y="330"/>
                  </a:lnTo>
                  <a:lnTo>
                    <a:pt x="322" y="338"/>
                  </a:lnTo>
                  <a:lnTo>
                    <a:pt x="305" y="364"/>
                  </a:lnTo>
                  <a:lnTo>
                    <a:pt x="279" y="381"/>
                  </a:lnTo>
                  <a:lnTo>
                    <a:pt x="263" y="389"/>
                  </a:lnTo>
                  <a:lnTo>
                    <a:pt x="246" y="389"/>
                  </a:lnTo>
                  <a:lnTo>
                    <a:pt x="229" y="381"/>
                  </a:lnTo>
                  <a:lnTo>
                    <a:pt x="229" y="372"/>
                  </a:lnTo>
                  <a:lnTo>
                    <a:pt x="229" y="364"/>
                  </a:lnTo>
                  <a:lnTo>
                    <a:pt x="237" y="355"/>
                  </a:lnTo>
                  <a:lnTo>
                    <a:pt x="246" y="338"/>
                  </a:lnTo>
                  <a:lnTo>
                    <a:pt x="271" y="321"/>
                  </a:lnTo>
                  <a:lnTo>
                    <a:pt x="296" y="305"/>
                  </a:lnTo>
                  <a:lnTo>
                    <a:pt x="313" y="296"/>
                  </a:lnTo>
                  <a:lnTo>
                    <a:pt x="330" y="288"/>
                  </a:lnTo>
                  <a:lnTo>
                    <a:pt x="339" y="296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9" name="Rectangle 415">
              <a:extLst>
                <a:ext uri="{FF2B5EF4-FFF2-40B4-BE49-F238E27FC236}">
                  <a16:creationId xmlns:a16="http://schemas.microsoft.com/office/drawing/2014/main" id="{D85987DC-973C-49C3-A6AA-208552DF27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20000">
              <a:off x="220" y="271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0" name="Rectangle 416">
              <a:extLst>
                <a:ext uri="{FF2B5EF4-FFF2-40B4-BE49-F238E27FC236}">
                  <a16:creationId xmlns:a16="http://schemas.microsoft.com/office/drawing/2014/main" id="{07B60D53-1BA2-4FB3-AEC4-1A26B5C60E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20000">
              <a:off x="237" y="273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1" name="Rectangle 417">
              <a:extLst>
                <a:ext uri="{FF2B5EF4-FFF2-40B4-BE49-F238E27FC236}">
                  <a16:creationId xmlns:a16="http://schemas.microsoft.com/office/drawing/2014/main" id="{761C86A9-1E61-4002-B0BC-E7F2E0C777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20000">
              <a:off x="253" y="276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2" name="Freeform 418">
              <a:extLst>
                <a:ext uri="{FF2B5EF4-FFF2-40B4-BE49-F238E27FC236}">
                  <a16:creationId xmlns:a16="http://schemas.microsoft.com/office/drawing/2014/main" id="{DEF7868A-F36E-4FB2-86F5-1910EF8820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" y="3167"/>
              <a:ext cx="45" cy="76"/>
            </a:xfrm>
            <a:custGeom>
              <a:avLst/>
              <a:gdLst>
                <a:gd name="T0" fmla="*/ 16 w 262"/>
                <a:gd name="T1" fmla="*/ 17 h 441"/>
                <a:gd name="T2" fmla="*/ 0 w 262"/>
                <a:gd name="T3" fmla="*/ 60 h 441"/>
                <a:gd name="T4" fmla="*/ 8 w 262"/>
                <a:gd name="T5" fmla="*/ 110 h 441"/>
                <a:gd name="T6" fmla="*/ 59 w 262"/>
                <a:gd name="T7" fmla="*/ 136 h 441"/>
                <a:gd name="T8" fmla="*/ 110 w 262"/>
                <a:gd name="T9" fmla="*/ 127 h 441"/>
                <a:gd name="T10" fmla="*/ 135 w 262"/>
                <a:gd name="T11" fmla="*/ 85 h 441"/>
                <a:gd name="T12" fmla="*/ 127 w 262"/>
                <a:gd name="T13" fmla="*/ 34 h 441"/>
                <a:gd name="T14" fmla="*/ 169 w 262"/>
                <a:gd name="T15" fmla="*/ 110 h 441"/>
                <a:gd name="T16" fmla="*/ 186 w 262"/>
                <a:gd name="T17" fmla="*/ 0 h 441"/>
                <a:gd name="T18" fmla="*/ 84 w 262"/>
                <a:gd name="T19" fmla="*/ 34 h 441"/>
                <a:gd name="T20" fmla="*/ 101 w 262"/>
                <a:gd name="T21" fmla="*/ 60 h 441"/>
                <a:gd name="T22" fmla="*/ 101 w 262"/>
                <a:gd name="T23" fmla="*/ 85 h 441"/>
                <a:gd name="T24" fmla="*/ 76 w 262"/>
                <a:gd name="T25" fmla="*/ 94 h 441"/>
                <a:gd name="T26" fmla="*/ 42 w 262"/>
                <a:gd name="T27" fmla="*/ 94 h 441"/>
                <a:gd name="T28" fmla="*/ 25 w 262"/>
                <a:gd name="T29" fmla="*/ 77 h 441"/>
                <a:gd name="T30" fmla="*/ 50 w 262"/>
                <a:gd name="T31" fmla="*/ 43 h 441"/>
                <a:gd name="T32" fmla="*/ 67 w 262"/>
                <a:gd name="T33" fmla="*/ 161 h 441"/>
                <a:gd name="T34" fmla="*/ 33 w 262"/>
                <a:gd name="T35" fmla="*/ 187 h 441"/>
                <a:gd name="T36" fmla="*/ 25 w 262"/>
                <a:gd name="T37" fmla="*/ 237 h 441"/>
                <a:gd name="T38" fmla="*/ 67 w 262"/>
                <a:gd name="T39" fmla="*/ 280 h 441"/>
                <a:gd name="T40" fmla="*/ 110 w 262"/>
                <a:gd name="T41" fmla="*/ 288 h 441"/>
                <a:gd name="T42" fmla="*/ 152 w 262"/>
                <a:gd name="T43" fmla="*/ 263 h 441"/>
                <a:gd name="T44" fmla="*/ 160 w 262"/>
                <a:gd name="T45" fmla="*/ 212 h 441"/>
                <a:gd name="T46" fmla="*/ 186 w 262"/>
                <a:gd name="T47" fmla="*/ 187 h 441"/>
                <a:gd name="T48" fmla="*/ 237 w 262"/>
                <a:gd name="T49" fmla="*/ 254 h 441"/>
                <a:gd name="T50" fmla="*/ 110 w 262"/>
                <a:gd name="T51" fmla="*/ 153 h 441"/>
                <a:gd name="T52" fmla="*/ 127 w 262"/>
                <a:gd name="T53" fmla="*/ 195 h 441"/>
                <a:gd name="T54" fmla="*/ 135 w 262"/>
                <a:gd name="T55" fmla="*/ 229 h 441"/>
                <a:gd name="T56" fmla="*/ 118 w 262"/>
                <a:gd name="T57" fmla="*/ 246 h 441"/>
                <a:gd name="T58" fmla="*/ 84 w 262"/>
                <a:gd name="T59" fmla="*/ 254 h 441"/>
                <a:gd name="T60" fmla="*/ 59 w 262"/>
                <a:gd name="T61" fmla="*/ 237 h 441"/>
                <a:gd name="T62" fmla="*/ 59 w 262"/>
                <a:gd name="T63" fmla="*/ 212 h 441"/>
                <a:gd name="T64" fmla="*/ 67 w 262"/>
                <a:gd name="T65" fmla="*/ 161 h 441"/>
                <a:gd name="T66" fmla="*/ 245 w 262"/>
                <a:gd name="T67" fmla="*/ 322 h 441"/>
                <a:gd name="T68" fmla="*/ 194 w 262"/>
                <a:gd name="T69" fmla="*/ 297 h 441"/>
                <a:gd name="T70" fmla="*/ 118 w 262"/>
                <a:gd name="T71" fmla="*/ 314 h 441"/>
                <a:gd name="T72" fmla="*/ 84 w 262"/>
                <a:gd name="T73" fmla="*/ 331 h 441"/>
                <a:gd name="T74" fmla="*/ 59 w 262"/>
                <a:gd name="T75" fmla="*/ 364 h 441"/>
                <a:gd name="T76" fmla="*/ 67 w 262"/>
                <a:gd name="T77" fmla="*/ 415 h 441"/>
                <a:gd name="T78" fmla="*/ 118 w 262"/>
                <a:gd name="T79" fmla="*/ 441 h 441"/>
                <a:gd name="T80" fmla="*/ 194 w 262"/>
                <a:gd name="T81" fmla="*/ 424 h 441"/>
                <a:gd name="T82" fmla="*/ 237 w 262"/>
                <a:gd name="T83" fmla="*/ 407 h 441"/>
                <a:gd name="T84" fmla="*/ 262 w 262"/>
                <a:gd name="T85" fmla="*/ 373 h 441"/>
                <a:gd name="T86" fmla="*/ 228 w 262"/>
                <a:gd name="T87" fmla="*/ 356 h 441"/>
                <a:gd name="T88" fmla="*/ 220 w 262"/>
                <a:gd name="T89" fmla="*/ 373 h 441"/>
                <a:gd name="T90" fmla="*/ 194 w 262"/>
                <a:gd name="T91" fmla="*/ 390 h 441"/>
                <a:gd name="T92" fmla="*/ 135 w 262"/>
                <a:gd name="T93" fmla="*/ 398 h 441"/>
                <a:gd name="T94" fmla="*/ 93 w 262"/>
                <a:gd name="T95" fmla="*/ 390 h 441"/>
                <a:gd name="T96" fmla="*/ 93 w 262"/>
                <a:gd name="T97" fmla="*/ 373 h 441"/>
                <a:gd name="T98" fmla="*/ 110 w 262"/>
                <a:gd name="T99" fmla="*/ 356 h 441"/>
                <a:gd name="T100" fmla="*/ 152 w 262"/>
                <a:gd name="T101" fmla="*/ 347 h 441"/>
                <a:gd name="T102" fmla="*/ 203 w 262"/>
                <a:gd name="T103" fmla="*/ 339 h 441"/>
                <a:gd name="T104" fmla="*/ 228 w 262"/>
                <a:gd name="T105" fmla="*/ 35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2" h="441">
                  <a:moveTo>
                    <a:pt x="42" y="9"/>
                  </a:moveTo>
                  <a:lnTo>
                    <a:pt x="16" y="17"/>
                  </a:lnTo>
                  <a:lnTo>
                    <a:pt x="8" y="34"/>
                  </a:lnTo>
                  <a:lnTo>
                    <a:pt x="0" y="60"/>
                  </a:lnTo>
                  <a:lnTo>
                    <a:pt x="0" y="85"/>
                  </a:lnTo>
                  <a:lnTo>
                    <a:pt x="8" y="110"/>
                  </a:lnTo>
                  <a:lnTo>
                    <a:pt x="33" y="127"/>
                  </a:lnTo>
                  <a:lnTo>
                    <a:pt x="59" y="136"/>
                  </a:lnTo>
                  <a:lnTo>
                    <a:pt x="84" y="136"/>
                  </a:lnTo>
                  <a:lnTo>
                    <a:pt x="110" y="127"/>
                  </a:lnTo>
                  <a:lnTo>
                    <a:pt x="127" y="110"/>
                  </a:lnTo>
                  <a:lnTo>
                    <a:pt x="135" y="85"/>
                  </a:lnTo>
                  <a:lnTo>
                    <a:pt x="135" y="60"/>
                  </a:lnTo>
                  <a:lnTo>
                    <a:pt x="127" y="34"/>
                  </a:lnTo>
                  <a:lnTo>
                    <a:pt x="160" y="34"/>
                  </a:lnTo>
                  <a:lnTo>
                    <a:pt x="169" y="110"/>
                  </a:lnTo>
                  <a:lnTo>
                    <a:pt x="211" y="102"/>
                  </a:lnTo>
                  <a:lnTo>
                    <a:pt x="186" y="0"/>
                  </a:lnTo>
                  <a:lnTo>
                    <a:pt x="84" y="0"/>
                  </a:lnTo>
                  <a:lnTo>
                    <a:pt x="84" y="34"/>
                  </a:lnTo>
                  <a:lnTo>
                    <a:pt x="93" y="43"/>
                  </a:lnTo>
                  <a:lnTo>
                    <a:pt x="101" y="60"/>
                  </a:lnTo>
                  <a:lnTo>
                    <a:pt x="101" y="77"/>
                  </a:lnTo>
                  <a:lnTo>
                    <a:pt x="101" y="85"/>
                  </a:lnTo>
                  <a:lnTo>
                    <a:pt x="84" y="94"/>
                  </a:lnTo>
                  <a:lnTo>
                    <a:pt x="76" y="94"/>
                  </a:lnTo>
                  <a:lnTo>
                    <a:pt x="59" y="102"/>
                  </a:lnTo>
                  <a:lnTo>
                    <a:pt x="42" y="94"/>
                  </a:lnTo>
                  <a:lnTo>
                    <a:pt x="33" y="85"/>
                  </a:lnTo>
                  <a:lnTo>
                    <a:pt x="25" y="77"/>
                  </a:lnTo>
                  <a:lnTo>
                    <a:pt x="33" y="60"/>
                  </a:lnTo>
                  <a:lnTo>
                    <a:pt x="50" y="43"/>
                  </a:lnTo>
                  <a:lnTo>
                    <a:pt x="42" y="9"/>
                  </a:lnTo>
                  <a:close/>
                  <a:moveTo>
                    <a:pt x="67" y="161"/>
                  </a:moveTo>
                  <a:lnTo>
                    <a:pt x="50" y="170"/>
                  </a:lnTo>
                  <a:lnTo>
                    <a:pt x="33" y="187"/>
                  </a:lnTo>
                  <a:lnTo>
                    <a:pt x="25" y="212"/>
                  </a:lnTo>
                  <a:lnTo>
                    <a:pt x="25" y="237"/>
                  </a:lnTo>
                  <a:lnTo>
                    <a:pt x="42" y="263"/>
                  </a:lnTo>
                  <a:lnTo>
                    <a:pt x="67" y="280"/>
                  </a:lnTo>
                  <a:lnTo>
                    <a:pt x="84" y="288"/>
                  </a:lnTo>
                  <a:lnTo>
                    <a:pt x="110" y="288"/>
                  </a:lnTo>
                  <a:lnTo>
                    <a:pt x="135" y="280"/>
                  </a:lnTo>
                  <a:lnTo>
                    <a:pt x="152" y="263"/>
                  </a:lnTo>
                  <a:lnTo>
                    <a:pt x="169" y="237"/>
                  </a:lnTo>
                  <a:lnTo>
                    <a:pt x="160" y="212"/>
                  </a:lnTo>
                  <a:lnTo>
                    <a:pt x="152" y="187"/>
                  </a:lnTo>
                  <a:lnTo>
                    <a:pt x="186" y="187"/>
                  </a:lnTo>
                  <a:lnTo>
                    <a:pt x="203" y="263"/>
                  </a:lnTo>
                  <a:lnTo>
                    <a:pt x="237" y="254"/>
                  </a:lnTo>
                  <a:lnTo>
                    <a:pt x="220" y="153"/>
                  </a:lnTo>
                  <a:lnTo>
                    <a:pt x="110" y="153"/>
                  </a:lnTo>
                  <a:lnTo>
                    <a:pt x="110" y="187"/>
                  </a:lnTo>
                  <a:lnTo>
                    <a:pt x="127" y="195"/>
                  </a:lnTo>
                  <a:lnTo>
                    <a:pt x="135" y="212"/>
                  </a:lnTo>
                  <a:lnTo>
                    <a:pt x="135" y="229"/>
                  </a:lnTo>
                  <a:lnTo>
                    <a:pt x="127" y="237"/>
                  </a:lnTo>
                  <a:lnTo>
                    <a:pt x="118" y="246"/>
                  </a:lnTo>
                  <a:lnTo>
                    <a:pt x="101" y="246"/>
                  </a:lnTo>
                  <a:lnTo>
                    <a:pt x="84" y="254"/>
                  </a:lnTo>
                  <a:lnTo>
                    <a:pt x="76" y="246"/>
                  </a:lnTo>
                  <a:lnTo>
                    <a:pt x="59" y="237"/>
                  </a:lnTo>
                  <a:lnTo>
                    <a:pt x="59" y="229"/>
                  </a:lnTo>
                  <a:lnTo>
                    <a:pt x="59" y="212"/>
                  </a:lnTo>
                  <a:lnTo>
                    <a:pt x="84" y="195"/>
                  </a:lnTo>
                  <a:lnTo>
                    <a:pt x="67" y="161"/>
                  </a:lnTo>
                  <a:close/>
                  <a:moveTo>
                    <a:pt x="262" y="347"/>
                  </a:moveTo>
                  <a:lnTo>
                    <a:pt x="245" y="322"/>
                  </a:lnTo>
                  <a:lnTo>
                    <a:pt x="228" y="305"/>
                  </a:lnTo>
                  <a:lnTo>
                    <a:pt x="194" y="297"/>
                  </a:lnTo>
                  <a:lnTo>
                    <a:pt x="143" y="305"/>
                  </a:lnTo>
                  <a:lnTo>
                    <a:pt x="118" y="314"/>
                  </a:lnTo>
                  <a:lnTo>
                    <a:pt x="101" y="322"/>
                  </a:lnTo>
                  <a:lnTo>
                    <a:pt x="84" y="331"/>
                  </a:lnTo>
                  <a:lnTo>
                    <a:pt x="67" y="339"/>
                  </a:lnTo>
                  <a:lnTo>
                    <a:pt x="59" y="364"/>
                  </a:lnTo>
                  <a:lnTo>
                    <a:pt x="59" y="390"/>
                  </a:lnTo>
                  <a:lnTo>
                    <a:pt x="67" y="415"/>
                  </a:lnTo>
                  <a:lnTo>
                    <a:pt x="84" y="432"/>
                  </a:lnTo>
                  <a:lnTo>
                    <a:pt x="118" y="441"/>
                  </a:lnTo>
                  <a:lnTo>
                    <a:pt x="169" y="432"/>
                  </a:lnTo>
                  <a:lnTo>
                    <a:pt x="194" y="424"/>
                  </a:lnTo>
                  <a:lnTo>
                    <a:pt x="220" y="415"/>
                  </a:lnTo>
                  <a:lnTo>
                    <a:pt x="237" y="407"/>
                  </a:lnTo>
                  <a:lnTo>
                    <a:pt x="245" y="398"/>
                  </a:lnTo>
                  <a:lnTo>
                    <a:pt x="262" y="373"/>
                  </a:lnTo>
                  <a:lnTo>
                    <a:pt x="262" y="347"/>
                  </a:lnTo>
                  <a:close/>
                  <a:moveTo>
                    <a:pt x="228" y="356"/>
                  </a:moveTo>
                  <a:lnTo>
                    <a:pt x="228" y="373"/>
                  </a:lnTo>
                  <a:lnTo>
                    <a:pt x="220" y="373"/>
                  </a:lnTo>
                  <a:lnTo>
                    <a:pt x="211" y="381"/>
                  </a:lnTo>
                  <a:lnTo>
                    <a:pt x="194" y="390"/>
                  </a:lnTo>
                  <a:lnTo>
                    <a:pt x="160" y="390"/>
                  </a:lnTo>
                  <a:lnTo>
                    <a:pt x="135" y="398"/>
                  </a:lnTo>
                  <a:lnTo>
                    <a:pt x="110" y="398"/>
                  </a:lnTo>
                  <a:lnTo>
                    <a:pt x="93" y="390"/>
                  </a:lnTo>
                  <a:lnTo>
                    <a:pt x="93" y="381"/>
                  </a:lnTo>
                  <a:lnTo>
                    <a:pt x="93" y="373"/>
                  </a:lnTo>
                  <a:lnTo>
                    <a:pt x="93" y="364"/>
                  </a:lnTo>
                  <a:lnTo>
                    <a:pt x="110" y="356"/>
                  </a:lnTo>
                  <a:lnTo>
                    <a:pt x="127" y="347"/>
                  </a:lnTo>
                  <a:lnTo>
                    <a:pt x="152" y="347"/>
                  </a:lnTo>
                  <a:lnTo>
                    <a:pt x="186" y="339"/>
                  </a:lnTo>
                  <a:lnTo>
                    <a:pt x="203" y="339"/>
                  </a:lnTo>
                  <a:lnTo>
                    <a:pt x="220" y="347"/>
                  </a:lnTo>
                  <a:lnTo>
                    <a:pt x="228" y="356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3" name="Rectangle 419">
              <a:extLst>
                <a:ext uri="{FF2B5EF4-FFF2-40B4-BE49-F238E27FC236}">
                  <a16:creationId xmlns:a16="http://schemas.microsoft.com/office/drawing/2014/main" id="{F590C6C9-AABF-44BC-BBF3-48A94F1523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40000">
              <a:off x="178" y="3153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4" name="Rectangle 420">
              <a:extLst>
                <a:ext uri="{FF2B5EF4-FFF2-40B4-BE49-F238E27FC236}">
                  <a16:creationId xmlns:a16="http://schemas.microsoft.com/office/drawing/2014/main" id="{D060961D-6B70-4173-91FD-C4291B618F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40000">
              <a:off x="181" y="317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5" name="Rectangle 421">
              <a:extLst>
                <a:ext uri="{FF2B5EF4-FFF2-40B4-BE49-F238E27FC236}">
                  <a16:creationId xmlns:a16="http://schemas.microsoft.com/office/drawing/2014/main" id="{5E47A8E1-5F6E-4651-A59D-A5DC227AAA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40000">
              <a:off x="187" y="320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6" name="Freeform 422">
              <a:extLst>
                <a:ext uri="{FF2B5EF4-FFF2-40B4-BE49-F238E27FC236}">
                  <a16:creationId xmlns:a16="http://schemas.microsoft.com/office/drawing/2014/main" id="{A4C893B8-22E1-42B5-A5F9-3C7F829A81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3066"/>
              <a:ext cx="74" cy="49"/>
            </a:xfrm>
            <a:custGeom>
              <a:avLst/>
              <a:gdLst>
                <a:gd name="T0" fmla="*/ 85 w 423"/>
                <a:gd name="T1" fmla="*/ 51 h 279"/>
                <a:gd name="T2" fmla="*/ 34 w 423"/>
                <a:gd name="T3" fmla="*/ 118 h 279"/>
                <a:gd name="T4" fmla="*/ 0 w 423"/>
                <a:gd name="T5" fmla="*/ 203 h 279"/>
                <a:gd name="T6" fmla="*/ 42 w 423"/>
                <a:gd name="T7" fmla="*/ 178 h 279"/>
                <a:gd name="T8" fmla="*/ 93 w 423"/>
                <a:gd name="T9" fmla="*/ 93 h 279"/>
                <a:gd name="T10" fmla="*/ 135 w 423"/>
                <a:gd name="T11" fmla="*/ 59 h 279"/>
                <a:gd name="T12" fmla="*/ 8 w 423"/>
                <a:gd name="T13" fmla="*/ 0 h 279"/>
                <a:gd name="T14" fmla="*/ 220 w 423"/>
                <a:gd name="T15" fmla="*/ 42 h 279"/>
                <a:gd name="T16" fmla="*/ 178 w 423"/>
                <a:gd name="T17" fmla="*/ 51 h 279"/>
                <a:gd name="T18" fmla="*/ 152 w 423"/>
                <a:gd name="T19" fmla="*/ 84 h 279"/>
                <a:gd name="T20" fmla="*/ 135 w 423"/>
                <a:gd name="T21" fmla="*/ 127 h 279"/>
                <a:gd name="T22" fmla="*/ 135 w 423"/>
                <a:gd name="T23" fmla="*/ 211 h 279"/>
                <a:gd name="T24" fmla="*/ 178 w 423"/>
                <a:gd name="T25" fmla="*/ 245 h 279"/>
                <a:gd name="T26" fmla="*/ 229 w 423"/>
                <a:gd name="T27" fmla="*/ 228 h 279"/>
                <a:gd name="T28" fmla="*/ 254 w 423"/>
                <a:gd name="T29" fmla="*/ 203 h 279"/>
                <a:gd name="T30" fmla="*/ 262 w 423"/>
                <a:gd name="T31" fmla="*/ 152 h 279"/>
                <a:gd name="T32" fmla="*/ 262 w 423"/>
                <a:gd name="T33" fmla="*/ 67 h 279"/>
                <a:gd name="T34" fmla="*/ 220 w 423"/>
                <a:gd name="T35" fmla="*/ 42 h 279"/>
                <a:gd name="T36" fmla="*/ 229 w 423"/>
                <a:gd name="T37" fmla="*/ 76 h 279"/>
                <a:gd name="T38" fmla="*/ 229 w 423"/>
                <a:gd name="T39" fmla="*/ 118 h 279"/>
                <a:gd name="T40" fmla="*/ 220 w 423"/>
                <a:gd name="T41" fmla="*/ 178 h 279"/>
                <a:gd name="T42" fmla="*/ 203 w 423"/>
                <a:gd name="T43" fmla="*/ 203 h 279"/>
                <a:gd name="T44" fmla="*/ 186 w 423"/>
                <a:gd name="T45" fmla="*/ 211 h 279"/>
                <a:gd name="T46" fmla="*/ 169 w 423"/>
                <a:gd name="T47" fmla="*/ 194 h 279"/>
                <a:gd name="T48" fmla="*/ 169 w 423"/>
                <a:gd name="T49" fmla="*/ 169 h 279"/>
                <a:gd name="T50" fmla="*/ 186 w 423"/>
                <a:gd name="T51" fmla="*/ 110 h 279"/>
                <a:gd name="T52" fmla="*/ 203 w 423"/>
                <a:gd name="T53" fmla="*/ 76 h 279"/>
                <a:gd name="T54" fmla="*/ 381 w 423"/>
                <a:gd name="T55" fmla="*/ 76 h 279"/>
                <a:gd name="T56" fmla="*/ 330 w 423"/>
                <a:gd name="T57" fmla="*/ 84 h 279"/>
                <a:gd name="T58" fmla="*/ 313 w 423"/>
                <a:gd name="T59" fmla="*/ 118 h 279"/>
                <a:gd name="T60" fmla="*/ 296 w 423"/>
                <a:gd name="T61" fmla="*/ 161 h 279"/>
                <a:gd name="T62" fmla="*/ 296 w 423"/>
                <a:gd name="T63" fmla="*/ 245 h 279"/>
                <a:gd name="T64" fmla="*/ 339 w 423"/>
                <a:gd name="T65" fmla="*/ 279 h 279"/>
                <a:gd name="T66" fmla="*/ 389 w 423"/>
                <a:gd name="T67" fmla="*/ 262 h 279"/>
                <a:gd name="T68" fmla="*/ 406 w 423"/>
                <a:gd name="T69" fmla="*/ 237 h 279"/>
                <a:gd name="T70" fmla="*/ 423 w 423"/>
                <a:gd name="T71" fmla="*/ 186 h 279"/>
                <a:gd name="T72" fmla="*/ 423 w 423"/>
                <a:gd name="T73" fmla="*/ 101 h 279"/>
                <a:gd name="T74" fmla="*/ 381 w 423"/>
                <a:gd name="T75" fmla="*/ 76 h 279"/>
                <a:gd name="T76" fmla="*/ 381 w 423"/>
                <a:gd name="T77" fmla="*/ 110 h 279"/>
                <a:gd name="T78" fmla="*/ 389 w 423"/>
                <a:gd name="T79" fmla="*/ 152 h 279"/>
                <a:gd name="T80" fmla="*/ 372 w 423"/>
                <a:gd name="T81" fmla="*/ 211 h 279"/>
                <a:gd name="T82" fmla="*/ 364 w 423"/>
                <a:gd name="T83" fmla="*/ 237 h 279"/>
                <a:gd name="T84" fmla="*/ 347 w 423"/>
                <a:gd name="T85" fmla="*/ 245 h 279"/>
                <a:gd name="T86" fmla="*/ 330 w 423"/>
                <a:gd name="T87" fmla="*/ 228 h 279"/>
                <a:gd name="T88" fmla="*/ 330 w 423"/>
                <a:gd name="T89" fmla="*/ 203 h 279"/>
                <a:gd name="T90" fmla="*/ 339 w 423"/>
                <a:gd name="T91" fmla="*/ 144 h 279"/>
                <a:gd name="T92" fmla="*/ 356 w 423"/>
                <a:gd name="T93" fmla="*/ 11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3" h="279">
                  <a:moveTo>
                    <a:pt x="0" y="34"/>
                  </a:moveTo>
                  <a:lnTo>
                    <a:pt x="85" y="51"/>
                  </a:lnTo>
                  <a:lnTo>
                    <a:pt x="59" y="84"/>
                  </a:lnTo>
                  <a:lnTo>
                    <a:pt x="34" y="118"/>
                  </a:lnTo>
                  <a:lnTo>
                    <a:pt x="8" y="161"/>
                  </a:lnTo>
                  <a:lnTo>
                    <a:pt x="0" y="203"/>
                  </a:lnTo>
                  <a:lnTo>
                    <a:pt x="34" y="211"/>
                  </a:lnTo>
                  <a:lnTo>
                    <a:pt x="42" y="178"/>
                  </a:lnTo>
                  <a:lnTo>
                    <a:pt x="51" y="152"/>
                  </a:lnTo>
                  <a:lnTo>
                    <a:pt x="93" y="93"/>
                  </a:lnTo>
                  <a:lnTo>
                    <a:pt x="110" y="67"/>
                  </a:lnTo>
                  <a:lnTo>
                    <a:pt x="135" y="59"/>
                  </a:lnTo>
                  <a:lnTo>
                    <a:pt x="135" y="25"/>
                  </a:lnTo>
                  <a:lnTo>
                    <a:pt x="8" y="0"/>
                  </a:lnTo>
                  <a:lnTo>
                    <a:pt x="0" y="34"/>
                  </a:lnTo>
                  <a:close/>
                  <a:moveTo>
                    <a:pt x="220" y="42"/>
                  </a:moveTo>
                  <a:lnTo>
                    <a:pt x="195" y="42"/>
                  </a:lnTo>
                  <a:lnTo>
                    <a:pt x="178" y="51"/>
                  </a:lnTo>
                  <a:lnTo>
                    <a:pt x="161" y="67"/>
                  </a:lnTo>
                  <a:lnTo>
                    <a:pt x="152" y="84"/>
                  </a:lnTo>
                  <a:lnTo>
                    <a:pt x="144" y="101"/>
                  </a:lnTo>
                  <a:lnTo>
                    <a:pt x="135" y="127"/>
                  </a:lnTo>
                  <a:lnTo>
                    <a:pt x="135" y="178"/>
                  </a:lnTo>
                  <a:lnTo>
                    <a:pt x="135" y="211"/>
                  </a:lnTo>
                  <a:lnTo>
                    <a:pt x="152" y="228"/>
                  </a:lnTo>
                  <a:lnTo>
                    <a:pt x="178" y="245"/>
                  </a:lnTo>
                  <a:lnTo>
                    <a:pt x="203" y="245"/>
                  </a:lnTo>
                  <a:lnTo>
                    <a:pt x="229" y="228"/>
                  </a:lnTo>
                  <a:lnTo>
                    <a:pt x="237" y="220"/>
                  </a:lnTo>
                  <a:lnTo>
                    <a:pt x="254" y="203"/>
                  </a:lnTo>
                  <a:lnTo>
                    <a:pt x="262" y="178"/>
                  </a:lnTo>
                  <a:lnTo>
                    <a:pt x="262" y="152"/>
                  </a:lnTo>
                  <a:lnTo>
                    <a:pt x="271" y="110"/>
                  </a:lnTo>
                  <a:lnTo>
                    <a:pt x="262" y="67"/>
                  </a:lnTo>
                  <a:lnTo>
                    <a:pt x="245" y="51"/>
                  </a:lnTo>
                  <a:lnTo>
                    <a:pt x="220" y="42"/>
                  </a:lnTo>
                  <a:close/>
                  <a:moveTo>
                    <a:pt x="220" y="76"/>
                  </a:moveTo>
                  <a:lnTo>
                    <a:pt x="229" y="76"/>
                  </a:lnTo>
                  <a:lnTo>
                    <a:pt x="229" y="101"/>
                  </a:lnTo>
                  <a:lnTo>
                    <a:pt x="229" y="118"/>
                  </a:lnTo>
                  <a:lnTo>
                    <a:pt x="229" y="144"/>
                  </a:lnTo>
                  <a:lnTo>
                    <a:pt x="220" y="178"/>
                  </a:lnTo>
                  <a:lnTo>
                    <a:pt x="212" y="194"/>
                  </a:lnTo>
                  <a:lnTo>
                    <a:pt x="203" y="203"/>
                  </a:lnTo>
                  <a:lnTo>
                    <a:pt x="203" y="211"/>
                  </a:lnTo>
                  <a:lnTo>
                    <a:pt x="186" y="211"/>
                  </a:lnTo>
                  <a:lnTo>
                    <a:pt x="178" y="203"/>
                  </a:lnTo>
                  <a:lnTo>
                    <a:pt x="169" y="194"/>
                  </a:lnTo>
                  <a:lnTo>
                    <a:pt x="169" y="186"/>
                  </a:lnTo>
                  <a:lnTo>
                    <a:pt x="169" y="169"/>
                  </a:lnTo>
                  <a:lnTo>
                    <a:pt x="178" y="135"/>
                  </a:lnTo>
                  <a:lnTo>
                    <a:pt x="186" y="110"/>
                  </a:lnTo>
                  <a:lnTo>
                    <a:pt x="195" y="84"/>
                  </a:lnTo>
                  <a:lnTo>
                    <a:pt x="203" y="76"/>
                  </a:lnTo>
                  <a:lnTo>
                    <a:pt x="220" y="76"/>
                  </a:lnTo>
                  <a:close/>
                  <a:moveTo>
                    <a:pt x="381" y="76"/>
                  </a:moveTo>
                  <a:lnTo>
                    <a:pt x="356" y="76"/>
                  </a:lnTo>
                  <a:lnTo>
                    <a:pt x="330" y="84"/>
                  </a:lnTo>
                  <a:lnTo>
                    <a:pt x="322" y="101"/>
                  </a:lnTo>
                  <a:lnTo>
                    <a:pt x="313" y="118"/>
                  </a:lnTo>
                  <a:lnTo>
                    <a:pt x="305" y="135"/>
                  </a:lnTo>
                  <a:lnTo>
                    <a:pt x="296" y="161"/>
                  </a:lnTo>
                  <a:lnTo>
                    <a:pt x="288" y="211"/>
                  </a:lnTo>
                  <a:lnTo>
                    <a:pt x="296" y="245"/>
                  </a:lnTo>
                  <a:lnTo>
                    <a:pt x="313" y="262"/>
                  </a:lnTo>
                  <a:lnTo>
                    <a:pt x="339" y="279"/>
                  </a:lnTo>
                  <a:lnTo>
                    <a:pt x="364" y="279"/>
                  </a:lnTo>
                  <a:lnTo>
                    <a:pt x="389" y="262"/>
                  </a:lnTo>
                  <a:lnTo>
                    <a:pt x="398" y="254"/>
                  </a:lnTo>
                  <a:lnTo>
                    <a:pt x="406" y="237"/>
                  </a:lnTo>
                  <a:lnTo>
                    <a:pt x="415" y="211"/>
                  </a:lnTo>
                  <a:lnTo>
                    <a:pt x="423" y="186"/>
                  </a:lnTo>
                  <a:lnTo>
                    <a:pt x="423" y="144"/>
                  </a:lnTo>
                  <a:lnTo>
                    <a:pt x="423" y="101"/>
                  </a:lnTo>
                  <a:lnTo>
                    <a:pt x="406" y="84"/>
                  </a:lnTo>
                  <a:lnTo>
                    <a:pt x="381" y="76"/>
                  </a:lnTo>
                  <a:close/>
                  <a:moveTo>
                    <a:pt x="372" y="110"/>
                  </a:moveTo>
                  <a:lnTo>
                    <a:pt x="381" y="110"/>
                  </a:lnTo>
                  <a:lnTo>
                    <a:pt x="389" y="135"/>
                  </a:lnTo>
                  <a:lnTo>
                    <a:pt x="389" y="152"/>
                  </a:lnTo>
                  <a:lnTo>
                    <a:pt x="381" y="178"/>
                  </a:lnTo>
                  <a:lnTo>
                    <a:pt x="372" y="211"/>
                  </a:lnTo>
                  <a:lnTo>
                    <a:pt x="372" y="228"/>
                  </a:lnTo>
                  <a:lnTo>
                    <a:pt x="364" y="237"/>
                  </a:lnTo>
                  <a:lnTo>
                    <a:pt x="356" y="245"/>
                  </a:lnTo>
                  <a:lnTo>
                    <a:pt x="347" y="245"/>
                  </a:lnTo>
                  <a:lnTo>
                    <a:pt x="330" y="237"/>
                  </a:lnTo>
                  <a:lnTo>
                    <a:pt x="330" y="228"/>
                  </a:lnTo>
                  <a:lnTo>
                    <a:pt x="330" y="220"/>
                  </a:lnTo>
                  <a:lnTo>
                    <a:pt x="330" y="203"/>
                  </a:lnTo>
                  <a:lnTo>
                    <a:pt x="330" y="169"/>
                  </a:lnTo>
                  <a:lnTo>
                    <a:pt x="339" y="144"/>
                  </a:lnTo>
                  <a:lnTo>
                    <a:pt x="347" y="118"/>
                  </a:lnTo>
                  <a:lnTo>
                    <a:pt x="356" y="110"/>
                  </a:lnTo>
                  <a:lnTo>
                    <a:pt x="372" y="110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7" name="Rectangle 423">
              <a:extLst>
                <a:ext uri="{FF2B5EF4-FFF2-40B4-BE49-F238E27FC236}">
                  <a16:creationId xmlns:a16="http://schemas.microsoft.com/office/drawing/2014/main" id="{14C542F2-87AA-4DF3-91E4-423AEFF52F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3390" y="305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8" name="Rectangle 424">
              <a:extLst>
                <a:ext uri="{FF2B5EF4-FFF2-40B4-BE49-F238E27FC236}">
                  <a16:creationId xmlns:a16="http://schemas.microsoft.com/office/drawing/2014/main" id="{95807495-08FF-49DB-ACE1-2EA5BC7F90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3417" y="305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9" name="Rectangle 425">
              <a:extLst>
                <a:ext uri="{FF2B5EF4-FFF2-40B4-BE49-F238E27FC236}">
                  <a16:creationId xmlns:a16="http://schemas.microsoft.com/office/drawing/2014/main" id="{524DC59E-63A8-455A-9EA5-1268E2C0A8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3443" y="306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0" name="Freeform 426">
              <a:extLst>
                <a:ext uri="{FF2B5EF4-FFF2-40B4-BE49-F238E27FC236}">
                  <a16:creationId xmlns:a16="http://schemas.microsoft.com/office/drawing/2014/main" id="{2F65A789-AD43-4C9D-A39D-885DF6653D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8" y="4374"/>
              <a:ext cx="58" cy="81"/>
            </a:xfrm>
            <a:custGeom>
              <a:avLst/>
              <a:gdLst>
                <a:gd name="T0" fmla="*/ 169 w 338"/>
                <a:gd name="T1" fmla="*/ 93 h 466"/>
                <a:gd name="T2" fmla="*/ 76 w 338"/>
                <a:gd name="T3" fmla="*/ 93 h 466"/>
                <a:gd name="T4" fmla="*/ 0 w 338"/>
                <a:gd name="T5" fmla="*/ 119 h 466"/>
                <a:gd name="T6" fmla="*/ 42 w 338"/>
                <a:gd name="T7" fmla="*/ 136 h 466"/>
                <a:gd name="T8" fmla="*/ 101 w 338"/>
                <a:gd name="T9" fmla="*/ 127 h 466"/>
                <a:gd name="T10" fmla="*/ 169 w 338"/>
                <a:gd name="T11" fmla="*/ 127 h 466"/>
                <a:gd name="T12" fmla="*/ 220 w 338"/>
                <a:gd name="T13" fmla="*/ 119 h 466"/>
                <a:gd name="T14" fmla="*/ 127 w 338"/>
                <a:gd name="T15" fmla="*/ 17 h 466"/>
                <a:gd name="T16" fmla="*/ 84 w 338"/>
                <a:gd name="T17" fmla="*/ 220 h 466"/>
                <a:gd name="T18" fmla="*/ 67 w 338"/>
                <a:gd name="T19" fmla="*/ 271 h 466"/>
                <a:gd name="T20" fmla="*/ 101 w 338"/>
                <a:gd name="T21" fmla="*/ 314 h 466"/>
                <a:gd name="T22" fmla="*/ 152 w 338"/>
                <a:gd name="T23" fmla="*/ 330 h 466"/>
                <a:gd name="T24" fmla="*/ 194 w 338"/>
                <a:gd name="T25" fmla="*/ 305 h 466"/>
                <a:gd name="T26" fmla="*/ 211 w 338"/>
                <a:gd name="T27" fmla="*/ 263 h 466"/>
                <a:gd name="T28" fmla="*/ 186 w 338"/>
                <a:gd name="T29" fmla="*/ 220 h 466"/>
                <a:gd name="T30" fmla="*/ 254 w 338"/>
                <a:gd name="T31" fmla="*/ 271 h 466"/>
                <a:gd name="T32" fmla="*/ 237 w 338"/>
                <a:gd name="T33" fmla="*/ 170 h 466"/>
                <a:gd name="T34" fmla="*/ 144 w 338"/>
                <a:gd name="T35" fmla="*/ 220 h 466"/>
                <a:gd name="T36" fmla="*/ 169 w 338"/>
                <a:gd name="T37" fmla="*/ 246 h 466"/>
                <a:gd name="T38" fmla="*/ 178 w 338"/>
                <a:gd name="T39" fmla="*/ 271 h 466"/>
                <a:gd name="T40" fmla="*/ 152 w 338"/>
                <a:gd name="T41" fmla="*/ 288 h 466"/>
                <a:gd name="T42" fmla="*/ 127 w 338"/>
                <a:gd name="T43" fmla="*/ 297 h 466"/>
                <a:gd name="T44" fmla="*/ 110 w 338"/>
                <a:gd name="T45" fmla="*/ 280 h 466"/>
                <a:gd name="T46" fmla="*/ 118 w 338"/>
                <a:gd name="T47" fmla="*/ 237 h 466"/>
                <a:gd name="T48" fmla="*/ 330 w 338"/>
                <a:gd name="T49" fmla="*/ 347 h 466"/>
                <a:gd name="T50" fmla="*/ 296 w 338"/>
                <a:gd name="T51" fmla="*/ 314 h 466"/>
                <a:gd name="T52" fmla="*/ 211 w 338"/>
                <a:gd name="T53" fmla="*/ 330 h 466"/>
                <a:gd name="T54" fmla="*/ 169 w 338"/>
                <a:gd name="T55" fmla="*/ 356 h 466"/>
                <a:gd name="T56" fmla="*/ 152 w 338"/>
                <a:gd name="T57" fmla="*/ 381 h 466"/>
                <a:gd name="T58" fmla="*/ 152 w 338"/>
                <a:gd name="T59" fmla="*/ 432 h 466"/>
                <a:gd name="T60" fmla="*/ 186 w 338"/>
                <a:gd name="T61" fmla="*/ 466 h 466"/>
                <a:gd name="T62" fmla="*/ 271 w 338"/>
                <a:gd name="T63" fmla="*/ 449 h 466"/>
                <a:gd name="T64" fmla="*/ 313 w 338"/>
                <a:gd name="T65" fmla="*/ 424 h 466"/>
                <a:gd name="T66" fmla="*/ 330 w 338"/>
                <a:gd name="T67" fmla="*/ 390 h 466"/>
                <a:gd name="T68" fmla="*/ 330 w 338"/>
                <a:gd name="T69" fmla="*/ 347 h 466"/>
                <a:gd name="T70" fmla="*/ 305 w 338"/>
                <a:gd name="T71" fmla="*/ 373 h 466"/>
                <a:gd name="T72" fmla="*/ 296 w 338"/>
                <a:gd name="T73" fmla="*/ 390 h 466"/>
                <a:gd name="T74" fmla="*/ 254 w 338"/>
                <a:gd name="T75" fmla="*/ 415 h 466"/>
                <a:gd name="T76" fmla="*/ 203 w 338"/>
                <a:gd name="T77" fmla="*/ 432 h 466"/>
                <a:gd name="T78" fmla="*/ 178 w 338"/>
                <a:gd name="T79" fmla="*/ 424 h 466"/>
                <a:gd name="T80" fmla="*/ 178 w 338"/>
                <a:gd name="T81" fmla="*/ 398 h 466"/>
                <a:gd name="T82" fmla="*/ 203 w 338"/>
                <a:gd name="T83" fmla="*/ 381 h 466"/>
                <a:gd name="T84" fmla="*/ 254 w 338"/>
                <a:gd name="T85" fmla="*/ 356 h 466"/>
                <a:gd name="T86" fmla="*/ 296 w 338"/>
                <a:gd name="T87" fmla="*/ 34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8" h="466">
                  <a:moveTo>
                    <a:pt x="127" y="17"/>
                  </a:moveTo>
                  <a:lnTo>
                    <a:pt x="169" y="93"/>
                  </a:lnTo>
                  <a:lnTo>
                    <a:pt x="127" y="93"/>
                  </a:lnTo>
                  <a:lnTo>
                    <a:pt x="76" y="93"/>
                  </a:lnTo>
                  <a:lnTo>
                    <a:pt x="34" y="102"/>
                  </a:lnTo>
                  <a:lnTo>
                    <a:pt x="0" y="119"/>
                  </a:lnTo>
                  <a:lnTo>
                    <a:pt x="8" y="144"/>
                  </a:lnTo>
                  <a:lnTo>
                    <a:pt x="42" y="136"/>
                  </a:lnTo>
                  <a:lnTo>
                    <a:pt x="67" y="127"/>
                  </a:lnTo>
                  <a:lnTo>
                    <a:pt x="101" y="127"/>
                  </a:lnTo>
                  <a:lnTo>
                    <a:pt x="135" y="127"/>
                  </a:lnTo>
                  <a:lnTo>
                    <a:pt x="169" y="127"/>
                  </a:lnTo>
                  <a:lnTo>
                    <a:pt x="194" y="136"/>
                  </a:lnTo>
                  <a:lnTo>
                    <a:pt x="220" y="119"/>
                  </a:lnTo>
                  <a:lnTo>
                    <a:pt x="161" y="0"/>
                  </a:lnTo>
                  <a:lnTo>
                    <a:pt x="127" y="17"/>
                  </a:lnTo>
                  <a:close/>
                  <a:moveTo>
                    <a:pt x="101" y="212"/>
                  </a:moveTo>
                  <a:lnTo>
                    <a:pt x="84" y="220"/>
                  </a:lnTo>
                  <a:lnTo>
                    <a:pt x="67" y="246"/>
                  </a:lnTo>
                  <a:lnTo>
                    <a:pt x="67" y="271"/>
                  </a:lnTo>
                  <a:lnTo>
                    <a:pt x="76" y="288"/>
                  </a:lnTo>
                  <a:lnTo>
                    <a:pt x="101" y="314"/>
                  </a:lnTo>
                  <a:lnTo>
                    <a:pt x="127" y="330"/>
                  </a:lnTo>
                  <a:lnTo>
                    <a:pt x="152" y="330"/>
                  </a:lnTo>
                  <a:lnTo>
                    <a:pt x="169" y="322"/>
                  </a:lnTo>
                  <a:lnTo>
                    <a:pt x="194" y="305"/>
                  </a:lnTo>
                  <a:lnTo>
                    <a:pt x="203" y="288"/>
                  </a:lnTo>
                  <a:lnTo>
                    <a:pt x="211" y="263"/>
                  </a:lnTo>
                  <a:lnTo>
                    <a:pt x="203" y="237"/>
                  </a:lnTo>
                  <a:lnTo>
                    <a:pt x="186" y="220"/>
                  </a:lnTo>
                  <a:lnTo>
                    <a:pt x="220" y="204"/>
                  </a:lnTo>
                  <a:lnTo>
                    <a:pt x="254" y="271"/>
                  </a:lnTo>
                  <a:lnTo>
                    <a:pt x="288" y="254"/>
                  </a:lnTo>
                  <a:lnTo>
                    <a:pt x="237" y="170"/>
                  </a:lnTo>
                  <a:lnTo>
                    <a:pt x="135" y="195"/>
                  </a:lnTo>
                  <a:lnTo>
                    <a:pt x="144" y="220"/>
                  </a:lnTo>
                  <a:lnTo>
                    <a:pt x="161" y="229"/>
                  </a:lnTo>
                  <a:lnTo>
                    <a:pt x="169" y="246"/>
                  </a:lnTo>
                  <a:lnTo>
                    <a:pt x="178" y="254"/>
                  </a:lnTo>
                  <a:lnTo>
                    <a:pt x="178" y="271"/>
                  </a:lnTo>
                  <a:lnTo>
                    <a:pt x="169" y="280"/>
                  </a:lnTo>
                  <a:lnTo>
                    <a:pt x="152" y="288"/>
                  </a:lnTo>
                  <a:lnTo>
                    <a:pt x="135" y="297"/>
                  </a:lnTo>
                  <a:lnTo>
                    <a:pt x="127" y="297"/>
                  </a:lnTo>
                  <a:lnTo>
                    <a:pt x="110" y="288"/>
                  </a:lnTo>
                  <a:lnTo>
                    <a:pt x="110" y="280"/>
                  </a:lnTo>
                  <a:lnTo>
                    <a:pt x="101" y="263"/>
                  </a:lnTo>
                  <a:lnTo>
                    <a:pt x="118" y="237"/>
                  </a:lnTo>
                  <a:lnTo>
                    <a:pt x="101" y="212"/>
                  </a:lnTo>
                  <a:close/>
                  <a:moveTo>
                    <a:pt x="330" y="347"/>
                  </a:moveTo>
                  <a:lnTo>
                    <a:pt x="313" y="322"/>
                  </a:lnTo>
                  <a:lnTo>
                    <a:pt x="296" y="314"/>
                  </a:lnTo>
                  <a:lnTo>
                    <a:pt x="254" y="314"/>
                  </a:lnTo>
                  <a:lnTo>
                    <a:pt x="211" y="330"/>
                  </a:lnTo>
                  <a:lnTo>
                    <a:pt x="186" y="347"/>
                  </a:lnTo>
                  <a:lnTo>
                    <a:pt x="169" y="356"/>
                  </a:lnTo>
                  <a:lnTo>
                    <a:pt x="161" y="373"/>
                  </a:lnTo>
                  <a:lnTo>
                    <a:pt x="152" y="381"/>
                  </a:lnTo>
                  <a:lnTo>
                    <a:pt x="144" y="407"/>
                  </a:lnTo>
                  <a:lnTo>
                    <a:pt x="152" y="432"/>
                  </a:lnTo>
                  <a:lnTo>
                    <a:pt x="169" y="457"/>
                  </a:lnTo>
                  <a:lnTo>
                    <a:pt x="186" y="466"/>
                  </a:lnTo>
                  <a:lnTo>
                    <a:pt x="220" y="466"/>
                  </a:lnTo>
                  <a:lnTo>
                    <a:pt x="271" y="449"/>
                  </a:lnTo>
                  <a:lnTo>
                    <a:pt x="296" y="432"/>
                  </a:lnTo>
                  <a:lnTo>
                    <a:pt x="313" y="424"/>
                  </a:lnTo>
                  <a:lnTo>
                    <a:pt x="321" y="407"/>
                  </a:lnTo>
                  <a:lnTo>
                    <a:pt x="330" y="390"/>
                  </a:lnTo>
                  <a:lnTo>
                    <a:pt x="338" y="373"/>
                  </a:lnTo>
                  <a:lnTo>
                    <a:pt x="330" y="347"/>
                  </a:lnTo>
                  <a:close/>
                  <a:moveTo>
                    <a:pt x="305" y="356"/>
                  </a:moveTo>
                  <a:lnTo>
                    <a:pt x="305" y="373"/>
                  </a:lnTo>
                  <a:lnTo>
                    <a:pt x="305" y="381"/>
                  </a:lnTo>
                  <a:lnTo>
                    <a:pt x="296" y="390"/>
                  </a:lnTo>
                  <a:lnTo>
                    <a:pt x="279" y="398"/>
                  </a:lnTo>
                  <a:lnTo>
                    <a:pt x="254" y="415"/>
                  </a:lnTo>
                  <a:lnTo>
                    <a:pt x="220" y="424"/>
                  </a:lnTo>
                  <a:lnTo>
                    <a:pt x="203" y="432"/>
                  </a:lnTo>
                  <a:lnTo>
                    <a:pt x="186" y="432"/>
                  </a:lnTo>
                  <a:lnTo>
                    <a:pt x="178" y="424"/>
                  </a:lnTo>
                  <a:lnTo>
                    <a:pt x="178" y="407"/>
                  </a:lnTo>
                  <a:lnTo>
                    <a:pt x="178" y="398"/>
                  </a:lnTo>
                  <a:lnTo>
                    <a:pt x="186" y="390"/>
                  </a:lnTo>
                  <a:lnTo>
                    <a:pt x="203" y="381"/>
                  </a:lnTo>
                  <a:lnTo>
                    <a:pt x="228" y="364"/>
                  </a:lnTo>
                  <a:lnTo>
                    <a:pt x="254" y="356"/>
                  </a:lnTo>
                  <a:lnTo>
                    <a:pt x="279" y="347"/>
                  </a:lnTo>
                  <a:lnTo>
                    <a:pt x="296" y="347"/>
                  </a:lnTo>
                  <a:lnTo>
                    <a:pt x="305" y="356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1" name="Rectangle 427">
              <a:extLst>
                <a:ext uri="{FF2B5EF4-FFF2-40B4-BE49-F238E27FC236}">
                  <a16:creationId xmlns:a16="http://schemas.microsoft.com/office/drawing/2014/main" id="{F18876DF-4994-4F4C-BD78-53A6F238D9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40000">
              <a:off x="3077" y="436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2" name="Rectangle 428">
              <a:extLst>
                <a:ext uri="{FF2B5EF4-FFF2-40B4-BE49-F238E27FC236}">
                  <a16:creationId xmlns:a16="http://schemas.microsoft.com/office/drawing/2014/main" id="{480670A4-8259-4E31-910F-FA9674ABD0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40000">
              <a:off x="3090" y="438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3" name="Rectangle 429">
              <a:extLst>
                <a:ext uri="{FF2B5EF4-FFF2-40B4-BE49-F238E27FC236}">
                  <a16:creationId xmlns:a16="http://schemas.microsoft.com/office/drawing/2014/main" id="{8088B9FA-139D-4EB7-8618-FB2A7CC2F0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40000">
              <a:off x="3100" y="441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4" name="Rectangle 430">
              <a:extLst>
                <a:ext uri="{FF2B5EF4-FFF2-40B4-BE49-F238E27FC236}">
                  <a16:creationId xmlns:a16="http://schemas.microsoft.com/office/drawing/2014/main" id="{6BD7AEB0-4642-4D32-A26D-43A4E4A33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" y="10"/>
              <a:ext cx="3453" cy="451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AC7973B3-1379-4321-9273-CD7E9FD912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539" y="22803"/>
            <a:ext cx="5513388" cy="7199313"/>
            <a:chOff x="66" y="26"/>
            <a:chExt cx="3473" cy="4535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416AAED1-1768-4010-A70A-B2DB21FD3E0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6" y="26"/>
              <a:ext cx="3473" cy="4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104DD63-5EC9-41D8-AED6-379175322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" y="36"/>
              <a:ext cx="1299" cy="2098"/>
            </a:xfrm>
            <a:custGeom>
              <a:avLst/>
              <a:gdLst>
                <a:gd name="T0" fmla="*/ 0 w 7467"/>
                <a:gd name="T1" fmla="*/ 12054 h 12054"/>
                <a:gd name="T2" fmla="*/ 508 w 7467"/>
                <a:gd name="T3" fmla="*/ 11724 h 12054"/>
                <a:gd name="T4" fmla="*/ 821 w 7467"/>
                <a:gd name="T5" fmla="*/ 11149 h 12054"/>
                <a:gd name="T6" fmla="*/ 1143 w 7467"/>
                <a:gd name="T7" fmla="*/ 10234 h 12054"/>
                <a:gd name="T8" fmla="*/ 1778 w 7467"/>
                <a:gd name="T9" fmla="*/ 9828 h 12054"/>
                <a:gd name="T10" fmla="*/ 2658 w 7467"/>
                <a:gd name="T11" fmla="*/ 9371 h 12054"/>
                <a:gd name="T12" fmla="*/ 2938 w 7467"/>
                <a:gd name="T13" fmla="*/ 9015 h 12054"/>
                <a:gd name="T14" fmla="*/ 3039 w 7467"/>
                <a:gd name="T15" fmla="*/ 8355 h 12054"/>
                <a:gd name="T16" fmla="*/ 3497 w 7467"/>
                <a:gd name="T17" fmla="*/ 7475 h 12054"/>
                <a:gd name="T18" fmla="*/ 4733 w 7467"/>
                <a:gd name="T19" fmla="*/ 6501 h 12054"/>
                <a:gd name="T20" fmla="*/ 6172 w 7467"/>
                <a:gd name="T21" fmla="*/ 5282 h 12054"/>
                <a:gd name="T22" fmla="*/ 6688 w 7467"/>
                <a:gd name="T23" fmla="*/ 4283 h 12054"/>
                <a:gd name="T24" fmla="*/ 7264 w 7467"/>
                <a:gd name="T25" fmla="*/ 3208 h 12054"/>
                <a:gd name="T26" fmla="*/ 7365 w 7467"/>
                <a:gd name="T27" fmla="*/ 2751 h 12054"/>
                <a:gd name="T28" fmla="*/ 7425 w 7467"/>
                <a:gd name="T29" fmla="*/ 1295 h 12054"/>
                <a:gd name="T30" fmla="*/ 7467 w 7467"/>
                <a:gd name="T31" fmla="*/ 576 h 12054"/>
                <a:gd name="T32" fmla="*/ 7450 w 7467"/>
                <a:gd name="T33" fmla="*/ 0 h 1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67" h="12054">
                  <a:moveTo>
                    <a:pt x="0" y="12054"/>
                  </a:moveTo>
                  <a:lnTo>
                    <a:pt x="508" y="11724"/>
                  </a:lnTo>
                  <a:lnTo>
                    <a:pt x="821" y="11149"/>
                  </a:lnTo>
                  <a:lnTo>
                    <a:pt x="1143" y="10234"/>
                  </a:lnTo>
                  <a:lnTo>
                    <a:pt x="1778" y="9828"/>
                  </a:lnTo>
                  <a:lnTo>
                    <a:pt x="2658" y="9371"/>
                  </a:lnTo>
                  <a:lnTo>
                    <a:pt x="2938" y="9015"/>
                  </a:lnTo>
                  <a:lnTo>
                    <a:pt x="3039" y="8355"/>
                  </a:lnTo>
                  <a:lnTo>
                    <a:pt x="3497" y="7475"/>
                  </a:lnTo>
                  <a:lnTo>
                    <a:pt x="4733" y="6501"/>
                  </a:lnTo>
                  <a:lnTo>
                    <a:pt x="6172" y="5282"/>
                  </a:lnTo>
                  <a:lnTo>
                    <a:pt x="6688" y="4283"/>
                  </a:lnTo>
                  <a:lnTo>
                    <a:pt x="7264" y="3208"/>
                  </a:lnTo>
                  <a:lnTo>
                    <a:pt x="7365" y="2751"/>
                  </a:lnTo>
                  <a:lnTo>
                    <a:pt x="7425" y="1295"/>
                  </a:lnTo>
                  <a:lnTo>
                    <a:pt x="7467" y="576"/>
                  </a:lnTo>
                  <a:lnTo>
                    <a:pt x="745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7F80FDE2-30C0-48A1-8675-0F2EDA25B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" y="36"/>
              <a:ext cx="1461" cy="2268"/>
            </a:xfrm>
            <a:custGeom>
              <a:avLst/>
              <a:gdLst>
                <a:gd name="T0" fmla="*/ 0 w 8398"/>
                <a:gd name="T1" fmla="*/ 13028 h 13028"/>
                <a:gd name="T2" fmla="*/ 246 w 8398"/>
                <a:gd name="T3" fmla="*/ 12850 h 13028"/>
                <a:gd name="T4" fmla="*/ 1245 w 8398"/>
                <a:gd name="T5" fmla="*/ 12114 h 13028"/>
                <a:gd name="T6" fmla="*/ 1626 w 8398"/>
                <a:gd name="T7" fmla="*/ 11360 h 13028"/>
                <a:gd name="T8" fmla="*/ 1981 w 8398"/>
                <a:gd name="T9" fmla="*/ 10539 h 13028"/>
                <a:gd name="T10" fmla="*/ 3327 w 8398"/>
                <a:gd name="T11" fmla="*/ 9828 h 13028"/>
                <a:gd name="T12" fmla="*/ 3657 w 8398"/>
                <a:gd name="T13" fmla="*/ 9286 h 13028"/>
                <a:gd name="T14" fmla="*/ 3818 w 8398"/>
                <a:gd name="T15" fmla="*/ 8203 h 13028"/>
                <a:gd name="T16" fmla="*/ 4199 w 8398"/>
                <a:gd name="T17" fmla="*/ 7729 h 13028"/>
                <a:gd name="T18" fmla="*/ 5080 w 8398"/>
                <a:gd name="T19" fmla="*/ 7128 h 13028"/>
                <a:gd name="T20" fmla="*/ 5859 w 8398"/>
                <a:gd name="T21" fmla="*/ 6501 h 13028"/>
                <a:gd name="T22" fmla="*/ 7069 w 8398"/>
                <a:gd name="T23" fmla="*/ 5248 h 13028"/>
                <a:gd name="T24" fmla="*/ 7746 w 8398"/>
                <a:gd name="T25" fmla="*/ 3725 h 13028"/>
                <a:gd name="T26" fmla="*/ 8178 w 8398"/>
                <a:gd name="T27" fmla="*/ 1642 h 13028"/>
                <a:gd name="T28" fmla="*/ 8297 w 8398"/>
                <a:gd name="T29" fmla="*/ 508 h 13028"/>
                <a:gd name="T30" fmla="*/ 8398 w 8398"/>
                <a:gd name="T31" fmla="*/ 0 h 1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98" h="13028">
                  <a:moveTo>
                    <a:pt x="0" y="13028"/>
                  </a:moveTo>
                  <a:lnTo>
                    <a:pt x="246" y="12850"/>
                  </a:lnTo>
                  <a:lnTo>
                    <a:pt x="1245" y="12114"/>
                  </a:lnTo>
                  <a:lnTo>
                    <a:pt x="1626" y="11360"/>
                  </a:lnTo>
                  <a:lnTo>
                    <a:pt x="1981" y="10539"/>
                  </a:lnTo>
                  <a:lnTo>
                    <a:pt x="3327" y="9828"/>
                  </a:lnTo>
                  <a:lnTo>
                    <a:pt x="3657" y="9286"/>
                  </a:lnTo>
                  <a:lnTo>
                    <a:pt x="3818" y="8203"/>
                  </a:lnTo>
                  <a:lnTo>
                    <a:pt x="4199" y="7729"/>
                  </a:lnTo>
                  <a:lnTo>
                    <a:pt x="5080" y="7128"/>
                  </a:lnTo>
                  <a:lnTo>
                    <a:pt x="5859" y="6501"/>
                  </a:lnTo>
                  <a:lnTo>
                    <a:pt x="7069" y="5248"/>
                  </a:lnTo>
                  <a:lnTo>
                    <a:pt x="7746" y="3725"/>
                  </a:lnTo>
                  <a:lnTo>
                    <a:pt x="8178" y="1642"/>
                  </a:lnTo>
                  <a:lnTo>
                    <a:pt x="8297" y="508"/>
                  </a:lnTo>
                  <a:lnTo>
                    <a:pt x="8398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06AD84A-782E-44AE-8F85-04DB20EFE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" y="36"/>
              <a:ext cx="1399" cy="1095"/>
            </a:xfrm>
            <a:custGeom>
              <a:avLst/>
              <a:gdLst>
                <a:gd name="T0" fmla="*/ 0 w 8042"/>
                <a:gd name="T1" fmla="*/ 0 h 6290"/>
                <a:gd name="T2" fmla="*/ 347 w 8042"/>
                <a:gd name="T3" fmla="*/ 1922 h 6290"/>
                <a:gd name="T4" fmla="*/ 584 w 8042"/>
                <a:gd name="T5" fmla="*/ 2777 h 6290"/>
                <a:gd name="T6" fmla="*/ 948 w 8042"/>
                <a:gd name="T7" fmla="*/ 3251 h 6290"/>
                <a:gd name="T8" fmla="*/ 1354 w 8042"/>
                <a:gd name="T9" fmla="*/ 3564 h 6290"/>
                <a:gd name="T10" fmla="*/ 1947 w 8042"/>
                <a:gd name="T11" fmla="*/ 4055 h 6290"/>
                <a:gd name="T12" fmla="*/ 2353 w 8042"/>
                <a:gd name="T13" fmla="*/ 4707 h 6290"/>
                <a:gd name="T14" fmla="*/ 2556 w 8042"/>
                <a:gd name="T15" fmla="*/ 5384 h 6290"/>
                <a:gd name="T16" fmla="*/ 2836 w 8042"/>
                <a:gd name="T17" fmla="*/ 5960 h 6290"/>
                <a:gd name="T18" fmla="*/ 3166 w 8042"/>
                <a:gd name="T19" fmla="*/ 6290 h 6290"/>
                <a:gd name="T20" fmla="*/ 3767 w 8042"/>
                <a:gd name="T21" fmla="*/ 6290 h 6290"/>
                <a:gd name="T22" fmla="*/ 5299 w 8042"/>
                <a:gd name="T23" fmla="*/ 5993 h 6290"/>
                <a:gd name="T24" fmla="*/ 7416 w 8042"/>
                <a:gd name="T25" fmla="*/ 5316 h 6290"/>
                <a:gd name="T26" fmla="*/ 8042 w 8042"/>
                <a:gd name="T27" fmla="*/ 5130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42" h="6290">
                  <a:moveTo>
                    <a:pt x="0" y="0"/>
                  </a:moveTo>
                  <a:lnTo>
                    <a:pt x="347" y="1922"/>
                  </a:lnTo>
                  <a:lnTo>
                    <a:pt x="584" y="2777"/>
                  </a:lnTo>
                  <a:lnTo>
                    <a:pt x="948" y="3251"/>
                  </a:lnTo>
                  <a:lnTo>
                    <a:pt x="1354" y="3564"/>
                  </a:lnTo>
                  <a:lnTo>
                    <a:pt x="1947" y="4055"/>
                  </a:lnTo>
                  <a:lnTo>
                    <a:pt x="2353" y="4707"/>
                  </a:lnTo>
                  <a:lnTo>
                    <a:pt x="2556" y="5384"/>
                  </a:lnTo>
                  <a:lnTo>
                    <a:pt x="2836" y="5960"/>
                  </a:lnTo>
                  <a:lnTo>
                    <a:pt x="3166" y="6290"/>
                  </a:lnTo>
                  <a:lnTo>
                    <a:pt x="3767" y="6290"/>
                  </a:lnTo>
                  <a:lnTo>
                    <a:pt x="5299" y="5993"/>
                  </a:lnTo>
                  <a:lnTo>
                    <a:pt x="7416" y="5316"/>
                  </a:lnTo>
                  <a:lnTo>
                    <a:pt x="8042" y="513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7AA4A718-C6AF-44B6-9736-09F4135F1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36"/>
              <a:ext cx="1274" cy="940"/>
            </a:xfrm>
            <a:custGeom>
              <a:avLst/>
              <a:gdLst>
                <a:gd name="T0" fmla="*/ 7323 w 7323"/>
                <a:gd name="T1" fmla="*/ 4258 h 5401"/>
                <a:gd name="T2" fmla="*/ 7239 w 7323"/>
                <a:gd name="T3" fmla="*/ 4326 h 5401"/>
                <a:gd name="T4" fmla="*/ 5884 w 7323"/>
                <a:gd name="T5" fmla="*/ 4918 h 5401"/>
                <a:gd name="T6" fmla="*/ 4081 w 7323"/>
                <a:gd name="T7" fmla="*/ 5401 h 5401"/>
                <a:gd name="T8" fmla="*/ 2896 w 7323"/>
                <a:gd name="T9" fmla="*/ 5223 h 5401"/>
                <a:gd name="T10" fmla="*/ 2074 w 7323"/>
                <a:gd name="T11" fmla="*/ 4207 h 5401"/>
                <a:gd name="T12" fmla="*/ 1329 w 7323"/>
                <a:gd name="T13" fmla="*/ 3318 h 5401"/>
                <a:gd name="T14" fmla="*/ 788 w 7323"/>
                <a:gd name="T15" fmla="*/ 2929 h 5401"/>
                <a:gd name="T16" fmla="*/ 407 w 7323"/>
                <a:gd name="T17" fmla="*/ 2455 h 5401"/>
                <a:gd name="T18" fmla="*/ 195 w 7323"/>
                <a:gd name="T19" fmla="*/ 1955 h 5401"/>
                <a:gd name="T20" fmla="*/ 0 w 7323"/>
                <a:gd name="T21" fmla="*/ 1007 h 5401"/>
                <a:gd name="T22" fmla="*/ 51 w 7323"/>
                <a:gd name="T23" fmla="*/ 415 h 5401"/>
                <a:gd name="T24" fmla="*/ 76 w 7323"/>
                <a:gd name="T25" fmla="*/ 0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23" h="5401">
                  <a:moveTo>
                    <a:pt x="7323" y="4258"/>
                  </a:moveTo>
                  <a:lnTo>
                    <a:pt x="7239" y="4326"/>
                  </a:lnTo>
                  <a:lnTo>
                    <a:pt x="5884" y="4918"/>
                  </a:lnTo>
                  <a:lnTo>
                    <a:pt x="4081" y="5401"/>
                  </a:lnTo>
                  <a:lnTo>
                    <a:pt x="2896" y="5223"/>
                  </a:lnTo>
                  <a:lnTo>
                    <a:pt x="2074" y="4207"/>
                  </a:lnTo>
                  <a:lnTo>
                    <a:pt x="1329" y="3318"/>
                  </a:lnTo>
                  <a:lnTo>
                    <a:pt x="788" y="2929"/>
                  </a:lnTo>
                  <a:lnTo>
                    <a:pt x="407" y="2455"/>
                  </a:lnTo>
                  <a:lnTo>
                    <a:pt x="195" y="1955"/>
                  </a:lnTo>
                  <a:lnTo>
                    <a:pt x="0" y="1007"/>
                  </a:lnTo>
                  <a:lnTo>
                    <a:pt x="51" y="415"/>
                  </a:lnTo>
                  <a:lnTo>
                    <a:pt x="76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6A413F32-D9C4-42CA-A207-DB43E193C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7" y="3098"/>
              <a:ext cx="1192" cy="1453"/>
            </a:xfrm>
            <a:custGeom>
              <a:avLst/>
              <a:gdLst>
                <a:gd name="T0" fmla="*/ 153 w 6849"/>
                <a:gd name="T1" fmla="*/ 8346 h 8346"/>
                <a:gd name="T2" fmla="*/ 0 w 6849"/>
                <a:gd name="T3" fmla="*/ 7957 h 8346"/>
                <a:gd name="T4" fmla="*/ 17 w 6849"/>
                <a:gd name="T5" fmla="*/ 7449 h 8346"/>
                <a:gd name="T6" fmla="*/ 263 w 6849"/>
                <a:gd name="T7" fmla="*/ 7246 h 8346"/>
                <a:gd name="T8" fmla="*/ 915 w 6849"/>
                <a:gd name="T9" fmla="*/ 7051 h 8346"/>
                <a:gd name="T10" fmla="*/ 1668 w 6849"/>
                <a:gd name="T11" fmla="*/ 6865 h 8346"/>
                <a:gd name="T12" fmla="*/ 1981 w 6849"/>
                <a:gd name="T13" fmla="*/ 6586 h 8346"/>
                <a:gd name="T14" fmla="*/ 2015 w 6849"/>
                <a:gd name="T15" fmla="*/ 6281 h 8346"/>
                <a:gd name="T16" fmla="*/ 1948 w 6849"/>
                <a:gd name="T17" fmla="*/ 5951 h 8346"/>
                <a:gd name="T18" fmla="*/ 1778 w 6849"/>
                <a:gd name="T19" fmla="*/ 5392 h 8346"/>
                <a:gd name="T20" fmla="*/ 1753 w 6849"/>
                <a:gd name="T21" fmla="*/ 4892 h 8346"/>
                <a:gd name="T22" fmla="*/ 2125 w 6849"/>
                <a:gd name="T23" fmla="*/ 4698 h 8346"/>
                <a:gd name="T24" fmla="*/ 3023 w 6849"/>
                <a:gd name="T25" fmla="*/ 4545 h 8346"/>
                <a:gd name="T26" fmla="*/ 3742 w 6849"/>
                <a:gd name="T27" fmla="*/ 4249 h 8346"/>
                <a:gd name="T28" fmla="*/ 3979 w 6849"/>
                <a:gd name="T29" fmla="*/ 3665 h 8346"/>
                <a:gd name="T30" fmla="*/ 3937 w 6849"/>
                <a:gd name="T31" fmla="*/ 2793 h 8346"/>
                <a:gd name="T32" fmla="*/ 3836 w 6849"/>
                <a:gd name="T33" fmla="*/ 1430 h 8346"/>
                <a:gd name="T34" fmla="*/ 3920 w 6849"/>
                <a:gd name="T35" fmla="*/ 753 h 8346"/>
                <a:gd name="T36" fmla="*/ 4276 w 6849"/>
                <a:gd name="T37" fmla="*/ 220 h 8346"/>
                <a:gd name="T38" fmla="*/ 4970 w 6849"/>
                <a:gd name="T39" fmla="*/ 0 h 8346"/>
                <a:gd name="T40" fmla="*/ 5910 w 6849"/>
                <a:gd name="T41" fmla="*/ 50 h 8346"/>
                <a:gd name="T42" fmla="*/ 6536 w 6849"/>
                <a:gd name="T43" fmla="*/ 203 h 8346"/>
                <a:gd name="T44" fmla="*/ 6849 w 6849"/>
                <a:gd name="T45" fmla="*/ 228 h 8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49" h="8346">
                  <a:moveTo>
                    <a:pt x="153" y="8346"/>
                  </a:moveTo>
                  <a:lnTo>
                    <a:pt x="0" y="7957"/>
                  </a:lnTo>
                  <a:lnTo>
                    <a:pt x="17" y="7449"/>
                  </a:lnTo>
                  <a:lnTo>
                    <a:pt x="263" y="7246"/>
                  </a:lnTo>
                  <a:lnTo>
                    <a:pt x="915" y="7051"/>
                  </a:lnTo>
                  <a:lnTo>
                    <a:pt x="1668" y="6865"/>
                  </a:lnTo>
                  <a:lnTo>
                    <a:pt x="1981" y="6586"/>
                  </a:lnTo>
                  <a:lnTo>
                    <a:pt x="2015" y="6281"/>
                  </a:lnTo>
                  <a:lnTo>
                    <a:pt x="1948" y="5951"/>
                  </a:lnTo>
                  <a:lnTo>
                    <a:pt x="1778" y="5392"/>
                  </a:lnTo>
                  <a:lnTo>
                    <a:pt x="1753" y="4892"/>
                  </a:lnTo>
                  <a:lnTo>
                    <a:pt x="2125" y="4698"/>
                  </a:lnTo>
                  <a:lnTo>
                    <a:pt x="3023" y="4545"/>
                  </a:lnTo>
                  <a:lnTo>
                    <a:pt x="3742" y="4249"/>
                  </a:lnTo>
                  <a:lnTo>
                    <a:pt x="3979" y="3665"/>
                  </a:lnTo>
                  <a:lnTo>
                    <a:pt x="3937" y="2793"/>
                  </a:lnTo>
                  <a:lnTo>
                    <a:pt x="3836" y="1430"/>
                  </a:lnTo>
                  <a:lnTo>
                    <a:pt x="3920" y="753"/>
                  </a:lnTo>
                  <a:lnTo>
                    <a:pt x="4276" y="220"/>
                  </a:lnTo>
                  <a:lnTo>
                    <a:pt x="4970" y="0"/>
                  </a:lnTo>
                  <a:lnTo>
                    <a:pt x="5910" y="50"/>
                  </a:lnTo>
                  <a:lnTo>
                    <a:pt x="6536" y="203"/>
                  </a:lnTo>
                  <a:lnTo>
                    <a:pt x="6849" y="228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F003F5DF-77BD-4494-B765-FB7D4127C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2975"/>
              <a:ext cx="1345" cy="1576"/>
            </a:xfrm>
            <a:custGeom>
              <a:avLst/>
              <a:gdLst>
                <a:gd name="T0" fmla="*/ 7729 w 7729"/>
                <a:gd name="T1" fmla="*/ 127 h 9057"/>
                <a:gd name="T2" fmla="*/ 6874 w 7729"/>
                <a:gd name="T3" fmla="*/ 0 h 9057"/>
                <a:gd name="T4" fmla="*/ 5731 w 7729"/>
                <a:gd name="T5" fmla="*/ 59 h 9057"/>
                <a:gd name="T6" fmla="*/ 4851 w 7729"/>
                <a:gd name="T7" fmla="*/ 355 h 9057"/>
                <a:gd name="T8" fmla="*/ 4504 w 7729"/>
                <a:gd name="T9" fmla="*/ 592 h 9057"/>
                <a:gd name="T10" fmla="*/ 4267 w 7729"/>
                <a:gd name="T11" fmla="*/ 1024 h 9057"/>
                <a:gd name="T12" fmla="*/ 4030 w 7729"/>
                <a:gd name="T13" fmla="*/ 2421 h 9057"/>
                <a:gd name="T14" fmla="*/ 4106 w 7729"/>
                <a:gd name="T15" fmla="*/ 3335 h 9057"/>
                <a:gd name="T16" fmla="*/ 4182 w 7729"/>
                <a:gd name="T17" fmla="*/ 4020 h 9057"/>
                <a:gd name="T18" fmla="*/ 4072 w 7729"/>
                <a:gd name="T19" fmla="*/ 4266 h 9057"/>
                <a:gd name="T20" fmla="*/ 3818 w 7729"/>
                <a:gd name="T21" fmla="*/ 4401 h 9057"/>
                <a:gd name="T22" fmla="*/ 3014 w 7729"/>
                <a:gd name="T23" fmla="*/ 4706 h 9057"/>
                <a:gd name="T24" fmla="*/ 2142 w 7729"/>
                <a:gd name="T25" fmla="*/ 5062 h 9057"/>
                <a:gd name="T26" fmla="*/ 1905 w 7729"/>
                <a:gd name="T27" fmla="*/ 5434 h 9057"/>
                <a:gd name="T28" fmla="*/ 1947 w 7729"/>
                <a:gd name="T29" fmla="*/ 5730 h 9057"/>
                <a:gd name="T30" fmla="*/ 2023 w 7729"/>
                <a:gd name="T31" fmla="*/ 6247 h 9057"/>
                <a:gd name="T32" fmla="*/ 2294 w 7729"/>
                <a:gd name="T33" fmla="*/ 6772 h 9057"/>
                <a:gd name="T34" fmla="*/ 2218 w 7729"/>
                <a:gd name="T35" fmla="*/ 7059 h 9057"/>
                <a:gd name="T36" fmla="*/ 1465 w 7729"/>
                <a:gd name="T37" fmla="*/ 7271 h 9057"/>
                <a:gd name="T38" fmla="*/ 787 w 7729"/>
                <a:gd name="T39" fmla="*/ 7449 h 9057"/>
                <a:gd name="T40" fmla="*/ 271 w 7729"/>
                <a:gd name="T41" fmla="*/ 7754 h 9057"/>
                <a:gd name="T42" fmla="*/ 161 w 7729"/>
                <a:gd name="T43" fmla="*/ 7948 h 9057"/>
                <a:gd name="T44" fmla="*/ 0 w 7729"/>
                <a:gd name="T45" fmla="*/ 8397 h 9057"/>
                <a:gd name="T46" fmla="*/ 118 w 7729"/>
                <a:gd name="T47" fmla="*/ 9057 h 9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29" h="9057">
                  <a:moveTo>
                    <a:pt x="7729" y="127"/>
                  </a:moveTo>
                  <a:lnTo>
                    <a:pt x="6874" y="0"/>
                  </a:lnTo>
                  <a:lnTo>
                    <a:pt x="5731" y="59"/>
                  </a:lnTo>
                  <a:lnTo>
                    <a:pt x="4851" y="355"/>
                  </a:lnTo>
                  <a:lnTo>
                    <a:pt x="4504" y="592"/>
                  </a:lnTo>
                  <a:lnTo>
                    <a:pt x="4267" y="1024"/>
                  </a:lnTo>
                  <a:lnTo>
                    <a:pt x="4030" y="2421"/>
                  </a:lnTo>
                  <a:lnTo>
                    <a:pt x="4106" y="3335"/>
                  </a:lnTo>
                  <a:lnTo>
                    <a:pt x="4182" y="4020"/>
                  </a:lnTo>
                  <a:lnTo>
                    <a:pt x="4072" y="4266"/>
                  </a:lnTo>
                  <a:lnTo>
                    <a:pt x="3818" y="4401"/>
                  </a:lnTo>
                  <a:lnTo>
                    <a:pt x="3014" y="4706"/>
                  </a:lnTo>
                  <a:lnTo>
                    <a:pt x="2142" y="5062"/>
                  </a:lnTo>
                  <a:lnTo>
                    <a:pt x="1905" y="5434"/>
                  </a:lnTo>
                  <a:lnTo>
                    <a:pt x="1947" y="5730"/>
                  </a:lnTo>
                  <a:lnTo>
                    <a:pt x="2023" y="6247"/>
                  </a:lnTo>
                  <a:lnTo>
                    <a:pt x="2294" y="6772"/>
                  </a:lnTo>
                  <a:lnTo>
                    <a:pt x="2218" y="7059"/>
                  </a:lnTo>
                  <a:lnTo>
                    <a:pt x="1465" y="7271"/>
                  </a:lnTo>
                  <a:lnTo>
                    <a:pt x="787" y="7449"/>
                  </a:lnTo>
                  <a:lnTo>
                    <a:pt x="271" y="7754"/>
                  </a:lnTo>
                  <a:lnTo>
                    <a:pt x="161" y="7948"/>
                  </a:lnTo>
                  <a:lnTo>
                    <a:pt x="0" y="8397"/>
                  </a:lnTo>
                  <a:lnTo>
                    <a:pt x="118" y="905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1612A00-5091-4B1F-A980-34610AE75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" y="2864"/>
              <a:ext cx="129" cy="725"/>
            </a:xfrm>
            <a:custGeom>
              <a:avLst/>
              <a:gdLst>
                <a:gd name="T0" fmla="*/ 0 w 745"/>
                <a:gd name="T1" fmla="*/ 4165 h 4165"/>
                <a:gd name="T2" fmla="*/ 364 w 745"/>
                <a:gd name="T3" fmla="*/ 3716 h 4165"/>
                <a:gd name="T4" fmla="*/ 703 w 745"/>
                <a:gd name="T5" fmla="*/ 3047 h 4165"/>
                <a:gd name="T6" fmla="*/ 745 w 745"/>
                <a:gd name="T7" fmla="*/ 2361 h 4165"/>
                <a:gd name="T8" fmla="*/ 660 w 745"/>
                <a:gd name="T9" fmla="*/ 1820 h 4165"/>
                <a:gd name="T10" fmla="*/ 474 w 745"/>
                <a:gd name="T11" fmla="*/ 1083 h 4165"/>
                <a:gd name="T12" fmla="*/ 262 w 745"/>
                <a:gd name="T13" fmla="*/ 372 h 4165"/>
                <a:gd name="T14" fmla="*/ 0 w 745"/>
                <a:gd name="T15" fmla="*/ 0 h 4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5" h="4165">
                  <a:moveTo>
                    <a:pt x="0" y="4165"/>
                  </a:moveTo>
                  <a:lnTo>
                    <a:pt x="364" y="3716"/>
                  </a:lnTo>
                  <a:lnTo>
                    <a:pt x="703" y="3047"/>
                  </a:lnTo>
                  <a:lnTo>
                    <a:pt x="745" y="2361"/>
                  </a:lnTo>
                  <a:lnTo>
                    <a:pt x="660" y="1820"/>
                  </a:lnTo>
                  <a:lnTo>
                    <a:pt x="474" y="1083"/>
                  </a:lnTo>
                  <a:lnTo>
                    <a:pt x="262" y="372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501DAE12-ACCD-45A6-BC4D-453F37BE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" y="1100"/>
              <a:ext cx="2933" cy="3451"/>
            </a:xfrm>
            <a:custGeom>
              <a:avLst/>
              <a:gdLst>
                <a:gd name="T0" fmla="*/ 3573 w 16856"/>
                <a:gd name="T1" fmla="*/ 19529 h 19825"/>
                <a:gd name="T2" fmla="*/ 6849 w 16856"/>
                <a:gd name="T3" fmla="*/ 16668 h 19825"/>
                <a:gd name="T4" fmla="*/ 8491 w 16856"/>
                <a:gd name="T5" fmla="*/ 15855 h 19825"/>
                <a:gd name="T6" fmla="*/ 8915 w 16856"/>
                <a:gd name="T7" fmla="*/ 15161 h 19825"/>
                <a:gd name="T8" fmla="*/ 9490 w 16856"/>
                <a:gd name="T9" fmla="*/ 14365 h 19825"/>
                <a:gd name="T10" fmla="*/ 11446 w 16856"/>
                <a:gd name="T11" fmla="*/ 12664 h 19825"/>
                <a:gd name="T12" fmla="*/ 12708 w 16856"/>
                <a:gd name="T13" fmla="*/ 9557 h 19825"/>
                <a:gd name="T14" fmla="*/ 14316 w 16856"/>
                <a:gd name="T15" fmla="*/ 8338 h 19825"/>
                <a:gd name="T16" fmla="*/ 16856 w 16856"/>
                <a:gd name="T17" fmla="*/ 7280 h 19825"/>
                <a:gd name="T18" fmla="*/ 15518 w 16856"/>
                <a:gd name="T19" fmla="*/ 6764 h 19825"/>
                <a:gd name="T20" fmla="*/ 15586 w 16856"/>
                <a:gd name="T21" fmla="*/ 4850 h 19825"/>
                <a:gd name="T22" fmla="*/ 14079 w 16856"/>
                <a:gd name="T23" fmla="*/ 5324 h 19825"/>
                <a:gd name="T24" fmla="*/ 12928 w 16856"/>
                <a:gd name="T25" fmla="*/ 5045 h 19825"/>
                <a:gd name="T26" fmla="*/ 11455 w 16856"/>
                <a:gd name="T27" fmla="*/ 3208 h 19825"/>
                <a:gd name="T28" fmla="*/ 10870 w 16856"/>
                <a:gd name="T29" fmla="*/ 1456 h 19825"/>
                <a:gd name="T30" fmla="*/ 10312 w 16856"/>
                <a:gd name="T31" fmla="*/ 0 h 19825"/>
                <a:gd name="T32" fmla="*/ 10227 w 16856"/>
                <a:gd name="T33" fmla="*/ 770 h 19825"/>
                <a:gd name="T34" fmla="*/ 10100 w 16856"/>
                <a:gd name="T35" fmla="*/ 1727 h 19825"/>
                <a:gd name="T36" fmla="*/ 9245 w 16856"/>
                <a:gd name="T37" fmla="*/ 2074 h 19825"/>
                <a:gd name="T38" fmla="*/ 10176 w 16856"/>
                <a:gd name="T39" fmla="*/ 2319 h 19825"/>
                <a:gd name="T40" fmla="*/ 10625 w 16856"/>
                <a:gd name="T41" fmla="*/ 3242 h 19825"/>
                <a:gd name="T42" fmla="*/ 10329 w 16856"/>
                <a:gd name="T43" fmla="*/ 5722 h 19825"/>
                <a:gd name="T44" fmla="*/ 9033 w 16856"/>
                <a:gd name="T45" fmla="*/ 7813 h 19825"/>
                <a:gd name="T46" fmla="*/ 8652 w 16856"/>
                <a:gd name="T47" fmla="*/ 9100 h 19825"/>
                <a:gd name="T48" fmla="*/ 7323 w 16856"/>
                <a:gd name="T49" fmla="*/ 10717 h 19825"/>
                <a:gd name="T50" fmla="*/ 6629 w 16856"/>
                <a:gd name="T51" fmla="*/ 12240 h 19825"/>
                <a:gd name="T52" fmla="*/ 5384 w 16856"/>
                <a:gd name="T53" fmla="*/ 12410 h 19825"/>
                <a:gd name="T54" fmla="*/ 4360 w 16856"/>
                <a:gd name="T55" fmla="*/ 11800 h 19825"/>
                <a:gd name="T56" fmla="*/ 3640 w 16856"/>
                <a:gd name="T57" fmla="*/ 11453 h 19825"/>
                <a:gd name="T58" fmla="*/ 4199 w 16856"/>
                <a:gd name="T59" fmla="*/ 14120 h 19825"/>
                <a:gd name="T60" fmla="*/ 3480 w 16856"/>
                <a:gd name="T61" fmla="*/ 15381 h 19825"/>
                <a:gd name="T62" fmla="*/ 423 w 16856"/>
                <a:gd name="T63" fmla="*/ 16609 h 19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56" h="19825">
                  <a:moveTo>
                    <a:pt x="3353" y="19825"/>
                  </a:moveTo>
                  <a:lnTo>
                    <a:pt x="3573" y="19529"/>
                  </a:lnTo>
                  <a:lnTo>
                    <a:pt x="4766" y="18412"/>
                  </a:lnTo>
                  <a:lnTo>
                    <a:pt x="6849" y="16668"/>
                  </a:lnTo>
                  <a:lnTo>
                    <a:pt x="7941" y="15974"/>
                  </a:lnTo>
                  <a:lnTo>
                    <a:pt x="8491" y="15855"/>
                  </a:lnTo>
                  <a:lnTo>
                    <a:pt x="8872" y="15635"/>
                  </a:lnTo>
                  <a:lnTo>
                    <a:pt x="8915" y="15161"/>
                  </a:lnTo>
                  <a:lnTo>
                    <a:pt x="9059" y="14822"/>
                  </a:lnTo>
                  <a:lnTo>
                    <a:pt x="9490" y="14365"/>
                  </a:lnTo>
                  <a:lnTo>
                    <a:pt x="10439" y="13544"/>
                  </a:lnTo>
                  <a:lnTo>
                    <a:pt x="11446" y="12664"/>
                  </a:lnTo>
                  <a:lnTo>
                    <a:pt x="12208" y="10234"/>
                  </a:lnTo>
                  <a:lnTo>
                    <a:pt x="12708" y="9557"/>
                  </a:lnTo>
                  <a:lnTo>
                    <a:pt x="13266" y="9100"/>
                  </a:lnTo>
                  <a:lnTo>
                    <a:pt x="14316" y="8338"/>
                  </a:lnTo>
                  <a:lnTo>
                    <a:pt x="15256" y="8076"/>
                  </a:lnTo>
                  <a:lnTo>
                    <a:pt x="16856" y="7280"/>
                  </a:lnTo>
                  <a:lnTo>
                    <a:pt x="16712" y="7238"/>
                  </a:lnTo>
                  <a:lnTo>
                    <a:pt x="15518" y="6764"/>
                  </a:lnTo>
                  <a:lnTo>
                    <a:pt x="15256" y="6273"/>
                  </a:lnTo>
                  <a:lnTo>
                    <a:pt x="15586" y="4850"/>
                  </a:lnTo>
                  <a:lnTo>
                    <a:pt x="15010" y="5130"/>
                  </a:lnTo>
                  <a:lnTo>
                    <a:pt x="14079" y="5324"/>
                  </a:lnTo>
                  <a:lnTo>
                    <a:pt x="13410" y="5324"/>
                  </a:lnTo>
                  <a:lnTo>
                    <a:pt x="12928" y="5045"/>
                  </a:lnTo>
                  <a:lnTo>
                    <a:pt x="12242" y="4630"/>
                  </a:lnTo>
                  <a:lnTo>
                    <a:pt x="11455" y="3208"/>
                  </a:lnTo>
                  <a:lnTo>
                    <a:pt x="11311" y="2455"/>
                  </a:lnTo>
                  <a:lnTo>
                    <a:pt x="10870" y="1456"/>
                  </a:lnTo>
                  <a:lnTo>
                    <a:pt x="10473" y="347"/>
                  </a:lnTo>
                  <a:lnTo>
                    <a:pt x="10312" y="0"/>
                  </a:lnTo>
                  <a:lnTo>
                    <a:pt x="10134" y="322"/>
                  </a:lnTo>
                  <a:lnTo>
                    <a:pt x="10227" y="770"/>
                  </a:lnTo>
                  <a:lnTo>
                    <a:pt x="10219" y="1337"/>
                  </a:lnTo>
                  <a:lnTo>
                    <a:pt x="10100" y="1727"/>
                  </a:lnTo>
                  <a:lnTo>
                    <a:pt x="9524" y="1921"/>
                  </a:lnTo>
                  <a:lnTo>
                    <a:pt x="9245" y="2074"/>
                  </a:lnTo>
                  <a:lnTo>
                    <a:pt x="9516" y="2235"/>
                  </a:lnTo>
                  <a:lnTo>
                    <a:pt x="10176" y="2319"/>
                  </a:lnTo>
                  <a:lnTo>
                    <a:pt x="10337" y="2607"/>
                  </a:lnTo>
                  <a:lnTo>
                    <a:pt x="10625" y="3242"/>
                  </a:lnTo>
                  <a:lnTo>
                    <a:pt x="10489" y="4122"/>
                  </a:lnTo>
                  <a:lnTo>
                    <a:pt x="10329" y="5722"/>
                  </a:lnTo>
                  <a:lnTo>
                    <a:pt x="9829" y="6814"/>
                  </a:lnTo>
                  <a:lnTo>
                    <a:pt x="9033" y="7813"/>
                  </a:lnTo>
                  <a:lnTo>
                    <a:pt x="8796" y="8651"/>
                  </a:lnTo>
                  <a:lnTo>
                    <a:pt x="8652" y="9100"/>
                  </a:lnTo>
                  <a:lnTo>
                    <a:pt x="8043" y="9828"/>
                  </a:lnTo>
                  <a:lnTo>
                    <a:pt x="7323" y="10717"/>
                  </a:lnTo>
                  <a:lnTo>
                    <a:pt x="6985" y="11512"/>
                  </a:lnTo>
                  <a:lnTo>
                    <a:pt x="6629" y="12240"/>
                  </a:lnTo>
                  <a:lnTo>
                    <a:pt x="6113" y="12494"/>
                  </a:lnTo>
                  <a:lnTo>
                    <a:pt x="5384" y="12410"/>
                  </a:lnTo>
                  <a:lnTo>
                    <a:pt x="4834" y="12224"/>
                  </a:lnTo>
                  <a:lnTo>
                    <a:pt x="4360" y="11800"/>
                  </a:lnTo>
                  <a:lnTo>
                    <a:pt x="3734" y="11208"/>
                  </a:lnTo>
                  <a:lnTo>
                    <a:pt x="3640" y="11453"/>
                  </a:lnTo>
                  <a:lnTo>
                    <a:pt x="3886" y="12088"/>
                  </a:lnTo>
                  <a:lnTo>
                    <a:pt x="4199" y="14120"/>
                  </a:lnTo>
                  <a:lnTo>
                    <a:pt x="4013" y="14678"/>
                  </a:lnTo>
                  <a:lnTo>
                    <a:pt x="3480" y="15381"/>
                  </a:lnTo>
                  <a:lnTo>
                    <a:pt x="1863" y="15957"/>
                  </a:lnTo>
                  <a:lnTo>
                    <a:pt x="423" y="16609"/>
                  </a:lnTo>
                  <a:lnTo>
                    <a:pt x="0" y="1669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4C691488-D2ED-4B45-99C3-AFF0FF6A2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" y="892"/>
              <a:ext cx="3234" cy="3659"/>
            </a:xfrm>
            <a:custGeom>
              <a:avLst/>
              <a:gdLst>
                <a:gd name="T0" fmla="*/ 4292 w 18583"/>
                <a:gd name="T1" fmla="*/ 20689 h 21019"/>
                <a:gd name="T2" fmla="*/ 6366 w 18583"/>
                <a:gd name="T3" fmla="*/ 19013 h 21019"/>
                <a:gd name="T4" fmla="*/ 7713 w 18583"/>
                <a:gd name="T5" fmla="*/ 17794 h 21019"/>
                <a:gd name="T6" fmla="*/ 9363 w 18583"/>
                <a:gd name="T7" fmla="*/ 17667 h 21019"/>
                <a:gd name="T8" fmla="*/ 9617 w 18583"/>
                <a:gd name="T9" fmla="*/ 16296 h 21019"/>
                <a:gd name="T10" fmla="*/ 10701 w 18583"/>
                <a:gd name="T11" fmla="*/ 15280 h 21019"/>
                <a:gd name="T12" fmla="*/ 12115 w 18583"/>
                <a:gd name="T13" fmla="*/ 13291 h 21019"/>
                <a:gd name="T14" fmla="*/ 12835 w 18583"/>
                <a:gd name="T15" fmla="*/ 11868 h 21019"/>
                <a:gd name="T16" fmla="*/ 14706 w 18583"/>
                <a:gd name="T17" fmla="*/ 10150 h 21019"/>
                <a:gd name="T18" fmla="*/ 18278 w 18583"/>
                <a:gd name="T19" fmla="*/ 8804 h 21019"/>
                <a:gd name="T20" fmla="*/ 18041 w 18583"/>
                <a:gd name="T21" fmla="*/ 8245 h 21019"/>
                <a:gd name="T22" fmla="*/ 16111 w 18583"/>
                <a:gd name="T23" fmla="*/ 7086 h 21019"/>
                <a:gd name="T24" fmla="*/ 16627 w 18583"/>
                <a:gd name="T25" fmla="*/ 5748 h 21019"/>
                <a:gd name="T26" fmla="*/ 16085 w 18583"/>
                <a:gd name="T27" fmla="*/ 5316 h 21019"/>
                <a:gd name="T28" fmla="*/ 14223 w 18583"/>
                <a:gd name="T29" fmla="*/ 6011 h 21019"/>
                <a:gd name="T30" fmla="*/ 12691 w 18583"/>
                <a:gd name="T31" fmla="*/ 5105 h 21019"/>
                <a:gd name="T32" fmla="*/ 11675 w 18583"/>
                <a:gd name="T33" fmla="*/ 3115 h 21019"/>
                <a:gd name="T34" fmla="*/ 10777 w 18583"/>
                <a:gd name="T35" fmla="*/ 881 h 21019"/>
                <a:gd name="T36" fmla="*/ 10159 w 18583"/>
                <a:gd name="T37" fmla="*/ 0 h 21019"/>
                <a:gd name="T38" fmla="*/ 9855 w 18583"/>
                <a:gd name="T39" fmla="*/ 534 h 21019"/>
                <a:gd name="T40" fmla="*/ 9744 w 18583"/>
                <a:gd name="T41" fmla="*/ 1770 h 21019"/>
                <a:gd name="T42" fmla="*/ 9042 w 18583"/>
                <a:gd name="T43" fmla="*/ 2616 h 21019"/>
                <a:gd name="T44" fmla="*/ 7899 w 18583"/>
                <a:gd name="T45" fmla="*/ 3149 h 21019"/>
                <a:gd name="T46" fmla="*/ 9685 w 18583"/>
                <a:gd name="T47" fmla="*/ 3970 h 21019"/>
                <a:gd name="T48" fmla="*/ 10058 w 18583"/>
                <a:gd name="T49" fmla="*/ 5139 h 21019"/>
                <a:gd name="T50" fmla="*/ 9948 w 18583"/>
                <a:gd name="T51" fmla="*/ 6992 h 21019"/>
                <a:gd name="T52" fmla="*/ 9406 w 18583"/>
                <a:gd name="T53" fmla="*/ 7958 h 21019"/>
                <a:gd name="T54" fmla="*/ 8466 w 18583"/>
                <a:gd name="T55" fmla="*/ 8660 h 21019"/>
                <a:gd name="T56" fmla="*/ 8204 w 18583"/>
                <a:gd name="T57" fmla="*/ 9854 h 21019"/>
                <a:gd name="T58" fmla="*/ 7738 w 18583"/>
                <a:gd name="T59" fmla="*/ 10827 h 21019"/>
                <a:gd name="T60" fmla="*/ 6731 w 18583"/>
                <a:gd name="T61" fmla="*/ 11801 h 21019"/>
                <a:gd name="T62" fmla="*/ 5960 w 18583"/>
                <a:gd name="T63" fmla="*/ 13155 h 21019"/>
                <a:gd name="T64" fmla="*/ 4876 w 18583"/>
                <a:gd name="T65" fmla="*/ 12766 h 21019"/>
                <a:gd name="T66" fmla="*/ 3437 w 18583"/>
                <a:gd name="T67" fmla="*/ 11047 h 21019"/>
                <a:gd name="T68" fmla="*/ 2989 w 18583"/>
                <a:gd name="T69" fmla="*/ 9490 h 21019"/>
                <a:gd name="T70" fmla="*/ 2912 w 18583"/>
                <a:gd name="T71" fmla="*/ 8787 h 21019"/>
                <a:gd name="T72" fmla="*/ 2320 w 18583"/>
                <a:gd name="T73" fmla="*/ 9397 h 21019"/>
                <a:gd name="T74" fmla="*/ 1609 w 18583"/>
                <a:gd name="T75" fmla="*/ 10057 h 21019"/>
                <a:gd name="T76" fmla="*/ 872 w 18583"/>
                <a:gd name="T77" fmla="*/ 10116 h 21019"/>
                <a:gd name="T78" fmla="*/ 1084 w 18583"/>
                <a:gd name="T79" fmla="*/ 10616 h 21019"/>
                <a:gd name="T80" fmla="*/ 2413 w 18583"/>
                <a:gd name="T81" fmla="*/ 11530 h 21019"/>
                <a:gd name="T82" fmla="*/ 3395 w 18583"/>
                <a:gd name="T83" fmla="*/ 13367 h 21019"/>
                <a:gd name="T84" fmla="*/ 3590 w 18583"/>
                <a:gd name="T85" fmla="*/ 15085 h 21019"/>
                <a:gd name="T86" fmla="*/ 2802 w 18583"/>
                <a:gd name="T87" fmla="*/ 16440 h 21019"/>
                <a:gd name="T88" fmla="*/ 322 w 18583"/>
                <a:gd name="T89" fmla="*/ 17320 h 2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583" h="21019">
                  <a:moveTo>
                    <a:pt x="4131" y="21019"/>
                  </a:moveTo>
                  <a:lnTo>
                    <a:pt x="4292" y="20689"/>
                  </a:lnTo>
                  <a:lnTo>
                    <a:pt x="4970" y="20232"/>
                  </a:lnTo>
                  <a:lnTo>
                    <a:pt x="6366" y="19013"/>
                  </a:lnTo>
                  <a:lnTo>
                    <a:pt x="7044" y="18277"/>
                  </a:lnTo>
                  <a:lnTo>
                    <a:pt x="7713" y="17794"/>
                  </a:lnTo>
                  <a:lnTo>
                    <a:pt x="8407" y="17777"/>
                  </a:lnTo>
                  <a:lnTo>
                    <a:pt x="9363" y="17667"/>
                  </a:lnTo>
                  <a:lnTo>
                    <a:pt x="9457" y="16981"/>
                  </a:lnTo>
                  <a:lnTo>
                    <a:pt x="9617" y="16296"/>
                  </a:lnTo>
                  <a:lnTo>
                    <a:pt x="10159" y="15737"/>
                  </a:lnTo>
                  <a:lnTo>
                    <a:pt x="10701" y="15280"/>
                  </a:lnTo>
                  <a:lnTo>
                    <a:pt x="11776" y="14433"/>
                  </a:lnTo>
                  <a:lnTo>
                    <a:pt x="12115" y="13291"/>
                  </a:lnTo>
                  <a:lnTo>
                    <a:pt x="12411" y="12571"/>
                  </a:lnTo>
                  <a:lnTo>
                    <a:pt x="12835" y="11868"/>
                  </a:lnTo>
                  <a:lnTo>
                    <a:pt x="13216" y="11123"/>
                  </a:lnTo>
                  <a:lnTo>
                    <a:pt x="14706" y="10150"/>
                  </a:lnTo>
                  <a:lnTo>
                    <a:pt x="17203" y="9151"/>
                  </a:lnTo>
                  <a:lnTo>
                    <a:pt x="18278" y="8804"/>
                  </a:lnTo>
                  <a:lnTo>
                    <a:pt x="18583" y="8364"/>
                  </a:lnTo>
                  <a:lnTo>
                    <a:pt x="18041" y="8245"/>
                  </a:lnTo>
                  <a:lnTo>
                    <a:pt x="16483" y="7602"/>
                  </a:lnTo>
                  <a:lnTo>
                    <a:pt x="16111" y="7086"/>
                  </a:lnTo>
                  <a:lnTo>
                    <a:pt x="16255" y="6476"/>
                  </a:lnTo>
                  <a:lnTo>
                    <a:pt x="16627" y="5748"/>
                  </a:lnTo>
                  <a:lnTo>
                    <a:pt x="16509" y="5308"/>
                  </a:lnTo>
                  <a:lnTo>
                    <a:pt x="16085" y="5316"/>
                  </a:lnTo>
                  <a:lnTo>
                    <a:pt x="15205" y="5850"/>
                  </a:lnTo>
                  <a:lnTo>
                    <a:pt x="14223" y="6011"/>
                  </a:lnTo>
                  <a:lnTo>
                    <a:pt x="13275" y="5630"/>
                  </a:lnTo>
                  <a:lnTo>
                    <a:pt x="12691" y="5105"/>
                  </a:lnTo>
                  <a:lnTo>
                    <a:pt x="11988" y="3954"/>
                  </a:lnTo>
                  <a:lnTo>
                    <a:pt x="11675" y="3115"/>
                  </a:lnTo>
                  <a:lnTo>
                    <a:pt x="11285" y="2337"/>
                  </a:lnTo>
                  <a:lnTo>
                    <a:pt x="10777" y="881"/>
                  </a:lnTo>
                  <a:lnTo>
                    <a:pt x="10312" y="144"/>
                  </a:lnTo>
                  <a:lnTo>
                    <a:pt x="10159" y="0"/>
                  </a:lnTo>
                  <a:lnTo>
                    <a:pt x="9998" y="161"/>
                  </a:lnTo>
                  <a:lnTo>
                    <a:pt x="9855" y="534"/>
                  </a:lnTo>
                  <a:lnTo>
                    <a:pt x="9744" y="1067"/>
                  </a:lnTo>
                  <a:lnTo>
                    <a:pt x="9744" y="1770"/>
                  </a:lnTo>
                  <a:lnTo>
                    <a:pt x="9490" y="2286"/>
                  </a:lnTo>
                  <a:lnTo>
                    <a:pt x="9042" y="2616"/>
                  </a:lnTo>
                  <a:lnTo>
                    <a:pt x="8187" y="2862"/>
                  </a:lnTo>
                  <a:lnTo>
                    <a:pt x="7899" y="3149"/>
                  </a:lnTo>
                  <a:lnTo>
                    <a:pt x="8271" y="3454"/>
                  </a:lnTo>
                  <a:lnTo>
                    <a:pt x="9685" y="3970"/>
                  </a:lnTo>
                  <a:lnTo>
                    <a:pt x="10049" y="4411"/>
                  </a:lnTo>
                  <a:lnTo>
                    <a:pt x="10058" y="5139"/>
                  </a:lnTo>
                  <a:lnTo>
                    <a:pt x="9922" y="6138"/>
                  </a:lnTo>
                  <a:lnTo>
                    <a:pt x="9948" y="6992"/>
                  </a:lnTo>
                  <a:lnTo>
                    <a:pt x="9770" y="7416"/>
                  </a:lnTo>
                  <a:lnTo>
                    <a:pt x="9406" y="7958"/>
                  </a:lnTo>
                  <a:lnTo>
                    <a:pt x="8923" y="8152"/>
                  </a:lnTo>
                  <a:lnTo>
                    <a:pt x="8466" y="8660"/>
                  </a:lnTo>
                  <a:lnTo>
                    <a:pt x="8398" y="9388"/>
                  </a:lnTo>
                  <a:lnTo>
                    <a:pt x="8204" y="9854"/>
                  </a:lnTo>
                  <a:lnTo>
                    <a:pt x="8017" y="10387"/>
                  </a:lnTo>
                  <a:lnTo>
                    <a:pt x="7738" y="10827"/>
                  </a:lnTo>
                  <a:lnTo>
                    <a:pt x="7128" y="11420"/>
                  </a:lnTo>
                  <a:lnTo>
                    <a:pt x="6731" y="11801"/>
                  </a:lnTo>
                  <a:lnTo>
                    <a:pt x="6333" y="12681"/>
                  </a:lnTo>
                  <a:lnTo>
                    <a:pt x="5960" y="13155"/>
                  </a:lnTo>
                  <a:lnTo>
                    <a:pt x="5461" y="13104"/>
                  </a:lnTo>
                  <a:lnTo>
                    <a:pt x="4876" y="12766"/>
                  </a:lnTo>
                  <a:lnTo>
                    <a:pt x="4004" y="11970"/>
                  </a:lnTo>
                  <a:lnTo>
                    <a:pt x="3437" y="11047"/>
                  </a:lnTo>
                  <a:lnTo>
                    <a:pt x="3158" y="10133"/>
                  </a:lnTo>
                  <a:lnTo>
                    <a:pt x="2989" y="9490"/>
                  </a:lnTo>
                  <a:lnTo>
                    <a:pt x="2955" y="9177"/>
                  </a:lnTo>
                  <a:lnTo>
                    <a:pt x="2912" y="8787"/>
                  </a:lnTo>
                  <a:lnTo>
                    <a:pt x="2751" y="8745"/>
                  </a:lnTo>
                  <a:lnTo>
                    <a:pt x="2320" y="9397"/>
                  </a:lnTo>
                  <a:lnTo>
                    <a:pt x="1990" y="9921"/>
                  </a:lnTo>
                  <a:lnTo>
                    <a:pt x="1609" y="10057"/>
                  </a:lnTo>
                  <a:lnTo>
                    <a:pt x="1092" y="9989"/>
                  </a:lnTo>
                  <a:lnTo>
                    <a:pt x="872" y="10116"/>
                  </a:lnTo>
                  <a:lnTo>
                    <a:pt x="830" y="10294"/>
                  </a:lnTo>
                  <a:lnTo>
                    <a:pt x="1084" y="10616"/>
                  </a:lnTo>
                  <a:lnTo>
                    <a:pt x="2023" y="11132"/>
                  </a:lnTo>
                  <a:lnTo>
                    <a:pt x="2413" y="11530"/>
                  </a:lnTo>
                  <a:lnTo>
                    <a:pt x="2997" y="12258"/>
                  </a:lnTo>
                  <a:lnTo>
                    <a:pt x="3395" y="13367"/>
                  </a:lnTo>
                  <a:lnTo>
                    <a:pt x="3522" y="14052"/>
                  </a:lnTo>
                  <a:lnTo>
                    <a:pt x="3590" y="15085"/>
                  </a:lnTo>
                  <a:lnTo>
                    <a:pt x="3319" y="16109"/>
                  </a:lnTo>
                  <a:lnTo>
                    <a:pt x="2802" y="16440"/>
                  </a:lnTo>
                  <a:lnTo>
                    <a:pt x="1609" y="16888"/>
                  </a:lnTo>
                  <a:lnTo>
                    <a:pt x="322" y="17320"/>
                  </a:lnTo>
                  <a:lnTo>
                    <a:pt x="0" y="17278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A7D473D8-4B41-4B81-A4BB-42435F3AD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1781"/>
              <a:ext cx="485" cy="772"/>
            </a:xfrm>
            <a:custGeom>
              <a:avLst/>
              <a:gdLst>
                <a:gd name="T0" fmla="*/ 898 w 2786"/>
                <a:gd name="T1" fmla="*/ 4368 h 4436"/>
                <a:gd name="T2" fmla="*/ 1600 w 2786"/>
                <a:gd name="T3" fmla="*/ 3708 h 4436"/>
                <a:gd name="T4" fmla="*/ 2083 w 2786"/>
                <a:gd name="T5" fmla="*/ 2836 h 4436"/>
                <a:gd name="T6" fmla="*/ 2582 w 2786"/>
                <a:gd name="T7" fmla="*/ 1735 h 4436"/>
                <a:gd name="T8" fmla="*/ 2786 w 2786"/>
                <a:gd name="T9" fmla="*/ 1007 h 4436"/>
                <a:gd name="T10" fmla="*/ 2692 w 2786"/>
                <a:gd name="T11" fmla="*/ 609 h 4436"/>
                <a:gd name="T12" fmla="*/ 2295 w 2786"/>
                <a:gd name="T13" fmla="*/ 237 h 4436"/>
                <a:gd name="T14" fmla="*/ 1770 w 2786"/>
                <a:gd name="T15" fmla="*/ 0 h 4436"/>
                <a:gd name="T16" fmla="*/ 805 w 2786"/>
                <a:gd name="T17" fmla="*/ 228 h 4436"/>
                <a:gd name="T18" fmla="*/ 153 w 2786"/>
                <a:gd name="T19" fmla="*/ 431 h 4436"/>
                <a:gd name="T20" fmla="*/ 0 w 2786"/>
                <a:gd name="T21" fmla="*/ 990 h 4436"/>
                <a:gd name="T22" fmla="*/ 127 w 2786"/>
                <a:gd name="T23" fmla="*/ 1879 h 4436"/>
                <a:gd name="T24" fmla="*/ 93 w 2786"/>
                <a:gd name="T25" fmla="*/ 2971 h 4436"/>
                <a:gd name="T26" fmla="*/ 0 w 2786"/>
                <a:gd name="T27" fmla="*/ 3953 h 4436"/>
                <a:gd name="T28" fmla="*/ 322 w 2786"/>
                <a:gd name="T29" fmla="*/ 4436 h 4436"/>
                <a:gd name="T30" fmla="*/ 898 w 2786"/>
                <a:gd name="T31" fmla="*/ 4368 h 4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6" h="4436">
                  <a:moveTo>
                    <a:pt x="898" y="4368"/>
                  </a:moveTo>
                  <a:lnTo>
                    <a:pt x="1600" y="3708"/>
                  </a:lnTo>
                  <a:lnTo>
                    <a:pt x="2083" y="2836"/>
                  </a:lnTo>
                  <a:lnTo>
                    <a:pt x="2582" y="1735"/>
                  </a:lnTo>
                  <a:lnTo>
                    <a:pt x="2786" y="1007"/>
                  </a:lnTo>
                  <a:lnTo>
                    <a:pt x="2692" y="609"/>
                  </a:lnTo>
                  <a:lnTo>
                    <a:pt x="2295" y="237"/>
                  </a:lnTo>
                  <a:lnTo>
                    <a:pt x="1770" y="0"/>
                  </a:lnTo>
                  <a:lnTo>
                    <a:pt x="805" y="228"/>
                  </a:lnTo>
                  <a:lnTo>
                    <a:pt x="153" y="431"/>
                  </a:lnTo>
                  <a:lnTo>
                    <a:pt x="0" y="990"/>
                  </a:lnTo>
                  <a:lnTo>
                    <a:pt x="127" y="1879"/>
                  </a:lnTo>
                  <a:lnTo>
                    <a:pt x="93" y="2971"/>
                  </a:lnTo>
                  <a:lnTo>
                    <a:pt x="0" y="3953"/>
                  </a:lnTo>
                  <a:lnTo>
                    <a:pt x="322" y="4436"/>
                  </a:lnTo>
                  <a:lnTo>
                    <a:pt x="898" y="4368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D7D45F9C-DA7D-4B86-ABC1-3784F52D4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1963"/>
              <a:ext cx="227" cy="417"/>
            </a:xfrm>
            <a:custGeom>
              <a:avLst/>
              <a:gdLst>
                <a:gd name="T0" fmla="*/ 220 w 1304"/>
                <a:gd name="T1" fmla="*/ 2396 h 2396"/>
                <a:gd name="T2" fmla="*/ 483 w 1304"/>
                <a:gd name="T3" fmla="*/ 2176 h 2396"/>
                <a:gd name="T4" fmla="*/ 626 w 1304"/>
                <a:gd name="T5" fmla="*/ 1939 h 2396"/>
                <a:gd name="T6" fmla="*/ 720 w 1304"/>
                <a:gd name="T7" fmla="*/ 1524 h 2396"/>
                <a:gd name="T8" fmla="*/ 737 w 1304"/>
                <a:gd name="T9" fmla="*/ 1245 h 2396"/>
                <a:gd name="T10" fmla="*/ 1228 w 1304"/>
                <a:gd name="T11" fmla="*/ 635 h 2396"/>
                <a:gd name="T12" fmla="*/ 1304 w 1304"/>
                <a:gd name="T13" fmla="*/ 356 h 2396"/>
                <a:gd name="T14" fmla="*/ 1024 w 1304"/>
                <a:gd name="T15" fmla="*/ 110 h 2396"/>
                <a:gd name="T16" fmla="*/ 491 w 1304"/>
                <a:gd name="T17" fmla="*/ 0 h 2396"/>
                <a:gd name="T18" fmla="*/ 212 w 1304"/>
                <a:gd name="T19" fmla="*/ 102 h 2396"/>
                <a:gd name="T20" fmla="*/ 186 w 1304"/>
                <a:gd name="T21" fmla="*/ 212 h 2396"/>
                <a:gd name="T22" fmla="*/ 212 w 1304"/>
                <a:gd name="T23" fmla="*/ 474 h 2396"/>
                <a:gd name="T24" fmla="*/ 313 w 1304"/>
                <a:gd name="T25" fmla="*/ 796 h 2396"/>
                <a:gd name="T26" fmla="*/ 220 w 1304"/>
                <a:gd name="T27" fmla="*/ 1177 h 2396"/>
                <a:gd name="T28" fmla="*/ 68 w 1304"/>
                <a:gd name="T29" fmla="*/ 1677 h 2396"/>
                <a:gd name="T30" fmla="*/ 0 w 1304"/>
                <a:gd name="T31" fmla="*/ 2066 h 2396"/>
                <a:gd name="T32" fmla="*/ 76 w 1304"/>
                <a:gd name="T33" fmla="*/ 2388 h 2396"/>
                <a:gd name="T34" fmla="*/ 220 w 1304"/>
                <a:gd name="T35" fmla="*/ 2396 h 2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2396">
                  <a:moveTo>
                    <a:pt x="220" y="2396"/>
                  </a:moveTo>
                  <a:lnTo>
                    <a:pt x="483" y="2176"/>
                  </a:lnTo>
                  <a:lnTo>
                    <a:pt x="626" y="1939"/>
                  </a:lnTo>
                  <a:lnTo>
                    <a:pt x="720" y="1524"/>
                  </a:lnTo>
                  <a:lnTo>
                    <a:pt x="737" y="1245"/>
                  </a:lnTo>
                  <a:lnTo>
                    <a:pt x="1228" y="635"/>
                  </a:lnTo>
                  <a:lnTo>
                    <a:pt x="1304" y="356"/>
                  </a:lnTo>
                  <a:lnTo>
                    <a:pt x="1024" y="110"/>
                  </a:lnTo>
                  <a:lnTo>
                    <a:pt x="491" y="0"/>
                  </a:lnTo>
                  <a:lnTo>
                    <a:pt x="212" y="102"/>
                  </a:lnTo>
                  <a:lnTo>
                    <a:pt x="186" y="212"/>
                  </a:lnTo>
                  <a:lnTo>
                    <a:pt x="212" y="474"/>
                  </a:lnTo>
                  <a:lnTo>
                    <a:pt x="313" y="796"/>
                  </a:lnTo>
                  <a:lnTo>
                    <a:pt x="220" y="1177"/>
                  </a:lnTo>
                  <a:lnTo>
                    <a:pt x="68" y="1677"/>
                  </a:lnTo>
                  <a:lnTo>
                    <a:pt x="0" y="2066"/>
                  </a:lnTo>
                  <a:lnTo>
                    <a:pt x="76" y="2388"/>
                  </a:lnTo>
                  <a:lnTo>
                    <a:pt x="220" y="239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68936DB-15E3-47CE-A3FB-4CDDB8602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" y="3353"/>
              <a:ext cx="1427" cy="1198"/>
            </a:xfrm>
            <a:custGeom>
              <a:avLst/>
              <a:gdLst>
                <a:gd name="T0" fmla="*/ 931 w 8203"/>
                <a:gd name="T1" fmla="*/ 6882 h 6882"/>
                <a:gd name="T2" fmla="*/ 1261 w 8203"/>
                <a:gd name="T3" fmla="*/ 6654 h 6882"/>
                <a:gd name="T4" fmla="*/ 2226 w 8203"/>
                <a:gd name="T5" fmla="*/ 5875 h 6882"/>
                <a:gd name="T6" fmla="*/ 3141 w 8203"/>
                <a:gd name="T7" fmla="*/ 5054 h 6882"/>
                <a:gd name="T8" fmla="*/ 4038 w 8203"/>
                <a:gd name="T9" fmla="*/ 4351 h 6882"/>
                <a:gd name="T10" fmla="*/ 5249 w 8203"/>
                <a:gd name="T11" fmla="*/ 3581 h 6882"/>
                <a:gd name="T12" fmla="*/ 7374 w 8203"/>
                <a:gd name="T13" fmla="*/ 1719 h 6882"/>
                <a:gd name="T14" fmla="*/ 7789 w 8203"/>
                <a:gd name="T15" fmla="*/ 1329 h 6882"/>
                <a:gd name="T16" fmla="*/ 8203 w 8203"/>
                <a:gd name="T17" fmla="*/ 796 h 6882"/>
                <a:gd name="T18" fmla="*/ 8203 w 8203"/>
                <a:gd name="T19" fmla="*/ 339 h 6882"/>
                <a:gd name="T20" fmla="*/ 8102 w 8203"/>
                <a:gd name="T21" fmla="*/ 93 h 6882"/>
                <a:gd name="T22" fmla="*/ 7839 w 8203"/>
                <a:gd name="T23" fmla="*/ 0 h 6882"/>
                <a:gd name="T24" fmla="*/ 7425 w 8203"/>
                <a:gd name="T25" fmla="*/ 169 h 6882"/>
                <a:gd name="T26" fmla="*/ 6967 w 8203"/>
                <a:gd name="T27" fmla="*/ 483 h 6882"/>
                <a:gd name="T28" fmla="*/ 6527 w 8203"/>
                <a:gd name="T29" fmla="*/ 677 h 6882"/>
                <a:gd name="T30" fmla="*/ 6019 w 8203"/>
                <a:gd name="T31" fmla="*/ 821 h 6882"/>
                <a:gd name="T32" fmla="*/ 5511 w 8203"/>
                <a:gd name="T33" fmla="*/ 753 h 6882"/>
                <a:gd name="T34" fmla="*/ 4986 w 8203"/>
                <a:gd name="T35" fmla="*/ 584 h 6882"/>
                <a:gd name="T36" fmla="*/ 4690 w 8203"/>
                <a:gd name="T37" fmla="*/ 703 h 6882"/>
                <a:gd name="T38" fmla="*/ 4690 w 8203"/>
                <a:gd name="T39" fmla="*/ 1134 h 6882"/>
                <a:gd name="T40" fmla="*/ 4834 w 8203"/>
                <a:gd name="T41" fmla="*/ 1498 h 6882"/>
                <a:gd name="T42" fmla="*/ 4834 w 8203"/>
                <a:gd name="T43" fmla="*/ 1812 h 6882"/>
                <a:gd name="T44" fmla="*/ 4766 w 8203"/>
                <a:gd name="T45" fmla="*/ 2294 h 6882"/>
                <a:gd name="T46" fmla="*/ 4309 w 8203"/>
                <a:gd name="T47" fmla="*/ 2802 h 6882"/>
                <a:gd name="T48" fmla="*/ 3674 w 8203"/>
                <a:gd name="T49" fmla="*/ 3268 h 6882"/>
                <a:gd name="T50" fmla="*/ 2878 w 8203"/>
                <a:gd name="T51" fmla="*/ 3801 h 6882"/>
                <a:gd name="T52" fmla="*/ 2294 w 8203"/>
                <a:gd name="T53" fmla="*/ 4283 h 6882"/>
                <a:gd name="T54" fmla="*/ 1236 w 8203"/>
                <a:gd name="T55" fmla="*/ 4935 h 6882"/>
                <a:gd name="T56" fmla="*/ 533 w 8203"/>
                <a:gd name="T57" fmla="*/ 5274 h 6882"/>
                <a:gd name="T58" fmla="*/ 0 w 8203"/>
                <a:gd name="T59" fmla="*/ 5663 h 6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03" h="6882">
                  <a:moveTo>
                    <a:pt x="931" y="6882"/>
                  </a:moveTo>
                  <a:lnTo>
                    <a:pt x="1261" y="6654"/>
                  </a:lnTo>
                  <a:lnTo>
                    <a:pt x="2226" y="5875"/>
                  </a:lnTo>
                  <a:lnTo>
                    <a:pt x="3141" y="5054"/>
                  </a:lnTo>
                  <a:lnTo>
                    <a:pt x="4038" y="4351"/>
                  </a:lnTo>
                  <a:lnTo>
                    <a:pt x="5249" y="3581"/>
                  </a:lnTo>
                  <a:lnTo>
                    <a:pt x="7374" y="1719"/>
                  </a:lnTo>
                  <a:lnTo>
                    <a:pt x="7789" y="1329"/>
                  </a:lnTo>
                  <a:lnTo>
                    <a:pt x="8203" y="796"/>
                  </a:lnTo>
                  <a:lnTo>
                    <a:pt x="8203" y="339"/>
                  </a:lnTo>
                  <a:lnTo>
                    <a:pt x="8102" y="93"/>
                  </a:lnTo>
                  <a:lnTo>
                    <a:pt x="7839" y="0"/>
                  </a:lnTo>
                  <a:lnTo>
                    <a:pt x="7425" y="169"/>
                  </a:lnTo>
                  <a:lnTo>
                    <a:pt x="6967" y="483"/>
                  </a:lnTo>
                  <a:lnTo>
                    <a:pt x="6527" y="677"/>
                  </a:lnTo>
                  <a:lnTo>
                    <a:pt x="6019" y="821"/>
                  </a:lnTo>
                  <a:lnTo>
                    <a:pt x="5511" y="753"/>
                  </a:lnTo>
                  <a:lnTo>
                    <a:pt x="4986" y="584"/>
                  </a:lnTo>
                  <a:lnTo>
                    <a:pt x="4690" y="703"/>
                  </a:lnTo>
                  <a:lnTo>
                    <a:pt x="4690" y="1134"/>
                  </a:lnTo>
                  <a:lnTo>
                    <a:pt x="4834" y="1498"/>
                  </a:lnTo>
                  <a:lnTo>
                    <a:pt x="4834" y="1812"/>
                  </a:lnTo>
                  <a:lnTo>
                    <a:pt x="4766" y="2294"/>
                  </a:lnTo>
                  <a:lnTo>
                    <a:pt x="4309" y="2802"/>
                  </a:lnTo>
                  <a:lnTo>
                    <a:pt x="3674" y="3268"/>
                  </a:lnTo>
                  <a:lnTo>
                    <a:pt x="2878" y="3801"/>
                  </a:lnTo>
                  <a:lnTo>
                    <a:pt x="2294" y="4283"/>
                  </a:lnTo>
                  <a:lnTo>
                    <a:pt x="1236" y="4935"/>
                  </a:lnTo>
                  <a:lnTo>
                    <a:pt x="533" y="5274"/>
                  </a:lnTo>
                  <a:lnTo>
                    <a:pt x="0" y="566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8A5176FE-E6B4-4AE8-A8D6-CBE40031C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" y="36"/>
              <a:ext cx="3453" cy="451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18" name="Group 5">
            <a:extLst>
              <a:ext uri="{FF2B5EF4-FFF2-40B4-BE49-F238E27FC236}">
                <a16:creationId xmlns:a16="http://schemas.microsoft.com/office/drawing/2014/main" id="{A65B5A9E-8C87-48E6-A023-13570F8FDC9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70090" y="0"/>
            <a:ext cx="5513388" cy="7199313"/>
            <a:chOff x="4300" y="0"/>
            <a:chExt cx="3473" cy="4535"/>
          </a:xfrm>
        </p:grpSpPr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CEE87528-6E2B-4B8D-82D6-5D8472AAF5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00" y="0"/>
              <a:ext cx="3473" cy="4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33" name="Rectangle 19">
              <a:extLst>
                <a:ext uri="{FF2B5EF4-FFF2-40B4-BE49-F238E27FC236}">
                  <a16:creationId xmlns:a16="http://schemas.microsoft.com/office/drawing/2014/main" id="{58543A8C-AAFA-4CA2-B403-53A52EDDB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10"/>
              <a:ext cx="3453" cy="451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5AC8CF8-BF86-48CC-8F5E-F9E3878BC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2838"/>
              <a:ext cx="129" cy="725"/>
            </a:xfrm>
            <a:custGeom>
              <a:avLst/>
              <a:gdLst>
                <a:gd name="T0" fmla="*/ 0 w 745"/>
                <a:gd name="T1" fmla="*/ 4165 h 4165"/>
                <a:gd name="T2" fmla="*/ 0 w 745"/>
                <a:gd name="T3" fmla="*/ 0 h 4165"/>
                <a:gd name="T4" fmla="*/ 262 w 745"/>
                <a:gd name="T5" fmla="*/ 372 h 4165"/>
                <a:gd name="T6" fmla="*/ 474 w 745"/>
                <a:gd name="T7" fmla="*/ 1083 h 4165"/>
                <a:gd name="T8" fmla="*/ 660 w 745"/>
                <a:gd name="T9" fmla="*/ 1820 h 4165"/>
                <a:gd name="T10" fmla="*/ 745 w 745"/>
                <a:gd name="T11" fmla="*/ 2361 h 4165"/>
                <a:gd name="T12" fmla="*/ 703 w 745"/>
                <a:gd name="T13" fmla="*/ 3047 h 4165"/>
                <a:gd name="T14" fmla="*/ 364 w 745"/>
                <a:gd name="T15" fmla="*/ 3716 h 4165"/>
                <a:gd name="T16" fmla="*/ 0 w 745"/>
                <a:gd name="T17" fmla="*/ 4165 h 4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5" h="4165">
                  <a:moveTo>
                    <a:pt x="0" y="4165"/>
                  </a:moveTo>
                  <a:lnTo>
                    <a:pt x="0" y="0"/>
                  </a:lnTo>
                  <a:lnTo>
                    <a:pt x="262" y="372"/>
                  </a:lnTo>
                  <a:lnTo>
                    <a:pt x="474" y="1083"/>
                  </a:lnTo>
                  <a:lnTo>
                    <a:pt x="660" y="1820"/>
                  </a:lnTo>
                  <a:lnTo>
                    <a:pt x="745" y="2361"/>
                  </a:lnTo>
                  <a:lnTo>
                    <a:pt x="703" y="3047"/>
                  </a:lnTo>
                  <a:lnTo>
                    <a:pt x="364" y="3716"/>
                  </a:lnTo>
                  <a:lnTo>
                    <a:pt x="0" y="4165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5BDC7FE1-1264-4993-B4BA-49128A174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10"/>
              <a:ext cx="1299" cy="2098"/>
            </a:xfrm>
            <a:custGeom>
              <a:avLst/>
              <a:gdLst>
                <a:gd name="T0" fmla="*/ 7450 w 7467"/>
                <a:gd name="T1" fmla="*/ 0 h 12054"/>
                <a:gd name="T2" fmla="*/ 7467 w 7467"/>
                <a:gd name="T3" fmla="*/ 576 h 12054"/>
                <a:gd name="T4" fmla="*/ 7425 w 7467"/>
                <a:gd name="T5" fmla="*/ 1295 h 12054"/>
                <a:gd name="T6" fmla="*/ 7365 w 7467"/>
                <a:gd name="T7" fmla="*/ 2751 h 12054"/>
                <a:gd name="T8" fmla="*/ 7264 w 7467"/>
                <a:gd name="T9" fmla="*/ 3208 h 12054"/>
                <a:gd name="T10" fmla="*/ 6688 w 7467"/>
                <a:gd name="T11" fmla="*/ 4283 h 12054"/>
                <a:gd name="T12" fmla="*/ 6172 w 7467"/>
                <a:gd name="T13" fmla="*/ 5282 h 12054"/>
                <a:gd name="T14" fmla="*/ 4733 w 7467"/>
                <a:gd name="T15" fmla="*/ 6501 h 12054"/>
                <a:gd name="T16" fmla="*/ 3497 w 7467"/>
                <a:gd name="T17" fmla="*/ 7475 h 12054"/>
                <a:gd name="T18" fmla="*/ 3039 w 7467"/>
                <a:gd name="T19" fmla="*/ 8355 h 12054"/>
                <a:gd name="T20" fmla="*/ 2938 w 7467"/>
                <a:gd name="T21" fmla="*/ 9015 h 12054"/>
                <a:gd name="T22" fmla="*/ 2658 w 7467"/>
                <a:gd name="T23" fmla="*/ 9371 h 12054"/>
                <a:gd name="T24" fmla="*/ 1778 w 7467"/>
                <a:gd name="T25" fmla="*/ 9828 h 12054"/>
                <a:gd name="T26" fmla="*/ 1143 w 7467"/>
                <a:gd name="T27" fmla="*/ 10234 h 12054"/>
                <a:gd name="T28" fmla="*/ 821 w 7467"/>
                <a:gd name="T29" fmla="*/ 11149 h 12054"/>
                <a:gd name="T30" fmla="*/ 508 w 7467"/>
                <a:gd name="T31" fmla="*/ 11724 h 12054"/>
                <a:gd name="T32" fmla="*/ 0 w 7467"/>
                <a:gd name="T33" fmla="*/ 12054 h 12054"/>
                <a:gd name="T34" fmla="*/ 0 w 7467"/>
                <a:gd name="T35" fmla="*/ 0 h 12054"/>
                <a:gd name="T36" fmla="*/ 7450 w 7467"/>
                <a:gd name="T37" fmla="*/ 0 h 1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67" h="12054">
                  <a:moveTo>
                    <a:pt x="7450" y="0"/>
                  </a:moveTo>
                  <a:lnTo>
                    <a:pt x="7467" y="576"/>
                  </a:lnTo>
                  <a:lnTo>
                    <a:pt x="7425" y="1295"/>
                  </a:lnTo>
                  <a:lnTo>
                    <a:pt x="7365" y="2751"/>
                  </a:lnTo>
                  <a:lnTo>
                    <a:pt x="7264" y="3208"/>
                  </a:lnTo>
                  <a:lnTo>
                    <a:pt x="6688" y="4283"/>
                  </a:lnTo>
                  <a:lnTo>
                    <a:pt x="6172" y="5282"/>
                  </a:lnTo>
                  <a:lnTo>
                    <a:pt x="4733" y="6501"/>
                  </a:lnTo>
                  <a:lnTo>
                    <a:pt x="3497" y="7475"/>
                  </a:lnTo>
                  <a:lnTo>
                    <a:pt x="3039" y="8355"/>
                  </a:lnTo>
                  <a:lnTo>
                    <a:pt x="2938" y="9015"/>
                  </a:lnTo>
                  <a:lnTo>
                    <a:pt x="2658" y="9371"/>
                  </a:lnTo>
                  <a:lnTo>
                    <a:pt x="1778" y="9828"/>
                  </a:lnTo>
                  <a:lnTo>
                    <a:pt x="1143" y="10234"/>
                  </a:lnTo>
                  <a:lnTo>
                    <a:pt x="821" y="11149"/>
                  </a:lnTo>
                  <a:lnTo>
                    <a:pt x="508" y="11724"/>
                  </a:lnTo>
                  <a:lnTo>
                    <a:pt x="0" y="12054"/>
                  </a:lnTo>
                  <a:lnTo>
                    <a:pt x="0" y="0"/>
                  </a:lnTo>
                  <a:lnTo>
                    <a:pt x="7450" y="0"/>
                  </a:lnTo>
                  <a:close/>
                </a:path>
              </a:pathLst>
            </a:custGeom>
            <a:pattFill prst="smGrid">
              <a:fgClr>
                <a:schemeClr val="tx1"/>
              </a:fgClr>
              <a:bgClr>
                <a:schemeClr val="bg1"/>
              </a:bgClr>
            </a:pattFill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39A085A-49B6-405F-B867-9206F2EC4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" y="10"/>
              <a:ext cx="1274" cy="940"/>
            </a:xfrm>
            <a:custGeom>
              <a:avLst/>
              <a:gdLst>
                <a:gd name="T0" fmla="*/ 76 w 7323"/>
                <a:gd name="T1" fmla="*/ 0 h 5401"/>
                <a:gd name="T2" fmla="*/ 7323 w 7323"/>
                <a:gd name="T3" fmla="*/ 0 h 5401"/>
                <a:gd name="T4" fmla="*/ 7323 w 7323"/>
                <a:gd name="T5" fmla="*/ 4258 h 5401"/>
                <a:gd name="T6" fmla="*/ 7239 w 7323"/>
                <a:gd name="T7" fmla="*/ 4326 h 5401"/>
                <a:gd name="T8" fmla="*/ 5884 w 7323"/>
                <a:gd name="T9" fmla="*/ 4918 h 5401"/>
                <a:gd name="T10" fmla="*/ 4081 w 7323"/>
                <a:gd name="T11" fmla="*/ 5401 h 5401"/>
                <a:gd name="T12" fmla="*/ 2896 w 7323"/>
                <a:gd name="T13" fmla="*/ 5223 h 5401"/>
                <a:gd name="T14" fmla="*/ 2074 w 7323"/>
                <a:gd name="T15" fmla="*/ 4207 h 5401"/>
                <a:gd name="T16" fmla="*/ 1329 w 7323"/>
                <a:gd name="T17" fmla="*/ 3318 h 5401"/>
                <a:gd name="T18" fmla="*/ 788 w 7323"/>
                <a:gd name="T19" fmla="*/ 2929 h 5401"/>
                <a:gd name="T20" fmla="*/ 407 w 7323"/>
                <a:gd name="T21" fmla="*/ 2455 h 5401"/>
                <a:gd name="T22" fmla="*/ 195 w 7323"/>
                <a:gd name="T23" fmla="*/ 1955 h 5401"/>
                <a:gd name="T24" fmla="*/ 0 w 7323"/>
                <a:gd name="T25" fmla="*/ 1007 h 5401"/>
                <a:gd name="T26" fmla="*/ 51 w 7323"/>
                <a:gd name="T27" fmla="*/ 415 h 5401"/>
                <a:gd name="T28" fmla="*/ 76 w 7323"/>
                <a:gd name="T29" fmla="*/ 0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23" h="5401">
                  <a:moveTo>
                    <a:pt x="76" y="0"/>
                  </a:moveTo>
                  <a:lnTo>
                    <a:pt x="7323" y="0"/>
                  </a:lnTo>
                  <a:lnTo>
                    <a:pt x="7323" y="4258"/>
                  </a:lnTo>
                  <a:lnTo>
                    <a:pt x="7239" y="4326"/>
                  </a:lnTo>
                  <a:lnTo>
                    <a:pt x="5884" y="4918"/>
                  </a:lnTo>
                  <a:lnTo>
                    <a:pt x="4081" y="5401"/>
                  </a:lnTo>
                  <a:lnTo>
                    <a:pt x="2896" y="5223"/>
                  </a:lnTo>
                  <a:lnTo>
                    <a:pt x="2074" y="4207"/>
                  </a:lnTo>
                  <a:lnTo>
                    <a:pt x="1329" y="3318"/>
                  </a:lnTo>
                  <a:lnTo>
                    <a:pt x="788" y="2929"/>
                  </a:lnTo>
                  <a:lnTo>
                    <a:pt x="407" y="2455"/>
                  </a:lnTo>
                  <a:lnTo>
                    <a:pt x="195" y="1955"/>
                  </a:lnTo>
                  <a:lnTo>
                    <a:pt x="0" y="1007"/>
                  </a:lnTo>
                  <a:lnTo>
                    <a:pt x="51" y="415"/>
                  </a:lnTo>
                  <a:lnTo>
                    <a:pt x="76" y="0"/>
                  </a:lnTo>
                  <a:close/>
                </a:path>
              </a:pathLst>
            </a:custGeom>
            <a:pattFill prst="smGrid">
              <a:fgClr>
                <a:schemeClr val="tx1"/>
              </a:fgClr>
              <a:bgClr>
                <a:schemeClr val="bg1"/>
              </a:bgClr>
            </a:pattFill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FCFE8318-9B09-47D1-9311-0C642D5BB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1" y="3072"/>
              <a:ext cx="1192" cy="1453"/>
            </a:xfrm>
            <a:custGeom>
              <a:avLst/>
              <a:gdLst>
                <a:gd name="T0" fmla="*/ 6849 w 6849"/>
                <a:gd name="T1" fmla="*/ 228 h 8346"/>
                <a:gd name="T2" fmla="*/ 6849 w 6849"/>
                <a:gd name="T3" fmla="*/ 8346 h 8346"/>
                <a:gd name="T4" fmla="*/ 153 w 6849"/>
                <a:gd name="T5" fmla="*/ 8346 h 8346"/>
                <a:gd name="T6" fmla="*/ 0 w 6849"/>
                <a:gd name="T7" fmla="*/ 7957 h 8346"/>
                <a:gd name="T8" fmla="*/ 17 w 6849"/>
                <a:gd name="T9" fmla="*/ 7449 h 8346"/>
                <a:gd name="T10" fmla="*/ 263 w 6849"/>
                <a:gd name="T11" fmla="*/ 7246 h 8346"/>
                <a:gd name="T12" fmla="*/ 915 w 6849"/>
                <a:gd name="T13" fmla="*/ 7051 h 8346"/>
                <a:gd name="T14" fmla="*/ 1668 w 6849"/>
                <a:gd name="T15" fmla="*/ 6865 h 8346"/>
                <a:gd name="T16" fmla="*/ 1981 w 6849"/>
                <a:gd name="T17" fmla="*/ 6586 h 8346"/>
                <a:gd name="T18" fmla="*/ 2015 w 6849"/>
                <a:gd name="T19" fmla="*/ 6281 h 8346"/>
                <a:gd name="T20" fmla="*/ 1948 w 6849"/>
                <a:gd name="T21" fmla="*/ 5951 h 8346"/>
                <a:gd name="T22" fmla="*/ 1778 w 6849"/>
                <a:gd name="T23" fmla="*/ 5392 h 8346"/>
                <a:gd name="T24" fmla="*/ 1753 w 6849"/>
                <a:gd name="T25" fmla="*/ 4892 h 8346"/>
                <a:gd name="T26" fmla="*/ 2125 w 6849"/>
                <a:gd name="T27" fmla="*/ 4698 h 8346"/>
                <a:gd name="T28" fmla="*/ 3023 w 6849"/>
                <a:gd name="T29" fmla="*/ 4545 h 8346"/>
                <a:gd name="T30" fmla="*/ 3742 w 6849"/>
                <a:gd name="T31" fmla="*/ 4249 h 8346"/>
                <a:gd name="T32" fmla="*/ 3979 w 6849"/>
                <a:gd name="T33" fmla="*/ 3665 h 8346"/>
                <a:gd name="T34" fmla="*/ 3937 w 6849"/>
                <a:gd name="T35" fmla="*/ 2793 h 8346"/>
                <a:gd name="T36" fmla="*/ 3836 w 6849"/>
                <a:gd name="T37" fmla="*/ 1430 h 8346"/>
                <a:gd name="T38" fmla="*/ 3920 w 6849"/>
                <a:gd name="T39" fmla="*/ 753 h 8346"/>
                <a:gd name="T40" fmla="*/ 4276 w 6849"/>
                <a:gd name="T41" fmla="*/ 220 h 8346"/>
                <a:gd name="T42" fmla="*/ 4970 w 6849"/>
                <a:gd name="T43" fmla="*/ 0 h 8346"/>
                <a:gd name="T44" fmla="*/ 5910 w 6849"/>
                <a:gd name="T45" fmla="*/ 50 h 8346"/>
                <a:gd name="T46" fmla="*/ 6536 w 6849"/>
                <a:gd name="T47" fmla="*/ 203 h 8346"/>
                <a:gd name="T48" fmla="*/ 6849 w 6849"/>
                <a:gd name="T49" fmla="*/ 228 h 8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49" h="8346">
                  <a:moveTo>
                    <a:pt x="6849" y="228"/>
                  </a:moveTo>
                  <a:lnTo>
                    <a:pt x="6849" y="8346"/>
                  </a:lnTo>
                  <a:lnTo>
                    <a:pt x="153" y="8346"/>
                  </a:lnTo>
                  <a:lnTo>
                    <a:pt x="0" y="7957"/>
                  </a:lnTo>
                  <a:lnTo>
                    <a:pt x="17" y="7449"/>
                  </a:lnTo>
                  <a:lnTo>
                    <a:pt x="263" y="7246"/>
                  </a:lnTo>
                  <a:lnTo>
                    <a:pt x="915" y="7051"/>
                  </a:lnTo>
                  <a:lnTo>
                    <a:pt x="1668" y="6865"/>
                  </a:lnTo>
                  <a:lnTo>
                    <a:pt x="1981" y="6586"/>
                  </a:lnTo>
                  <a:lnTo>
                    <a:pt x="2015" y="6281"/>
                  </a:lnTo>
                  <a:lnTo>
                    <a:pt x="1948" y="5951"/>
                  </a:lnTo>
                  <a:lnTo>
                    <a:pt x="1778" y="5392"/>
                  </a:lnTo>
                  <a:lnTo>
                    <a:pt x="1753" y="4892"/>
                  </a:lnTo>
                  <a:lnTo>
                    <a:pt x="2125" y="4698"/>
                  </a:lnTo>
                  <a:lnTo>
                    <a:pt x="3023" y="4545"/>
                  </a:lnTo>
                  <a:lnTo>
                    <a:pt x="3742" y="4249"/>
                  </a:lnTo>
                  <a:lnTo>
                    <a:pt x="3979" y="3665"/>
                  </a:lnTo>
                  <a:lnTo>
                    <a:pt x="3937" y="2793"/>
                  </a:lnTo>
                  <a:lnTo>
                    <a:pt x="3836" y="1430"/>
                  </a:lnTo>
                  <a:lnTo>
                    <a:pt x="3920" y="753"/>
                  </a:lnTo>
                  <a:lnTo>
                    <a:pt x="4276" y="220"/>
                  </a:lnTo>
                  <a:lnTo>
                    <a:pt x="4970" y="0"/>
                  </a:lnTo>
                  <a:lnTo>
                    <a:pt x="5910" y="50"/>
                  </a:lnTo>
                  <a:lnTo>
                    <a:pt x="6536" y="203"/>
                  </a:lnTo>
                  <a:lnTo>
                    <a:pt x="6849" y="228"/>
                  </a:lnTo>
                  <a:close/>
                </a:path>
              </a:pathLst>
            </a:custGeom>
            <a:pattFill prst="smGrid">
              <a:fgClr>
                <a:schemeClr val="tx1"/>
              </a:fgClr>
              <a:bgClr>
                <a:schemeClr val="bg1"/>
              </a:bgClr>
            </a:pattFill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C039A26-B7FC-4D02-A9D4-DFA78AEB5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3327"/>
              <a:ext cx="1433" cy="1198"/>
            </a:xfrm>
            <a:custGeom>
              <a:avLst/>
              <a:gdLst>
                <a:gd name="T0" fmla="*/ 965 w 8237"/>
                <a:gd name="T1" fmla="*/ 6882 h 6882"/>
                <a:gd name="T2" fmla="*/ 0 w 8237"/>
                <a:gd name="T3" fmla="*/ 6882 h 6882"/>
                <a:gd name="T4" fmla="*/ 0 w 8237"/>
                <a:gd name="T5" fmla="*/ 5663 h 6882"/>
                <a:gd name="T6" fmla="*/ 34 w 8237"/>
                <a:gd name="T7" fmla="*/ 5663 h 6882"/>
                <a:gd name="T8" fmla="*/ 567 w 8237"/>
                <a:gd name="T9" fmla="*/ 5274 h 6882"/>
                <a:gd name="T10" fmla="*/ 1270 w 8237"/>
                <a:gd name="T11" fmla="*/ 4935 h 6882"/>
                <a:gd name="T12" fmla="*/ 2328 w 8237"/>
                <a:gd name="T13" fmla="*/ 4283 h 6882"/>
                <a:gd name="T14" fmla="*/ 2912 w 8237"/>
                <a:gd name="T15" fmla="*/ 3801 h 6882"/>
                <a:gd name="T16" fmla="*/ 3708 w 8237"/>
                <a:gd name="T17" fmla="*/ 3268 h 6882"/>
                <a:gd name="T18" fmla="*/ 4343 w 8237"/>
                <a:gd name="T19" fmla="*/ 2802 h 6882"/>
                <a:gd name="T20" fmla="*/ 4800 w 8237"/>
                <a:gd name="T21" fmla="*/ 2294 h 6882"/>
                <a:gd name="T22" fmla="*/ 4868 w 8237"/>
                <a:gd name="T23" fmla="*/ 1812 h 6882"/>
                <a:gd name="T24" fmla="*/ 4868 w 8237"/>
                <a:gd name="T25" fmla="*/ 1498 h 6882"/>
                <a:gd name="T26" fmla="*/ 4724 w 8237"/>
                <a:gd name="T27" fmla="*/ 1134 h 6882"/>
                <a:gd name="T28" fmla="*/ 4724 w 8237"/>
                <a:gd name="T29" fmla="*/ 703 h 6882"/>
                <a:gd name="T30" fmla="*/ 5020 w 8237"/>
                <a:gd name="T31" fmla="*/ 584 h 6882"/>
                <a:gd name="T32" fmla="*/ 5545 w 8237"/>
                <a:gd name="T33" fmla="*/ 753 h 6882"/>
                <a:gd name="T34" fmla="*/ 6053 w 8237"/>
                <a:gd name="T35" fmla="*/ 821 h 6882"/>
                <a:gd name="T36" fmla="*/ 6561 w 8237"/>
                <a:gd name="T37" fmla="*/ 677 h 6882"/>
                <a:gd name="T38" fmla="*/ 7001 w 8237"/>
                <a:gd name="T39" fmla="*/ 483 h 6882"/>
                <a:gd name="T40" fmla="*/ 7459 w 8237"/>
                <a:gd name="T41" fmla="*/ 169 h 6882"/>
                <a:gd name="T42" fmla="*/ 7873 w 8237"/>
                <a:gd name="T43" fmla="*/ 0 h 6882"/>
                <a:gd name="T44" fmla="*/ 8136 w 8237"/>
                <a:gd name="T45" fmla="*/ 93 h 6882"/>
                <a:gd name="T46" fmla="*/ 8237 w 8237"/>
                <a:gd name="T47" fmla="*/ 339 h 6882"/>
                <a:gd name="T48" fmla="*/ 8237 w 8237"/>
                <a:gd name="T49" fmla="*/ 796 h 6882"/>
                <a:gd name="T50" fmla="*/ 7823 w 8237"/>
                <a:gd name="T51" fmla="*/ 1329 h 6882"/>
                <a:gd name="T52" fmla="*/ 7408 w 8237"/>
                <a:gd name="T53" fmla="*/ 1719 h 6882"/>
                <a:gd name="T54" fmla="*/ 5283 w 8237"/>
                <a:gd name="T55" fmla="*/ 3581 h 6882"/>
                <a:gd name="T56" fmla="*/ 4072 w 8237"/>
                <a:gd name="T57" fmla="*/ 4351 h 6882"/>
                <a:gd name="T58" fmla="*/ 3175 w 8237"/>
                <a:gd name="T59" fmla="*/ 5054 h 6882"/>
                <a:gd name="T60" fmla="*/ 2260 w 8237"/>
                <a:gd name="T61" fmla="*/ 5875 h 6882"/>
                <a:gd name="T62" fmla="*/ 1295 w 8237"/>
                <a:gd name="T63" fmla="*/ 6654 h 6882"/>
                <a:gd name="T64" fmla="*/ 965 w 8237"/>
                <a:gd name="T65" fmla="*/ 6882 h 6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37" h="6882">
                  <a:moveTo>
                    <a:pt x="965" y="6882"/>
                  </a:moveTo>
                  <a:lnTo>
                    <a:pt x="0" y="6882"/>
                  </a:lnTo>
                  <a:lnTo>
                    <a:pt x="0" y="5663"/>
                  </a:lnTo>
                  <a:lnTo>
                    <a:pt x="34" y="5663"/>
                  </a:lnTo>
                  <a:lnTo>
                    <a:pt x="567" y="5274"/>
                  </a:lnTo>
                  <a:lnTo>
                    <a:pt x="1270" y="4935"/>
                  </a:lnTo>
                  <a:lnTo>
                    <a:pt x="2328" y="4283"/>
                  </a:lnTo>
                  <a:lnTo>
                    <a:pt x="2912" y="3801"/>
                  </a:lnTo>
                  <a:lnTo>
                    <a:pt x="3708" y="3268"/>
                  </a:lnTo>
                  <a:lnTo>
                    <a:pt x="4343" y="2802"/>
                  </a:lnTo>
                  <a:lnTo>
                    <a:pt x="4800" y="2294"/>
                  </a:lnTo>
                  <a:lnTo>
                    <a:pt x="4868" y="1812"/>
                  </a:lnTo>
                  <a:lnTo>
                    <a:pt x="4868" y="1498"/>
                  </a:lnTo>
                  <a:lnTo>
                    <a:pt x="4724" y="1134"/>
                  </a:lnTo>
                  <a:lnTo>
                    <a:pt x="4724" y="703"/>
                  </a:lnTo>
                  <a:lnTo>
                    <a:pt x="5020" y="584"/>
                  </a:lnTo>
                  <a:lnTo>
                    <a:pt x="5545" y="753"/>
                  </a:lnTo>
                  <a:lnTo>
                    <a:pt x="6053" y="821"/>
                  </a:lnTo>
                  <a:lnTo>
                    <a:pt x="6561" y="677"/>
                  </a:lnTo>
                  <a:lnTo>
                    <a:pt x="7001" y="483"/>
                  </a:lnTo>
                  <a:lnTo>
                    <a:pt x="7459" y="169"/>
                  </a:lnTo>
                  <a:lnTo>
                    <a:pt x="7873" y="0"/>
                  </a:lnTo>
                  <a:lnTo>
                    <a:pt x="8136" y="93"/>
                  </a:lnTo>
                  <a:lnTo>
                    <a:pt x="8237" y="339"/>
                  </a:lnTo>
                  <a:lnTo>
                    <a:pt x="8237" y="796"/>
                  </a:lnTo>
                  <a:lnTo>
                    <a:pt x="7823" y="1329"/>
                  </a:lnTo>
                  <a:lnTo>
                    <a:pt x="7408" y="1719"/>
                  </a:lnTo>
                  <a:lnTo>
                    <a:pt x="5283" y="3581"/>
                  </a:lnTo>
                  <a:lnTo>
                    <a:pt x="4072" y="4351"/>
                  </a:lnTo>
                  <a:lnTo>
                    <a:pt x="3175" y="5054"/>
                  </a:lnTo>
                  <a:lnTo>
                    <a:pt x="2260" y="5875"/>
                  </a:lnTo>
                  <a:lnTo>
                    <a:pt x="1295" y="6654"/>
                  </a:lnTo>
                  <a:lnTo>
                    <a:pt x="965" y="6882"/>
                  </a:lnTo>
                  <a:close/>
                </a:path>
              </a:pathLst>
            </a:custGeom>
            <a:pattFill prst="pct10">
              <a:fgClr>
                <a:schemeClr val="tx1"/>
              </a:fgClr>
              <a:bgClr>
                <a:schemeClr val="bg1"/>
              </a:bgClr>
            </a:patt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ABC4404B-7040-4B1F-A3D1-19A46FABD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10"/>
              <a:ext cx="1461" cy="2268"/>
            </a:xfrm>
            <a:custGeom>
              <a:avLst/>
              <a:gdLst>
                <a:gd name="T0" fmla="*/ 0 w 8398"/>
                <a:gd name="T1" fmla="*/ 12054 h 13028"/>
                <a:gd name="T2" fmla="*/ 508 w 8398"/>
                <a:gd name="T3" fmla="*/ 11724 h 13028"/>
                <a:gd name="T4" fmla="*/ 821 w 8398"/>
                <a:gd name="T5" fmla="*/ 11149 h 13028"/>
                <a:gd name="T6" fmla="*/ 1143 w 8398"/>
                <a:gd name="T7" fmla="*/ 10234 h 13028"/>
                <a:gd name="T8" fmla="*/ 1778 w 8398"/>
                <a:gd name="T9" fmla="*/ 9828 h 13028"/>
                <a:gd name="T10" fmla="*/ 2658 w 8398"/>
                <a:gd name="T11" fmla="*/ 9371 h 13028"/>
                <a:gd name="T12" fmla="*/ 2938 w 8398"/>
                <a:gd name="T13" fmla="*/ 9015 h 13028"/>
                <a:gd name="T14" fmla="*/ 3039 w 8398"/>
                <a:gd name="T15" fmla="*/ 8355 h 13028"/>
                <a:gd name="T16" fmla="*/ 3497 w 8398"/>
                <a:gd name="T17" fmla="*/ 7475 h 13028"/>
                <a:gd name="T18" fmla="*/ 4733 w 8398"/>
                <a:gd name="T19" fmla="*/ 6501 h 13028"/>
                <a:gd name="T20" fmla="*/ 6172 w 8398"/>
                <a:gd name="T21" fmla="*/ 5282 h 13028"/>
                <a:gd name="T22" fmla="*/ 6688 w 8398"/>
                <a:gd name="T23" fmla="*/ 4283 h 13028"/>
                <a:gd name="T24" fmla="*/ 7264 w 8398"/>
                <a:gd name="T25" fmla="*/ 3208 h 13028"/>
                <a:gd name="T26" fmla="*/ 7365 w 8398"/>
                <a:gd name="T27" fmla="*/ 2751 h 13028"/>
                <a:gd name="T28" fmla="*/ 7425 w 8398"/>
                <a:gd name="T29" fmla="*/ 1295 h 13028"/>
                <a:gd name="T30" fmla="*/ 7467 w 8398"/>
                <a:gd name="T31" fmla="*/ 576 h 13028"/>
                <a:gd name="T32" fmla="*/ 7450 w 8398"/>
                <a:gd name="T33" fmla="*/ 0 h 13028"/>
                <a:gd name="T34" fmla="*/ 8398 w 8398"/>
                <a:gd name="T35" fmla="*/ 0 h 13028"/>
                <a:gd name="T36" fmla="*/ 8297 w 8398"/>
                <a:gd name="T37" fmla="*/ 508 h 13028"/>
                <a:gd name="T38" fmla="*/ 8178 w 8398"/>
                <a:gd name="T39" fmla="*/ 1642 h 13028"/>
                <a:gd name="T40" fmla="*/ 7746 w 8398"/>
                <a:gd name="T41" fmla="*/ 3725 h 13028"/>
                <a:gd name="T42" fmla="*/ 7069 w 8398"/>
                <a:gd name="T43" fmla="*/ 5248 h 13028"/>
                <a:gd name="T44" fmla="*/ 5859 w 8398"/>
                <a:gd name="T45" fmla="*/ 6501 h 13028"/>
                <a:gd name="T46" fmla="*/ 5080 w 8398"/>
                <a:gd name="T47" fmla="*/ 7128 h 13028"/>
                <a:gd name="T48" fmla="*/ 4199 w 8398"/>
                <a:gd name="T49" fmla="*/ 7729 h 13028"/>
                <a:gd name="T50" fmla="*/ 3818 w 8398"/>
                <a:gd name="T51" fmla="*/ 8203 h 13028"/>
                <a:gd name="T52" fmla="*/ 3657 w 8398"/>
                <a:gd name="T53" fmla="*/ 9286 h 13028"/>
                <a:gd name="T54" fmla="*/ 3327 w 8398"/>
                <a:gd name="T55" fmla="*/ 9828 h 13028"/>
                <a:gd name="T56" fmla="*/ 1981 w 8398"/>
                <a:gd name="T57" fmla="*/ 10539 h 13028"/>
                <a:gd name="T58" fmla="*/ 1626 w 8398"/>
                <a:gd name="T59" fmla="*/ 11360 h 13028"/>
                <a:gd name="T60" fmla="*/ 1245 w 8398"/>
                <a:gd name="T61" fmla="*/ 12114 h 13028"/>
                <a:gd name="T62" fmla="*/ 246 w 8398"/>
                <a:gd name="T63" fmla="*/ 12850 h 13028"/>
                <a:gd name="T64" fmla="*/ 0 w 8398"/>
                <a:gd name="T65" fmla="*/ 13028 h 13028"/>
                <a:gd name="T66" fmla="*/ 0 w 8398"/>
                <a:gd name="T67" fmla="*/ 12054 h 1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98" h="13028">
                  <a:moveTo>
                    <a:pt x="0" y="12054"/>
                  </a:moveTo>
                  <a:lnTo>
                    <a:pt x="508" y="11724"/>
                  </a:lnTo>
                  <a:lnTo>
                    <a:pt x="821" y="11149"/>
                  </a:lnTo>
                  <a:lnTo>
                    <a:pt x="1143" y="10234"/>
                  </a:lnTo>
                  <a:lnTo>
                    <a:pt x="1778" y="9828"/>
                  </a:lnTo>
                  <a:lnTo>
                    <a:pt x="2658" y="9371"/>
                  </a:lnTo>
                  <a:lnTo>
                    <a:pt x="2938" y="9015"/>
                  </a:lnTo>
                  <a:lnTo>
                    <a:pt x="3039" y="8355"/>
                  </a:lnTo>
                  <a:lnTo>
                    <a:pt x="3497" y="7475"/>
                  </a:lnTo>
                  <a:lnTo>
                    <a:pt x="4733" y="6501"/>
                  </a:lnTo>
                  <a:lnTo>
                    <a:pt x="6172" y="5282"/>
                  </a:lnTo>
                  <a:lnTo>
                    <a:pt x="6688" y="4283"/>
                  </a:lnTo>
                  <a:lnTo>
                    <a:pt x="7264" y="3208"/>
                  </a:lnTo>
                  <a:lnTo>
                    <a:pt x="7365" y="2751"/>
                  </a:lnTo>
                  <a:lnTo>
                    <a:pt x="7425" y="1295"/>
                  </a:lnTo>
                  <a:lnTo>
                    <a:pt x="7467" y="576"/>
                  </a:lnTo>
                  <a:lnTo>
                    <a:pt x="7450" y="0"/>
                  </a:lnTo>
                  <a:lnTo>
                    <a:pt x="8398" y="0"/>
                  </a:lnTo>
                  <a:lnTo>
                    <a:pt x="8297" y="508"/>
                  </a:lnTo>
                  <a:lnTo>
                    <a:pt x="8178" y="1642"/>
                  </a:lnTo>
                  <a:lnTo>
                    <a:pt x="7746" y="3725"/>
                  </a:lnTo>
                  <a:lnTo>
                    <a:pt x="7069" y="5248"/>
                  </a:lnTo>
                  <a:lnTo>
                    <a:pt x="5859" y="6501"/>
                  </a:lnTo>
                  <a:lnTo>
                    <a:pt x="5080" y="7128"/>
                  </a:lnTo>
                  <a:lnTo>
                    <a:pt x="4199" y="7729"/>
                  </a:lnTo>
                  <a:lnTo>
                    <a:pt x="3818" y="8203"/>
                  </a:lnTo>
                  <a:lnTo>
                    <a:pt x="3657" y="9286"/>
                  </a:lnTo>
                  <a:lnTo>
                    <a:pt x="3327" y="9828"/>
                  </a:lnTo>
                  <a:lnTo>
                    <a:pt x="1981" y="10539"/>
                  </a:lnTo>
                  <a:lnTo>
                    <a:pt x="1626" y="11360"/>
                  </a:lnTo>
                  <a:lnTo>
                    <a:pt x="1245" y="12114"/>
                  </a:lnTo>
                  <a:lnTo>
                    <a:pt x="246" y="12850"/>
                  </a:lnTo>
                  <a:lnTo>
                    <a:pt x="0" y="13028"/>
                  </a:lnTo>
                  <a:lnTo>
                    <a:pt x="0" y="12054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8502B2CA-21B2-4B85-A0E4-AD3785C2E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" y="10"/>
              <a:ext cx="1399" cy="1095"/>
            </a:xfrm>
            <a:custGeom>
              <a:avLst/>
              <a:gdLst>
                <a:gd name="T0" fmla="*/ 0 w 8042"/>
                <a:gd name="T1" fmla="*/ 0 h 6290"/>
                <a:gd name="T2" fmla="*/ 795 w 8042"/>
                <a:gd name="T3" fmla="*/ 0 h 6290"/>
                <a:gd name="T4" fmla="*/ 770 w 8042"/>
                <a:gd name="T5" fmla="*/ 415 h 6290"/>
                <a:gd name="T6" fmla="*/ 719 w 8042"/>
                <a:gd name="T7" fmla="*/ 1007 h 6290"/>
                <a:gd name="T8" fmla="*/ 914 w 8042"/>
                <a:gd name="T9" fmla="*/ 1955 h 6290"/>
                <a:gd name="T10" fmla="*/ 1126 w 8042"/>
                <a:gd name="T11" fmla="*/ 2455 h 6290"/>
                <a:gd name="T12" fmla="*/ 1507 w 8042"/>
                <a:gd name="T13" fmla="*/ 2929 h 6290"/>
                <a:gd name="T14" fmla="*/ 2048 w 8042"/>
                <a:gd name="T15" fmla="*/ 3318 h 6290"/>
                <a:gd name="T16" fmla="*/ 2793 w 8042"/>
                <a:gd name="T17" fmla="*/ 4207 h 6290"/>
                <a:gd name="T18" fmla="*/ 3615 w 8042"/>
                <a:gd name="T19" fmla="*/ 5223 h 6290"/>
                <a:gd name="T20" fmla="*/ 4800 w 8042"/>
                <a:gd name="T21" fmla="*/ 5401 h 6290"/>
                <a:gd name="T22" fmla="*/ 6603 w 8042"/>
                <a:gd name="T23" fmla="*/ 4918 h 6290"/>
                <a:gd name="T24" fmla="*/ 7958 w 8042"/>
                <a:gd name="T25" fmla="*/ 4326 h 6290"/>
                <a:gd name="T26" fmla="*/ 8042 w 8042"/>
                <a:gd name="T27" fmla="*/ 4258 h 6290"/>
                <a:gd name="T28" fmla="*/ 8042 w 8042"/>
                <a:gd name="T29" fmla="*/ 5130 h 6290"/>
                <a:gd name="T30" fmla="*/ 7416 w 8042"/>
                <a:gd name="T31" fmla="*/ 5316 h 6290"/>
                <a:gd name="T32" fmla="*/ 5299 w 8042"/>
                <a:gd name="T33" fmla="*/ 5993 h 6290"/>
                <a:gd name="T34" fmla="*/ 3767 w 8042"/>
                <a:gd name="T35" fmla="*/ 6290 h 6290"/>
                <a:gd name="T36" fmla="*/ 3166 w 8042"/>
                <a:gd name="T37" fmla="*/ 6290 h 6290"/>
                <a:gd name="T38" fmla="*/ 2836 w 8042"/>
                <a:gd name="T39" fmla="*/ 5960 h 6290"/>
                <a:gd name="T40" fmla="*/ 2556 w 8042"/>
                <a:gd name="T41" fmla="*/ 5384 h 6290"/>
                <a:gd name="T42" fmla="*/ 2353 w 8042"/>
                <a:gd name="T43" fmla="*/ 4707 h 6290"/>
                <a:gd name="T44" fmla="*/ 1947 w 8042"/>
                <a:gd name="T45" fmla="*/ 4055 h 6290"/>
                <a:gd name="T46" fmla="*/ 1354 w 8042"/>
                <a:gd name="T47" fmla="*/ 3564 h 6290"/>
                <a:gd name="T48" fmla="*/ 948 w 8042"/>
                <a:gd name="T49" fmla="*/ 3251 h 6290"/>
                <a:gd name="T50" fmla="*/ 584 w 8042"/>
                <a:gd name="T51" fmla="*/ 2777 h 6290"/>
                <a:gd name="T52" fmla="*/ 347 w 8042"/>
                <a:gd name="T53" fmla="*/ 1922 h 6290"/>
                <a:gd name="T54" fmla="*/ 0 w 8042"/>
                <a:gd name="T55" fmla="*/ 0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42" h="6290">
                  <a:moveTo>
                    <a:pt x="0" y="0"/>
                  </a:moveTo>
                  <a:lnTo>
                    <a:pt x="795" y="0"/>
                  </a:lnTo>
                  <a:lnTo>
                    <a:pt x="770" y="415"/>
                  </a:lnTo>
                  <a:lnTo>
                    <a:pt x="719" y="1007"/>
                  </a:lnTo>
                  <a:lnTo>
                    <a:pt x="914" y="1955"/>
                  </a:lnTo>
                  <a:lnTo>
                    <a:pt x="1126" y="2455"/>
                  </a:lnTo>
                  <a:lnTo>
                    <a:pt x="1507" y="2929"/>
                  </a:lnTo>
                  <a:lnTo>
                    <a:pt x="2048" y="3318"/>
                  </a:lnTo>
                  <a:lnTo>
                    <a:pt x="2793" y="4207"/>
                  </a:lnTo>
                  <a:lnTo>
                    <a:pt x="3615" y="5223"/>
                  </a:lnTo>
                  <a:lnTo>
                    <a:pt x="4800" y="5401"/>
                  </a:lnTo>
                  <a:lnTo>
                    <a:pt x="6603" y="4918"/>
                  </a:lnTo>
                  <a:lnTo>
                    <a:pt x="7958" y="4326"/>
                  </a:lnTo>
                  <a:lnTo>
                    <a:pt x="8042" y="4258"/>
                  </a:lnTo>
                  <a:lnTo>
                    <a:pt x="8042" y="5130"/>
                  </a:lnTo>
                  <a:lnTo>
                    <a:pt x="7416" y="5316"/>
                  </a:lnTo>
                  <a:lnTo>
                    <a:pt x="5299" y="5993"/>
                  </a:lnTo>
                  <a:lnTo>
                    <a:pt x="3767" y="6290"/>
                  </a:lnTo>
                  <a:lnTo>
                    <a:pt x="3166" y="6290"/>
                  </a:lnTo>
                  <a:lnTo>
                    <a:pt x="2836" y="5960"/>
                  </a:lnTo>
                  <a:lnTo>
                    <a:pt x="2556" y="5384"/>
                  </a:lnTo>
                  <a:lnTo>
                    <a:pt x="2353" y="4707"/>
                  </a:lnTo>
                  <a:lnTo>
                    <a:pt x="1947" y="4055"/>
                  </a:lnTo>
                  <a:lnTo>
                    <a:pt x="1354" y="3564"/>
                  </a:lnTo>
                  <a:lnTo>
                    <a:pt x="948" y="3251"/>
                  </a:lnTo>
                  <a:lnTo>
                    <a:pt x="584" y="2777"/>
                  </a:lnTo>
                  <a:lnTo>
                    <a:pt x="347" y="19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739E181-76D9-47D4-BA30-BD39DBAC7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" y="2949"/>
              <a:ext cx="1345" cy="1576"/>
            </a:xfrm>
            <a:custGeom>
              <a:avLst/>
              <a:gdLst>
                <a:gd name="T0" fmla="*/ 7729 w 7729"/>
                <a:gd name="T1" fmla="*/ 127 h 9057"/>
                <a:gd name="T2" fmla="*/ 7729 w 7729"/>
                <a:gd name="T3" fmla="*/ 939 h 9057"/>
                <a:gd name="T4" fmla="*/ 7416 w 7729"/>
                <a:gd name="T5" fmla="*/ 914 h 9057"/>
                <a:gd name="T6" fmla="*/ 6790 w 7729"/>
                <a:gd name="T7" fmla="*/ 761 h 9057"/>
                <a:gd name="T8" fmla="*/ 5850 w 7729"/>
                <a:gd name="T9" fmla="*/ 711 h 9057"/>
                <a:gd name="T10" fmla="*/ 5156 w 7729"/>
                <a:gd name="T11" fmla="*/ 931 h 9057"/>
                <a:gd name="T12" fmla="*/ 4800 w 7729"/>
                <a:gd name="T13" fmla="*/ 1464 h 9057"/>
                <a:gd name="T14" fmla="*/ 4716 w 7729"/>
                <a:gd name="T15" fmla="*/ 2141 h 9057"/>
                <a:gd name="T16" fmla="*/ 4817 w 7729"/>
                <a:gd name="T17" fmla="*/ 3504 h 9057"/>
                <a:gd name="T18" fmla="*/ 4859 w 7729"/>
                <a:gd name="T19" fmla="*/ 4376 h 9057"/>
                <a:gd name="T20" fmla="*/ 4622 w 7729"/>
                <a:gd name="T21" fmla="*/ 4960 h 9057"/>
                <a:gd name="T22" fmla="*/ 3903 w 7729"/>
                <a:gd name="T23" fmla="*/ 5256 h 9057"/>
                <a:gd name="T24" fmla="*/ 3005 w 7729"/>
                <a:gd name="T25" fmla="*/ 5409 h 9057"/>
                <a:gd name="T26" fmla="*/ 2633 w 7729"/>
                <a:gd name="T27" fmla="*/ 5603 h 9057"/>
                <a:gd name="T28" fmla="*/ 2658 w 7729"/>
                <a:gd name="T29" fmla="*/ 6103 h 9057"/>
                <a:gd name="T30" fmla="*/ 2828 w 7729"/>
                <a:gd name="T31" fmla="*/ 6662 h 9057"/>
                <a:gd name="T32" fmla="*/ 2895 w 7729"/>
                <a:gd name="T33" fmla="*/ 6992 h 9057"/>
                <a:gd name="T34" fmla="*/ 2861 w 7729"/>
                <a:gd name="T35" fmla="*/ 7297 h 9057"/>
                <a:gd name="T36" fmla="*/ 2548 w 7729"/>
                <a:gd name="T37" fmla="*/ 7576 h 9057"/>
                <a:gd name="T38" fmla="*/ 1795 w 7729"/>
                <a:gd name="T39" fmla="*/ 7762 h 9057"/>
                <a:gd name="T40" fmla="*/ 1143 w 7729"/>
                <a:gd name="T41" fmla="*/ 7957 h 9057"/>
                <a:gd name="T42" fmla="*/ 897 w 7729"/>
                <a:gd name="T43" fmla="*/ 8160 h 9057"/>
                <a:gd name="T44" fmla="*/ 880 w 7729"/>
                <a:gd name="T45" fmla="*/ 8668 h 9057"/>
                <a:gd name="T46" fmla="*/ 1033 w 7729"/>
                <a:gd name="T47" fmla="*/ 9057 h 9057"/>
                <a:gd name="T48" fmla="*/ 118 w 7729"/>
                <a:gd name="T49" fmla="*/ 9057 h 9057"/>
                <a:gd name="T50" fmla="*/ 0 w 7729"/>
                <a:gd name="T51" fmla="*/ 8397 h 9057"/>
                <a:gd name="T52" fmla="*/ 161 w 7729"/>
                <a:gd name="T53" fmla="*/ 7948 h 9057"/>
                <a:gd name="T54" fmla="*/ 271 w 7729"/>
                <a:gd name="T55" fmla="*/ 7754 h 9057"/>
                <a:gd name="T56" fmla="*/ 787 w 7729"/>
                <a:gd name="T57" fmla="*/ 7449 h 9057"/>
                <a:gd name="T58" fmla="*/ 1465 w 7729"/>
                <a:gd name="T59" fmla="*/ 7271 h 9057"/>
                <a:gd name="T60" fmla="*/ 2218 w 7729"/>
                <a:gd name="T61" fmla="*/ 7059 h 9057"/>
                <a:gd name="T62" fmla="*/ 2294 w 7729"/>
                <a:gd name="T63" fmla="*/ 6772 h 9057"/>
                <a:gd name="T64" fmla="*/ 2023 w 7729"/>
                <a:gd name="T65" fmla="*/ 6247 h 9057"/>
                <a:gd name="T66" fmla="*/ 1947 w 7729"/>
                <a:gd name="T67" fmla="*/ 5730 h 9057"/>
                <a:gd name="T68" fmla="*/ 1905 w 7729"/>
                <a:gd name="T69" fmla="*/ 5434 h 9057"/>
                <a:gd name="T70" fmla="*/ 2142 w 7729"/>
                <a:gd name="T71" fmla="*/ 5062 h 9057"/>
                <a:gd name="T72" fmla="*/ 3014 w 7729"/>
                <a:gd name="T73" fmla="*/ 4706 h 9057"/>
                <a:gd name="T74" fmla="*/ 3818 w 7729"/>
                <a:gd name="T75" fmla="*/ 4401 h 9057"/>
                <a:gd name="T76" fmla="*/ 4072 w 7729"/>
                <a:gd name="T77" fmla="*/ 4266 h 9057"/>
                <a:gd name="T78" fmla="*/ 4182 w 7729"/>
                <a:gd name="T79" fmla="*/ 4020 h 9057"/>
                <a:gd name="T80" fmla="*/ 4106 w 7729"/>
                <a:gd name="T81" fmla="*/ 3335 h 9057"/>
                <a:gd name="T82" fmla="*/ 4030 w 7729"/>
                <a:gd name="T83" fmla="*/ 2421 h 9057"/>
                <a:gd name="T84" fmla="*/ 4267 w 7729"/>
                <a:gd name="T85" fmla="*/ 1024 h 9057"/>
                <a:gd name="T86" fmla="*/ 4504 w 7729"/>
                <a:gd name="T87" fmla="*/ 592 h 9057"/>
                <a:gd name="T88" fmla="*/ 4851 w 7729"/>
                <a:gd name="T89" fmla="*/ 355 h 9057"/>
                <a:gd name="T90" fmla="*/ 5731 w 7729"/>
                <a:gd name="T91" fmla="*/ 59 h 9057"/>
                <a:gd name="T92" fmla="*/ 6874 w 7729"/>
                <a:gd name="T93" fmla="*/ 0 h 9057"/>
                <a:gd name="T94" fmla="*/ 7729 w 7729"/>
                <a:gd name="T95" fmla="*/ 127 h 9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29" h="9057">
                  <a:moveTo>
                    <a:pt x="7729" y="127"/>
                  </a:moveTo>
                  <a:lnTo>
                    <a:pt x="7729" y="939"/>
                  </a:lnTo>
                  <a:lnTo>
                    <a:pt x="7416" y="914"/>
                  </a:lnTo>
                  <a:lnTo>
                    <a:pt x="6790" y="761"/>
                  </a:lnTo>
                  <a:lnTo>
                    <a:pt x="5850" y="711"/>
                  </a:lnTo>
                  <a:lnTo>
                    <a:pt x="5156" y="931"/>
                  </a:lnTo>
                  <a:lnTo>
                    <a:pt x="4800" y="1464"/>
                  </a:lnTo>
                  <a:lnTo>
                    <a:pt x="4716" y="2141"/>
                  </a:lnTo>
                  <a:lnTo>
                    <a:pt x="4817" y="3504"/>
                  </a:lnTo>
                  <a:lnTo>
                    <a:pt x="4859" y="4376"/>
                  </a:lnTo>
                  <a:lnTo>
                    <a:pt x="4622" y="4960"/>
                  </a:lnTo>
                  <a:lnTo>
                    <a:pt x="3903" y="5256"/>
                  </a:lnTo>
                  <a:lnTo>
                    <a:pt x="3005" y="5409"/>
                  </a:lnTo>
                  <a:lnTo>
                    <a:pt x="2633" y="5603"/>
                  </a:lnTo>
                  <a:lnTo>
                    <a:pt x="2658" y="6103"/>
                  </a:lnTo>
                  <a:lnTo>
                    <a:pt x="2828" y="6662"/>
                  </a:lnTo>
                  <a:lnTo>
                    <a:pt x="2895" y="6992"/>
                  </a:lnTo>
                  <a:lnTo>
                    <a:pt x="2861" y="7297"/>
                  </a:lnTo>
                  <a:lnTo>
                    <a:pt x="2548" y="7576"/>
                  </a:lnTo>
                  <a:lnTo>
                    <a:pt x="1795" y="7762"/>
                  </a:lnTo>
                  <a:lnTo>
                    <a:pt x="1143" y="7957"/>
                  </a:lnTo>
                  <a:lnTo>
                    <a:pt x="897" y="8160"/>
                  </a:lnTo>
                  <a:lnTo>
                    <a:pt x="880" y="8668"/>
                  </a:lnTo>
                  <a:lnTo>
                    <a:pt x="1033" y="9057"/>
                  </a:lnTo>
                  <a:lnTo>
                    <a:pt x="118" y="9057"/>
                  </a:lnTo>
                  <a:lnTo>
                    <a:pt x="0" y="8397"/>
                  </a:lnTo>
                  <a:lnTo>
                    <a:pt x="161" y="7948"/>
                  </a:lnTo>
                  <a:lnTo>
                    <a:pt x="271" y="7754"/>
                  </a:lnTo>
                  <a:lnTo>
                    <a:pt x="787" y="7449"/>
                  </a:lnTo>
                  <a:lnTo>
                    <a:pt x="1465" y="7271"/>
                  </a:lnTo>
                  <a:lnTo>
                    <a:pt x="2218" y="7059"/>
                  </a:lnTo>
                  <a:lnTo>
                    <a:pt x="2294" y="6772"/>
                  </a:lnTo>
                  <a:lnTo>
                    <a:pt x="2023" y="6247"/>
                  </a:lnTo>
                  <a:lnTo>
                    <a:pt x="1947" y="5730"/>
                  </a:lnTo>
                  <a:lnTo>
                    <a:pt x="1905" y="5434"/>
                  </a:lnTo>
                  <a:lnTo>
                    <a:pt x="2142" y="5062"/>
                  </a:lnTo>
                  <a:lnTo>
                    <a:pt x="3014" y="4706"/>
                  </a:lnTo>
                  <a:lnTo>
                    <a:pt x="3818" y="4401"/>
                  </a:lnTo>
                  <a:lnTo>
                    <a:pt x="4072" y="4266"/>
                  </a:lnTo>
                  <a:lnTo>
                    <a:pt x="4182" y="4020"/>
                  </a:lnTo>
                  <a:lnTo>
                    <a:pt x="4106" y="3335"/>
                  </a:lnTo>
                  <a:lnTo>
                    <a:pt x="4030" y="2421"/>
                  </a:lnTo>
                  <a:lnTo>
                    <a:pt x="4267" y="1024"/>
                  </a:lnTo>
                  <a:lnTo>
                    <a:pt x="4504" y="592"/>
                  </a:lnTo>
                  <a:lnTo>
                    <a:pt x="4851" y="355"/>
                  </a:lnTo>
                  <a:lnTo>
                    <a:pt x="5731" y="59"/>
                  </a:lnTo>
                  <a:lnTo>
                    <a:pt x="6874" y="0"/>
                  </a:lnTo>
                  <a:lnTo>
                    <a:pt x="7729" y="127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F6078013-816C-4ECE-9291-B142ABB63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" y="1937"/>
              <a:ext cx="227" cy="417"/>
            </a:xfrm>
            <a:custGeom>
              <a:avLst/>
              <a:gdLst>
                <a:gd name="T0" fmla="*/ 737 w 1304"/>
                <a:gd name="T1" fmla="*/ 1245 h 2396"/>
                <a:gd name="T2" fmla="*/ 720 w 1304"/>
                <a:gd name="T3" fmla="*/ 1524 h 2396"/>
                <a:gd name="T4" fmla="*/ 626 w 1304"/>
                <a:gd name="T5" fmla="*/ 1939 h 2396"/>
                <a:gd name="T6" fmla="*/ 483 w 1304"/>
                <a:gd name="T7" fmla="*/ 2176 h 2396"/>
                <a:gd name="T8" fmla="*/ 220 w 1304"/>
                <a:gd name="T9" fmla="*/ 2396 h 2396"/>
                <a:gd name="T10" fmla="*/ 76 w 1304"/>
                <a:gd name="T11" fmla="*/ 2388 h 2396"/>
                <a:gd name="T12" fmla="*/ 0 w 1304"/>
                <a:gd name="T13" fmla="*/ 2066 h 2396"/>
                <a:gd name="T14" fmla="*/ 68 w 1304"/>
                <a:gd name="T15" fmla="*/ 1677 h 2396"/>
                <a:gd name="T16" fmla="*/ 220 w 1304"/>
                <a:gd name="T17" fmla="*/ 1177 h 2396"/>
                <a:gd name="T18" fmla="*/ 313 w 1304"/>
                <a:gd name="T19" fmla="*/ 796 h 2396"/>
                <a:gd name="T20" fmla="*/ 212 w 1304"/>
                <a:gd name="T21" fmla="*/ 474 h 2396"/>
                <a:gd name="T22" fmla="*/ 186 w 1304"/>
                <a:gd name="T23" fmla="*/ 212 h 2396"/>
                <a:gd name="T24" fmla="*/ 212 w 1304"/>
                <a:gd name="T25" fmla="*/ 102 h 2396"/>
                <a:gd name="T26" fmla="*/ 491 w 1304"/>
                <a:gd name="T27" fmla="*/ 0 h 2396"/>
                <a:gd name="T28" fmla="*/ 1024 w 1304"/>
                <a:gd name="T29" fmla="*/ 110 h 2396"/>
                <a:gd name="T30" fmla="*/ 1304 w 1304"/>
                <a:gd name="T31" fmla="*/ 356 h 2396"/>
                <a:gd name="T32" fmla="*/ 1228 w 1304"/>
                <a:gd name="T33" fmla="*/ 635 h 2396"/>
                <a:gd name="T34" fmla="*/ 737 w 1304"/>
                <a:gd name="T35" fmla="*/ 1245 h 2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2396">
                  <a:moveTo>
                    <a:pt x="737" y="1245"/>
                  </a:moveTo>
                  <a:lnTo>
                    <a:pt x="720" y="1524"/>
                  </a:lnTo>
                  <a:lnTo>
                    <a:pt x="626" y="1939"/>
                  </a:lnTo>
                  <a:lnTo>
                    <a:pt x="483" y="2176"/>
                  </a:lnTo>
                  <a:lnTo>
                    <a:pt x="220" y="2396"/>
                  </a:lnTo>
                  <a:lnTo>
                    <a:pt x="76" y="2388"/>
                  </a:lnTo>
                  <a:lnTo>
                    <a:pt x="0" y="2066"/>
                  </a:lnTo>
                  <a:lnTo>
                    <a:pt x="68" y="1677"/>
                  </a:lnTo>
                  <a:lnTo>
                    <a:pt x="220" y="1177"/>
                  </a:lnTo>
                  <a:lnTo>
                    <a:pt x="313" y="796"/>
                  </a:lnTo>
                  <a:lnTo>
                    <a:pt x="212" y="474"/>
                  </a:lnTo>
                  <a:lnTo>
                    <a:pt x="186" y="212"/>
                  </a:lnTo>
                  <a:lnTo>
                    <a:pt x="212" y="102"/>
                  </a:lnTo>
                  <a:lnTo>
                    <a:pt x="491" y="0"/>
                  </a:lnTo>
                  <a:lnTo>
                    <a:pt x="1024" y="110"/>
                  </a:lnTo>
                  <a:lnTo>
                    <a:pt x="1304" y="356"/>
                  </a:lnTo>
                  <a:lnTo>
                    <a:pt x="1228" y="635"/>
                  </a:lnTo>
                  <a:lnTo>
                    <a:pt x="737" y="1245"/>
                  </a:lnTo>
                  <a:close/>
                </a:path>
              </a:pathLst>
            </a:custGeom>
            <a:pattFill prst="smGrid">
              <a:fgClr>
                <a:schemeClr val="tx1"/>
              </a:fgClr>
              <a:bgClr>
                <a:schemeClr val="bg1"/>
              </a:bgClr>
            </a:pattFill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CBD6C499-BE1D-4604-A2F0-4E8F6D42C9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0" y="10"/>
              <a:ext cx="3453" cy="4515"/>
            </a:xfrm>
            <a:custGeom>
              <a:avLst/>
              <a:gdLst>
                <a:gd name="T0" fmla="*/ 364 w 19844"/>
                <a:gd name="T1" fmla="*/ 19961 h 25937"/>
                <a:gd name="T2" fmla="*/ 660 w 19844"/>
                <a:gd name="T3" fmla="*/ 18065 h 25937"/>
                <a:gd name="T4" fmla="*/ 0 w 19844"/>
                <a:gd name="T5" fmla="*/ 16245 h 25937"/>
                <a:gd name="T6" fmla="*/ 1245 w 19844"/>
                <a:gd name="T7" fmla="*/ 12114 h 25937"/>
                <a:gd name="T8" fmla="*/ 3327 w 19844"/>
                <a:gd name="T9" fmla="*/ 9828 h 25937"/>
                <a:gd name="T10" fmla="*/ 4199 w 19844"/>
                <a:gd name="T11" fmla="*/ 7729 h 25937"/>
                <a:gd name="T12" fmla="*/ 7069 w 19844"/>
                <a:gd name="T13" fmla="*/ 5248 h 25937"/>
                <a:gd name="T14" fmla="*/ 8297 w 19844"/>
                <a:gd name="T15" fmla="*/ 508 h 25937"/>
                <a:gd name="T16" fmla="*/ 12149 w 19844"/>
                <a:gd name="T17" fmla="*/ 1922 h 25937"/>
                <a:gd name="T18" fmla="*/ 13156 w 19844"/>
                <a:gd name="T19" fmla="*/ 3564 h 25937"/>
                <a:gd name="T20" fmla="*/ 14358 w 19844"/>
                <a:gd name="T21" fmla="*/ 5384 h 25937"/>
                <a:gd name="T22" fmla="*/ 15569 w 19844"/>
                <a:gd name="T23" fmla="*/ 6290 h 25937"/>
                <a:gd name="T24" fmla="*/ 19844 w 19844"/>
                <a:gd name="T25" fmla="*/ 5130 h 25937"/>
                <a:gd name="T26" fmla="*/ 17846 w 19844"/>
                <a:gd name="T27" fmla="*/ 16939 h 25937"/>
                <a:gd name="T28" fmla="*/ 16382 w 19844"/>
                <a:gd name="T29" fmla="*/ 17904 h 25937"/>
                <a:gd name="T30" fmla="*/ 16297 w 19844"/>
                <a:gd name="T31" fmla="*/ 20900 h 25937"/>
                <a:gd name="T32" fmla="*/ 15129 w 19844"/>
                <a:gd name="T33" fmla="*/ 21586 h 25937"/>
                <a:gd name="T34" fmla="*/ 14062 w 19844"/>
                <a:gd name="T35" fmla="*/ 22610 h 25937"/>
                <a:gd name="T36" fmla="*/ 14333 w 19844"/>
                <a:gd name="T37" fmla="*/ 23939 h 25937"/>
                <a:gd name="T38" fmla="*/ 12386 w 19844"/>
                <a:gd name="T39" fmla="*/ 24634 h 25937"/>
                <a:gd name="T40" fmla="*/ 12233 w 19844"/>
                <a:gd name="T41" fmla="*/ 25937 h 25937"/>
                <a:gd name="T42" fmla="*/ 4970 w 19844"/>
                <a:gd name="T43" fmla="*/ 25150 h 25937"/>
                <a:gd name="T44" fmla="*/ 7713 w 19844"/>
                <a:gd name="T45" fmla="*/ 22712 h 25937"/>
                <a:gd name="T46" fmla="*/ 9457 w 19844"/>
                <a:gd name="T47" fmla="*/ 21899 h 25937"/>
                <a:gd name="T48" fmla="*/ 10701 w 19844"/>
                <a:gd name="T49" fmla="*/ 20198 h 25937"/>
                <a:gd name="T50" fmla="*/ 12411 w 19844"/>
                <a:gd name="T51" fmla="*/ 17489 h 25937"/>
                <a:gd name="T52" fmla="*/ 14706 w 19844"/>
                <a:gd name="T53" fmla="*/ 15068 h 25937"/>
                <a:gd name="T54" fmla="*/ 18583 w 19844"/>
                <a:gd name="T55" fmla="*/ 13282 h 25937"/>
                <a:gd name="T56" fmla="*/ 16111 w 19844"/>
                <a:gd name="T57" fmla="*/ 12004 h 25937"/>
                <a:gd name="T58" fmla="*/ 16509 w 19844"/>
                <a:gd name="T59" fmla="*/ 10226 h 25937"/>
                <a:gd name="T60" fmla="*/ 14223 w 19844"/>
                <a:gd name="T61" fmla="*/ 10929 h 25937"/>
                <a:gd name="T62" fmla="*/ 11988 w 19844"/>
                <a:gd name="T63" fmla="*/ 8872 h 25937"/>
                <a:gd name="T64" fmla="*/ 10777 w 19844"/>
                <a:gd name="T65" fmla="*/ 5799 h 25937"/>
                <a:gd name="T66" fmla="*/ 9998 w 19844"/>
                <a:gd name="T67" fmla="*/ 5079 h 25937"/>
                <a:gd name="T68" fmla="*/ 9744 w 19844"/>
                <a:gd name="T69" fmla="*/ 6688 h 25937"/>
                <a:gd name="T70" fmla="*/ 8187 w 19844"/>
                <a:gd name="T71" fmla="*/ 7780 h 25937"/>
                <a:gd name="T72" fmla="*/ 9685 w 19844"/>
                <a:gd name="T73" fmla="*/ 8888 h 25937"/>
                <a:gd name="T74" fmla="*/ 9922 w 19844"/>
                <a:gd name="T75" fmla="*/ 11056 h 25937"/>
                <a:gd name="T76" fmla="*/ 9406 w 19844"/>
                <a:gd name="T77" fmla="*/ 12876 h 25937"/>
                <a:gd name="T78" fmla="*/ 8398 w 19844"/>
                <a:gd name="T79" fmla="*/ 14306 h 25937"/>
                <a:gd name="T80" fmla="*/ 7738 w 19844"/>
                <a:gd name="T81" fmla="*/ 15745 h 25937"/>
                <a:gd name="T82" fmla="*/ 6333 w 19844"/>
                <a:gd name="T83" fmla="*/ 17599 h 25937"/>
                <a:gd name="T84" fmla="*/ 4876 w 19844"/>
                <a:gd name="T85" fmla="*/ 17684 h 25937"/>
                <a:gd name="T86" fmla="*/ 3158 w 19844"/>
                <a:gd name="T87" fmla="*/ 15051 h 25937"/>
                <a:gd name="T88" fmla="*/ 2912 w 19844"/>
                <a:gd name="T89" fmla="*/ 13705 h 25937"/>
                <a:gd name="T90" fmla="*/ 1990 w 19844"/>
                <a:gd name="T91" fmla="*/ 14839 h 25937"/>
                <a:gd name="T92" fmla="*/ 872 w 19844"/>
                <a:gd name="T93" fmla="*/ 15034 h 25937"/>
                <a:gd name="T94" fmla="*/ 2023 w 19844"/>
                <a:gd name="T95" fmla="*/ 16050 h 25937"/>
                <a:gd name="T96" fmla="*/ 3395 w 19844"/>
                <a:gd name="T97" fmla="*/ 18285 h 25937"/>
                <a:gd name="T98" fmla="*/ 3319 w 19844"/>
                <a:gd name="T99" fmla="*/ 21027 h 25937"/>
                <a:gd name="T100" fmla="*/ 322 w 19844"/>
                <a:gd name="T101" fmla="*/ 22238 h 25937"/>
                <a:gd name="T102" fmla="*/ 7873 w 19844"/>
                <a:gd name="T103" fmla="*/ 10632 h 25937"/>
                <a:gd name="T104" fmla="*/ 5986 w 19844"/>
                <a:gd name="T105" fmla="*/ 10251 h 25937"/>
                <a:gd name="T106" fmla="*/ 5308 w 19844"/>
                <a:gd name="T107" fmla="*/ 11902 h 25937"/>
                <a:gd name="T108" fmla="*/ 5503 w 19844"/>
                <a:gd name="T109" fmla="*/ 14459 h 25937"/>
                <a:gd name="T110" fmla="*/ 7264 w 19844"/>
                <a:gd name="T111" fmla="*/ 12859 h 25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44" h="25937">
                  <a:moveTo>
                    <a:pt x="0" y="22196"/>
                  </a:moveTo>
                  <a:lnTo>
                    <a:pt x="0" y="20410"/>
                  </a:lnTo>
                  <a:lnTo>
                    <a:pt x="364" y="19961"/>
                  </a:lnTo>
                  <a:lnTo>
                    <a:pt x="703" y="19292"/>
                  </a:lnTo>
                  <a:lnTo>
                    <a:pt x="745" y="18606"/>
                  </a:lnTo>
                  <a:lnTo>
                    <a:pt x="660" y="18065"/>
                  </a:lnTo>
                  <a:lnTo>
                    <a:pt x="474" y="17328"/>
                  </a:lnTo>
                  <a:lnTo>
                    <a:pt x="262" y="16617"/>
                  </a:lnTo>
                  <a:lnTo>
                    <a:pt x="0" y="16245"/>
                  </a:lnTo>
                  <a:lnTo>
                    <a:pt x="0" y="13028"/>
                  </a:lnTo>
                  <a:lnTo>
                    <a:pt x="246" y="12850"/>
                  </a:lnTo>
                  <a:lnTo>
                    <a:pt x="1245" y="12114"/>
                  </a:lnTo>
                  <a:lnTo>
                    <a:pt x="1626" y="11360"/>
                  </a:lnTo>
                  <a:lnTo>
                    <a:pt x="1981" y="10539"/>
                  </a:lnTo>
                  <a:lnTo>
                    <a:pt x="3327" y="9828"/>
                  </a:lnTo>
                  <a:lnTo>
                    <a:pt x="3657" y="9286"/>
                  </a:lnTo>
                  <a:lnTo>
                    <a:pt x="3818" y="8203"/>
                  </a:lnTo>
                  <a:lnTo>
                    <a:pt x="4199" y="7729"/>
                  </a:lnTo>
                  <a:lnTo>
                    <a:pt x="5080" y="7128"/>
                  </a:lnTo>
                  <a:lnTo>
                    <a:pt x="5859" y="6501"/>
                  </a:lnTo>
                  <a:lnTo>
                    <a:pt x="7069" y="5248"/>
                  </a:lnTo>
                  <a:lnTo>
                    <a:pt x="7746" y="3725"/>
                  </a:lnTo>
                  <a:lnTo>
                    <a:pt x="8178" y="1642"/>
                  </a:lnTo>
                  <a:lnTo>
                    <a:pt x="8297" y="508"/>
                  </a:lnTo>
                  <a:lnTo>
                    <a:pt x="8398" y="0"/>
                  </a:lnTo>
                  <a:lnTo>
                    <a:pt x="11802" y="0"/>
                  </a:lnTo>
                  <a:lnTo>
                    <a:pt x="12149" y="1922"/>
                  </a:lnTo>
                  <a:lnTo>
                    <a:pt x="12386" y="2777"/>
                  </a:lnTo>
                  <a:lnTo>
                    <a:pt x="12750" y="3251"/>
                  </a:lnTo>
                  <a:lnTo>
                    <a:pt x="13156" y="3564"/>
                  </a:lnTo>
                  <a:lnTo>
                    <a:pt x="13749" y="4055"/>
                  </a:lnTo>
                  <a:lnTo>
                    <a:pt x="14155" y="4707"/>
                  </a:lnTo>
                  <a:lnTo>
                    <a:pt x="14358" y="5384"/>
                  </a:lnTo>
                  <a:lnTo>
                    <a:pt x="14638" y="5960"/>
                  </a:lnTo>
                  <a:lnTo>
                    <a:pt x="14968" y="6290"/>
                  </a:lnTo>
                  <a:lnTo>
                    <a:pt x="15569" y="6290"/>
                  </a:lnTo>
                  <a:lnTo>
                    <a:pt x="17101" y="5993"/>
                  </a:lnTo>
                  <a:lnTo>
                    <a:pt x="19218" y="5316"/>
                  </a:lnTo>
                  <a:lnTo>
                    <a:pt x="19844" y="5130"/>
                  </a:lnTo>
                  <a:lnTo>
                    <a:pt x="19844" y="17007"/>
                  </a:lnTo>
                  <a:lnTo>
                    <a:pt x="18989" y="16880"/>
                  </a:lnTo>
                  <a:lnTo>
                    <a:pt x="17846" y="16939"/>
                  </a:lnTo>
                  <a:lnTo>
                    <a:pt x="16966" y="17235"/>
                  </a:lnTo>
                  <a:lnTo>
                    <a:pt x="16619" y="17472"/>
                  </a:lnTo>
                  <a:lnTo>
                    <a:pt x="16382" y="17904"/>
                  </a:lnTo>
                  <a:lnTo>
                    <a:pt x="16145" y="19301"/>
                  </a:lnTo>
                  <a:lnTo>
                    <a:pt x="16221" y="20215"/>
                  </a:lnTo>
                  <a:lnTo>
                    <a:pt x="16297" y="20900"/>
                  </a:lnTo>
                  <a:lnTo>
                    <a:pt x="16187" y="21146"/>
                  </a:lnTo>
                  <a:lnTo>
                    <a:pt x="15933" y="21281"/>
                  </a:lnTo>
                  <a:lnTo>
                    <a:pt x="15129" y="21586"/>
                  </a:lnTo>
                  <a:lnTo>
                    <a:pt x="14257" y="21942"/>
                  </a:lnTo>
                  <a:lnTo>
                    <a:pt x="14020" y="22314"/>
                  </a:lnTo>
                  <a:lnTo>
                    <a:pt x="14062" y="22610"/>
                  </a:lnTo>
                  <a:lnTo>
                    <a:pt x="14138" y="23127"/>
                  </a:lnTo>
                  <a:lnTo>
                    <a:pt x="14409" y="23652"/>
                  </a:lnTo>
                  <a:lnTo>
                    <a:pt x="14333" y="23939"/>
                  </a:lnTo>
                  <a:lnTo>
                    <a:pt x="13580" y="24151"/>
                  </a:lnTo>
                  <a:lnTo>
                    <a:pt x="12902" y="24329"/>
                  </a:lnTo>
                  <a:lnTo>
                    <a:pt x="12386" y="24634"/>
                  </a:lnTo>
                  <a:lnTo>
                    <a:pt x="12276" y="24828"/>
                  </a:lnTo>
                  <a:lnTo>
                    <a:pt x="12115" y="25277"/>
                  </a:lnTo>
                  <a:lnTo>
                    <a:pt x="12233" y="25937"/>
                  </a:lnTo>
                  <a:lnTo>
                    <a:pt x="4131" y="25937"/>
                  </a:lnTo>
                  <a:lnTo>
                    <a:pt x="4292" y="25607"/>
                  </a:lnTo>
                  <a:lnTo>
                    <a:pt x="4970" y="25150"/>
                  </a:lnTo>
                  <a:lnTo>
                    <a:pt x="6366" y="23931"/>
                  </a:lnTo>
                  <a:lnTo>
                    <a:pt x="7044" y="23195"/>
                  </a:lnTo>
                  <a:lnTo>
                    <a:pt x="7713" y="22712"/>
                  </a:lnTo>
                  <a:lnTo>
                    <a:pt x="8407" y="22695"/>
                  </a:lnTo>
                  <a:lnTo>
                    <a:pt x="9363" y="22585"/>
                  </a:lnTo>
                  <a:lnTo>
                    <a:pt x="9457" y="21899"/>
                  </a:lnTo>
                  <a:lnTo>
                    <a:pt x="9617" y="21214"/>
                  </a:lnTo>
                  <a:lnTo>
                    <a:pt x="10159" y="20655"/>
                  </a:lnTo>
                  <a:lnTo>
                    <a:pt x="10701" y="20198"/>
                  </a:lnTo>
                  <a:lnTo>
                    <a:pt x="11776" y="19351"/>
                  </a:lnTo>
                  <a:lnTo>
                    <a:pt x="12115" y="18209"/>
                  </a:lnTo>
                  <a:lnTo>
                    <a:pt x="12411" y="17489"/>
                  </a:lnTo>
                  <a:lnTo>
                    <a:pt x="12835" y="16786"/>
                  </a:lnTo>
                  <a:lnTo>
                    <a:pt x="13216" y="16041"/>
                  </a:lnTo>
                  <a:lnTo>
                    <a:pt x="14706" y="15068"/>
                  </a:lnTo>
                  <a:lnTo>
                    <a:pt x="17203" y="14069"/>
                  </a:lnTo>
                  <a:lnTo>
                    <a:pt x="18278" y="13722"/>
                  </a:lnTo>
                  <a:lnTo>
                    <a:pt x="18583" y="13282"/>
                  </a:lnTo>
                  <a:lnTo>
                    <a:pt x="18041" y="13163"/>
                  </a:lnTo>
                  <a:lnTo>
                    <a:pt x="16483" y="12520"/>
                  </a:lnTo>
                  <a:lnTo>
                    <a:pt x="16111" y="12004"/>
                  </a:lnTo>
                  <a:lnTo>
                    <a:pt x="16255" y="11394"/>
                  </a:lnTo>
                  <a:lnTo>
                    <a:pt x="16627" y="10666"/>
                  </a:lnTo>
                  <a:lnTo>
                    <a:pt x="16509" y="10226"/>
                  </a:lnTo>
                  <a:lnTo>
                    <a:pt x="16085" y="10234"/>
                  </a:lnTo>
                  <a:lnTo>
                    <a:pt x="15205" y="10768"/>
                  </a:lnTo>
                  <a:lnTo>
                    <a:pt x="14223" y="10929"/>
                  </a:lnTo>
                  <a:lnTo>
                    <a:pt x="13275" y="10548"/>
                  </a:lnTo>
                  <a:lnTo>
                    <a:pt x="12691" y="10023"/>
                  </a:lnTo>
                  <a:lnTo>
                    <a:pt x="11988" y="8872"/>
                  </a:lnTo>
                  <a:lnTo>
                    <a:pt x="11675" y="8033"/>
                  </a:lnTo>
                  <a:lnTo>
                    <a:pt x="11285" y="7255"/>
                  </a:lnTo>
                  <a:lnTo>
                    <a:pt x="10777" y="5799"/>
                  </a:lnTo>
                  <a:lnTo>
                    <a:pt x="10312" y="5062"/>
                  </a:lnTo>
                  <a:lnTo>
                    <a:pt x="10159" y="4918"/>
                  </a:lnTo>
                  <a:lnTo>
                    <a:pt x="9998" y="5079"/>
                  </a:lnTo>
                  <a:lnTo>
                    <a:pt x="9855" y="5452"/>
                  </a:lnTo>
                  <a:lnTo>
                    <a:pt x="9744" y="5985"/>
                  </a:lnTo>
                  <a:lnTo>
                    <a:pt x="9744" y="6688"/>
                  </a:lnTo>
                  <a:lnTo>
                    <a:pt x="9490" y="7204"/>
                  </a:lnTo>
                  <a:lnTo>
                    <a:pt x="9042" y="7534"/>
                  </a:lnTo>
                  <a:lnTo>
                    <a:pt x="8187" y="7780"/>
                  </a:lnTo>
                  <a:lnTo>
                    <a:pt x="7899" y="8067"/>
                  </a:lnTo>
                  <a:lnTo>
                    <a:pt x="8271" y="8372"/>
                  </a:lnTo>
                  <a:lnTo>
                    <a:pt x="9685" y="8888"/>
                  </a:lnTo>
                  <a:lnTo>
                    <a:pt x="10049" y="9329"/>
                  </a:lnTo>
                  <a:lnTo>
                    <a:pt x="10058" y="10057"/>
                  </a:lnTo>
                  <a:lnTo>
                    <a:pt x="9922" y="11056"/>
                  </a:lnTo>
                  <a:lnTo>
                    <a:pt x="9948" y="11910"/>
                  </a:lnTo>
                  <a:lnTo>
                    <a:pt x="9770" y="12334"/>
                  </a:lnTo>
                  <a:lnTo>
                    <a:pt x="9406" y="12876"/>
                  </a:lnTo>
                  <a:lnTo>
                    <a:pt x="8923" y="13070"/>
                  </a:lnTo>
                  <a:lnTo>
                    <a:pt x="8466" y="13578"/>
                  </a:lnTo>
                  <a:lnTo>
                    <a:pt x="8398" y="14306"/>
                  </a:lnTo>
                  <a:lnTo>
                    <a:pt x="8204" y="14772"/>
                  </a:lnTo>
                  <a:lnTo>
                    <a:pt x="8017" y="15305"/>
                  </a:lnTo>
                  <a:lnTo>
                    <a:pt x="7738" y="15745"/>
                  </a:lnTo>
                  <a:lnTo>
                    <a:pt x="7128" y="16338"/>
                  </a:lnTo>
                  <a:lnTo>
                    <a:pt x="6731" y="16719"/>
                  </a:lnTo>
                  <a:lnTo>
                    <a:pt x="6333" y="17599"/>
                  </a:lnTo>
                  <a:lnTo>
                    <a:pt x="5960" y="18073"/>
                  </a:lnTo>
                  <a:lnTo>
                    <a:pt x="5461" y="18022"/>
                  </a:lnTo>
                  <a:lnTo>
                    <a:pt x="4876" y="17684"/>
                  </a:lnTo>
                  <a:lnTo>
                    <a:pt x="4004" y="16888"/>
                  </a:lnTo>
                  <a:lnTo>
                    <a:pt x="3437" y="15965"/>
                  </a:lnTo>
                  <a:lnTo>
                    <a:pt x="3158" y="15051"/>
                  </a:lnTo>
                  <a:lnTo>
                    <a:pt x="2989" y="14408"/>
                  </a:lnTo>
                  <a:lnTo>
                    <a:pt x="2955" y="14095"/>
                  </a:lnTo>
                  <a:lnTo>
                    <a:pt x="2912" y="13705"/>
                  </a:lnTo>
                  <a:lnTo>
                    <a:pt x="2751" y="13663"/>
                  </a:lnTo>
                  <a:lnTo>
                    <a:pt x="2320" y="14315"/>
                  </a:lnTo>
                  <a:lnTo>
                    <a:pt x="1990" y="14839"/>
                  </a:lnTo>
                  <a:lnTo>
                    <a:pt x="1609" y="14975"/>
                  </a:lnTo>
                  <a:lnTo>
                    <a:pt x="1092" y="14907"/>
                  </a:lnTo>
                  <a:lnTo>
                    <a:pt x="872" y="15034"/>
                  </a:lnTo>
                  <a:lnTo>
                    <a:pt x="830" y="15212"/>
                  </a:lnTo>
                  <a:lnTo>
                    <a:pt x="1084" y="15534"/>
                  </a:lnTo>
                  <a:lnTo>
                    <a:pt x="2023" y="16050"/>
                  </a:lnTo>
                  <a:lnTo>
                    <a:pt x="2413" y="16448"/>
                  </a:lnTo>
                  <a:lnTo>
                    <a:pt x="2997" y="17176"/>
                  </a:lnTo>
                  <a:lnTo>
                    <a:pt x="3395" y="18285"/>
                  </a:lnTo>
                  <a:lnTo>
                    <a:pt x="3522" y="18970"/>
                  </a:lnTo>
                  <a:lnTo>
                    <a:pt x="3590" y="20003"/>
                  </a:lnTo>
                  <a:lnTo>
                    <a:pt x="3319" y="21027"/>
                  </a:lnTo>
                  <a:lnTo>
                    <a:pt x="2802" y="21358"/>
                  </a:lnTo>
                  <a:lnTo>
                    <a:pt x="1609" y="21806"/>
                  </a:lnTo>
                  <a:lnTo>
                    <a:pt x="322" y="22238"/>
                  </a:lnTo>
                  <a:lnTo>
                    <a:pt x="0" y="22196"/>
                  </a:lnTo>
                  <a:close/>
                  <a:moveTo>
                    <a:pt x="7967" y="11030"/>
                  </a:moveTo>
                  <a:lnTo>
                    <a:pt x="7873" y="10632"/>
                  </a:lnTo>
                  <a:lnTo>
                    <a:pt x="7476" y="10260"/>
                  </a:lnTo>
                  <a:lnTo>
                    <a:pt x="6951" y="10023"/>
                  </a:lnTo>
                  <a:lnTo>
                    <a:pt x="5986" y="10251"/>
                  </a:lnTo>
                  <a:lnTo>
                    <a:pt x="5334" y="10454"/>
                  </a:lnTo>
                  <a:lnTo>
                    <a:pt x="5181" y="11013"/>
                  </a:lnTo>
                  <a:lnTo>
                    <a:pt x="5308" y="11902"/>
                  </a:lnTo>
                  <a:lnTo>
                    <a:pt x="5274" y="12994"/>
                  </a:lnTo>
                  <a:lnTo>
                    <a:pt x="5181" y="13976"/>
                  </a:lnTo>
                  <a:lnTo>
                    <a:pt x="5503" y="14459"/>
                  </a:lnTo>
                  <a:lnTo>
                    <a:pt x="6079" y="14391"/>
                  </a:lnTo>
                  <a:lnTo>
                    <a:pt x="6781" y="13731"/>
                  </a:lnTo>
                  <a:lnTo>
                    <a:pt x="7264" y="12859"/>
                  </a:lnTo>
                  <a:lnTo>
                    <a:pt x="7763" y="11758"/>
                  </a:lnTo>
                  <a:lnTo>
                    <a:pt x="7967" y="11030"/>
                  </a:lnTo>
                  <a:close/>
                </a:path>
              </a:pathLst>
            </a:custGeom>
            <a:pattFill prst="lgGrid">
              <a:fgClr>
                <a:schemeClr val="tx1"/>
              </a:fgClr>
              <a:bgClr>
                <a:schemeClr val="bg1"/>
              </a:bgClr>
            </a:pattFill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8ED068C1-A895-43F9-AA6C-1082DB0C2C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1" y="1755"/>
              <a:ext cx="485" cy="772"/>
            </a:xfrm>
            <a:custGeom>
              <a:avLst/>
              <a:gdLst>
                <a:gd name="T0" fmla="*/ 2786 w 2786"/>
                <a:gd name="T1" fmla="*/ 1007 h 4436"/>
                <a:gd name="T2" fmla="*/ 2582 w 2786"/>
                <a:gd name="T3" fmla="*/ 1735 h 4436"/>
                <a:gd name="T4" fmla="*/ 2083 w 2786"/>
                <a:gd name="T5" fmla="*/ 2836 h 4436"/>
                <a:gd name="T6" fmla="*/ 1600 w 2786"/>
                <a:gd name="T7" fmla="*/ 3708 h 4436"/>
                <a:gd name="T8" fmla="*/ 898 w 2786"/>
                <a:gd name="T9" fmla="*/ 4368 h 4436"/>
                <a:gd name="T10" fmla="*/ 322 w 2786"/>
                <a:gd name="T11" fmla="*/ 4436 h 4436"/>
                <a:gd name="T12" fmla="*/ 0 w 2786"/>
                <a:gd name="T13" fmla="*/ 3953 h 4436"/>
                <a:gd name="T14" fmla="*/ 93 w 2786"/>
                <a:gd name="T15" fmla="*/ 2971 h 4436"/>
                <a:gd name="T16" fmla="*/ 127 w 2786"/>
                <a:gd name="T17" fmla="*/ 1879 h 4436"/>
                <a:gd name="T18" fmla="*/ 0 w 2786"/>
                <a:gd name="T19" fmla="*/ 990 h 4436"/>
                <a:gd name="T20" fmla="*/ 153 w 2786"/>
                <a:gd name="T21" fmla="*/ 431 h 4436"/>
                <a:gd name="T22" fmla="*/ 805 w 2786"/>
                <a:gd name="T23" fmla="*/ 228 h 4436"/>
                <a:gd name="T24" fmla="*/ 1770 w 2786"/>
                <a:gd name="T25" fmla="*/ 0 h 4436"/>
                <a:gd name="T26" fmla="*/ 2295 w 2786"/>
                <a:gd name="T27" fmla="*/ 237 h 4436"/>
                <a:gd name="T28" fmla="*/ 2692 w 2786"/>
                <a:gd name="T29" fmla="*/ 609 h 4436"/>
                <a:gd name="T30" fmla="*/ 2786 w 2786"/>
                <a:gd name="T31" fmla="*/ 1007 h 4436"/>
                <a:gd name="T32" fmla="*/ 1990 w 2786"/>
                <a:gd name="T33" fmla="*/ 1405 h 4436"/>
                <a:gd name="T34" fmla="*/ 1710 w 2786"/>
                <a:gd name="T35" fmla="*/ 1159 h 4436"/>
                <a:gd name="T36" fmla="*/ 1177 w 2786"/>
                <a:gd name="T37" fmla="*/ 1049 h 4436"/>
                <a:gd name="T38" fmla="*/ 898 w 2786"/>
                <a:gd name="T39" fmla="*/ 1151 h 4436"/>
                <a:gd name="T40" fmla="*/ 872 w 2786"/>
                <a:gd name="T41" fmla="*/ 1261 h 4436"/>
                <a:gd name="T42" fmla="*/ 898 w 2786"/>
                <a:gd name="T43" fmla="*/ 1523 h 4436"/>
                <a:gd name="T44" fmla="*/ 999 w 2786"/>
                <a:gd name="T45" fmla="*/ 1845 h 4436"/>
                <a:gd name="T46" fmla="*/ 906 w 2786"/>
                <a:gd name="T47" fmla="*/ 2226 h 4436"/>
                <a:gd name="T48" fmla="*/ 754 w 2786"/>
                <a:gd name="T49" fmla="*/ 2726 h 4436"/>
                <a:gd name="T50" fmla="*/ 686 w 2786"/>
                <a:gd name="T51" fmla="*/ 3115 h 4436"/>
                <a:gd name="T52" fmla="*/ 762 w 2786"/>
                <a:gd name="T53" fmla="*/ 3437 h 4436"/>
                <a:gd name="T54" fmla="*/ 906 w 2786"/>
                <a:gd name="T55" fmla="*/ 3445 h 4436"/>
                <a:gd name="T56" fmla="*/ 1169 w 2786"/>
                <a:gd name="T57" fmla="*/ 3225 h 4436"/>
                <a:gd name="T58" fmla="*/ 1312 w 2786"/>
                <a:gd name="T59" fmla="*/ 2988 h 4436"/>
                <a:gd name="T60" fmla="*/ 1406 w 2786"/>
                <a:gd name="T61" fmla="*/ 2573 h 4436"/>
                <a:gd name="T62" fmla="*/ 1423 w 2786"/>
                <a:gd name="T63" fmla="*/ 2294 h 4436"/>
                <a:gd name="T64" fmla="*/ 1914 w 2786"/>
                <a:gd name="T65" fmla="*/ 1684 h 4436"/>
                <a:gd name="T66" fmla="*/ 1990 w 2786"/>
                <a:gd name="T67" fmla="*/ 1405 h 4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6" h="4436">
                  <a:moveTo>
                    <a:pt x="2786" y="1007"/>
                  </a:moveTo>
                  <a:lnTo>
                    <a:pt x="2582" y="1735"/>
                  </a:lnTo>
                  <a:lnTo>
                    <a:pt x="2083" y="2836"/>
                  </a:lnTo>
                  <a:lnTo>
                    <a:pt x="1600" y="3708"/>
                  </a:lnTo>
                  <a:lnTo>
                    <a:pt x="898" y="4368"/>
                  </a:lnTo>
                  <a:lnTo>
                    <a:pt x="322" y="4436"/>
                  </a:lnTo>
                  <a:lnTo>
                    <a:pt x="0" y="3953"/>
                  </a:lnTo>
                  <a:lnTo>
                    <a:pt x="93" y="2971"/>
                  </a:lnTo>
                  <a:lnTo>
                    <a:pt x="127" y="1879"/>
                  </a:lnTo>
                  <a:lnTo>
                    <a:pt x="0" y="990"/>
                  </a:lnTo>
                  <a:lnTo>
                    <a:pt x="153" y="431"/>
                  </a:lnTo>
                  <a:lnTo>
                    <a:pt x="805" y="228"/>
                  </a:lnTo>
                  <a:lnTo>
                    <a:pt x="1770" y="0"/>
                  </a:lnTo>
                  <a:lnTo>
                    <a:pt x="2295" y="237"/>
                  </a:lnTo>
                  <a:lnTo>
                    <a:pt x="2692" y="609"/>
                  </a:lnTo>
                  <a:lnTo>
                    <a:pt x="2786" y="1007"/>
                  </a:lnTo>
                  <a:close/>
                  <a:moveTo>
                    <a:pt x="1990" y="1405"/>
                  </a:moveTo>
                  <a:lnTo>
                    <a:pt x="1710" y="1159"/>
                  </a:lnTo>
                  <a:lnTo>
                    <a:pt x="1177" y="1049"/>
                  </a:lnTo>
                  <a:lnTo>
                    <a:pt x="898" y="1151"/>
                  </a:lnTo>
                  <a:lnTo>
                    <a:pt x="872" y="1261"/>
                  </a:lnTo>
                  <a:lnTo>
                    <a:pt x="898" y="1523"/>
                  </a:lnTo>
                  <a:lnTo>
                    <a:pt x="999" y="1845"/>
                  </a:lnTo>
                  <a:lnTo>
                    <a:pt x="906" y="2226"/>
                  </a:lnTo>
                  <a:lnTo>
                    <a:pt x="754" y="2726"/>
                  </a:lnTo>
                  <a:lnTo>
                    <a:pt x="686" y="3115"/>
                  </a:lnTo>
                  <a:lnTo>
                    <a:pt x="762" y="3437"/>
                  </a:lnTo>
                  <a:lnTo>
                    <a:pt x="906" y="3445"/>
                  </a:lnTo>
                  <a:lnTo>
                    <a:pt x="1169" y="3225"/>
                  </a:lnTo>
                  <a:lnTo>
                    <a:pt x="1312" y="2988"/>
                  </a:lnTo>
                  <a:lnTo>
                    <a:pt x="1406" y="2573"/>
                  </a:lnTo>
                  <a:lnTo>
                    <a:pt x="1423" y="2294"/>
                  </a:lnTo>
                  <a:lnTo>
                    <a:pt x="1914" y="1684"/>
                  </a:lnTo>
                  <a:lnTo>
                    <a:pt x="1990" y="1405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4B0B0F99-3D62-4B11-9270-29E11E199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1074"/>
              <a:ext cx="2933" cy="3451"/>
            </a:xfrm>
            <a:custGeom>
              <a:avLst/>
              <a:gdLst>
                <a:gd name="T0" fmla="*/ 965 w 16856"/>
                <a:gd name="T1" fmla="*/ 19825 h 19825"/>
                <a:gd name="T2" fmla="*/ 2260 w 16856"/>
                <a:gd name="T3" fmla="*/ 18818 h 19825"/>
                <a:gd name="T4" fmla="*/ 4072 w 16856"/>
                <a:gd name="T5" fmla="*/ 17294 h 19825"/>
                <a:gd name="T6" fmla="*/ 7408 w 16856"/>
                <a:gd name="T7" fmla="*/ 14662 h 19825"/>
                <a:gd name="T8" fmla="*/ 8237 w 16856"/>
                <a:gd name="T9" fmla="*/ 13739 h 19825"/>
                <a:gd name="T10" fmla="*/ 8136 w 16856"/>
                <a:gd name="T11" fmla="*/ 13036 h 19825"/>
                <a:gd name="T12" fmla="*/ 7459 w 16856"/>
                <a:gd name="T13" fmla="*/ 13112 h 19825"/>
                <a:gd name="T14" fmla="*/ 6561 w 16856"/>
                <a:gd name="T15" fmla="*/ 13620 h 19825"/>
                <a:gd name="T16" fmla="*/ 5545 w 16856"/>
                <a:gd name="T17" fmla="*/ 13696 h 19825"/>
                <a:gd name="T18" fmla="*/ 4724 w 16856"/>
                <a:gd name="T19" fmla="*/ 13646 h 19825"/>
                <a:gd name="T20" fmla="*/ 4868 w 16856"/>
                <a:gd name="T21" fmla="*/ 14441 h 19825"/>
                <a:gd name="T22" fmla="*/ 4800 w 16856"/>
                <a:gd name="T23" fmla="*/ 15237 h 19825"/>
                <a:gd name="T24" fmla="*/ 3708 w 16856"/>
                <a:gd name="T25" fmla="*/ 16211 h 19825"/>
                <a:gd name="T26" fmla="*/ 2328 w 16856"/>
                <a:gd name="T27" fmla="*/ 17226 h 19825"/>
                <a:gd name="T28" fmla="*/ 567 w 16856"/>
                <a:gd name="T29" fmla="*/ 18217 h 19825"/>
                <a:gd name="T30" fmla="*/ 0 w 16856"/>
                <a:gd name="T31" fmla="*/ 18606 h 19825"/>
                <a:gd name="T32" fmla="*/ 423 w 16856"/>
                <a:gd name="T33" fmla="*/ 16609 h 19825"/>
                <a:gd name="T34" fmla="*/ 3480 w 16856"/>
                <a:gd name="T35" fmla="*/ 15381 h 19825"/>
                <a:gd name="T36" fmla="*/ 4199 w 16856"/>
                <a:gd name="T37" fmla="*/ 14120 h 19825"/>
                <a:gd name="T38" fmla="*/ 3640 w 16856"/>
                <a:gd name="T39" fmla="*/ 11453 h 19825"/>
                <a:gd name="T40" fmla="*/ 4360 w 16856"/>
                <a:gd name="T41" fmla="*/ 11800 h 19825"/>
                <a:gd name="T42" fmla="*/ 5384 w 16856"/>
                <a:gd name="T43" fmla="*/ 12410 h 19825"/>
                <a:gd name="T44" fmla="*/ 6629 w 16856"/>
                <a:gd name="T45" fmla="*/ 12240 h 19825"/>
                <a:gd name="T46" fmla="*/ 7323 w 16856"/>
                <a:gd name="T47" fmla="*/ 10717 h 19825"/>
                <a:gd name="T48" fmla="*/ 8652 w 16856"/>
                <a:gd name="T49" fmla="*/ 9100 h 19825"/>
                <a:gd name="T50" fmla="*/ 9033 w 16856"/>
                <a:gd name="T51" fmla="*/ 7813 h 19825"/>
                <a:gd name="T52" fmla="*/ 10329 w 16856"/>
                <a:gd name="T53" fmla="*/ 5722 h 19825"/>
                <a:gd name="T54" fmla="*/ 10625 w 16856"/>
                <a:gd name="T55" fmla="*/ 3242 h 19825"/>
                <a:gd name="T56" fmla="*/ 10176 w 16856"/>
                <a:gd name="T57" fmla="*/ 2319 h 19825"/>
                <a:gd name="T58" fmla="*/ 9245 w 16856"/>
                <a:gd name="T59" fmla="*/ 2074 h 19825"/>
                <a:gd name="T60" fmla="*/ 10100 w 16856"/>
                <a:gd name="T61" fmla="*/ 1727 h 19825"/>
                <a:gd name="T62" fmla="*/ 10227 w 16856"/>
                <a:gd name="T63" fmla="*/ 770 h 19825"/>
                <a:gd name="T64" fmla="*/ 10312 w 16856"/>
                <a:gd name="T65" fmla="*/ 0 h 19825"/>
                <a:gd name="T66" fmla="*/ 10870 w 16856"/>
                <a:gd name="T67" fmla="*/ 1456 h 19825"/>
                <a:gd name="T68" fmla="*/ 11455 w 16856"/>
                <a:gd name="T69" fmla="*/ 3208 h 19825"/>
                <a:gd name="T70" fmla="*/ 12928 w 16856"/>
                <a:gd name="T71" fmla="*/ 5045 h 19825"/>
                <a:gd name="T72" fmla="*/ 14079 w 16856"/>
                <a:gd name="T73" fmla="*/ 5324 h 19825"/>
                <a:gd name="T74" fmla="*/ 15586 w 16856"/>
                <a:gd name="T75" fmla="*/ 4850 h 19825"/>
                <a:gd name="T76" fmla="*/ 15518 w 16856"/>
                <a:gd name="T77" fmla="*/ 6764 h 19825"/>
                <a:gd name="T78" fmla="*/ 16856 w 16856"/>
                <a:gd name="T79" fmla="*/ 7280 h 19825"/>
                <a:gd name="T80" fmla="*/ 14316 w 16856"/>
                <a:gd name="T81" fmla="*/ 8338 h 19825"/>
                <a:gd name="T82" fmla="*/ 12708 w 16856"/>
                <a:gd name="T83" fmla="*/ 9557 h 19825"/>
                <a:gd name="T84" fmla="*/ 11446 w 16856"/>
                <a:gd name="T85" fmla="*/ 12664 h 19825"/>
                <a:gd name="T86" fmla="*/ 9490 w 16856"/>
                <a:gd name="T87" fmla="*/ 14365 h 19825"/>
                <a:gd name="T88" fmla="*/ 8915 w 16856"/>
                <a:gd name="T89" fmla="*/ 15161 h 19825"/>
                <a:gd name="T90" fmla="*/ 8491 w 16856"/>
                <a:gd name="T91" fmla="*/ 15855 h 19825"/>
                <a:gd name="T92" fmla="*/ 6849 w 16856"/>
                <a:gd name="T93" fmla="*/ 16668 h 19825"/>
                <a:gd name="T94" fmla="*/ 3573 w 16856"/>
                <a:gd name="T95" fmla="*/ 19529 h 19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56" h="19825">
                  <a:moveTo>
                    <a:pt x="3353" y="19825"/>
                  </a:moveTo>
                  <a:lnTo>
                    <a:pt x="965" y="19825"/>
                  </a:lnTo>
                  <a:lnTo>
                    <a:pt x="1295" y="19597"/>
                  </a:lnTo>
                  <a:lnTo>
                    <a:pt x="2260" y="18818"/>
                  </a:lnTo>
                  <a:lnTo>
                    <a:pt x="3175" y="17997"/>
                  </a:lnTo>
                  <a:lnTo>
                    <a:pt x="4072" y="17294"/>
                  </a:lnTo>
                  <a:lnTo>
                    <a:pt x="5283" y="16524"/>
                  </a:lnTo>
                  <a:lnTo>
                    <a:pt x="7408" y="14662"/>
                  </a:lnTo>
                  <a:lnTo>
                    <a:pt x="7823" y="14272"/>
                  </a:lnTo>
                  <a:lnTo>
                    <a:pt x="8237" y="13739"/>
                  </a:lnTo>
                  <a:lnTo>
                    <a:pt x="8237" y="13282"/>
                  </a:lnTo>
                  <a:lnTo>
                    <a:pt x="8136" y="13036"/>
                  </a:lnTo>
                  <a:lnTo>
                    <a:pt x="7873" y="12943"/>
                  </a:lnTo>
                  <a:lnTo>
                    <a:pt x="7459" y="13112"/>
                  </a:lnTo>
                  <a:lnTo>
                    <a:pt x="7001" y="13426"/>
                  </a:lnTo>
                  <a:lnTo>
                    <a:pt x="6561" y="13620"/>
                  </a:lnTo>
                  <a:lnTo>
                    <a:pt x="6053" y="13764"/>
                  </a:lnTo>
                  <a:lnTo>
                    <a:pt x="5545" y="13696"/>
                  </a:lnTo>
                  <a:lnTo>
                    <a:pt x="5020" y="13527"/>
                  </a:lnTo>
                  <a:lnTo>
                    <a:pt x="4724" y="13646"/>
                  </a:lnTo>
                  <a:lnTo>
                    <a:pt x="4724" y="14077"/>
                  </a:lnTo>
                  <a:lnTo>
                    <a:pt x="4868" y="14441"/>
                  </a:lnTo>
                  <a:lnTo>
                    <a:pt x="4868" y="14755"/>
                  </a:lnTo>
                  <a:lnTo>
                    <a:pt x="4800" y="15237"/>
                  </a:lnTo>
                  <a:lnTo>
                    <a:pt x="4343" y="15745"/>
                  </a:lnTo>
                  <a:lnTo>
                    <a:pt x="3708" y="16211"/>
                  </a:lnTo>
                  <a:lnTo>
                    <a:pt x="2912" y="16744"/>
                  </a:lnTo>
                  <a:lnTo>
                    <a:pt x="2328" y="17226"/>
                  </a:lnTo>
                  <a:lnTo>
                    <a:pt x="1270" y="17878"/>
                  </a:lnTo>
                  <a:lnTo>
                    <a:pt x="567" y="18217"/>
                  </a:lnTo>
                  <a:lnTo>
                    <a:pt x="34" y="18606"/>
                  </a:lnTo>
                  <a:lnTo>
                    <a:pt x="0" y="18606"/>
                  </a:lnTo>
                  <a:lnTo>
                    <a:pt x="0" y="16693"/>
                  </a:lnTo>
                  <a:lnTo>
                    <a:pt x="423" y="16609"/>
                  </a:lnTo>
                  <a:lnTo>
                    <a:pt x="1863" y="15957"/>
                  </a:lnTo>
                  <a:lnTo>
                    <a:pt x="3480" y="15381"/>
                  </a:lnTo>
                  <a:lnTo>
                    <a:pt x="4013" y="14678"/>
                  </a:lnTo>
                  <a:lnTo>
                    <a:pt x="4199" y="14120"/>
                  </a:lnTo>
                  <a:lnTo>
                    <a:pt x="3886" y="12088"/>
                  </a:lnTo>
                  <a:lnTo>
                    <a:pt x="3640" y="11453"/>
                  </a:lnTo>
                  <a:lnTo>
                    <a:pt x="3734" y="11208"/>
                  </a:lnTo>
                  <a:lnTo>
                    <a:pt x="4360" y="11800"/>
                  </a:lnTo>
                  <a:lnTo>
                    <a:pt x="4834" y="12224"/>
                  </a:lnTo>
                  <a:lnTo>
                    <a:pt x="5384" y="12410"/>
                  </a:lnTo>
                  <a:lnTo>
                    <a:pt x="6113" y="12494"/>
                  </a:lnTo>
                  <a:lnTo>
                    <a:pt x="6629" y="12240"/>
                  </a:lnTo>
                  <a:lnTo>
                    <a:pt x="6985" y="11512"/>
                  </a:lnTo>
                  <a:lnTo>
                    <a:pt x="7323" y="10717"/>
                  </a:lnTo>
                  <a:lnTo>
                    <a:pt x="8043" y="9828"/>
                  </a:lnTo>
                  <a:lnTo>
                    <a:pt x="8652" y="9100"/>
                  </a:lnTo>
                  <a:lnTo>
                    <a:pt x="8796" y="8651"/>
                  </a:lnTo>
                  <a:lnTo>
                    <a:pt x="9033" y="7813"/>
                  </a:lnTo>
                  <a:lnTo>
                    <a:pt x="9829" y="6814"/>
                  </a:lnTo>
                  <a:lnTo>
                    <a:pt x="10329" y="5722"/>
                  </a:lnTo>
                  <a:lnTo>
                    <a:pt x="10489" y="4122"/>
                  </a:lnTo>
                  <a:lnTo>
                    <a:pt x="10625" y="3242"/>
                  </a:lnTo>
                  <a:lnTo>
                    <a:pt x="10337" y="2607"/>
                  </a:lnTo>
                  <a:lnTo>
                    <a:pt x="10176" y="2319"/>
                  </a:lnTo>
                  <a:lnTo>
                    <a:pt x="9516" y="2235"/>
                  </a:lnTo>
                  <a:lnTo>
                    <a:pt x="9245" y="2074"/>
                  </a:lnTo>
                  <a:lnTo>
                    <a:pt x="9524" y="1921"/>
                  </a:lnTo>
                  <a:lnTo>
                    <a:pt x="10100" y="1727"/>
                  </a:lnTo>
                  <a:lnTo>
                    <a:pt x="10219" y="1337"/>
                  </a:lnTo>
                  <a:lnTo>
                    <a:pt x="10227" y="770"/>
                  </a:lnTo>
                  <a:lnTo>
                    <a:pt x="10134" y="322"/>
                  </a:lnTo>
                  <a:lnTo>
                    <a:pt x="10312" y="0"/>
                  </a:lnTo>
                  <a:lnTo>
                    <a:pt x="10473" y="347"/>
                  </a:lnTo>
                  <a:lnTo>
                    <a:pt x="10870" y="1456"/>
                  </a:lnTo>
                  <a:lnTo>
                    <a:pt x="11311" y="2455"/>
                  </a:lnTo>
                  <a:lnTo>
                    <a:pt x="11455" y="3208"/>
                  </a:lnTo>
                  <a:lnTo>
                    <a:pt x="12242" y="4630"/>
                  </a:lnTo>
                  <a:lnTo>
                    <a:pt x="12928" y="5045"/>
                  </a:lnTo>
                  <a:lnTo>
                    <a:pt x="13410" y="5324"/>
                  </a:lnTo>
                  <a:lnTo>
                    <a:pt x="14079" y="5324"/>
                  </a:lnTo>
                  <a:lnTo>
                    <a:pt x="15010" y="5130"/>
                  </a:lnTo>
                  <a:lnTo>
                    <a:pt x="15586" y="4850"/>
                  </a:lnTo>
                  <a:lnTo>
                    <a:pt x="15256" y="6273"/>
                  </a:lnTo>
                  <a:lnTo>
                    <a:pt x="15518" y="6764"/>
                  </a:lnTo>
                  <a:lnTo>
                    <a:pt x="16712" y="7238"/>
                  </a:lnTo>
                  <a:lnTo>
                    <a:pt x="16856" y="7280"/>
                  </a:lnTo>
                  <a:lnTo>
                    <a:pt x="15256" y="8076"/>
                  </a:lnTo>
                  <a:lnTo>
                    <a:pt x="14316" y="8338"/>
                  </a:lnTo>
                  <a:lnTo>
                    <a:pt x="13266" y="9100"/>
                  </a:lnTo>
                  <a:lnTo>
                    <a:pt x="12708" y="9557"/>
                  </a:lnTo>
                  <a:lnTo>
                    <a:pt x="12208" y="10234"/>
                  </a:lnTo>
                  <a:lnTo>
                    <a:pt x="11446" y="12664"/>
                  </a:lnTo>
                  <a:lnTo>
                    <a:pt x="10439" y="13544"/>
                  </a:lnTo>
                  <a:lnTo>
                    <a:pt x="9490" y="14365"/>
                  </a:lnTo>
                  <a:lnTo>
                    <a:pt x="9059" y="14822"/>
                  </a:lnTo>
                  <a:lnTo>
                    <a:pt x="8915" y="15161"/>
                  </a:lnTo>
                  <a:lnTo>
                    <a:pt x="8872" y="15635"/>
                  </a:lnTo>
                  <a:lnTo>
                    <a:pt x="8491" y="15855"/>
                  </a:lnTo>
                  <a:lnTo>
                    <a:pt x="7941" y="15974"/>
                  </a:lnTo>
                  <a:lnTo>
                    <a:pt x="6849" y="16668"/>
                  </a:lnTo>
                  <a:lnTo>
                    <a:pt x="4766" y="18412"/>
                  </a:lnTo>
                  <a:lnTo>
                    <a:pt x="3573" y="19529"/>
                  </a:lnTo>
                  <a:lnTo>
                    <a:pt x="3353" y="19825"/>
                  </a:lnTo>
                  <a:close/>
                </a:path>
              </a:pathLst>
            </a:custGeom>
            <a:pattFill prst="ltHorz">
              <a:fgClr>
                <a:schemeClr val="tx1"/>
              </a:fgClr>
              <a:bgClr>
                <a:schemeClr val="bg1"/>
              </a:bgClr>
            </a:pattFill>
            <a:ln w="3175" cap="rnd" cmpd="dbl">
              <a:gradFill>
                <a:gsLst>
                  <a:gs pos="0">
                    <a:schemeClr val="accent1">
                      <a:lumMod val="5000"/>
                      <a:lumOff val="95000"/>
                      <a:alpha val="9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</a:gra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164184D6-5112-4C8A-8F7E-5C25E02C0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866"/>
              <a:ext cx="3234" cy="3659"/>
            </a:xfrm>
            <a:custGeom>
              <a:avLst/>
              <a:gdLst>
                <a:gd name="T0" fmla="*/ 3573 w 18583"/>
                <a:gd name="T1" fmla="*/ 20723 h 21019"/>
                <a:gd name="T2" fmla="*/ 7941 w 18583"/>
                <a:gd name="T3" fmla="*/ 17168 h 21019"/>
                <a:gd name="T4" fmla="*/ 8915 w 18583"/>
                <a:gd name="T5" fmla="*/ 16355 h 21019"/>
                <a:gd name="T6" fmla="*/ 10439 w 18583"/>
                <a:gd name="T7" fmla="*/ 14738 h 21019"/>
                <a:gd name="T8" fmla="*/ 12708 w 18583"/>
                <a:gd name="T9" fmla="*/ 10751 h 21019"/>
                <a:gd name="T10" fmla="*/ 15256 w 18583"/>
                <a:gd name="T11" fmla="*/ 9270 h 21019"/>
                <a:gd name="T12" fmla="*/ 15518 w 18583"/>
                <a:gd name="T13" fmla="*/ 7958 h 21019"/>
                <a:gd name="T14" fmla="*/ 15010 w 18583"/>
                <a:gd name="T15" fmla="*/ 6324 h 21019"/>
                <a:gd name="T16" fmla="*/ 12928 w 18583"/>
                <a:gd name="T17" fmla="*/ 6239 h 21019"/>
                <a:gd name="T18" fmla="*/ 11311 w 18583"/>
                <a:gd name="T19" fmla="*/ 3649 h 21019"/>
                <a:gd name="T20" fmla="*/ 10312 w 18583"/>
                <a:gd name="T21" fmla="*/ 1194 h 21019"/>
                <a:gd name="T22" fmla="*/ 10219 w 18583"/>
                <a:gd name="T23" fmla="*/ 2531 h 21019"/>
                <a:gd name="T24" fmla="*/ 9245 w 18583"/>
                <a:gd name="T25" fmla="*/ 3268 h 21019"/>
                <a:gd name="T26" fmla="*/ 10337 w 18583"/>
                <a:gd name="T27" fmla="*/ 3801 h 21019"/>
                <a:gd name="T28" fmla="*/ 10329 w 18583"/>
                <a:gd name="T29" fmla="*/ 6916 h 21019"/>
                <a:gd name="T30" fmla="*/ 8796 w 18583"/>
                <a:gd name="T31" fmla="*/ 9845 h 21019"/>
                <a:gd name="T32" fmla="*/ 7323 w 18583"/>
                <a:gd name="T33" fmla="*/ 11911 h 21019"/>
                <a:gd name="T34" fmla="*/ 6113 w 18583"/>
                <a:gd name="T35" fmla="*/ 13688 h 21019"/>
                <a:gd name="T36" fmla="*/ 4360 w 18583"/>
                <a:gd name="T37" fmla="*/ 12994 h 21019"/>
                <a:gd name="T38" fmla="*/ 3886 w 18583"/>
                <a:gd name="T39" fmla="*/ 13282 h 21019"/>
                <a:gd name="T40" fmla="*/ 3480 w 18583"/>
                <a:gd name="T41" fmla="*/ 16575 h 21019"/>
                <a:gd name="T42" fmla="*/ 0 w 18583"/>
                <a:gd name="T43" fmla="*/ 17887 h 21019"/>
                <a:gd name="T44" fmla="*/ 1609 w 18583"/>
                <a:gd name="T45" fmla="*/ 16888 h 21019"/>
                <a:gd name="T46" fmla="*/ 3590 w 18583"/>
                <a:gd name="T47" fmla="*/ 15085 h 21019"/>
                <a:gd name="T48" fmla="*/ 2997 w 18583"/>
                <a:gd name="T49" fmla="*/ 12258 h 21019"/>
                <a:gd name="T50" fmla="*/ 1084 w 18583"/>
                <a:gd name="T51" fmla="*/ 10616 h 21019"/>
                <a:gd name="T52" fmla="*/ 1092 w 18583"/>
                <a:gd name="T53" fmla="*/ 9989 h 21019"/>
                <a:gd name="T54" fmla="*/ 2320 w 18583"/>
                <a:gd name="T55" fmla="*/ 9397 h 21019"/>
                <a:gd name="T56" fmla="*/ 2955 w 18583"/>
                <a:gd name="T57" fmla="*/ 9177 h 21019"/>
                <a:gd name="T58" fmla="*/ 3437 w 18583"/>
                <a:gd name="T59" fmla="*/ 11047 h 21019"/>
                <a:gd name="T60" fmla="*/ 5461 w 18583"/>
                <a:gd name="T61" fmla="*/ 13104 h 21019"/>
                <a:gd name="T62" fmla="*/ 6731 w 18583"/>
                <a:gd name="T63" fmla="*/ 11801 h 21019"/>
                <a:gd name="T64" fmla="*/ 8017 w 18583"/>
                <a:gd name="T65" fmla="*/ 10387 h 21019"/>
                <a:gd name="T66" fmla="*/ 8466 w 18583"/>
                <a:gd name="T67" fmla="*/ 8660 h 21019"/>
                <a:gd name="T68" fmla="*/ 9770 w 18583"/>
                <a:gd name="T69" fmla="*/ 7416 h 21019"/>
                <a:gd name="T70" fmla="*/ 10058 w 18583"/>
                <a:gd name="T71" fmla="*/ 5139 h 21019"/>
                <a:gd name="T72" fmla="*/ 8271 w 18583"/>
                <a:gd name="T73" fmla="*/ 3454 h 21019"/>
                <a:gd name="T74" fmla="*/ 9042 w 18583"/>
                <a:gd name="T75" fmla="*/ 2616 h 21019"/>
                <a:gd name="T76" fmla="*/ 9744 w 18583"/>
                <a:gd name="T77" fmla="*/ 1067 h 21019"/>
                <a:gd name="T78" fmla="*/ 10159 w 18583"/>
                <a:gd name="T79" fmla="*/ 0 h 21019"/>
                <a:gd name="T80" fmla="*/ 11285 w 18583"/>
                <a:gd name="T81" fmla="*/ 2337 h 21019"/>
                <a:gd name="T82" fmla="*/ 12691 w 18583"/>
                <a:gd name="T83" fmla="*/ 5105 h 21019"/>
                <a:gd name="T84" fmla="*/ 15205 w 18583"/>
                <a:gd name="T85" fmla="*/ 5850 h 21019"/>
                <a:gd name="T86" fmla="*/ 16627 w 18583"/>
                <a:gd name="T87" fmla="*/ 5748 h 21019"/>
                <a:gd name="T88" fmla="*/ 16483 w 18583"/>
                <a:gd name="T89" fmla="*/ 7602 h 21019"/>
                <a:gd name="T90" fmla="*/ 18278 w 18583"/>
                <a:gd name="T91" fmla="*/ 8804 h 21019"/>
                <a:gd name="T92" fmla="*/ 13216 w 18583"/>
                <a:gd name="T93" fmla="*/ 11123 h 21019"/>
                <a:gd name="T94" fmla="*/ 12115 w 18583"/>
                <a:gd name="T95" fmla="*/ 13291 h 21019"/>
                <a:gd name="T96" fmla="*/ 10159 w 18583"/>
                <a:gd name="T97" fmla="*/ 15737 h 21019"/>
                <a:gd name="T98" fmla="*/ 9363 w 18583"/>
                <a:gd name="T99" fmla="*/ 17667 h 21019"/>
                <a:gd name="T100" fmla="*/ 7044 w 18583"/>
                <a:gd name="T101" fmla="*/ 18277 h 21019"/>
                <a:gd name="T102" fmla="*/ 4292 w 18583"/>
                <a:gd name="T103" fmla="*/ 20689 h 2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583" h="21019">
                  <a:moveTo>
                    <a:pt x="4131" y="21019"/>
                  </a:moveTo>
                  <a:lnTo>
                    <a:pt x="3353" y="21019"/>
                  </a:lnTo>
                  <a:lnTo>
                    <a:pt x="3573" y="20723"/>
                  </a:lnTo>
                  <a:lnTo>
                    <a:pt x="4766" y="19606"/>
                  </a:lnTo>
                  <a:lnTo>
                    <a:pt x="6849" y="17862"/>
                  </a:lnTo>
                  <a:lnTo>
                    <a:pt x="7941" y="17168"/>
                  </a:lnTo>
                  <a:lnTo>
                    <a:pt x="8491" y="17049"/>
                  </a:lnTo>
                  <a:lnTo>
                    <a:pt x="8872" y="16829"/>
                  </a:lnTo>
                  <a:lnTo>
                    <a:pt x="8915" y="16355"/>
                  </a:lnTo>
                  <a:lnTo>
                    <a:pt x="9059" y="16016"/>
                  </a:lnTo>
                  <a:lnTo>
                    <a:pt x="9490" y="15559"/>
                  </a:lnTo>
                  <a:lnTo>
                    <a:pt x="10439" y="14738"/>
                  </a:lnTo>
                  <a:lnTo>
                    <a:pt x="11446" y="13858"/>
                  </a:lnTo>
                  <a:lnTo>
                    <a:pt x="12208" y="11428"/>
                  </a:lnTo>
                  <a:lnTo>
                    <a:pt x="12708" y="10751"/>
                  </a:lnTo>
                  <a:lnTo>
                    <a:pt x="13266" y="10294"/>
                  </a:lnTo>
                  <a:lnTo>
                    <a:pt x="14316" y="9532"/>
                  </a:lnTo>
                  <a:lnTo>
                    <a:pt x="15256" y="9270"/>
                  </a:lnTo>
                  <a:lnTo>
                    <a:pt x="16856" y="8474"/>
                  </a:lnTo>
                  <a:lnTo>
                    <a:pt x="16712" y="8432"/>
                  </a:lnTo>
                  <a:lnTo>
                    <a:pt x="15518" y="7958"/>
                  </a:lnTo>
                  <a:lnTo>
                    <a:pt x="15256" y="7467"/>
                  </a:lnTo>
                  <a:lnTo>
                    <a:pt x="15586" y="6044"/>
                  </a:lnTo>
                  <a:lnTo>
                    <a:pt x="15010" y="6324"/>
                  </a:lnTo>
                  <a:lnTo>
                    <a:pt x="14079" y="6518"/>
                  </a:lnTo>
                  <a:lnTo>
                    <a:pt x="13410" y="6518"/>
                  </a:lnTo>
                  <a:lnTo>
                    <a:pt x="12928" y="6239"/>
                  </a:lnTo>
                  <a:lnTo>
                    <a:pt x="12242" y="5824"/>
                  </a:lnTo>
                  <a:lnTo>
                    <a:pt x="11455" y="4402"/>
                  </a:lnTo>
                  <a:lnTo>
                    <a:pt x="11311" y="3649"/>
                  </a:lnTo>
                  <a:lnTo>
                    <a:pt x="10870" y="2650"/>
                  </a:lnTo>
                  <a:lnTo>
                    <a:pt x="10473" y="1541"/>
                  </a:lnTo>
                  <a:lnTo>
                    <a:pt x="10312" y="1194"/>
                  </a:lnTo>
                  <a:lnTo>
                    <a:pt x="10134" y="1516"/>
                  </a:lnTo>
                  <a:lnTo>
                    <a:pt x="10227" y="1964"/>
                  </a:lnTo>
                  <a:lnTo>
                    <a:pt x="10219" y="2531"/>
                  </a:lnTo>
                  <a:lnTo>
                    <a:pt x="10100" y="2921"/>
                  </a:lnTo>
                  <a:lnTo>
                    <a:pt x="9524" y="3115"/>
                  </a:lnTo>
                  <a:lnTo>
                    <a:pt x="9245" y="3268"/>
                  </a:lnTo>
                  <a:lnTo>
                    <a:pt x="9516" y="3429"/>
                  </a:lnTo>
                  <a:lnTo>
                    <a:pt x="10176" y="3513"/>
                  </a:lnTo>
                  <a:lnTo>
                    <a:pt x="10337" y="3801"/>
                  </a:lnTo>
                  <a:lnTo>
                    <a:pt x="10625" y="4436"/>
                  </a:lnTo>
                  <a:lnTo>
                    <a:pt x="10489" y="5316"/>
                  </a:lnTo>
                  <a:lnTo>
                    <a:pt x="10329" y="6916"/>
                  </a:lnTo>
                  <a:lnTo>
                    <a:pt x="9829" y="8008"/>
                  </a:lnTo>
                  <a:lnTo>
                    <a:pt x="9033" y="9007"/>
                  </a:lnTo>
                  <a:lnTo>
                    <a:pt x="8796" y="9845"/>
                  </a:lnTo>
                  <a:lnTo>
                    <a:pt x="8652" y="10294"/>
                  </a:lnTo>
                  <a:lnTo>
                    <a:pt x="8043" y="11022"/>
                  </a:lnTo>
                  <a:lnTo>
                    <a:pt x="7323" y="11911"/>
                  </a:lnTo>
                  <a:lnTo>
                    <a:pt x="6985" y="12706"/>
                  </a:lnTo>
                  <a:lnTo>
                    <a:pt x="6629" y="13434"/>
                  </a:lnTo>
                  <a:lnTo>
                    <a:pt x="6113" y="13688"/>
                  </a:lnTo>
                  <a:lnTo>
                    <a:pt x="5384" y="13604"/>
                  </a:lnTo>
                  <a:lnTo>
                    <a:pt x="4834" y="13418"/>
                  </a:lnTo>
                  <a:lnTo>
                    <a:pt x="4360" y="12994"/>
                  </a:lnTo>
                  <a:lnTo>
                    <a:pt x="3734" y="12402"/>
                  </a:lnTo>
                  <a:lnTo>
                    <a:pt x="3640" y="12647"/>
                  </a:lnTo>
                  <a:lnTo>
                    <a:pt x="3886" y="13282"/>
                  </a:lnTo>
                  <a:lnTo>
                    <a:pt x="4199" y="15314"/>
                  </a:lnTo>
                  <a:lnTo>
                    <a:pt x="4013" y="15872"/>
                  </a:lnTo>
                  <a:lnTo>
                    <a:pt x="3480" y="16575"/>
                  </a:lnTo>
                  <a:lnTo>
                    <a:pt x="1863" y="17151"/>
                  </a:lnTo>
                  <a:lnTo>
                    <a:pt x="423" y="17803"/>
                  </a:lnTo>
                  <a:lnTo>
                    <a:pt x="0" y="17887"/>
                  </a:lnTo>
                  <a:lnTo>
                    <a:pt x="0" y="17278"/>
                  </a:lnTo>
                  <a:lnTo>
                    <a:pt x="322" y="17320"/>
                  </a:lnTo>
                  <a:lnTo>
                    <a:pt x="1609" y="16888"/>
                  </a:lnTo>
                  <a:lnTo>
                    <a:pt x="2802" y="16440"/>
                  </a:lnTo>
                  <a:lnTo>
                    <a:pt x="3319" y="16109"/>
                  </a:lnTo>
                  <a:lnTo>
                    <a:pt x="3590" y="15085"/>
                  </a:lnTo>
                  <a:lnTo>
                    <a:pt x="3522" y="14052"/>
                  </a:lnTo>
                  <a:lnTo>
                    <a:pt x="3395" y="13367"/>
                  </a:lnTo>
                  <a:lnTo>
                    <a:pt x="2997" y="12258"/>
                  </a:lnTo>
                  <a:lnTo>
                    <a:pt x="2413" y="11530"/>
                  </a:lnTo>
                  <a:lnTo>
                    <a:pt x="2023" y="11132"/>
                  </a:lnTo>
                  <a:lnTo>
                    <a:pt x="1084" y="10616"/>
                  </a:lnTo>
                  <a:lnTo>
                    <a:pt x="830" y="10294"/>
                  </a:lnTo>
                  <a:lnTo>
                    <a:pt x="872" y="10116"/>
                  </a:lnTo>
                  <a:lnTo>
                    <a:pt x="1092" y="9989"/>
                  </a:lnTo>
                  <a:lnTo>
                    <a:pt x="1609" y="10057"/>
                  </a:lnTo>
                  <a:lnTo>
                    <a:pt x="1990" y="9921"/>
                  </a:lnTo>
                  <a:lnTo>
                    <a:pt x="2320" y="9397"/>
                  </a:lnTo>
                  <a:lnTo>
                    <a:pt x="2751" y="8745"/>
                  </a:lnTo>
                  <a:lnTo>
                    <a:pt x="2912" y="8787"/>
                  </a:lnTo>
                  <a:lnTo>
                    <a:pt x="2955" y="9177"/>
                  </a:lnTo>
                  <a:lnTo>
                    <a:pt x="2989" y="9490"/>
                  </a:lnTo>
                  <a:lnTo>
                    <a:pt x="3158" y="10133"/>
                  </a:lnTo>
                  <a:lnTo>
                    <a:pt x="3437" y="11047"/>
                  </a:lnTo>
                  <a:lnTo>
                    <a:pt x="4004" y="11970"/>
                  </a:lnTo>
                  <a:lnTo>
                    <a:pt x="4876" y="12766"/>
                  </a:lnTo>
                  <a:lnTo>
                    <a:pt x="5461" y="13104"/>
                  </a:lnTo>
                  <a:lnTo>
                    <a:pt x="5960" y="13155"/>
                  </a:lnTo>
                  <a:lnTo>
                    <a:pt x="6333" y="12681"/>
                  </a:lnTo>
                  <a:lnTo>
                    <a:pt x="6731" y="11801"/>
                  </a:lnTo>
                  <a:lnTo>
                    <a:pt x="7128" y="11420"/>
                  </a:lnTo>
                  <a:lnTo>
                    <a:pt x="7738" y="10827"/>
                  </a:lnTo>
                  <a:lnTo>
                    <a:pt x="8017" y="10387"/>
                  </a:lnTo>
                  <a:lnTo>
                    <a:pt x="8204" y="9854"/>
                  </a:lnTo>
                  <a:lnTo>
                    <a:pt x="8398" y="9388"/>
                  </a:lnTo>
                  <a:lnTo>
                    <a:pt x="8466" y="8660"/>
                  </a:lnTo>
                  <a:lnTo>
                    <a:pt x="8923" y="8152"/>
                  </a:lnTo>
                  <a:lnTo>
                    <a:pt x="9406" y="7958"/>
                  </a:lnTo>
                  <a:lnTo>
                    <a:pt x="9770" y="7416"/>
                  </a:lnTo>
                  <a:lnTo>
                    <a:pt x="9948" y="6992"/>
                  </a:lnTo>
                  <a:lnTo>
                    <a:pt x="9922" y="6138"/>
                  </a:lnTo>
                  <a:lnTo>
                    <a:pt x="10058" y="5139"/>
                  </a:lnTo>
                  <a:lnTo>
                    <a:pt x="10049" y="4411"/>
                  </a:lnTo>
                  <a:lnTo>
                    <a:pt x="9685" y="3970"/>
                  </a:lnTo>
                  <a:lnTo>
                    <a:pt x="8271" y="3454"/>
                  </a:lnTo>
                  <a:lnTo>
                    <a:pt x="7899" y="3149"/>
                  </a:lnTo>
                  <a:lnTo>
                    <a:pt x="8187" y="2862"/>
                  </a:lnTo>
                  <a:lnTo>
                    <a:pt x="9042" y="2616"/>
                  </a:lnTo>
                  <a:lnTo>
                    <a:pt x="9490" y="2286"/>
                  </a:lnTo>
                  <a:lnTo>
                    <a:pt x="9744" y="1770"/>
                  </a:lnTo>
                  <a:lnTo>
                    <a:pt x="9744" y="1067"/>
                  </a:lnTo>
                  <a:lnTo>
                    <a:pt x="9855" y="534"/>
                  </a:lnTo>
                  <a:lnTo>
                    <a:pt x="9998" y="161"/>
                  </a:lnTo>
                  <a:lnTo>
                    <a:pt x="10159" y="0"/>
                  </a:lnTo>
                  <a:lnTo>
                    <a:pt x="10312" y="144"/>
                  </a:lnTo>
                  <a:lnTo>
                    <a:pt x="10777" y="881"/>
                  </a:lnTo>
                  <a:lnTo>
                    <a:pt x="11285" y="2337"/>
                  </a:lnTo>
                  <a:lnTo>
                    <a:pt x="11675" y="3115"/>
                  </a:lnTo>
                  <a:lnTo>
                    <a:pt x="11988" y="3954"/>
                  </a:lnTo>
                  <a:lnTo>
                    <a:pt x="12691" y="5105"/>
                  </a:lnTo>
                  <a:lnTo>
                    <a:pt x="13275" y="5630"/>
                  </a:lnTo>
                  <a:lnTo>
                    <a:pt x="14223" y="6011"/>
                  </a:lnTo>
                  <a:lnTo>
                    <a:pt x="15205" y="5850"/>
                  </a:lnTo>
                  <a:lnTo>
                    <a:pt x="16085" y="5316"/>
                  </a:lnTo>
                  <a:lnTo>
                    <a:pt x="16509" y="5308"/>
                  </a:lnTo>
                  <a:lnTo>
                    <a:pt x="16627" y="5748"/>
                  </a:lnTo>
                  <a:lnTo>
                    <a:pt x="16255" y="6476"/>
                  </a:lnTo>
                  <a:lnTo>
                    <a:pt x="16111" y="7086"/>
                  </a:lnTo>
                  <a:lnTo>
                    <a:pt x="16483" y="7602"/>
                  </a:lnTo>
                  <a:lnTo>
                    <a:pt x="18041" y="8245"/>
                  </a:lnTo>
                  <a:lnTo>
                    <a:pt x="18583" y="8364"/>
                  </a:lnTo>
                  <a:lnTo>
                    <a:pt x="18278" y="8804"/>
                  </a:lnTo>
                  <a:lnTo>
                    <a:pt x="17203" y="9151"/>
                  </a:lnTo>
                  <a:lnTo>
                    <a:pt x="14706" y="10150"/>
                  </a:lnTo>
                  <a:lnTo>
                    <a:pt x="13216" y="11123"/>
                  </a:lnTo>
                  <a:lnTo>
                    <a:pt x="12835" y="11868"/>
                  </a:lnTo>
                  <a:lnTo>
                    <a:pt x="12411" y="12571"/>
                  </a:lnTo>
                  <a:lnTo>
                    <a:pt x="12115" y="13291"/>
                  </a:lnTo>
                  <a:lnTo>
                    <a:pt x="11776" y="14433"/>
                  </a:lnTo>
                  <a:lnTo>
                    <a:pt x="10701" y="15280"/>
                  </a:lnTo>
                  <a:lnTo>
                    <a:pt x="10159" y="15737"/>
                  </a:lnTo>
                  <a:lnTo>
                    <a:pt x="9617" y="16296"/>
                  </a:lnTo>
                  <a:lnTo>
                    <a:pt x="9457" y="16981"/>
                  </a:lnTo>
                  <a:lnTo>
                    <a:pt x="9363" y="17667"/>
                  </a:lnTo>
                  <a:lnTo>
                    <a:pt x="8407" y="17777"/>
                  </a:lnTo>
                  <a:lnTo>
                    <a:pt x="7713" y="17794"/>
                  </a:lnTo>
                  <a:lnTo>
                    <a:pt x="7044" y="18277"/>
                  </a:lnTo>
                  <a:lnTo>
                    <a:pt x="6366" y="19013"/>
                  </a:lnTo>
                  <a:lnTo>
                    <a:pt x="4970" y="20232"/>
                  </a:lnTo>
                  <a:lnTo>
                    <a:pt x="4292" y="20689"/>
                  </a:lnTo>
                  <a:lnTo>
                    <a:pt x="4131" y="21019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28705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roup 290">
            <a:extLst>
              <a:ext uri="{FF2B5EF4-FFF2-40B4-BE49-F238E27FC236}">
                <a16:creationId xmlns:a16="http://schemas.microsoft.com/office/drawing/2014/main" id="{D4F6A91F-2385-476C-87AC-EC0EA56008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425" y="0"/>
            <a:ext cx="5513388" cy="7199313"/>
            <a:chOff x="62" y="0"/>
            <a:chExt cx="3473" cy="4535"/>
          </a:xfrm>
        </p:grpSpPr>
        <p:sp>
          <p:nvSpPr>
            <p:cNvPr id="294" name="AutoShape 289">
              <a:extLst>
                <a:ext uri="{FF2B5EF4-FFF2-40B4-BE49-F238E27FC236}">
                  <a16:creationId xmlns:a16="http://schemas.microsoft.com/office/drawing/2014/main" id="{73120A38-AF0E-4930-BF6E-DE49DEC1776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2" y="0"/>
              <a:ext cx="3473" cy="4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5" name="Freeform 291">
              <a:extLst>
                <a:ext uri="{FF2B5EF4-FFF2-40B4-BE49-F238E27FC236}">
                  <a16:creationId xmlns:a16="http://schemas.microsoft.com/office/drawing/2014/main" id="{E5D89E47-2015-4D0F-B161-7E1A4C763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946" cy="1544"/>
            </a:xfrm>
            <a:custGeom>
              <a:avLst/>
              <a:gdLst>
                <a:gd name="T0" fmla="*/ 3505 w 5435"/>
                <a:gd name="T1" fmla="*/ 0 h 8872"/>
                <a:gd name="T2" fmla="*/ 3827 w 5435"/>
                <a:gd name="T3" fmla="*/ 322 h 8872"/>
                <a:gd name="T4" fmla="*/ 3920 w 5435"/>
                <a:gd name="T5" fmla="*/ 457 h 8872"/>
                <a:gd name="T6" fmla="*/ 4098 w 5435"/>
                <a:gd name="T7" fmla="*/ 610 h 8872"/>
                <a:gd name="T8" fmla="*/ 4165 w 5435"/>
                <a:gd name="T9" fmla="*/ 796 h 8872"/>
                <a:gd name="T10" fmla="*/ 4174 w 5435"/>
                <a:gd name="T11" fmla="*/ 931 h 8872"/>
                <a:gd name="T12" fmla="*/ 4233 w 5435"/>
                <a:gd name="T13" fmla="*/ 1067 h 8872"/>
                <a:gd name="T14" fmla="*/ 4335 w 5435"/>
                <a:gd name="T15" fmla="*/ 1244 h 8872"/>
                <a:gd name="T16" fmla="*/ 4402 w 5435"/>
                <a:gd name="T17" fmla="*/ 1312 h 8872"/>
                <a:gd name="T18" fmla="*/ 4512 w 5435"/>
                <a:gd name="T19" fmla="*/ 1507 h 8872"/>
                <a:gd name="T20" fmla="*/ 4631 w 5435"/>
                <a:gd name="T21" fmla="*/ 1820 h 8872"/>
                <a:gd name="T22" fmla="*/ 4665 w 5435"/>
                <a:gd name="T23" fmla="*/ 1871 h 8872"/>
                <a:gd name="T24" fmla="*/ 4741 w 5435"/>
                <a:gd name="T25" fmla="*/ 1913 h 8872"/>
                <a:gd name="T26" fmla="*/ 4809 w 5435"/>
                <a:gd name="T27" fmla="*/ 1905 h 8872"/>
                <a:gd name="T28" fmla="*/ 4987 w 5435"/>
                <a:gd name="T29" fmla="*/ 1955 h 8872"/>
                <a:gd name="T30" fmla="*/ 5156 w 5435"/>
                <a:gd name="T31" fmla="*/ 2057 h 8872"/>
                <a:gd name="T32" fmla="*/ 5384 w 5435"/>
                <a:gd name="T33" fmla="*/ 2387 h 8872"/>
                <a:gd name="T34" fmla="*/ 5435 w 5435"/>
                <a:gd name="T35" fmla="*/ 2523 h 8872"/>
                <a:gd name="T36" fmla="*/ 5435 w 5435"/>
                <a:gd name="T37" fmla="*/ 2658 h 8872"/>
                <a:gd name="T38" fmla="*/ 5410 w 5435"/>
                <a:gd name="T39" fmla="*/ 2709 h 8872"/>
                <a:gd name="T40" fmla="*/ 5368 w 5435"/>
                <a:gd name="T41" fmla="*/ 3064 h 8872"/>
                <a:gd name="T42" fmla="*/ 5376 w 5435"/>
                <a:gd name="T43" fmla="*/ 3115 h 8872"/>
                <a:gd name="T44" fmla="*/ 5274 w 5435"/>
                <a:gd name="T45" fmla="*/ 3471 h 8872"/>
                <a:gd name="T46" fmla="*/ 5215 w 5435"/>
                <a:gd name="T47" fmla="*/ 3564 h 8872"/>
                <a:gd name="T48" fmla="*/ 5080 w 5435"/>
                <a:gd name="T49" fmla="*/ 3708 h 8872"/>
                <a:gd name="T50" fmla="*/ 5071 w 5435"/>
                <a:gd name="T51" fmla="*/ 3759 h 8872"/>
                <a:gd name="T52" fmla="*/ 4783 w 5435"/>
                <a:gd name="T53" fmla="*/ 3902 h 8872"/>
                <a:gd name="T54" fmla="*/ 4546 w 5435"/>
                <a:gd name="T55" fmla="*/ 4029 h 8872"/>
                <a:gd name="T56" fmla="*/ 4275 w 5435"/>
                <a:gd name="T57" fmla="*/ 4097 h 8872"/>
                <a:gd name="T58" fmla="*/ 3632 w 5435"/>
                <a:gd name="T59" fmla="*/ 4326 h 8872"/>
                <a:gd name="T60" fmla="*/ 3564 w 5435"/>
                <a:gd name="T61" fmla="*/ 4360 h 8872"/>
                <a:gd name="T62" fmla="*/ 3429 w 5435"/>
                <a:gd name="T63" fmla="*/ 4470 h 8872"/>
                <a:gd name="T64" fmla="*/ 3395 w 5435"/>
                <a:gd name="T65" fmla="*/ 4529 h 8872"/>
                <a:gd name="T66" fmla="*/ 3353 w 5435"/>
                <a:gd name="T67" fmla="*/ 4546 h 8872"/>
                <a:gd name="T68" fmla="*/ 3031 w 5435"/>
                <a:gd name="T69" fmla="*/ 4986 h 8872"/>
                <a:gd name="T70" fmla="*/ 2862 w 5435"/>
                <a:gd name="T71" fmla="*/ 5308 h 8872"/>
                <a:gd name="T72" fmla="*/ 2794 w 5435"/>
                <a:gd name="T73" fmla="*/ 5392 h 8872"/>
                <a:gd name="T74" fmla="*/ 2692 w 5435"/>
                <a:gd name="T75" fmla="*/ 5621 h 8872"/>
                <a:gd name="T76" fmla="*/ 2591 w 5435"/>
                <a:gd name="T77" fmla="*/ 5790 h 8872"/>
                <a:gd name="T78" fmla="*/ 2574 w 5435"/>
                <a:gd name="T79" fmla="*/ 5883 h 8872"/>
                <a:gd name="T80" fmla="*/ 2387 w 5435"/>
                <a:gd name="T81" fmla="*/ 6180 h 8872"/>
                <a:gd name="T82" fmla="*/ 2252 w 5435"/>
                <a:gd name="T83" fmla="*/ 6450 h 8872"/>
                <a:gd name="T84" fmla="*/ 2023 w 5435"/>
                <a:gd name="T85" fmla="*/ 6941 h 8872"/>
                <a:gd name="T86" fmla="*/ 1947 w 5435"/>
                <a:gd name="T87" fmla="*/ 7068 h 8872"/>
                <a:gd name="T88" fmla="*/ 1871 w 5435"/>
                <a:gd name="T89" fmla="*/ 7289 h 8872"/>
                <a:gd name="T90" fmla="*/ 1803 w 5435"/>
                <a:gd name="T91" fmla="*/ 7466 h 8872"/>
                <a:gd name="T92" fmla="*/ 1702 w 5435"/>
                <a:gd name="T93" fmla="*/ 7644 h 8872"/>
                <a:gd name="T94" fmla="*/ 1668 w 5435"/>
                <a:gd name="T95" fmla="*/ 7780 h 8872"/>
                <a:gd name="T96" fmla="*/ 923 w 5435"/>
                <a:gd name="T97" fmla="*/ 8753 h 8872"/>
                <a:gd name="T98" fmla="*/ 745 w 5435"/>
                <a:gd name="T99" fmla="*/ 8821 h 8872"/>
                <a:gd name="T100" fmla="*/ 576 w 5435"/>
                <a:gd name="T101" fmla="*/ 8846 h 8872"/>
                <a:gd name="T102" fmla="*/ 432 w 5435"/>
                <a:gd name="T103" fmla="*/ 8872 h 8872"/>
                <a:gd name="T104" fmla="*/ 330 w 5435"/>
                <a:gd name="T105" fmla="*/ 8872 h 8872"/>
                <a:gd name="T106" fmla="*/ 93 w 5435"/>
                <a:gd name="T107" fmla="*/ 8821 h 8872"/>
                <a:gd name="T108" fmla="*/ 0 w 5435"/>
                <a:gd name="T109" fmla="*/ 8821 h 8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35" h="8872">
                  <a:moveTo>
                    <a:pt x="3505" y="0"/>
                  </a:moveTo>
                  <a:lnTo>
                    <a:pt x="3827" y="322"/>
                  </a:lnTo>
                  <a:lnTo>
                    <a:pt x="3920" y="457"/>
                  </a:lnTo>
                  <a:lnTo>
                    <a:pt x="4098" y="610"/>
                  </a:lnTo>
                  <a:lnTo>
                    <a:pt x="4165" y="796"/>
                  </a:lnTo>
                  <a:lnTo>
                    <a:pt x="4174" y="931"/>
                  </a:lnTo>
                  <a:lnTo>
                    <a:pt x="4233" y="1067"/>
                  </a:lnTo>
                  <a:lnTo>
                    <a:pt x="4335" y="1244"/>
                  </a:lnTo>
                  <a:lnTo>
                    <a:pt x="4402" y="1312"/>
                  </a:lnTo>
                  <a:lnTo>
                    <a:pt x="4512" y="1507"/>
                  </a:lnTo>
                  <a:lnTo>
                    <a:pt x="4631" y="1820"/>
                  </a:lnTo>
                  <a:lnTo>
                    <a:pt x="4665" y="1871"/>
                  </a:lnTo>
                  <a:lnTo>
                    <a:pt x="4741" y="1913"/>
                  </a:lnTo>
                  <a:lnTo>
                    <a:pt x="4809" y="1905"/>
                  </a:lnTo>
                  <a:lnTo>
                    <a:pt x="4987" y="1955"/>
                  </a:lnTo>
                  <a:lnTo>
                    <a:pt x="5156" y="2057"/>
                  </a:lnTo>
                  <a:lnTo>
                    <a:pt x="5384" y="2387"/>
                  </a:lnTo>
                  <a:lnTo>
                    <a:pt x="5435" y="2523"/>
                  </a:lnTo>
                  <a:lnTo>
                    <a:pt x="5435" y="2658"/>
                  </a:lnTo>
                  <a:lnTo>
                    <a:pt x="5410" y="2709"/>
                  </a:lnTo>
                  <a:lnTo>
                    <a:pt x="5368" y="3064"/>
                  </a:lnTo>
                  <a:lnTo>
                    <a:pt x="5376" y="3115"/>
                  </a:lnTo>
                  <a:lnTo>
                    <a:pt x="5274" y="3471"/>
                  </a:lnTo>
                  <a:lnTo>
                    <a:pt x="5215" y="3564"/>
                  </a:lnTo>
                  <a:lnTo>
                    <a:pt x="5080" y="3708"/>
                  </a:lnTo>
                  <a:lnTo>
                    <a:pt x="5071" y="3759"/>
                  </a:lnTo>
                  <a:lnTo>
                    <a:pt x="4783" y="3902"/>
                  </a:lnTo>
                  <a:lnTo>
                    <a:pt x="4546" y="4029"/>
                  </a:lnTo>
                  <a:lnTo>
                    <a:pt x="4275" y="4097"/>
                  </a:lnTo>
                  <a:lnTo>
                    <a:pt x="3632" y="4326"/>
                  </a:lnTo>
                  <a:lnTo>
                    <a:pt x="3564" y="4360"/>
                  </a:lnTo>
                  <a:lnTo>
                    <a:pt x="3429" y="4470"/>
                  </a:lnTo>
                  <a:lnTo>
                    <a:pt x="3395" y="4529"/>
                  </a:lnTo>
                  <a:lnTo>
                    <a:pt x="3353" y="4546"/>
                  </a:lnTo>
                  <a:lnTo>
                    <a:pt x="3031" y="4986"/>
                  </a:lnTo>
                  <a:lnTo>
                    <a:pt x="2862" y="5308"/>
                  </a:lnTo>
                  <a:lnTo>
                    <a:pt x="2794" y="5392"/>
                  </a:lnTo>
                  <a:lnTo>
                    <a:pt x="2692" y="5621"/>
                  </a:lnTo>
                  <a:lnTo>
                    <a:pt x="2591" y="5790"/>
                  </a:lnTo>
                  <a:lnTo>
                    <a:pt x="2574" y="5883"/>
                  </a:lnTo>
                  <a:lnTo>
                    <a:pt x="2387" y="6180"/>
                  </a:lnTo>
                  <a:lnTo>
                    <a:pt x="2252" y="6450"/>
                  </a:lnTo>
                  <a:lnTo>
                    <a:pt x="2023" y="6941"/>
                  </a:lnTo>
                  <a:lnTo>
                    <a:pt x="1947" y="7068"/>
                  </a:lnTo>
                  <a:lnTo>
                    <a:pt x="1871" y="7289"/>
                  </a:lnTo>
                  <a:lnTo>
                    <a:pt x="1803" y="7466"/>
                  </a:lnTo>
                  <a:lnTo>
                    <a:pt x="1702" y="7644"/>
                  </a:lnTo>
                  <a:lnTo>
                    <a:pt x="1668" y="7780"/>
                  </a:lnTo>
                  <a:lnTo>
                    <a:pt x="923" y="8753"/>
                  </a:lnTo>
                  <a:lnTo>
                    <a:pt x="745" y="8821"/>
                  </a:lnTo>
                  <a:lnTo>
                    <a:pt x="576" y="8846"/>
                  </a:lnTo>
                  <a:lnTo>
                    <a:pt x="432" y="8872"/>
                  </a:lnTo>
                  <a:lnTo>
                    <a:pt x="330" y="8872"/>
                  </a:lnTo>
                  <a:lnTo>
                    <a:pt x="93" y="8821"/>
                  </a:lnTo>
                  <a:lnTo>
                    <a:pt x="0" y="882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6" name="Freeform 292">
              <a:extLst>
                <a:ext uri="{FF2B5EF4-FFF2-40B4-BE49-F238E27FC236}">
                  <a16:creationId xmlns:a16="http://schemas.microsoft.com/office/drawing/2014/main" id="{3FE7D7BE-92AB-433E-B734-78F70213E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3912"/>
              <a:ext cx="471" cy="613"/>
            </a:xfrm>
            <a:custGeom>
              <a:avLst/>
              <a:gdLst>
                <a:gd name="T0" fmla="*/ 415 w 2709"/>
                <a:gd name="T1" fmla="*/ 3521 h 3521"/>
                <a:gd name="T2" fmla="*/ 457 w 2709"/>
                <a:gd name="T3" fmla="*/ 3293 h 3521"/>
                <a:gd name="T4" fmla="*/ 322 w 2709"/>
                <a:gd name="T5" fmla="*/ 3039 h 3521"/>
                <a:gd name="T6" fmla="*/ 322 w 2709"/>
                <a:gd name="T7" fmla="*/ 3005 h 3521"/>
                <a:gd name="T8" fmla="*/ 195 w 2709"/>
                <a:gd name="T9" fmla="*/ 2734 h 3521"/>
                <a:gd name="T10" fmla="*/ 85 w 2709"/>
                <a:gd name="T11" fmla="*/ 2531 h 3521"/>
                <a:gd name="T12" fmla="*/ 60 w 2709"/>
                <a:gd name="T13" fmla="*/ 2395 h 3521"/>
                <a:gd name="T14" fmla="*/ 0 w 2709"/>
                <a:gd name="T15" fmla="*/ 2226 h 3521"/>
                <a:gd name="T16" fmla="*/ 17 w 2709"/>
                <a:gd name="T17" fmla="*/ 2125 h 3521"/>
                <a:gd name="T18" fmla="*/ 60 w 2709"/>
                <a:gd name="T19" fmla="*/ 2023 h 3521"/>
                <a:gd name="T20" fmla="*/ 170 w 2709"/>
                <a:gd name="T21" fmla="*/ 1913 h 3521"/>
                <a:gd name="T22" fmla="*/ 407 w 2709"/>
                <a:gd name="T23" fmla="*/ 1820 h 3521"/>
                <a:gd name="T24" fmla="*/ 635 w 2709"/>
                <a:gd name="T25" fmla="*/ 1761 h 3521"/>
                <a:gd name="T26" fmla="*/ 999 w 2709"/>
                <a:gd name="T27" fmla="*/ 1744 h 3521"/>
                <a:gd name="T28" fmla="*/ 1042 w 2709"/>
                <a:gd name="T29" fmla="*/ 1752 h 3521"/>
                <a:gd name="T30" fmla="*/ 1135 w 2709"/>
                <a:gd name="T31" fmla="*/ 1718 h 3521"/>
                <a:gd name="T32" fmla="*/ 1304 w 2709"/>
                <a:gd name="T33" fmla="*/ 1617 h 3521"/>
                <a:gd name="T34" fmla="*/ 1363 w 2709"/>
                <a:gd name="T35" fmla="*/ 1523 h 3521"/>
                <a:gd name="T36" fmla="*/ 1473 w 2709"/>
                <a:gd name="T37" fmla="*/ 1388 h 3521"/>
                <a:gd name="T38" fmla="*/ 1583 w 2709"/>
                <a:gd name="T39" fmla="*/ 1219 h 3521"/>
                <a:gd name="T40" fmla="*/ 1634 w 2709"/>
                <a:gd name="T41" fmla="*/ 1075 h 3521"/>
                <a:gd name="T42" fmla="*/ 1609 w 2709"/>
                <a:gd name="T43" fmla="*/ 736 h 3521"/>
                <a:gd name="T44" fmla="*/ 1634 w 2709"/>
                <a:gd name="T45" fmla="*/ 669 h 3521"/>
                <a:gd name="T46" fmla="*/ 1634 w 2709"/>
                <a:gd name="T47" fmla="*/ 431 h 3521"/>
                <a:gd name="T48" fmla="*/ 1702 w 2709"/>
                <a:gd name="T49" fmla="*/ 279 h 3521"/>
                <a:gd name="T50" fmla="*/ 1854 w 2709"/>
                <a:gd name="T51" fmla="*/ 169 h 3521"/>
                <a:gd name="T52" fmla="*/ 2049 w 2709"/>
                <a:gd name="T53" fmla="*/ 110 h 3521"/>
                <a:gd name="T54" fmla="*/ 2396 w 2709"/>
                <a:gd name="T55" fmla="*/ 34 h 3521"/>
                <a:gd name="T56" fmla="*/ 2582 w 2709"/>
                <a:gd name="T57" fmla="*/ 25 h 3521"/>
                <a:gd name="T58" fmla="*/ 2625 w 2709"/>
                <a:gd name="T59" fmla="*/ 0 h 3521"/>
                <a:gd name="T60" fmla="*/ 2709 w 2709"/>
                <a:gd name="T61" fmla="*/ 8 h 3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09" h="3521">
                  <a:moveTo>
                    <a:pt x="415" y="3521"/>
                  </a:moveTo>
                  <a:lnTo>
                    <a:pt x="457" y="3293"/>
                  </a:lnTo>
                  <a:lnTo>
                    <a:pt x="322" y="3039"/>
                  </a:lnTo>
                  <a:lnTo>
                    <a:pt x="322" y="3005"/>
                  </a:lnTo>
                  <a:lnTo>
                    <a:pt x="195" y="2734"/>
                  </a:lnTo>
                  <a:lnTo>
                    <a:pt x="85" y="2531"/>
                  </a:lnTo>
                  <a:lnTo>
                    <a:pt x="60" y="2395"/>
                  </a:lnTo>
                  <a:lnTo>
                    <a:pt x="0" y="2226"/>
                  </a:lnTo>
                  <a:lnTo>
                    <a:pt x="17" y="2125"/>
                  </a:lnTo>
                  <a:lnTo>
                    <a:pt x="60" y="2023"/>
                  </a:lnTo>
                  <a:lnTo>
                    <a:pt x="170" y="1913"/>
                  </a:lnTo>
                  <a:lnTo>
                    <a:pt x="407" y="1820"/>
                  </a:lnTo>
                  <a:lnTo>
                    <a:pt x="635" y="1761"/>
                  </a:lnTo>
                  <a:lnTo>
                    <a:pt x="999" y="1744"/>
                  </a:lnTo>
                  <a:lnTo>
                    <a:pt x="1042" y="1752"/>
                  </a:lnTo>
                  <a:lnTo>
                    <a:pt x="1135" y="1718"/>
                  </a:lnTo>
                  <a:lnTo>
                    <a:pt x="1304" y="1617"/>
                  </a:lnTo>
                  <a:lnTo>
                    <a:pt x="1363" y="1523"/>
                  </a:lnTo>
                  <a:lnTo>
                    <a:pt x="1473" y="1388"/>
                  </a:lnTo>
                  <a:lnTo>
                    <a:pt x="1583" y="1219"/>
                  </a:lnTo>
                  <a:lnTo>
                    <a:pt x="1634" y="1075"/>
                  </a:lnTo>
                  <a:lnTo>
                    <a:pt x="1609" y="736"/>
                  </a:lnTo>
                  <a:lnTo>
                    <a:pt x="1634" y="669"/>
                  </a:lnTo>
                  <a:lnTo>
                    <a:pt x="1634" y="431"/>
                  </a:lnTo>
                  <a:lnTo>
                    <a:pt x="1702" y="279"/>
                  </a:lnTo>
                  <a:lnTo>
                    <a:pt x="1854" y="169"/>
                  </a:lnTo>
                  <a:lnTo>
                    <a:pt x="2049" y="110"/>
                  </a:lnTo>
                  <a:lnTo>
                    <a:pt x="2396" y="34"/>
                  </a:lnTo>
                  <a:lnTo>
                    <a:pt x="2582" y="25"/>
                  </a:lnTo>
                  <a:lnTo>
                    <a:pt x="2625" y="0"/>
                  </a:lnTo>
                  <a:lnTo>
                    <a:pt x="2709" y="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7" name="Freeform 293">
              <a:extLst>
                <a:ext uri="{FF2B5EF4-FFF2-40B4-BE49-F238E27FC236}">
                  <a16:creationId xmlns:a16="http://schemas.microsoft.com/office/drawing/2014/main" id="{7C031451-BA4F-45E1-A4DE-C84A9950B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10"/>
              <a:ext cx="500" cy="387"/>
            </a:xfrm>
            <a:custGeom>
              <a:avLst/>
              <a:gdLst>
                <a:gd name="T0" fmla="*/ 2878 w 2878"/>
                <a:gd name="T1" fmla="*/ 1566 h 2226"/>
                <a:gd name="T2" fmla="*/ 2861 w 2878"/>
                <a:gd name="T3" fmla="*/ 1583 h 2226"/>
                <a:gd name="T4" fmla="*/ 2692 w 2878"/>
                <a:gd name="T5" fmla="*/ 1702 h 2226"/>
                <a:gd name="T6" fmla="*/ 2557 w 2878"/>
                <a:gd name="T7" fmla="*/ 1735 h 2226"/>
                <a:gd name="T8" fmla="*/ 2523 w 2878"/>
                <a:gd name="T9" fmla="*/ 1769 h 2226"/>
                <a:gd name="T10" fmla="*/ 2387 w 2878"/>
                <a:gd name="T11" fmla="*/ 1812 h 2226"/>
                <a:gd name="T12" fmla="*/ 2286 w 2878"/>
                <a:gd name="T13" fmla="*/ 1879 h 2226"/>
                <a:gd name="T14" fmla="*/ 2184 w 2878"/>
                <a:gd name="T15" fmla="*/ 1905 h 2226"/>
                <a:gd name="T16" fmla="*/ 2150 w 2878"/>
                <a:gd name="T17" fmla="*/ 1939 h 2226"/>
                <a:gd name="T18" fmla="*/ 1846 w 2878"/>
                <a:gd name="T19" fmla="*/ 2023 h 2226"/>
                <a:gd name="T20" fmla="*/ 1778 w 2878"/>
                <a:gd name="T21" fmla="*/ 2082 h 2226"/>
                <a:gd name="T22" fmla="*/ 1575 w 2878"/>
                <a:gd name="T23" fmla="*/ 2142 h 2226"/>
                <a:gd name="T24" fmla="*/ 1270 w 2878"/>
                <a:gd name="T25" fmla="*/ 2193 h 2226"/>
                <a:gd name="T26" fmla="*/ 1202 w 2878"/>
                <a:gd name="T27" fmla="*/ 2226 h 2226"/>
                <a:gd name="T28" fmla="*/ 1033 w 2878"/>
                <a:gd name="T29" fmla="*/ 2226 h 2226"/>
                <a:gd name="T30" fmla="*/ 897 w 2878"/>
                <a:gd name="T31" fmla="*/ 2184 h 2226"/>
                <a:gd name="T32" fmla="*/ 863 w 2878"/>
                <a:gd name="T33" fmla="*/ 2193 h 2226"/>
                <a:gd name="T34" fmla="*/ 593 w 2878"/>
                <a:gd name="T35" fmla="*/ 2108 h 2226"/>
                <a:gd name="T36" fmla="*/ 499 w 2878"/>
                <a:gd name="T37" fmla="*/ 2023 h 2226"/>
                <a:gd name="T38" fmla="*/ 457 w 2878"/>
                <a:gd name="T39" fmla="*/ 1947 h 2226"/>
                <a:gd name="T40" fmla="*/ 440 w 2878"/>
                <a:gd name="T41" fmla="*/ 1845 h 2226"/>
                <a:gd name="T42" fmla="*/ 508 w 2878"/>
                <a:gd name="T43" fmla="*/ 1642 h 2226"/>
                <a:gd name="T44" fmla="*/ 576 w 2878"/>
                <a:gd name="T45" fmla="*/ 1507 h 2226"/>
                <a:gd name="T46" fmla="*/ 610 w 2878"/>
                <a:gd name="T47" fmla="*/ 1371 h 2226"/>
                <a:gd name="T48" fmla="*/ 601 w 2878"/>
                <a:gd name="T49" fmla="*/ 1338 h 2226"/>
                <a:gd name="T50" fmla="*/ 626 w 2878"/>
                <a:gd name="T51" fmla="*/ 1270 h 2226"/>
                <a:gd name="T52" fmla="*/ 593 w 2878"/>
                <a:gd name="T53" fmla="*/ 1168 h 2226"/>
                <a:gd name="T54" fmla="*/ 601 w 2878"/>
                <a:gd name="T55" fmla="*/ 1134 h 2226"/>
                <a:gd name="T56" fmla="*/ 559 w 2878"/>
                <a:gd name="T57" fmla="*/ 999 h 2226"/>
                <a:gd name="T58" fmla="*/ 499 w 2878"/>
                <a:gd name="T59" fmla="*/ 897 h 2226"/>
                <a:gd name="T60" fmla="*/ 406 w 2878"/>
                <a:gd name="T61" fmla="*/ 762 h 2226"/>
                <a:gd name="T62" fmla="*/ 161 w 2878"/>
                <a:gd name="T63" fmla="*/ 466 h 2226"/>
                <a:gd name="T64" fmla="*/ 0 w 2878"/>
                <a:gd name="T65" fmla="*/ 0 h 2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78" h="2226">
                  <a:moveTo>
                    <a:pt x="2878" y="1566"/>
                  </a:moveTo>
                  <a:lnTo>
                    <a:pt x="2861" y="1583"/>
                  </a:lnTo>
                  <a:lnTo>
                    <a:pt x="2692" y="1702"/>
                  </a:lnTo>
                  <a:lnTo>
                    <a:pt x="2557" y="1735"/>
                  </a:lnTo>
                  <a:lnTo>
                    <a:pt x="2523" y="1769"/>
                  </a:lnTo>
                  <a:lnTo>
                    <a:pt x="2387" y="1812"/>
                  </a:lnTo>
                  <a:lnTo>
                    <a:pt x="2286" y="1879"/>
                  </a:lnTo>
                  <a:lnTo>
                    <a:pt x="2184" y="1905"/>
                  </a:lnTo>
                  <a:lnTo>
                    <a:pt x="2150" y="1939"/>
                  </a:lnTo>
                  <a:lnTo>
                    <a:pt x="1846" y="2023"/>
                  </a:lnTo>
                  <a:lnTo>
                    <a:pt x="1778" y="2082"/>
                  </a:lnTo>
                  <a:lnTo>
                    <a:pt x="1575" y="2142"/>
                  </a:lnTo>
                  <a:lnTo>
                    <a:pt x="1270" y="2193"/>
                  </a:lnTo>
                  <a:lnTo>
                    <a:pt x="1202" y="2226"/>
                  </a:lnTo>
                  <a:lnTo>
                    <a:pt x="1033" y="2226"/>
                  </a:lnTo>
                  <a:lnTo>
                    <a:pt x="897" y="2184"/>
                  </a:lnTo>
                  <a:lnTo>
                    <a:pt x="863" y="2193"/>
                  </a:lnTo>
                  <a:lnTo>
                    <a:pt x="593" y="2108"/>
                  </a:lnTo>
                  <a:lnTo>
                    <a:pt x="499" y="2023"/>
                  </a:lnTo>
                  <a:lnTo>
                    <a:pt x="457" y="1947"/>
                  </a:lnTo>
                  <a:lnTo>
                    <a:pt x="440" y="1845"/>
                  </a:lnTo>
                  <a:lnTo>
                    <a:pt x="508" y="1642"/>
                  </a:lnTo>
                  <a:lnTo>
                    <a:pt x="576" y="1507"/>
                  </a:lnTo>
                  <a:lnTo>
                    <a:pt x="610" y="1371"/>
                  </a:lnTo>
                  <a:lnTo>
                    <a:pt x="601" y="1338"/>
                  </a:lnTo>
                  <a:lnTo>
                    <a:pt x="626" y="1270"/>
                  </a:lnTo>
                  <a:lnTo>
                    <a:pt x="593" y="1168"/>
                  </a:lnTo>
                  <a:lnTo>
                    <a:pt x="601" y="1134"/>
                  </a:lnTo>
                  <a:lnTo>
                    <a:pt x="559" y="999"/>
                  </a:lnTo>
                  <a:lnTo>
                    <a:pt x="499" y="897"/>
                  </a:lnTo>
                  <a:lnTo>
                    <a:pt x="406" y="762"/>
                  </a:lnTo>
                  <a:lnTo>
                    <a:pt x="161" y="466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8" name="Freeform 294">
              <a:extLst>
                <a:ext uri="{FF2B5EF4-FFF2-40B4-BE49-F238E27FC236}">
                  <a16:creationId xmlns:a16="http://schemas.microsoft.com/office/drawing/2014/main" id="{4819DAF5-445B-4BC0-BE0C-574FADF06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005"/>
              <a:ext cx="2575" cy="2520"/>
            </a:xfrm>
            <a:custGeom>
              <a:avLst/>
              <a:gdLst>
                <a:gd name="T0" fmla="*/ 601 w 14799"/>
                <a:gd name="T1" fmla="*/ 12808 h 14475"/>
                <a:gd name="T2" fmla="*/ 1414 w 14799"/>
                <a:gd name="T3" fmla="*/ 12342 h 14475"/>
                <a:gd name="T4" fmla="*/ 2311 w 14799"/>
                <a:gd name="T5" fmla="*/ 11758 h 14475"/>
                <a:gd name="T6" fmla="*/ 3217 w 14799"/>
                <a:gd name="T7" fmla="*/ 11089 h 14475"/>
                <a:gd name="T8" fmla="*/ 4614 w 14799"/>
                <a:gd name="T9" fmla="*/ 9921 h 14475"/>
                <a:gd name="T10" fmla="*/ 4673 w 14799"/>
                <a:gd name="T11" fmla="*/ 9024 h 14475"/>
                <a:gd name="T12" fmla="*/ 4428 w 14799"/>
                <a:gd name="T13" fmla="*/ 8033 h 14475"/>
                <a:gd name="T14" fmla="*/ 4987 w 14799"/>
                <a:gd name="T15" fmla="*/ 7881 h 14475"/>
                <a:gd name="T16" fmla="*/ 5884 w 14799"/>
                <a:gd name="T17" fmla="*/ 8118 h 14475"/>
                <a:gd name="T18" fmla="*/ 6747 w 14799"/>
                <a:gd name="T19" fmla="*/ 8050 h 14475"/>
                <a:gd name="T20" fmla="*/ 7501 w 14799"/>
                <a:gd name="T21" fmla="*/ 7271 h 14475"/>
                <a:gd name="T22" fmla="*/ 8009 w 14799"/>
                <a:gd name="T23" fmla="*/ 6611 h 14475"/>
                <a:gd name="T24" fmla="*/ 8568 w 14799"/>
                <a:gd name="T25" fmla="*/ 5832 h 14475"/>
                <a:gd name="T26" fmla="*/ 9008 w 14799"/>
                <a:gd name="T27" fmla="*/ 5054 h 14475"/>
                <a:gd name="T28" fmla="*/ 9347 w 14799"/>
                <a:gd name="T29" fmla="*/ 4342 h 14475"/>
                <a:gd name="T30" fmla="*/ 9643 w 14799"/>
                <a:gd name="T31" fmla="*/ 3792 h 14475"/>
                <a:gd name="T32" fmla="*/ 9888 w 14799"/>
                <a:gd name="T33" fmla="*/ 3250 h 14475"/>
                <a:gd name="T34" fmla="*/ 10058 w 14799"/>
                <a:gd name="T35" fmla="*/ 2743 h 14475"/>
                <a:gd name="T36" fmla="*/ 10320 w 14799"/>
                <a:gd name="T37" fmla="*/ 2065 h 14475"/>
                <a:gd name="T38" fmla="*/ 10726 w 14799"/>
                <a:gd name="T39" fmla="*/ 812 h 14475"/>
                <a:gd name="T40" fmla="*/ 10862 w 14799"/>
                <a:gd name="T41" fmla="*/ 305 h 14475"/>
                <a:gd name="T42" fmla="*/ 11057 w 14799"/>
                <a:gd name="T43" fmla="*/ 8 h 14475"/>
                <a:gd name="T44" fmla="*/ 11404 w 14799"/>
                <a:gd name="T45" fmla="*/ 347 h 14475"/>
                <a:gd name="T46" fmla="*/ 11565 w 14799"/>
                <a:gd name="T47" fmla="*/ 889 h 14475"/>
                <a:gd name="T48" fmla="*/ 12386 w 14799"/>
                <a:gd name="T49" fmla="*/ 1126 h 14475"/>
                <a:gd name="T50" fmla="*/ 13427 w 14799"/>
                <a:gd name="T51" fmla="*/ 821 h 14475"/>
                <a:gd name="T52" fmla="*/ 14240 w 14799"/>
                <a:gd name="T53" fmla="*/ 626 h 14475"/>
                <a:gd name="T54" fmla="*/ 14088 w 14799"/>
                <a:gd name="T55" fmla="*/ 931 h 14475"/>
                <a:gd name="T56" fmla="*/ 13554 w 14799"/>
                <a:gd name="T57" fmla="*/ 1168 h 14475"/>
                <a:gd name="T58" fmla="*/ 13757 w 14799"/>
                <a:gd name="T59" fmla="*/ 1380 h 14475"/>
                <a:gd name="T60" fmla="*/ 14164 w 14799"/>
                <a:gd name="T61" fmla="*/ 1481 h 14475"/>
                <a:gd name="T62" fmla="*/ 14799 w 14799"/>
                <a:gd name="T63" fmla="*/ 1600 h 14475"/>
                <a:gd name="T64" fmla="*/ 14663 w 14799"/>
                <a:gd name="T65" fmla="*/ 1761 h 14475"/>
                <a:gd name="T66" fmla="*/ 14291 w 14799"/>
                <a:gd name="T67" fmla="*/ 1735 h 14475"/>
                <a:gd name="T68" fmla="*/ 13630 w 14799"/>
                <a:gd name="T69" fmla="*/ 1896 h 14475"/>
                <a:gd name="T70" fmla="*/ 12987 w 14799"/>
                <a:gd name="T71" fmla="*/ 2125 h 14475"/>
                <a:gd name="T72" fmla="*/ 12547 w 14799"/>
                <a:gd name="T73" fmla="*/ 2395 h 14475"/>
                <a:gd name="T74" fmla="*/ 12039 w 14799"/>
                <a:gd name="T75" fmla="*/ 2836 h 14475"/>
                <a:gd name="T76" fmla="*/ 11505 w 14799"/>
                <a:gd name="T77" fmla="*/ 3344 h 14475"/>
                <a:gd name="T78" fmla="*/ 11175 w 14799"/>
                <a:gd name="T79" fmla="*/ 4089 h 14475"/>
                <a:gd name="T80" fmla="*/ 11031 w 14799"/>
                <a:gd name="T81" fmla="*/ 4546 h 14475"/>
                <a:gd name="T82" fmla="*/ 11091 w 14799"/>
                <a:gd name="T83" fmla="*/ 5274 h 14475"/>
                <a:gd name="T84" fmla="*/ 11040 w 14799"/>
                <a:gd name="T85" fmla="*/ 6095 h 14475"/>
                <a:gd name="T86" fmla="*/ 10134 w 14799"/>
                <a:gd name="T87" fmla="*/ 6603 h 14475"/>
                <a:gd name="T88" fmla="*/ 9744 w 14799"/>
                <a:gd name="T89" fmla="*/ 6950 h 14475"/>
                <a:gd name="T90" fmla="*/ 9194 w 14799"/>
                <a:gd name="T91" fmla="*/ 7661 h 14475"/>
                <a:gd name="T92" fmla="*/ 8635 w 14799"/>
                <a:gd name="T93" fmla="*/ 8423 h 14475"/>
                <a:gd name="T94" fmla="*/ 8305 w 14799"/>
                <a:gd name="T95" fmla="*/ 8854 h 14475"/>
                <a:gd name="T96" fmla="*/ 8263 w 14799"/>
                <a:gd name="T97" fmla="*/ 9515 h 14475"/>
                <a:gd name="T98" fmla="*/ 7408 w 14799"/>
                <a:gd name="T99" fmla="*/ 9879 h 14475"/>
                <a:gd name="T100" fmla="*/ 6968 w 14799"/>
                <a:gd name="T101" fmla="*/ 10251 h 14475"/>
                <a:gd name="T102" fmla="*/ 6053 w 14799"/>
                <a:gd name="T103" fmla="*/ 10776 h 14475"/>
                <a:gd name="T104" fmla="*/ 5579 w 14799"/>
                <a:gd name="T105" fmla="*/ 11055 h 14475"/>
                <a:gd name="T106" fmla="*/ 5020 w 14799"/>
                <a:gd name="T107" fmla="*/ 11436 h 14475"/>
                <a:gd name="T108" fmla="*/ 4309 w 14799"/>
                <a:gd name="T109" fmla="*/ 11936 h 14475"/>
                <a:gd name="T110" fmla="*/ 3971 w 14799"/>
                <a:gd name="T111" fmla="*/ 12173 h 14475"/>
                <a:gd name="T112" fmla="*/ 3429 w 14799"/>
                <a:gd name="T113" fmla="*/ 12528 h 14475"/>
                <a:gd name="T114" fmla="*/ 2989 w 14799"/>
                <a:gd name="T115" fmla="*/ 12782 h 14475"/>
                <a:gd name="T116" fmla="*/ 2218 w 14799"/>
                <a:gd name="T117" fmla="*/ 13375 h 14475"/>
                <a:gd name="T118" fmla="*/ 1676 w 14799"/>
                <a:gd name="T119" fmla="*/ 13917 h 14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799" h="14475">
                  <a:moveTo>
                    <a:pt x="0" y="13138"/>
                  </a:moveTo>
                  <a:lnTo>
                    <a:pt x="195" y="12985"/>
                  </a:lnTo>
                  <a:lnTo>
                    <a:pt x="330" y="12943"/>
                  </a:lnTo>
                  <a:lnTo>
                    <a:pt x="601" y="12808"/>
                  </a:lnTo>
                  <a:lnTo>
                    <a:pt x="804" y="12681"/>
                  </a:lnTo>
                  <a:lnTo>
                    <a:pt x="1033" y="12571"/>
                  </a:lnTo>
                  <a:lnTo>
                    <a:pt x="1329" y="12376"/>
                  </a:lnTo>
                  <a:lnTo>
                    <a:pt x="1414" y="12342"/>
                  </a:lnTo>
                  <a:lnTo>
                    <a:pt x="1482" y="12274"/>
                  </a:lnTo>
                  <a:lnTo>
                    <a:pt x="1888" y="12037"/>
                  </a:lnTo>
                  <a:lnTo>
                    <a:pt x="2091" y="11885"/>
                  </a:lnTo>
                  <a:lnTo>
                    <a:pt x="2311" y="11758"/>
                  </a:lnTo>
                  <a:lnTo>
                    <a:pt x="2608" y="11521"/>
                  </a:lnTo>
                  <a:lnTo>
                    <a:pt x="2819" y="11385"/>
                  </a:lnTo>
                  <a:lnTo>
                    <a:pt x="2980" y="11250"/>
                  </a:lnTo>
                  <a:lnTo>
                    <a:pt x="3217" y="11089"/>
                  </a:lnTo>
                  <a:lnTo>
                    <a:pt x="3928" y="10556"/>
                  </a:lnTo>
                  <a:lnTo>
                    <a:pt x="4021" y="10514"/>
                  </a:lnTo>
                  <a:lnTo>
                    <a:pt x="4343" y="10243"/>
                  </a:lnTo>
                  <a:lnTo>
                    <a:pt x="4614" y="9921"/>
                  </a:lnTo>
                  <a:lnTo>
                    <a:pt x="4682" y="9769"/>
                  </a:lnTo>
                  <a:lnTo>
                    <a:pt x="4707" y="9667"/>
                  </a:lnTo>
                  <a:lnTo>
                    <a:pt x="4716" y="9396"/>
                  </a:lnTo>
                  <a:lnTo>
                    <a:pt x="4673" y="9024"/>
                  </a:lnTo>
                  <a:lnTo>
                    <a:pt x="4411" y="8270"/>
                  </a:lnTo>
                  <a:lnTo>
                    <a:pt x="4402" y="8203"/>
                  </a:lnTo>
                  <a:lnTo>
                    <a:pt x="4428" y="8169"/>
                  </a:lnTo>
                  <a:lnTo>
                    <a:pt x="4428" y="8033"/>
                  </a:lnTo>
                  <a:lnTo>
                    <a:pt x="4470" y="7932"/>
                  </a:lnTo>
                  <a:lnTo>
                    <a:pt x="4673" y="7822"/>
                  </a:lnTo>
                  <a:lnTo>
                    <a:pt x="4809" y="7830"/>
                  </a:lnTo>
                  <a:lnTo>
                    <a:pt x="4987" y="7881"/>
                  </a:lnTo>
                  <a:lnTo>
                    <a:pt x="5080" y="7932"/>
                  </a:lnTo>
                  <a:lnTo>
                    <a:pt x="5300" y="8025"/>
                  </a:lnTo>
                  <a:lnTo>
                    <a:pt x="5613" y="8118"/>
                  </a:lnTo>
                  <a:lnTo>
                    <a:pt x="5884" y="8118"/>
                  </a:lnTo>
                  <a:lnTo>
                    <a:pt x="6019" y="8160"/>
                  </a:lnTo>
                  <a:lnTo>
                    <a:pt x="6333" y="8160"/>
                  </a:lnTo>
                  <a:lnTo>
                    <a:pt x="6561" y="8126"/>
                  </a:lnTo>
                  <a:lnTo>
                    <a:pt x="6747" y="8050"/>
                  </a:lnTo>
                  <a:lnTo>
                    <a:pt x="7095" y="7729"/>
                  </a:lnTo>
                  <a:lnTo>
                    <a:pt x="7230" y="7551"/>
                  </a:lnTo>
                  <a:lnTo>
                    <a:pt x="7306" y="7483"/>
                  </a:lnTo>
                  <a:lnTo>
                    <a:pt x="7501" y="7271"/>
                  </a:lnTo>
                  <a:lnTo>
                    <a:pt x="7543" y="7187"/>
                  </a:lnTo>
                  <a:lnTo>
                    <a:pt x="7611" y="7128"/>
                  </a:lnTo>
                  <a:lnTo>
                    <a:pt x="7780" y="6882"/>
                  </a:lnTo>
                  <a:lnTo>
                    <a:pt x="8009" y="6611"/>
                  </a:lnTo>
                  <a:lnTo>
                    <a:pt x="8229" y="6306"/>
                  </a:lnTo>
                  <a:lnTo>
                    <a:pt x="8297" y="6247"/>
                  </a:lnTo>
                  <a:lnTo>
                    <a:pt x="8415" y="6035"/>
                  </a:lnTo>
                  <a:lnTo>
                    <a:pt x="8568" y="5832"/>
                  </a:lnTo>
                  <a:lnTo>
                    <a:pt x="8720" y="5494"/>
                  </a:lnTo>
                  <a:lnTo>
                    <a:pt x="8906" y="5223"/>
                  </a:lnTo>
                  <a:lnTo>
                    <a:pt x="8923" y="5155"/>
                  </a:lnTo>
                  <a:lnTo>
                    <a:pt x="9008" y="5054"/>
                  </a:lnTo>
                  <a:lnTo>
                    <a:pt x="9109" y="4783"/>
                  </a:lnTo>
                  <a:lnTo>
                    <a:pt x="9228" y="4546"/>
                  </a:lnTo>
                  <a:lnTo>
                    <a:pt x="9330" y="4410"/>
                  </a:lnTo>
                  <a:lnTo>
                    <a:pt x="9347" y="4342"/>
                  </a:lnTo>
                  <a:lnTo>
                    <a:pt x="9457" y="4131"/>
                  </a:lnTo>
                  <a:lnTo>
                    <a:pt x="9457" y="4097"/>
                  </a:lnTo>
                  <a:lnTo>
                    <a:pt x="9558" y="3894"/>
                  </a:lnTo>
                  <a:lnTo>
                    <a:pt x="9643" y="3792"/>
                  </a:lnTo>
                  <a:lnTo>
                    <a:pt x="9711" y="3657"/>
                  </a:lnTo>
                  <a:lnTo>
                    <a:pt x="9795" y="3454"/>
                  </a:lnTo>
                  <a:lnTo>
                    <a:pt x="9880" y="3318"/>
                  </a:lnTo>
                  <a:lnTo>
                    <a:pt x="9888" y="3250"/>
                  </a:lnTo>
                  <a:lnTo>
                    <a:pt x="9990" y="3047"/>
                  </a:lnTo>
                  <a:lnTo>
                    <a:pt x="9998" y="2946"/>
                  </a:lnTo>
                  <a:lnTo>
                    <a:pt x="10024" y="2912"/>
                  </a:lnTo>
                  <a:lnTo>
                    <a:pt x="10058" y="2743"/>
                  </a:lnTo>
                  <a:lnTo>
                    <a:pt x="10134" y="2506"/>
                  </a:lnTo>
                  <a:lnTo>
                    <a:pt x="10185" y="2438"/>
                  </a:lnTo>
                  <a:lnTo>
                    <a:pt x="10269" y="2133"/>
                  </a:lnTo>
                  <a:lnTo>
                    <a:pt x="10320" y="2065"/>
                  </a:lnTo>
                  <a:lnTo>
                    <a:pt x="10498" y="1591"/>
                  </a:lnTo>
                  <a:lnTo>
                    <a:pt x="10566" y="1320"/>
                  </a:lnTo>
                  <a:lnTo>
                    <a:pt x="10710" y="914"/>
                  </a:lnTo>
                  <a:lnTo>
                    <a:pt x="10726" y="812"/>
                  </a:lnTo>
                  <a:lnTo>
                    <a:pt x="10760" y="745"/>
                  </a:lnTo>
                  <a:lnTo>
                    <a:pt x="10794" y="575"/>
                  </a:lnTo>
                  <a:lnTo>
                    <a:pt x="10845" y="440"/>
                  </a:lnTo>
                  <a:lnTo>
                    <a:pt x="10862" y="305"/>
                  </a:lnTo>
                  <a:lnTo>
                    <a:pt x="10879" y="305"/>
                  </a:lnTo>
                  <a:lnTo>
                    <a:pt x="10913" y="237"/>
                  </a:lnTo>
                  <a:lnTo>
                    <a:pt x="10947" y="101"/>
                  </a:lnTo>
                  <a:lnTo>
                    <a:pt x="11057" y="8"/>
                  </a:lnTo>
                  <a:lnTo>
                    <a:pt x="11107" y="0"/>
                  </a:lnTo>
                  <a:lnTo>
                    <a:pt x="11243" y="51"/>
                  </a:lnTo>
                  <a:lnTo>
                    <a:pt x="11378" y="203"/>
                  </a:lnTo>
                  <a:lnTo>
                    <a:pt x="11404" y="347"/>
                  </a:lnTo>
                  <a:lnTo>
                    <a:pt x="11438" y="389"/>
                  </a:lnTo>
                  <a:lnTo>
                    <a:pt x="11505" y="660"/>
                  </a:lnTo>
                  <a:lnTo>
                    <a:pt x="11531" y="846"/>
                  </a:lnTo>
                  <a:lnTo>
                    <a:pt x="11565" y="889"/>
                  </a:lnTo>
                  <a:lnTo>
                    <a:pt x="11582" y="1016"/>
                  </a:lnTo>
                  <a:lnTo>
                    <a:pt x="11649" y="1100"/>
                  </a:lnTo>
                  <a:lnTo>
                    <a:pt x="11802" y="1160"/>
                  </a:lnTo>
                  <a:lnTo>
                    <a:pt x="12386" y="1126"/>
                  </a:lnTo>
                  <a:lnTo>
                    <a:pt x="12521" y="1092"/>
                  </a:lnTo>
                  <a:lnTo>
                    <a:pt x="12750" y="1066"/>
                  </a:lnTo>
                  <a:lnTo>
                    <a:pt x="13114" y="956"/>
                  </a:lnTo>
                  <a:lnTo>
                    <a:pt x="13427" y="821"/>
                  </a:lnTo>
                  <a:lnTo>
                    <a:pt x="13520" y="796"/>
                  </a:lnTo>
                  <a:lnTo>
                    <a:pt x="13563" y="762"/>
                  </a:lnTo>
                  <a:lnTo>
                    <a:pt x="14155" y="618"/>
                  </a:lnTo>
                  <a:lnTo>
                    <a:pt x="14240" y="626"/>
                  </a:lnTo>
                  <a:lnTo>
                    <a:pt x="14265" y="652"/>
                  </a:lnTo>
                  <a:lnTo>
                    <a:pt x="14265" y="812"/>
                  </a:lnTo>
                  <a:lnTo>
                    <a:pt x="14223" y="855"/>
                  </a:lnTo>
                  <a:lnTo>
                    <a:pt x="14088" y="931"/>
                  </a:lnTo>
                  <a:lnTo>
                    <a:pt x="13952" y="948"/>
                  </a:lnTo>
                  <a:lnTo>
                    <a:pt x="13740" y="1016"/>
                  </a:lnTo>
                  <a:lnTo>
                    <a:pt x="13605" y="1083"/>
                  </a:lnTo>
                  <a:lnTo>
                    <a:pt x="13554" y="1168"/>
                  </a:lnTo>
                  <a:lnTo>
                    <a:pt x="13554" y="1227"/>
                  </a:lnTo>
                  <a:lnTo>
                    <a:pt x="13571" y="1270"/>
                  </a:lnTo>
                  <a:lnTo>
                    <a:pt x="13656" y="1329"/>
                  </a:lnTo>
                  <a:lnTo>
                    <a:pt x="13757" y="1380"/>
                  </a:lnTo>
                  <a:lnTo>
                    <a:pt x="13800" y="1380"/>
                  </a:lnTo>
                  <a:lnTo>
                    <a:pt x="13935" y="1447"/>
                  </a:lnTo>
                  <a:lnTo>
                    <a:pt x="14071" y="1481"/>
                  </a:lnTo>
                  <a:lnTo>
                    <a:pt x="14164" y="1481"/>
                  </a:lnTo>
                  <a:lnTo>
                    <a:pt x="14299" y="1524"/>
                  </a:lnTo>
                  <a:lnTo>
                    <a:pt x="14341" y="1515"/>
                  </a:lnTo>
                  <a:lnTo>
                    <a:pt x="14748" y="1557"/>
                  </a:lnTo>
                  <a:lnTo>
                    <a:pt x="14799" y="1600"/>
                  </a:lnTo>
                  <a:lnTo>
                    <a:pt x="14799" y="1684"/>
                  </a:lnTo>
                  <a:lnTo>
                    <a:pt x="14765" y="1727"/>
                  </a:lnTo>
                  <a:lnTo>
                    <a:pt x="14731" y="1761"/>
                  </a:lnTo>
                  <a:lnTo>
                    <a:pt x="14663" y="1761"/>
                  </a:lnTo>
                  <a:lnTo>
                    <a:pt x="14570" y="1727"/>
                  </a:lnTo>
                  <a:lnTo>
                    <a:pt x="14494" y="1761"/>
                  </a:lnTo>
                  <a:lnTo>
                    <a:pt x="14358" y="1727"/>
                  </a:lnTo>
                  <a:lnTo>
                    <a:pt x="14291" y="1735"/>
                  </a:lnTo>
                  <a:lnTo>
                    <a:pt x="14240" y="1769"/>
                  </a:lnTo>
                  <a:lnTo>
                    <a:pt x="13969" y="1794"/>
                  </a:lnTo>
                  <a:lnTo>
                    <a:pt x="13732" y="1888"/>
                  </a:lnTo>
                  <a:lnTo>
                    <a:pt x="13630" y="1896"/>
                  </a:lnTo>
                  <a:lnTo>
                    <a:pt x="13495" y="1964"/>
                  </a:lnTo>
                  <a:lnTo>
                    <a:pt x="13224" y="2006"/>
                  </a:lnTo>
                  <a:lnTo>
                    <a:pt x="13089" y="2057"/>
                  </a:lnTo>
                  <a:lnTo>
                    <a:pt x="12987" y="2125"/>
                  </a:lnTo>
                  <a:lnTo>
                    <a:pt x="12851" y="2175"/>
                  </a:lnTo>
                  <a:lnTo>
                    <a:pt x="12784" y="2243"/>
                  </a:lnTo>
                  <a:lnTo>
                    <a:pt x="12682" y="2277"/>
                  </a:lnTo>
                  <a:lnTo>
                    <a:pt x="12547" y="2395"/>
                  </a:lnTo>
                  <a:lnTo>
                    <a:pt x="12479" y="2429"/>
                  </a:lnTo>
                  <a:lnTo>
                    <a:pt x="12411" y="2506"/>
                  </a:lnTo>
                  <a:lnTo>
                    <a:pt x="12140" y="2717"/>
                  </a:lnTo>
                  <a:lnTo>
                    <a:pt x="12039" y="2836"/>
                  </a:lnTo>
                  <a:lnTo>
                    <a:pt x="11971" y="2870"/>
                  </a:lnTo>
                  <a:lnTo>
                    <a:pt x="11675" y="3174"/>
                  </a:lnTo>
                  <a:lnTo>
                    <a:pt x="11565" y="3267"/>
                  </a:lnTo>
                  <a:lnTo>
                    <a:pt x="11505" y="3344"/>
                  </a:lnTo>
                  <a:lnTo>
                    <a:pt x="11378" y="3555"/>
                  </a:lnTo>
                  <a:lnTo>
                    <a:pt x="11336" y="3691"/>
                  </a:lnTo>
                  <a:lnTo>
                    <a:pt x="11201" y="3953"/>
                  </a:lnTo>
                  <a:lnTo>
                    <a:pt x="11175" y="4089"/>
                  </a:lnTo>
                  <a:lnTo>
                    <a:pt x="11133" y="4182"/>
                  </a:lnTo>
                  <a:lnTo>
                    <a:pt x="11099" y="4359"/>
                  </a:lnTo>
                  <a:lnTo>
                    <a:pt x="11065" y="4410"/>
                  </a:lnTo>
                  <a:lnTo>
                    <a:pt x="11031" y="4546"/>
                  </a:lnTo>
                  <a:lnTo>
                    <a:pt x="11040" y="4817"/>
                  </a:lnTo>
                  <a:lnTo>
                    <a:pt x="11057" y="5096"/>
                  </a:lnTo>
                  <a:lnTo>
                    <a:pt x="11057" y="5189"/>
                  </a:lnTo>
                  <a:lnTo>
                    <a:pt x="11091" y="5274"/>
                  </a:lnTo>
                  <a:lnTo>
                    <a:pt x="11107" y="5460"/>
                  </a:lnTo>
                  <a:lnTo>
                    <a:pt x="11107" y="5773"/>
                  </a:lnTo>
                  <a:lnTo>
                    <a:pt x="11057" y="5959"/>
                  </a:lnTo>
                  <a:lnTo>
                    <a:pt x="11040" y="6095"/>
                  </a:lnTo>
                  <a:lnTo>
                    <a:pt x="10980" y="6171"/>
                  </a:lnTo>
                  <a:lnTo>
                    <a:pt x="10947" y="6264"/>
                  </a:lnTo>
                  <a:lnTo>
                    <a:pt x="10710" y="6374"/>
                  </a:lnTo>
                  <a:lnTo>
                    <a:pt x="10134" y="6603"/>
                  </a:lnTo>
                  <a:lnTo>
                    <a:pt x="9965" y="6713"/>
                  </a:lnTo>
                  <a:lnTo>
                    <a:pt x="9897" y="6789"/>
                  </a:lnTo>
                  <a:lnTo>
                    <a:pt x="9761" y="6890"/>
                  </a:lnTo>
                  <a:lnTo>
                    <a:pt x="9744" y="6950"/>
                  </a:lnTo>
                  <a:lnTo>
                    <a:pt x="9609" y="7085"/>
                  </a:lnTo>
                  <a:lnTo>
                    <a:pt x="9533" y="7221"/>
                  </a:lnTo>
                  <a:lnTo>
                    <a:pt x="9397" y="7373"/>
                  </a:lnTo>
                  <a:lnTo>
                    <a:pt x="9194" y="7661"/>
                  </a:lnTo>
                  <a:lnTo>
                    <a:pt x="9042" y="7847"/>
                  </a:lnTo>
                  <a:lnTo>
                    <a:pt x="8872" y="8101"/>
                  </a:lnTo>
                  <a:lnTo>
                    <a:pt x="8745" y="8236"/>
                  </a:lnTo>
                  <a:lnTo>
                    <a:pt x="8635" y="8423"/>
                  </a:lnTo>
                  <a:lnTo>
                    <a:pt x="8500" y="8558"/>
                  </a:lnTo>
                  <a:lnTo>
                    <a:pt x="8415" y="8694"/>
                  </a:lnTo>
                  <a:lnTo>
                    <a:pt x="8348" y="8761"/>
                  </a:lnTo>
                  <a:lnTo>
                    <a:pt x="8305" y="8854"/>
                  </a:lnTo>
                  <a:lnTo>
                    <a:pt x="8263" y="9032"/>
                  </a:lnTo>
                  <a:lnTo>
                    <a:pt x="8263" y="9210"/>
                  </a:lnTo>
                  <a:lnTo>
                    <a:pt x="8305" y="9438"/>
                  </a:lnTo>
                  <a:lnTo>
                    <a:pt x="8263" y="9515"/>
                  </a:lnTo>
                  <a:lnTo>
                    <a:pt x="8085" y="9599"/>
                  </a:lnTo>
                  <a:lnTo>
                    <a:pt x="7780" y="9633"/>
                  </a:lnTo>
                  <a:lnTo>
                    <a:pt x="7679" y="9684"/>
                  </a:lnTo>
                  <a:lnTo>
                    <a:pt x="7408" y="9879"/>
                  </a:lnTo>
                  <a:lnTo>
                    <a:pt x="7365" y="9972"/>
                  </a:lnTo>
                  <a:lnTo>
                    <a:pt x="7272" y="10023"/>
                  </a:lnTo>
                  <a:lnTo>
                    <a:pt x="7238" y="10023"/>
                  </a:lnTo>
                  <a:lnTo>
                    <a:pt x="6968" y="10251"/>
                  </a:lnTo>
                  <a:lnTo>
                    <a:pt x="6798" y="10370"/>
                  </a:lnTo>
                  <a:lnTo>
                    <a:pt x="6426" y="10556"/>
                  </a:lnTo>
                  <a:lnTo>
                    <a:pt x="6290" y="10607"/>
                  </a:lnTo>
                  <a:lnTo>
                    <a:pt x="6053" y="10776"/>
                  </a:lnTo>
                  <a:lnTo>
                    <a:pt x="5850" y="10894"/>
                  </a:lnTo>
                  <a:lnTo>
                    <a:pt x="5816" y="10894"/>
                  </a:lnTo>
                  <a:lnTo>
                    <a:pt x="5681" y="11013"/>
                  </a:lnTo>
                  <a:lnTo>
                    <a:pt x="5579" y="11055"/>
                  </a:lnTo>
                  <a:lnTo>
                    <a:pt x="5503" y="11132"/>
                  </a:lnTo>
                  <a:lnTo>
                    <a:pt x="5190" y="11326"/>
                  </a:lnTo>
                  <a:lnTo>
                    <a:pt x="5122" y="11394"/>
                  </a:lnTo>
                  <a:lnTo>
                    <a:pt x="5020" y="11436"/>
                  </a:lnTo>
                  <a:lnTo>
                    <a:pt x="4987" y="11487"/>
                  </a:lnTo>
                  <a:lnTo>
                    <a:pt x="4851" y="11563"/>
                  </a:lnTo>
                  <a:lnTo>
                    <a:pt x="4682" y="11724"/>
                  </a:lnTo>
                  <a:lnTo>
                    <a:pt x="4309" y="11936"/>
                  </a:lnTo>
                  <a:lnTo>
                    <a:pt x="4174" y="12037"/>
                  </a:lnTo>
                  <a:lnTo>
                    <a:pt x="4140" y="12037"/>
                  </a:lnTo>
                  <a:lnTo>
                    <a:pt x="4038" y="12097"/>
                  </a:lnTo>
                  <a:lnTo>
                    <a:pt x="3971" y="12173"/>
                  </a:lnTo>
                  <a:lnTo>
                    <a:pt x="3937" y="12173"/>
                  </a:lnTo>
                  <a:lnTo>
                    <a:pt x="3835" y="12274"/>
                  </a:lnTo>
                  <a:lnTo>
                    <a:pt x="3530" y="12477"/>
                  </a:lnTo>
                  <a:lnTo>
                    <a:pt x="3429" y="12528"/>
                  </a:lnTo>
                  <a:lnTo>
                    <a:pt x="3293" y="12630"/>
                  </a:lnTo>
                  <a:lnTo>
                    <a:pt x="3192" y="12672"/>
                  </a:lnTo>
                  <a:lnTo>
                    <a:pt x="3090" y="12748"/>
                  </a:lnTo>
                  <a:lnTo>
                    <a:pt x="2989" y="12782"/>
                  </a:lnTo>
                  <a:lnTo>
                    <a:pt x="2955" y="12816"/>
                  </a:lnTo>
                  <a:lnTo>
                    <a:pt x="2819" y="12875"/>
                  </a:lnTo>
                  <a:lnTo>
                    <a:pt x="2244" y="13332"/>
                  </a:lnTo>
                  <a:lnTo>
                    <a:pt x="2218" y="13375"/>
                  </a:lnTo>
                  <a:lnTo>
                    <a:pt x="2142" y="13434"/>
                  </a:lnTo>
                  <a:lnTo>
                    <a:pt x="1973" y="13603"/>
                  </a:lnTo>
                  <a:lnTo>
                    <a:pt x="1812" y="13790"/>
                  </a:lnTo>
                  <a:lnTo>
                    <a:pt x="1676" y="13917"/>
                  </a:lnTo>
                  <a:lnTo>
                    <a:pt x="1532" y="14179"/>
                  </a:lnTo>
                  <a:lnTo>
                    <a:pt x="1499" y="14264"/>
                  </a:lnTo>
                  <a:lnTo>
                    <a:pt x="1287" y="1447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9" name="Freeform 295">
              <a:extLst>
                <a:ext uri="{FF2B5EF4-FFF2-40B4-BE49-F238E27FC236}">
                  <a16:creationId xmlns:a16="http://schemas.microsoft.com/office/drawing/2014/main" id="{01E7882F-4D66-4102-948A-7338EEA65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1304" cy="2115"/>
            </a:xfrm>
            <a:custGeom>
              <a:avLst/>
              <a:gdLst>
                <a:gd name="T0" fmla="*/ 0 w 7492"/>
                <a:gd name="T1" fmla="*/ 12148 h 12148"/>
                <a:gd name="T2" fmla="*/ 93 w 7492"/>
                <a:gd name="T3" fmla="*/ 12080 h 12148"/>
                <a:gd name="T4" fmla="*/ 229 w 7492"/>
                <a:gd name="T5" fmla="*/ 12037 h 12148"/>
                <a:gd name="T6" fmla="*/ 271 w 7492"/>
                <a:gd name="T7" fmla="*/ 12046 h 12148"/>
                <a:gd name="T8" fmla="*/ 364 w 7492"/>
                <a:gd name="T9" fmla="*/ 11978 h 12148"/>
                <a:gd name="T10" fmla="*/ 406 w 7492"/>
                <a:gd name="T11" fmla="*/ 11970 h 12148"/>
                <a:gd name="T12" fmla="*/ 643 w 7492"/>
                <a:gd name="T13" fmla="*/ 11775 h 12148"/>
                <a:gd name="T14" fmla="*/ 762 w 7492"/>
                <a:gd name="T15" fmla="*/ 11614 h 12148"/>
                <a:gd name="T16" fmla="*/ 923 w 7492"/>
                <a:gd name="T17" fmla="*/ 11301 h 12148"/>
                <a:gd name="T18" fmla="*/ 965 w 7492"/>
                <a:gd name="T19" fmla="*/ 11098 h 12148"/>
                <a:gd name="T20" fmla="*/ 1007 w 7492"/>
                <a:gd name="T21" fmla="*/ 11030 h 12148"/>
                <a:gd name="T22" fmla="*/ 1024 w 7492"/>
                <a:gd name="T23" fmla="*/ 10929 h 12148"/>
                <a:gd name="T24" fmla="*/ 1211 w 7492"/>
                <a:gd name="T25" fmla="*/ 10454 h 12148"/>
                <a:gd name="T26" fmla="*/ 1270 w 7492"/>
                <a:gd name="T27" fmla="*/ 10353 h 12148"/>
                <a:gd name="T28" fmla="*/ 1405 w 7492"/>
                <a:gd name="T29" fmla="*/ 10192 h 12148"/>
                <a:gd name="T30" fmla="*/ 1820 w 7492"/>
                <a:gd name="T31" fmla="*/ 9904 h 12148"/>
                <a:gd name="T32" fmla="*/ 2184 w 7492"/>
                <a:gd name="T33" fmla="*/ 9735 h 12148"/>
                <a:gd name="T34" fmla="*/ 2455 w 7492"/>
                <a:gd name="T35" fmla="*/ 9650 h 12148"/>
                <a:gd name="T36" fmla="*/ 2641 w 7492"/>
                <a:gd name="T37" fmla="*/ 9557 h 12148"/>
                <a:gd name="T38" fmla="*/ 2828 w 7492"/>
                <a:gd name="T39" fmla="*/ 9413 h 12148"/>
                <a:gd name="T40" fmla="*/ 3014 w 7492"/>
                <a:gd name="T41" fmla="*/ 9125 h 12148"/>
                <a:gd name="T42" fmla="*/ 3048 w 7492"/>
                <a:gd name="T43" fmla="*/ 8753 h 12148"/>
                <a:gd name="T44" fmla="*/ 3048 w 7492"/>
                <a:gd name="T45" fmla="*/ 8414 h 12148"/>
                <a:gd name="T46" fmla="*/ 3056 w 7492"/>
                <a:gd name="T47" fmla="*/ 8381 h 12148"/>
                <a:gd name="T48" fmla="*/ 3090 w 7492"/>
                <a:gd name="T49" fmla="*/ 8144 h 12148"/>
                <a:gd name="T50" fmla="*/ 3166 w 7492"/>
                <a:gd name="T51" fmla="*/ 7873 h 12148"/>
                <a:gd name="T52" fmla="*/ 3217 w 7492"/>
                <a:gd name="T53" fmla="*/ 7805 h 12148"/>
                <a:gd name="T54" fmla="*/ 3353 w 7492"/>
                <a:gd name="T55" fmla="*/ 7678 h 12148"/>
                <a:gd name="T56" fmla="*/ 3370 w 7492"/>
                <a:gd name="T57" fmla="*/ 7636 h 12148"/>
                <a:gd name="T58" fmla="*/ 3564 w 7492"/>
                <a:gd name="T59" fmla="*/ 7492 h 12148"/>
                <a:gd name="T60" fmla="*/ 3590 w 7492"/>
                <a:gd name="T61" fmla="*/ 7441 h 12148"/>
                <a:gd name="T62" fmla="*/ 4064 w 7492"/>
                <a:gd name="T63" fmla="*/ 7094 h 12148"/>
                <a:gd name="T64" fmla="*/ 4165 w 7492"/>
                <a:gd name="T65" fmla="*/ 6992 h 12148"/>
                <a:gd name="T66" fmla="*/ 4242 w 7492"/>
                <a:gd name="T67" fmla="*/ 6958 h 12148"/>
                <a:gd name="T68" fmla="*/ 4462 w 7492"/>
                <a:gd name="T69" fmla="*/ 6764 h 12148"/>
                <a:gd name="T70" fmla="*/ 4783 w 7492"/>
                <a:gd name="T71" fmla="*/ 6552 h 12148"/>
                <a:gd name="T72" fmla="*/ 5114 w 7492"/>
                <a:gd name="T73" fmla="*/ 6290 h 12148"/>
                <a:gd name="T74" fmla="*/ 5249 w 7492"/>
                <a:gd name="T75" fmla="*/ 6154 h 12148"/>
                <a:gd name="T76" fmla="*/ 5368 w 7492"/>
                <a:gd name="T77" fmla="*/ 6078 h 12148"/>
                <a:gd name="T78" fmla="*/ 5452 w 7492"/>
                <a:gd name="T79" fmla="*/ 5960 h 12148"/>
                <a:gd name="T80" fmla="*/ 5503 w 7492"/>
                <a:gd name="T81" fmla="*/ 5943 h 12148"/>
                <a:gd name="T82" fmla="*/ 6045 w 7492"/>
                <a:gd name="T83" fmla="*/ 5384 h 12148"/>
                <a:gd name="T84" fmla="*/ 6155 w 7492"/>
                <a:gd name="T85" fmla="*/ 5215 h 12148"/>
                <a:gd name="T86" fmla="*/ 6333 w 7492"/>
                <a:gd name="T87" fmla="*/ 5011 h 12148"/>
                <a:gd name="T88" fmla="*/ 6451 w 7492"/>
                <a:gd name="T89" fmla="*/ 4842 h 12148"/>
                <a:gd name="T90" fmla="*/ 6536 w 7492"/>
                <a:gd name="T91" fmla="*/ 4749 h 12148"/>
                <a:gd name="T92" fmla="*/ 6798 w 7492"/>
                <a:gd name="T93" fmla="*/ 4368 h 12148"/>
                <a:gd name="T94" fmla="*/ 6993 w 7492"/>
                <a:gd name="T95" fmla="*/ 3928 h 12148"/>
                <a:gd name="T96" fmla="*/ 7137 w 7492"/>
                <a:gd name="T97" fmla="*/ 3657 h 12148"/>
                <a:gd name="T98" fmla="*/ 7332 w 7492"/>
                <a:gd name="T99" fmla="*/ 3149 h 12148"/>
                <a:gd name="T100" fmla="*/ 7459 w 7492"/>
                <a:gd name="T101" fmla="*/ 2641 h 12148"/>
                <a:gd name="T102" fmla="*/ 7476 w 7492"/>
                <a:gd name="T103" fmla="*/ 2328 h 12148"/>
                <a:gd name="T104" fmla="*/ 7442 w 7492"/>
                <a:gd name="T105" fmla="*/ 2226 h 12148"/>
                <a:gd name="T106" fmla="*/ 7467 w 7492"/>
                <a:gd name="T107" fmla="*/ 1617 h 12148"/>
                <a:gd name="T108" fmla="*/ 7442 w 7492"/>
                <a:gd name="T109" fmla="*/ 1312 h 12148"/>
                <a:gd name="T110" fmla="*/ 7492 w 7492"/>
                <a:gd name="T111" fmla="*/ 1007 h 12148"/>
                <a:gd name="T112" fmla="*/ 7492 w 7492"/>
                <a:gd name="T113" fmla="*/ 703 h 12148"/>
                <a:gd name="T114" fmla="*/ 7459 w 7492"/>
                <a:gd name="T115" fmla="*/ 533 h 12148"/>
                <a:gd name="T116" fmla="*/ 7476 w 7492"/>
                <a:gd name="T117" fmla="*/ 0 h 1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92" h="12148">
                  <a:moveTo>
                    <a:pt x="0" y="12148"/>
                  </a:moveTo>
                  <a:lnTo>
                    <a:pt x="93" y="12080"/>
                  </a:lnTo>
                  <a:lnTo>
                    <a:pt x="229" y="12037"/>
                  </a:lnTo>
                  <a:lnTo>
                    <a:pt x="271" y="12046"/>
                  </a:lnTo>
                  <a:lnTo>
                    <a:pt x="364" y="11978"/>
                  </a:lnTo>
                  <a:lnTo>
                    <a:pt x="406" y="11970"/>
                  </a:lnTo>
                  <a:lnTo>
                    <a:pt x="643" y="11775"/>
                  </a:lnTo>
                  <a:lnTo>
                    <a:pt x="762" y="11614"/>
                  </a:lnTo>
                  <a:lnTo>
                    <a:pt x="923" y="11301"/>
                  </a:lnTo>
                  <a:lnTo>
                    <a:pt x="965" y="11098"/>
                  </a:lnTo>
                  <a:lnTo>
                    <a:pt x="1007" y="11030"/>
                  </a:lnTo>
                  <a:lnTo>
                    <a:pt x="1024" y="10929"/>
                  </a:lnTo>
                  <a:lnTo>
                    <a:pt x="1211" y="10454"/>
                  </a:lnTo>
                  <a:lnTo>
                    <a:pt x="1270" y="10353"/>
                  </a:lnTo>
                  <a:lnTo>
                    <a:pt x="1405" y="10192"/>
                  </a:lnTo>
                  <a:lnTo>
                    <a:pt x="1820" y="9904"/>
                  </a:lnTo>
                  <a:lnTo>
                    <a:pt x="2184" y="9735"/>
                  </a:lnTo>
                  <a:lnTo>
                    <a:pt x="2455" y="9650"/>
                  </a:lnTo>
                  <a:lnTo>
                    <a:pt x="2641" y="9557"/>
                  </a:lnTo>
                  <a:lnTo>
                    <a:pt x="2828" y="9413"/>
                  </a:lnTo>
                  <a:lnTo>
                    <a:pt x="3014" y="9125"/>
                  </a:lnTo>
                  <a:lnTo>
                    <a:pt x="3048" y="8753"/>
                  </a:lnTo>
                  <a:lnTo>
                    <a:pt x="3048" y="8414"/>
                  </a:lnTo>
                  <a:lnTo>
                    <a:pt x="3056" y="8381"/>
                  </a:lnTo>
                  <a:lnTo>
                    <a:pt x="3090" y="8144"/>
                  </a:lnTo>
                  <a:lnTo>
                    <a:pt x="3166" y="7873"/>
                  </a:lnTo>
                  <a:lnTo>
                    <a:pt x="3217" y="7805"/>
                  </a:lnTo>
                  <a:lnTo>
                    <a:pt x="3353" y="7678"/>
                  </a:lnTo>
                  <a:lnTo>
                    <a:pt x="3370" y="7636"/>
                  </a:lnTo>
                  <a:lnTo>
                    <a:pt x="3564" y="7492"/>
                  </a:lnTo>
                  <a:lnTo>
                    <a:pt x="3590" y="7441"/>
                  </a:lnTo>
                  <a:lnTo>
                    <a:pt x="4064" y="7094"/>
                  </a:lnTo>
                  <a:lnTo>
                    <a:pt x="4165" y="6992"/>
                  </a:lnTo>
                  <a:lnTo>
                    <a:pt x="4242" y="6958"/>
                  </a:lnTo>
                  <a:lnTo>
                    <a:pt x="4462" y="6764"/>
                  </a:lnTo>
                  <a:lnTo>
                    <a:pt x="4783" y="6552"/>
                  </a:lnTo>
                  <a:lnTo>
                    <a:pt x="5114" y="6290"/>
                  </a:lnTo>
                  <a:lnTo>
                    <a:pt x="5249" y="6154"/>
                  </a:lnTo>
                  <a:lnTo>
                    <a:pt x="5368" y="6078"/>
                  </a:lnTo>
                  <a:lnTo>
                    <a:pt x="5452" y="5960"/>
                  </a:lnTo>
                  <a:lnTo>
                    <a:pt x="5503" y="5943"/>
                  </a:lnTo>
                  <a:lnTo>
                    <a:pt x="6045" y="5384"/>
                  </a:lnTo>
                  <a:lnTo>
                    <a:pt x="6155" y="5215"/>
                  </a:lnTo>
                  <a:lnTo>
                    <a:pt x="6333" y="5011"/>
                  </a:lnTo>
                  <a:lnTo>
                    <a:pt x="6451" y="4842"/>
                  </a:lnTo>
                  <a:lnTo>
                    <a:pt x="6536" y="4749"/>
                  </a:lnTo>
                  <a:lnTo>
                    <a:pt x="6798" y="4368"/>
                  </a:lnTo>
                  <a:lnTo>
                    <a:pt x="6993" y="3928"/>
                  </a:lnTo>
                  <a:lnTo>
                    <a:pt x="7137" y="3657"/>
                  </a:lnTo>
                  <a:lnTo>
                    <a:pt x="7332" y="3149"/>
                  </a:lnTo>
                  <a:lnTo>
                    <a:pt x="7459" y="2641"/>
                  </a:lnTo>
                  <a:lnTo>
                    <a:pt x="7476" y="2328"/>
                  </a:lnTo>
                  <a:lnTo>
                    <a:pt x="7442" y="2226"/>
                  </a:lnTo>
                  <a:lnTo>
                    <a:pt x="7467" y="1617"/>
                  </a:lnTo>
                  <a:lnTo>
                    <a:pt x="7442" y="1312"/>
                  </a:lnTo>
                  <a:lnTo>
                    <a:pt x="7492" y="1007"/>
                  </a:lnTo>
                  <a:lnTo>
                    <a:pt x="7492" y="703"/>
                  </a:lnTo>
                  <a:lnTo>
                    <a:pt x="7459" y="533"/>
                  </a:lnTo>
                  <a:lnTo>
                    <a:pt x="7476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0" name="Freeform 296">
              <a:extLst>
                <a:ext uri="{FF2B5EF4-FFF2-40B4-BE49-F238E27FC236}">
                  <a16:creationId xmlns:a16="http://schemas.microsoft.com/office/drawing/2014/main" id="{1D1278CE-4EA5-41FC-BE3D-F2D7C6F9E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3072"/>
              <a:ext cx="1200" cy="1453"/>
            </a:xfrm>
            <a:custGeom>
              <a:avLst/>
              <a:gdLst>
                <a:gd name="T0" fmla="*/ 67 w 6899"/>
                <a:gd name="T1" fmla="*/ 8058 h 8346"/>
                <a:gd name="T2" fmla="*/ 0 w 6899"/>
                <a:gd name="T3" fmla="*/ 7855 h 8346"/>
                <a:gd name="T4" fmla="*/ 67 w 6899"/>
                <a:gd name="T5" fmla="*/ 7449 h 8346"/>
                <a:gd name="T6" fmla="*/ 313 w 6899"/>
                <a:gd name="T7" fmla="*/ 7246 h 8346"/>
                <a:gd name="T8" fmla="*/ 491 w 6899"/>
                <a:gd name="T9" fmla="*/ 7170 h 8346"/>
                <a:gd name="T10" fmla="*/ 719 w 6899"/>
                <a:gd name="T11" fmla="*/ 7076 h 8346"/>
                <a:gd name="T12" fmla="*/ 1176 w 6899"/>
                <a:gd name="T13" fmla="*/ 7009 h 8346"/>
                <a:gd name="T14" fmla="*/ 1659 w 6899"/>
                <a:gd name="T15" fmla="*/ 6848 h 8346"/>
                <a:gd name="T16" fmla="*/ 1921 w 6899"/>
                <a:gd name="T17" fmla="*/ 6712 h 8346"/>
                <a:gd name="T18" fmla="*/ 2091 w 6899"/>
                <a:gd name="T19" fmla="*/ 6442 h 8346"/>
                <a:gd name="T20" fmla="*/ 1998 w 6899"/>
                <a:gd name="T21" fmla="*/ 5900 h 8346"/>
                <a:gd name="T22" fmla="*/ 1828 w 6899"/>
                <a:gd name="T23" fmla="*/ 5392 h 8346"/>
                <a:gd name="T24" fmla="*/ 1794 w 6899"/>
                <a:gd name="T25" fmla="*/ 4986 h 8346"/>
                <a:gd name="T26" fmla="*/ 2023 w 6899"/>
                <a:gd name="T27" fmla="*/ 4732 h 8346"/>
                <a:gd name="T28" fmla="*/ 2379 w 6899"/>
                <a:gd name="T29" fmla="*/ 4647 h 8346"/>
                <a:gd name="T30" fmla="*/ 2522 w 6899"/>
                <a:gd name="T31" fmla="*/ 4613 h 8346"/>
                <a:gd name="T32" fmla="*/ 2692 w 6899"/>
                <a:gd name="T33" fmla="*/ 4588 h 8346"/>
                <a:gd name="T34" fmla="*/ 2870 w 6899"/>
                <a:gd name="T35" fmla="*/ 4554 h 8346"/>
                <a:gd name="T36" fmla="*/ 3140 w 6899"/>
                <a:gd name="T37" fmla="*/ 4478 h 8346"/>
                <a:gd name="T38" fmla="*/ 3369 w 6899"/>
                <a:gd name="T39" fmla="*/ 4444 h 8346"/>
                <a:gd name="T40" fmla="*/ 3538 w 6899"/>
                <a:gd name="T41" fmla="*/ 4359 h 8346"/>
                <a:gd name="T42" fmla="*/ 3818 w 6899"/>
                <a:gd name="T43" fmla="*/ 4122 h 8346"/>
                <a:gd name="T44" fmla="*/ 3945 w 6899"/>
                <a:gd name="T45" fmla="*/ 3784 h 8346"/>
                <a:gd name="T46" fmla="*/ 4012 w 6899"/>
                <a:gd name="T47" fmla="*/ 3343 h 8346"/>
                <a:gd name="T48" fmla="*/ 3987 w 6899"/>
                <a:gd name="T49" fmla="*/ 2971 h 8346"/>
                <a:gd name="T50" fmla="*/ 3987 w 6899"/>
                <a:gd name="T51" fmla="*/ 2793 h 8346"/>
                <a:gd name="T52" fmla="*/ 3936 w 6899"/>
                <a:gd name="T53" fmla="*/ 2446 h 8346"/>
                <a:gd name="T54" fmla="*/ 3886 w 6899"/>
                <a:gd name="T55" fmla="*/ 1430 h 8346"/>
                <a:gd name="T56" fmla="*/ 3911 w 6899"/>
                <a:gd name="T57" fmla="*/ 1092 h 8346"/>
                <a:gd name="T58" fmla="*/ 3970 w 6899"/>
                <a:gd name="T59" fmla="*/ 753 h 8346"/>
                <a:gd name="T60" fmla="*/ 4046 w 6899"/>
                <a:gd name="T61" fmla="*/ 550 h 8346"/>
                <a:gd name="T62" fmla="*/ 4326 w 6899"/>
                <a:gd name="T63" fmla="*/ 220 h 8346"/>
                <a:gd name="T64" fmla="*/ 4868 w 6899"/>
                <a:gd name="T65" fmla="*/ 17 h 8346"/>
                <a:gd name="T66" fmla="*/ 5232 w 6899"/>
                <a:gd name="T67" fmla="*/ 0 h 8346"/>
                <a:gd name="T68" fmla="*/ 6722 w 6899"/>
                <a:gd name="T69" fmla="*/ 220 h 8346"/>
                <a:gd name="T70" fmla="*/ 6899 w 6899"/>
                <a:gd name="T71" fmla="*/ 271 h 8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99" h="8346">
                  <a:moveTo>
                    <a:pt x="203" y="8346"/>
                  </a:moveTo>
                  <a:lnTo>
                    <a:pt x="67" y="8058"/>
                  </a:lnTo>
                  <a:lnTo>
                    <a:pt x="50" y="7957"/>
                  </a:lnTo>
                  <a:lnTo>
                    <a:pt x="0" y="7855"/>
                  </a:lnTo>
                  <a:lnTo>
                    <a:pt x="17" y="7584"/>
                  </a:lnTo>
                  <a:lnTo>
                    <a:pt x="67" y="7449"/>
                  </a:lnTo>
                  <a:lnTo>
                    <a:pt x="211" y="7288"/>
                  </a:lnTo>
                  <a:lnTo>
                    <a:pt x="313" y="7246"/>
                  </a:lnTo>
                  <a:lnTo>
                    <a:pt x="355" y="7246"/>
                  </a:lnTo>
                  <a:lnTo>
                    <a:pt x="491" y="7170"/>
                  </a:lnTo>
                  <a:lnTo>
                    <a:pt x="584" y="7144"/>
                  </a:lnTo>
                  <a:lnTo>
                    <a:pt x="719" y="7076"/>
                  </a:lnTo>
                  <a:lnTo>
                    <a:pt x="1083" y="7009"/>
                  </a:lnTo>
                  <a:lnTo>
                    <a:pt x="1176" y="7009"/>
                  </a:lnTo>
                  <a:lnTo>
                    <a:pt x="1583" y="6907"/>
                  </a:lnTo>
                  <a:lnTo>
                    <a:pt x="1659" y="6848"/>
                  </a:lnTo>
                  <a:lnTo>
                    <a:pt x="1752" y="6823"/>
                  </a:lnTo>
                  <a:lnTo>
                    <a:pt x="1921" y="6712"/>
                  </a:lnTo>
                  <a:lnTo>
                    <a:pt x="2065" y="6535"/>
                  </a:lnTo>
                  <a:lnTo>
                    <a:pt x="2091" y="6442"/>
                  </a:lnTo>
                  <a:lnTo>
                    <a:pt x="2091" y="6103"/>
                  </a:lnTo>
                  <a:lnTo>
                    <a:pt x="1998" y="5900"/>
                  </a:lnTo>
                  <a:lnTo>
                    <a:pt x="1964" y="5697"/>
                  </a:lnTo>
                  <a:lnTo>
                    <a:pt x="1828" y="5392"/>
                  </a:lnTo>
                  <a:lnTo>
                    <a:pt x="1786" y="5189"/>
                  </a:lnTo>
                  <a:lnTo>
                    <a:pt x="1794" y="4986"/>
                  </a:lnTo>
                  <a:lnTo>
                    <a:pt x="1871" y="4850"/>
                  </a:lnTo>
                  <a:lnTo>
                    <a:pt x="2023" y="4732"/>
                  </a:lnTo>
                  <a:lnTo>
                    <a:pt x="2108" y="4698"/>
                  </a:lnTo>
                  <a:lnTo>
                    <a:pt x="2379" y="4647"/>
                  </a:lnTo>
                  <a:lnTo>
                    <a:pt x="2472" y="4647"/>
                  </a:lnTo>
                  <a:lnTo>
                    <a:pt x="2522" y="4613"/>
                  </a:lnTo>
                  <a:lnTo>
                    <a:pt x="2556" y="4622"/>
                  </a:lnTo>
                  <a:lnTo>
                    <a:pt x="2692" y="4588"/>
                  </a:lnTo>
                  <a:lnTo>
                    <a:pt x="2827" y="4588"/>
                  </a:lnTo>
                  <a:lnTo>
                    <a:pt x="2870" y="4554"/>
                  </a:lnTo>
                  <a:lnTo>
                    <a:pt x="3005" y="4528"/>
                  </a:lnTo>
                  <a:lnTo>
                    <a:pt x="3140" y="4478"/>
                  </a:lnTo>
                  <a:lnTo>
                    <a:pt x="3318" y="4427"/>
                  </a:lnTo>
                  <a:lnTo>
                    <a:pt x="3369" y="4444"/>
                  </a:lnTo>
                  <a:lnTo>
                    <a:pt x="3505" y="4385"/>
                  </a:lnTo>
                  <a:lnTo>
                    <a:pt x="3538" y="4359"/>
                  </a:lnTo>
                  <a:lnTo>
                    <a:pt x="3691" y="4275"/>
                  </a:lnTo>
                  <a:lnTo>
                    <a:pt x="3818" y="4122"/>
                  </a:lnTo>
                  <a:lnTo>
                    <a:pt x="3886" y="3987"/>
                  </a:lnTo>
                  <a:lnTo>
                    <a:pt x="3945" y="3784"/>
                  </a:lnTo>
                  <a:lnTo>
                    <a:pt x="3953" y="3614"/>
                  </a:lnTo>
                  <a:lnTo>
                    <a:pt x="4012" y="3343"/>
                  </a:lnTo>
                  <a:lnTo>
                    <a:pt x="4012" y="3140"/>
                  </a:lnTo>
                  <a:lnTo>
                    <a:pt x="3987" y="2971"/>
                  </a:lnTo>
                  <a:lnTo>
                    <a:pt x="3970" y="2962"/>
                  </a:lnTo>
                  <a:lnTo>
                    <a:pt x="3987" y="2793"/>
                  </a:lnTo>
                  <a:lnTo>
                    <a:pt x="3945" y="2624"/>
                  </a:lnTo>
                  <a:lnTo>
                    <a:pt x="3936" y="2446"/>
                  </a:lnTo>
                  <a:lnTo>
                    <a:pt x="3945" y="1938"/>
                  </a:lnTo>
                  <a:lnTo>
                    <a:pt x="3886" y="1430"/>
                  </a:lnTo>
                  <a:lnTo>
                    <a:pt x="3886" y="1159"/>
                  </a:lnTo>
                  <a:lnTo>
                    <a:pt x="3911" y="1092"/>
                  </a:lnTo>
                  <a:lnTo>
                    <a:pt x="3919" y="922"/>
                  </a:lnTo>
                  <a:lnTo>
                    <a:pt x="3970" y="753"/>
                  </a:lnTo>
                  <a:lnTo>
                    <a:pt x="4038" y="618"/>
                  </a:lnTo>
                  <a:lnTo>
                    <a:pt x="4046" y="550"/>
                  </a:lnTo>
                  <a:lnTo>
                    <a:pt x="4182" y="347"/>
                  </a:lnTo>
                  <a:lnTo>
                    <a:pt x="4326" y="220"/>
                  </a:lnTo>
                  <a:lnTo>
                    <a:pt x="4597" y="84"/>
                  </a:lnTo>
                  <a:lnTo>
                    <a:pt x="4868" y="17"/>
                  </a:lnTo>
                  <a:lnTo>
                    <a:pt x="4961" y="33"/>
                  </a:lnTo>
                  <a:lnTo>
                    <a:pt x="5232" y="0"/>
                  </a:lnTo>
                  <a:lnTo>
                    <a:pt x="5824" y="42"/>
                  </a:lnTo>
                  <a:lnTo>
                    <a:pt x="6722" y="220"/>
                  </a:lnTo>
                  <a:lnTo>
                    <a:pt x="6866" y="271"/>
                  </a:lnTo>
                  <a:lnTo>
                    <a:pt x="6899" y="27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1" name="Freeform 297">
              <a:extLst>
                <a:ext uri="{FF2B5EF4-FFF2-40B4-BE49-F238E27FC236}">
                  <a16:creationId xmlns:a16="http://schemas.microsoft.com/office/drawing/2014/main" id="{1D9B1894-C4F7-4676-AFDC-D2EEB59ED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10"/>
              <a:ext cx="1277" cy="950"/>
            </a:xfrm>
            <a:custGeom>
              <a:avLst/>
              <a:gdLst>
                <a:gd name="T0" fmla="*/ 68 w 7340"/>
                <a:gd name="T1" fmla="*/ 0 h 5460"/>
                <a:gd name="T2" fmla="*/ 0 w 7340"/>
                <a:gd name="T3" fmla="*/ 559 h 5460"/>
                <a:gd name="T4" fmla="*/ 0 w 7340"/>
                <a:gd name="T5" fmla="*/ 1143 h 5460"/>
                <a:gd name="T6" fmla="*/ 17 w 7340"/>
                <a:gd name="T7" fmla="*/ 1236 h 5460"/>
                <a:gd name="T8" fmla="*/ 34 w 7340"/>
                <a:gd name="T9" fmla="*/ 1465 h 5460"/>
                <a:gd name="T10" fmla="*/ 136 w 7340"/>
                <a:gd name="T11" fmla="*/ 1939 h 5460"/>
                <a:gd name="T12" fmla="*/ 212 w 7340"/>
                <a:gd name="T13" fmla="*/ 2125 h 5460"/>
                <a:gd name="T14" fmla="*/ 407 w 7340"/>
                <a:gd name="T15" fmla="*/ 2497 h 5460"/>
                <a:gd name="T16" fmla="*/ 923 w 7340"/>
                <a:gd name="T17" fmla="*/ 2997 h 5460"/>
                <a:gd name="T18" fmla="*/ 1203 w 7340"/>
                <a:gd name="T19" fmla="*/ 3234 h 5460"/>
                <a:gd name="T20" fmla="*/ 1736 w 7340"/>
                <a:gd name="T21" fmla="*/ 3767 h 5460"/>
                <a:gd name="T22" fmla="*/ 2024 w 7340"/>
                <a:gd name="T23" fmla="*/ 4139 h 5460"/>
                <a:gd name="T24" fmla="*/ 2066 w 7340"/>
                <a:gd name="T25" fmla="*/ 4165 h 5460"/>
                <a:gd name="T26" fmla="*/ 2091 w 7340"/>
                <a:gd name="T27" fmla="*/ 4207 h 5460"/>
                <a:gd name="T28" fmla="*/ 2430 w 7340"/>
                <a:gd name="T29" fmla="*/ 4664 h 5460"/>
                <a:gd name="T30" fmla="*/ 2540 w 7340"/>
                <a:gd name="T31" fmla="*/ 4842 h 5460"/>
                <a:gd name="T32" fmla="*/ 2709 w 7340"/>
                <a:gd name="T33" fmla="*/ 5011 h 5460"/>
                <a:gd name="T34" fmla="*/ 2735 w 7340"/>
                <a:gd name="T35" fmla="*/ 5054 h 5460"/>
                <a:gd name="T36" fmla="*/ 2913 w 7340"/>
                <a:gd name="T37" fmla="*/ 5223 h 5460"/>
                <a:gd name="T38" fmla="*/ 3150 w 7340"/>
                <a:gd name="T39" fmla="*/ 5342 h 5460"/>
                <a:gd name="T40" fmla="*/ 3243 w 7340"/>
                <a:gd name="T41" fmla="*/ 5350 h 5460"/>
                <a:gd name="T42" fmla="*/ 3336 w 7340"/>
                <a:gd name="T43" fmla="*/ 5392 h 5460"/>
                <a:gd name="T44" fmla="*/ 3378 w 7340"/>
                <a:gd name="T45" fmla="*/ 5384 h 5460"/>
                <a:gd name="T46" fmla="*/ 3649 w 7340"/>
                <a:gd name="T47" fmla="*/ 5443 h 5460"/>
                <a:gd name="T48" fmla="*/ 3962 w 7340"/>
                <a:gd name="T49" fmla="*/ 5460 h 5460"/>
                <a:gd name="T50" fmla="*/ 4648 w 7340"/>
                <a:gd name="T51" fmla="*/ 5358 h 5460"/>
                <a:gd name="T52" fmla="*/ 5055 w 7340"/>
                <a:gd name="T53" fmla="*/ 5240 h 5460"/>
                <a:gd name="T54" fmla="*/ 5190 w 7340"/>
                <a:gd name="T55" fmla="*/ 5215 h 5460"/>
                <a:gd name="T56" fmla="*/ 5232 w 7340"/>
                <a:gd name="T57" fmla="*/ 5181 h 5460"/>
                <a:gd name="T58" fmla="*/ 5368 w 7340"/>
                <a:gd name="T59" fmla="*/ 5172 h 5460"/>
                <a:gd name="T60" fmla="*/ 5681 w 7340"/>
                <a:gd name="T61" fmla="*/ 5037 h 5460"/>
                <a:gd name="T62" fmla="*/ 5732 w 7340"/>
                <a:gd name="T63" fmla="*/ 5037 h 5460"/>
                <a:gd name="T64" fmla="*/ 5901 w 7340"/>
                <a:gd name="T65" fmla="*/ 4918 h 5460"/>
                <a:gd name="T66" fmla="*/ 6037 w 7340"/>
                <a:gd name="T67" fmla="*/ 4867 h 5460"/>
                <a:gd name="T68" fmla="*/ 6248 w 7340"/>
                <a:gd name="T69" fmla="*/ 4741 h 5460"/>
                <a:gd name="T70" fmla="*/ 6299 w 7340"/>
                <a:gd name="T71" fmla="*/ 4741 h 5460"/>
                <a:gd name="T72" fmla="*/ 6511 w 7340"/>
                <a:gd name="T73" fmla="*/ 4639 h 5460"/>
                <a:gd name="T74" fmla="*/ 6638 w 7340"/>
                <a:gd name="T75" fmla="*/ 4605 h 5460"/>
                <a:gd name="T76" fmla="*/ 6816 w 7340"/>
                <a:gd name="T77" fmla="*/ 4529 h 5460"/>
                <a:gd name="T78" fmla="*/ 6858 w 7340"/>
                <a:gd name="T79" fmla="*/ 4529 h 5460"/>
                <a:gd name="T80" fmla="*/ 6909 w 7340"/>
                <a:gd name="T81" fmla="*/ 4495 h 5460"/>
                <a:gd name="T82" fmla="*/ 7027 w 7340"/>
                <a:gd name="T83" fmla="*/ 4461 h 5460"/>
                <a:gd name="T84" fmla="*/ 7078 w 7340"/>
                <a:gd name="T85" fmla="*/ 4410 h 5460"/>
                <a:gd name="T86" fmla="*/ 7340 w 7340"/>
                <a:gd name="T87" fmla="*/ 4360 h 5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40" h="5460">
                  <a:moveTo>
                    <a:pt x="68" y="0"/>
                  </a:moveTo>
                  <a:lnTo>
                    <a:pt x="0" y="559"/>
                  </a:lnTo>
                  <a:lnTo>
                    <a:pt x="0" y="1143"/>
                  </a:lnTo>
                  <a:lnTo>
                    <a:pt x="17" y="1236"/>
                  </a:lnTo>
                  <a:lnTo>
                    <a:pt x="34" y="1465"/>
                  </a:lnTo>
                  <a:lnTo>
                    <a:pt x="136" y="1939"/>
                  </a:lnTo>
                  <a:lnTo>
                    <a:pt x="212" y="2125"/>
                  </a:lnTo>
                  <a:lnTo>
                    <a:pt x="407" y="2497"/>
                  </a:lnTo>
                  <a:lnTo>
                    <a:pt x="923" y="2997"/>
                  </a:lnTo>
                  <a:lnTo>
                    <a:pt x="1203" y="3234"/>
                  </a:lnTo>
                  <a:lnTo>
                    <a:pt x="1736" y="3767"/>
                  </a:lnTo>
                  <a:lnTo>
                    <a:pt x="2024" y="4139"/>
                  </a:lnTo>
                  <a:lnTo>
                    <a:pt x="2066" y="4165"/>
                  </a:lnTo>
                  <a:lnTo>
                    <a:pt x="2091" y="4207"/>
                  </a:lnTo>
                  <a:lnTo>
                    <a:pt x="2430" y="4664"/>
                  </a:lnTo>
                  <a:lnTo>
                    <a:pt x="2540" y="4842"/>
                  </a:lnTo>
                  <a:lnTo>
                    <a:pt x="2709" y="5011"/>
                  </a:lnTo>
                  <a:lnTo>
                    <a:pt x="2735" y="5054"/>
                  </a:lnTo>
                  <a:lnTo>
                    <a:pt x="2913" y="5223"/>
                  </a:lnTo>
                  <a:lnTo>
                    <a:pt x="3150" y="5342"/>
                  </a:lnTo>
                  <a:lnTo>
                    <a:pt x="3243" y="5350"/>
                  </a:lnTo>
                  <a:lnTo>
                    <a:pt x="3336" y="5392"/>
                  </a:lnTo>
                  <a:lnTo>
                    <a:pt x="3378" y="5384"/>
                  </a:lnTo>
                  <a:lnTo>
                    <a:pt x="3649" y="5443"/>
                  </a:lnTo>
                  <a:lnTo>
                    <a:pt x="3962" y="5460"/>
                  </a:lnTo>
                  <a:lnTo>
                    <a:pt x="4648" y="5358"/>
                  </a:lnTo>
                  <a:lnTo>
                    <a:pt x="5055" y="5240"/>
                  </a:lnTo>
                  <a:lnTo>
                    <a:pt x="5190" y="5215"/>
                  </a:lnTo>
                  <a:lnTo>
                    <a:pt x="5232" y="5181"/>
                  </a:lnTo>
                  <a:lnTo>
                    <a:pt x="5368" y="5172"/>
                  </a:lnTo>
                  <a:lnTo>
                    <a:pt x="5681" y="5037"/>
                  </a:lnTo>
                  <a:lnTo>
                    <a:pt x="5732" y="5037"/>
                  </a:lnTo>
                  <a:lnTo>
                    <a:pt x="5901" y="4918"/>
                  </a:lnTo>
                  <a:lnTo>
                    <a:pt x="6037" y="4867"/>
                  </a:lnTo>
                  <a:lnTo>
                    <a:pt x="6248" y="4741"/>
                  </a:lnTo>
                  <a:lnTo>
                    <a:pt x="6299" y="4741"/>
                  </a:lnTo>
                  <a:lnTo>
                    <a:pt x="6511" y="4639"/>
                  </a:lnTo>
                  <a:lnTo>
                    <a:pt x="6638" y="4605"/>
                  </a:lnTo>
                  <a:lnTo>
                    <a:pt x="6816" y="4529"/>
                  </a:lnTo>
                  <a:lnTo>
                    <a:pt x="6858" y="4529"/>
                  </a:lnTo>
                  <a:lnTo>
                    <a:pt x="6909" y="4495"/>
                  </a:lnTo>
                  <a:lnTo>
                    <a:pt x="7027" y="4461"/>
                  </a:lnTo>
                  <a:lnTo>
                    <a:pt x="7078" y="4410"/>
                  </a:lnTo>
                  <a:lnTo>
                    <a:pt x="7340" y="436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2" name="Freeform 298">
              <a:extLst>
                <a:ext uri="{FF2B5EF4-FFF2-40B4-BE49-F238E27FC236}">
                  <a16:creationId xmlns:a16="http://schemas.microsoft.com/office/drawing/2014/main" id="{BF800E2F-A48F-42A7-8E63-46241A324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582"/>
              <a:ext cx="455" cy="1190"/>
            </a:xfrm>
            <a:custGeom>
              <a:avLst/>
              <a:gdLst>
                <a:gd name="T0" fmla="*/ 0 w 2616"/>
                <a:gd name="T1" fmla="*/ 6840 h 6840"/>
                <a:gd name="T2" fmla="*/ 220 w 2616"/>
                <a:gd name="T3" fmla="*/ 6772 h 6840"/>
                <a:gd name="T4" fmla="*/ 389 w 2616"/>
                <a:gd name="T5" fmla="*/ 6730 h 6840"/>
                <a:gd name="T6" fmla="*/ 643 w 2616"/>
                <a:gd name="T7" fmla="*/ 6535 h 6840"/>
                <a:gd name="T8" fmla="*/ 779 w 2616"/>
                <a:gd name="T9" fmla="*/ 6501 h 6840"/>
                <a:gd name="T10" fmla="*/ 965 w 2616"/>
                <a:gd name="T11" fmla="*/ 6425 h 6840"/>
                <a:gd name="T12" fmla="*/ 1329 w 2616"/>
                <a:gd name="T13" fmla="*/ 6137 h 6840"/>
                <a:gd name="T14" fmla="*/ 1397 w 2616"/>
                <a:gd name="T15" fmla="*/ 6061 h 6840"/>
                <a:gd name="T16" fmla="*/ 1719 w 2616"/>
                <a:gd name="T17" fmla="*/ 5832 h 6840"/>
                <a:gd name="T18" fmla="*/ 1769 w 2616"/>
                <a:gd name="T19" fmla="*/ 5781 h 6840"/>
                <a:gd name="T20" fmla="*/ 1913 w 2616"/>
                <a:gd name="T21" fmla="*/ 5680 h 6840"/>
                <a:gd name="T22" fmla="*/ 1947 w 2616"/>
                <a:gd name="T23" fmla="*/ 5629 h 6840"/>
                <a:gd name="T24" fmla="*/ 2083 w 2616"/>
                <a:gd name="T25" fmla="*/ 5561 h 6840"/>
                <a:gd name="T26" fmla="*/ 2159 w 2616"/>
                <a:gd name="T27" fmla="*/ 5451 h 6840"/>
                <a:gd name="T28" fmla="*/ 2244 w 2616"/>
                <a:gd name="T29" fmla="*/ 5384 h 6840"/>
                <a:gd name="T30" fmla="*/ 2345 w 2616"/>
                <a:gd name="T31" fmla="*/ 5231 h 6840"/>
                <a:gd name="T32" fmla="*/ 2421 w 2616"/>
                <a:gd name="T33" fmla="*/ 5053 h 6840"/>
                <a:gd name="T34" fmla="*/ 2608 w 2616"/>
                <a:gd name="T35" fmla="*/ 4512 h 6840"/>
                <a:gd name="T36" fmla="*/ 2616 w 2616"/>
                <a:gd name="T37" fmla="*/ 4308 h 6840"/>
                <a:gd name="T38" fmla="*/ 2582 w 2616"/>
                <a:gd name="T39" fmla="*/ 4071 h 6840"/>
                <a:gd name="T40" fmla="*/ 2540 w 2616"/>
                <a:gd name="T41" fmla="*/ 3970 h 6840"/>
                <a:gd name="T42" fmla="*/ 2514 w 2616"/>
                <a:gd name="T43" fmla="*/ 3834 h 6840"/>
                <a:gd name="T44" fmla="*/ 2379 w 2616"/>
                <a:gd name="T45" fmla="*/ 3496 h 6840"/>
                <a:gd name="T46" fmla="*/ 2311 w 2616"/>
                <a:gd name="T47" fmla="*/ 3259 h 6840"/>
                <a:gd name="T48" fmla="*/ 2210 w 2616"/>
                <a:gd name="T49" fmla="*/ 3056 h 6840"/>
                <a:gd name="T50" fmla="*/ 2210 w 2616"/>
                <a:gd name="T51" fmla="*/ 3022 h 6840"/>
                <a:gd name="T52" fmla="*/ 2015 w 2616"/>
                <a:gd name="T53" fmla="*/ 2649 h 6840"/>
                <a:gd name="T54" fmla="*/ 1702 w 2616"/>
                <a:gd name="T55" fmla="*/ 2133 h 6840"/>
                <a:gd name="T56" fmla="*/ 1575 w 2616"/>
                <a:gd name="T57" fmla="*/ 1964 h 6840"/>
                <a:gd name="T58" fmla="*/ 1414 w 2616"/>
                <a:gd name="T59" fmla="*/ 1659 h 6840"/>
                <a:gd name="T60" fmla="*/ 1338 w 2616"/>
                <a:gd name="T61" fmla="*/ 1574 h 6840"/>
                <a:gd name="T62" fmla="*/ 1304 w 2616"/>
                <a:gd name="T63" fmla="*/ 1490 h 6840"/>
                <a:gd name="T64" fmla="*/ 1168 w 2616"/>
                <a:gd name="T65" fmla="*/ 1286 h 6840"/>
                <a:gd name="T66" fmla="*/ 855 w 2616"/>
                <a:gd name="T67" fmla="*/ 880 h 6840"/>
                <a:gd name="T68" fmla="*/ 711 w 2616"/>
                <a:gd name="T69" fmla="*/ 745 h 6840"/>
                <a:gd name="T70" fmla="*/ 669 w 2616"/>
                <a:gd name="T71" fmla="*/ 677 h 6840"/>
                <a:gd name="T72" fmla="*/ 660 w 2616"/>
                <a:gd name="T73" fmla="*/ 609 h 6840"/>
                <a:gd name="T74" fmla="*/ 398 w 2616"/>
                <a:gd name="T75" fmla="*/ 338 h 6840"/>
                <a:gd name="T76" fmla="*/ 305 w 2616"/>
                <a:gd name="T77" fmla="*/ 279 h 6840"/>
                <a:gd name="T78" fmla="*/ 51 w 2616"/>
                <a:gd name="T79" fmla="*/ 25 h 6840"/>
                <a:gd name="T80" fmla="*/ 17 w 2616"/>
                <a:gd name="T81" fmla="*/ 0 h 6840"/>
                <a:gd name="T82" fmla="*/ 0 w 2616"/>
                <a:gd name="T83" fmla="*/ 0 h 6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16" h="6840">
                  <a:moveTo>
                    <a:pt x="0" y="6840"/>
                  </a:moveTo>
                  <a:lnTo>
                    <a:pt x="220" y="6772"/>
                  </a:lnTo>
                  <a:lnTo>
                    <a:pt x="389" y="6730"/>
                  </a:lnTo>
                  <a:lnTo>
                    <a:pt x="643" y="6535"/>
                  </a:lnTo>
                  <a:lnTo>
                    <a:pt x="779" y="6501"/>
                  </a:lnTo>
                  <a:lnTo>
                    <a:pt x="965" y="6425"/>
                  </a:lnTo>
                  <a:lnTo>
                    <a:pt x="1329" y="6137"/>
                  </a:lnTo>
                  <a:lnTo>
                    <a:pt x="1397" y="6061"/>
                  </a:lnTo>
                  <a:lnTo>
                    <a:pt x="1719" y="5832"/>
                  </a:lnTo>
                  <a:lnTo>
                    <a:pt x="1769" y="5781"/>
                  </a:lnTo>
                  <a:lnTo>
                    <a:pt x="1913" y="5680"/>
                  </a:lnTo>
                  <a:lnTo>
                    <a:pt x="1947" y="5629"/>
                  </a:lnTo>
                  <a:lnTo>
                    <a:pt x="2083" y="5561"/>
                  </a:lnTo>
                  <a:lnTo>
                    <a:pt x="2159" y="5451"/>
                  </a:lnTo>
                  <a:lnTo>
                    <a:pt x="2244" y="5384"/>
                  </a:lnTo>
                  <a:lnTo>
                    <a:pt x="2345" y="5231"/>
                  </a:lnTo>
                  <a:lnTo>
                    <a:pt x="2421" y="5053"/>
                  </a:lnTo>
                  <a:lnTo>
                    <a:pt x="2608" y="4512"/>
                  </a:lnTo>
                  <a:lnTo>
                    <a:pt x="2616" y="4308"/>
                  </a:lnTo>
                  <a:lnTo>
                    <a:pt x="2582" y="4071"/>
                  </a:lnTo>
                  <a:lnTo>
                    <a:pt x="2540" y="3970"/>
                  </a:lnTo>
                  <a:lnTo>
                    <a:pt x="2514" y="3834"/>
                  </a:lnTo>
                  <a:lnTo>
                    <a:pt x="2379" y="3496"/>
                  </a:lnTo>
                  <a:lnTo>
                    <a:pt x="2311" y="3259"/>
                  </a:lnTo>
                  <a:lnTo>
                    <a:pt x="2210" y="3056"/>
                  </a:lnTo>
                  <a:lnTo>
                    <a:pt x="2210" y="3022"/>
                  </a:lnTo>
                  <a:lnTo>
                    <a:pt x="2015" y="2649"/>
                  </a:lnTo>
                  <a:lnTo>
                    <a:pt x="1702" y="2133"/>
                  </a:lnTo>
                  <a:lnTo>
                    <a:pt x="1575" y="1964"/>
                  </a:lnTo>
                  <a:lnTo>
                    <a:pt x="1414" y="1659"/>
                  </a:lnTo>
                  <a:lnTo>
                    <a:pt x="1338" y="1574"/>
                  </a:lnTo>
                  <a:lnTo>
                    <a:pt x="1304" y="1490"/>
                  </a:lnTo>
                  <a:lnTo>
                    <a:pt x="1168" y="1286"/>
                  </a:lnTo>
                  <a:lnTo>
                    <a:pt x="855" y="880"/>
                  </a:lnTo>
                  <a:lnTo>
                    <a:pt x="711" y="745"/>
                  </a:lnTo>
                  <a:lnTo>
                    <a:pt x="669" y="677"/>
                  </a:lnTo>
                  <a:lnTo>
                    <a:pt x="660" y="609"/>
                  </a:lnTo>
                  <a:lnTo>
                    <a:pt x="398" y="338"/>
                  </a:lnTo>
                  <a:lnTo>
                    <a:pt x="305" y="279"/>
                  </a:lnTo>
                  <a:lnTo>
                    <a:pt x="51" y="25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3" name="Freeform 299">
              <a:extLst>
                <a:ext uri="{FF2B5EF4-FFF2-40B4-BE49-F238E27FC236}">
                  <a16:creationId xmlns:a16="http://schemas.microsoft.com/office/drawing/2014/main" id="{533CB238-D657-4BA9-ACA1-7199E20D8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1354" cy="2148"/>
            </a:xfrm>
            <a:custGeom>
              <a:avLst/>
              <a:gdLst>
                <a:gd name="T0" fmla="*/ 7755 w 7780"/>
                <a:gd name="T1" fmla="*/ 0 h 12342"/>
                <a:gd name="T2" fmla="*/ 7730 w 7780"/>
                <a:gd name="T3" fmla="*/ 406 h 12342"/>
                <a:gd name="T4" fmla="*/ 7713 w 7780"/>
                <a:gd name="T5" fmla="*/ 593 h 12342"/>
                <a:gd name="T6" fmla="*/ 7780 w 7780"/>
                <a:gd name="T7" fmla="*/ 999 h 12342"/>
                <a:gd name="T8" fmla="*/ 7772 w 7780"/>
                <a:gd name="T9" fmla="*/ 1312 h 12342"/>
                <a:gd name="T10" fmla="*/ 7738 w 7780"/>
                <a:gd name="T11" fmla="*/ 1634 h 12342"/>
                <a:gd name="T12" fmla="*/ 7696 w 7780"/>
                <a:gd name="T13" fmla="*/ 1812 h 12342"/>
                <a:gd name="T14" fmla="*/ 7670 w 7780"/>
                <a:gd name="T15" fmla="*/ 2176 h 12342"/>
                <a:gd name="T16" fmla="*/ 7645 w 7780"/>
                <a:gd name="T17" fmla="*/ 2218 h 12342"/>
                <a:gd name="T18" fmla="*/ 7543 w 7780"/>
                <a:gd name="T19" fmla="*/ 2760 h 12342"/>
                <a:gd name="T20" fmla="*/ 7357 w 7780"/>
                <a:gd name="T21" fmla="*/ 3386 h 12342"/>
                <a:gd name="T22" fmla="*/ 7306 w 7780"/>
                <a:gd name="T23" fmla="*/ 3522 h 12342"/>
                <a:gd name="T24" fmla="*/ 7162 w 7780"/>
                <a:gd name="T25" fmla="*/ 3792 h 12342"/>
                <a:gd name="T26" fmla="*/ 6985 w 7780"/>
                <a:gd name="T27" fmla="*/ 4292 h 12342"/>
                <a:gd name="T28" fmla="*/ 6680 w 7780"/>
                <a:gd name="T29" fmla="*/ 4774 h 12342"/>
                <a:gd name="T30" fmla="*/ 6502 w 7780"/>
                <a:gd name="T31" fmla="*/ 5088 h 12342"/>
                <a:gd name="T32" fmla="*/ 6299 w 7780"/>
                <a:gd name="T33" fmla="*/ 5350 h 12342"/>
                <a:gd name="T34" fmla="*/ 6256 w 7780"/>
                <a:gd name="T35" fmla="*/ 5443 h 12342"/>
                <a:gd name="T36" fmla="*/ 6079 w 7780"/>
                <a:gd name="T37" fmla="*/ 5689 h 12342"/>
                <a:gd name="T38" fmla="*/ 5994 w 7780"/>
                <a:gd name="T39" fmla="*/ 5756 h 12342"/>
                <a:gd name="T40" fmla="*/ 5909 w 7780"/>
                <a:gd name="T41" fmla="*/ 5875 h 12342"/>
                <a:gd name="T42" fmla="*/ 5774 w 7780"/>
                <a:gd name="T43" fmla="*/ 5993 h 12342"/>
                <a:gd name="T44" fmla="*/ 5613 w 7780"/>
                <a:gd name="T45" fmla="*/ 6112 h 12342"/>
                <a:gd name="T46" fmla="*/ 5478 w 7780"/>
                <a:gd name="T47" fmla="*/ 6247 h 12342"/>
                <a:gd name="T48" fmla="*/ 5071 w 7780"/>
                <a:gd name="T49" fmla="*/ 6535 h 12342"/>
                <a:gd name="T50" fmla="*/ 5037 w 7780"/>
                <a:gd name="T51" fmla="*/ 6586 h 12342"/>
                <a:gd name="T52" fmla="*/ 4766 w 7780"/>
                <a:gd name="T53" fmla="*/ 6755 h 12342"/>
                <a:gd name="T54" fmla="*/ 4665 w 7780"/>
                <a:gd name="T55" fmla="*/ 6840 h 12342"/>
                <a:gd name="T56" fmla="*/ 4326 w 7780"/>
                <a:gd name="T57" fmla="*/ 7085 h 12342"/>
                <a:gd name="T58" fmla="*/ 4258 w 7780"/>
                <a:gd name="T59" fmla="*/ 7153 h 12342"/>
                <a:gd name="T60" fmla="*/ 3852 w 7780"/>
                <a:gd name="T61" fmla="*/ 7441 h 12342"/>
                <a:gd name="T62" fmla="*/ 3640 w 7780"/>
                <a:gd name="T63" fmla="*/ 7610 h 12342"/>
                <a:gd name="T64" fmla="*/ 3454 w 7780"/>
                <a:gd name="T65" fmla="*/ 7813 h 12342"/>
                <a:gd name="T66" fmla="*/ 3285 w 7780"/>
                <a:gd name="T67" fmla="*/ 8144 h 12342"/>
                <a:gd name="T68" fmla="*/ 3226 w 7780"/>
                <a:gd name="T69" fmla="*/ 8372 h 12342"/>
                <a:gd name="T70" fmla="*/ 3251 w 7780"/>
                <a:gd name="T71" fmla="*/ 8677 h 12342"/>
                <a:gd name="T72" fmla="*/ 3259 w 7780"/>
                <a:gd name="T73" fmla="*/ 8719 h 12342"/>
                <a:gd name="T74" fmla="*/ 3234 w 7780"/>
                <a:gd name="T75" fmla="*/ 8905 h 12342"/>
                <a:gd name="T76" fmla="*/ 3166 w 7780"/>
                <a:gd name="T77" fmla="*/ 9176 h 12342"/>
                <a:gd name="T78" fmla="*/ 2997 w 7780"/>
                <a:gd name="T79" fmla="*/ 9422 h 12342"/>
                <a:gd name="T80" fmla="*/ 2616 w 7780"/>
                <a:gd name="T81" fmla="*/ 9735 h 12342"/>
                <a:gd name="T82" fmla="*/ 2540 w 7780"/>
                <a:gd name="T83" fmla="*/ 9769 h 12342"/>
                <a:gd name="T84" fmla="*/ 2506 w 7780"/>
                <a:gd name="T85" fmla="*/ 9803 h 12342"/>
                <a:gd name="T86" fmla="*/ 2337 w 7780"/>
                <a:gd name="T87" fmla="*/ 9870 h 12342"/>
                <a:gd name="T88" fmla="*/ 2159 w 7780"/>
                <a:gd name="T89" fmla="*/ 9921 h 12342"/>
                <a:gd name="T90" fmla="*/ 1820 w 7780"/>
                <a:gd name="T91" fmla="*/ 10167 h 12342"/>
                <a:gd name="T92" fmla="*/ 1710 w 7780"/>
                <a:gd name="T93" fmla="*/ 10285 h 12342"/>
                <a:gd name="T94" fmla="*/ 1532 w 7780"/>
                <a:gd name="T95" fmla="*/ 10505 h 12342"/>
                <a:gd name="T96" fmla="*/ 1405 w 7780"/>
                <a:gd name="T97" fmla="*/ 10742 h 12342"/>
                <a:gd name="T98" fmla="*/ 1329 w 7780"/>
                <a:gd name="T99" fmla="*/ 11013 h 12342"/>
                <a:gd name="T100" fmla="*/ 1194 w 7780"/>
                <a:gd name="T101" fmla="*/ 11284 h 12342"/>
                <a:gd name="T102" fmla="*/ 897 w 7780"/>
                <a:gd name="T103" fmla="*/ 11699 h 12342"/>
                <a:gd name="T104" fmla="*/ 635 w 7780"/>
                <a:gd name="T105" fmla="*/ 11944 h 12342"/>
                <a:gd name="T106" fmla="*/ 610 w 7780"/>
                <a:gd name="T107" fmla="*/ 11987 h 12342"/>
                <a:gd name="T108" fmla="*/ 559 w 7780"/>
                <a:gd name="T109" fmla="*/ 12004 h 12342"/>
                <a:gd name="T110" fmla="*/ 423 w 7780"/>
                <a:gd name="T111" fmla="*/ 12122 h 12342"/>
                <a:gd name="T112" fmla="*/ 288 w 7780"/>
                <a:gd name="T113" fmla="*/ 12215 h 12342"/>
                <a:gd name="T114" fmla="*/ 152 w 7780"/>
                <a:gd name="T115" fmla="*/ 12258 h 12342"/>
                <a:gd name="T116" fmla="*/ 0 w 7780"/>
                <a:gd name="T117" fmla="*/ 12342 h 1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780" h="12342">
                  <a:moveTo>
                    <a:pt x="7755" y="0"/>
                  </a:moveTo>
                  <a:lnTo>
                    <a:pt x="7730" y="406"/>
                  </a:lnTo>
                  <a:lnTo>
                    <a:pt x="7713" y="593"/>
                  </a:lnTo>
                  <a:lnTo>
                    <a:pt x="7780" y="999"/>
                  </a:lnTo>
                  <a:lnTo>
                    <a:pt x="7772" y="1312"/>
                  </a:lnTo>
                  <a:lnTo>
                    <a:pt x="7738" y="1634"/>
                  </a:lnTo>
                  <a:lnTo>
                    <a:pt x="7696" y="1812"/>
                  </a:lnTo>
                  <a:lnTo>
                    <a:pt x="7670" y="2176"/>
                  </a:lnTo>
                  <a:lnTo>
                    <a:pt x="7645" y="2218"/>
                  </a:lnTo>
                  <a:lnTo>
                    <a:pt x="7543" y="2760"/>
                  </a:lnTo>
                  <a:lnTo>
                    <a:pt x="7357" y="3386"/>
                  </a:lnTo>
                  <a:lnTo>
                    <a:pt x="7306" y="3522"/>
                  </a:lnTo>
                  <a:lnTo>
                    <a:pt x="7162" y="3792"/>
                  </a:lnTo>
                  <a:lnTo>
                    <a:pt x="6985" y="4292"/>
                  </a:lnTo>
                  <a:lnTo>
                    <a:pt x="6680" y="4774"/>
                  </a:lnTo>
                  <a:lnTo>
                    <a:pt x="6502" y="5088"/>
                  </a:lnTo>
                  <a:lnTo>
                    <a:pt x="6299" y="5350"/>
                  </a:lnTo>
                  <a:lnTo>
                    <a:pt x="6256" y="5443"/>
                  </a:lnTo>
                  <a:lnTo>
                    <a:pt x="6079" y="5689"/>
                  </a:lnTo>
                  <a:lnTo>
                    <a:pt x="5994" y="5756"/>
                  </a:lnTo>
                  <a:lnTo>
                    <a:pt x="5909" y="5875"/>
                  </a:lnTo>
                  <a:lnTo>
                    <a:pt x="5774" y="5993"/>
                  </a:lnTo>
                  <a:lnTo>
                    <a:pt x="5613" y="6112"/>
                  </a:lnTo>
                  <a:lnTo>
                    <a:pt x="5478" y="6247"/>
                  </a:lnTo>
                  <a:lnTo>
                    <a:pt x="5071" y="6535"/>
                  </a:lnTo>
                  <a:lnTo>
                    <a:pt x="5037" y="6586"/>
                  </a:lnTo>
                  <a:lnTo>
                    <a:pt x="4766" y="6755"/>
                  </a:lnTo>
                  <a:lnTo>
                    <a:pt x="4665" y="6840"/>
                  </a:lnTo>
                  <a:lnTo>
                    <a:pt x="4326" y="7085"/>
                  </a:lnTo>
                  <a:lnTo>
                    <a:pt x="4258" y="7153"/>
                  </a:lnTo>
                  <a:lnTo>
                    <a:pt x="3852" y="7441"/>
                  </a:lnTo>
                  <a:lnTo>
                    <a:pt x="3640" y="7610"/>
                  </a:lnTo>
                  <a:lnTo>
                    <a:pt x="3454" y="7813"/>
                  </a:lnTo>
                  <a:lnTo>
                    <a:pt x="3285" y="8144"/>
                  </a:lnTo>
                  <a:lnTo>
                    <a:pt x="3226" y="8372"/>
                  </a:lnTo>
                  <a:lnTo>
                    <a:pt x="3251" y="8677"/>
                  </a:lnTo>
                  <a:lnTo>
                    <a:pt x="3259" y="8719"/>
                  </a:lnTo>
                  <a:lnTo>
                    <a:pt x="3234" y="8905"/>
                  </a:lnTo>
                  <a:lnTo>
                    <a:pt x="3166" y="9176"/>
                  </a:lnTo>
                  <a:lnTo>
                    <a:pt x="2997" y="9422"/>
                  </a:lnTo>
                  <a:lnTo>
                    <a:pt x="2616" y="9735"/>
                  </a:lnTo>
                  <a:lnTo>
                    <a:pt x="2540" y="9769"/>
                  </a:lnTo>
                  <a:lnTo>
                    <a:pt x="2506" y="9803"/>
                  </a:lnTo>
                  <a:lnTo>
                    <a:pt x="2337" y="9870"/>
                  </a:lnTo>
                  <a:lnTo>
                    <a:pt x="2159" y="9921"/>
                  </a:lnTo>
                  <a:lnTo>
                    <a:pt x="1820" y="10167"/>
                  </a:lnTo>
                  <a:lnTo>
                    <a:pt x="1710" y="10285"/>
                  </a:lnTo>
                  <a:lnTo>
                    <a:pt x="1532" y="10505"/>
                  </a:lnTo>
                  <a:lnTo>
                    <a:pt x="1405" y="10742"/>
                  </a:lnTo>
                  <a:lnTo>
                    <a:pt x="1329" y="11013"/>
                  </a:lnTo>
                  <a:lnTo>
                    <a:pt x="1194" y="11284"/>
                  </a:lnTo>
                  <a:lnTo>
                    <a:pt x="897" y="11699"/>
                  </a:lnTo>
                  <a:lnTo>
                    <a:pt x="635" y="11944"/>
                  </a:lnTo>
                  <a:lnTo>
                    <a:pt x="610" y="11987"/>
                  </a:lnTo>
                  <a:lnTo>
                    <a:pt x="559" y="12004"/>
                  </a:lnTo>
                  <a:lnTo>
                    <a:pt x="423" y="12122"/>
                  </a:lnTo>
                  <a:lnTo>
                    <a:pt x="288" y="12215"/>
                  </a:lnTo>
                  <a:lnTo>
                    <a:pt x="152" y="12258"/>
                  </a:lnTo>
                  <a:lnTo>
                    <a:pt x="0" y="1234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4" name="Freeform 300">
              <a:extLst>
                <a:ext uri="{FF2B5EF4-FFF2-40B4-BE49-F238E27FC236}">
                  <a16:creationId xmlns:a16="http://schemas.microsoft.com/office/drawing/2014/main" id="{79E0A335-758C-4E16-81C7-0D57162AA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3025"/>
              <a:ext cx="1242" cy="1500"/>
            </a:xfrm>
            <a:custGeom>
              <a:avLst/>
              <a:gdLst>
                <a:gd name="T0" fmla="*/ 7069 w 7136"/>
                <a:gd name="T1" fmla="*/ 271 h 8617"/>
                <a:gd name="T2" fmla="*/ 6688 w 7136"/>
                <a:gd name="T3" fmla="*/ 177 h 8617"/>
                <a:gd name="T4" fmla="*/ 6485 w 7136"/>
                <a:gd name="T5" fmla="*/ 135 h 8617"/>
                <a:gd name="T6" fmla="*/ 6078 w 7136"/>
                <a:gd name="T7" fmla="*/ 67 h 8617"/>
                <a:gd name="T8" fmla="*/ 5977 w 7136"/>
                <a:gd name="T9" fmla="*/ 51 h 8617"/>
                <a:gd name="T10" fmla="*/ 5265 w 7136"/>
                <a:gd name="T11" fmla="*/ 0 h 8617"/>
                <a:gd name="T12" fmla="*/ 4893 w 7136"/>
                <a:gd name="T13" fmla="*/ 51 h 8617"/>
                <a:gd name="T14" fmla="*/ 4520 w 7136"/>
                <a:gd name="T15" fmla="*/ 237 h 8617"/>
                <a:gd name="T16" fmla="*/ 4419 w 7136"/>
                <a:gd name="T17" fmla="*/ 313 h 8617"/>
                <a:gd name="T18" fmla="*/ 4131 w 7136"/>
                <a:gd name="T19" fmla="*/ 652 h 8617"/>
                <a:gd name="T20" fmla="*/ 4080 w 7136"/>
                <a:gd name="T21" fmla="*/ 787 h 8617"/>
                <a:gd name="T22" fmla="*/ 3877 w 7136"/>
                <a:gd name="T23" fmla="*/ 1735 h 8617"/>
                <a:gd name="T24" fmla="*/ 3953 w 7136"/>
                <a:gd name="T25" fmla="*/ 2235 h 8617"/>
                <a:gd name="T26" fmla="*/ 3962 w 7136"/>
                <a:gd name="T27" fmla="*/ 2599 h 8617"/>
                <a:gd name="T28" fmla="*/ 4012 w 7136"/>
                <a:gd name="T29" fmla="*/ 3047 h 8617"/>
                <a:gd name="T30" fmla="*/ 4012 w 7136"/>
                <a:gd name="T31" fmla="*/ 3369 h 8617"/>
                <a:gd name="T32" fmla="*/ 3979 w 7136"/>
                <a:gd name="T33" fmla="*/ 3860 h 8617"/>
                <a:gd name="T34" fmla="*/ 3919 w 7136"/>
                <a:gd name="T35" fmla="*/ 4088 h 8617"/>
                <a:gd name="T36" fmla="*/ 3657 w 7136"/>
                <a:gd name="T37" fmla="*/ 4376 h 8617"/>
                <a:gd name="T38" fmla="*/ 3276 w 7136"/>
                <a:gd name="T39" fmla="*/ 4486 h 8617"/>
                <a:gd name="T40" fmla="*/ 2836 w 7136"/>
                <a:gd name="T41" fmla="*/ 4588 h 8617"/>
                <a:gd name="T42" fmla="*/ 2700 w 7136"/>
                <a:gd name="T43" fmla="*/ 4622 h 8617"/>
                <a:gd name="T44" fmla="*/ 2497 w 7136"/>
                <a:gd name="T45" fmla="*/ 4664 h 8617"/>
                <a:gd name="T46" fmla="*/ 2362 w 7136"/>
                <a:gd name="T47" fmla="*/ 4689 h 8617"/>
                <a:gd name="T48" fmla="*/ 2192 w 7136"/>
                <a:gd name="T49" fmla="*/ 4766 h 8617"/>
                <a:gd name="T50" fmla="*/ 1871 w 7136"/>
                <a:gd name="T51" fmla="*/ 5087 h 8617"/>
                <a:gd name="T52" fmla="*/ 1828 w 7136"/>
                <a:gd name="T53" fmla="*/ 5307 h 8617"/>
                <a:gd name="T54" fmla="*/ 1930 w 7136"/>
                <a:gd name="T55" fmla="*/ 5807 h 8617"/>
                <a:gd name="T56" fmla="*/ 2125 w 7136"/>
                <a:gd name="T57" fmla="*/ 6349 h 8617"/>
                <a:gd name="T58" fmla="*/ 2108 w 7136"/>
                <a:gd name="T59" fmla="*/ 6619 h 8617"/>
                <a:gd name="T60" fmla="*/ 1583 w 7136"/>
                <a:gd name="T61" fmla="*/ 7043 h 8617"/>
                <a:gd name="T62" fmla="*/ 1168 w 7136"/>
                <a:gd name="T63" fmla="*/ 7178 h 8617"/>
                <a:gd name="T64" fmla="*/ 795 w 7136"/>
                <a:gd name="T65" fmla="*/ 7280 h 8617"/>
                <a:gd name="T66" fmla="*/ 389 w 7136"/>
                <a:gd name="T67" fmla="*/ 7415 h 8617"/>
                <a:gd name="T68" fmla="*/ 321 w 7136"/>
                <a:gd name="T69" fmla="*/ 7449 h 8617"/>
                <a:gd name="T70" fmla="*/ 76 w 7136"/>
                <a:gd name="T71" fmla="*/ 7678 h 8617"/>
                <a:gd name="T72" fmla="*/ 0 w 7136"/>
                <a:gd name="T73" fmla="*/ 8084 h 8617"/>
                <a:gd name="T74" fmla="*/ 143 w 7136"/>
                <a:gd name="T75" fmla="*/ 8617 h 8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36" h="8617">
                  <a:moveTo>
                    <a:pt x="7136" y="254"/>
                  </a:moveTo>
                  <a:lnTo>
                    <a:pt x="7069" y="271"/>
                  </a:lnTo>
                  <a:lnTo>
                    <a:pt x="6857" y="203"/>
                  </a:lnTo>
                  <a:lnTo>
                    <a:pt x="6688" y="177"/>
                  </a:lnTo>
                  <a:lnTo>
                    <a:pt x="6552" y="135"/>
                  </a:lnTo>
                  <a:lnTo>
                    <a:pt x="6485" y="135"/>
                  </a:lnTo>
                  <a:lnTo>
                    <a:pt x="6247" y="76"/>
                  </a:lnTo>
                  <a:lnTo>
                    <a:pt x="6078" y="67"/>
                  </a:lnTo>
                  <a:lnTo>
                    <a:pt x="6010" y="34"/>
                  </a:lnTo>
                  <a:lnTo>
                    <a:pt x="5977" y="51"/>
                  </a:lnTo>
                  <a:lnTo>
                    <a:pt x="5773" y="0"/>
                  </a:lnTo>
                  <a:lnTo>
                    <a:pt x="5265" y="0"/>
                  </a:lnTo>
                  <a:lnTo>
                    <a:pt x="5130" y="34"/>
                  </a:lnTo>
                  <a:lnTo>
                    <a:pt x="4893" y="51"/>
                  </a:lnTo>
                  <a:lnTo>
                    <a:pt x="4757" y="101"/>
                  </a:lnTo>
                  <a:lnTo>
                    <a:pt x="4520" y="237"/>
                  </a:lnTo>
                  <a:lnTo>
                    <a:pt x="4461" y="304"/>
                  </a:lnTo>
                  <a:lnTo>
                    <a:pt x="4419" y="313"/>
                  </a:lnTo>
                  <a:lnTo>
                    <a:pt x="4317" y="415"/>
                  </a:lnTo>
                  <a:lnTo>
                    <a:pt x="4131" y="652"/>
                  </a:lnTo>
                  <a:lnTo>
                    <a:pt x="4131" y="694"/>
                  </a:lnTo>
                  <a:lnTo>
                    <a:pt x="4080" y="787"/>
                  </a:lnTo>
                  <a:lnTo>
                    <a:pt x="4012" y="1286"/>
                  </a:lnTo>
                  <a:lnTo>
                    <a:pt x="3877" y="1735"/>
                  </a:lnTo>
                  <a:lnTo>
                    <a:pt x="3911" y="2099"/>
                  </a:lnTo>
                  <a:lnTo>
                    <a:pt x="3953" y="2235"/>
                  </a:lnTo>
                  <a:lnTo>
                    <a:pt x="3928" y="2463"/>
                  </a:lnTo>
                  <a:lnTo>
                    <a:pt x="3962" y="2599"/>
                  </a:lnTo>
                  <a:lnTo>
                    <a:pt x="3953" y="2641"/>
                  </a:lnTo>
                  <a:lnTo>
                    <a:pt x="4012" y="3047"/>
                  </a:lnTo>
                  <a:lnTo>
                    <a:pt x="3987" y="3233"/>
                  </a:lnTo>
                  <a:lnTo>
                    <a:pt x="4012" y="3369"/>
                  </a:lnTo>
                  <a:lnTo>
                    <a:pt x="4012" y="3724"/>
                  </a:lnTo>
                  <a:lnTo>
                    <a:pt x="3979" y="3860"/>
                  </a:lnTo>
                  <a:lnTo>
                    <a:pt x="3979" y="3953"/>
                  </a:lnTo>
                  <a:lnTo>
                    <a:pt x="3919" y="4088"/>
                  </a:lnTo>
                  <a:lnTo>
                    <a:pt x="3784" y="4308"/>
                  </a:lnTo>
                  <a:lnTo>
                    <a:pt x="3657" y="4376"/>
                  </a:lnTo>
                  <a:lnTo>
                    <a:pt x="3411" y="4444"/>
                  </a:lnTo>
                  <a:lnTo>
                    <a:pt x="3276" y="4486"/>
                  </a:lnTo>
                  <a:lnTo>
                    <a:pt x="3005" y="4529"/>
                  </a:lnTo>
                  <a:lnTo>
                    <a:pt x="2836" y="4588"/>
                  </a:lnTo>
                  <a:lnTo>
                    <a:pt x="2768" y="4588"/>
                  </a:lnTo>
                  <a:lnTo>
                    <a:pt x="2700" y="4622"/>
                  </a:lnTo>
                  <a:lnTo>
                    <a:pt x="2666" y="4613"/>
                  </a:lnTo>
                  <a:lnTo>
                    <a:pt x="2497" y="4664"/>
                  </a:lnTo>
                  <a:lnTo>
                    <a:pt x="2429" y="4664"/>
                  </a:lnTo>
                  <a:lnTo>
                    <a:pt x="2362" y="4689"/>
                  </a:lnTo>
                  <a:lnTo>
                    <a:pt x="2328" y="4723"/>
                  </a:lnTo>
                  <a:lnTo>
                    <a:pt x="2192" y="4766"/>
                  </a:lnTo>
                  <a:lnTo>
                    <a:pt x="1989" y="4901"/>
                  </a:lnTo>
                  <a:lnTo>
                    <a:pt x="1871" y="5087"/>
                  </a:lnTo>
                  <a:lnTo>
                    <a:pt x="1828" y="5223"/>
                  </a:lnTo>
                  <a:lnTo>
                    <a:pt x="1828" y="5307"/>
                  </a:lnTo>
                  <a:lnTo>
                    <a:pt x="1921" y="5671"/>
                  </a:lnTo>
                  <a:lnTo>
                    <a:pt x="1930" y="5807"/>
                  </a:lnTo>
                  <a:lnTo>
                    <a:pt x="1998" y="5942"/>
                  </a:lnTo>
                  <a:lnTo>
                    <a:pt x="2125" y="6349"/>
                  </a:lnTo>
                  <a:lnTo>
                    <a:pt x="2141" y="6535"/>
                  </a:lnTo>
                  <a:lnTo>
                    <a:pt x="2108" y="6619"/>
                  </a:lnTo>
                  <a:lnTo>
                    <a:pt x="1887" y="6873"/>
                  </a:lnTo>
                  <a:lnTo>
                    <a:pt x="1583" y="7043"/>
                  </a:lnTo>
                  <a:lnTo>
                    <a:pt x="1244" y="7178"/>
                  </a:lnTo>
                  <a:lnTo>
                    <a:pt x="1168" y="7178"/>
                  </a:lnTo>
                  <a:lnTo>
                    <a:pt x="863" y="7280"/>
                  </a:lnTo>
                  <a:lnTo>
                    <a:pt x="795" y="7280"/>
                  </a:lnTo>
                  <a:lnTo>
                    <a:pt x="558" y="7339"/>
                  </a:lnTo>
                  <a:lnTo>
                    <a:pt x="389" y="7415"/>
                  </a:lnTo>
                  <a:lnTo>
                    <a:pt x="355" y="7415"/>
                  </a:lnTo>
                  <a:lnTo>
                    <a:pt x="321" y="7449"/>
                  </a:lnTo>
                  <a:lnTo>
                    <a:pt x="186" y="7508"/>
                  </a:lnTo>
                  <a:lnTo>
                    <a:pt x="76" y="7678"/>
                  </a:lnTo>
                  <a:lnTo>
                    <a:pt x="16" y="7898"/>
                  </a:lnTo>
                  <a:lnTo>
                    <a:pt x="0" y="8084"/>
                  </a:lnTo>
                  <a:lnTo>
                    <a:pt x="0" y="8304"/>
                  </a:lnTo>
                  <a:lnTo>
                    <a:pt x="143" y="861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5" name="Freeform 301">
              <a:extLst>
                <a:ext uri="{FF2B5EF4-FFF2-40B4-BE49-F238E27FC236}">
                  <a16:creationId xmlns:a16="http://schemas.microsoft.com/office/drawing/2014/main" id="{1613FCE8-24C4-4FAF-B210-DFB089692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10"/>
              <a:ext cx="1320" cy="1002"/>
            </a:xfrm>
            <a:custGeom>
              <a:avLst/>
              <a:gdLst>
                <a:gd name="T0" fmla="*/ 7585 w 7585"/>
                <a:gd name="T1" fmla="*/ 4571 h 5756"/>
                <a:gd name="T2" fmla="*/ 7535 w 7585"/>
                <a:gd name="T3" fmla="*/ 4571 h 5756"/>
                <a:gd name="T4" fmla="*/ 7467 w 7585"/>
                <a:gd name="T5" fmla="*/ 4614 h 5756"/>
                <a:gd name="T6" fmla="*/ 7331 w 7585"/>
                <a:gd name="T7" fmla="*/ 4647 h 5756"/>
                <a:gd name="T8" fmla="*/ 7289 w 7585"/>
                <a:gd name="T9" fmla="*/ 4698 h 5756"/>
                <a:gd name="T10" fmla="*/ 7154 w 7585"/>
                <a:gd name="T11" fmla="*/ 4741 h 5756"/>
                <a:gd name="T12" fmla="*/ 7086 w 7585"/>
                <a:gd name="T13" fmla="*/ 4783 h 5756"/>
                <a:gd name="T14" fmla="*/ 6950 w 7585"/>
                <a:gd name="T15" fmla="*/ 4817 h 5756"/>
                <a:gd name="T16" fmla="*/ 6578 w 7585"/>
                <a:gd name="T17" fmla="*/ 4978 h 5756"/>
                <a:gd name="T18" fmla="*/ 6544 w 7585"/>
                <a:gd name="T19" fmla="*/ 5011 h 5756"/>
                <a:gd name="T20" fmla="*/ 6273 w 7585"/>
                <a:gd name="T21" fmla="*/ 5138 h 5756"/>
                <a:gd name="T22" fmla="*/ 6172 w 7585"/>
                <a:gd name="T23" fmla="*/ 5206 h 5756"/>
                <a:gd name="T24" fmla="*/ 6028 w 7585"/>
                <a:gd name="T25" fmla="*/ 5240 h 5756"/>
                <a:gd name="T26" fmla="*/ 5994 w 7585"/>
                <a:gd name="T27" fmla="*/ 5274 h 5756"/>
                <a:gd name="T28" fmla="*/ 5621 w 7585"/>
                <a:gd name="T29" fmla="*/ 5392 h 5756"/>
                <a:gd name="T30" fmla="*/ 5486 w 7585"/>
                <a:gd name="T31" fmla="*/ 5418 h 5756"/>
                <a:gd name="T32" fmla="*/ 5384 w 7585"/>
                <a:gd name="T33" fmla="*/ 5460 h 5756"/>
                <a:gd name="T34" fmla="*/ 5317 w 7585"/>
                <a:gd name="T35" fmla="*/ 5460 h 5756"/>
                <a:gd name="T36" fmla="*/ 4673 w 7585"/>
                <a:gd name="T37" fmla="*/ 5680 h 5756"/>
                <a:gd name="T38" fmla="*/ 4605 w 7585"/>
                <a:gd name="T39" fmla="*/ 5672 h 5756"/>
                <a:gd name="T40" fmla="*/ 4436 w 7585"/>
                <a:gd name="T41" fmla="*/ 5714 h 5756"/>
                <a:gd name="T42" fmla="*/ 4267 w 7585"/>
                <a:gd name="T43" fmla="*/ 5714 h 5756"/>
                <a:gd name="T44" fmla="*/ 4030 w 7585"/>
                <a:gd name="T45" fmla="*/ 5756 h 5756"/>
                <a:gd name="T46" fmla="*/ 3928 w 7585"/>
                <a:gd name="T47" fmla="*/ 5756 h 5756"/>
                <a:gd name="T48" fmla="*/ 3793 w 7585"/>
                <a:gd name="T49" fmla="*/ 5722 h 5756"/>
                <a:gd name="T50" fmla="*/ 3556 w 7585"/>
                <a:gd name="T51" fmla="*/ 5706 h 5756"/>
                <a:gd name="T52" fmla="*/ 3420 w 7585"/>
                <a:gd name="T53" fmla="*/ 5646 h 5756"/>
                <a:gd name="T54" fmla="*/ 3217 w 7585"/>
                <a:gd name="T55" fmla="*/ 5545 h 5756"/>
                <a:gd name="T56" fmla="*/ 3048 w 7585"/>
                <a:gd name="T57" fmla="*/ 5443 h 5756"/>
                <a:gd name="T58" fmla="*/ 2980 w 7585"/>
                <a:gd name="T59" fmla="*/ 5375 h 5756"/>
                <a:gd name="T60" fmla="*/ 2811 w 7585"/>
                <a:gd name="T61" fmla="*/ 5282 h 5756"/>
                <a:gd name="T62" fmla="*/ 2658 w 7585"/>
                <a:gd name="T63" fmla="*/ 5113 h 5756"/>
                <a:gd name="T64" fmla="*/ 2590 w 7585"/>
                <a:gd name="T65" fmla="*/ 4978 h 5756"/>
                <a:gd name="T66" fmla="*/ 2447 w 7585"/>
                <a:gd name="T67" fmla="*/ 4537 h 5756"/>
                <a:gd name="T68" fmla="*/ 2345 w 7585"/>
                <a:gd name="T69" fmla="*/ 4402 h 5756"/>
                <a:gd name="T70" fmla="*/ 2040 w 7585"/>
                <a:gd name="T71" fmla="*/ 4046 h 5756"/>
                <a:gd name="T72" fmla="*/ 1329 w 7585"/>
                <a:gd name="T73" fmla="*/ 3428 h 5756"/>
                <a:gd name="T74" fmla="*/ 1109 w 7585"/>
                <a:gd name="T75" fmla="*/ 3149 h 5756"/>
                <a:gd name="T76" fmla="*/ 906 w 7585"/>
                <a:gd name="T77" fmla="*/ 2929 h 5756"/>
                <a:gd name="T78" fmla="*/ 652 w 7585"/>
                <a:gd name="T79" fmla="*/ 2692 h 5756"/>
                <a:gd name="T80" fmla="*/ 626 w 7585"/>
                <a:gd name="T81" fmla="*/ 2650 h 5756"/>
                <a:gd name="T82" fmla="*/ 482 w 7585"/>
                <a:gd name="T83" fmla="*/ 2489 h 5756"/>
                <a:gd name="T84" fmla="*/ 415 w 7585"/>
                <a:gd name="T85" fmla="*/ 2379 h 5756"/>
                <a:gd name="T86" fmla="*/ 296 w 7585"/>
                <a:gd name="T87" fmla="*/ 2023 h 5756"/>
                <a:gd name="T88" fmla="*/ 228 w 7585"/>
                <a:gd name="T89" fmla="*/ 1905 h 5756"/>
                <a:gd name="T90" fmla="*/ 186 w 7585"/>
                <a:gd name="T91" fmla="*/ 1769 h 5756"/>
                <a:gd name="T92" fmla="*/ 186 w 7585"/>
                <a:gd name="T93" fmla="*/ 1634 h 5756"/>
                <a:gd name="T94" fmla="*/ 85 w 7585"/>
                <a:gd name="T95" fmla="*/ 1202 h 5756"/>
                <a:gd name="T96" fmla="*/ 85 w 7585"/>
                <a:gd name="T97" fmla="*/ 1033 h 5756"/>
                <a:gd name="T98" fmla="*/ 34 w 7585"/>
                <a:gd name="T99" fmla="*/ 830 h 5756"/>
                <a:gd name="T100" fmla="*/ 34 w 7585"/>
                <a:gd name="T101" fmla="*/ 660 h 5756"/>
                <a:gd name="T102" fmla="*/ 17 w 7585"/>
                <a:gd name="T103" fmla="*/ 559 h 5756"/>
                <a:gd name="T104" fmla="*/ 25 w 7585"/>
                <a:gd name="T105" fmla="*/ 491 h 5756"/>
                <a:gd name="T106" fmla="*/ 0 w 7585"/>
                <a:gd name="T107" fmla="*/ 389 h 5756"/>
                <a:gd name="T108" fmla="*/ 34 w 7585"/>
                <a:gd name="T109" fmla="*/ 0 h 5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585" h="5756">
                  <a:moveTo>
                    <a:pt x="7585" y="4571"/>
                  </a:moveTo>
                  <a:lnTo>
                    <a:pt x="7535" y="4571"/>
                  </a:lnTo>
                  <a:lnTo>
                    <a:pt x="7467" y="4614"/>
                  </a:lnTo>
                  <a:lnTo>
                    <a:pt x="7331" y="4647"/>
                  </a:lnTo>
                  <a:lnTo>
                    <a:pt x="7289" y="4698"/>
                  </a:lnTo>
                  <a:lnTo>
                    <a:pt x="7154" y="4741"/>
                  </a:lnTo>
                  <a:lnTo>
                    <a:pt x="7086" y="4783"/>
                  </a:lnTo>
                  <a:lnTo>
                    <a:pt x="6950" y="4817"/>
                  </a:lnTo>
                  <a:lnTo>
                    <a:pt x="6578" y="4978"/>
                  </a:lnTo>
                  <a:lnTo>
                    <a:pt x="6544" y="5011"/>
                  </a:lnTo>
                  <a:lnTo>
                    <a:pt x="6273" y="5138"/>
                  </a:lnTo>
                  <a:lnTo>
                    <a:pt x="6172" y="5206"/>
                  </a:lnTo>
                  <a:lnTo>
                    <a:pt x="6028" y="5240"/>
                  </a:lnTo>
                  <a:lnTo>
                    <a:pt x="5994" y="5274"/>
                  </a:lnTo>
                  <a:lnTo>
                    <a:pt x="5621" y="5392"/>
                  </a:lnTo>
                  <a:lnTo>
                    <a:pt x="5486" y="5418"/>
                  </a:lnTo>
                  <a:lnTo>
                    <a:pt x="5384" y="5460"/>
                  </a:lnTo>
                  <a:lnTo>
                    <a:pt x="5317" y="5460"/>
                  </a:lnTo>
                  <a:lnTo>
                    <a:pt x="4673" y="5680"/>
                  </a:lnTo>
                  <a:lnTo>
                    <a:pt x="4605" y="5672"/>
                  </a:lnTo>
                  <a:lnTo>
                    <a:pt x="4436" y="5714"/>
                  </a:lnTo>
                  <a:lnTo>
                    <a:pt x="4267" y="5714"/>
                  </a:lnTo>
                  <a:lnTo>
                    <a:pt x="4030" y="5756"/>
                  </a:lnTo>
                  <a:lnTo>
                    <a:pt x="3928" y="5756"/>
                  </a:lnTo>
                  <a:lnTo>
                    <a:pt x="3793" y="5722"/>
                  </a:lnTo>
                  <a:lnTo>
                    <a:pt x="3556" y="5706"/>
                  </a:lnTo>
                  <a:lnTo>
                    <a:pt x="3420" y="5646"/>
                  </a:lnTo>
                  <a:lnTo>
                    <a:pt x="3217" y="5545"/>
                  </a:lnTo>
                  <a:lnTo>
                    <a:pt x="3048" y="5443"/>
                  </a:lnTo>
                  <a:lnTo>
                    <a:pt x="2980" y="5375"/>
                  </a:lnTo>
                  <a:lnTo>
                    <a:pt x="2811" y="5282"/>
                  </a:lnTo>
                  <a:lnTo>
                    <a:pt x="2658" y="5113"/>
                  </a:lnTo>
                  <a:lnTo>
                    <a:pt x="2590" y="4978"/>
                  </a:lnTo>
                  <a:lnTo>
                    <a:pt x="2447" y="4537"/>
                  </a:lnTo>
                  <a:lnTo>
                    <a:pt x="2345" y="4402"/>
                  </a:lnTo>
                  <a:lnTo>
                    <a:pt x="2040" y="4046"/>
                  </a:lnTo>
                  <a:lnTo>
                    <a:pt x="1329" y="3428"/>
                  </a:lnTo>
                  <a:lnTo>
                    <a:pt x="1109" y="3149"/>
                  </a:lnTo>
                  <a:lnTo>
                    <a:pt x="906" y="2929"/>
                  </a:lnTo>
                  <a:lnTo>
                    <a:pt x="652" y="2692"/>
                  </a:lnTo>
                  <a:lnTo>
                    <a:pt x="626" y="2650"/>
                  </a:lnTo>
                  <a:lnTo>
                    <a:pt x="482" y="2489"/>
                  </a:lnTo>
                  <a:lnTo>
                    <a:pt x="415" y="2379"/>
                  </a:lnTo>
                  <a:lnTo>
                    <a:pt x="296" y="2023"/>
                  </a:lnTo>
                  <a:lnTo>
                    <a:pt x="228" y="1905"/>
                  </a:lnTo>
                  <a:lnTo>
                    <a:pt x="186" y="1769"/>
                  </a:lnTo>
                  <a:lnTo>
                    <a:pt x="186" y="1634"/>
                  </a:lnTo>
                  <a:lnTo>
                    <a:pt x="85" y="1202"/>
                  </a:lnTo>
                  <a:lnTo>
                    <a:pt x="85" y="1033"/>
                  </a:lnTo>
                  <a:lnTo>
                    <a:pt x="34" y="830"/>
                  </a:lnTo>
                  <a:lnTo>
                    <a:pt x="34" y="660"/>
                  </a:lnTo>
                  <a:lnTo>
                    <a:pt x="17" y="559"/>
                  </a:lnTo>
                  <a:lnTo>
                    <a:pt x="25" y="491"/>
                  </a:lnTo>
                  <a:lnTo>
                    <a:pt x="0" y="389"/>
                  </a:lnTo>
                  <a:lnTo>
                    <a:pt x="34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6" name="Freeform 302">
              <a:extLst>
                <a:ext uri="{FF2B5EF4-FFF2-40B4-BE49-F238E27FC236}">
                  <a16:creationId xmlns:a16="http://schemas.microsoft.com/office/drawing/2014/main" id="{01F48D44-2AC9-41E6-B546-AD5BEAF6A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835"/>
              <a:ext cx="134" cy="719"/>
            </a:xfrm>
            <a:custGeom>
              <a:avLst/>
              <a:gdLst>
                <a:gd name="T0" fmla="*/ 0 w 770"/>
                <a:gd name="T1" fmla="*/ 0 h 4131"/>
                <a:gd name="T2" fmla="*/ 34 w 770"/>
                <a:gd name="T3" fmla="*/ 59 h 4131"/>
                <a:gd name="T4" fmla="*/ 85 w 770"/>
                <a:gd name="T5" fmla="*/ 237 h 4131"/>
                <a:gd name="T6" fmla="*/ 195 w 770"/>
                <a:gd name="T7" fmla="*/ 508 h 4131"/>
                <a:gd name="T8" fmla="*/ 195 w 770"/>
                <a:gd name="T9" fmla="*/ 558 h 4131"/>
                <a:gd name="T10" fmla="*/ 330 w 770"/>
                <a:gd name="T11" fmla="*/ 812 h 4131"/>
                <a:gd name="T12" fmla="*/ 389 w 770"/>
                <a:gd name="T13" fmla="*/ 1041 h 4131"/>
                <a:gd name="T14" fmla="*/ 423 w 770"/>
                <a:gd name="T15" fmla="*/ 1092 h 4131"/>
                <a:gd name="T16" fmla="*/ 491 w 770"/>
                <a:gd name="T17" fmla="*/ 1312 h 4131"/>
                <a:gd name="T18" fmla="*/ 533 w 770"/>
                <a:gd name="T19" fmla="*/ 1405 h 4131"/>
                <a:gd name="T20" fmla="*/ 576 w 770"/>
                <a:gd name="T21" fmla="*/ 1634 h 4131"/>
                <a:gd name="T22" fmla="*/ 660 w 770"/>
                <a:gd name="T23" fmla="*/ 1837 h 4131"/>
                <a:gd name="T24" fmla="*/ 669 w 770"/>
                <a:gd name="T25" fmla="*/ 1972 h 4131"/>
                <a:gd name="T26" fmla="*/ 745 w 770"/>
                <a:gd name="T27" fmla="*/ 2285 h 4131"/>
                <a:gd name="T28" fmla="*/ 745 w 770"/>
                <a:gd name="T29" fmla="*/ 2378 h 4131"/>
                <a:gd name="T30" fmla="*/ 770 w 770"/>
                <a:gd name="T31" fmla="*/ 2421 h 4131"/>
                <a:gd name="T32" fmla="*/ 770 w 770"/>
                <a:gd name="T33" fmla="*/ 2514 h 4131"/>
                <a:gd name="T34" fmla="*/ 728 w 770"/>
                <a:gd name="T35" fmla="*/ 2649 h 4131"/>
                <a:gd name="T36" fmla="*/ 728 w 770"/>
                <a:gd name="T37" fmla="*/ 2785 h 4131"/>
                <a:gd name="T38" fmla="*/ 643 w 770"/>
                <a:gd name="T39" fmla="*/ 3191 h 4131"/>
                <a:gd name="T40" fmla="*/ 593 w 770"/>
                <a:gd name="T41" fmla="*/ 3267 h 4131"/>
                <a:gd name="T42" fmla="*/ 559 w 770"/>
                <a:gd name="T43" fmla="*/ 3454 h 4131"/>
                <a:gd name="T44" fmla="*/ 508 w 770"/>
                <a:gd name="T45" fmla="*/ 3530 h 4131"/>
                <a:gd name="T46" fmla="*/ 364 w 770"/>
                <a:gd name="T47" fmla="*/ 3733 h 4131"/>
                <a:gd name="T48" fmla="*/ 119 w 770"/>
                <a:gd name="T49" fmla="*/ 4004 h 4131"/>
                <a:gd name="T50" fmla="*/ 0 w 770"/>
                <a:gd name="T51" fmla="*/ 4131 h 4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0" h="4131">
                  <a:moveTo>
                    <a:pt x="0" y="0"/>
                  </a:moveTo>
                  <a:lnTo>
                    <a:pt x="34" y="59"/>
                  </a:lnTo>
                  <a:lnTo>
                    <a:pt x="85" y="237"/>
                  </a:lnTo>
                  <a:lnTo>
                    <a:pt x="195" y="508"/>
                  </a:lnTo>
                  <a:lnTo>
                    <a:pt x="195" y="558"/>
                  </a:lnTo>
                  <a:lnTo>
                    <a:pt x="330" y="812"/>
                  </a:lnTo>
                  <a:lnTo>
                    <a:pt x="389" y="1041"/>
                  </a:lnTo>
                  <a:lnTo>
                    <a:pt x="423" y="1092"/>
                  </a:lnTo>
                  <a:lnTo>
                    <a:pt x="491" y="1312"/>
                  </a:lnTo>
                  <a:lnTo>
                    <a:pt x="533" y="1405"/>
                  </a:lnTo>
                  <a:lnTo>
                    <a:pt x="576" y="1634"/>
                  </a:lnTo>
                  <a:lnTo>
                    <a:pt x="660" y="1837"/>
                  </a:lnTo>
                  <a:lnTo>
                    <a:pt x="669" y="1972"/>
                  </a:lnTo>
                  <a:lnTo>
                    <a:pt x="745" y="2285"/>
                  </a:lnTo>
                  <a:lnTo>
                    <a:pt x="745" y="2378"/>
                  </a:lnTo>
                  <a:lnTo>
                    <a:pt x="770" y="2421"/>
                  </a:lnTo>
                  <a:lnTo>
                    <a:pt x="770" y="2514"/>
                  </a:lnTo>
                  <a:lnTo>
                    <a:pt x="728" y="2649"/>
                  </a:lnTo>
                  <a:lnTo>
                    <a:pt x="728" y="2785"/>
                  </a:lnTo>
                  <a:lnTo>
                    <a:pt x="643" y="3191"/>
                  </a:lnTo>
                  <a:lnTo>
                    <a:pt x="593" y="3267"/>
                  </a:lnTo>
                  <a:lnTo>
                    <a:pt x="559" y="3454"/>
                  </a:lnTo>
                  <a:lnTo>
                    <a:pt x="508" y="3530"/>
                  </a:lnTo>
                  <a:lnTo>
                    <a:pt x="364" y="3733"/>
                  </a:lnTo>
                  <a:lnTo>
                    <a:pt x="119" y="4004"/>
                  </a:lnTo>
                  <a:lnTo>
                    <a:pt x="0" y="413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7" name="Freeform 303">
              <a:extLst>
                <a:ext uri="{FF2B5EF4-FFF2-40B4-BE49-F238E27FC236}">
                  <a16:creationId xmlns:a16="http://schemas.microsoft.com/office/drawing/2014/main" id="{BAE6D548-72A6-4DFA-B847-EF8EC1952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1404" cy="2191"/>
            </a:xfrm>
            <a:custGeom>
              <a:avLst/>
              <a:gdLst>
                <a:gd name="T0" fmla="*/ 0 w 8068"/>
                <a:gd name="T1" fmla="*/ 12588 h 12588"/>
                <a:gd name="T2" fmla="*/ 288 w 8068"/>
                <a:gd name="T3" fmla="*/ 12461 h 12588"/>
                <a:gd name="T4" fmla="*/ 508 w 8068"/>
                <a:gd name="T5" fmla="*/ 12325 h 12588"/>
                <a:gd name="T6" fmla="*/ 779 w 8068"/>
                <a:gd name="T7" fmla="*/ 12114 h 12588"/>
                <a:gd name="T8" fmla="*/ 1007 w 8068"/>
                <a:gd name="T9" fmla="*/ 11910 h 12588"/>
                <a:gd name="T10" fmla="*/ 1261 w 8068"/>
                <a:gd name="T11" fmla="*/ 11614 h 12588"/>
                <a:gd name="T12" fmla="*/ 1397 w 8068"/>
                <a:gd name="T13" fmla="*/ 11369 h 12588"/>
                <a:gd name="T14" fmla="*/ 1439 w 8068"/>
                <a:gd name="T15" fmla="*/ 11233 h 12588"/>
                <a:gd name="T16" fmla="*/ 1499 w 8068"/>
                <a:gd name="T17" fmla="*/ 11132 h 12588"/>
                <a:gd name="T18" fmla="*/ 1685 w 8068"/>
                <a:gd name="T19" fmla="*/ 10590 h 12588"/>
                <a:gd name="T20" fmla="*/ 1736 w 8068"/>
                <a:gd name="T21" fmla="*/ 10522 h 12588"/>
                <a:gd name="T22" fmla="*/ 1769 w 8068"/>
                <a:gd name="T23" fmla="*/ 10421 h 12588"/>
                <a:gd name="T24" fmla="*/ 1854 w 8068"/>
                <a:gd name="T25" fmla="*/ 10319 h 12588"/>
                <a:gd name="T26" fmla="*/ 2015 w 8068"/>
                <a:gd name="T27" fmla="*/ 10201 h 12588"/>
                <a:gd name="T28" fmla="*/ 2514 w 8068"/>
                <a:gd name="T29" fmla="*/ 10048 h 12588"/>
                <a:gd name="T30" fmla="*/ 2743 w 8068"/>
                <a:gd name="T31" fmla="*/ 9930 h 12588"/>
                <a:gd name="T32" fmla="*/ 2878 w 8068"/>
                <a:gd name="T33" fmla="*/ 9887 h 12588"/>
                <a:gd name="T34" fmla="*/ 2912 w 8068"/>
                <a:gd name="T35" fmla="*/ 9853 h 12588"/>
                <a:gd name="T36" fmla="*/ 2997 w 8068"/>
                <a:gd name="T37" fmla="*/ 9820 h 12588"/>
                <a:gd name="T38" fmla="*/ 3132 w 8068"/>
                <a:gd name="T39" fmla="*/ 9667 h 12588"/>
                <a:gd name="T40" fmla="*/ 3217 w 8068"/>
                <a:gd name="T41" fmla="*/ 9616 h 12588"/>
                <a:gd name="T42" fmla="*/ 3285 w 8068"/>
                <a:gd name="T43" fmla="*/ 9464 h 12588"/>
                <a:gd name="T44" fmla="*/ 3395 w 8068"/>
                <a:gd name="T45" fmla="*/ 9125 h 12588"/>
                <a:gd name="T46" fmla="*/ 3454 w 8068"/>
                <a:gd name="T47" fmla="*/ 8787 h 12588"/>
                <a:gd name="T48" fmla="*/ 3522 w 8068"/>
                <a:gd name="T49" fmla="*/ 8381 h 12588"/>
                <a:gd name="T50" fmla="*/ 3573 w 8068"/>
                <a:gd name="T51" fmla="*/ 8076 h 12588"/>
                <a:gd name="T52" fmla="*/ 3607 w 8068"/>
                <a:gd name="T53" fmla="*/ 8008 h 12588"/>
                <a:gd name="T54" fmla="*/ 3928 w 8068"/>
                <a:gd name="T55" fmla="*/ 7602 h 12588"/>
                <a:gd name="T56" fmla="*/ 4606 w 8068"/>
                <a:gd name="T57" fmla="*/ 7128 h 12588"/>
                <a:gd name="T58" fmla="*/ 4987 w 8068"/>
                <a:gd name="T59" fmla="*/ 6908 h 12588"/>
                <a:gd name="T60" fmla="*/ 5173 w 8068"/>
                <a:gd name="T61" fmla="*/ 6789 h 12588"/>
                <a:gd name="T62" fmla="*/ 5444 w 8068"/>
                <a:gd name="T63" fmla="*/ 6620 h 12588"/>
                <a:gd name="T64" fmla="*/ 5774 w 8068"/>
                <a:gd name="T65" fmla="*/ 6315 h 12588"/>
                <a:gd name="T66" fmla="*/ 5884 w 8068"/>
                <a:gd name="T67" fmla="*/ 6163 h 12588"/>
                <a:gd name="T68" fmla="*/ 6053 w 8068"/>
                <a:gd name="T69" fmla="*/ 5993 h 12588"/>
                <a:gd name="T70" fmla="*/ 6155 w 8068"/>
                <a:gd name="T71" fmla="*/ 5841 h 12588"/>
                <a:gd name="T72" fmla="*/ 6248 w 8068"/>
                <a:gd name="T73" fmla="*/ 5748 h 12588"/>
                <a:gd name="T74" fmla="*/ 6383 w 8068"/>
                <a:gd name="T75" fmla="*/ 5570 h 12588"/>
                <a:gd name="T76" fmla="*/ 6451 w 8068"/>
                <a:gd name="T77" fmla="*/ 5511 h 12588"/>
                <a:gd name="T78" fmla="*/ 6959 w 8068"/>
                <a:gd name="T79" fmla="*/ 4749 h 12588"/>
                <a:gd name="T80" fmla="*/ 7001 w 8068"/>
                <a:gd name="T81" fmla="*/ 4614 h 12588"/>
                <a:gd name="T82" fmla="*/ 7137 w 8068"/>
                <a:gd name="T83" fmla="*/ 4343 h 12588"/>
                <a:gd name="T84" fmla="*/ 7222 w 8068"/>
                <a:gd name="T85" fmla="*/ 4241 h 12588"/>
                <a:gd name="T86" fmla="*/ 7365 w 8068"/>
                <a:gd name="T87" fmla="*/ 3970 h 12588"/>
                <a:gd name="T88" fmla="*/ 7577 w 8068"/>
                <a:gd name="T89" fmla="*/ 3428 h 12588"/>
                <a:gd name="T90" fmla="*/ 7662 w 8068"/>
                <a:gd name="T91" fmla="*/ 3090 h 12588"/>
                <a:gd name="T92" fmla="*/ 7763 w 8068"/>
                <a:gd name="T93" fmla="*/ 2785 h 12588"/>
                <a:gd name="T94" fmla="*/ 7814 w 8068"/>
                <a:gd name="T95" fmla="*/ 2480 h 12588"/>
                <a:gd name="T96" fmla="*/ 7806 w 8068"/>
                <a:gd name="T97" fmla="*/ 2446 h 12588"/>
                <a:gd name="T98" fmla="*/ 7907 w 8068"/>
                <a:gd name="T99" fmla="*/ 2006 h 12588"/>
                <a:gd name="T100" fmla="*/ 7916 w 8068"/>
                <a:gd name="T101" fmla="*/ 1837 h 12588"/>
                <a:gd name="T102" fmla="*/ 7975 w 8068"/>
                <a:gd name="T103" fmla="*/ 1634 h 12588"/>
                <a:gd name="T104" fmla="*/ 8000 w 8068"/>
                <a:gd name="T105" fmla="*/ 1498 h 12588"/>
                <a:gd name="T106" fmla="*/ 7984 w 8068"/>
                <a:gd name="T107" fmla="*/ 1397 h 12588"/>
                <a:gd name="T108" fmla="*/ 8017 w 8068"/>
                <a:gd name="T109" fmla="*/ 1261 h 12588"/>
                <a:gd name="T110" fmla="*/ 8043 w 8068"/>
                <a:gd name="T111" fmla="*/ 847 h 12588"/>
                <a:gd name="T112" fmla="*/ 8068 w 8068"/>
                <a:gd name="T113" fmla="*/ 0 h 12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68" h="12588">
                  <a:moveTo>
                    <a:pt x="0" y="12588"/>
                  </a:moveTo>
                  <a:lnTo>
                    <a:pt x="288" y="12461"/>
                  </a:lnTo>
                  <a:lnTo>
                    <a:pt x="508" y="12325"/>
                  </a:lnTo>
                  <a:lnTo>
                    <a:pt x="779" y="12114"/>
                  </a:lnTo>
                  <a:lnTo>
                    <a:pt x="1007" y="11910"/>
                  </a:lnTo>
                  <a:lnTo>
                    <a:pt x="1261" y="11614"/>
                  </a:lnTo>
                  <a:lnTo>
                    <a:pt x="1397" y="11369"/>
                  </a:lnTo>
                  <a:lnTo>
                    <a:pt x="1439" y="11233"/>
                  </a:lnTo>
                  <a:lnTo>
                    <a:pt x="1499" y="11132"/>
                  </a:lnTo>
                  <a:lnTo>
                    <a:pt x="1685" y="10590"/>
                  </a:lnTo>
                  <a:lnTo>
                    <a:pt x="1736" y="10522"/>
                  </a:lnTo>
                  <a:lnTo>
                    <a:pt x="1769" y="10421"/>
                  </a:lnTo>
                  <a:lnTo>
                    <a:pt x="1854" y="10319"/>
                  </a:lnTo>
                  <a:lnTo>
                    <a:pt x="2015" y="10201"/>
                  </a:lnTo>
                  <a:lnTo>
                    <a:pt x="2514" y="10048"/>
                  </a:lnTo>
                  <a:lnTo>
                    <a:pt x="2743" y="9930"/>
                  </a:lnTo>
                  <a:lnTo>
                    <a:pt x="2878" y="9887"/>
                  </a:lnTo>
                  <a:lnTo>
                    <a:pt x="2912" y="9853"/>
                  </a:lnTo>
                  <a:lnTo>
                    <a:pt x="2997" y="9820"/>
                  </a:lnTo>
                  <a:lnTo>
                    <a:pt x="3132" y="9667"/>
                  </a:lnTo>
                  <a:lnTo>
                    <a:pt x="3217" y="9616"/>
                  </a:lnTo>
                  <a:lnTo>
                    <a:pt x="3285" y="9464"/>
                  </a:lnTo>
                  <a:lnTo>
                    <a:pt x="3395" y="9125"/>
                  </a:lnTo>
                  <a:lnTo>
                    <a:pt x="3454" y="8787"/>
                  </a:lnTo>
                  <a:lnTo>
                    <a:pt x="3522" y="8381"/>
                  </a:lnTo>
                  <a:lnTo>
                    <a:pt x="3573" y="8076"/>
                  </a:lnTo>
                  <a:lnTo>
                    <a:pt x="3607" y="8008"/>
                  </a:lnTo>
                  <a:lnTo>
                    <a:pt x="3928" y="7602"/>
                  </a:lnTo>
                  <a:lnTo>
                    <a:pt x="4606" y="7128"/>
                  </a:lnTo>
                  <a:lnTo>
                    <a:pt x="4987" y="6908"/>
                  </a:lnTo>
                  <a:lnTo>
                    <a:pt x="5173" y="6789"/>
                  </a:lnTo>
                  <a:lnTo>
                    <a:pt x="5444" y="6620"/>
                  </a:lnTo>
                  <a:lnTo>
                    <a:pt x="5774" y="6315"/>
                  </a:lnTo>
                  <a:lnTo>
                    <a:pt x="5884" y="6163"/>
                  </a:lnTo>
                  <a:lnTo>
                    <a:pt x="6053" y="5993"/>
                  </a:lnTo>
                  <a:lnTo>
                    <a:pt x="6155" y="5841"/>
                  </a:lnTo>
                  <a:lnTo>
                    <a:pt x="6248" y="5748"/>
                  </a:lnTo>
                  <a:lnTo>
                    <a:pt x="6383" y="5570"/>
                  </a:lnTo>
                  <a:lnTo>
                    <a:pt x="6451" y="5511"/>
                  </a:lnTo>
                  <a:lnTo>
                    <a:pt x="6959" y="4749"/>
                  </a:lnTo>
                  <a:lnTo>
                    <a:pt x="7001" y="4614"/>
                  </a:lnTo>
                  <a:lnTo>
                    <a:pt x="7137" y="4343"/>
                  </a:lnTo>
                  <a:lnTo>
                    <a:pt x="7222" y="4241"/>
                  </a:lnTo>
                  <a:lnTo>
                    <a:pt x="7365" y="3970"/>
                  </a:lnTo>
                  <a:lnTo>
                    <a:pt x="7577" y="3428"/>
                  </a:lnTo>
                  <a:lnTo>
                    <a:pt x="7662" y="3090"/>
                  </a:lnTo>
                  <a:lnTo>
                    <a:pt x="7763" y="2785"/>
                  </a:lnTo>
                  <a:lnTo>
                    <a:pt x="7814" y="2480"/>
                  </a:lnTo>
                  <a:lnTo>
                    <a:pt x="7806" y="2446"/>
                  </a:lnTo>
                  <a:lnTo>
                    <a:pt x="7907" y="2006"/>
                  </a:lnTo>
                  <a:lnTo>
                    <a:pt x="7916" y="1837"/>
                  </a:lnTo>
                  <a:lnTo>
                    <a:pt x="7975" y="1634"/>
                  </a:lnTo>
                  <a:lnTo>
                    <a:pt x="8000" y="1498"/>
                  </a:lnTo>
                  <a:lnTo>
                    <a:pt x="7984" y="1397"/>
                  </a:lnTo>
                  <a:lnTo>
                    <a:pt x="8017" y="1261"/>
                  </a:lnTo>
                  <a:lnTo>
                    <a:pt x="8043" y="847"/>
                  </a:lnTo>
                  <a:lnTo>
                    <a:pt x="8068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8" name="Freeform 304">
              <a:extLst>
                <a:ext uri="{FF2B5EF4-FFF2-40B4-BE49-F238E27FC236}">
                  <a16:creationId xmlns:a16="http://schemas.microsoft.com/office/drawing/2014/main" id="{2988605B-1D87-44E6-BCD1-C3ECA679E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2975"/>
              <a:ext cx="1293" cy="1550"/>
            </a:xfrm>
            <a:custGeom>
              <a:avLst/>
              <a:gdLst>
                <a:gd name="T0" fmla="*/ 102 w 7433"/>
                <a:gd name="T1" fmla="*/ 8643 h 8905"/>
                <a:gd name="T2" fmla="*/ 17 w 7433"/>
                <a:gd name="T3" fmla="*/ 8033 h 8905"/>
                <a:gd name="T4" fmla="*/ 237 w 7433"/>
                <a:gd name="T5" fmla="*/ 7695 h 8905"/>
                <a:gd name="T6" fmla="*/ 703 w 7433"/>
                <a:gd name="T7" fmla="*/ 7525 h 8905"/>
                <a:gd name="T8" fmla="*/ 974 w 7433"/>
                <a:gd name="T9" fmla="*/ 7441 h 8905"/>
                <a:gd name="T10" fmla="*/ 1194 w 7433"/>
                <a:gd name="T11" fmla="*/ 7373 h 8905"/>
                <a:gd name="T12" fmla="*/ 1321 w 7433"/>
                <a:gd name="T13" fmla="*/ 7331 h 8905"/>
                <a:gd name="T14" fmla="*/ 1685 w 7433"/>
                <a:gd name="T15" fmla="*/ 7204 h 8905"/>
                <a:gd name="T16" fmla="*/ 2083 w 7433"/>
                <a:gd name="T17" fmla="*/ 6992 h 8905"/>
                <a:gd name="T18" fmla="*/ 2193 w 7433"/>
                <a:gd name="T19" fmla="*/ 6594 h 8905"/>
                <a:gd name="T20" fmla="*/ 2066 w 7433"/>
                <a:gd name="T21" fmla="*/ 6188 h 8905"/>
                <a:gd name="T22" fmla="*/ 1854 w 7433"/>
                <a:gd name="T23" fmla="*/ 5612 h 8905"/>
                <a:gd name="T24" fmla="*/ 1880 w 7433"/>
                <a:gd name="T25" fmla="*/ 5274 h 8905"/>
                <a:gd name="T26" fmla="*/ 2151 w 7433"/>
                <a:gd name="T27" fmla="*/ 4977 h 8905"/>
                <a:gd name="T28" fmla="*/ 2913 w 7433"/>
                <a:gd name="T29" fmla="*/ 4647 h 8905"/>
                <a:gd name="T30" fmla="*/ 3505 w 7433"/>
                <a:gd name="T31" fmla="*/ 4546 h 8905"/>
                <a:gd name="T32" fmla="*/ 3818 w 7433"/>
                <a:gd name="T33" fmla="*/ 4402 h 8905"/>
                <a:gd name="T34" fmla="*/ 4047 w 7433"/>
                <a:gd name="T35" fmla="*/ 4232 h 8905"/>
                <a:gd name="T36" fmla="*/ 4149 w 7433"/>
                <a:gd name="T37" fmla="*/ 3911 h 8905"/>
                <a:gd name="T38" fmla="*/ 4106 w 7433"/>
                <a:gd name="T39" fmla="*/ 3538 h 8905"/>
                <a:gd name="T40" fmla="*/ 4081 w 7433"/>
                <a:gd name="T41" fmla="*/ 3234 h 8905"/>
                <a:gd name="T42" fmla="*/ 4072 w 7433"/>
                <a:gd name="T43" fmla="*/ 2895 h 8905"/>
                <a:gd name="T44" fmla="*/ 4055 w 7433"/>
                <a:gd name="T45" fmla="*/ 2116 h 8905"/>
                <a:gd name="T46" fmla="*/ 4055 w 7433"/>
                <a:gd name="T47" fmla="*/ 1642 h 8905"/>
                <a:gd name="T48" fmla="*/ 4081 w 7433"/>
                <a:gd name="T49" fmla="*/ 1067 h 8905"/>
                <a:gd name="T50" fmla="*/ 4242 w 7433"/>
                <a:gd name="T51" fmla="*/ 677 h 8905"/>
                <a:gd name="T52" fmla="*/ 4504 w 7433"/>
                <a:gd name="T53" fmla="*/ 398 h 8905"/>
                <a:gd name="T54" fmla="*/ 4961 w 7433"/>
                <a:gd name="T55" fmla="*/ 254 h 8905"/>
                <a:gd name="T56" fmla="*/ 5046 w 7433"/>
                <a:gd name="T57" fmla="*/ 220 h 8905"/>
                <a:gd name="T58" fmla="*/ 5402 w 7433"/>
                <a:gd name="T59" fmla="*/ 110 h 8905"/>
                <a:gd name="T60" fmla="*/ 5672 w 7433"/>
                <a:gd name="T61" fmla="*/ 68 h 8905"/>
                <a:gd name="T62" fmla="*/ 6265 w 7433"/>
                <a:gd name="T63" fmla="*/ 25 h 8905"/>
                <a:gd name="T64" fmla="*/ 6494 w 7433"/>
                <a:gd name="T65" fmla="*/ 8 h 8905"/>
                <a:gd name="T66" fmla="*/ 6849 w 7433"/>
                <a:gd name="T67" fmla="*/ 68 h 8905"/>
                <a:gd name="T68" fmla="*/ 7171 w 7433"/>
                <a:gd name="T69" fmla="*/ 220 h 8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33" h="8905">
                  <a:moveTo>
                    <a:pt x="195" y="8905"/>
                  </a:moveTo>
                  <a:lnTo>
                    <a:pt x="102" y="8643"/>
                  </a:lnTo>
                  <a:lnTo>
                    <a:pt x="0" y="8440"/>
                  </a:lnTo>
                  <a:lnTo>
                    <a:pt x="17" y="8033"/>
                  </a:lnTo>
                  <a:lnTo>
                    <a:pt x="110" y="7830"/>
                  </a:lnTo>
                  <a:lnTo>
                    <a:pt x="237" y="7695"/>
                  </a:lnTo>
                  <a:lnTo>
                    <a:pt x="474" y="7576"/>
                  </a:lnTo>
                  <a:lnTo>
                    <a:pt x="703" y="7525"/>
                  </a:lnTo>
                  <a:lnTo>
                    <a:pt x="788" y="7475"/>
                  </a:lnTo>
                  <a:lnTo>
                    <a:pt x="974" y="7441"/>
                  </a:lnTo>
                  <a:lnTo>
                    <a:pt x="1016" y="7407"/>
                  </a:lnTo>
                  <a:lnTo>
                    <a:pt x="1194" y="7373"/>
                  </a:lnTo>
                  <a:lnTo>
                    <a:pt x="1245" y="7339"/>
                  </a:lnTo>
                  <a:lnTo>
                    <a:pt x="1321" y="7331"/>
                  </a:lnTo>
                  <a:lnTo>
                    <a:pt x="1499" y="7238"/>
                  </a:lnTo>
                  <a:lnTo>
                    <a:pt x="1685" y="7204"/>
                  </a:lnTo>
                  <a:lnTo>
                    <a:pt x="1863" y="7128"/>
                  </a:lnTo>
                  <a:lnTo>
                    <a:pt x="2083" y="6992"/>
                  </a:lnTo>
                  <a:lnTo>
                    <a:pt x="2193" y="6831"/>
                  </a:lnTo>
                  <a:lnTo>
                    <a:pt x="2193" y="6594"/>
                  </a:lnTo>
                  <a:lnTo>
                    <a:pt x="2083" y="6323"/>
                  </a:lnTo>
                  <a:lnTo>
                    <a:pt x="2066" y="6188"/>
                  </a:lnTo>
                  <a:lnTo>
                    <a:pt x="1998" y="6053"/>
                  </a:lnTo>
                  <a:lnTo>
                    <a:pt x="1854" y="5612"/>
                  </a:lnTo>
                  <a:lnTo>
                    <a:pt x="1846" y="5409"/>
                  </a:lnTo>
                  <a:lnTo>
                    <a:pt x="1880" y="5274"/>
                  </a:lnTo>
                  <a:lnTo>
                    <a:pt x="1956" y="5138"/>
                  </a:lnTo>
                  <a:lnTo>
                    <a:pt x="2151" y="4977"/>
                  </a:lnTo>
                  <a:lnTo>
                    <a:pt x="2464" y="4800"/>
                  </a:lnTo>
                  <a:lnTo>
                    <a:pt x="2913" y="4647"/>
                  </a:lnTo>
                  <a:lnTo>
                    <a:pt x="3099" y="4639"/>
                  </a:lnTo>
                  <a:lnTo>
                    <a:pt x="3505" y="4546"/>
                  </a:lnTo>
                  <a:lnTo>
                    <a:pt x="3632" y="4470"/>
                  </a:lnTo>
                  <a:lnTo>
                    <a:pt x="3818" y="4402"/>
                  </a:lnTo>
                  <a:lnTo>
                    <a:pt x="3912" y="4351"/>
                  </a:lnTo>
                  <a:lnTo>
                    <a:pt x="4047" y="4232"/>
                  </a:lnTo>
                  <a:lnTo>
                    <a:pt x="4140" y="4046"/>
                  </a:lnTo>
                  <a:lnTo>
                    <a:pt x="4149" y="3911"/>
                  </a:lnTo>
                  <a:lnTo>
                    <a:pt x="4089" y="3572"/>
                  </a:lnTo>
                  <a:lnTo>
                    <a:pt x="4106" y="3538"/>
                  </a:lnTo>
                  <a:lnTo>
                    <a:pt x="4072" y="3335"/>
                  </a:lnTo>
                  <a:lnTo>
                    <a:pt x="4081" y="3234"/>
                  </a:lnTo>
                  <a:lnTo>
                    <a:pt x="4047" y="3030"/>
                  </a:lnTo>
                  <a:lnTo>
                    <a:pt x="4072" y="2895"/>
                  </a:lnTo>
                  <a:lnTo>
                    <a:pt x="4047" y="2692"/>
                  </a:lnTo>
                  <a:lnTo>
                    <a:pt x="4055" y="2116"/>
                  </a:lnTo>
                  <a:lnTo>
                    <a:pt x="4039" y="1981"/>
                  </a:lnTo>
                  <a:lnTo>
                    <a:pt x="4055" y="1642"/>
                  </a:lnTo>
                  <a:lnTo>
                    <a:pt x="4039" y="1371"/>
                  </a:lnTo>
                  <a:lnTo>
                    <a:pt x="4081" y="1067"/>
                  </a:lnTo>
                  <a:lnTo>
                    <a:pt x="4174" y="830"/>
                  </a:lnTo>
                  <a:lnTo>
                    <a:pt x="4242" y="677"/>
                  </a:lnTo>
                  <a:lnTo>
                    <a:pt x="4360" y="508"/>
                  </a:lnTo>
                  <a:lnTo>
                    <a:pt x="4504" y="398"/>
                  </a:lnTo>
                  <a:lnTo>
                    <a:pt x="4648" y="330"/>
                  </a:lnTo>
                  <a:lnTo>
                    <a:pt x="4961" y="254"/>
                  </a:lnTo>
                  <a:lnTo>
                    <a:pt x="4995" y="220"/>
                  </a:lnTo>
                  <a:lnTo>
                    <a:pt x="5046" y="220"/>
                  </a:lnTo>
                  <a:lnTo>
                    <a:pt x="5317" y="110"/>
                  </a:lnTo>
                  <a:lnTo>
                    <a:pt x="5402" y="110"/>
                  </a:lnTo>
                  <a:lnTo>
                    <a:pt x="5630" y="59"/>
                  </a:lnTo>
                  <a:lnTo>
                    <a:pt x="5672" y="68"/>
                  </a:lnTo>
                  <a:lnTo>
                    <a:pt x="5766" y="34"/>
                  </a:lnTo>
                  <a:lnTo>
                    <a:pt x="6265" y="25"/>
                  </a:lnTo>
                  <a:lnTo>
                    <a:pt x="6307" y="0"/>
                  </a:lnTo>
                  <a:lnTo>
                    <a:pt x="6494" y="8"/>
                  </a:lnTo>
                  <a:lnTo>
                    <a:pt x="6765" y="68"/>
                  </a:lnTo>
                  <a:lnTo>
                    <a:pt x="6849" y="68"/>
                  </a:lnTo>
                  <a:lnTo>
                    <a:pt x="6942" y="127"/>
                  </a:lnTo>
                  <a:lnTo>
                    <a:pt x="7171" y="220"/>
                  </a:lnTo>
                  <a:lnTo>
                    <a:pt x="7433" y="28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9" name="Freeform 305">
              <a:extLst>
                <a:ext uri="{FF2B5EF4-FFF2-40B4-BE49-F238E27FC236}">
                  <a16:creationId xmlns:a16="http://schemas.microsoft.com/office/drawing/2014/main" id="{701291D8-2BB7-4DBD-8BFA-6AB8160E7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10"/>
              <a:ext cx="1361" cy="1058"/>
            </a:xfrm>
            <a:custGeom>
              <a:avLst/>
              <a:gdLst>
                <a:gd name="T0" fmla="*/ 17 w 7822"/>
                <a:gd name="T1" fmla="*/ 0 h 6078"/>
                <a:gd name="T2" fmla="*/ 0 w 7822"/>
                <a:gd name="T3" fmla="*/ 356 h 6078"/>
                <a:gd name="T4" fmla="*/ 118 w 7822"/>
                <a:gd name="T5" fmla="*/ 847 h 6078"/>
                <a:gd name="T6" fmla="*/ 101 w 7822"/>
                <a:gd name="T7" fmla="*/ 982 h 6078"/>
                <a:gd name="T8" fmla="*/ 220 w 7822"/>
                <a:gd name="T9" fmla="*/ 1617 h 6078"/>
                <a:gd name="T10" fmla="*/ 228 w 7822"/>
                <a:gd name="T11" fmla="*/ 1803 h 6078"/>
                <a:gd name="T12" fmla="*/ 338 w 7822"/>
                <a:gd name="T13" fmla="*/ 2209 h 6078"/>
                <a:gd name="T14" fmla="*/ 440 w 7822"/>
                <a:gd name="T15" fmla="*/ 2430 h 6078"/>
                <a:gd name="T16" fmla="*/ 601 w 7822"/>
                <a:gd name="T17" fmla="*/ 2650 h 6078"/>
                <a:gd name="T18" fmla="*/ 872 w 7822"/>
                <a:gd name="T19" fmla="*/ 2946 h 6078"/>
                <a:gd name="T20" fmla="*/ 990 w 7822"/>
                <a:gd name="T21" fmla="*/ 3166 h 6078"/>
                <a:gd name="T22" fmla="*/ 1236 w 7822"/>
                <a:gd name="T23" fmla="*/ 3361 h 6078"/>
                <a:gd name="T24" fmla="*/ 1337 w 7822"/>
                <a:gd name="T25" fmla="*/ 3462 h 6078"/>
                <a:gd name="T26" fmla="*/ 1600 w 7822"/>
                <a:gd name="T27" fmla="*/ 3623 h 6078"/>
                <a:gd name="T28" fmla="*/ 1778 w 7822"/>
                <a:gd name="T29" fmla="*/ 3801 h 6078"/>
                <a:gd name="T30" fmla="*/ 1947 w 7822"/>
                <a:gd name="T31" fmla="*/ 4038 h 6078"/>
                <a:gd name="T32" fmla="*/ 2218 w 7822"/>
                <a:gd name="T33" fmla="*/ 4326 h 6078"/>
                <a:gd name="T34" fmla="*/ 2353 w 7822"/>
                <a:gd name="T35" fmla="*/ 4503 h 6078"/>
                <a:gd name="T36" fmla="*/ 2557 w 7822"/>
                <a:gd name="T37" fmla="*/ 4986 h 6078"/>
                <a:gd name="T38" fmla="*/ 2658 w 7822"/>
                <a:gd name="T39" fmla="*/ 5350 h 6078"/>
                <a:gd name="T40" fmla="*/ 2684 w 7822"/>
                <a:gd name="T41" fmla="*/ 5528 h 6078"/>
                <a:gd name="T42" fmla="*/ 2751 w 7822"/>
                <a:gd name="T43" fmla="*/ 5672 h 6078"/>
                <a:gd name="T44" fmla="*/ 2844 w 7822"/>
                <a:gd name="T45" fmla="*/ 5782 h 6078"/>
                <a:gd name="T46" fmla="*/ 2946 w 7822"/>
                <a:gd name="T47" fmla="*/ 5883 h 6078"/>
                <a:gd name="T48" fmla="*/ 3031 w 7822"/>
                <a:gd name="T49" fmla="*/ 5926 h 6078"/>
                <a:gd name="T50" fmla="*/ 3065 w 7822"/>
                <a:gd name="T51" fmla="*/ 5976 h 6078"/>
                <a:gd name="T52" fmla="*/ 3251 w 7822"/>
                <a:gd name="T53" fmla="*/ 6027 h 6078"/>
                <a:gd name="T54" fmla="*/ 3293 w 7822"/>
                <a:gd name="T55" fmla="*/ 6019 h 6078"/>
                <a:gd name="T56" fmla="*/ 3386 w 7822"/>
                <a:gd name="T57" fmla="*/ 6053 h 6078"/>
                <a:gd name="T58" fmla="*/ 3564 w 7822"/>
                <a:gd name="T59" fmla="*/ 6078 h 6078"/>
                <a:gd name="T60" fmla="*/ 3750 w 7822"/>
                <a:gd name="T61" fmla="*/ 6053 h 6078"/>
                <a:gd name="T62" fmla="*/ 3793 w 7822"/>
                <a:gd name="T63" fmla="*/ 6061 h 6078"/>
                <a:gd name="T64" fmla="*/ 4106 w 7822"/>
                <a:gd name="T65" fmla="*/ 5951 h 6078"/>
                <a:gd name="T66" fmla="*/ 4648 w 7822"/>
                <a:gd name="T67" fmla="*/ 5841 h 6078"/>
                <a:gd name="T68" fmla="*/ 4741 w 7822"/>
                <a:gd name="T69" fmla="*/ 5841 h 6078"/>
                <a:gd name="T70" fmla="*/ 5105 w 7822"/>
                <a:gd name="T71" fmla="*/ 5748 h 6078"/>
                <a:gd name="T72" fmla="*/ 5333 w 7822"/>
                <a:gd name="T73" fmla="*/ 5672 h 6078"/>
                <a:gd name="T74" fmla="*/ 5376 w 7822"/>
                <a:gd name="T75" fmla="*/ 5680 h 6078"/>
                <a:gd name="T76" fmla="*/ 5647 w 7822"/>
                <a:gd name="T77" fmla="*/ 5612 h 6078"/>
                <a:gd name="T78" fmla="*/ 5782 w 7822"/>
                <a:gd name="T79" fmla="*/ 5545 h 6078"/>
                <a:gd name="T80" fmla="*/ 5960 w 7822"/>
                <a:gd name="T81" fmla="*/ 5511 h 6078"/>
                <a:gd name="T82" fmla="*/ 6146 w 7822"/>
                <a:gd name="T83" fmla="*/ 5426 h 6078"/>
                <a:gd name="T84" fmla="*/ 6231 w 7822"/>
                <a:gd name="T85" fmla="*/ 5418 h 6078"/>
                <a:gd name="T86" fmla="*/ 6265 w 7822"/>
                <a:gd name="T87" fmla="*/ 5384 h 6078"/>
                <a:gd name="T88" fmla="*/ 6586 w 7822"/>
                <a:gd name="T89" fmla="*/ 5342 h 6078"/>
                <a:gd name="T90" fmla="*/ 6900 w 7822"/>
                <a:gd name="T91" fmla="*/ 5215 h 6078"/>
                <a:gd name="T92" fmla="*/ 6950 w 7822"/>
                <a:gd name="T93" fmla="*/ 5215 h 6078"/>
                <a:gd name="T94" fmla="*/ 6993 w 7822"/>
                <a:gd name="T95" fmla="*/ 5189 h 6078"/>
                <a:gd name="T96" fmla="*/ 7027 w 7822"/>
                <a:gd name="T97" fmla="*/ 5147 h 6078"/>
                <a:gd name="T98" fmla="*/ 7120 w 7822"/>
                <a:gd name="T99" fmla="*/ 5121 h 6078"/>
                <a:gd name="T100" fmla="*/ 7255 w 7822"/>
                <a:gd name="T101" fmla="*/ 5054 h 6078"/>
                <a:gd name="T102" fmla="*/ 7568 w 7822"/>
                <a:gd name="T103" fmla="*/ 4952 h 6078"/>
                <a:gd name="T104" fmla="*/ 7822 w 7822"/>
                <a:gd name="T105" fmla="*/ 4893 h 6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22" h="6078">
                  <a:moveTo>
                    <a:pt x="17" y="0"/>
                  </a:moveTo>
                  <a:lnTo>
                    <a:pt x="0" y="356"/>
                  </a:lnTo>
                  <a:lnTo>
                    <a:pt x="118" y="847"/>
                  </a:lnTo>
                  <a:lnTo>
                    <a:pt x="101" y="982"/>
                  </a:lnTo>
                  <a:lnTo>
                    <a:pt x="220" y="1617"/>
                  </a:lnTo>
                  <a:lnTo>
                    <a:pt x="228" y="1803"/>
                  </a:lnTo>
                  <a:lnTo>
                    <a:pt x="338" y="2209"/>
                  </a:lnTo>
                  <a:lnTo>
                    <a:pt x="440" y="2430"/>
                  </a:lnTo>
                  <a:lnTo>
                    <a:pt x="601" y="2650"/>
                  </a:lnTo>
                  <a:lnTo>
                    <a:pt x="872" y="2946"/>
                  </a:lnTo>
                  <a:lnTo>
                    <a:pt x="990" y="3166"/>
                  </a:lnTo>
                  <a:lnTo>
                    <a:pt x="1236" y="3361"/>
                  </a:lnTo>
                  <a:lnTo>
                    <a:pt x="1337" y="3462"/>
                  </a:lnTo>
                  <a:lnTo>
                    <a:pt x="1600" y="3623"/>
                  </a:lnTo>
                  <a:lnTo>
                    <a:pt x="1778" y="3801"/>
                  </a:lnTo>
                  <a:lnTo>
                    <a:pt x="1947" y="4038"/>
                  </a:lnTo>
                  <a:lnTo>
                    <a:pt x="2218" y="4326"/>
                  </a:lnTo>
                  <a:lnTo>
                    <a:pt x="2353" y="4503"/>
                  </a:lnTo>
                  <a:lnTo>
                    <a:pt x="2557" y="4986"/>
                  </a:lnTo>
                  <a:lnTo>
                    <a:pt x="2658" y="5350"/>
                  </a:lnTo>
                  <a:lnTo>
                    <a:pt x="2684" y="5528"/>
                  </a:lnTo>
                  <a:lnTo>
                    <a:pt x="2751" y="5672"/>
                  </a:lnTo>
                  <a:lnTo>
                    <a:pt x="2844" y="5782"/>
                  </a:lnTo>
                  <a:lnTo>
                    <a:pt x="2946" y="5883"/>
                  </a:lnTo>
                  <a:lnTo>
                    <a:pt x="3031" y="5926"/>
                  </a:lnTo>
                  <a:lnTo>
                    <a:pt x="3065" y="5976"/>
                  </a:lnTo>
                  <a:lnTo>
                    <a:pt x="3251" y="6027"/>
                  </a:lnTo>
                  <a:lnTo>
                    <a:pt x="3293" y="6019"/>
                  </a:lnTo>
                  <a:lnTo>
                    <a:pt x="3386" y="6053"/>
                  </a:lnTo>
                  <a:lnTo>
                    <a:pt x="3564" y="6078"/>
                  </a:lnTo>
                  <a:lnTo>
                    <a:pt x="3750" y="6053"/>
                  </a:lnTo>
                  <a:lnTo>
                    <a:pt x="3793" y="6061"/>
                  </a:lnTo>
                  <a:lnTo>
                    <a:pt x="4106" y="5951"/>
                  </a:lnTo>
                  <a:lnTo>
                    <a:pt x="4648" y="5841"/>
                  </a:lnTo>
                  <a:lnTo>
                    <a:pt x="4741" y="5841"/>
                  </a:lnTo>
                  <a:lnTo>
                    <a:pt x="5105" y="5748"/>
                  </a:lnTo>
                  <a:lnTo>
                    <a:pt x="5333" y="5672"/>
                  </a:lnTo>
                  <a:lnTo>
                    <a:pt x="5376" y="5680"/>
                  </a:lnTo>
                  <a:lnTo>
                    <a:pt x="5647" y="5612"/>
                  </a:lnTo>
                  <a:lnTo>
                    <a:pt x="5782" y="5545"/>
                  </a:lnTo>
                  <a:lnTo>
                    <a:pt x="5960" y="5511"/>
                  </a:lnTo>
                  <a:lnTo>
                    <a:pt x="6146" y="5426"/>
                  </a:lnTo>
                  <a:lnTo>
                    <a:pt x="6231" y="5418"/>
                  </a:lnTo>
                  <a:lnTo>
                    <a:pt x="6265" y="5384"/>
                  </a:lnTo>
                  <a:lnTo>
                    <a:pt x="6586" y="5342"/>
                  </a:lnTo>
                  <a:lnTo>
                    <a:pt x="6900" y="5215"/>
                  </a:lnTo>
                  <a:lnTo>
                    <a:pt x="6950" y="5215"/>
                  </a:lnTo>
                  <a:lnTo>
                    <a:pt x="6993" y="5189"/>
                  </a:lnTo>
                  <a:lnTo>
                    <a:pt x="7027" y="5147"/>
                  </a:lnTo>
                  <a:lnTo>
                    <a:pt x="7120" y="5121"/>
                  </a:lnTo>
                  <a:lnTo>
                    <a:pt x="7255" y="5054"/>
                  </a:lnTo>
                  <a:lnTo>
                    <a:pt x="7568" y="4952"/>
                  </a:lnTo>
                  <a:lnTo>
                    <a:pt x="7822" y="4893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0" name="Freeform 306">
              <a:extLst>
                <a:ext uri="{FF2B5EF4-FFF2-40B4-BE49-F238E27FC236}">
                  <a16:creationId xmlns:a16="http://schemas.microsoft.com/office/drawing/2014/main" id="{D8FC6A53-FB23-4853-ABEE-BDF27BF9F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975"/>
              <a:ext cx="91" cy="511"/>
            </a:xfrm>
            <a:custGeom>
              <a:avLst/>
              <a:gdLst>
                <a:gd name="T0" fmla="*/ 0 w 525"/>
                <a:gd name="T1" fmla="*/ 2937 h 2937"/>
                <a:gd name="T2" fmla="*/ 152 w 525"/>
                <a:gd name="T3" fmla="*/ 2819 h 2937"/>
                <a:gd name="T4" fmla="*/ 322 w 525"/>
                <a:gd name="T5" fmla="*/ 2616 h 2937"/>
                <a:gd name="T6" fmla="*/ 406 w 525"/>
                <a:gd name="T7" fmla="*/ 2446 h 2937"/>
                <a:gd name="T8" fmla="*/ 491 w 525"/>
                <a:gd name="T9" fmla="*/ 2108 h 2937"/>
                <a:gd name="T10" fmla="*/ 525 w 525"/>
                <a:gd name="T11" fmla="*/ 1735 h 2937"/>
                <a:gd name="T12" fmla="*/ 500 w 525"/>
                <a:gd name="T13" fmla="*/ 1668 h 2937"/>
                <a:gd name="T14" fmla="*/ 491 w 525"/>
                <a:gd name="T15" fmla="*/ 1490 h 2937"/>
                <a:gd name="T16" fmla="*/ 432 w 525"/>
                <a:gd name="T17" fmla="*/ 1354 h 2937"/>
                <a:gd name="T18" fmla="*/ 406 w 525"/>
                <a:gd name="T19" fmla="*/ 1016 h 2937"/>
                <a:gd name="T20" fmla="*/ 373 w 525"/>
                <a:gd name="T21" fmla="*/ 948 h 2937"/>
                <a:gd name="T22" fmla="*/ 356 w 525"/>
                <a:gd name="T23" fmla="*/ 779 h 2937"/>
                <a:gd name="T24" fmla="*/ 220 w 525"/>
                <a:gd name="T25" fmla="*/ 305 h 2937"/>
                <a:gd name="T26" fmla="*/ 119 w 525"/>
                <a:gd name="T27" fmla="*/ 68 h 2937"/>
                <a:gd name="T28" fmla="*/ 51 w 525"/>
                <a:gd name="T29" fmla="*/ 0 h 2937"/>
                <a:gd name="T30" fmla="*/ 0 w 525"/>
                <a:gd name="T31" fmla="*/ 0 h 2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5" h="2937">
                  <a:moveTo>
                    <a:pt x="0" y="2937"/>
                  </a:moveTo>
                  <a:lnTo>
                    <a:pt x="152" y="2819"/>
                  </a:lnTo>
                  <a:lnTo>
                    <a:pt x="322" y="2616"/>
                  </a:lnTo>
                  <a:lnTo>
                    <a:pt x="406" y="2446"/>
                  </a:lnTo>
                  <a:lnTo>
                    <a:pt x="491" y="2108"/>
                  </a:lnTo>
                  <a:lnTo>
                    <a:pt x="525" y="1735"/>
                  </a:lnTo>
                  <a:lnTo>
                    <a:pt x="500" y="1668"/>
                  </a:lnTo>
                  <a:lnTo>
                    <a:pt x="491" y="1490"/>
                  </a:lnTo>
                  <a:lnTo>
                    <a:pt x="432" y="1354"/>
                  </a:lnTo>
                  <a:lnTo>
                    <a:pt x="406" y="1016"/>
                  </a:lnTo>
                  <a:lnTo>
                    <a:pt x="373" y="948"/>
                  </a:lnTo>
                  <a:lnTo>
                    <a:pt x="356" y="779"/>
                  </a:lnTo>
                  <a:lnTo>
                    <a:pt x="220" y="305"/>
                  </a:lnTo>
                  <a:lnTo>
                    <a:pt x="119" y="68"/>
                  </a:lnTo>
                  <a:lnTo>
                    <a:pt x="51" y="0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1" name="Freeform 307">
              <a:extLst>
                <a:ext uri="{FF2B5EF4-FFF2-40B4-BE49-F238E27FC236}">
                  <a16:creationId xmlns:a16="http://schemas.microsoft.com/office/drawing/2014/main" id="{6271C028-C8AB-477B-9A2D-95719E773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"/>
              <a:ext cx="1461" cy="2227"/>
            </a:xfrm>
            <a:custGeom>
              <a:avLst/>
              <a:gdLst>
                <a:gd name="T0" fmla="*/ 8331 w 8398"/>
                <a:gd name="T1" fmla="*/ 330 h 12791"/>
                <a:gd name="T2" fmla="*/ 8305 w 8398"/>
                <a:gd name="T3" fmla="*/ 830 h 12791"/>
                <a:gd name="T4" fmla="*/ 8229 w 8398"/>
                <a:gd name="T5" fmla="*/ 1507 h 12791"/>
                <a:gd name="T6" fmla="*/ 8110 w 8398"/>
                <a:gd name="T7" fmla="*/ 2049 h 12791"/>
                <a:gd name="T8" fmla="*/ 8077 w 8398"/>
                <a:gd name="T9" fmla="*/ 2226 h 12791"/>
                <a:gd name="T10" fmla="*/ 8034 w 8398"/>
                <a:gd name="T11" fmla="*/ 2590 h 12791"/>
                <a:gd name="T12" fmla="*/ 7967 w 8398"/>
                <a:gd name="T13" fmla="*/ 2997 h 12791"/>
                <a:gd name="T14" fmla="*/ 7899 w 8398"/>
                <a:gd name="T15" fmla="*/ 3361 h 12791"/>
                <a:gd name="T16" fmla="*/ 7730 w 8398"/>
                <a:gd name="T17" fmla="*/ 3860 h 12791"/>
                <a:gd name="T18" fmla="*/ 7408 w 8398"/>
                <a:gd name="T19" fmla="*/ 4673 h 12791"/>
                <a:gd name="T20" fmla="*/ 7069 w 8398"/>
                <a:gd name="T21" fmla="*/ 5248 h 12791"/>
                <a:gd name="T22" fmla="*/ 7001 w 8398"/>
                <a:gd name="T23" fmla="*/ 5375 h 12791"/>
                <a:gd name="T24" fmla="*/ 6637 w 8398"/>
                <a:gd name="T25" fmla="*/ 5773 h 12791"/>
                <a:gd name="T26" fmla="*/ 6146 w 8398"/>
                <a:gd name="T27" fmla="*/ 6230 h 12791"/>
                <a:gd name="T28" fmla="*/ 6019 w 8398"/>
                <a:gd name="T29" fmla="*/ 6391 h 12791"/>
                <a:gd name="T30" fmla="*/ 5351 w 8398"/>
                <a:gd name="T31" fmla="*/ 6941 h 12791"/>
                <a:gd name="T32" fmla="*/ 4851 w 8398"/>
                <a:gd name="T33" fmla="*/ 7289 h 12791"/>
                <a:gd name="T34" fmla="*/ 4208 w 8398"/>
                <a:gd name="T35" fmla="*/ 7610 h 12791"/>
                <a:gd name="T36" fmla="*/ 3886 w 8398"/>
                <a:gd name="T37" fmla="*/ 8017 h 12791"/>
                <a:gd name="T38" fmla="*/ 3742 w 8398"/>
                <a:gd name="T39" fmla="*/ 8567 h 12791"/>
                <a:gd name="T40" fmla="*/ 3674 w 8398"/>
                <a:gd name="T41" fmla="*/ 9151 h 12791"/>
                <a:gd name="T42" fmla="*/ 3522 w 8398"/>
                <a:gd name="T43" fmla="*/ 9600 h 12791"/>
                <a:gd name="T44" fmla="*/ 3327 w 8398"/>
                <a:gd name="T45" fmla="*/ 9828 h 12791"/>
                <a:gd name="T46" fmla="*/ 2895 w 8398"/>
                <a:gd name="T47" fmla="*/ 10057 h 12791"/>
                <a:gd name="T48" fmla="*/ 2489 w 8398"/>
                <a:gd name="T49" fmla="*/ 10234 h 12791"/>
                <a:gd name="T50" fmla="*/ 2150 w 8398"/>
                <a:gd name="T51" fmla="*/ 10404 h 12791"/>
                <a:gd name="T52" fmla="*/ 1922 w 8398"/>
                <a:gd name="T53" fmla="*/ 10624 h 12791"/>
                <a:gd name="T54" fmla="*/ 1668 w 8398"/>
                <a:gd name="T55" fmla="*/ 11208 h 12791"/>
                <a:gd name="T56" fmla="*/ 1295 w 8398"/>
                <a:gd name="T57" fmla="*/ 11809 h 12791"/>
                <a:gd name="T58" fmla="*/ 1092 w 8398"/>
                <a:gd name="T59" fmla="*/ 12080 h 12791"/>
                <a:gd name="T60" fmla="*/ 770 w 8398"/>
                <a:gd name="T61" fmla="*/ 12325 h 12791"/>
                <a:gd name="T62" fmla="*/ 508 w 8398"/>
                <a:gd name="T63" fmla="*/ 12520 h 12791"/>
                <a:gd name="T64" fmla="*/ 195 w 8398"/>
                <a:gd name="T65" fmla="*/ 12698 h 12791"/>
                <a:gd name="T66" fmla="*/ 59 w 8398"/>
                <a:gd name="T67" fmla="*/ 12757 h 12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98" h="12791">
                  <a:moveTo>
                    <a:pt x="8398" y="0"/>
                  </a:moveTo>
                  <a:lnTo>
                    <a:pt x="8331" y="330"/>
                  </a:lnTo>
                  <a:lnTo>
                    <a:pt x="8297" y="508"/>
                  </a:lnTo>
                  <a:lnTo>
                    <a:pt x="8305" y="830"/>
                  </a:lnTo>
                  <a:lnTo>
                    <a:pt x="8263" y="1050"/>
                  </a:lnTo>
                  <a:lnTo>
                    <a:pt x="8229" y="1507"/>
                  </a:lnTo>
                  <a:lnTo>
                    <a:pt x="8178" y="1642"/>
                  </a:lnTo>
                  <a:lnTo>
                    <a:pt x="8110" y="2049"/>
                  </a:lnTo>
                  <a:lnTo>
                    <a:pt x="8110" y="2142"/>
                  </a:lnTo>
                  <a:lnTo>
                    <a:pt x="8077" y="2226"/>
                  </a:lnTo>
                  <a:lnTo>
                    <a:pt x="8077" y="2413"/>
                  </a:lnTo>
                  <a:lnTo>
                    <a:pt x="8034" y="2590"/>
                  </a:lnTo>
                  <a:lnTo>
                    <a:pt x="8034" y="2726"/>
                  </a:lnTo>
                  <a:lnTo>
                    <a:pt x="7967" y="2997"/>
                  </a:lnTo>
                  <a:lnTo>
                    <a:pt x="7967" y="3090"/>
                  </a:lnTo>
                  <a:lnTo>
                    <a:pt x="7899" y="3361"/>
                  </a:lnTo>
                  <a:lnTo>
                    <a:pt x="7746" y="3725"/>
                  </a:lnTo>
                  <a:lnTo>
                    <a:pt x="7730" y="3860"/>
                  </a:lnTo>
                  <a:lnTo>
                    <a:pt x="7636" y="4038"/>
                  </a:lnTo>
                  <a:lnTo>
                    <a:pt x="7408" y="4673"/>
                  </a:lnTo>
                  <a:lnTo>
                    <a:pt x="7188" y="5121"/>
                  </a:lnTo>
                  <a:lnTo>
                    <a:pt x="7069" y="5248"/>
                  </a:lnTo>
                  <a:lnTo>
                    <a:pt x="7061" y="5291"/>
                  </a:lnTo>
                  <a:lnTo>
                    <a:pt x="7001" y="5375"/>
                  </a:lnTo>
                  <a:lnTo>
                    <a:pt x="6756" y="5612"/>
                  </a:lnTo>
                  <a:lnTo>
                    <a:pt x="6637" y="5773"/>
                  </a:lnTo>
                  <a:lnTo>
                    <a:pt x="6290" y="6120"/>
                  </a:lnTo>
                  <a:lnTo>
                    <a:pt x="6146" y="6230"/>
                  </a:lnTo>
                  <a:lnTo>
                    <a:pt x="6087" y="6324"/>
                  </a:lnTo>
                  <a:lnTo>
                    <a:pt x="6019" y="6391"/>
                  </a:lnTo>
                  <a:lnTo>
                    <a:pt x="5859" y="6501"/>
                  </a:lnTo>
                  <a:lnTo>
                    <a:pt x="5351" y="6941"/>
                  </a:lnTo>
                  <a:lnTo>
                    <a:pt x="5080" y="7128"/>
                  </a:lnTo>
                  <a:lnTo>
                    <a:pt x="4851" y="7289"/>
                  </a:lnTo>
                  <a:lnTo>
                    <a:pt x="4343" y="7526"/>
                  </a:lnTo>
                  <a:lnTo>
                    <a:pt x="4208" y="7610"/>
                  </a:lnTo>
                  <a:lnTo>
                    <a:pt x="3988" y="7839"/>
                  </a:lnTo>
                  <a:lnTo>
                    <a:pt x="3886" y="8017"/>
                  </a:lnTo>
                  <a:lnTo>
                    <a:pt x="3818" y="8203"/>
                  </a:lnTo>
                  <a:lnTo>
                    <a:pt x="3742" y="8567"/>
                  </a:lnTo>
                  <a:lnTo>
                    <a:pt x="3725" y="8838"/>
                  </a:lnTo>
                  <a:lnTo>
                    <a:pt x="3674" y="9151"/>
                  </a:lnTo>
                  <a:lnTo>
                    <a:pt x="3657" y="9286"/>
                  </a:lnTo>
                  <a:lnTo>
                    <a:pt x="3522" y="9600"/>
                  </a:lnTo>
                  <a:lnTo>
                    <a:pt x="3403" y="9760"/>
                  </a:lnTo>
                  <a:lnTo>
                    <a:pt x="3327" y="9828"/>
                  </a:lnTo>
                  <a:lnTo>
                    <a:pt x="3065" y="9997"/>
                  </a:lnTo>
                  <a:lnTo>
                    <a:pt x="2895" y="10057"/>
                  </a:lnTo>
                  <a:lnTo>
                    <a:pt x="2862" y="10090"/>
                  </a:lnTo>
                  <a:lnTo>
                    <a:pt x="2489" y="10234"/>
                  </a:lnTo>
                  <a:lnTo>
                    <a:pt x="2252" y="10370"/>
                  </a:lnTo>
                  <a:lnTo>
                    <a:pt x="2150" y="10404"/>
                  </a:lnTo>
                  <a:lnTo>
                    <a:pt x="1981" y="10539"/>
                  </a:lnTo>
                  <a:lnTo>
                    <a:pt x="1922" y="10624"/>
                  </a:lnTo>
                  <a:lnTo>
                    <a:pt x="1744" y="10979"/>
                  </a:lnTo>
                  <a:lnTo>
                    <a:pt x="1668" y="11208"/>
                  </a:lnTo>
                  <a:lnTo>
                    <a:pt x="1448" y="11614"/>
                  </a:lnTo>
                  <a:lnTo>
                    <a:pt x="1295" y="11809"/>
                  </a:lnTo>
                  <a:lnTo>
                    <a:pt x="1211" y="11944"/>
                  </a:lnTo>
                  <a:lnTo>
                    <a:pt x="1092" y="12080"/>
                  </a:lnTo>
                  <a:lnTo>
                    <a:pt x="999" y="12139"/>
                  </a:lnTo>
                  <a:lnTo>
                    <a:pt x="770" y="12325"/>
                  </a:lnTo>
                  <a:lnTo>
                    <a:pt x="533" y="12486"/>
                  </a:lnTo>
                  <a:lnTo>
                    <a:pt x="508" y="12520"/>
                  </a:lnTo>
                  <a:lnTo>
                    <a:pt x="330" y="12655"/>
                  </a:lnTo>
                  <a:lnTo>
                    <a:pt x="195" y="12698"/>
                  </a:lnTo>
                  <a:lnTo>
                    <a:pt x="127" y="12749"/>
                  </a:lnTo>
                  <a:lnTo>
                    <a:pt x="59" y="12757"/>
                  </a:lnTo>
                  <a:lnTo>
                    <a:pt x="0" y="1279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2" name="Freeform 308">
              <a:extLst>
                <a:ext uri="{FF2B5EF4-FFF2-40B4-BE49-F238E27FC236}">
                  <a16:creationId xmlns:a16="http://schemas.microsoft.com/office/drawing/2014/main" id="{D472D87C-837B-48D1-B3EB-28064037E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953"/>
              <a:ext cx="1340" cy="1572"/>
            </a:xfrm>
            <a:custGeom>
              <a:avLst/>
              <a:gdLst>
                <a:gd name="T0" fmla="*/ 7645 w 7704"/>
                <a:gd name="T1" fmla="*/ 169 h 9032"/>
                <a:gd name="T2" fmla="*/ 7205 w 7704"/>
                <a:gd name="T3" fmla="*/ 68 h 9032"/>
                <a:gd name="T4" fmla="*/ 6934 w 7704"/>
                <a:gd name="T5" fmla="*/ 25 h 9032"/>
                <a:gd name="T6" fmla="*/ 6765 w 7704"/>
                <a:gd name="T7" fmla="*/ 17 h 9032"/>
                <a:gd name="T8" fmla="*/ 6663 w 7704"/>
                <a:gd name="T9" fmla="*/ 0 h 9032"/>
                <a:gd name="T10" fmla="*/ 5706 w 7704"/>
                <a:gd name="T11" fmla="*/ 34 h 9032"/>
                <a:gd name="T12" fmla="*/ 5232 w 7704"/>
                <a:gd name="T13" fmla="*/ 152 h 9032"/>
                <a:gd name="T14" fmla="*/ 4826 w 7704"/>
                <a:gd name="T15" fmla="*/ 330 h 9032"/>
                <a:gd name="T16" fmla="*/ 4657 w 7704"/>
                <a:gd name="T17" fmla="*/ 423 h 9032"/>
                <a:gd name="T18" fmla="*/ 4479 w 7704"/>
                <a:gd name="T19" fmla="*/ 567 h 9032"/>
                <a:gd name="T20" fmla="*/ 4318 w 7704"/>
                <a:gd name="T21" fmla="*/ 762 h 9032"/>
                <a:gd name="T22" fmla="*/ 4106 w 7704"/>
                <a:gd name="T23" fmla="*/ 1676 h 9032"/>
                <a:gd name="T24" fmla="*/ 4056 w 7704"/>
                <a:gd name="T25" fmla="*/ 2133 h 9032"/>
                <a:gd name="T26" fmla="*/ 4039 w 7704"/>
                <a:gd name="T27" fmla="*/ 2446 h 9032"/>
                <a:gd name="T28" fmla="*/ 4106 w 7704"/>
                <a:gd name="T29" fmla="*/ 3081 h 9032"/>
                <a:gd name="T30" fmla="*/ 4115 w 7704"/>
                <a:gd name="T31" fmla="*/ 3445 h 9032"/>
                <a:gd name="T32" fmla="*/ 4149 w 7704"/>
                <a:gd name="T33" fmla="*/ 3716 h 9032"/>
                <a:gd name="T34" fmla="*/ 4191 w 7704"/>
                <a:gd name="T35" fmla="*/ 4029 h 9032"/>
                <a:gd name="T36" fmla="*/ 4039 w 7704"/>
                <a:gd name="T37" fmla="*/ 4326 h 9032"/>
                <a:gd name="T38" fmla="*/ 3734 w 7704"/>
                <a:gd name="T39" fmla="*/ 4495 h 9032"/>
                <a:gd name="T40" fmla="*/ 3116 w 7704"/>
                <a:gd name="T41" fmla="*/ 4673 h 9032"/>
                <a:gd name="T42" fmla="*/ 2947 w 7704"/>
                <a:gd name="T43" fmla="*/ 4732 h 9032"/>
                <a:gd name="T44" fmla="*/ 2574 w 7704"/>
                <a:gd name="T45" fmla="*/ 4842 h 9032"/>
                <a:gd name="T46" fmla="*/ 2032 w 7704"/>
                <a:gd name="T47" fmla="*/ 5138 h 9032"/>
                <a:gd name="T48" fmla="*/ 1880 w 7704"/>
                <a:gd name="T49" fmla="*/ 5545 h 9032"/>
                <a:gd name="T50" fmla="*/ 1990 w 7704"/>
                <a:gd name="T51" fmla="*/ 6137 h 9032"/>
                <a:gd name="T52" fmla="*/ 2185 w 7704"/>
                <a:gd name="T53" fmla="*/ 6544 h 9032"/>
                <a:gd name="T54" fmla="*/ 2235 w 7704"/>
                <a:gd name="T55" fmla="*/ 6814 h 9032"/>
                <a:gd name="T56" fmla="*/ 2100 w 7704"/>
                <a:gd name="T57" fmla="*/ 7051 h 9032"/>
                <a:gd name="T58" fmla="*/ 1465 w 7704"/>
                <a:gd name="T59" fmla="*/ 7297 h 9032"/>
                <a:gd name="T60" fmla="*/ 1092 w 7704"/>
                <a:gd name="T61" fmla="*/ 7407 h 9032"/>
                <a:gd name="T62" fmla="*/ 889 w 7704"/>
                <a:gd name="T63" fmla="*/ 7466 h 9032"/>
                <a:gd name="T64" fmla="*/ 618 w 7704"/>
                <a:gd name="T65" fmla="*/ 7525 h 9032"/>
                <a:gd name="T66" fmla="*/ 415 w 7704"/>
                <a:gd name="T67" fmla="*/ 7602 h 9032"/>
                <a:gd name="T68" fmla="*/ 119 w 7704"/>
                <a:gd name="T69" fmla="*/ 7873 h 9032"/>
                <a:gd name="T70" fmla="*/ 0 w 7704"/>
                <a:gd name="T71" fmla="*/ 8279 h 9032"/>
                <a:gd name="T72" fmla="*/ 153 w 7704"/>
                <a:gd name="T73" fmla="*/ 9032 h 9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04" h="9032">
                  <a:moveTo>
                    <a:pt x="7704" y="186"/>
                  </a:moveTo>
                  <a:lnTo>
                    <a:pt x="7645" y="169"/>
                  </a:lnTo>
                  <a:lnTo>
                    <a:pt x="7510" y="127"/>
                  </a:lnTo>
                  <a:lnTo>
                    <a:pt x="7205" y="68"/>
                  </a:lnTo>
                  <a:lnTo>
                    <a:pt x="7171" y="51"/>
                  </a:lnTo>
                  <a:lnTo>
                    <a:pt x="6934" y="25"/>
                  </a:lnTo>
                  <a:lnTo>
                    <a:pt x="6866" y="34"/>
                  </a:lnTo>
                  <a:lnTo>
                    <a:pt x="6765" y="17"/>
                  </a:lnTo>
                  <a:lnTo>
                    <a:pt x="6731" y="25"/>
                  </a:lnTo>
                  <a:lnTo>
                    <a:pt x="6663" y="0"/>
                  </a:lnTo>
                  <a:lnTo>
                    <a:pt x="6045" y="0"/>
                  </a:lnTo>
                  <a:lnTo>
                    <a:pt x="5706" y="34"/>
                  </a:lnTo>
                  <a:lnTo>
                    <a:pt x="5402" y="135"/>
                  </a:lnTo>
                  <a:lnTo>
                    <a:pt x="5232" y="152"/>
                  </a:lnTo>
                  <a:lnTo>
                    <a:pt x="5063" y="203"/>
                  </a:lnTo>
                  <a:lnTo>
                    <a:pt x="4826" y="330"/>
                  </a:lnTo>
                  <a:lnTo>
                    <a:pt x="4691" y="381"/>
                  </a:lnTo>
                  <a:lnTo>
                    <a:pt x="4657" y="423"/>
                  </a:lnTo>
                  <a:lnTo>
                    <a:pt x="4513" y="516"/>
                  </a:lnTo>
                  <a:lnTo>
                    <a:pt x="4479" y="567"/>
                  </a:lnTo>
                  <a:lnTo>
                    <a:pt x="4411" y="626"/>
                  </a:lnTo>
                  <a:lnTo>
                    <a:pt x="4318" y="762"/>
                  </a:lnTo>
                  <a:lnTo>
                    <a:pt x="4242" y="999"/>
                  </a:lnTo>
                  <a:lnTo>
                    <a:pt x="4106" y="1676"/>
                  </a:lnTo>
                  <a:lnTo>
                    <a:pt x="4106" y="1905"/>
                  </a:lnTo>
                  <a:lnTo>
                    <a:pt x="4056" y="2133"/>
                  </a:lnTo>
                  <a:lnTo>
                    <a:pt x="4056" y="2353"/>
                  </a:lnTo>
                  <a:lnTo>
                    <a:pt x="4039" y="2446"/>
                  </a:lnTo>
                  <a:lnTo>
                    <a:pt x="4047" y="2760"/>
                  </a:lnTo>
                  <a:lnTo>
                    <a:pt x="4106" y="3081"/>
                  </a:lnTo>
                  <a:lnTo>
                    <a:pt x="4081" y="3310"/>
                  </a:lnTo>
                  <a:lnTo>
                    <a:pt x="4115" y="3445"/>
                  </a:lnTo>
                  <a:lnTo>
                    <a:pt x="4123" y="3665"/>
                  </a:lnTo>
                  <a:lnTo>
                    <a:pt x="4149" y="3716"/>
                  </a:lnTo>
                  <a:lnTo>
                    <a:pt x="4149" y="3852"/>
                  </a:lnTo>
                  <a:lnTo>
                    <a:pt x="4191" y="4029"/>
                  </a:lnTo>
                  <a:lnTo>
                    <a:pt x="4106" y="4241"/>
                  </a:lnTo>
                  <a:lnTo>
                    <a:pt x="4039" y="4326"/>
                  </a:lnTo>
                  <a:lnTo>
                    <a:pt x="3903" y="4402"/>
                  </a:lnTo>
                  <a:lnTo>
                    <a:pt x="3734" y="4495"/>
                  </a:lnTo>
                  <a:lnTo>
                    <a:pt x="3260" y="4647"/>
                  </a:lnTo>
                  <a:lnTo>
                    <a:pt x="3116" y="4673"/>
                  </a:lnTo>
                  <a:lnTo>
                    <a:pt x="3048" y="4723"/>
                  </a:lnTo>
                  <a:lnTo>
                    <a:pt x="2947" y="4732"/>
                  </a:lnTo>
                  <a:lnTo>
                    <a:pt x="2879" y="4774"/>
                  </a:lnTo>
                  <a:lnTo>
                    <a:pt x="2574" y="4842"/>
                  </a:lnTo>
                  <a:lnTo>
                    <a:pt x="2235" y="4994"/>
                  </a:lnTo>
                  <a:lnTo>
                    <a:pt x="2032" y="5138"/>
                  </a:lnTo>
                  <a:lnTo>
                    <a:pt x="1931" y="5316"/>
                  </a:lnTo>
                  <a:lnTo>
                    <a:pt x="1880" y="5545"/>
                  </a:lnTo>
                  <a:lnTo>
                    <a:pt x="1888" y="5858"/>
                  </a:lnTo>
                  <a:lnTo>
                    <a:pt x="1990" y="6137"/>
                  </a:lnTo>
                  <a:lnTo>
                    <a:pt x="1998" y="6222"/>
                  </a:lnTo>
                  <a:lnTo>
                    <a:pt x="2185" y="6544"/>
                  </a:lnTo>
                  <a:lnTo>
                    <a:pt x="2227" y="6679"/>
                  </a:lnTo>
                  <a:lnTo>
                    <a:pt x="2235" y="6814"/>
                  </a:lnTo>
                  <a:lnTo>
                    <a:pt x="2201" y="6950"/>
                  </a:lnTo>
                  <a:lnTo>
                    <a:pt x="2100" y="7051"/>
                  </a:lnTo>
                  <a:lnTo>
                    <a:pt x="1812" y="7221"/>
                  </a:lnTo>
                  <a:lnTo>
                    <a:pt x="1465" y="7297"/>
                  </a:lnTo>
                  <a:lnTo>
                    <a:pt x="1431" y="7331"/>
                  </a:lnTo>
                  <a:lnTo>
                    <a:pt x="1092" y="7407"/>
                  </a:lnTo>
                  <a:lnTo>
                    <a:pt x="1025" y="7407"/>
                  </a:lnTo>
                  <a:lnTo>
                    <a:pt x="889" y="7466"/>
                  </a:lnTo>
                  <a:lnTo>
                    <a:pt x="822" y="7466"/>
                  </a:lnTo>
                  <a:lnTo>
                    <a:pt x="618" y="7525"/>
                  </a:lnTo>
                  <a:lnTo>
                    <a:pt x="483" y="7593"/>
                  </a:lnTo>
                  <a:lnTo>
                    <a:pt x="415" y="7602"/>
                  </a:lnTo>
                  <a:lnTo>
                    <a:pt x="246" y="7729"/>
                  </a:lnTo>
                  <a:lnTo>
                    <a:pt x="119" y="7873"/>
                  </a:lnTo>
                  <a:lnTo>
                    <a:pt x="77" y="7966"/>
                  </a:lnTo>
                  <a:lnTo>
                    <a:pt x="0" y="8279"/>
                  </a:lnTo>
                  <a:lnTo>
                    <a:pt x="0" y="8465"/>
                  </a:lnTo>
                  <a:lnTo>
                    <a:pt x="153" y="903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3" name="Freeform 309">
              <a:extLst>
                <a:ext uri="{FF2B5EF4-FFF2-40B4-BE49-F238E27FC236}">
                  <a16:creationId xmlns:a16="http://schemas.microsoft.com/office/drawing/2014/main" id="{085FCC5F-55C9-40A0-BFD6-AD631790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" y="10"/>
              <a:ext cx="1398" cy="1089"/>
            </a:xfrm>
            <a:custGeom>
              <a:avLst/>
              <a:gdLst>
                <a:gd name="T0" fmla="*/ 7890 w 8034"/>
                <a:gd name="T1" fmla="*/ 5147 h 6256"/>
                <a:gd name="T2" fmla="*/ 7145 w 8034"/>
                <a:gd name="T3" fmla="*/ 5418 h 6256"/>
                <a:gd name="T4" fmla="*/ 6942 w 8034"/>
                <a:gd name="T5" fmla="*/ 5477 h 6256"/>
                <a:gd name="T6" fmla="*/ 6604 w 8034"/>
                <a:gd name="T7" fmla="*/ 5570 h 6256"/>
                <a:gd name="T8" fmla="*/ 6265 w 8034"/>
                <a:gd name="T9" fmla="*/ 5672 h 6256"/>
                <a:gd name="T10" fmla="*/ 5893 w 8034"/>
                <a:gd name="T11" fmla="*/ 5782 h 6256"/>
                <a:gd name="T12" fmla="*/ 5655 w 8034"/>
                <a:gd name="T13" fmla="*/ 5849 h 6256"/>
                <a:gd name="T14" fmla="*/ 5520 w 8034"/>
                <a:gd name="T15" fmla="*/ 5883 h 6256"/>
                <a:gd name="T16" fmla="*/ 4944 w 8034"/>
                <a:gd name="T17" fmla="*/ 5985 h 6256"/>
                <a:gd name="T18" fmla="*/ 4369 w 8034"/>
                <a:gd name="T19" fmla="*/ 6120 h 6256"/>
                <a:gd name="T20" fmla="*/ 4064 w 8034"/>
                <a:gd name="T21" fmla="*/ 6180 h 6256"/>
                <a:gd name="T22" fmla="*/ 3691 w 8034"/>
                <a:gd name="T23" fmla="*/ 6197 h 6256"/>
                <a:gd name="T24" fmla="*/ 3480 w 8034"/>
                <a:gd name="T25" fmla="*/ 6256 h 6256"/>
                <a:gd name="T26" fmla="*/ 3141 w 8034"/>
                <a:gd name="T27" fmla="*/ 6163 h 6256"/>
                <a:gd name="T28" fmla="*/ 3090 w 8034"/>
                <a:gd name="T29" fmla="*/ 6129 h 6256"/>
                <a:gd name="T30" fmla="*/ 2701 w 8034"/>
                <a:gd name="T31" fmla="*/ 5824 h 6256"/>
                <a:gd name="T32" fmla="*/ 2557 w 8034"/>
                <a:gd name="T33" fmla="*/ 5485 h 6256"/>
                <a:gd name="T34" fmla="*/ 2388 w 8034"/>
                <a:gd name="T35" fmla="*/ 4944 h 6256"/>
                <a:gd name="T36" fmla="*/ 2345 w 8034"/>
                <a:gd name="T37" fmla="*/ 4707 h 6256"/>
                <a:gd name="T38" fmla="*/ 2066 w 8034"/>
                <a:gd name="T39" fmla="*/ 4165 h 6256"/>
                <a:gd name="T40" fmla="*/ 1643 w 8034"/>
                <a:gd name="T41" fmla="*/ 3767 h 6256"/>
                <a:gd name="T42" fmla="*/ 1524 w 8034"/>
                <a:gd name="T43" fmla="*/ 3691 h 6256"/>
                <a:gd name="T44" fmla="*/ 1346 w 8034"/>
                <a:gd name="T45" fmla="*/ 3564 h 6256"/>
                <a:gd name="T46" fmla="*/ 940 w 8034"/>
                <a:gd name="T47" fmla="*/ 3251 h 6256"/>
                <a:gd name="T48" fmla="*/ 644 w 8034"/>
                <a:gd name="T49" fmla="*/ 2929 h 6256"/>
                <a:gd name="T50" fmla="*/ 576 w 8034"/>
                <a:gd name="T51" fmla="*/ 2777 h 6256"/>
                <a:gd name="T52" fmla="*/ 440 w 8034"/>
                <a:gd name="T53" fmla="*/ 2396 h 6256"/>
                <a:gd name="T54" fmla="*/ 415 w 8034"/>
                <a:gd name="T55" fmla="*/ 2226 h 6256"/>
                <a:gd name="T56" fmla="*/ 296 w 8034"/>
                <a:gd name="T57" fmla="*/ 1617 h 6256"/>
                <a:gd name="T58" fmla="*/ 203 w 8034"/>
                <a:gd name="T59" fmla="*/ 1143 h 6256"/>
                <a:gd name="T60" fmla="*/ 161 w 8034"/>
                <a:gd name="T61" fmla="*/ 838 h 6256"/>
                <a:gd name="T62" fmla="*/ 127 w 8034"/>
                <a:gd name="T63" fmla="*/ 635 h 6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34" h="6256">
                  <a:moveTo>
                    <a:pt x="8034" y="5113"/>
                  </a:moveTo>
                  <a:lnTo>
                    <a:pt x="7890" y="5147"/>
                  </a:lnTo>
                  <a:lnTo>
                    <a:pt x="7586" y="5223"/>
                  </a:lnTo>
                  <a:lnTo>
                    <a:pt x="7145" y="5418"/>
                  </a:lnTo>
                  <a:lnTo>
                    <a:pt x="7044" y="5426"/>
                  </a:lnTo>
                  <a:lnTo>
                    <a:pt x="6942" y="5477"/>
                  </a:lnTo>
                  <a:lnTo>
                    <a:pt x="6875" y="5477"/>
                  </a:lnTo>
                  <a:lnTo>
                    <a:pt x="6604" y="5570"/>
                  </a:lnTo>
                  <a:lnTo>
                    <a:pt x="6536" y="5570"/>
                  </a:lnTo>
                  <a:lnTo>
                    <a:pt x="6265" y="5672"/>
                  </a:lnTo>
                  <a:lnTo>
                    <a:pt x="6130" y="5680"/>
                  </a:lnTo>
                  <a:lnTo>
                    <a:pt x="5893" y="5782"/>
                  </a:lnTo>
                  <a:lnTo>
                    <a:pt x="5791" y="5790"/>
                  </a:lnTo>
                  <a:lnTo>
                    <a:pt x="5655" y="5849"/>
                  </a:lnTo>
                  <a:lnTo>
                    <a:pt x="5554" y="5858"/>
                  </a:lnTo>
                  <a:lnTo>
                    <a:pt x="5520" y="5883"/>
                  </a:lnTo>
                  <a:lnTo>
                    <a:pt x="5012" y="5951"/>
                  </a:lnTo>
                  <a:lnTo>
                    <a:pt x="4944" y="5985"/>
                  </a:lnTo>
                  <a:lnTo>
                    <a:pt x="4707" y="6027"/>
                  </a:lnTo>
                  <a:lnTo>
                    <a:pt x="4369" y="6120"/>
                  </a:lnTo>
                  <a:lnTo>
                    <a:pt x="4335" y="6146"/>
                  </a:lnTo>
                  <a:lnTo>
                    <a:pt x="4064" y="6180"/>
                  </a:lnTo>
                  <a:lnTo>
                    <a:pt x="4030" y="6197"/>
                  </a:lnTo>
                  <a:lnTo>
                    <a:pt x="3691" y="6197"/>
                  </a:lnTo>
                  <a:lnTo>
                    <a:pt x="3547" y="6222"/>
                  </a:lnTo>
                  <a:lnTo>
                    <a:pt x="3480" y="6256"/>
                  </a:lnTo>
                  <a:lnTo>
                    <a:pt x="3277" y="6230"/>
                  </a:lnTo>
                  <a:lnTo>
                    <a:pt x="3141" y="6163"/>
                  </a:lnTo>
                  <a:lnTo>
                    <a:pt x="3107" y="6163"/>
                  </a:lnTo>
                  <a:lnTo>
                    <a:pt x="3090" y="6129"/>
                  </a:lnTo>
                  <a:lnTo>
                    <a:pt x="2828" y="5960"/>
                  </a:lnTo>
                  <a:lnTo>
                    <a:pt x="2701" y="5824"/>
                  </a:lnTo>
                  <a:lnTo>
                    <a:pt x="2692" y="5773"/>
                  </a:lnTo>
                  <a:lnTo>
                    <a:pt x="2557" y="5485"/>
                  </a:lnTo>
                  <a:lnTo>
                    <a:pt x="2548" y="5384"/>
                  </a:lnTo>
                  <a:lnTo>
                    <a:pt x="2388" y="4944"/>
                  </a:lnTo>
                  <a:lnTo>
                    <a:pt x="2388" y="4876"/>
                  </a:lnTo>
                  <a:lnTo>
                    <a:pt x="2345" y="4707"/>
                  </a:lnTo>
                  <a:lnTo>
                    <a:pt x="2193" y="4368"/>
                  </a:lnTo>
                  <a:lnTo>
                    <a:pt x="2066" y="4165"/>
                  </a:lnTo>
                  <a:lnTo>
                    <a:pt x="1829" y="3911"/>
                  </a:lnTo>
                  <a:lnTo>
                    <a:pt x="1643" y="3767"/>
                  </a:lnTo>
                  <a:lnTo>
                    <a:pt x="1549" y="3725"/>
                  </a:lnTo>
                  <a:lnTo>
                    <a:pt x="1524" y="3691"/>
                  </a:lnTo>
                  <a:lnTo>
                    <a:pt x="1380" y="3606"/>
                  </a:lnTo>
                  <a:lnTo>
                    <a:pt x="1346" y="3564"/>
                  </a:lnTo>
                  <a:lnTo>
                    <a:pt x="1075" y="3395"/>
                  </a:lnTo>
                  <a:lnTo>
                    <a:pt x="940" y="3251"/>
                  </a:lnTo>
                  <a:lnTo>
                    <a:pt x="830" y="3158"/>
                  </a:lnTo>
                  <a:lnTo>
                    <a:pt x="644" y="2929"/>
                  </a:lnTo>
                  <a:lnTo>
                    <a:pt x="635" y="2878"/>
                  </a:lnTo>
                  <a:lnTo>
                    <a:pt x="576" y="2777"/>
                  </a:lnTo>
                  <a:lnTo>
                    <a:pt x="534" y="2599"/>
                  </a:lnTo>
                  <a:lnTo>
                    <a:pt x="440" y="2396"/>
                  </a:lnTo>
                  <a:lnTo>
                    <a:pt x="415" y="2294"/>
                  </a:lnTo>
                  <a:lnTo>
                    <a:pt x="415" y="2226"/>
                  </a:lnTo>
                  <a:lnTo>
                    <a:pt x="339" y="1922"/>
                  </a:lnTo>
                  <a:lnTo>
                    <a:pt x="296" y="1617"/>
                  </a:lnTo>
                  <a:lnTo>
                    <a:pt x="212" y="1278"/>
                  </a:lnTo>
                  <a:lnTo>
                    <a:pt x="203" y="1143"/>
                  </a:lnTo>
                  <a:lnTo>
                    <a:pt x="169" y="1041"/>
                  </a:lnTo>
                  <a:lnTo>
                    <a:pt x="161" y="838"/>
                  </a:lnTo>
                  <a:lnTo>
                    <a:pt x="136" y="804"/>
                  </a:lnTo>
                  <a:lnTo>
                    <a:pt x="127" y="635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4" name="Freeform 310">
              <a:extLst>
                <a:ext uri="{FF2B5EF4-FFF2-40B4-BE49-F238E27FC236}">
                  <a16:creationId xmlns:a16="http://schemas.microsoft.com/office/drawing/2014/main" id="{5ACC2FA4-D2AD-48A9-BEAD-65CBCEDF5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3093"/>
              <a:ext cx="35" cy="337"/>
            </a:xfrm>
            <a:custGeom>
              <a:avLst/>
              <a:gdLst>
                <a:gd name="T0" fmla="*/ 0 w 203"/>
                <a:gd name="T1" fmla="*/ 0 h 1939"/>
                <a:gd name="T2" fmla="*/ 102 w 203"/>
                <a:gd name="T3" fmla="*/ 203 h 1939"/>
                <a:gd name="T4" fmla="*/ 93 w 203"/>
                <a:gd name="T5" fmla="*/ 254 h 1939"/>
                <a:gd name="T6" fmla="*/ 152 w 203"/>
                <a:gd name="T7" fmla="*/ 390 h 1939"/>
                <a:gd name="T8" fmla="*/ 169 w 203"/>
                <a:gd name="T9" fmla="*/ 610 h 1939"/>
                <a:gd name="T10" fmla="*/ 195 w 203"/>
                <a:gd name="T11" fmla="*/ 660 h 1939"/>
                <a:gd name="T12" fmla="*/ 203 w 203"/>
                <a:gd name="T13" fmla="*/ 974 h 1939"/>
                <a:gd name="T14" fmla="*/ 119 w 203"/>
                <a:gd name="T15" fmla="*/ 1702 h 1939"/>
                <a:gd name="T16" fmla="*/ 0 w 203"/>
                <a:gd name="T17" fmla="*/ 1939 h 1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1939">
                  <a:moveTo>
                    <a:pt x="0" y="0"/>
                  </a:moveTo>
                  <a:lnTo>
                    <a:pt x="102" y="203"/>
                  </a:lnTo>
                  <a:lnTo>
                    <a:pt x="93" y="254"/>
                  </a:lnTo>
                  <a:lnTo>
                    <a:pt x="152" y="390"/>
                  </a:lnTo>
                  <a:lnTo>
                    <a:pt x="169" y="610"/>
                  </a:lnTo>
                  <a:lnTo>
                    <a:pt x="195" y="660"/>
                  </a:lnTo>
                  <a:lnTo>
                    <a:pt x="203" y="974"/>
                  </a:lnTo>
                  <a:lnTo>
                    <a:pt x="119" y="1702"/>
                  </a:lnTo>
                  <a:lnTo>
                    <a:pt x="0" y="1939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5" name="Freeform 311">
              <a:extLst>
                <a:ext uri="{FF2B5EF4-FFF2-40B4-BE49-F238E27FC236}">
                  <a16:creationId xmlns:a16="http://schemas.microsoft.com/office/drawing/2014/main" id="{5F570C65-EAC8-4835-A7C1-A0DBDE084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10"/>
              <a:ext cx="3453" cy="2512"/>
            </a:xfrm>
            <a:custGeom>
              <a:avLst/>
              <a:gdLst>
                <a:gd name="T0" fmla="*/ 195 w 19844"/>
                <a:gd name="T1" fmla="*/ 13087 h 14425"/>
                <a:gd name="T2" fmla="*/ 737 w 19844"/>
                <a:gd name="T3" fmla="*/ 13062 h 14425"/>
                <a:gd name="T4" fmla="*/ 1414 w 19844"/>
                <a:gd name="T5" fmla="*/ 12690 h 14425"/>
                <a:gd name="T6" fmla="*/ 2811 w 19844"/>
                <a:gd name="T7" fmla="*/ 10895 h 14425"/>
                <a:gd name="T8" fmla="*/ 3454 w 19844"/>
                <a:gd name="T9" fmla="*/ 10184 h 14425"/>
                <a:gd name="T10" fmla="*/ 4275 w 19844"/>
                <a:gd name="T11" fmla="*/ 9617 h 14425"/>
                <a:gd name="T12" fmla="*/ 4030 w 19844"/>
                <a:gd name="T13" fmla="*/ 10836 h 14425"/>
                <a:gd name="T14" fmla="*/ 3971 w 19844"/>
                <a:gd name="T15" fmla="*/ 11877 h 14425"/>
                <a:gd name="T16" fmla="*/ 4157 w 19844"/>
                <a:gd name="T17" fmla="*/ 12825 h 14425"/>
                <a:gd name="T18" fmla="*/ 4572 w 19844"/>
                <a:gd name="T19" fmla="*/ 13655 h 14425"/>
                <a:gd name="T20" fmla="*/ 5410 w 19844"/>
                <a:gd name="T21" fmla="*/ 14332 h 14425"/>
                <a:gd name="T22" fmla="*/ 6316 w 19844"/>
                <a:gd name="T23" fmla="*/ 14374 h 14425"/>
                <a:gd name="T24" fmla="*/ 6866 w 19844"/>
                <a:gd name="T25" fmla="*/ 13722 h 14425"/>
                <a:gd name="T26" fmla="*/ 7086 w 19844"/>
                <a:gd name="T27" fmla="*/ 12808 h 14425"/>
                <a:gd name="T28" fmla="*/ 7408 w 19844"/>
                <a:gd name="T29" fmla="*/ 11962 h 14425"/>
                <a:gd name="T30" fmla="*/ 7882 w 19844"/>
                <a:gd name="T31" fmla="*/ 11648 h 14425"/>
                <a:gd name="T32" fmla="*/ 8449 w 19844"/>
                <a:gd name="T33" fmla="*/ 10565 h 14425"/>
                <a:gd name="T34" fmla="*/ 8534 w 19844"/>
                <a:gd name="T35" fmla="*/ 9414 h 14425"/>
                <a:gd name="T36" fmla="*/ 7975 w 19844"/>
                <a:gd name="T37" fmla="*/ 8753 h 14425"/>
                <a:gd name="T38" fmla="*/ 7357 w 19844"/>
                <a:gd name="T39" fmla="*/ 8499 h 14425"/>
                <a:gd name="T40" fmla="*/ 6570 w 19844"/>
                <a:gd name="T41" fmla="*/ 8330 h 14425"/>
                <a:gd name="T42" fmla="*/ 5520 w 19844"/>
                <a:gd name="T43" fmla="*/ 7991 h 14425"/>
                <a:gd name="T44" fmla="*/ 5012 w 19844"/>
                <a:gd name="T45" fmla="*/ 7974 h 14425"/>
                <a:gd name="T46" fmla="*/ 4631 w 19844"/>
                <a:gd name="T47" fmla="*/ 7932 h 14425"/>
                <a:gd name="T48" fmla="*/ 5037 w 19844"/>
                <a:gd name="T49" fmla="*/ 7255 h 14425"/>
                <a:gd name="T50" fmla="*/ 5571 w 19844"/>
                <a:gd name="T51" fmla="*/ 6789 h 14425"/>
                <a:gd name="T52" fmla="*/ 6129 w 19844"/>
                <a:gd name="T53" fmla="*/ 6417 h 14425"/>
                <a:gd name="T54" fmla="*/ 7238 w 19844"/>
                <a:gd name="T55" fmla="*/ 5757 h 14425"/>
                <a:gd name="T56" fmla="*/ 8339 w 19844"/>
                <a:gd name="T57" fmla="*/ 4792 h 14425"/>
                <a:gd name="T58" fmla="*/ 8602 w 19844"/>
                <a:gd name="T59" fmla="*/ 4140 h 14425"/>
                <a:gd name="T60" fmla="*/ 8957 w 19844"/>
                <a:gd name="T61" fmla="*/ 2921 h 14425"/>
                <a:gd name="T62" fmla="*/ 9330 w 19844"/>
                <a:gd name="T63" fmla="*/ 1566 h 14425"/>
                <a:gd name="T64" fmla="*/ 9482 w 19844"/>
                <a:gd name="T65" fmla="*/ 754 h 14425"/>
                <a:gd name="T66" fmla="*/ 9643 w 19844"/>
                <a:gd name="T67" fmla="*/ 0 h 14425"/>
                <a:gd name="T68" fmla="*/ 10185 w 19844"/>
                <a:gd name="T69" fmla="*/ 1558 h 14425"/>
                <a:gd name="T70" fmla="*/ 10803 w 19844"/>
                <a:gd name="T71" fmla="*/ 3547 h 14425"/>
                <a:gd name="T72" fmla="*/ 11328 w 19844"/>
                <a:gd name="T73" fmla="*/ 4309 h 14425"/>
                <a:gd name="T74" fmla="*/ 11852 w 19844"/>
                <a:gd name="T75" fmla="*/ 5012 h 14425"/>
                <a:gd name="T76" fmla="*/ 12242 w 19844"/>
                <a:gd name="T77" fmla="*/ 5401 h 14425"/>
                <a:gd name="T78" fmla="*/ 13495 w 19844"/>
                <a:gd name="T79" fmla="*/ 6281 h 14425"/>
                <a:gd name="T80" fmla="*/ 14138 w 19844"/>
                <a:gd name="T81" fmla="*/ 6866 h 14425"/>
                <a:gd name="T82" fmla="*/ 14773 w 19844"/>
                <a:gd name="T83" fmla="*/ 7416 h 14425"/>
                <a:gd name="T84" fmla="*/ 15848 w 19844"/>
                <a:gd name="T85" fmla="*/ 7551 h 14425"/>
                <a:gd name="T86" fmla="*/ 16720 w 19844"/>
                <a:gd name="T87" fmla="*/ 7204 h 14425"/>
                <a:gd name="T88" fmla="*/ 18016 w 19844"/>
                <a:gd name="T89" fmla="*/ 6425 h 14425"/>
                <a:gd name="T90" fmla="*/ 19328 w 19844"/>
                <a:gd name="T91" fmla="*/ 5790 h 14425"/>
                <a:gd name="T92" fmla="*/ 19413 w 19844"/>
                <a:gd name="T93" fmla="*/ 6256 h 14425"/>
                <a:gd name="T94" fmla="*/ 19057 w 19844"/>
                <a:gd name="T95" fmla="*/ 7331 h 14425"/>
                <a:gd name="T96" fmla="*/ 18778 w 19844"/>
                <a:gd name="T97" fmla="*/ 8279 h 14425"/>
                <a:gd name="T98" fmla="*/ 18922 w 19844"/>
                <a:gd name="T99" fmla="*/ 9456 h 14425"/>
                <a:gd name="T100" fmla="*/ 19734 w 19844"/>
                <a:gd name="T101" fmla="*/ 10649 h 14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44" h="14425">
                  <a:moveTo>
                    <a:pt x="0" y="13054"/>
                  </a:moveTo>
                  <a:lnTo>
                    <a:pt x="102" y="13062"/>
                  </a:lnTo>
                  <a:lnTo>
                    <a:pt x="152" y="13096"/>
                  </a:lnTo>
                  <a:lnTo>
                    <a:pt x="195" y="13087"/>
                  </a:lnTo>
                  <a:lnTo>
                    <a:pt x="423" y="13113"/>
                  </a:lnTo>
                  <a:lnTo>
                    <a:pt x="559" y="13096"/>
                  </a:lnTo>
                  <a:lnTo>
                    <a:pt x="643" y="13062"/>
                  </a:lnTo>
                  <a:lnTo>
                    <a:pt x="737" y="13062"/>
                  </a:lnTo>
                  <a:lnTo>
                    <a:pt x="923" y="13020"/>
                  </a:lnTo>
                  <a:lnTo>
                    <a:pt x="1101" y="12944"/>
                  </a:lnTo>
                  <a:lnTo>
                    <a:pt x="1270" y="12825"/>
                  </a:lnTo>
                  <a:lnTo>
                    <a:pt x="1414" y="12690"/>
                  </a:lnTo>
                  <a:lnTo>
                    <a:pt x="2218" y="11648"/>
                  </a:lnTo>
                  <a:lnTo>
                    <a:pt x="2548" y="11234"/>
                  </a:lnTo>
                  <a:lnTo>
                    <a:pt x="2616" y="11174"/>
                  </a:lnTo>
                  <a:lnTo>
                    <a:pt x="2811" y="10895"/>
                  </a:lnTo>
                  <a:lnTo>
                    <a:pt x="2912" y="10802"/>
                  </a:lnTo>
                  <a:lnTo>
                    <a:pt x="3065" y="10582"/>
                  </a:lnTo>
                  <a:lnTo>
                    <a:pt x="3268" y="10345"/>
                  </a:lnTo>
                  <a:lnTo>
                    <a:pt x="3454" y="10184"/>
                  </a:lnTo>
                  <a:lnTo>
                    <a:pt x="3573" y="10048"/>
                  </a:lnTo>
                  <a:lnTo>
                    <a:pt x="3920" y="9761"/>
                  </a:lnTo>
                  <a:lnTo>
                    <a:pt x="4123" y="9642"/>
                  </a:lnTo>
                  <a:lnTo>
                    <a:pt x="4275" y="9617"/>
                  </a:lnTo>
                  <a:lnTo>
                    <a:pt x="4301" y="9794"/>
                  </a:lnTo>
                  <a:lnTo>
                    <a:pt x="4165" y="10065"/>
                  </a:lnTo>
                  <a:lnTo>
                    <a:pt x="4098" y="10294"/>
                  </a:lnTo>
                  <a:lnTo>
                    <a:pt x="4030" y="10836"/>
                  </a:lnTo>
                  <a:lnTo>
                    <a:pt x="4030" y="11064"/>
                  </a:lnTo>
                  <a:lnTo>
                    <a:pt x="3988" y="11242"/>
                  </a:lnTo>
                  <a:lnTo>
                    <a:pt x="3971" y="11513"/>
                  </a:lnTo>
                  <a:lnTo>
                    <a:pt x="3971" y="11877"/>
                  </a:lnTo>
                  <a:lnTo>
                    <a:pt x="4004" y="12105"/>
                  </a:lnTo>
                  <a:lnTo>
                    <a:pt x="4004" y="12241"/>
                  </a:lnTo>
                  <a:lnTo>
                    <a:pt x="4106" y="12740"/>
                  </a:lnTo>
                  <a:lnTo>
                    <a:pt x="4157" y="12825"/>
                  </a:lnTo>
                  <a:lnTo>
                    <a:pt x="4199" y="13011"/>
                  </a:lnTo>
                  <a:lnTo>
                    <a:pt x="4436" y="13511"/>
                  </a:lnTo>
                  <a:lnTo>
                    <a:pt x="4496" y="13587"/>
                  </a:lnTo>
                  <a:lnTo>
                    <a:pt x="4572" y="13655"/>
                  </a:lnTo>
                  <a:lnTo>
                    <a:pt x="4614" y="13748"/>
                  </a:lnTo>
                  <a:lnTo>
                    <a:pt x="4775" y="13951"/>
                  </a:lnTo>
                  <a:lnTo>
                    <a:pt x="4970" y="14103"/>
                  </a:lnTo>
                  <a:lnTo>
                    <a:pt x="5410" y="14332"/>
                  </a:lnTo>
                  <a:lnTo>
                    <a:pt x="5638" y="14366"/>
                  </a:lnTo>
                  <a:lnTo>
                    <a:pt x="5723" y="14400"/>
                  </a:lnTo>
                  <a:lnTo>
                    <a:pt x="6087" y="14425"/>
                  </a:lnTo>
                  <a:lnTo>
                    <a:pt x="6316" y="14374"/>
                  </a:lnTo>
                  <a:lnTo>
                    <a:pt x="6485" y="14289"/>
                  </a:lnTo>
                  <a:lnTo>
                    <a:pt x="6629" y="14162"/>
                  </a:lnTo>
                  <a:lnTo>
                    <a:pt x="6790" y="13993"/>
                  </a:lnTo>
                  <a:lnTo>
                    <a:pt x="6866" y="13722"/>
                  </a:lnTo>
                  <a:lnTo>
                    <a:pt x="6858" y="13519"/>
                  </a:lnTo>
                  <a:lnTo>
                    <a:pt x="6968" y="13181"/>
                  </a:lnTo>
                  <a:lnTo>
                    <a:pt x="6993" y="13045"/>
                  </a:lnTo>
                  <a:lnTo>
                    <a:pt x="7086" y="12808"/>
                  </a:lnTo>
                  <a:lnTo>
                    <a:pt x="7103" y="12639"/>
                  </a:lnTo>
                  <a:lnTo>
                    <a:pt x="7188" y="12334"/>
                  </a:lnTo>
                  <a:lnTo>
                    <a:pt x="7230" y="12232"/>
                  </a:lnTo>
                  <a:lnTo>
                    <a:pt x="7408" y="11962"/>
                  </a:lnTo>
                  <a:lnTo>
                    <a:pt x="7594" y="11860"/>
                  </a:lnTo>
                  <a:lnTo>
                    <a:pt x="7772" y="11733"/>
                  </a:lnTo>
                  <a:lnTo>
                    <a:pt x="7840" y="11665"/>
                  </a:lnTo>
                  <a:lnTo>
                    <a:pt x="7882" y="11648"/>
                  </a:lnTo>
                  <a:lnTo>
                    <a:pt x="8161" y="11208"/>
                  </a:lnTo>
                  <a:lnTo>
                    <a:pt x="8339" y="10836"/>
                  </a:lnTo>
                  <a:lnTo>
                    <a:pt x="8348" y="10768"/>
                  </a:lnTo>
                  <a:lnTo>
                    <a:pt x="8449" y="10565"/>
                  </a:lnTo>
                  <a:lnTo>
                    <a:pt x="8508" y="10395"/>
                  </a:lnTo>
                  <a:lnTo>
                    <a:pt x="8576" y="9989"/>
                  </a:lnTo>
                  <a:lnTo>
                    <a:pt x="8568" y="9684"/>
                  </a:lnTo>
                  <a:lnTo>
                    <a:pt x="8534" y="9414"/>
                  </a:lnTo>
                  <a:lnTo>
                    <a:pt x="8483" y="9278"/>
                  </a:lnTo>
                  <a:lnTo>
                    <a:pt x="8407" y="9143"/>
                  </a:lnTo>
                  <a:lnTo>
                    <a:pt x="8212" y="8939"/>
                  </a:lnTo>
                  <a:lnTo>
                    <a:pt x="7975" y="8753"/>
                  </a:lnTo>
                  <a:lnTo>
                    <a:pt x="7696" y="8618"/>
                  </a:lnTo>
                  <a:lnTo>
                    <a:pt x="7594" y="8550"/>
                  </a:lnTo>
                  <a:lnTo>
                    <a:pt x="7391" y="8482"/>
                  </a:lnTo>
                  <a:lnTo>
                    <a:pt x="7357" y="8499"/>
                  </a:lnTo>
                  <a:lnTo>
                    <a:pt x="7018" y="8415"/>
                  </a:lnTo>
                  <a:lnTo>
                    <a:pt x="6985" y="8432"/>
                  </a:lnTo>
                  <a:lnTo>
                    <a:pt x="6747" y="8347"/>
                  </a:lnTo>
                  <a:lnTo>
                    <a:pt x="6570" y="8330"/>
                  </a:lnTo>
                  <a:lnTo>
                    <a:pt x="5892" y="8101"/>
                  </a:lnTo>
                  <a:lnTo>
                    <a:pt x="5757" y="8093"/>
                  </a:lnTo>
                  <a:lnTo>
                    <a:pt x="5689" y="8042"/>
                  </a:lnTo>
                  <a:lnTo>
                    <a:pt x="5520" y="7991"/>
                  </a:lnTo>
                  <a:lnTo>
                    <a:pt x="5317" y="7941"/>
                  </a:lnTo>
                  <a:lnTo>
                    <a:pt x="5114" y="7958"/>
                  </a:lnTo>
                  <a:lnTo>
                    <a:pt x="5046" y="7991"/>
                  </a:lnTo>
                  <a:lnTo>
                    <a:pt x="5012" y="7974"/>
                  </a:lnTo>
                  <a:lnTo>
                    <a:pt x="4876" y="8025"/>
                  </a:lnTo>
                  <a:lnTo>
                    <a:pt x="4809" y="8068"/>
                  </a:lnTo>
                  <a:lnTo>
                    <a:pt x="4707" y="8093"/>
                  </a:lnTo>
                  <a:lnTo>
                    <a:pt x="4631" y="7932"/>
                  </a:lnTo>
                  <a:lnTo>
                    <a:pt x="4716" y="7695"/>
                  </a:lnTo>
                  <a:lnTo>
                    <a:pt x="4851" y="7492"/>
                  </a:lnTo>
                  <a:lnTo>
                    <a:pt x="4970" y="7365"/>
                  </a:lnTo>
                  <a:lnTo>
                    <a:pt x="5037" y="7255"/>
                  </a:lnTo>
                  <a:lnTo>
                    <a:pt x="5080" y="7238"/>
                  </a:lnTo>
                  <a:lnTo>
                    <a:pt x="5122" y="7162"/>
                  </a:lnTo>
                  <a:lnTo>
                    <a:pt x="5410" y="6899"/>
                  </a:lnTo>
                  <a:lnTo>
                    <a:pt x="5571" y="6789"/>
                  </a:lnTo>
                  <a:lnTo>
                    <a:pt x="5647" y="6713"/>
                  </a:lnTo>
                  <a:lnTo>
                    <a:pt x="5782" y="6645"/>
                  </a:lnTo>
                  <a:lnTo>
                    <a:pt x="5994" y="6485"/>
                  </a:lnTo>
                  <a:lnTo>
                    <a:pt x="6129" y="6417"/>
                  </a:lnTo>
                  <a:lnTo>
                    <a:pt x="6383" y="6239"/>
                  </a:lnTo>
                  <a:lnTo>
                    <a:pt x="6502" y="6180"/>
                  </a:lnTo>
                  <a:lnTo>
                    <a:pt x="6993" y="5875"/>
                  </a:lnTo>
                  <a:lnTo>
                    <a:pt x="7238" y="5757"/>
                  </a:lnTo>
                  <a:lnTo>
                    <a:pt x="7806" y="5401"/>
                  </a:lnTo>
                  <a:lnTo>
                    <a:pt x="8000" y="5240"/>
                  </a:lnTo>
                  <a:lnTo>
                    <a:pt x="8161" y="5062"/>
                  </a:lnTo>
                  <a:lnTo>
                    <a:pt x="8339" y="4792"/>
                  </a:lnTo>
                  <a:lnTo>
                    <a:pt x="8466" y="4555"/>
                  </a:lnTo>
                  <a:lnTo>
                    <a:pt x="8542" y="4275"/>
                  </a:lnTo>
                  <a:lnTo>
                    <a:pt x="8568" y="4258"/>
                  </a:lnTo>
                  <a:lnTo>
                    <a:pt x="8602" y="4140"/>
                  </a:lnTo>
                  <a:lnTo>
                    <a:pt x="8610" y="3970"/>
                  </a:lnTo>
                  <a:lnTo>
                    <a:pt x="8906" y="3090"/>
                  </a:lnTo>
                  <a:lnTo>
                    <a:pt x="8906" y="3022"/>
                  </a:lnTo>
                  <a:lnTo>
                    <a:pt x="8957" y="2921"/>
                  </a:lnTo>
                  <a:lnTo>
                    <a:pt x="9093" y="2345"/>
                  </a:lnTo>
                  <a:lnTo>
                    <a:pt x="9152" y="2210"/>
                  </a:lnTo>
                  <a:lnTo>
                    <a:pt x="9186" y="2007"/>
                  </a:lnTo>
                  <a:lnTo>
                    <a:pt x="9330" y="1566"/>
                  </a:lnTo>
                  <a:lnTo>
                    <a:pt x="9330" y="1465"/>
                  </a:lnTo>
                  <a:lnTo>
                    <a:pt x="9380" y="1329"/>
                  </a:lnTo>
                  <a:lnTo>
                    <a:pt x="9380" y="1262"/>
                  </a:lnTo>
                  <a:lnTo>
                    <a:pt x="9482" y="754"/>
                  </a:lnTo>
                  <a:lnTo>
                    <a:pt x="9465" y="280"/>
                  </a:lnTo>
                  <a:lnTo>
                    <a:pt x="9516" y="76"/>
                  </a:lnTo>
                  <a:lnTo>
                    <a:pt x="9550" y="34"/>
                  </a:lnTo>
                  <a:lnTo>
                    <a:pt x="9643" y="0"/>
                  </a:lnTo>
                  <a:lnTo>
                    <a:pt x="9795" y="195"/>
                  </a:lnTo>
                  <a:lnTo>
                    <a:pt x="9829" y="381"/>
                  </a:lnTo>
                  <a:lnTo>
                    <a:pt x="10015" y="788"/>
                  </a:lnTo>
                  <a:lnTo>
                    <a:pt x="10185" y="1558"/>
                  </a:lnTo>
                  <a:lnTo>
                    <a:pt x="10227" y="1913"/>
                  </a:lnTo>
                  <a:lnTo>
                    <a:pt x="10456" y="2591"/>
                  </a:lnTo>
                  <a:lnTo>
                    <a:pt x="10540" y="2955"/>
                  </a:lnTo>
                  <a:lnTo>
                    <a:pt x="10803" y="3547"/>
                  </a:lnTo>
                  <a:lnTo>
                    <a:pt x="10964" y="3767"/>
                  </a:lnTo>
                  <a:lnTo>
                    <a:pt x="11031" y="3894"/>
                  </a:lnTo>
                  <a:lnTo>
                    <a:pt x="11209" y="4131"/>
                  </a:lnTo>
                  <a:lnTo>
                    <a:pt x="11328" y="4309"/>
                  </a:lnTo>
                  <a:lnTo>
                    <a:pt x="11336" y="4360"/>
                  </a:lnTo>
                  <a:lnTo>
                    <a:pt x="11514" y="4597"/>
                  </a:lnTo>
                  <a:lnTo>
                    <a:pt x="11649" y="4741"/>
                  </a:lnTo>
                  <a:lnTo>
                    <a:pt x="11852" y="5012"/>
                  </a:lnTo>
                  <a:lnTo>
                    <a:pt x="11971" y="5130"/>
                  </a:lnTo>
                  <a:lnTo>
                    <a:pt x="12013" y="5147"/>
                  </a:lnTo>
                  <a:lnTo>
                    <a:pt x="12039" y="5198"/>
                  </a:lnTo>
                  <a:lnTo>
                    <a:pt x="12242" y="5401"/>
                  </a:lnTo>
                  <a:lnTo>
                    <a:pt x="12462" y="5579"/>
                  </a:lnTo>
                  <a:lnTo>
                    <a:pt x="12682" y="5790"/>
                  </a:lnTo>
                  <a:lnTo>
                    <a:pt x="12911" y="5985"/>
                  </a:lnTo>
                  <a:lnTo>
                    <a:pt x="13495" y="6281"/>
                  </a:lnTo>
                  <a:lnTo>
                    <a:pt x="13740" y="6451"/>
                  </a:lnTo>
                  <a:lnTo>
                    <a:pt x="13910" y="6620"/>
                  </a:lnTo>
                  <a:lnTo>
                    <a:pt x="14028" y="6781"/>
                  </a:lnTo>
                  <a:lnTo>
                    <a:pt x="14138" y="6866"/>
                  </a:lnTo>
                  <a:lnTo>
                    <a:pt x="14231" y="6984"/>
                  </a:lnTo>
                  <a:lnTo>
                    <a:pt x="14341" y="7086"/>
                  </a:lnTo>
                  <a:lnTo>
                    <a:pt x="14367" y="7128"/>
                  </a:lnTo>
                  <a:lnTo>
                    <a:pt x="14773" y="7416"/>
                  </a:lnTo>
                  <a:lnTo>
                    <a:pt x="14985" y="7517"/>
                  </a:lnTo>
                  <a:lnTo>
                    <a:pt x="15535" y="7602"/>
                  </a:lnTo>
                  <a:lnTo>
                    <a:pt x="15755" y="7551"/>
                  </a:lnTo>
                  <a:lnTo>
                    <a:pt x="15848" y="7551"/>
                  </a:lnTo>
                  <a:lnTo>
                    <a:pt x="16119" y="7467"/>
                  </a:lnTo>
                  <a:lnTo>
                    <a:pt x="16255" y="7458"/>
                  </a:lnTo>
                  <a:lnTo>
                    <a:pt x="16560" y="7323"/>
                  </a:lnTo>
                  <a:lnTo>
                    <a:pt x="16720" y="7204"/>
                  </a:lnTo>
                  <a:lnTo>
                    <a:pt x="16805" y="7170"/>
                  </a:lnTo>
                  <a:lnTo>
                    <a:pt x="17059" y="6993"/>
                  </a:lnTo>
                  <a:lnTo>
                    <a:pt x="17491" y="6764"/>
                  </a:lnTo>
                  <a:lnTo>
                    <a:pt x="18016" y="6425"/>
                  </a:lnTo>
                  <a:lnTo>
                    <a:pt x="18244" y="6349"/>
                  </a:lnTo>
                  <a:lnTo>
                    <a:pt x="18515" y="6214"/>
                  </a:lnTo>
                  <a:lnTo>
                    <a:pt x="18786" y="6121"/>
                  </a:lnTo>
                  <a:lnTo>
                    <a:pt x="19328" y="5790"/>
                  </a:lnTo>
                  <a:lnTo>
                    <a:pt x="19353" y="5816"/>
                  </a:lnTo>
                  <a:lnTo>
                    <a:pt x="19480" y="5850"/>
                  </a:lnTo>
                  <a:lnTo>
                    <a:pt x="19497" y="5917"/>
                  </a:lnTo>
                  <a:lnTo>
                    <a:pt x="19413" y="6256"/>
                  </a:lnTo>
                  <a:lnTo>
                    <a:pt x="19277" y="6561"/>
                  </a:lnTo>
                  <a:lnTo>
                    <a:pt x="19277" y="6612"/>
                  </a:lnTo>
                  <a:lnTo>
                    <a:pt x="19108" y="7060"/>
                  </a:lnTo>
                  <a:lnTo>
                    <a:pt x="19057" y="7331"/>
                  </a:lnTo>
                  <a:lnTo>
                    <a:pt x="18913" y="7737"/>
                  </a:lnTo>
                  <a:lnTo>
                    <a:pt x="18888" y="7873"/>
                  </a:lnTo>
                  <a:lnTo>
                    <a:pt x="18803" y="8144"/>
                  </a:lnTo>
                  <a:lnTo>
                    <a:pt x="18778" y="8279"/>
                  </a:lnTo>
                  <a:lnTo>
                    <a:pt x="18769" y="8736"/>
                  </a:lnTo>
                  <a:lnTo>
                    <a:pt x="18812" y="9050"/>
                  </a:lnTo>
                  <a:lnTo>
                    <a:pt x="18879" y="9236"/>
                  </a:lnTo>
                  <a:lnTo>
                    <a:pt x="18922" y="9456"/>
                  </a:lnTo>
                  <a:lnTo>
                    <a:pt x="19023" y="9727"/>
                  </a:lnTo>
                  <a:lnTo>
                    <a:pt x="19142" y="9955"/>
                  </a:lnTo>
                  <a:lnTo>
                    <a:pt x="19447" y="10387"/>
                  </a:lnTo>
                  <a:lnTo>
                    <a:pt x="19734" y="10649"/>
                  </a:lnTo>
                  <a:lnTo>
                    <a:pt x="19844" y="1070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6" name="Freeform 312">
              <a:extLst>
                <a:ext uri="{FF2B5EF4-FFF2-40B4-BE49-F238E27FC236}">
                  <a16:creationId xmlns:a16="http://schemas.microsoft.com/office/drawing/2014/main" id="{014F444B-B76D-4E0C-82D8-2E456FDB8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" y="2576"/>
              <a:ext cx="2132" cy="1949"/>
            </a:xfrm>
            <a:custGeom>
              <a:avLst/>
              <a:gdLst>
                <a:gd name="T0" fmla="*/ 144 w 12250"/>
                <a:gd name="T1" fmla="*/ 10886 h 11199"/>
                <a:gd name="T2" fmla="*/ 390 w 12250"/>
                <a:gd name="T3" fmla="*/ 10378 h 11199"/>
                <a:gd name="T4" fmla="*/ 838 w 12250"/>
                <a:gd name="T5" fmla="*/ 9735 h 11199"/>
                <a:gd name="T6" fmla="*/ 1041 w 12250"/>
                <a:gd name="T7" fmla="*/ 9498 h 11199"/>
                <a:gd name="T8" fmla="*/ 1380 w 12250"/>
                <a:gd name="T9" fmla="*/ 9227 h 11199"/>
                <a:gd name="T10" fmla="*/ 1829 w 12250"/>
                <a:gd name="T11" fmla="*/ 9083 h 11199"/>
                <a:gd name="T12" fmla="*/ 2057 w 12250"/>
                <a:gd name="T13" fmla="*/ 9015 h 11199"/>
                <a:gd name="T14" fmla="*/ 2726 w 12250"/>
                <a:gd name="T15" fmla="*/ 8880 h 11199"/>
                <a:gd name="T16" fmla="*/ 3132 w 12250"/>
                <a:gd name="T17" fmla="*/ 8711 h 11199"/>
                <a:gd name="T18" fmla="*/ 3336 w 12250"/>
                <a:gd name="T19" fmla="*/ 8482 h 11199"/>
                <a:gd name="T20" fmla="*/ 3437 w 12250"/>
                <a:gd name="T21" fmla="*/ 8143 h 11199"/>
                <a:gd name="T22" fmla="*/ 3564 w 12250"/>
                <a:gd name="T23" fmla="*/ 7771 h 11199"/>
                <a:gd name="T24" fmla="*/ 3674 w 12250"/>
                <a:gd name="T25" fmla="*/ 7297 h 11199"/>
                <a:gd name="T26" fmla="*/ 3767 w 12250"/>
                <a:gd name="T27" fmla="*/ 7060 h 11199"/>
                <a:gd name="T28" fmla="*/ 3852 w 12250"/>
                <a:gd name="T29" fmla="*/ 6857 h 11199"/>
                <a:gd name="T30" fmla="*/ 4004 w 12250"/>
                <a:gd name="T31" fmla="*/ 6611 h 11199"/>
                <a:gd name="T32" fmla="*/ 4318 w 12250"/>
                <a:gd name="T33" fmla="*/ 6036 h 11199"/>
                <a:gd name="T34" fmla="*/ 5029 w 12250"/>
                <a:gd name="T35" fmla="*/ 5612 h 11199"/>
                <a:gd name="T36" fmla="*/ 5215 w 12250"/>
                <a:gd name="T37" fmla="*/ 5545 h 11199"/>
                <a:gd name="T38" fmla="*/ 5655 w 12250"/>
                <a:gd name="T39" fmla="*/ 5392 h 11199"/>
                <a:gd name="T40" fmla="*/ 5833 w 12250"/>
                <a:gd name="T41" fmla="*/ 5316 h 11199"/>
                <a:gd name="T42" fmla="*/ 6062 w 12250"/>
                <a:gd name="T43" fmla="*/ 5121 h 11199"/>
                <a:gd name="T44" fmla="*/ 6104 w 12250"/>
                <a:gd name="T45" fmla="*/ 4910 h 11199"/>
                <a:gd name="T46" fmla="*/ 6070 w 12250"/>
                <a:gd name="T47" fmla="*/ 4740 h 11199"/>
                <a:gd name="T48" fmla="*/ 6138 w 12250"/>
                <a:gd name="T49" fmla="*/ 4537 h 11199"/>
                <a:gd name="T50" fmla="*/ 6113 w 12250"/>
                <a:gd name="T51" fmla="*/ 4402 h 11199"/>
                <a:gd name="T52" fmla="*/ 6096 w 12250"/>
                <a:gd name="T53" fmla="*/ 3775 h 11199"/>
                <a:gd name="T54" fmla="*/ 6096 w 12250"/>
                <a:gd name="T55" fmla="*/ 3471 h 11199"/>
                <a:gd name="T56" fmla="*/ 6163 w 12250"/>
                <a:gd name="T57" fmla="*/ 3234 h 11199"/>
                <a:gd name="T58" fmla="*/ 6248 w 12250"/>
                <a:gd name="T59" fmla="*/ 2827 h 11199"/>
                <a:gd name="T60" fmla="*/ 6409 w 12250"/>
                <a:gd name="T61" fmla="*/ 2252 h 11199"/>
                <a:gd name="T62" fmla="*/ 6536 w 12250"/>
                <a:gd name="T63" fmla="*/ 2015 h 11199"/>
                <a:gd name="T64" fmla="*/ 6773 w 12250"/>
                <a:gd name="T65" fmla="*/ 1371 h 11199"/>
                <a:gd name="T66" fmla="*/ 6934 w 12250"/>
                <a:gd name="T67" fmla="*/ 1100 h 11199"/>
                <a:gd name="T68" fmla="*/ 7391 w 12250"/>
                <a:gd name="T69" fmla="*/ 813 h 11199"/>
                <a:gd name="T70" fmla="*/ 8246 w 12250"/>
                <a:gd name="T71" fmla="*/ 550 h 11199"/>
                <a:gd name="T72" fmla="*/ 8466 w 12250"/>
                <a:gd name="T73" fmla="*/ 474 h 11199"/>
                <a:gd name="T74" fmla="*/ 8923 w 12250"/>
                <a:gd name="T75" fmla="*/ 381 h 11199"/>
                <a:gd name="T76" fmla="*/ 9423 w 12250"/>
                <a:gd name="T77" fmla="*/ 330 h 11199"/>
                <a:gd name="T78" fmla="*/ 9601 w 12250"/>
                <a:gd name="T79" fmla="*/ 305 h 11199"/>
                <a:gd name="T80" fmla="*/ 9778 w 12250"/>
                <a:gd name="T81" fmla="*/ 279 h 11199"/>
                <a:gd name="T82" fmla="*/ 10100 w 12250"/>
                <a:gd name="T83" fmla="*/ 262 h 11199"/>
                <a:gd name="T84" fmla="*/ 10278 w 12250"/>
                <a:gd name="T85" fmla="*/ 228 h 11199"/>
                <a:gd name="T86" fmla="*/ 10642 w 12250"/>
                <a:gd name="T87" fmla="*/ 161 h 11199"/>
                <a:gd name="T88" fmla="*/ 11048 w 12250"/>
                <a:gd name="T89" fmla="*/ 110 h 11199"/>
                <a:gd name="T90" fmla="*/ 11412 w 12250"/>
                <a:gd name="T91" fmla="*/ 76 h 11199"/>
                <a:gd name="T92" fmla="*/ 12250 w 12250"/>
                <a:gd name="T93" fmla="*/ 8 h 1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50" h="11199">
                  <a:moveTo>
                    <a:pt x="0" y="11199"/>
                  </a:moveTo>
                  <a:lnTo>
                    <a:pt x="144" y="10886"/>
                  </a:lnTo>
                  <a:lnTo>
                    <a:pt x="178" y="10852"/>
                  </a:lnTo>
                  <a:lnTo>
                    <a:pt x="390" y="10378"/>
                  </a:lnTo>
                  <a:lnTo>
                    <a:pt x="703" y="9904"/>
                  </a:lnTo>
                  <a:lnTo>
                    <a:pt x="838" y="9735"/>
                  </a:lnTo>
                  <a:lnTo>
                    <a:pt x="906" y="9676"/>
                  </a:lnTo>
                  <a:lnTo>
                    <a:pt x="1041" y="9498"/>
                  </a:lnTo>
                  <a:lnTo>
                    <a:pt x="1211" y="9337"/>
                  </a:lnTo>
                  <a:lnTo>
                    <a:pt x="1380" y="9227"/>
                  </a:lnTo>
                  <a:lnTo>
                    <a:pt x="1600" y="9134"/>
                  </a:lnTo>
                  <a:lnTo>
                    <a:pt x="1829" y="9083"/>
                  </a:lnTo>
                  <a:lnTo>
                    <a:pt x="1922" y="9032"/>
                  </a:lnTo>
                  <a:lnTo>
                    <a:pt x="2057" y="9015"/>
                  </a:lnTo>
                  <a:lnTo>
                    <a:pt x="2320" y="8931"/>
                  </a:lnTo>
                  <a:lnTo>
                    <a:pt x="2726" y="8880"/>
                  </a:lnTo>
                  <a:lnTo>
                    <a:pt x="2946" y="8812"/>
                  </a:lnTo>
                  <a:lnTo>
                    <a:pt x="3132" y="8711"/>
                  </a:lnTo>
                  <a:lnTo>
                    <a:pt x="3243" y="8609"/>
                  </a:lnTo>
                  <a:lnTo>
                    <a:pt x="3336" y="8482"/>
                  </a:lnTo>
                  <a:lnTo>
                    <a:pt x="3412" y="8245"/>
                  </a:lnTo>
                  <a:lnTo>
                    <a:pt x="3437" y="8143"/>
                  </a:lnTo>
                  <a:lnTo>
                    <a:pt x="3539" y="7940"/>
                  </a:lnTo>
                  <a:lnTo>
                    <a:pt x="3564" y="7771"/>
                  </a:lnTo>
                  <a:lnTo>
                    <a:pt x="3615" y="7635"/>
                  </a:lnTo>
                  <a:lnTo>
                    <a:pt x="3674" y="7297"/>
                  </a:lnTo>
                  <a:lnTo>
                    <a:pt x="3708" y="7195"/>
                  </a:lnTo>
                  <a:lnTo>
                    <a:pt x="3767" y="7060"/>
                  </a:lnTo>
                  <a:lnTo>
                    <a:pt x="3801" y="7034"/>
                  </a:lnTo>
                  <a:lnTo>
                    <a:pt x="3852" y="6857"/>
                  </a:lnTo>
                  <a:lnTo>
                    <a:pt x="3945" y="6679"/>
                  </a:lnTo>
                  <a:lnTo>
                    <a:pt x="4004" y="6611"/>
                  </a:lnTo>
                  <a:lnTo>
                    <a:pt x="4072" y="6442"/>
                  </a:lnTo>
                  <a:lnTo>
                    <a:pt x="4318" y="6036"/>
                  </a:lnTo>
                  <a:lnTo>
                    <a:pt x="4716" y="5756"/>
                  </a:lnTo>
                  <a:lnTo>
                    <a:pt x="5029" y="5612"/>
                  </a:lnTo>
                  <a:lnTo>
                    <a:pt x="5164" y="5578"/>
                  </a:lnTo>
                  <a:lnTo>
                    <a:pt x="5215" y="5545"/>
                  </a:lnTo>
                  <a:lnTo>
                    <a:pt x="5469" y="5460"/>
                  </a:lnTo>
                  <a:lnTo>
                    <a:pt x="5655" y="5392"/>
                  </a:lnTo>
                  <a:lnTo>
                    <a:pt x="5740" y="5333"/>
                  </a:lnTo>
                  <a:lnTo>
                    <a:pt x="5833" y="5316"/>
                  </a:lnTo>
                  <a:lnTo>
                    <a:pt x="6002" y="5189"/>
                  </a:lnTo>
                  <a:lnTo>
                    <a:pt x="6062" y="5121"/>
                  </a:lnTo>
                  <a:lnTo>
                    <a:pt x="6079" y="5054"/>
                  </a:lnTo>
                  <a:lnTo>
                    <a:pt x="6104" y="4910"/>
                  </a:lnTo>
                  <a:lnTo>
                    <a:pt x="6070" y="4808"/>
                  </a:lnTo>
                  <a:lnTo>
                    <a:pt x="6070" y="4740"/>
                  </a:lnTo>
                  <a:lnTo>
                    <a:pt x="6129" y="4605"/>
                  </a:lnTo>
                  <a:lnTo>
                    <a:pt x="6138" y="4537"/>
                  </a:lnTo>
                  <a:lnTo>
                    <a:pt x="6104" y="4436"/>
                  </a:lnTo>
                  <a:lnTo>
                    <a:pt x="6113" y="4402"/>
                  </a:lnTo>
                  <a:lnTo>
                    <a:pt x="6079" y="4046"/>
                  </a:lnTo>
                  <a:lnTo>
                    <a:pt x="6096" y="3775"/>
                  </a:lnTo>
                  <a:lnTo>
                    <a:pt x="6070" y="3674"/>
                  </a:lnTo>
                  <a:lnTo>
                    <a:pt x="6096" y="3471"/>
                  </a:lnTo>
                  <a:lnTo>
                    <a:pt x="6113" y="3437"/>
                  </a:lnTo>
                  <a:lnTo>
                    <a:pt x="6163" y="3234"/>
                  </a:lnTo>
                  <a:lnTo>
                    <a:pt x="6197" y="2963"/>
                  </a:lnTo>
                  <a:lnTo>
                    <a:pt x="6248" y="2827"/>
                  </a:lnTo>
                  <a:lnTo>
                    <a:pt x="6273" y="2692"/>
                  </a:lnTo>
                  <a:lnTo>
                    <a:pt x="6409" y="2252"/>
                  </a:lnTo>
                  <a:lnTo>
                    <a:pt x="6477" y="2082"/>
                  </a:lnTo>
                  <a:lnTo>
                    <a:pt x="6536" y="2015"/>
                  </a:lnTo>
                  <a:lnTo>
                    <a:pt x="6714" y="1439"/>
                  </a:lnTo>
                  <a:lnTo>
                    <a:pt x="6773" y="1371"/>
                  </a:lnTo>
                  <a:lnTo>
                    <a:pt x="6815" y="1270"/>
                  </a:lnTo>
                  <a:lnTo>
                    <a:pt x="6934" y="1100"/>
                  </a:lnTo>
                  <a:lnTo>
                    <a:pt x="7171" y="923"/>
                  </a:lnTo>
                  <a:lnTo>
                    <a:pt x="7391" y="813"/>
                  </a:lnTo>
                  <a:lnTo>
                    <a:pt x="7975" y="584"/>
                  </a:lnTo>
                  <a:lnTo>
                    <a:pt x="8246" y="550"/>
                  </a:lnTo>
                  <a:lnTo>
                    <a:pt x="8288" y="516"/>
                  </a:lnTo>
                  <a:lnTo>
                    <a:pt x="8466" y="474"/>
                  </a:lnTo>
                  <a:lnTo>
                    <a:pt x="8602" y="465"/>
                  </a:lnTo>
                  <a:lnTo>
                    <a:pt x="8923" y="381"/>
                  </a:lnTo>
                  <a:lnTo>
                    <a:pt x="9372" y="347"/>
                  </a:lnTo>
                  <a:lnTo>
                    <a:pt x="9423" y="330"/>
                  </a:lnTo>
                  <a:lnTo>
                    <a:pt x="9465" y="338"/>
                  </a:lnTo>
                  <a:lnTo>
                    <a:pt x="9601" y="305"/>
                  </a:lnTo>
                  <a:lnTo>
                    <a:pt x="9736" y="305"/>
                  </a:lnTo>
                  <a:lnTo>
                    <a:pt x="9778" y="279"/>
                  </a:lnTo>
                  <a:lnTo>
                    <a:pt x="9965" y="262"/>
                  </a:lnTo>
                  <a:lnTo>
                    <a:pt x="10100" y="262"/>
                  </a:lnTo>
                  <a:lnTo>
                    <a:pt x="10185" y="228"/>
                  </a:lnTo>
                  <a:lnTo>
                    <a:pt x="10278" y="228"/>
                  </a:lnTo>
                  <a:lnTo>
                    <a:pt x="10413" y="178"/>
                  </a:lnTo>
                  <a:lnTo>
                    <a:pt x="10642" y="161"/>
                  </a:lnTo>
                  <a:lnTo>
                    <a:pt x="10684" y="135"/>
                  </a:lnTo>
                  <a:lnTo>
                    <a:pt x="11048" y="110"/>
                  </a:lnTo>
                  <a:lnTo>
                    <a:pt x="11226" y="76"/>
                  </a:lnTo>
                  <a:lnTo>
                    <a:pt x="11412" y="76"/>
                  </a:lnTo>
                  <a:lnTo>
                    <a:pt x="12039" y="0"/>
                  </a:lnTo>
                  <a:lnTo>
                    <a:pt x="12250" y="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7" name="Freeform 313">
              <a:extLst>
                <a:ext uri="{FF2B5EF4-FFF2-40B4-BE49-F238E27FC236}">
                  <a16:creationId xmlns:a16="http://schemas.microsoft.com/office/drawing/2014/main" id="{DA0C1CFF-2D81-4A96-945A-476792E80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1937"/>
              <a:ext cx="230" cy="426"/>
            </a:xfrm>
            <a:custGeom>
              <a:avLst/>
              <a:gdLst>
                <a:gd name="T0" fmla="*/ 9 w 1321"/>
                <a:gd name="T1" fmla="*/ 2151 h 2447"/>
                <a:gd name="T2" fmla="*/ 9 w 1321"/>
                <a:gd name="T3" fmla="*/ 2125 h 2447"/>
                <a:gd name="T4" fmla="*/ 93 w 1321"/>
                <a:gd name="T5" fmla="*/ 1905 h 2447"/>
                <a:gd name="T6" fmla="*/ 169 w 1321"/>
                <a:gd name="T7" fmla="*/ 1820 h 2447"/>
                <a:gd name="T8" fmla="*/ 212 w 1321"/>
                <a:gd name="T9" fmla="*/ 1744 h 2447"/>
                <a:gd name="T10" fmla="*/ 279 w 1321"/>
                <a:gd name="T11" fmla="*/ 1516 h 2447"/>
                <a:gd name="T12" fmla="*/ 330 w 1321"/>
                <a:gd name="T13" fmla="*/ 1245 h 2447"/>
                <a:gd name="T14" fmla="*/ 347 w 1321"/>
                <a:gd name="T15" fmla="*/ 974 h 2447"/>
                <a:gd name="T16" fmla="*/ 330 w 1321"/>
                <a:gd name="T17" fmla="*/ 796 h 2447"/>
                <a:gd name="T18" fmla="*/ 229 w 1321"/>
                <a:gd name="T19" fmla="*/ 474 h 2447"/>
                <a:gd name="T20" fmla="*/ 203 w 1321"/>
                <a:gd name="T21" fmla="*/ 212 h 2447"/>
                <a:gd name="T22" fmla="*/ 305 w 1321"/>
                <a:gd name="T23" fmla="*/ 77 h 2447"/>
                <a:gd name="T24" fmla="*/ 440 w 1321"/>
                <a:gd name="T25" fmla="*/ 0 h 2447"/>
                <a:gd name="T26" fmla="*/ 508 w 1321"/>
                <a:gd name="T27" fmla="*/ 0 h 2447"/>
                <a:gd name="T28" fmla="*/ 813 w 1321"/>
                <a:gd name="T29" fmla="*/ 68 h 2447"/>
                <a:gd name="T30" fmla="*/ 948 w 1321"/>
                <a:gd name="T31" fmla="*/ 144 h 2447"/>
                <a:gd name="T32" fmla="*/ 1101 w 1321"/>
                <a:gd name="T33" fmla="*/ 178 h 2447"/>
                <a:gd name="T34" fmla="*/ 1245 w 1321"/>
                <a:gd name="T35" fmla="*/ 263 h 2447"/>
                <a:gd name="T36" fmla="*/ 1321 w 1321"/>
                <a:gd name="T37" fmla="*/ 356 h 2447"/>
                <a:gd name="T38" fmla="*/ 1312 w 1321"/>
                <a:gd name="T39" fmla="*/ 491 h 2447"/>
                <a:gd name="T40" fmla="*/ 1245 w 1321"/>
                <a:gd name="T41" fmla="*/ 635 h 2447"/>
                <a:gd name="T42" fmla="*/ 1033 w 1321"/>
                <a:gd name="T43" fmla="*/ 872 h 2447"/>
                <a:gd name="T44" fmla="*/ 881 w 1321"/>
                <a:gd name="T45" fmla="*/ 1076 h 2447"/>
                <a:gd name="T46" fmla="*/ 754 w 1321"/>
                <a:gd name="T47" fmla="*/ 1245 h 2447"/>
                <a:gd name="T48" fmla="*/ 669 w 1321"/>
                <a:gd name="T49" fmla="*/ 1482 h 2447"/>
                <a:gd name="T50" fmla="*/ 652 w 1321"/>
                <a:gd name="T51" fmla="*/ 1719 h 2447"/>
                <a:gd name="T52" fmla="*/ 618 w 1321"/>
                <a:gd name="T53" fmla="*/ 1888 h 2447"/>
                <a:gd name="T54" fmla="*/ 508 w 1321"/>
                <a:gd name="T55" fmla="*/ 2108 h 2447"/>
                <a:gd name="T56" fmla="*/ 364 w 1321"/>
                <a:gd name="T57" fmla="*/ 2311 h 2447"/>
                <a:gd name="T58" fmla="*/ 237 w 1321"/>
                <a:gd name="T59" fmla="*/ 2396 h 2447"/>
                <a:gd name="T60" fmla="*/ 68 w 1321"/>
                <a:gd name="T61" fmla="*/ 2447 h 2447"/>
                <a:gd name="T62" fmla="*/ 34 w 1321"/>
                <a:gd name="T63" fmla="*/ 2421 h 2447"/>
                <a:gd name="T64" fmla="*/ 0 w 1321"/>
                <a:gd name="T65" fmla="*/ 2328 h 2447"/>
                <a:gd name="T66" fmla="*/ 9 w 1321"/>
                <a:gd name="T67" fmla="*/ 2151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21" h="2447">
                  <a:moveTo>
                    <a:pt x="9" y="2151"/>
                  </a:moveTo>
                  <a:lnTo>
                    <a:pt x="9" y="2125"/>
                  </a:lnTo>
                  <a:lnTo>
                    <a:pt x="93" y="1905"/>
                  </a:lnTo>
                  <a:lnTo>
                    <a:pt x="169" y="1820"/>
                  </a:lnTo>
                  <a:lnTo>
                    <a:pt x="212" y="1744"/>
                  </a:lnTo>
                  <a:lnTo>
                    <a:pt x="279" y="1516"/>
                  </a:lnTo>
                  <a:lnTo>
                    <a:pt x="330" y="1245"/>
                  </a:lnTo>
                  <a:lnTo>
                    <a:pt x="347" y="974"/>
                  </a:lnTo>
                  <a:lnTo>
                    <a:pt x="330" y="796"/>
                  </a:lnTo>
                  <a:lnTo>
                    <a:pt x="229" y="474"/>
                  </a:lnTo>
                  <a:lnTo>
                    <a:pt x="203" y="212"/>
                  </a:lnTo>
                  <a:lnTo>
                    <a:pt x="305" y="77"/>
                  </a:lnTo>
                  <a:lnTo>
                    <a:pt x="440" y="0"/>
                  </a:lnTo>
                  <a:lnTo>
                    <a:pt x="508" y="0"/>
                  </a:lnTo>
                  <a:lnTo>
                    <a:pt x="813" y="68"/>
                  </a:lnTo>
                  <a:lnTo>
                    <a:pt x="948" y="144"/>
                  </a:lnTo>
                  <a:lnTo>
                    <a:pt x="1101" y="178"/>
                  </a:lnTo>
                  <a:lnTo>
                    <a:pt x="1245" y="263"/>
                  </a:lnTo>
                  <a:lnTo>
                    <a:pt x="1321" y="356"/>
                  </a:lnTo>
                  <a:lnTo>
                    <a:pt x="1312" y="491"/>
                  </a:lnTo>
                  <a:lnTo>
                    <a:pt x="1245" y="635"/>
                  </a:lnTo>
                  <a:lnTo>
                    <a:pt x="1033" y="872"/>
                  </a:lnTo>
                  <a:lnTo>
                    <a:pt x="881" y="1076"/>
                  </a:lnTo>
                  <a:lnTo>
                    <a:pt x="754" y="1245"/>
                  </a:lnTo>
                  <a:lnTo>
                    <a:pt x="669" y="1482"/>
                  </a:lnTo>
                  <a:lnTo>
                    <a:pt x="652" y="1719"/>
                  </a:lnTo>
                  <a:lnTo>
                    <a:pt x="618" y="1888"/>
                  </a:lnTo>
                  <a:lnTo>
                    <a:pt x="508" y="2108"/>
                  </a:lnTo>
                  <a:lnTo>
                    <a:pt x="364" y="2311"/>
                  </a:lnTo>
                  <a:lnTo>
                    <a:pt x="237" y="2396"/>
                  </a:lnTo>
                  <a:lnTo>
                    <a:pt x="68" y="2447"/>
                  </a:lnTo>
                  <a:lnTo>
                    <a:pt x="34" y="2421"/>
                  </a:lnTo>
                  <a:lnTo>
                    <a:pt x="0" y="2328"/>
                  </a:lnTo>
                  <a:lnTo>
                    <a:pt x="9" y="2151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8" name="Freeform 314">
              <a:extLst>
                <a:ext uri="{FF2B5EF4-FFF2-40B4-BE49-F238E27FC236}">
                  <a16:creationId xmlns:a16="http://schemas.microsoft.com/office/drawing/2014/main" id="{A08D56BE-F5A5-467F-A120-27B356989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866"/>
              <a:ext cx="3356" cy="3659"/>
            </a:xfrm>
            <a:custGeom>
              <a:avLst/>
              <a:gdLst>
                <a:gd name="T0" fmla="*/ 5207 w 19286"/>
                <a:gd name="T1" fmla="*/ 19995 h 21019"/>
                <a:gd name="T2" fmla="*/ 6155 w 19286"/>
                <a:gd name="T3" fmla="*/ 19140 h 21019"/>
                <a:gd name="T4" fmla="*/ 7467 w 19286"/>
                <a:gd name="T5" fmla="*/ 17946 h 21019"/>
                <a:gd name="T6" fmla="*/ 8754 w 19286"/>
                <a:gd name="T7" fmla="*/ 17709 h 21019"/>
                <a:gd name="T8" fmla="*/ 9363 w 19286"/>
                <a:gd name="T9" fmla="*/ 17667 h 21019"/>
                <a:gd name="T10" fmla="*/ 9609 w 19286"/>
                <a:gd name="T11" fmla="*/ 16363 h 21019"/>
                <a:gd name="T12" fmla="*/ 10202 w 19286"/>
                <a:gd name="T13" fmla="*/ 15602 h 21019"/>
                <a:gd name="T14" fmla="*/ 12047 w 19286"/>
                <a:gd name="T15" fmla="*/ 13968 h 21019"/>
                <a:gd name="T16" fmla="*/ 12284 w 19286"/>
                <a:gd name="T17" fmla="*/ 12757 h 21019"/>
                <a:gd name="T18" fmla="*/ 13216 w 19286"/>
                <a:gd name="T19" fmla="*/ 11123 h 21019"/>
                <a:gd name="T20" fmla="*/ 14265 w 19286"/>
                <a:gd name="T21" fmla="*/ 10370 h 21019"/>
                <a:gd name="T22" fmla="*/ 15637 w 19286"/>
                <a:gd name="T23" fmla="*/ 9761 h 21019"/>
                <a:gd name="T24" fmla="*/ 17068 w 19286"/>
                <a:gd name="T25" fmla="*/ 9193 h 21019"/>
                <a:gd name="T26" fmla="*/ 18185 w 19286"/>
                <a:gd name="T27" fmla="*/ 8846 h 21019"/>
                <a:gd name="T28" fmla="*/ 19252 w 19286"/>
                <a:gd name="T29" fmla="*/ 8567 h 21019"/>
                <a:gd name="T30" fmla="*/ 18752 w 19286"/>
                <a:gd name="T31" fmla="*/ 8347 h 21019"/>
                <a:gd name="T32" fmla="*/ 17703 w 19286"/>
                <a:gd name="T33" fmla="*/ 8127 h 21019"/>
                <a:gd name="T34" fmla="*/ 16653 w 19286"/>
                <a:gd name="T35" fmla="*/ 7746 h 21019"/>
                <a:gd name="T36" fmla="*/ 16119 w 19286"/>
                <a:gd name="T37" fmla="*/ 6849 h 21019"/>
                <a:gd name="T38" fmla="*/ 16424 w 19286"/>
                <a:gd name="T39" fmla="*/ 6180 h 21019"/>
                <a:gd name="T40" fmla="*/ 16957 w 19286"/>
                <a:gd name="T41" fmla="*/ 5164 h 21019"/>
                <a:gd name="T42" fmla="*/ 16898 w 19286"/>
                <a:gd name="T43" fmla="*/ 4800 h 21019"/>
                <a:gd name="T44" fmla="*/ 15510 w 19286"/>
                <a:gd name="T45" fmla="*/ 5689 h 21019"/>
                <a:gd name="T46" fmla="*/ 14223 w 19286"/>
                <a:gd name="T47" fmla="*/ 6011 h 21019"/>
                <a:gd name="T48" fmla="*/ 13537 w 19286"/>
                <a:gd name="T49" fmla="*/ 5790 h 21019"/>
                <a:gd name="T50" fmla="*/ 12250 w 19286"/>
                <a:gd name="T51" fmla="*/ 4461 h 21019"/>
                <a:gd name="T52" fmla="*/ 11776 w 19286"/>
                <a:gd name="T53" fmla="*/ 3539 h 21019"/>
                <a:gd name="T54" fmla="*/ 11234 w 19286"/>
                <a:gd name="T55" fmla="*/ 2049 h 21019"/>
                <a:gd name="T56" fmla="*/ 10591 w 19286"/>
                <a:gd name="T57" fmla="*/ 694 h 21019"/>
                <a:gd name="T58" fmla="*/ 9931 w 19286"/>
                <a:gd name="T59" fmla="*/ 51 h 21019"/>
                <a:gd name="T60" fmla="*/ 9660 w 19286"/>
                <a:gd name="T61" fmla="*/ 1981 h 21019"/>
                <a:gd name="T62" fmla="*/ 9042 w 19286"/>
                <a:gd name="T63" fmla="*/ 2616 h 21019"/>
                <a:gd name="T64" fmla="*/ 7848 w 19286"/>
                <a:gd name="T65" fmla="*/ 3090 h 21019"/>
                <a:gd name="T66" fmla="*/ 8644 w 19286"/>
                <a:gd name="T67" fmla="*/ 3488 h 21019"/>
                <a:gd name="T68" fmla="*/ 9948 w 19286"/>
                <a:gd name="T69" fmla="*/ 4191 h 21019"/>
                <a:gd name="T70" fmla="*/ 9990 w 19286"/>
                <a:gd name="T71" fmla="*/ 6087 h 21019"/>
                <a:gd name="T72" fmla="*/ 9744 w 19286"/>
                <a:gd name="T73" fmla="*/ 7577 h 21019"/>
                <a:gd name="T74" fmla="*/ 8779 w 19286"/>
                <a:gd name="T75" fmla="*/ 8364 h 21019"/>
                <a:gd name="T76" fmla="*/ 8432 w 19286"/>
                <a:gd name="T77" fmla="*/ 9507 h 21019"/>
                <a:gd name="T78" fmla="*/ 7873 w 19286"/>
                <a:gd name="T79" fmla="*/ 10624 h 21019"/>
                <a:gd name="T80" fmla="*/ 7264 w 19286"/>
                <a:gd name="T81" fmla="*/ 11361 h 21019"/>
                <a:gd name="T82" fmla="*/ 6358 w 19286"/>
                <a:gd name="T83" fmla="*/ 12791 h 21019"/>
                <a:gd name="T84" fmla="*/ 5621 w 19286"/>
                <a:gd name="T85" fmla="*/ 13189 h 21019"/>
                <a:gd name="T86" fmla="*/ 5147 w 19286"/>
                <a:gd name="T87" fmla="*/ 13011 h 21019"/>
                <a:gd name="T88" fmla="*/ 4242 w 19286"/>
                <a:gd name="T89" fmla="*/ 12258 h 21019"/>
                <a:gd name="T90" fmla="*/ 3505 w 19286"/>
                <a:gd name="T91" fmla="*/ 11090 h 21019"/>
                <a:gd name="T92" fmla="*/ 3158 w 19286"/>
                <a:gd name="T93" fmla="*/ 9998 h 21019"/>
                <a:gd name="T94" fmla="*/ 3124 w 19286"/>
                <a:gd name="T95" fmla="*/ 8474 h 21019"/>
                <a:gd name="T96" fmla="*/ 2828 w 19286"/>
                <a:gd name="T97" fmla="*/ 8279 h 21019"/>
                <a:gd name="T98" fmla="*/ 2472 w 19286"/>
                <a:gd name="T99" fmla="*/ 9050 h 21019"/>
                <a:gd name="T100" fmla="*/ 1515 w 19286"/>
                <a:gd name="T101" fmla="*/ 10091 h 21019"/>
                <a:gd name="T102" fmla="*/ 974 w 19286"/>
                <a:gd name="T103" fmla="*/ 10031 h 21019"/>
                <a:gd name="T104" fmla="*/ 1211 w 19286"/>
                <a:gd name="T105" fmla="*/ 10658 h 21019"/>
                <a:gd name="T106" fmla="*/ 2023 w 19286"/>
                <a:gd name="T107" fmla="*/ 11132 h 21019"/>
                <a:gd name="T108" fmla="*/ 3116 w 19286"/>
                <a:gd name="T109" fmla="*/ 12469 h 21019"/>
                <a:gd name="T110" fmla="*/ 3590 w 19286"/>
                <a:gd name="T111" fmla="*/ 14323 h 21019"/>
                <a:gd name="T112" fmla="*/ 3463 w 19286"/>
                <a:gd name="T113" fmla="*/ 15720 h 21019"/>
                <a:gd name="T114" fmla="*/ 2591 w 19286"/>
                <a:gd name="T115" fmla="*/ 16516 h 21019"/>
                <a:gd name="T116" fmla="*/ 1913 w 19286"/>
                <a:gd name="T117" fmla="*/ 16778 h 21019"/>
                <a:gd name="T118" fmla="*/ 1101 w 19286"/>
                <a:gd name="T119" fmla="*/ 17024 h 2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286" h="21019">
                  <a:moveTo>
                    <a:pt x="3945" y="21019"/>
                  </a:moveTo>
                  <a:lnTo>
                    <a:pt x="4072" y="20791"/>
                  </a:lnTo>
                  <a:lnTo>
                    <a:pt x="4343" y="20528"/>
                  </a:lnTo>
                  <a:lnTo>
                    <a:pt x="4546" y="20384"/>
                  </a:lnTo>
                  <a:lnTo>
                    <a:pt x="5114" y="20029"/>
                  </a:lnTo>
                  <a:lnTo>
                    <a:pt x="5207" y="19995"/>
                  </a:lnTo>
                  <a:lnTo>
                    <a:pt x="5232" y="19961"/>
                  </a:lnTo>
                  <a:lnTo>
                    <a:pt x="5520" y="19758"/>
                  </a:lnTo>
                  <a:lnTo>
                    <a:pt x="5621" y="19648"/>
                  </a:lnTo>
                  <a:lnTo>
                    <a:pt x="5782" y="19521"/>
                  </a:lnTo>
                  <a:lnTo>
                    <a:pt x="5952" y="19326"/>
                  </a:lnTo>
                  <a:lnTo>
                    <a:pt x="6155" y="19140"/>
                  </a:lnTo>
                  <a:lnTo>
                    <a:pt x="6333" y="18911"/>
                  </a:lnTo>
                  <a:lnTo>
                    <a:pt x="6688" y="18539"/>
                  </a:lnTo>
                  <a:lnTo>
                    <a:pt x="7255" y="18124"/>
                  </a:lnTo>
                  <a:lnTo>
                    <a:pt x="7289" y="18073"/>
                  </a:lnTo>
                  <a:lnTo>
                    <a:pt x="7374" y="18031"/>
                  </a:lnTo>
                  <a:lnTo>
                    <a:pt x="7467" y="17946"/>
                  </a:lnTo>
                  <a:lnTo>
                    <a:pt x="7713" y="17794"/>
                  </a:lnTo>
                  <a:lnTo>
                    <a:pt x="7899" y="17735"/>
                  </a:lnTo>
                  <a:lnTo>
                    <a:pt x="7984" y="17676"/>
                  </a:lnTo>
                  <a:lnTo>
                    <a:pt x="8212" y="17633"/>
                  </a:lnTo>
                  <a:lnTo>
                    <a:pt x="8534" y="17726"/>
                  </a:lnTo>
                  <a:lnTo>
                    <a:pt x="8754" y="17709"/>
                  </a:lnTo>
                  <a:lnTo>
                    <a:pt x="8889" y="17743"/>
                  </a:lnTo>
                  <a:lnTo>
                    <a:pt x="8983" y="17743"/>
                  </a:lnTo>
                  <a:lnTo>
                    <a:pt x="9076" y="17726"/>
                  </a:lnTo>
                  <a:lnTo>
                    <a:pt x="9211" y="17760"/>
                  </a:lnTo>
                  <a:lnTo>
                    <a:pt x="9253" y="17760"/>
                  </a:lnTo>
                  <a:lnTo>
                    <a:pt x="9363" y="17667"/>
                  </a:lnTo>
                  <a:lnTo>
                    <a:pt x="9423" y="17523"/>
                  </a:lnTo>
                  <a:lnTo>
                    <a:pt x="9423" y="17252"/>
                  </a:lnTo>
                  <a:lnTo>
                    <a:pt x="9457" y="16981"/>
                  </a:lnTo>
                  <a:lnTo>
                    <a:pt x="9457" y="16778"/>
                  </a:lnTo>
                  <a:lnTo>
                    <a:pt x="9558" y="16431"/>
                  </a:lnTo>
                  <a:lnTo>
                    <a:pt x="9609" y="16363"/>
                  </a:lnTo>
                  <a:lnTo>
                    <a:pt x="9617" y="16296"/>
                  </a:lnTo>
                  <a:lnTo>
                    <a:pt x="9651" y="16262"/>
                  </a:lnTo>
                  <a:lnTo>
                    <a:pt x="9677" y="16194"/>
                  </a:lnTo>
                  <a:lnTo>
                    <a:pt x="9990" y="15822"/>
                  </a:lnTo>
                  <a:lnTo>
                    <a:pt x="9998" y="15788"/>
                  </a:lnTo>
                  <a:lnTo>
                    <a:pt x="10202" y="15602"/>
                  </a:lnTo>
                  <a:lnTo>
                    <a:pt x="10896" y="15085"/>
                  </a:lnTo>
                  <a:lnTo>
                    <a:pt x="11192" y="14874"/>
                  </a:lnTo>
                  <a:lnTo>
                    <a:pt x="11548" y="14628"/>
                  </a:lnTo>
                  <a:lnTo>
                    <a:pt x="11776" y="14433"/>
                  </a:lnTo>
                  <a:lnTo>
                    <a:pt x="11878" y="14306"/>
                  </a:lnTo>
                  <a:lnTo>
                    <a:pt x="12047" y="13968"/>
                  </a:lnTo>
                  <a:lnTo>
                    <a:pt x="12090" y="13697"/>
                  </a:lnTo>
                  <a:lnTo>
                    <a:pt x="12115" y="13291"/>
                  </a:lnTo>
                  <a:lnTo>
                    <a:pt x="12183" y="12918"/>
                  </a:lnTo>
                  <a:lnTo>
                    <a:pt x="12217" y="12817"/>
                  </a:lnTo>
                  <a:lnTo>
                    <a:pt x="12259" y="12757"/>
                  </a:lnTo>
                  <a:lnTo>
                    <a:pt x="12284" y="12757"/>
                  </a:lnTo>
                  <a:lnTo>
                    <a:pt x="12394" y="12410"/>
                  </a:lnTo>
                  <a:lnTo>
                    <a:pt x="12547" y="12139"/>
                  </a:lnTo>
                  <a:lnTo>
                    <a:pt x="12657" y="12004"/>
                  </a:lnTo>
                  <a:lnTo>
                    <a:pt x="12894" y="11496"/>
                  </a:lnTo>
                  <a:lnTo>
                    <a:pt x="12987" y="11361"/>
                  </a:lnTo>
                  <a:lnTo>
                    <a:pt x="13216" y="11123"/>
                  </a:lnTo>
                  <a:lnTo>
                    <a:pt x="13469" y="10903"/>
                  </a:lnTo>
                  <a:lnTo>
                    <a:pt x="13766" y="10709"/>
                  </a:lnTo>
                  <a:lnTo>
                    <a:pt x="13834" y="10633"/>
                  </a:lnTo>
                  <a:lnTo>
                    <a:pt x="13969" y="10539"/>
                  </a:lnTo>
                  <a:lnTo>
                    <a:pt x="14003" y="10497"/>
                  </a:lnTo>
                  <a:lnTo>
                    <a:pt x="14265" y="10370"/>
                  </a:lnTo>
                  <a:lnTo>
                    <a:pt x="14435" y="10260"/>
                  </a:lnTo>
                  <a:lnTo>
                    <a:pt x="14706" y="10150"/>
                  </a:lnTo>
                  <a:lnTo>
                    <a:pt x="14951" y="10015"/>
                  </a:lnTo>
                  <a:lnTo>
                    <a:pt x="15451" y="9845"/>
                  </a:lnTo>
                  <a:lnTo>
                    <a:pt x="15501" y="9811"/>
                  </a:lnTo>
                  <a:lnTo>
                    <a:pt x="15637" y="9761"/>
                  </a:lnTo>
                  <a:lnTo>
                    <a:pt x="15713" y="9710"/>
                  </a:lnTo>
                  <a:lnTo>
                    <a:pt x="15984" y="9617"/>
                  </a:lnTo>
                  <a:lnTo>
                    <a:pt x="16077" y="9557"/>
                  </a:lnTo>
                  <a:lnTo>
                    <a:pt x="16568" y="9371"/>
                  </a:lnTo>
                  <a:lnTo>
                    <a:pt x="16619" y="9329"/>
                  </a:lnTo>
                  <a:lnTo>
                    <a:pt x="17068" y="9193"/>
                  </a:lnTo>
                  <a:lnTo>
                    <a:pt x="17161" y="9151"/>
                  </a:lnTo>
                  <a:lnTo>
                    <a:pt x="17203" y="9151"/>
                  </a:lnTo>
                  <a:lnTo>
                    <a:pt x="17694" y="8956"/>
                  </a:lnTo>
                  <a:lnTo>
                    <a:pt x="17965" y="8880"/>
                  </a:lnTo>
                  <a:lnTo>
                    <a:pt x="18100" y="8846"/>
                  </a:lnTo>
                  <a:lnTo>
                    <a:pt x="18185" y="8846"/>
                  </a:lnTo>
                  <a:lnTo>
                    <a:pt x="18278" y="8804"/>
                  </a:lnTo>
                  <a:lnTo>
                    <a:pt x="18549" y="8770"/>
                  </a:lnTo>
                  <a:lnTo>
                    <a:pt x="18642" y="8719"/>
                  </a:lnTo>
                  <a:lnTo>
                    <a:pt x="18778" y="8711"/>
                  </a:lnTo>
                  <a:lnTo>
                    <a:pt x="19125" y="8618"/>
                  </a:lnTo>
                  <a:lnTo>
                    <a:pt x="19252" y="8567"/>
                  </a:lnTo>
                  <a:lnTo>
                    <a:pt x="19252" y="8542"/>
                  </a:lnTo>
                  <a:lnTo>
                    <a:pt x="19286" y="8516"/>
                  </a:lnTo>
                  <a:lnTo>
                    <a:pt x="19286" y="8482"/>
                  </a:lnTo>
                  <a:lnTo>
                    <a:pt x="19125" y="8381"/>
                  </a:lnTo>
                  <a:lnTo>
                    <a:pt x="18888" y="8381"/>
                  </a:lnTo>
                  <a:lnTo>
                    <a:pt x="18752" y="8347"/>
                  </a:lnTo>
                  <a:lnTo>
                    <a:pt x="18583" y="8364"/>
                  </a:lnTo>
                  <a:lnTo>
                    <a:pt x="18549" y="8338"/>
                  </a:lnTo>
                  <a:lnTo>
                    <a:pt x="18210" y="8296"/>
                  </a:lnTo>
                  <a:lnTo>
                    <a:pt x="18041" y="8245"/>
                  </a:lnTo>
                  <a:lnTo>
                    <a:pt x="17872" y="8169"/>
                  </a:lnTo>
                  <a:lnTo>
                    <a:pt x="17703" y="8127"/>
                  </a:lnTo>
                  <a:lnTo>
                    <a:pt x="17669" y="8135"/>
                  </a:lnTo>
                  <a:lnTo>
                    <a:pt x="17195" y="8042"/>
                  </a:lnTo>
                  <a:lnTo>
                    <a:pt x="16856" y="7873"/>
                  </a:lnTo>
                  <a:lnTo>
                    <a:pt x="16754" y="7797"/>
                  </a:lnTo>
                  <a:lnTo>
                    <a:pt x="16720" y="7797"/>
                  </a:lnTo>
                  <a:lnTo>
                    <a:pt x="16653" y="7746"/>
                  </a:lnTo>
                  <a:lnTo>
                    <a:pt x="16483" y="7602"/>
                  </a:lnTo>
                  <a:lnTo>
                    <a:pt x="16348" y="7526"/>
                  </a:lnTo>
                  <a:lnTo>
                    <a:pt x="16162" y="7306"/>
                  </a:lnTo>
                  <a:lnTo>
                    <a:pt x="16119" y="7187"/>
                  </a:lnTo>
                  <a:lnTo>
                    <a:pt x="16111" y="7086"/>
                  </a:lnTo>
                  <a:lnTo>
                    <a:pt x="16119" y="6849"/>
                  </a:lnTo>
                  <a:lnTo>
                    <a:pt x="16162" y="6645"/>
                  </a:lnTo>
                  <a:lnTo>
                    <a:pt x="16255" y="6476"/>
                  </a:lnTo>
                  <a:lnTo>
                    <a:pt x="16289" y="6366"/>
                  </a:lnTo>
                  <a:lnTo>
                    <a:pt x="16323" y="6332"/>
                  </a:lnTo>
                  <a:lnTo>
                    <a:pt x="16390" y="6197"/>
                  </a:lnTo>
                  <a:lnTo>
                    <a:pt x="16424" y="6180"/>
                  </a:lnTo>
                  <a:lnTo>
                    <a:pt x="16466" y="6061"/>
                  </a:lnTo>
                  <a:lnTo>
                    <a:pt x="16568" y="5892"/>
                  </a:lnTo>
                  <a:lnTo>
                    <a:pt x="16670" y="5655"/>
                  </a:lnTo>
                  <a:lnTo>
                    <a:pt x="16695" y="5553"/>
                  </a:lnTo>
                  <a:lnTo>
                    <a:pt x="16805" y="5316"/>
                  </a:lnTo>
                  <a:lnTo>
                    <a:pt x="16957" y="5164"/>
                  </a:lnTo>
                  <a:lnTo>
                    <a:pt x="17152" y="4876"/>
                  </a:lnTo>
                  <a:lnTo>
                    <a:pt x="17161" y="4842"/>
                  </a:lnTo>
                  <a:lnTo>
                    <a:pt x="17127" y="4783"/>
                  </a:lnTo>
                  <a:lnTo>
                    <a:pt x="17093" y="4775"/>
                  </a:lnTo>
                  <a:lnTo>
                    <a:pt x="16932" y="4808"/>
                  </a:lnTo>
                  <a:lnTo>
                    <a:pt x="16898" y="4800"/>
                  </a:lnTo>
                  <a:lnTo>
                    <a:pt x="16763" y="4876"/>
                  </a:lnTo>
                  <a:lnTo>
                    <a:pt x="16729" y="4876"/>
                  </a:lnTo>
                  <a:lnTo>
                    <a:pt x="16390" y="5105"/>
                  </a:lnTo>
                  <a:lnTo>
                    <a:pt x="16323" y="5130"/>
                  </a:lnTo>
                  <a:lnTo>
                    <a:pt x="16085" y="5316"/>
                  </a:lnTo>
                  <a:lnTo>
                    <a:pt x="15510" y="5689"/>
                  </a:lnTo>
                  <a:lnTo>
                    <a:pt x="15205" y="5850"/>
                  </a:lnTo>
                  <a:lnTo>
                    <a:pt x="14934" y="5943"/>
                  </a:lnTo>
                  <a:lnTo>
                    <a:pt x="14663" y="5985"/>
                  </a:lnTo>
                  <a:lnTo>
                    <a:pt x="14494" y="5985"/>
                  </a:lnTo>
                  <a:lnTo>
                    <a:pt x="14358" y="6011"/>
                  </a:lnTo>
                  <a:lnTo>
                    <a:pt x="14223" y="6011"/>
                  </a:lnTo>
                  <a:lnTo>
                    <a:pt x="14020" y="5977"/>
                  </a:lnTo>
                  <a:lnTo>
                    <a:pt x="13876" y="5926"/>
                  </a:lnTo>
                  <a:lnTo>
                    <a:pt x="13774" y="5875"/>
                  </a:lnTo>
                  <a:lnTo>
                    <a:pt x="13707" y="5875"/>
                  </a:lnTo>
                  <a:lnTo>
                    <a:pt x="13605" y="5841"/>
                  </a:lnTo>
                  <a:lnTo>
                    <a:pt x="13537" y="5790"/>
                  </a:lnTo>
                  <a:lnTo>
                    <a:pt x="13334" y="5723"/>
                  </a:lnTo>
                  <a:lnTo>
                    <a:pt x="13131" y="5613"/>
                  </a:lnTo>
                  <a:lnTo>
                    <a:pt x="12894" y="5376"/>
                  </a:lnTo>
                  <a:lnTo>
                    <a:pt x="12420" y="4732"/>
                  </a:lnTo>
                  <a:lnTo>
                    <a:pt x="12394" y="4665"/>
                  </a:lnTo>
                  <a:lnTo>
                    <a:pt x="12250" y="4461"/>
                  </a:lnTo>
                  <a:lnTo>
                    <a:pt x="12149" y="4258"/>
                  </a:lnTo>
                  <a:lnTo>
                    <a:pt x="12149" y="4224"/>
                  </a:lnTo>
                  <a:lnTo>
                    <a:pt x="12022" y="4055"/>
                  </a:lnTo>
                  <a:lnTo>
                    <a:pt x="11988" y="3954"/>
                  </a:lnTo>
                  <a:lnTo>
                    <a:pt x="11920" y="3852"/>
                  </a:lnTo>
                  <a:lnTo>
                    <a:pt x="11776" y="3539"/>
                  </a:lnTo>
                  <a:lnTo>
                    <a:pt x="11548" y="2862"/>
                  </a:lnTo>
                  <a:lnTo>
                    <a:pt x="11539" y="2760"/>
                  </a:lnTo>
                  <a:lnTo>
                    <a:pt x="11472" y="2624"/>
                  </a:lnTo>
                  <a:lnTo>
                    <a:pt x="11412" y="2421"/>
                  </a:lnTo>
                  <a:lnTo>
                    <a:pt x="11345" y="2320"/>
                  </a:lnTo>
                  <a:lnTo>
                    <a:pt x="11234" y="2049"/>
                  </a:lnTo>
                  <a:lnTo>
                    <a:pt x="11141" y="1913"/>
                  </a:lnTo>
                  <a:lnTo>
                    <a:pt x="11031" y="1643"/>
                  </a:lnTo>
                  <a:lnTo>
                    <a:pt x="10811" y="1270"/>
                  </a:lnTo>
                  <a:lnTo>
                    <a:pt x="10794" y="1168"/>
                  </a:lnTo>
                  <a:lnTo>
                    <a:pt x="10659" y="898"/>
                  </a:lnTo>
                  <a:lnTo>
                    <a:pt x="10591" y="694"/>
                  </a:lnTo>
                  <a:lnTo>
                    <a:pt x="10396" y="356"/>
                  </a:lnTo>
                  <a:lnTo>
                    <a:pt x="10354" y="220"/>
                  </a:lnTo>
                  <a:lnTo>
                    <a:pt x="10235" y="51"/>
                  </a:lnTo>
                  <a:lnTo>
                    <a:pt x="10159" y="0"/>
                  </a:lnTo>
                  <a:lnTo>
                    <a:pt x="10024" y="0"/>
                  </a:lnTo>
                  <a:lnTo>
                    <a:pt x="9931" y="51"/>
                  </a:lnTo>
                  <a:lnTo>
                    <a:pt x="9914" y="85"/>
                  </a:lnTo>
                  <a:lnTo>
                    <a:pt x="9855" y="534"/>
                  </a:lnTo>
                  <a:lnTo>
                    <a:pt x="9795" y="720"/>
                  </a:lnTo>
                  <a:lnTo>
                    <a:pt x="9711" y="898"/>
                  </a:lnTo>
                  <a:lnTo>
                    <a:pt x="9660" y="1262"/>
                  </a:lnTo>
                  <a:lnTo>
                    <a:pt x="9660" y="1981"/>
                  </a:lnTo>
                  <a:lnTo>
                    <a:pt x="9567" y="2286"/>
                  </a:lnTo>
                  <a:lnTo>
                    <a:pt x="9482" y="2404"/>
                  </a:lnTo>
                  <a:lnTo>
                    <a:pt x="9279" y="2548"/>
                  </a:lnTo>
                  <a:lnTo>
                    <a:pt x="9245" y="2540"/>
                  </a:lnTo>
                  <a:lnTo>
                    <a:pt x="9177" y="2582"/>
                  </a:lnTo>
                  <a:lnTo>
                    <a:pt x="9042" y="2616"/>
                  </a:lnTo>
                  <a:lnTo>
                    <a:pt x="8602" y="2794"/>
                  </a:lnTo>
                  <a:lnTo>
                    <a:pt x="8364" y="2828"/>
                  </a:lnTo>
                  <a:lnTo>
                    <a:pt x="8331" y="2853"/>
                  </a:lnTo>
                  <a:lnTo>
                    <a:pt x="8051" y="2921"/>
                  </a:lnTo>
                  <a:lnTo>
                    <a:pt x="7916" y="3014"/>
                  </a:lnTo>
                  <a:lnTo>
                    <a:pt x="7848" y="3090"/>
                  </a:lnTo>
                  <a:lnTo>
                    <a:pt x="7840" y="3166"/>
                  </a:lnTo>
                  <a:lnTo>
                    <a:pt x="8009" y="3293"/>
                  </a:lnTo>
                  <a:lnTo>
                    <a:pt x="8051" y="3327"/>
                  </a:lnTo>
                  <a:lnTo>
                    <a:pt x="8466" y="3420"/>
                  </a:lnTo>
                  <a:lnTo>
                    <a:pt x="8508" y="3454"/>
                  </a:lnTo>
                  <a:lnTo>
                    <a:pt x="8644" y="3488"/>
                  </a:lnTo>
                  <a:lnTo>
                    <a:pt x="8737" y="3530"/>
                  </a:lnTo>
                  <a:lnTo>
                    <a:pt x="8872" y="3539"/>
                  </a:lnTo>
                  <a:lnTo>
                    <a:pt x="9050" y="3598"/>
                  </a:lnTo>
                  <a:lnTo>
                    <a:pt x="9533" y="3860"/>
                  </a:lnTo>
                  <a:lnTo>
                    <a:pt x="9778" y="4021"/>
                  </a:lnTo>
                  <a:lnTo>
                    <a:pt x="9948" y="4191"/>
                  </a:lnTo>
                  <a:lnTo>
                    <a:pt x="10049" y="4411"/>
                  </a:lnTo>
                  <a:lnTo>
                    <a:pt x="10066" y="4868"/>
                  </a:lnTo>
                  <a:lnTo>
                    <a:pt x="10058" y="5139"/>
                  </a:lnTo>
                  <a:lnTo>
                    <a:pt x="10083" y="5316"/>
                  </a:lnTo>
                  <a:lnTo>
                    <a:pt x="9981" y="5816"/>
                  </a:lnTo>
                  <a:lnTo>
                    <a:pt x="9990" y="6087"/>
                  </a:lnTo>
                  <a:lnTo>
                    <a:pt x="9956" y="6358"/>
                  </a:lnTo>
                  <a:lnTo>
                    <a:pt x="9965" y="6679"/>
                  </a:lnTo>
                  <a:lnTo>
                    <a:pt x="9948" y="6815"/>
                  </a:lnTo>
                  <a:lnTo>
                    <a:pt x="9948" y="6992"/>
                  </a:lnTo>
                  <a:lnTo>
                    <a:pt x="9880" y="7263"/>
                  </a:lnTo>
                  <a:lnTo>
                    <a:pt x="9744" y="7577"/>
                  </a:lnTo>
                  <a:lnTo>
                    <a:pt x="9584" y="7797"/>
                  </a:lnTo>
                  <a:lnTo>
                    <a:pt x="9482" y="7898"/>
                  </a:lnTo>
                  <a:lnTo>
                    <a:pt x="9389" y="8034"/>
                  </a:lnTo>
                  <a:lnTo>
                    <a:pt x="9042" y="8195"/>
                  </a:lnTo>
                  <a:lnTo>
                    <a:pt x="8915" y="8279"/>
                  </a:lnTo>
                  <a:lnTo>
                    <a:pt x="8779" y="8364"/>
                  </a:lnTo>
                  <a:lnTo>
                    <a:pt x="8703" y="8440"/>
                  </a:lnTo>
                  <a:lnTo>
                    <a:pt x="8551" y="8635"/>
                  </a:lnTo>
                  <a:lnTo>
                    <a:pt x="8500" y="8804"/>
                  </a:lnTo>
                  <a:lnTo>
                    <a:pt x="8475" y="9075"/>
                  </a:lnTo>
                  <a:lnTo>
                    <a:pt x="8449" y="9160"/>
                  </a:lnTo>
                  <a:lnTo>
                    <a:pt x="8432" y="9507"/>
                  </a:lnTo>
                  <a:lnTo>
                    <a:pt x="8432" y="9549"/>
                  </a:lnTo>
                  <a:lnTo>
                    <a:pt x="8331" y="9778"/>
                  </a:lnTo>
                  <a:lnTo>
                    <a:pt x="8170" y="10091"/>
                  </a:lnTo>
                  <a:lnTo>
                    <a:pt x="8102" y="10218"/>
                  </a:lnTo>
                  <a:lnTo>
                    <a:pt x="8077" y="10336"/>
                  </a:lnTo>
                  <a:lnTo>
                    <a:pt x="7873" y="10624"/>
                  </a:lnTo>
                  <a:lnTo>
                    <a:pt x="7763" y="10726"/>
                  </a:lnTo>
                  <a:lnTo>
                    <a:pt x="7476" y="11039"/>
                  </a:lnTo>
                  <a:lnTo>
                    <a:pt x="7340" y="11191"/>
                  </a:lnTo>
                  <a:lnTo>
                    <a:pt x="7298" y="11276"/>
                  </a:lnTo>
                  <a:lnTo>
                    <a:pt x="7255" y="11327"/>
                  </a:lnTo>
                  <a:lnTo>
                    <a:pt x="7264" y="11361"/>
                  </a:lnTo>
                  <a:lnTo>
                    <a:pt x="6917" y="11775"/>
                  </a:lnTo>
                  <a:lnTo>
                    <a:pt x="6604" y="12215"/>
                  </a:lnTo>
                  <a:lnTo>
                    <a:pt x="6519" y="12444"/>
                  </a:lnTo>
                  <a:lnTo>
                    <a:pt x="6519" y="12486"/>
                  </a:lnTo>
                  <a:lnTo>
                    <a:pt x="6460" y="12571"/>
                  </a:lnTo>
                  <a:lnTo>
                    <a:pt x="6358" y="12791"/>
                  </a:lnTo>
                  <a:lnTo>
                    <a:pt x="6163" y="13028"/>
                  </a:lnTo>
                  <a:lnTo>
                    <a:pt x="6053" y="13121"/>
                  </a:lnTo>
                  <a:lnTo>
                    <a:pt x="5960" y="13155"/>
                  </a:lnTo>
                  <a:lnTo>
                    <a:pt x="5859" y="13164"/>
                  </a:lnTo>
                  <a:lnTo>
                    <a:pt x="5825" y="13189"/>
                  </a:lnTo>
                  <a:lnTo>
                    <a:pt x="5621" y="13189"/>
                  </a:lnTo>
                  <a:lnTo>
                    <a:pt x="5554" y="13164"/>
                  </a:lnTo>
                  <a:lnTo>
                    <a:pt x="5452" y="13164"/>
                  </a:lnTo>
                  <a:lnTo>
                    <a:pt x="5351" y="13130"/>
                  </a:lnTo>
                  <a:lnTo>
                    <a:pt x="5249" y="13079"/>
                  </a:lnTo>
                  <a:lnTo>
                    <a:pt x="5232" y="13045"/>
                  </a:lnTo>
                  <a:lnTo>
                    <a:pt x="5147" y="13011"/>
                  </a:lnTo>
                  <a:lnTo>
                    <a:pt x="4766" y="12757"/>
                  </a:lnTo>
                  <a:lnTo>
                    <a:pt x="4665" y="12690"/>
                  </a:lnTo>
                  <a:lnTo>
                    <a:pt x="4563" y="12588"/>
                  </a:lnTo>
                  <a:lnTo>
                    <a:pt x="4496" y="12554"/>
                  </a:lnTo>
                  <a:lnTo>
                    <a:pt x="4377" y="12402"/>
                  </a:lnTo>
                  <a:lnTo>
                    <a:pt x="4242" y="12258"/>
                  </a:lnTo>
                  <a:lnTo>
                    <a:pt x="4123" y="12173"/>
                  </a:lnTo>
                  <a:lnTo>
                    <a:pt x="4004" y="11970"/>
                  </a:lnTo>
                  <a:lnTo>
                    <a:pt x="3818" y="11699"/>
                  </a:lnTo>
                  <a:lnTo>
                    <a:pt x="3734" y="11530"/>
                  </a:lnTo>
                  <a:lnTo>
                    <a:pt x="3640" y="11394"/>
                  </a:lnTo>
                  <a:lnTo>
                    <a:pt x="3505" y="11090"/>
                  </a:lnTo>
                  <a:lnTo>
                    <a:pt x="3463" y="10920"/>
                  </a:lnTo>
                  <a:lnTo>
                    <a:pt x="3336" y="10675"/>
                  </a:lnTo>
                  <a:lnTo>
                    <a:pt x="3327" y="10573"/>
                  </a:lnTo>
                  <a:lnTo>
                    <a:pt x="3251" y="10336"/>
                  </a:lnTo>
                  <a:lnTo>
                    <a:pt x="3158" y="10133"/>
                  </a:lnTo>
                  <a:lnTo>
                    <a:pt x="3158" y="9998"/>
                  </a:lnTo>
                  <a:lnTo>
                    <a:pt x="3124" y="9930"/>
                  </a:lnTo>
                  <a:lnTo>
                    <a:pt x="3065" y="9524"/>
                  </a:lnTo>
                  <a:lnTo>
                    <a:pt x="3065" y="8982"/>
                  </a:lnTo>
                  <a:lnTo>
                    <a:pt x="3099" y="8846"/>
                  </a:lnTo>
                  <a:lnTo>
                    <a:pt x="3090" y="8779"/>
                  </a:lnTo>
                  <a:lnTo>
                    <a:pt x="3124" y="8474"/>
                  </a:lnTo>
                  <a:lnTo>
                    <a:pt x="3166" y="8271"/>
                  </a:lnTo>
                  <a:lnTo>
                    <a:pt x="3166" y="8203"/>
                  </a:lnTo>
                  <a:lnTo>
                    <a:pt x="3116" y="8101"/>
                  </a:lnTo>
                  <a:lnTo>
                    <a:pt x="3056" y="8093"/>
                  </a:lnTo>
                  <a:lnTo>
                    <a:pt x="2921" y="8178"/>
                  </a:lnTo>
                  <a:lnTo>
                    <a:pt x="2828" y="8279"/>
                  </a:lnTo>
                  <a:lnTo>
                    <a:pt x="2777" y="8440"/>
                  </a:lnTo>
                  <a:lnTo>
                    <a:pt x="2675" y="8609"/>
                  </a:lnTo>
                  <a:lnTo>
                    <a:pt x="2650" y="8702"/>
                  </a:lnTo>
                  <a:lnTo>
                    <a:pt x="2506" y="8973"/>
                  </a:lnTo>
                  <a:lnTo>
                    <a:pt x="2506" y="9016"/>
                  </a:lnTo>
                  <a:lnTo>
                    <a:pt x="2472" y="9050"/>
                  </a:lnTo>
                  <a:lnTo>
                    <a:pt x="2354" y="9320"/>
                  </a:lnTo>
                  <a:lnTo>
                    <a:pt x="2125" y="9778"/>
                  </a:lnTo>
                  <a:lnTo>
                    <a:pt x="2057" y="9862"/>
                  </a:lnTo>
                  <a:lnTo>
                    <a:pt x="1990" y="9921"/>
                  </a:lnTo>
                  <a:lnTo>
                    <a:pt x="1786" y="10023"/>
                  </a:lnTo>
                  <a:lnTo>
                    <a:pt x="1515" y="10091"/>
                  </a:lnTo>
                  <a:lnTo>
                    <a:pt x="1482" y="10116"/>
                  </a:lnTo>
                  <a:lnTo>
                    <a:pt x="1312" y="10099"/>
                  </a:lnTo>
                  <a:lnTo>
                    <a:pt x="1143" y="10057"/>
                  </a:lnTo>
                  <a:lnTo>
                    <a:pt x="1109" y="10065"/>
                  </a:lnTo>
                  <a:lnTo>
                    <a:pt x="1007" y="10031"/>
                  </a:lnTo>
                  <a:lnTo>
                    <a:pt x="974" y="10031"/>
                  </a:lnTo>
                  <a:lnTo>
                    <a:pt x="923" y="10065"/>
                  </a:lnTo>
                  <a:lnTo>
                    <a:pt x="872" y="10116"/>
                  </a:lnTo>
                  <a:lnTo>
                    <a:pt x="855" y="10167"/>
                  </a:lnTo>
                  <a:lnTo>
                    <a:pt x="923" y="10302"/>
                  </a:lnTo>
                  <a:lnTo>
                    <a:pt x="1024" y="10404"/>
                  </a:lnTo>
                  <a:lnTo>
                    <a:pt x="1211" y="10658"/>
                  </a:lnTo>
                  <a:lnTo>
                    <a:pt x="1295" y="10726"/>
                  </a:lnTo>
                  <a:lnTo>
                    <a:pt x="1439" y="10802"/>
                  </a:lnTo>
                  <a:lnTo>
                    <a:pt x="1710" y="10903"/>
                  </a:lnTo>
                  <a:lnTo>
                    <a:pt x="1786" y="10971"/>
                  </a:lnTo>
                  <a:lnTo>
                    <a:pt x="1973" y="11056"/>
                  </a:lnTo>
                  <a:lnTo>
                    <a:pt x="2023" y="11132"/>
                  </a:lnTo>
                  <a:lnTo>
                    <a:pt x="2125" y="11174"/>
                  </a:lnTo>
                  <a:lnTo>
                    <a:pt x="2413" y="11403"/>
                  </a:lnTo>
                  <a:lnTo>
                    <a:pt x="2692" y="11741"/>
                  </a:lnTo>
                  <a:lnTo>
                    <a:pt x="2845" y="11987"/>
                  </a:lnTo>
                  <a:lnTo>
                    <a:pt x="2989" y="12190"/>
                  </a:lnTo>
                  <a:lnTo>
                    <a:pt x="3116" y="12469"/>
                  </a:lnTo>
                  <a:lnTo>
                    <a:pt x="3124" y="12554"/>
                  </a:lnTo>
                  <a:lnTo>
                    <a:pt x="3302" y="13147"/>
                  </a:lnTo>
                  <a:lnTo>
                    <a:pt x="3395" y="13367"/>
                  </a:lnTo>
                  <a:lnTo>
                    <a:pt x="3505" y="13824"/>
                  </a:lnTo>
                  <a:lnTo>
                    <a:pt x="3522" y="14052"/>
                  </a:lnTo>
                  <a:lnTo>
                    <a:pt x="3590" y="14323"/>
                  </a:lnTo>
                  <a:lnTo>
                    <a:pt x="3573" y="14637"/>
                  </a:lnTo>
                  <a:lnTo>
                    <a:pt x="3607" y="14950"/>
                  </a:lnTo>
                  <a:lnTo>
                    <a:pt x="3590" y="15085"/>
                  </a:lnTo>
                  <a:lnTo>
                    <a:pt x="3590" y="15314"/>
                  </a:lnTo>
                  <a:lnTo>
                    <a:pt x="3564" y="15500"/>
                  </a:lnTo>
                  <a:lnTo>
                    <a:pt x="3463" y="15720"/>
                  </a:lnTo>
                  <a:lnTo>
                    <a:pt x="3370" y="16042"/>
                  </a:lnTo>
                  <a:lnTo>
                    <a:pt x="3251" y="16194"/>
                  </a:lnTo>
                  <a:lnTo>
                    <a:pt x="3124" y="16287"/>
                  </a:lnTo>
                  <a:lnTo>
                    <a:pt x="2997" y="16330"/>
                  </a:lnTo>
                  <a:lnTo>
                    <a:pt x="2862" y="16414"/>
                  </a:lnTo>
                  <a:lnTo>
                    <a:pt x="2591" y="16516"/>
                  </a:lnTo>
                  <a:lnTo>
                    <a:pt x="2557" y="16550"/>
                  </a:lnTo>
                  <a:lnTo>
                    <a:pt x="2489" y="16550"/>
                  </a:lnTo>
                  <a:lnTo>
                    <a:pt x="2218" y="16634"/>
                  </a:lnTo>
                  <a:lnTo>
                    <a:pt x="2150" y="16685"/>
                  </a:lnTo>
                  <a:lnTo>
                    <a:pt x="2015" y="16719"/>
                  </a:lnTo>
                  <a:lnTo>
                    <a:pt x="1913" y="16778"/>
                  </a:lnTo>
                  <a:lnTo>
                    <a:pt x="1778" y="16795"/>
                  </a:lnTo>
                  <a:lnTo>
                    <a:pt x="1744" y="16821"/>
                  </a:lnTo>
                  <a:lnTo>
                    <a:pt x="1642" y="16821"/>
                  </a:lnTo>
                  <a:lnTo>
                    <a:pt x="1507" y="16863"/>
                  </a:lnTo>
                  <a:lnTo>
                    <a:pt x="1439" y="16914"/>
                  </a:lnTo>
                  <a:lnTo>
                    <a:pt x="1101" y="17024"/>
                  </a:lnTo>
                  <a:lnTo>
                    <a:pt x="1067" y="17058"/>
                  </a:lnTo>
                  <a:lnTo>
                    <a:pt x="728" y="17159"/>
                  </a:lnTo>
                  <a:lnTo>
                    <a:pt x="559" y="17252"/>
                  </a:lnTo>
                  <a:lnTo>
                    <a:pt x="322" y="17320"/>
                  </a:lnTo>
                  <a:lnTo>
                    <a:pt x="0" y="1733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9" name="Freeform 315">
              <a:extLst>
                <a:ext uri="{FF2B5EF4-FFF2-40B4-BE49-F238E27FC236}">
                  <a16:creationId xmlns:a16="http://schemas.microsoft.com/office/drawing/2014/main" id="{2EBC3447-AD34-4747-8402-8B3315E96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954"/>
              <a:ext cx="3187" cy="3571"/>
            </a:xfrm>
            <a:custGeom>
              <a:avLst/>
              <a:gdLst>
                <a:gd name="T0" fmla="*/ 1134 w 18312"/>
                <a:gd name="T1" fmla="*/ 16744 h 20511"/>
                <a:gd name="T2" fmla="*/ 2345 w 18312"/>
                <a:gd name="T3" fmla="*/ 16304 h 20511"/>
                <a:gd name="T4" fmla="*/ 3132 w 18312"/>
                <a:gd name="T5" fmla="*/ 15949 h 20511"/>
                <a:gd name="T6" fmla="*/ 3996 w 18312"/>
                <a:gd name="T7" fmla="*/ 14865 h 20511"/>
                <a:gd name="T8" fmla="*/ 3801 w 18312"/>
                <a:gd name="T9" fmla="*/ 13307 h 20511"/>
                <a:gd name="T10" fmla="*/ 3014 w 18312"/>
                <a:gd name="T11" fmla="*/ 11233 h 20511"/>
                <a:gd name="T12" fmla="*/ 2184 w 18312"/>
                <a:gd name="T13" fmla="*/ 10446 h 20511"/>
                <a:gd name="T14" fmla="*/ 1338 w 18312"/>
                <a:gd name="T15" fmla="*/ 9862 h 20511"/>
                <a:gd name="T16" fmla="*/ 2176 w 18312"/>
                <a:gd name="T17" fmla="*/ 9642 h 20511"/>
                <a:gd name="T18" fmla="*/ 2616 w 18312"/>
                <a:gd name="T19" fmla="*/ 8652 h 20511"/>
                <a:gd name="T20" fmla="*/ 2887 w 18312"/>
                <a:gd name="T21" fmla="*/ 8770 h 20511"/>
                <a:gd name="T22" fmla="*/ 3463 w 18312"/>
                <a:gd name="T23" fmla="*/ 10963 h 20511"/>
                <a:gd name="T24" fmla="*/ 4377 w 18312"/>
                <a:gd name="T25" fmla="*/ 12232 h 20511"/>
                <a:gd name="T26" fmla="*/ 5080 w 18312"/>
                <a:gd name="T27" fmla="*/ 12715 h 20511"/>
                <a:gd name="T28" fmla="*/ 6324 w 18312"/>
                <a:gd name="T29" fmla="*/ 12639 h 20511"/>
                <a:gd name="T30" fmla="*/ 6866 w 18312"/>
                <a:gd name="T31" fmla="*/ 11572 h 20511"/>
                <a:gd name="T32" fmla="*/ 7848 w 18312"/>
                <a:gd name="T33" fmla="*/ 10378 h 20511"/>
                <a:gd name="T34" fmla="*/ 8508 w 18312"/>
                <a:gd name="T35" fmla="*/ 9185 h 20511"/>
                <a:gd name="T36" fmla="*/ 9313 w 18312"/>
                <a:gd name="T37" fmla="*/ 7670 h 20511"/>
                <a:gd name="T38" fmla="*/ 10125 w 18312"/>
                <a:gd name="T39" fmla="*/ 6256 h 20511"/>
                <a:gd name="T40" fmla="*/ 10227 w 18312"/>
                <a:gd name="T41" fmla="*/ 5105 h 20511"/>
                <a:gd name="T42" fmla="*/ 10295 w 18312"/>
                <a:gd name="T43" fmla="*/ 3852 h 20511"/>
                <a:gd name="T44" fmla="*/ 9262 w 18312"/>
                <a:gd name="T45" fmla="*/ 2988 h 20511"/>
                <a:gd name="T46" fmla="*/ 8449 w 18312"/>
                <a:gd name="T47" fmla="*/ 2684 h 20511"/>
                <a:gd name="T48" fmla="*/ 9728 w 18312"/>
                <a:gd name="T49" fmla="*/ 2320 h 20511"/>
                <a:gd name="T50" fmla="*/ 9990 w 18312"/>
                <a:gd name="T51" fmla="*/ 855 h 20511"/>
                <a:gd name="T52" fmla="*/ 10058 w 18312"/>
                <a:gd name="T53" fmla="*/ 212 h 20511"/>
                <a:gd name="T54" fmla="*/ 10473 w 18312"/>
                <a:gd name="T55" fmla="*/ 330 h 20511"/>
                <a:gd name="T56" fmla="*/ 10980 w 18312"/>
                <a:gd name="T57" fmla="*/ 1626 h 20511"/>
                <a:gd name="T58" fmla="*/ 11565 w 18312"/>
                <a:gd name="T59" fmla="*/ 3090 h 20511"/>
                <a:gd name="T60" fmla="*/ 12183 w 18312"/>
                <a:gd name="T61" fmla="*/ 4470 h 20511"/>
                <a:gd name="T62" fmla="*/ 12945 w 18312"/>
                <a:gd name="T63" fmla="*/ 5308 h 20511"/>
                <a:gd name="T64" fmla="*/ 14206 w 18312"/>
                <a:gd name="T65" fmla="*/ 5714 h 20511"/>
                <a:gd name="T66" fmla="*/ 15569 w 18312"/>
                <a:gd name="T67" fmla="*/ 5367 h 20511"/>
                <a:gd name="T68" fmla="*/ 16314 w 18312"/>
                <a:gd name="T69" fmla="*/ 5113 h 20511"/>
                <a:gd name="T70" fmla="*/ 15755 w 18312"/>
                <a:gd name="T71" fmla="*/ 6154 h 20511"/>
                <a:gd name="T72" fmla="*/ 16128 w 18312"/>
                <a:gd name="T73" fmla="*/ 7323 h 20511"/>
                <a:gd name="T74" fmla="*/ 17169 w 18312"/>
                <a:gd name="T75" fmla="*/ 7737 h 20511"/>
                <a:gd name="T76" fmla="*/ 18253 w 18312"/>
                <a:gd name="T77" fmla="*/ 7924 h 20511"/>
                <a:gd name="T78" fmla="*/ 16771 w 18312"/>
                <a:gd name="T79" fmla="*/ 8448 h 20511"/>
                <a:gd name="T80" fmla="*/ 16026 w 18312"/>
                <a:gd name="T81" fmla="*/ 8745 h 20511"/>
                <a:gd name="T82" fmla="*/ 15484 w 18312"/>
                <a:gd name="T83" fmla="*/ 8999 h 20511"/>
                <a:gd name="T84" fmla="*/ 14773 w 18312"/>
                <a:gd name="T85" fmla="*/ 9354 h 20511"/>
                <a:gd name="T86" fmla="*/ 13927 w 18312"/>
                <a:gd name="T87" fmla="*/ 9811 h 20511"/>
                <a:gd name="T88" fmla="*/ 12420 w 18312"/>
                <a:gd name="T89" fmla="*/ 11090 h 20511"/>
                <a:gd name="T90" fmla="*/ 11954 w 18312"/>
                <a:gd name="T91" fmla="*/ 12918 h 20511"/>
                <a:gd name="T92" fmla="*/ 11607 w 18312"/>
                <a:gd name="T93" fmla="*/ 13663 h 20511"/>
                <a:gd name="T94" fmla="*/ 10828 w 18312"/>
                <a:gd name="T95" fmla="*/ 14205 h 20511"/>
                <a:gd name="T96" fmla="*/ 9499 w 18312"/>
                <a:gd name="T97" fmla="*/ 15381 h 20511"/>
                <a:gd name="T98" fmla="*/ 9143 w 18312"/>
                <a:gd name="T99" fmla="*/ 16727 h 20511"/>
                <a:gd name="T100" fmla="*/ 8576 w 18312"/>
                <a:gd name="T101" fmla="*/ 16820 h 20511"/>
                <a:gd name="T102" fmla="*/ 7797 w 18312"/>
                <a:gd name="T103" fmla="*/ 16964 h 20511"/>
                <a:gd name="T104" fmla="*/ 6815 w 18312"/>
                <a:gd name="T105" fmla="*/ 17633 h 20511"/>
                <a:gd name="T106" fmla="*/ 5486 w 18312"/>
                <a:gd name="T107" fmla="*/ 18742 h 20511"/>
                <a:gd name="T108" fmla="*/ 4606 w 18312"/>
                <a:gd name="T109" fmla="*/ 19504 h 20511"/>
                <a:gd name="T110" fmla="*/ 3666 w 18312"/>
                <a:gd name="T111" fmla="*/ 20300 h 20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312" h="20511">
                  <a:moveTo>
                    <a:pt x="0" y="17057"/>
                  </a:moveTo>
                  <a:lnTo>
                    <a:pt x="364" y="17024"/>
                  </a:lnTo>
                  <a:lnTo>
                    <a:pt x="635" y="16956"/>
                  </a:lnTo>
                  <a:lnTo>
                    <a:pt x="1007" y="16812"/>
                  </a:lnTo>
                  <a:lnTo>
                    <a:pt x="1058" y="16795"/>
                  </a:lnTo>
                  <a:lnTo>
                    <a:pt x="1134" y="16744"/>
                  </a:lnTo>
                  <a:lnTo>
                    <a:pt x="1177" y="16744"/>
                  </a:lnTo>
                  <a:lnTo>
                    <a:pt x="1482" y="16609"/>
                  </a:lnTo>
                  <a:lnTo>
                    <a:pt x="1575" y="16583"/>
                  </a:lnTo>
                  <a:lnTo>
                    <a:pt x="1846" y="16448"/>
                  </a:lnTo>
                  <a:lnTo>
                    <a:pt x="2210" y="16321"/>
                  </a:lnTo>
                  <a:lnTo>
                    <a:pt x="2345" y="16304"/>
                  </a:lnTo>
                  <a:lnTo>
                    <a:pt x="2387" y="16270"/>
                  </a:lnTo>
                  <a:lnTo>
                    <a:pt x="2472" y="16253"/>
                  </a:lnTo>
                  <a:lnTo>
                    <a:pt x="2650" y="16177"/>
                  </a:lnTo>
                  <a:lnTo>
                    <a:pt x="2828" y="16126"/>
                  </a:lnTo>
                  <a:lnTo>
                    <a:pt x="2963" y="16076"/>
                  </a:lnTo>
                  <a:lnTo>
                    <a:pt x="3132" y="15949"/>
                  </a:lnTo>
                  <a:lnTo>
                    <a:pt x="3226" y="15915"/>
                  </a:lnTo>
                  <a:lnTo>
                    <a:pt x="3429" y="15788"/>
                  </a:lnTo>
                  <a:lnTo>
                    <a:pt x="3632" y="15618"/>
                  </a:lnTo>
                  <a:lnTo>
                    <a:pt x="3742" y="15474"/>
                  </a:lnTo>
                  <a:lnTo>
                    <a:pt x="3903" y="15136"/>
                  </a:lnTo>
                  <a:lnTo>
                    <a:pt x="3996" y="14865"/>
                  </a:lnTo>
                  <a:lnTo>
                    <a:pt x="4004" y="14662"/>
                  </a:lnTo>
                  <a:lnTo>
                    <a:pt x="3988" y="14560"/>
                  </a:lnTo>
                  <a:lnTo>
                    <a:pt x="3988" y="14188"/>
                  </a:lnTo>
                  <a:lnTo>
                    <a:pt x="3937" y="14018"/>
                  </a:lnTo>
                  <a:lnTo>
                    <a:pt x="3903" y="13680"/>
                  </a:lnTo>
                  <a:lnTo>
                    <a:pt x="3801" y="13307"/>
                  </a:lnTo>
                  <a:lnTo>
                    <a:pt x="3793" y="13164"/>
                  </a:lnTo>
                  <a:lnTo>
                    <a:pt x="3522" y="12385"/>
                  </a:lnTo>
                  <a:lnTo>
                    <a:pt x="3463" y="12148"/>
                  </a:lnTo>
                  <a:lnTo>
                    <a:pt x="3386" y="11978"/>
                  </a:lnTo>
                  <a:lnTo>
                    <a:pt x="3268" y="11640"/>
                  </a:lnTo>
                  <a:lnTo>
                    <a:pt x="3014" y="11233"/>
                  </a:lnTo>
                  <a:lnTo>
                    <a:pt x="2862" y="11073"/>
                  </a:lnTo>
                  <a:lnTo>
                    <a:pt x="2709" y="10853"/>
                  </a:lnTo>
                  <a:lnTo>
                    <a:pt x="2548" y="10717"/>
                  </a:lnTo>
                  <a:lnTo>
                    <a:pt x="2277" y="10548"/>
                  </a:lnTo>
                  <a:lnTo>
                    <a:pt x="2210" y="10489"/>
                  </a:lnTo>
                  <a:lnTo>
                    <a:pt x="2184" y="10446"/>
                  </a:lnTo>
                  <a:lnTo>
                    <a:pt x="2040" y="10378"/>
                  </a:lnTo>
                  <a:lnTo>
                    <a:pt x="1905" y="10268"/>
                  </a:lnTo>
                  <a:lnTo>
                    <a:pt x="1668" y="10167"/>
                  </a:lnTo>
                  <a:lnTo>
                    <a:pt x="1465" y="10031"/>
                  </a:lnTo>
                  <a:lnTo>
                    <a:pt x="1372" y="9947"/>
                  </a:lnTo>
                  <a:lnTo>
                    <a:pt x="1338" y="9862"/>
                  </a:lnTo>
                  <a:lnTo>
                    <a:pt x="1338" y="9845"/>
                  </a:lnTo>
                  <a:lnTo>
                    <a:pt x="1499" y="9777"/>
                  </a:lnTo>
                  <a:lnTo>
                    <a:pt x="1634" y="9761"/>
                  </a:lnTo>
                  <a:lnTo>
                    <a:pt x="1905" y="9693"/>
                  </a:lnTo>
                  <a:lnTo>
                    <a:pt x="1990" y="9710"/>
                  </a:lnTo>
                  <a:lnTo>
                    <a:pt x="2176" y="9642"/>
                  </a:lnTo>
                  <a:lnTo>
                    <a:pt x="2210" y="9608"/>
                  </a:lnTo>
                  <a:lnTo>
                    <a:pt x="2294" y="9490"/>
                  </a:lnTo>
                  <a:lnTo>
                    <a:pt x="2472" y="9202"/>
                  </a:lnTo>
                  <a:lnTo>
                    <a:pt x="2574" y="8863"/>
                  </a:lnTo>
                  <a:lnTo>
                    <a:pt x="2591" y="8719"/>
                  </a:lnTo>
                  <a:lnTo>
                    <a:pt x="2616" y="8652"/>
                  </a:lnTo>
                  <a:lnTo>
                    <a:pt x="2650" y="8618"/>
                  </a:lnTo>
                  <a:lnTo>
                    <a:pt x="2692" y="8381"/>
                  </a:lnTo>
                  <a:lnTo>
                    <a:pt x="2760" y="8398"/>
                  </a:lnTo>
                  <a:lnTo>
                    <a:pt x="2819" y="8330"/>
                  </a:lnTo>
                  <a:lnTo>
                    <a:pt x="2878" y="8448"/>
                  </a:lnTo>
                  <a:lnTo>
                    <a:pt x="2887" y="8770"/>
                  </a:lnTo>
                  <a:lnTo>
                    <a:pt x="2955" y="9270"/>
                  </a:lnTo>
                  <a:lnTo>
                    <a:pt x="2963" y="9676"/>
                  </a:lnTo>
                  <a:lnTo>
                    <a:pt x="2989" y="9854"/>
                  </a:lnTo>
                  <a:lnTo>
                    <a:pt x="3090" y="10260"/>
                  </a:lnTo>
                  <a:lnTo>
                    <a:pt x="3251" y="10624"/>
                  </a:lnTo>
                  <a:lnTo>
                    <a:pt x="3463" y="10963"/>
                  </a:lnTo>
                  <a:lnTo>
                    <a:pt x="3607" y="11276"/>
                  </a:lnTo>
                  <a:lnTo>
                    <a:pt x="3835" y="11631"/>
                  </a:lnTo>
                  <a:lnTo>
                    <a:pt x="4004" y="11826"/>
                  </a:lnTo>
                  <a:lnTo>
                    <a:pt x="4157" y="11961"/>
                  </a:lnTo>
                  <a:lnTo>
                    <a:pt x="4174" y="12004"/>
                  </a:lnTo>
                  <a:lnTo>
                    <a:pt x="4377" y="12232"/>
                  </a:lnTo>
                  <a:lnTo>
                    <a:pt x="4428" y="12249"/>
                  </a:lnTo>
                  <a:lnTo>
                    <a:pt x="4496" y="12334"/>
                  </a:lnTo>
                  <a:lnTo>
                    <a:pt x="4639" y="12444"/>
                  </a:lnTo>
                  <a:lnTo>
                    <a:pt x="4775" y="12520"/>
                  </a:lnTo>
                  <a:lnTo>
                    <a:pt x="4902" y="12622"/>
                  </a:lnTo>
                  <a:lnTo>
                    <a:pt x="5080" y="12715"/>
                  </a:lnTo>
                  <a:lnTo>
                    <a:pt x="5215" y="12749"/>
                  </a:lnTo>
                  <a:lnTo>
                    <a:pt x="5266" y="12783"/>
                  </a:lnTo>
                  <a:lnTo>
                    <a:pt x="5537" y="12842"/>
                  </a:lnTo>
                  <a:lnTo>
                    <a:pt x="5808" y="12825"/>
                  </a:lnTo>
                  <a:lnTo>
                    <a:pt x="6214" y="12723"/>
                  </a:lnTo>
                  <a:lnTo>
                    <a:pt x="6324" y="12639"/>
                  </a:lnTo>
                  <a:lnTo>
                    <a:pt x="6519" y="12402"/>
                  </a:lnTo>
                  <a:lnTo>
                    <a:pt x="6527" y="12317"/>
                  </a:lnTo>
                  <a:lnTo>
                    <a:pt x="6629" y="12080"/>
                  </a:lnTo>
                  <a:lnTo>
                    <a:pt x="6680" y="12012"/>
                  </a:lnTo>
                  <a:lnTo>
                    <a:pt x="6722" y="11877"/>
                  </a:lnTo>
                  <a:lnTo>
                    <a:pt x="6866" y="11572"/>
                  </a:lnTo>
                  <a:lnTo>
                    <a:pt x="7061" y="11233"/>
                  </a:lnTo>
                  <a:lnTo>
                    <a:pt x="7069" y="11166"/>
                  </a:lnTo>
                  <a:lnTo>
                    <a:pt x="7442" y="10759"/>
                  </a:lnTo>
                  <a:lnTo>
                    <a:pt x="7603" y="10649"/>
                  </a:lnTo>
                  <a:lnTo>
                    <a:pt x="7662" y="10565"/>
                  </a:lnTo>
                  <a:lnTo>
                    <a:pt x="7848" y="10378"/>
                  </a:lnTo>
                  <a:lnTo>
                    <a:pt x="8085" y="10091"/>
                  </a:lnTo>
                  <a:lnTo>
                    <a:pt x="8178" y="9981"/>
                  </a:lnTo>
                  <a:lnTo>
                    <a:pt x="8271" y="9794"/>
                  </a:lnTo>
                  <a:lnTo>
                    <a:pt x="8314" y="9727"/>
                  </a:lnTo>
                  <a:lnTo>
                    <a:pt x="8348" y="9625"/>
                  </a:lnTo>
                  <a:lnTo>
                    <a:pt x="8508" y="9185"/>
                  </a:lnTo>
                  <a:lnTo>
                    <a:pt x="8551" y="9117"/>
                  </a:lnTo>
                  <a:lnTo>
                    <a:pt x="8602" y="8948"/>
                  </a:lnTo>
                  <a:lnTo>
                    <a:pt x="8678" y="8779"/>
                  </a:lnTo>
                  <a:lnTo>
                    <a:pt x="8745" y="8338"/>
                  </a:lnTo>
                  <a:lnTo>
                    <a:pt x="8949" y="8034"/>
                  </a:lnTo>
                  <a:lnTo>
                    <a:pt x="9313" y="7670"/>
                  </a:lnTo>
                  <a:lnTo>
                    <a:pt x="9584" y="7458"/>
                  </a:lnTo>
                  <a:lnTo>
                    <a:pt x="9719" y="7331"/>
                  </a:lnTo>
                  <a:lnTo>
                    <a:pt x="9914" y="7035"/>
                  </a:lnTo>
                  <a:lnTo>
                    <a:pt x="9998" y="6832"/>
                  </a:lnTo>
                  <a:lnTo>
                    <a:pt x="10066" y="6391"/>
                  </a:lnTo>
                  <a:lnTo>
                    <a:pt x="10125" y="6256"/>
                  </a:lnTo>
                  <a:lnTo>
                    <a:pt x="10185" y="5680"/>
                  </a:lnTo>
                  <a:lnTo>
                    <a:pt x="10202" y="5613"/>
                  </a:lnTo>
                  <a:lnTo>
                    <a:pt x="10185" y="5443"/>
                  </a:lnTo>
                  <a:lnTo>
                    <a:pt x="10202" y="5376"/>
                  </a:lnTo>
                  <a:lnTo>
                    <a:pt x="10202" y="5240"/>
                  </a:lnTo>
                  <a:lnTo>
                    <a:pt x="10227" y="5105"/>
                  </a:lnTo>
                  <a:lnTo>
                    <a:pt x="10261" y="5037"/>
                  </a:lnTo>
                  <a:lnTo>
                    <a:pt x="10295" y="4766"/>
                  </a:lnTo>
                  <a:lnTo>
                    <a:pt x="10295" y="4495"/>
                  </a:lnTo>
                  <a:lnTo>
                    <a:pt x="10329" y="4157"/>
                  </a:lnTo>
                  <a:lnTo>
                    <a:pt x="10303" y="4089"/>
                  </a:lnTo>
                  <a:lnTo>
                    <a:pt x="10295" y="3852"/>
                  </a:lnTo>
                  <a:lnTo>
                    <a:pt x="10219" y="3649"/>
                  </a:lnTo>
                  <a:lnTo>
                    <a:pt x="10092" y="3446"/>
                  </a:lnTo>
                  <a:lnTo>
                    <a:pt x="9948" y="3327"/>
                  </a:lnTo>
                  <a:lnTo>
                    <a:pt x="9609" y="3141"/>
                  </a:lnTo>
                  <a:lnTo>
                    <a:pt x="9533" y="3124"/>
                  </a:lnTo>
                  <a:lnTo>
                    <a:pt x="9262" y="2988"/>
                  </a:lnTo>
                  <a:lnTo>
                    <a:pt x="9059" y="2929"/>
                  </a:lnTo>
                  <a:lnTo>
                    <a:pt x="8991" y="2929"/>
                  </a:lnTo>
                  <a:lnTo>
                    <a:pt x="8686" y="2819"/>
                  </a:lnTo>
                  <a:lnTo>
                    <a:pt x="8618" y="2819"/>
                  </a:lnTo>
                  <a:lnTo>
                    <a:pt x="8483" y="2751"/>
                  </a:lnTo>
                  <a:lnTo>
                    <a:pt x="8449" y="2684"/>
                  </a:lnTo>
                  <a:lnTo>
                    <a:pt x="8508" y="2591"/>
                  </a:lnTo>
                  <a:lnTo>
                    <a:pt x="8602" y="2548"/>
                  </a:lnTo>
                  <a:lnTo>
                    <a:pt x="9287" y="2455"/>
                  </a:lnTo>
                  <a:lnTo>
                    <a:pt x="9380" y="2421"/>
                  </a:lnTo>
                  <a:lnTo>
                    <a:pt x="9516" y="2413"/>
                  </a:lnTo>
                  <a:lnTo>
                    <a:pt x="9728" y="2320"/>
                  </a:lnTo>
                  <a:lnTo>
                    <a:pt x="9888" y="2184"/>
                  </a:lnTo>
                  <a:lnTo>
                    <a:pt x="10049" y="1668"/>
                  </a:lnTo>
                  <a:lnTo>
                    <a:pt x="10049" y="1363"/>
                  </a:lnTo>
                  <a:lnTo>
                    <a:pt x="10024" y="1228"/>
                  </a:lnTo>
                  <a:lnTo>
                    <a:pt x="10032" y="1058"/>
                  </a:lnTo>
                  <a:lnTo>
                    <a:pt x="9990" y="855"/>
                  </a:lnTo>
                  <a:lnTo>
                    <a:pt x="9990" y="618"/>
                  </a:lnTo>
                  <a:lnTo>
                    <a:pt x="10015" y="550"/>
                  </a:lnTo>
                  <a:lnTo>
                    <a:pt x="9998" y="483"/>
                  </a:lnTo>
                  <a:lnTo>
                    <a:pt x="10049" y="280"/>
                  </a:lnTo>
                  <a:lnTo>
                    <a:pt x="10066" y="246"/>
                  </a:lnTo>
                  <a:lnTo>
                    <a:pt x="10058" y="212"/>
                  </a:lnTo>
                  <a:lnTo>
                    <a:pt x="10083" y="102"/>
                  </a:lnTo>
                  <a:lnTo>
                    <a:pt x="10151" y="17"/>
                  </a:lnTo>
                  <a:lnTo>
                    <a:pt x="10185" y="0"/>
                  </a:lnTo>
                  <a:lnTo>
                    <a:pt x="10320" y="59"/>
                  </a:lnTo>
                  <a:lnTo>
                    <a:pt x="10388" y="212"/>
                  </a:lnTo>
                  <a:lnTo>
                    <a:pt x="10473" y="330"/>
                  </a:lnTo>
                  <a:lnTo>
                    <a:pt x="10523" y="517"/>
                  </a:lnTo>
                  <a:lnTo>
                    <a:pt x="10659" y="787"/>
                  </a:lnTo>
                  <a:lnTo>
                    <a:pt x="10693" y="965"/>
                  </a:lnTo>
                  <a:lnTo>
                    <a:pt x="10735" y="1058"/>
                  </a:lnTo>
                  <a:lnTo>
                    <a:pt x="10769" y="1194"/>
                  </a:lnTo>
                  <a:lnTo>
                    <a:pt x="10980" y="1626"/>
                  </a:lnTo>
                  <a:lnTo>
                    <a:pt x="11040" y="1896"/>
                  </a:lnTo>
                  <a:lnTo>
                    <a:pt x="11243" y="2345"/>
                  </a:lnTo>
                  <a:lnTo>
                    <a:pt x="11260" y="2438"/>
                  </a:lnTo>
                  <a:lnTo>
                    <a:pt x="11336" y="2574"/>
                  </a:lnTo>
                  <a:lnTo>
                    <a:pt x="11361" y="2658"/>
                  </a:lnTo>
                  <a:lnTo>
                    <a:pt x="11565" y="3090"/>
                  </a:lnTo>
                  <a:lnTo>
                    <a:pt x="11666" y="3276"/>
                  </a:lnTo>
                  <a:lnTo>
                    <a:pt x="11700" y="3412"/>
                  </a:lnTo>
                  <a:lnTo>
                    <a:pt x="11886" y="3767"/>
                  </a:lnTo>
                  <a:lnTo>
                    <a:pt x="11954" y="3996"/>
                  </a:lnTo>
                  <a:lnTo>
                    <a:pt x="12056" y="4165"/>
                  </a:lnTo>
                  <a:lnTo>
                    <a:pt x="12183" y="4470"/>
                  </a:lnTo>
                  <a:lnTo>
                    <a:pt x="12293" y="4656"/>
                  </a:lnTo>
                  <a:lnTo>
                    <a:pt x="12310" y="4698"/>
                  </a:lnTo>
                  <a:lnTo>
                    <a:pt x="12614" y="5079"/>
                  </a:lnTo>
                  <a:lnTo>
                    <a:pt x="12775" y="5198"/>
                  </a:lnTo>
                  <a:lnTo>
                    <a:pt x="12877" y="5240"/>
                  </a:lnTo>
                  <a:lnTo>
                    <a:pt x="12945" y="5308"/>
                  </a:lnTo>
                  <a:lnTo>
                    <a:pt x="13436" y="5553"/>
                  </a:lnTo>
                  <a:lnTo>
                    <a:pt x="13842" y="5680"/>
                  </a:lnTo>
                  <a:lnTo>
                    <a:pt x="13986" y="5680"/>
                  </a:lnTo>
                  <a:lnTo>
                    <a:pt x="14028" y="5706"/>
                  </a:lnTo>
                  <a:lnTo>
                    <a:pt x="14121" y="5689"/>
                  </a:lnTo>
                  <a:lnTo>
                    <a:pt x="14206" y="5714"/>
                  </a:lnTo>
                  <a:lnTo>
                    <a:pt x="14612" y="5655"/>
                  </a:lnTo>
                  <a:lnTo>
                    <a:pt x="14706" y="5621"/>
                  </a:lnTo>
                  <a:lnTo>
                    <a:pt x="14799" y="5621"/>
                  </a:lnTo>
                  <a:lnTo>
                    <a:pt x="15112" y="5536"/>
                  </a:lnTo>
                  <a:lnTo>
                    <a:pt x="15434" y="5401"/>
                  </a:lnTo>
                  <a:lnTo>
                    <a:pt x="15569" y="5367"/>
                  </a:lnTo>
                  <a:lnTo>
                    <a:pt x="15611" y="5333"/>
                  </a:lnTo>
                  <a:lnTo>
                    <a:pt x="15882" y="5240"/>
                  </a:lnTo>
                  <a:lnTo>
                    <a:pt x="15925" y="5240"/>
                  </a:lnTo>
                  <a:lnTo>
                    <a:pt x="16196" y="5105"/>
                  </a:lnTo>
                  <a:lnTo>
                    <a:pt x="16246" y="5096"/>
                  </a:lnTo>
                  <a:lnTo>
                    <a:pt x="16314" y="5113"/>
                  </a:lnTo>
                  <a:lnTo>
                    <a:pt x="16229" y="5249"/>
                  </a:lnTo>
                  <a:lnTo>
                    <a:pt x="16077" y="5384"/>
                  </a:lnTo>
                  <a:lnTo>
                    <a:pt x="15984" y="5579"/>
                  </a:lnTo>
                  <a:lnTo>
                    <a:pt x="15916" y="5655"/>
                  </a:lnTo>
                  <a:lnTo>
                    <a:pt x="15848" y="5790"/>
                  </a:lnTo>
                  <a:lnTo>
                    <a:pt x="15755" y="6154"/>
                  </a:lnTo>
                  <a:lnTo>
                    <a:pt x="15755" y="6247"/>
                  </a:lnTo>
                  <a:lnTo>
                    <a:pt x="15721" y="6341"/>
                  </a:lnTo>
                  <a:lnTo>
                    <a:pt x="15713" y="6476"/>
                  </a:lnTo>
                  <a:lnTo>
                    <a:pt x="15713" y="6654"/>
                  </a:lnTo>
                  <a:lnTo>
                    <a:pt x="15815" y="6925"/>
                  </a:lnTo>
                  <a:lnTo>
                    <a:pt x="16128" y="7323"/>
                  </a:lnTo>
                  <a:lnTo>
                    <a:pt x="16212" y="7373"/>
                  </a:lnTo>
                  <a:lnTo>
                    <a:pt x="16356" y="7450"/>
                  </a:lnTo>
                  <a:lnTo>
                    <a:pt x="16720" y="7585"/>
                  </a:lnTo>
                  <a:lnTo>
                    <a:pt x="16856" y="7653"/>
                  </a:lnTo>
                  <a:lnTo>
                    <a:pt x="16991" y="7670"/>
                  </a:lnTo>
                  <a:lnTo>
                    <a:pt x="17169" y="7737"/>
                  </a:lnTo>
                  <a:lnTo>
                    <a:pt x="17669" y="7864"/>
                  </a:lnTo>
                  <a:lnTo>
                    <a:pt x="17846" y="7898"/>
                  </a:lnTo>
                  <a:lnTo>
                    <a:pt x="17897" y="7890"/>
                  </a:lnTo>
                  <a:lnTo>
                    <a:pt x="17940" y="7907"/>
                  </a:lnTo>
                  <a:lnTo>
                    <a:pt x="18117" y="7898"/>
                  </a:lnTo>
                  <a:lnTo>
                    <a:pt x="18253" y="7924"/>
                  </a:lnTo>
                  <a:lnTo>
                    <a:pt x="18304" y="7941"/>
                  </a:lnTo>
                  <a:lnTo>
                    <a:pt x="18312" y="8034"/>
                  </a:lnTo>
                  <a:lnTo>
                    <a:pt x="17931" y="8135"/>
                  </a:lnTo>
                  <a:lnTo>
                    <a:pt x="17863" y="8169"/>
                  </a:lnTo>
                  <a:lnTo>
                    <a:pt x="17186" y="8305"/>
                  </a:lnTo>
                  <a:lnTo>
                    <a:pt x="16771" y="8448"/>
                  </a:lnTo>
                  <a:lnTo>
                    <a:pt x="16704" y="8499"/>
                  </a:lnTo>
                  <a:lnTo>
                    <a:pt x="16433" y="8575"/>
                  </a:lnTo>
                  <a:lnTo>
                    <a:pt x="16365" y="8618"/>
                  </a:lnTo>
                  <a:lnTo>
                    <a:pt x="16229" y="8669"/>
                  </a:lnTo>
                  <a:lnTo>
                    <a:pt x="16128" y="8719"/>
                  </a:lnTo>
                  <a:lnTo>
                    <a:pt x="16026" y="8745"/>
                  </a:lnTo>
                  <a:lnTo>
                    <a:pt x="15992" y="8779"/>
                  </a:lnTo>
                  <a:lnTo>
                    <a:pt x="15925" y="8787"/>
                  </a:lnTo>
                  <a:lnTo>
                    <a:pt x="15688" y="8914"/>
                  </a:lnTo>
                  <a:lnTo>
                    <a:pt x="15654" y="8914"/>
                  </a:lnTo>
                  <a:lnTo>
                    <a:pt x="15620" y="8948"/>
                  </a:lnTo>
                  <a:lnTo>
                    <a:pt x="15484" y="8999"/>
                  </a:lnTo>
                  <a:lnTo>
                    <a:pt x="15417" y="9049"/>
                  </a:lnTo>
                  <a:lnTo>
                    <a:pt x="15349" y="9066"/>
                  </a:lnTo>
                  <a:lnTo>
                    <a:pt x="15146" y="9151"/>
                  </a:lnTo>
                  <a:lnTo>
                    <a:pt x="14943" y="9270"/>
                  </a:lnTo>
                  <a:lnTo>
                    <a:pt x="14875" y="9320"/>
                  </a:lnTo>
                  <a:lnTo>
                    <a:pt x="14773" y="9354"/>
                  </a:lnTo>
                  <a:lnTo>
                    <a:pt x="14299" y="9625"/>
                  </a:lnTo>
                  <a:lnTo>
                    <a:pt x="14198" y="9659"/>
                  </a:lnTo>
                  <a:lnTo>
                    <a:pt x="14164" y="9693"/>
                  </a:lnTo>
                  <a:lnTo>
                    <a:pt x="14028" y="9752"/>
                  </a:lnTo>
                  <a:lnTo>
                    <a:pt x="13961" y="9811"/>
                  </a:lnTo>
                  <a:lnTo>
                    <a:pt x="13927" y="9811"/>
                  </a:lnTo>
                  <a:lnTo>
                    <a:pt x="13486" y="10065"/>
                  </a:lnTo>
                  <a:lnTo>
                    <a:pt x="13080" y="10378"/>
                  </a:lnTo>
                  <a:lnTo>
                    <a:pt x="12818" y="10632"/>
                  </a:lnTo>
                  <a:lnTo>
                    <a:pt x="12741" y="10692"/>
                  </a:lnTo>
                  <a:lnTo>
                    <a:pt x="12555" y="10937"/>
                  </a:lnTo>
                  <a:lnTo>
                    <a:pt x="12420" y="11090"/>
                  </a:lnTo>
                  <a:lnTo>
                    <a:pt x="12344" y="11225"/>
                  </a:lnTo>
                  <a:lnTo>
                    <a:pt x="12225" y="11496"/>
                  </a:lnTo>
                  <a:lnTo>
                    <a:pt x="12106" y="11902"/>
                  </a:lnTo>
                  <a:lnTo>
                    <a:pt x="12022" y="12198"/>
                  </a:lnTo>
                  <a:lnTo>
                    <a:pt x="11979" y="12512"/>
                  </a:lnTo>
                  <a:lnTo>
                    <a:pt x="11954" y="12918"/>
                  </a:lnTo>
                  <a:lnTo>
                    <a:pt x="11920" y="13053"/>
                  </a:lnTo>
                  <a:lnTo>
                    <a:pt x="11920" y="13147"/>
                  </a:lnTo>
                  <a:lnTo>
                    <a:pt x="11844" y="13417"/>
                  </a:lnTo>
                  <a:lnTo>
                    <a:pt x="11717" y="13561"/>
                  </a:lnTo>
                  <a:lnTo>
                    <a:pt x="11632" y="13621"/>
                  </a:lnTo>
                  <a:lnTo>
                    <a:pt x="11607" y="13663"/>
                  </a:lnTo>
                  <a:lnTo>
                    <a:pt x="11565" y="13680"/>
                  </a:lnTo>
                  <a:lnTo>
                    <a:pt x="11480" y="13748"/>
                  </a:lnTo>
                  <a:lnTo>
                    <a:pt x="11277" y="13866"/>
                  </a:lnTo>
                  <a:lnTo>
                    <a:pt x="11243" y="13917"/>
                  </a:lnTo>
                  <a:lnTo>
                    <a:pt x="10938" y="14103"/>
                  </a:lnTo>
                  <a:lnTo>
                    <a:pt x="10828" y="14205"/>
                  </a:lnTo>
                  <a:lnTo>
                    <a:pt x="10726" y="14272"/>
                  </a:lnTo>
                  <a:lnTo>
                    <a:pt x="10320" y="14636"/>
                  </a:lnTo>
                  <a:lnTo>
                    <a:pt x="10185" y="14721"/>
                  </a:lnTo>
                  <a:lnTo>
                    <a:pt x="9846" y="14992"/>
                  </a:lnTo>
                  <a:lnTo>
                    <a:pt x="9651" y="15195"/>
                  </a:lnTo>
                  <a:lnTo>
                    <a:pt x="9499" y="15381"/>
                  </a:lnTo>
                  <a:lnTo>
                    <a:pt x="9313" y="15737"/>
                  </a:lnTo>
                  <a:lnTo>
                    <a:pt x="9262" y="15872"/>
                  </a:lnTo>
                  <a:lnTo>
                    <a:pt x="9220" y="16050"/>
                  </a:lnTo>
                  <a:lnTo>
                    <a:pt x="9177" y="16372"/>
                  </a:lnTo>
                  <a:lnTo>
                    <a:pt x="9177" y="16592"/>
                  </a:lnTo>
                  <a:lnTo>
                    <a:pt x="9143" y="16727"/>
                  </a:lnTo>
                  <a:lnTo>
                    <a:pt x="9093" y="16820"/>
                  </a:lnTo>
                  <a:lnTo>
                    <a:pt x="8991" y="16863"/>
                  </a:lnTo>
                  <a:lnTo>
                    <a:pt x="8881" y="16863"/>
                  </a:lnTo>
                  <a:lnTo>
                    <a:pt x="8779" y="16829"/>
                  </a:lnTo>
                  <a:lnTo>
                    <a:pt x="8712" y="16854"/>
                  </a:lnTo>
                  <a:lnTo>
                    <a:pt x="8576" y="16820"/>
                  </a:lnTo>
                  <a:lnTo>
                    <a:pt x="8475" y="16820"/>
                  </a:lnTo>
                  <a:lnTo>
                    <a:pt x="8305" y="16863"/>
                  </a:lnTo>
                  <a:lnTo>
                    <a:pt x="8204" y="16854"/>
                  </a:lnTo>
                  <a:lnTo>
                    <a:pt x="8102" y="16888"/>
                  </a:lnTo>
                  <a:lnTo>
                    <a:pt x="8034" y="16888"/>
                  </a:lnTo>
                  <a:lnTo>
                    <a:pt x="7797" y="16964"/>
                  </a:lnTo>
                  <a:lnTo>
                    <a:pt x="7763" y="16998"/>
                  </a:lnTo>
                  <a:lnTo>
                    <a:pt x="7628" y="17057"/>
                  </a:lnTo>
                  <a:lnTo>
                    <a:pt x="7425" y="17184"/>
                  </a:lnTo>
                  <a:lnTo>
                    <a:pt x="7188" y="17371"/>
                  </a:lnTo>
                  <a:lnTo>
                    <a:pt x="6883" y="17565"/>
                  </a:lnTo>
                  <a:lnTo>
                    <a:pt x="6815" y="17633"/>
                  </a:lnTo>
                  <a:lnTo>
                    <a:pt x="6536" y="17819"/>
                  </a:lnTo>
                  <a:lnTo>
                    <a:pt x="6417" y="17938"/>
                  </a:lnTo>
                  <a:lnTo>
                    <a:pt x="6129" y="18141"/>
                  </a:lnTo>
                  <a:lnTo>
                    <a:pt x="5588" y="18640"/>
                  </a:lnTo>
                  <a:lnTo>
                    <a:pt x="5537" y="18717"/>
                  </a:lnTo>
                  <a:lnTo>
                    <a:pt x="5486" y="18742"/>
                  </a:lnTo>
                  <a:lnTo>
                    <a:pt x="5368" y="18886"/>
                  </a:lnTo>
                  <a:lnTo>
                    <a:pt x="5190" y="19047"/>
                  </a:lnTo>
                  <a:lnTo>
                    <a:pt x="5046" y="19148"/>
                  </a:lnTo>
                  <a:lnTo>
                    <a:pt x="4843" y="19335"/>
                  </a:lnTo>
                  <a:lnTo>
                    <a:pt x="4673" y="19436"/>
                  </a:lnTo>
                  <a:lnTo>
                    <a:pt x="4606" y="19504"/>
                  </a:lnTo>
                  <a:lnTo>
                    <a:pt x="4504" y="19555"/>
                  </a:lnTo>
                  <a:lnTo>
                    <a:pt x="4165" y="19817"/>
                  </a:lnTo>
                  <a:lnTo>
                    <a:pt x="4004" y="19986"/>
                  </a:lnTo>
                  <a:lnTo>
                    <a:pt x="3962" y="20012"/>
                  </a:lnTo>
                  <a:lnTo>
                    <a:pt x="3691" y="20266"/>
                  </a:lnTo>
                  <a:lnTo>
                    <a:pt x="3666" y="20300"/>
                  </a:lnTo>
                  <a:lnTo>
                    <a:pt x="3530" y="2051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0" name="Freeform 316">
              <a:extLst>
                <a:ext uri="{FF2B5EF4-FFF2-40B4-BE49-F238E27FC236}">
                  <a16:creationId xmlns:a16="http://schemas.microsoft.com/office/drawing/2014/main" id="{1B1B5D25-3831-4072-B010-9F2763FEF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1087"/>
              <a:ext cx="3026" cy="3438"/>
            </a:xfrm>
            <a:custGeom>
              <a:avLst/>
              <a:gdLst>
                <a:gd name="T0" fmla="*/ 4123 w 17389"/>
                <a:gd name="T1" fmla="*/ 18928 h 19749"/>
                <a:gd name="T2" fmla="*/ 5139 w 17389"/>
                <a:gd name="T3" fmla="*/ 18048 h 19749"/>
                <a:gd name="T4" fmla="*/ 6019 w 17389"/>
                <a:gd name="T5" fmla="*/ 17337 h 19749"/>
                <a:gd name="T6" fmla="*/ 6722 w 17389"/>
                <a:gd name="T7" fmla="*/ 16668 h 19749"/>
                <a:gd name="T8" fmla="*/ 7772 w 17389"/>
                <a:gd name="T9" fmla="*/ 15931 h 19749"/>
                <a:gd name="T10" fmla="*/ 8618 w 17389"/>
                <a:gd name="T11" fmla="*/ 15821 h 19749"/>
                <a:gd name="T12" fmla="*/ 8949 w 17389"/>
                <a:gd name="T13" fmla="*/ 15356 h 19749"/>
                <a:gd name="T14" fmla="*/ 9059 w 17389"/>
                <a:gd name="T15" fmla="*/ 14746 h 19749"/>
                <a:gd name="T16" fmla="*/ 10168 w 17389"/>
                <a:gd name="T17" fmla="*/ 13697 h 19749"/>
                <a:gd name="T18" fmla="*/ 10879 w 17389"/>
                <a:gd name="T19" fmla="*/ 13130 h 19749"/>
                <a:gd name="T20" fmla="*/ 11734 w 17389"/>
                <a:gd name="T21" fmla="*/ 12198 h 19749"/>
                <a:gd name="T22" fmla="*/ 11912 w 17389"/>
                <a:gd name="T23" fmla="*/ 11132 h 19749"/>
                <a:gd name="T24" fmla="*/ 12589 w 17389"/>
                <a:gd name="T25" fmla="*/ 9735 h 19749"/>
                <a:gd name="T26" fmla="*/ 13605 w 17389"/>
                <a:gd name="T27" fmla="*/ 9058 h 19749"/>
                <a:gd name="T28" fmla="*/ 15247 w 17389"/>
                <a:gd name="T29" fmla="*/ 8152 h 19749"/>
                <a:gd name="T30" fmla="*/ 16898 w 17389"/>
                <a:gd name="T31" fmla="*/ 7449 h 19749"/>
                <a:gd name="T32" fmla="*/ 17330 w 17389"/>
                <a:gd name="T33" fmla="*/ 7136 h 19749"/>
                <a:gd name="T34" fmla="*/ 16670 w 17389"/>
                <a:gd name="T35" fmla="*/ 7043 h 19749"/>
                <a:gd name="T36" fmla="*/ 16060 w 17389"/>
                <a:gd name="T37" fmla="*/ 6874 h 19749"/>
                <a:gd name="T38" fmla="*/ 15307 w 17389"/>
                <a:gd name="T39" fmla="*/ 6442 h 19749"/>
                <a:gd name="T40" fmla="*/ 15451 w 17389"/>
                <a:gd name="T41" fmla="*/ 5655 h 19749"/>
                <a:gd name="T42" fmla="*/ 15747 w 17389"/>
                <a:gd name="T43" fmla="*/ 4817 h 19749"/>
                <a:gd name="T44" fmla="*/ 15010 w 17389"/>
                <a:gd name="T45" fmla="*/ 5054 h 19749"/>
                <a:gd name="T46" fmla="*/ 13893 w 17389"/>
                <a:gd name="T47" fmla="*/ 5240 h 19749"/>
                <a:gd name="T48" fmla="*/ 13249 w 17389"/>
                <a:gd name="T49" fmla="*/ 5130 h 19749"/>
                <a:gd name="T50" fmla="*/ 12318 w 17389"/>
                <a:gd name="T51" fmla="*/ 4368 h 19749"/>
                <a:gd name="T52" fmla="*/ 11836 w 17389"/>
                <a:gd name="T53" fmla="*/ 3615 h 19749"/>
                <a:gd name="T54" fmla="*/ 11497 w 17389"/>
                <a:gd name="T55" fmla="*/ 2904 h 19749"/>
                <a:gd name="T56" fmla="*/ 11031 w 17389"/>
                <a:gd name="T57" fmla="*/ 1685 h 19749"/>
                <a:gd name="T58" fmla="*/ 10676 w 17389"/>
                <a:gd name="T59" fmla="*/ 550 h 19749"/>
                <a:gd name="T60" fmla="*/ 10362 w 17389"/>
                <a:gd name="T61" fmla="*/ 0 h 19749"/>
                <a:gd name="T62" fmla="*/ 10219 w 17389"/>
                <a:gd name="T63" fmla="*/ 838 h 19749"/>
                <a:gd name="T64" fmla="*/ 9694 w 17389"/>
                <a:gd name="T65" fmla="*/ 1854 h 19749"/>
                <a:gd name="T66" fmla="*/ 9321 w 17389"/>
                <a:gd name="T67" fmla="*/ 1820 h 19749"/>
                <a:gd name="T68" fmla="*/ 9448 w 17389"/>
                <a:gd name="T69" fmla="*/ 2099 h 19749"/>
                <a:gd name="T70" fmla="*/ 10269 w 17389"/>
                <a:gd name="T71" fmla="*/ 2396 h 19749"/>
                <a:gd name="T72" fmla="*/ 10498 w 17389"/>
                <a:gd name="T73" fmla="*/ 3107 h 19749"/>
                <a:gd name="T74" fmla="*/ 10464 w 17389"/>
                <a:gd name="T75" fmla="*/ 4148 h 19749"/>
                <a:gd name="T76" fmla="*/ 10295 w 17389"/>
                <a:gd name="T77" fmla="*/ 5375 h 19749"/>
                <a:gd name="T78" fmla="*/ 10024 w 17389"/>
                <a:gd name="T79" fmla="*/ 6501 h 19749"/>
                <a:gd name="T80" fmla="*/ 9363 w 17389"/>
                <a:gd name="T81" fmla="*/ 7162 h 19749"/>
                <a:gd name="T82" fmla="*/ 8991 w 17389"/>
                <a:gd name="T83" fmla="*/ 7585 h 19749"/>
                <a:gd name="T84" fmla="*/ 8872 w 17389"/>
                <a:gd name="T85" fmla="*/ 8457 h 19749"/>
                <a:gd name="T86" fmla="*/ 8754 w 17389"/>
                <a:gd name="T87" fmla="*/ 8999 h 19749"/>
                <a:gd name="T88" fmla="*/ 7848 w 17389"/>
                <a:gd name="T89" fmla="*/ 9972 h 19749"/>
                <a:gd name="T90" fmla="*/ 6858 w 17389"/>
                <a:gd name="T91" fmla="*/ 11707 h 19749"/>
                <a:gd name="T92" fmla="*/ 5918 w 17389"/>
                <a:gd name="T93" fmla="*/ 12435 h 19749"/>
                <a:gd name="T94" fmla="*/ 5308 w 17389"/>
                <a:gd name="T95" fmla="*/ 12325 h 19749"/>
                <a:gd name="T96" fmla="*/ 4572 w 17389"/>
                <a:gd name="T97" fmla="*/ 11911 h 19749"/>
                <a:gd name="T98" fmla="*/ 4233 w 17389"/>
                <a:gd name="T99" fmla="*/ 11589 h 19749"/>
                <a:gd name="T100" fmla="*/ 3437 w 17389"/>
                <a:gd name="T101" fmla="*/ 10471 h 19749"/>
                <a:gd name="T102" fmla="*/ 2862 w 17389"/>
                <a:gd name="T103" fmla="*/ 9303 h 19749"/>
                <a:gd name="T104" fmla="*/ 2692 w 17389"/>
                <a:gd name="T105" fmla="*/ 8609 h 19749"/>
                <a:gd name="T106" fmla="*/ 2311 w 17389"/>
                <a:gd name="T107" fmla="*/ 9117 h 19749"/>
                <a:gd name="T108" fmla="*/ 1947 w 17389"/>
                <a:gd name="T109" fmla="*/ 9236 h 19749"/>
                <a:gd name="T110" fmla="*/ 2989 w 17389"/>
                <a:gd name="T111" fmla="*/ 9972 h 19749"/>
                <a:gd name="T112" fmla="*/ 3640 w 17389"/>
                <a:gd name="T113" fmla="*/ 11377 h 19749"/>
                <a:gd name="T114" fmla="*/ 3928 w 17389"/>
                <a:gd name="T115" fmla="*/ 12190 h 19749"/>
                <a:gd name="T116" fmla="*/ 4131 w 17389"/>
                <a:gd name="T117" fmla="*/ 13138 h 19749"/>
                <a:gd name="T118" fmla="*/ 4208 w 17389"/>
                <a:gd name="T119" fmla="*/ 14315 h 19749"/>
                <a:gd name="T120" fmla="*/ 3725 w 17389"/>
                <a:gd name="T121" fmla="*/ 14992 h 19749"/>
                <a:gd name="T122" fmla="*/ 2963 w 17389"/>
                <a:gd name="T123" fmla="*/ 15449 h 19749"/>
                <a:gd name="T124" fmla="*/ 1236 w 17389"/>
                <a:gd name="T125" fmla="*/ 16160 h 19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389" h="19749">
                  <a:moveTo>
                    <a:pt x="3353" y="19749"/>
                  </a:moveTo>
                  <a:lnTo>
                    <a:pt x="3573" y="19453"/>
                  </a:lnTo>
                  <a:lnTo>
                    <a:pt x="3708" y="19351"/>
                  </a:lnTo>
                  <a:lnTo>
                    <a:pt x="3852" y="19191"/>
                  </a:lnTo>
                  <a:lnTo>
                    <a:pt x="4123" y="18928"/>
                  </a:lnTo>
                  <a:lnTo>
                    <a:pt x="4140" y="18886"/>
                  </a:lnTo>
                  <a:lnTo>
                    <a:pt x="4462" y="18640"/>
                  </a:lnTo>
                  <a:lnTo>
                    <a:pt x="4529" y="18556"/>
                  </a:lnTo>
                  <a:lnTo>
                    <a:pt x="4902" y="18226"/>
                  </a:lnTo>
                  <a:lnTo>
                    <a:pt x="5139" y="18048"/>
                  </a:lnTo>
                  <a:lnTo>
                    <a:pt x="5376" y="17836"/>
                  </a:lnTo>
                  <a:lnTo>
                    <a:pt x="5545" y="17718"/>
                  </a:lnTo>
                  <a:lnTo>
                    <a:pt x="5816" y="17506"/>
                  </a:lnTo>
                  <a:lnTo>
                    <a:pt x="5943" y="17379"/>
                  </a:lnTo>
                  <a:lnTo>
                    <a:pt x="6019" y="17337"/>
                  </a:lnTo>
                  <a:lnTo>
                    <a:pt x="6333" y="17032"/>
                  </a:lnTo>
                  <a:lnTo>
                    <a:pt x="6451" y="16956"/>
                  </a:lnTo>
                  <a:lnTo>
                    <a:pt x="6553" y="16837"/>
                  </a:lnTo>
                  <a:lnTo>
                    <a:pt x="6629" y="16778"/>
                  </a:lnTo>
                  <a:lnTo>
                    <a:pt x="6722" y="16668"/>
                  </a:lnTo>
                  <a:lnTo>
                    <a:pt x="6849" y="16592"/>
                  </a:lnTo>
                  <a:lnTo>
                    <a:pt x="7120" y="16355"/>
                  </a:lnTo>
                  <a:lnTo>
                    <a:pt x="7196" y="16304"/>
                  </a:lnTo>
                  <a:lnTo>
                    <a:pt x="7442" y="16101"/>
                  </a:lnTo>
                  <a:lnTo>
                    <a:pt x="7772" y="15931"/>
                  </a:lnTo>
                  <a:lnTo>
                    <a:pt x="7806" y="15898"/>
                  </a:lnTo>
                  <a:lnTo>
                    <a:pt x="7941" y="15898"/>
                  </a:lnTo>
                  <a:lnTo>
                    <a:pt x="7984" y="15881"/>
                  </a:lnTo>
                  <a:lnTo>
                    <a:pt x="8034" y="15889"/>
                  </a:lnTo>
                  <a:lnTo>
                    <a:pt x="8618" y="15821"/>
                  </a:lnTo>
                  <a:lnTo>
                    <a:pt x="8847" y="15779"/>
                  </a:lnTo>
                  <a:lnTo>
                    <a:pt x="8940" y="15711"/>
                  </a:lnTo>
                  <a:lnTo>
                    <a:pt x="8974" y="15627"/>
                  </a:lnTo>
                  <a:lnTo>
                    <a:pt x="8974" y="15491"/>
                  </a:lnTo>
                  <a:lnTo>
                    <a:pt x="8949" y="15356"/>
                  </a:lnTo>
                  <a:lnTo>
                    <a:pt x="8889" y="15187"/>
                  </a:lnTo>
                  <a:lnTo>
                    <a:pt x="8940" y="14983"/>
                  </a:lnTo>
                  <a:lnTo>
                    <a:pt x="9008" y="14848"/>
                  </a:lnTo>
                  <a:lnTo>
                    <a:pt x="9042" y="14823"/>
                  </a:lnTo>
                  <a:lnTo>
                    <a:pt x="9059" y="14746"/>
                  </a:lnTo>
                  <a:lnTo>
                    <a:pt x="9262" y="14509"/>
                  </a:lnTo>
                  <a:lnTo>
                    <a:pt x="9728" y="14111"/>
                  </a:lnTo>
                  <a:lnTo>
                    <a:pt x="9829" y="13993"/>
                  </a:lnTo>
                  <a:lnTo>
                    <a:pt x="10100" y="13773"/>
                  </a:lnTo>
                  <a:lnTo>
                    <a:pt x="10168" y="13697"/>
                  </a:lnTo>
                  <a:lnTo>
                    <a:pt x="10286" y="13612"/>
                  </a:lnTo>
                  <a:lnTo>
                    <a:pt x="10439" y="13468"/>
                  </a:lnTo>
                  <a:lnTo>
                    <a:pt x="10489" y="13443"/>
                  </a:lnTo>
                  <a:lnTo>
                    <a:pt x="10557" y="13367"/>
                  </a:lnTo>
                  <a:lnTo>
                    <a:pt x="10879" y="13130"/>
                  </a:lnTo>
                  <a:lnTo>
                    <a:pt x="11234" y="12884"/>
                  </a:lnTo>
                  <a:lnTo>
                    <a:pt x="11472" y="12698"/>
                  </a:lnTo>
                  <a:lnTo>
                    <a:pt x="11548" y="12664"/>
                  </a:lnTo>
                  <a:lnTo>
                    <a:pt x="11641" y="12478"/>
                  </a:lnTo>
                  <a:lnTo>
                    <a:pt x="11734" y="12198"/>
                  </a:lnTo>
                  <a:lnTo>
                    <a:pt x="11751" y="11724"/>
                  </a:lnTo>
                  <a:lnTo>
                    <a:pt x="11802" y="11589"/>
                  </a:lnTo>
                  <a:lnTo>
                    <a:pt x="11844" y="11250"/>
                  </a:lnTo>
                  <a:lnTo>
                    <a:pt x="11886" y="11132"/>
                  </a:lnTo>
                  <a:lnTo>
                    <a:pt x="11912" y="11132"/>
                  </a:lnTo>
                  <a:lnTo>
                    <a:pt x="11912" y="10912"/>
                  </a:lnTo>
                  <a:lnTo>
                    <a:pt x="12022" y="10607"/>
                  </a:lnTo>
                  <a:lnTo>
                    <a:pt x="12217" y="10277"/>
                  </a:lnTo>
                  <a:lnTo>
                    <a:pt x="12318" y="10065"/>
                  </a:lnTo>
                  <a:lnTo>
                    <a:pt x="12589" y="9735"/>
                  </a:lnTo>
                  <a:lnTo>
                    <a:pt x="12843" y="9557"/>
                  </a:lnTo>
                  <a:lnTo>
                    <a:pt x="12978" y="9430"/>
                  </a:lnTo>
                  <a:lnTo>
                    <a:pt x="13199" y="9303"/>
                  </a:lnTo>
                  <a:lnTo>
                    <a:pt x="13326" y="9202"/>
                  </a:lnTo>
                  <a:lnTo>
                    <a:pt x="13605" y="9058"/>
                  </a:lnTo>
                  <a:lnTo>
                    <a:pt x="13825" y="8897"/>
                  </a:lnTo>
                  <a:lnTo>
                    <a:pt x="14358" y="8575"/>
                  </a:lnTo>
                  <a:lnTo>
                    <a:pt x="14849" y="8347"/>
                  </a:lnTo>
                  <a:lnTo>
                    <a:pt x="15120" y="8203"/>
                  </a:lnTo>
                  <a:lnTo>
                    <a:pt x="15247" y="8152"/>
                  </a:lnTo>
                  <a:lnTo>
                    <a:pt x="15476" y="8017"/>
                  </a:lnTo>
                  <a:lnTo>
                    <a:pt x="16043" y="7720"/>
                  </a:lnTo>
                  <a:lnTo>
                    <a:pt x="16314" y="7619"/>
                  </a:lnTo>
                  <a:lnTo>
                    <a:pt x="16399" y="7568"/>
                  </a:lnTo>
                  <a:lnTo>
                    <a:pt x="16898" y="7449"/>
                  </a:lnTo>
                  <a:lnTo>
                    <a:pt x="17127" y="7365"/>
                  </a:lnTo>
                  <a:lnTo>
                    <a:pt x="17220" y="7348"/>
                  </a:lnTo>
                  <a:lnTo>
                    <a:pt x="17288" y="7280"/>
                  </a:lnTo>
                  <a:lnTo>
                    <a:pt x="17389" y="7179"/>
                  </a:lnTo>
                  <a:lnTo>
                    <a:pt x="17330" y="7136"/>
                  </a:lnTo>
                  <a:lnTo>
                    <a:pt x="17152" y="7102"/>
                  </a:lnTo>
                  <a:lnTo>
                    <a:pt x="17118" y="7111"/>
                  </a:lnTo>
                  <a:lnTo>
                    <a:pt x="17084" y="7094"/>
                  </a:lnTo>
                  <a:lnTo>
                    <a:pt x="16949" y="7068"/>
                  </a:lnTo>
                  <a:lnTo>
                    <a:pt x="16670" y="7043"/>
                  </a:lnTo>
                  <a:lnTo>
                    <a:pt x="16636" y="7026"/>
                  </a:lnTo>
                  <a:lnTo>
                    <a:pt x="16433" y="7001"/>
                  </a:lnTo>
                  <a:lnTo>
                    <a:pt x="16263" y="6941"/>
                  </a:lnTo>
                  <a:lnTo>
                    <a:pt x="16162" y="6933"/>
                  </a:lnTo>
                  <a:lnTo>
                    <a:pt x="16060" y="6874"/>
                  </a:lnTo>
                  <a:lnTo>
                    <a:pt x="15857" y="6831"/>
                  </a:lnTo>
                  <a:lnTo>
                    <a:pt x="15654" y="6730"/>
                  </a:lnTo>
                  <a:lnTo>
                    <a:pt x="15518" y="6688"/>
                  </a:lnTo>
                  <a:lnTo>
                    <a:pt x="15383" y="6569"/>
                  </a:lnTo>
                  <a:lnTo>
                    <a:pt x="15307" y="6442"/>
                  </a:lnTo>
                  <a:lnTo>
                    <a:pt x="15256" y="6332"/>
                  </a:lnTo>
                  <a:lnTo>
                    <a:pt x="15256" y="6197"/>
                  </a:lnTo>
                  <a:lnTo>
                    <a:pt x="15315" y="5993"/>
                  </a:lnTo>
                  <a:lnTo>
                    <a:pt x="15417" y="5790"/>
                  </a:lnTo>
                  <a:lnTo>
                    <a:pt x="15451" y="5655"/>
                  </a:lnTo>
                  <a:lnTo>
                    <a:pt x="15484" y="5629"/>
                  </a:lnTo>
                  <a:lnTo>
                    <a:pt x="15645" y="5215"/>
                  </a:lnTo>
                  <a:lnTo>
                    <a:pt x="15705" y="5113"/>
                  </a:lnTo>
                  <a:lnTo>
                    <a:pt x="15738" y="4978"/>
                  </a:lnTo>
                  <a:lnTo>
                    <a:pt x="15747" y="4817"/>
                  </a:lnTo>
                  <a:lnTo>
                    <a:pt x="15586" y="4774"/>
                  </a:lnTo>
                  <a:lnTo>
                    <a:pt x="15552" y="4808"/>
                  </a:lnTo>
                  <a:lnTo>
                    <a:pt x="15247" y="4944"/>
                  </a:lnTo>
                  <a:lnTo>
                    <a:pt x="15146" y="5011"/>
                  </a:lnTo>
                  <a:lnTo>
                    <a:pt x="15010" y="5054"/>
                  </a:lnTo>
                  <a:lnTo>
                    <a:pt x="14909" y="5054"/>
                  </a:lnTo>
                  <a:lnTo>
                    <a:pt x="14773" y="5113"/>
                  </a:lnTo>
                  <a:lnTo>
                    <a:pt x="14536" y="5130"/>
                  </a:lnTo>
                  <a:lnTo>
                    <a:pt x="14401" y="5181"/>
                  </a:lnTo>
                  <a:lnTo>
                    <a:pt x="13893" y="5240"/>
                  </a:lnTo>
                  <a:lnTo>
                    <a:pt x="13825" y="5215"/>
                  </a:lnTo>
                  <a:lnTo>
                    <a:pt x="13723" y="5223"/>
                  </a:lnTo>
                  <a:lnTo>
                    <a:pt x="13554" y="5189"/>
                  </a:lnTo>
                  <a:lnTo>
                    <a:pt x="13453" y="5206"/>
                  </a:lnTo>
                  <a:lnTo>
                    <a:pt x="13249" y="5130"/>
                  </a:lnTo>
                  <a:lnTo>
                    <a:pt x="13080" y="5045"/>
                  </a:lnTo>
                  <a:lnTo>
                    <a:pt x="12978" y="5011"/>
                  </a:lnTo>
                  <a:lnTo>
                    <a:pt x="12674" y="4808"/>
                  </a:lnTo>
                  <a:lnTo>
                    <a:pt x="12513" y="4639"/>
                  </a:lnTo>
                  <a:lnTo>
                    <a:pt x="12318" y="4368"/>
                  </a:lnTo>
                  <a:lnTo>
                    <a:pt x="12157" y="4199"/>
                  </a:lnTo>
                  <a:lnTo>
                    <a:pt x="11979" y="3928"/>
                  </a:lnTo>
                  <a:lnTo>
                    <a:pt x="11954" y="3860"/>
                  </a:lnTo>
                  <a:lnTo>
                    <a:pt x="11836" y="3649"/>
                  </a:lnTo>
                  <a:lnTo>
                    <a:pt x="11836" y="3615"/>
                  </a:lnTo>
                  <a:lnTo>
                    <a:pt x="11751" y="3513"/>
                  </a:lnTo>
                  <a:lnTo>
                    <a:pt x="11632" y="3276"/>
                  </a:lnTo>
                  <a:lnTo>
                    <a:pt x="11565" y="3073"/>
                  </a:lnTo>
                  <a:lnTo>
                    <a:pt x="11497" y="2937"/>
                  </a:lnTo>
                  <a:lnTo>
                    <a:pt x="11497" y="2904"/>
                  </a:lnTo>
                  <a:lnTo>
                    <a:pt x="11395" y="2734"/>
                  </a:lnTo>
                  <a:lnTo>
                    <a:pt x="11345" y="2599"/>
                  </a:lnTo>
                  <a:lnTo>
                    <a:pt x="11243" y="2396"/>
                  </a:lnTo>
                  <a:lnTo>
                    <a:pt x="11234" y="2294"/>
                  </a:lnTo>
                  <a:lnTo>
                    <a:pt x="11031" y="1685"/>
                  </a:lnTo>
                  <a:lnTo>
                    <a:pt x="10930" y="1481"/>
                  </a:lnTo>
                  <a:lnTo>
                    <a:pt x="10870" y="1244"/>
                  </a:lnTo>
                  <a:lnTo>
                    <a:pt x="10870" y="1143"/>
                  </a:lnTo>
                  <a:lnTo>
                    <a:pt x="10760" y="787"/>
                  </a:lnTo>
                  <a:lnTo>
                    <a:pt x="10676" y="550"/>
                  </a:lnTo>
                  <a:lnTo>
                    <a:pt x="10659" y="415"/>
                  </a:lnTo>
                  <a:lnTo>
                    <a:pt x="10608" y="347"/>
                  </a:lnTo>
                  <a:lnTo>
                    <a:pt x="10540" y="178"/>
                  </a:lnTo>
                  <a:lnTo>
                    <a:pt x="10430" y="42"/>
                  </a:lnTo>
                  <a:lnTo>
                    <a:pt x="10362" y="0"/>
                  </a:lnTo>
                  <a:lnTo>
                    <a:pt x="10252" y="9"/>
                  </a:lnTo>
                  <a:lnTo>
                    <a:pt x="10168" y="93"/>
                  </a:lnTo>
                  <a:lnTo>
                    <a:pt x="10134" y="246"/>
                  </a:lnTo>
                  <a:lnTo>
                    <a:pt x="10134" y="516"/>
                  </a:lnTo>
                  <a:lnTo>
                    <a:pt x="10219" y="838"/>
                  </a:lnTo>
                  <a:lnTo>
                    <a:pt x="10252" y="1109"/>
                  </a:lnTo>
                  <a:lnTo>
                    <a:pt x="10185" y="1473"/>
                  </a:lnTo>
                  <a:lnTo>
                    <a:pt x="10100" y="1651"/>
                  </a:lnTo>
                  <a:lnTo>
                    <a:pt x="9829" y="1829"/>
                  </a:lnTo>
                  <a:lnTo>
                    <a:pt x="9694" y="1854"/>
                  </a:lnTo>
                  <a:lnTo>
                    <a:pt x="9592" y="1820"/>
                  </a:lnTo>
                  <a:lnTo>
                    <a:pt x="9524" y="1845"/>
                  </a:lnTo>
                  <a:lnTo>
                    <a:pt x="9389" y="1812"/>
                  </a:lnTo>
                  <a:lnTo>
                    <a:pt x="9355" y="1829"/>
                  </a:lnTo>
                  <a:lnTo>
                    <a:pt x="9321" y="1820"/>
                  </a:lnTo>
                  <a:lnTo>
                    <a:pt x="9253" y="1845"/>
                  </a:lnTo>
                  <a:lnTo>
                    <a:pt x="9186" y="1888"/>
                  </a:lnTo>
                  <a:lnTo>
                    <a:pt x="9228" y="2066"/>
                  </a:lnTo>
                  <a:lnTo>
                    <a:pt x="9355" y="2116"/>
                  </a:lnTo>
                  <a:lnTo>
                    <a:pt x="9448" y="2099"/>
                  </a:lnTo>
                  <a:lnTo>
                    <a:pt x="9677" y="2133"/>
                  </a:lnTo>
                  <a:lnTo>
                    <a:pt x="9990" y="2218"/>
                  </a:lnTo>
                  <a:lnTo>
                    <a:pt x="10117" y="2294"/>
                  </a:lnTo>
                  <a:lnTo>
                    <a:pt x="10202" y="2328"/>
                  </a:lnTo>
                  <a:lnTo>
                    <a:pt x="10269" y="2396"/>
                  </a:lnTo>
                  <a:lnTo>
                    <a:pt x="10337" y="2531"/>
                  </a:lnTo>
                  <a:lnTo>
                    <a:pt x="10430" y="2658"/>
                  </a:lnTo>
                  <a:lnTo>
                    <a:pt x="10489" y="2887"/>
                  </a:lnTo>
                  <a:lnTo>
                    <a:pt x="10506" y="3022"/>
                  </a:lnTo>
                  <a:lnTo>
                    <a:pt x="10498" y="3107"/>
                  </a:lnTo>
                  <a:lnTo>
                    <a:pt x="10523" y="3564"/>
                  </a:lnTo>
                  <a:lnTo>
                    <a:pt x="10498" y="3649"/>
                  </a:lnTo>
                  <a:lnTo>
                    <a:pt x="10506" y="3742"/>
                  </a:lnTo>
                  <a:lnTo>
                    <a:pt x="10473" y="3928"/>
                  </a:lnTo>
                  <a:lnTo>
                    <a:pt x="10464" y="4148"/>
                  </a:lnTo>
                  <a:lnTo>
                    <a:pt x="10405" y="4419"/>
                  </a:lnTo>
                  <a:lnTo>
                    <a:pt x="10371" y="4783"/>
                  </a:lnTo>
                  <a:lnTo>
                    <a:pt x="10337" y="4918"/>
                  </a:lnTo>
                  <a:lnTo>
                    <a:pt x="10354" y="4961"/>
                  </a:lnTo>
                  <a:lnTo>
                    <a:pt x="10295" y="5375"/>
                  </a:lnTo>
                  <a:lnTo>
                    <a:pt x="10303" y="5418"/>
                  </a:lnTo>
                  <a:lnTo>
                    <a:pt x="10269" y="5511"/>
                  </a:lnTo>
                  <a:lnTo>
                    <a:pt x="10219" y="5960"/>
                  </a:lnTo>
                  <a:lnTo>
                    <a:pt x="10092" y="6366"/>
                  </a:lnTo>
                  <a:lnTo>
                    <a:pt x="10024" y="6501"/>
                  </a:lnTo>
                  <a:lnTo>
                    <a:pt x="9829" y="6738"/>
                  </a:lnTo>
                  <a:lnTo>
                    <a:pt x="9592" y="6967"/>
                  </a:lnTo>
                  <a:lnTo>
                    <a:pt x="9499" y="6992"/>
                  </a:lnTo>
                  <a:lnTo>
                    <a:pt x="9397" y="7077"/>
                  </a:lnTo>
                  <a:lnTo>
                    <a:pt x="9363" y="7162"/>
                  </a:lnTo>
                  <a:lnTo>
                    <a:pt x="9355" y="7272"/>
                  </a:lnTo>
                  <a:lnTo>
                    <a:pt x="9321" y="7365"/>
                  </a:lnTo>
                  <a:lnTo>
                    <a:pt x="9220" y="7449"/>
                  </a:lnTo>
                  <a:lnTo>
                    <a:pt x="9084" y="7500"/>
                  </a:lnTo>
                  <a:lnTo>
                    <a:pt x="8991" y="7585"/>
                  </a:lnTo>
                  <a:lnTo>
                    <a:pt x="8872" y="7839"/>
                  </a:lnTo>
                  <a:lnTo>
                    <a:pt x="8881" y="7881"/>
                  </a:lnTo>
                  <a:lnTo>
                    <a:pt x="8856" y="8186"/>
                  </a:lnTo>
                  <a:lnTo>
                    <a:pt x="8839" y="8372"/>
                  </a:lnTo>
                  <a:lnTo>
                    <a:pt x="8872" y="8457"/>
                  </a:lnTo>
                  <a:lnTo>
                    <a:pt x="8872" y="8550"/>
                  </a:lnTo>
                  <a:lnTo>
                    <a:pt x="8847" y="8592"/>
                  </a:lnTo>
                  <a:lnTo>
                    <a:pt x="8839" y="8778"/>
                  </a:lnTo>
                  <a:lnTo>
                    <a:pt x="8805" y="8914"/>
                  </a:lnTo>
                  <a:lnTo>
                    <a:pt x="8754" y="8999"/>
                  </a:lnTo>
                  <a:lnTo>
                    <a:pt x="8432" y="9371"/>
                  </a:lnTo>
                  <a:lnTo>
                    <a:pt x="8271" y="9489"/>
                  </a:lnTo>
                  <a:lnTo>
                    <a:pt x="8068" y="9701"/>
                  </a:lnTo>
                  <a:lnTo>
                    <a:pt x="8043" y="9752"/>
                  </a:lnTo>
                  <a:lnTo>
                    <a:pt x="7848" y="9972"/>
                  </a:lnTo>
                  <a:lnTo>
                    <a:pt x="7492" y="10328"/>
                  </a:lnTo>
                  <a:lnTo>
                    <a:pt x="7272" y="10615"/>
                  </a:lnTo>
                  <a:lnTo>
                    <a:pt x="6951" y="11386"/>
                  </a:lnTo>
                  <a:lnTo>
                    <a:pt x="6925" y="11521"/>
                  </a:lnTo>
                  <a:lnTo>
                    <a:pt x="6858" y="11707"/>
                  </a:lnTo>
                  <a:lnTo>
                    <a:pt x="6731" y="11927"/>
                  </a:lnTo>
                  <a:lnTo>
                    <a:pt x="6519" y="12148"/>
                  </a:lnTo>
                  <a:lnTo>
                    <a:pt x="6333" y="12291"/>
                  </a:lnTo>
                  <a:lnTo>
                    <a:pt x="6155" y="12393"/>
                  </a:lnTo>
                  <a:lnTo>
                    <a:pt x="5918" y="12435"/>
                  </a:lnTo>
                  <a:lnTo>
                    <a:pt x="5782" y="12418"/>
                  </a:lnTo>
                  <a:lnTo>
                    <a:pt x="5647" y="12427"/>
                  </a:lnTo>
                  <a:lnTo>
                    <a:pt x="5579" y="12393"/>
                  </a:lnTo>
                  <a:lnTo>
                    <a:pt x="5444" y="12385"/>
                  </a:lnTo>
                  <a:lnTo>
                    <a:pt x="5308" y="12325"/>
                  </a:lnTo>
                  <a:lnTo>
                    <a:pt x="5105" y="12291"/>
                  </a:lnTo>
                  <a:lnTo>
                    <a:pt x="4936" y="12190"/>
                  </a:lnTo>
                  <a:lnTo>
                    <a:pt x="4902" y="12190"/>
                  </a:lnTo>
                  <a:lnTo>
                    <a:pt x="4699" y="12054"/>
                  </a:lnTo>
                  <a:lnTo>
                    <a:pt x="4572" y="11911"/>
                  </a:lnTo>
                  <a:lnTo>
                    <a:pt x="4496" y="11851"/>
                  </a:lnTo>
                  <a:lnTo>
                    <a:pt x="4402" y="11750"/>
                  </a:lnTo>
                  <a:lnTo>
                    <a:pt x="4360" y="11724"/>
                  </a:lnTo>
                  <a:lnTo>
                    <a:pt x="4301" y="11648"/>
                  </a:lnTo>
                  <a:lnTo>
                    <a:pt x="4233" y="11589"/>
                  </a:lnTo>
                  <a:lnTo>
                    <a:pt x="3725" y="10945"/>
                  </a:lnTo>
                  <a:lnTo>
                    <a:pt x="3674" y="10844"/>
                  </a:lnTo>
                  <a:lnTo>
                    <a:pt x="3598" y="10742"/>
                  </a:lnTo>
                  <a:lnTo>
                    <a:pt x="3471" y="10505"/>
                  </a:lnTo>
                  <a:lnTo>
                    <a:pt x="3437" y="10471"/>
                  </a:lnTo>
                  <a:lnTo>
                    <a:pt x="3361" y="10302"/>
                  </a:lnTo>
                  <a:lnTo>
                    <a:pt x="3251" y="10167"/>
                  </a:lnTo>
                  <a:lnTo>
                    <a:pt x="3200" y="10141"/>
                  </a:lnTo>
                  <a:lnTo>
                    <a:pt x="2946" y="9650"/>
                  </a:lnTo>
                  <a:lnTo>
                    <a:pt x="2862" y="9303"/>
                  </a:lnTo>
                  <a:lnTo>
                    <a:pt x="2878" y="8863"/>
                  </a:lnTo>
                  <a:lnTo>
                    <a:pt x="2853" y="8728"/>
                  </a:lnTo>
                  <a:lnTo>
                    <a:pt x="2811" y="8660"/>
                  </a:lnTo>
                  <a:lnTo>
                    <a:pt x="2743" y="8609"/>
                  </a:lnTo>
                  <a:lnTo>
                    <a:pt x="2692" y="8609"/>
                  </a:lnTo>
                  <a:lnTo>
                    <a:pt x="2591" y="8761"/>
                  </a:lnTo>
                  <a:lnTo>
                    <a:pt x="2582" y="8855"/>
                  </a:lnTo>
                  <a:lnTo>
                    <a:pt x="2540" y="8948"/>
                  </a:lnTo>
                  <a:lnTo>
                    <a:pt x="2438" y="9058"/>
                  </a:lnTo>
                  <a:lnTo>
                    <a:pt x="2311" y="9117"/>
                  </a:lnTo>
                  <a:lnTo>
                    <a:pt x="2244" y="9117"/>
                  </a:lnTo>
                  <a:lnTo>
                    <a:pt x="2074" y="9066"/>
                  </a:lnTo>
                  <a:lnTo>
                    <a:pt x="2006" y="9083"/>
                  </a:lnTo>
                  <a:lnTo>
                    <a:pt x="1947" y="9134"/>
                  </a:lnTo>
                  <a:lnTo>
                    <a:pt x="1947" y="9236"/>
                  </a:lnTo>
                  <a:lnTo>
                    <a:pt x="2277" y="9422"/>
                  </a:lnTo>
                  <a:lnTo>
                    <a:pt x="2447" y="9557"/>
                  </a:lnTo>
                  <a:lnTo>
                    <a:pt x="2540" y="9591"/>
                  </a:lnTo>
                  <a:lnTo>
                    <a:pt x="2760" y="9752"/>
                  </a:lnTo>
                  <a:lnTo>
                    <a:pt x="2989" y="9972"/>
                  </a:lnTo>
                  <a:lnTo>
                    <a:pt x="3192" y="10370"/>
                  </a:lnTo>
                  <a:lnTo>
                    <a:pt x="3226" y="10531"/>
                  </a:lnTo>
                  <a:lnTo>
                    <a:pt x="3471" y="11030"/>
                  </a:lnTo>
                  <a:lnTo>
                    <a:pt x="3497" y="11115"/>
                  </a:lnTo>
                  <a:lnTo>
                    <a:pt x="3640" y="11377"/>
                  </a:lnTo>
                  <a:lnTo>
                    <a:pt x="3666" y="11513"/>
                  </a:lnTo>
                  <a:lnTo>
                    <a:pt x="3734" y="11648"/>
                  </a:lnTo>
                  <a:lnTo>
                    <a:pt x="3793" y="11826"/>
                  </a:lnTo>
                  <a:lnTo>
                    <a:pt x="3886" y="12012"/>
                  </a:lnTo>
                  <a:lnTo>
                    <a:pt x="3928" y="12190"/>
                  </a:lnTo>
                  <a:lnTo>
                    <a:pt x="3971" y="12283"/>
                  </a:lnTo>
                  <a:lnTo>
                    <a:pt x="4064" y="12689"/>
                  </a:lnTo>
                  <a:lnTo>
                    <a:pt x="4098" y="12732"/>
                  </a:lnTo>
                  <a:lnTo>
                    <a:pt x="4131" y="12960"/>
                  </a:lnTo>
                  <a:lnTo>
                    <a:pt x="4131" y="13138"/>
                  </a:lnTo>
                  <a:lnTo>
                    <a:pt x="4165" y="13460"/>
                  </a:lnTo>
                  <a:lnTo>
                    <a:pt x="4199" y="13680"/>
                  </a:lnTo>
                  <a:lnTo>
                    <a:pt x="4267" y="13908"/>
                  </a:lnTo>
                  <a:lnTo>
                    <a:pt x="4258" y="14137"/>
                  </a:lnTo>
                  <a:lnTo>
                    <a:pt x="4208" y="14315"/>
                  </a:lnTo>
                  <a:lnTo>
                    <a:pt x="4131" y="14442"/>
                  </a:lnTo>
                  <a:lnTo>
                    <a:pt x="4106" y="14535"/>
                  </a:lnTo>
                  <a:lnTo>
                    <a:pt x="3971" y="14746"/>
                  </a:lnTo>
                  <a:lnTo>
                    <a:pt x="3818" y="14941"/>
                  </a:lnTo>
                  <a:lnTo>
                    <a:pt x="3725" y="14992"/>
                  </a:lnTo>
                  <a:lnTo>
                    <a:pt x="3573" y="15127"/>
                  </a:lnTo>
                  <a:lnTo>
                    <a:pt x="3437" y="15212"/>
                  </a:lnTo>
                  <a:lnTo>
                    <a:pt x="3336" y="15246"/>
                  </a:lnTo>
                  <a:lnTo>
                    <a:pt x="3200" y="15330"/>
                  </a:lnTo>
                  <a:lnTo>
                    <a:pt x="2963" y="15449"/>
                  </a:lnTo>
                  <a:lnTo>
                    <a:pt x="2692" y="15610"/>
                  </a:lnTo>
                  <a:lnTo>
                    <a:pt x="1710" y="15931"/>
                  </a:lnTo>
                  <a:lnTo>
                    <a:pt x="1609" y="15999"/>
                  </a:lnTo>
                  <a:lnTo>
                    <a:pt x="1338" y="16092"/>
                  </a:lnTo>
                  <a:lnTo>
                    <a:pt x="1236" y="16160"/>
                  </a:lnTo>
                  <a:lnTo>
                    <a:pt x="830" y="16329"/>
                  </a:lnTo>
                  <a:lnTo>
                    <a:pt x="660" y="16422"/>
                  </a:lnTo>
                  <a:lnTo>
                    <a:pt x="423" y="16533"/>
                  </a:lnTo>
                  <a:lnTo>
                    <a:pt x="0" y="1661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1" name="Freeform 317">
              <a:extLst>
                <a:ext uri="{FF2B5EF4-FFF2-40B4-BE49-F238E27FC236}">
                  <a16:creationId xmlns:a16="http://schemas.microsoft.com/office/drawing/2014/main" id="{3EFD2ECE-91B0-4BD3-91B6-EF798D696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80"/>
              <a:ext cx="342" cy="554"/>
            </a:xfrm>
            <a:custGeom>
              <a:avLst/>
              <a:gdLst>
                <a:gd name="T0" fmla="*/ 339 w 1964"/>
                <a:gd name="T1" fmla="*/ 1372 h 3183"/>
                <a:gd name="T2" fmla="*/ 347 w 1964"/>
                <a:gd name="T3" fmla="*/ 1270 h 3183"/>
                <a:gd name="T4" fmla="*/ 297 w 1964"/>
                <a:gd name="T5" fmla="*/ 728 h 3183"/>
                <a:gd name="T6" fmla="*/ 178 w 1964"/>
                <a:gd name="T7" fmla="*/ 491 h 3183"/>
                <a:gd name="T8" fmla="*/ 170 w 1964"/>
                <a:gd name="T9" fmla="*/ 424 h 3183"/>
                <a:gd name="T10" fmla="*/ 170 w 1964"/>
                <a:gd name="T11" fmla="*/ 356 h 3183"/>
                <a:gd name="T12" fmla="*/ 263 w 1964"/>
                <a:gd name="T13" fmla="*/ 153 h 3183"/>
                <a:gd name="T14" fmla="*/ 305 w 1964"/>
                <a:gd name="T15" fmla="*/ 93 h 3183"/>
                <a:gd name="T16" fmla="*/ 398 w 1964"/>
                <a:gd name="T17" fmla="*/ 34 h 3183"/>
                <a:gd name="T18" fmla="*/ 534 w 1964"/>
                <a:gd name="T19" fmla="*/ 0 h 3183"/>
                <a:gd name="T20" fmla="*/ 618 w 1964"/>
                <a:gd name="T21" fmla="*/ 0 h 3183"/>
                <a:gd name="T22" fmla="*/ 805 w 1964"/>
                <a:gd name="T23" fmla="*/ 51 h 3183"/>
                <a:gd name="T24" fmla="*/ 847 w 1964"/>
                <a:gd name="T25" fmla="*/ 34 h 3183"/>
                <a:gd name="T26" fmla="*/ 1075 w 1964"/>
                <a:gd name="T27" fmla="*/ 85 h 3183"/>
                <a:gd name="T28" fmla="*/ 1346 w 1964"/>
                <a:gd name="T29" fmla="*/ 85 h 3183"/>
                <a:gd name="T30" fmla="*/ 1660 w 1964"/>
                <a:gd name="T31" fmla="*/ 170 h 3183"/>
                <a:gd name="T32" fmla="*/ 1863 w 1964"/>
                <a:gd name="T33" fmla="*/ 305 h 3183"/>
                <a:gd name="T34" fmla="*/ 1956 w 1964"/>
                <a:gd name="T35" fmla="*/ 424 h 3183"/>
                <a:gd name="T36" fmla="*/ 1964 w 1964"/>
                <a:gd name="T37" fmla="*/ 534 h 3183"/>
                <a:gd name="T38" fmla="*/ 1922 w 1964"/>
                <a:gd name="T39" fmla="*/ 762 h 3183"/>
                <a:gd name="T40" fmla="*/ 1787 w 1964"/>
                <a:gd name="T41" fmla="*/ 957 h 3183"/>
                <a:gd name="T42" fmla="*/ 1710 w 1964"/>
                <a:gd name="T43" fmla="*/ 1008 h 3183"/>
                <a:gd name="T44" fmla="*/ 1541 w 1964"/>
                <a:gd name="T45" fmla="*/ 1177 h 3183"/>
                <a:gd name="T46" fmla="*/ 1448 w 1964"/>
                <a:gd name="T47" fmla="*/ 1312 h 3183"/>
                <a:gd name="T48" fmla="*/ 1380 w 1964"/>
                <a:gd name="T49" fmla="*/ 1380 h 3183"/>
                <a:gd name="T50" fmla="*/ 1355 w 1964"/>
                <a:gd name="T51" fmla="*/ 1380 h 3183"/>
                <a:gd name="T52" fmla="*/ 1219 w 1964"/>
                <a:gd name="T53" fmla="*/ 1668 h 3183"/>
                <a:gd name="T54" fmla="*/ 1084 w 1964"/>
                <a:gd name="T55" fmla="*/ 2074 h 3183"/>
                <a:gd name="T56" fmla="*/ 982 w 1964"/>
                <a:gd name="T57" fmla="*/ 2481 h 3183"/>
                <a:gd name="T58" fmla="*/ 847 w 1964"/>
                <a:gd name="T59" fmla="*/ 2794 h 3183"/>
                <a:gd name="T60" fmla="*/ 737 w 1964"/>
                <a:gd name="T61" fmla="*/ 2955 h 3183"/>
                <a:gd name="T62" fmla="*/ 584 w 1964"/>
                <a:gd name="T63" fmla="*/ 3082 h 3183"/>
                <a:gd name="T64" fmla="*/ 500 w 1964"/>
                <a:gd name="T65" fmla="*/ 3132 h 3183"/>
                <a:gd name="T66" fmla="*/ 297 w 1964"/>
                <a:gd name="T67" fmla="*/ 3183 h 3183"/>
                <a:gd name="T68" fmla="*/ 195 w 1964"/>
                <a:gd name="T69" fmla="*/ 3132 h 3183"/>
                <a:gd name="T70" fmla="*/ 68 w 1964"/>
                <a:gd name="T71" fmla="*/ 3031 h 3183"/>
                <a:gd name="T72" fmla="*/ 26 w 1964"/>
                <a:gd name="T73" fmla="*/ 2946 h 3183"/>
                <a:gd name="T74" fmla="*/ 0 w 1964"/>
                <a:gd name="T75" fmla="*/ 2819 h 3183"/>
                <a:gd name="T76" fmla="*/ 34 w 1964"/>
                <a:gd name="T77" fmla="*/ 2684 h 3183"/>
                <a:gd name="T78" fmla="*/ 195 w 1964"/>
                <a:gd name="T79" fmla="*/ 2345 h 3183"/>
                <a:gd name="T80" fmla="*/ 229 w 1964"/>
                <a:gd name="T81" fmla="*/ 2210 h 3183"/>
                <a:gd name="T82" fmla="*/ 280 w 1964"/>
                <a:gd name="T83" fmla="*/ 1939 h 3183"/>
                <a:gd name="T84" fmla="*/ 339 w 1964"/>
                <a:gd name="T85" fmla="*/ 1397 h 3183"/>
                <a:gd name="T86" fmla="*/ 339 w 1964"/>
                <a:gd name="T87" fmla="*/ 1372 h 3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4" h="3183">
                  <a:moveTo>
                    <a:pt x="339" y="1372"/>
                  </a:moveTo>
                  <a:lnTo>
                    <a:pt x="347" y="1270"/>
                  </a:lnTo>
                  <a:lnTo>
                    <a:pt x="297" y="728"/>
                  </a:lnTo>
                  <a:lnTo>
                    <a:pt x="178" y="491"/>
                  </a:lnTo>
                  <a:lnTo>
                    <a:pt x="170" y="424"/>
                  </a:lnTo>
                  <a:lnTo>
                    <a:pt x="170" y="356"/>
                  </a:lnTo>
                  <a:lnTo>
                    <a:pt x="263" y="153"/>
                  </a:lnTo>
                  <a:lnTo>
                    <a:pt x="305" y="93"/>
                  </a:lnTo>
                  <a:lnTo>
                    <a:pt x="398" y="34"/>
                  </a:lnTo>
                  <a:lnTo>
                    <a:pt x="534" y="0"/>
                  </a:lnTo>
                  <a:lnTo>
                    <a:pt x="618" y="0"/>
                  </a:lnTo>
                  <a:lnTo>
                    <a:pt x="805" y="51"/>
                  </a:lnTo>
                  <a:lnTo>
                    <a:pt x="847" y="34"/>
                  </a:lnTo>
                  <a:lnTo>
                    <a:pt x="1075" y="85"/>
                  </a:lnTo>
                  <a:lnTo>
                    <a:pt x="1346" y="85"/>
                  </a:lnTo>
                  <a:lnTo>
                    <a:pt x="1660" y="170"/>
                  </a:lnTo>
                  <a:lnTo>
                    <a:pt x="1863" y="305"/>
                  </a:lnTo>
                  <a:lnTo>
                    <a:pt x="1956" y="424"/>
                  </a:lnTo>
                  <a:lnTo>
                    <a:pt x="1964" y="534"/>
                  </a:lnTo>
                  <a:lnTo>
                    <a:pt x="1922" y="762"/>
                  </a:lnTo>
                  <a:lnTo>
                    <a:pt x="1787" y="957"/>
                  </a:lnTo>
                  <a:lnTo>
                    <a:pt x="1710" y="1008"/>
                  </a:lnTo>
                  <a:lnTo>
                    <a:pt x="1541" y="1177"/>
                  </a:lnTo>
                  <a:lnTo>
                    <a:pt x="1448" y="1312"/>
                  </a:lnTo>
                  <a:lnTo>
                    <a:pt x="1380" y="1380"/>
                  </a:lnTo>
                  <a:lnTo>
                    <a:pt x="1355" y="1380"/>
                  </a:lnTo>
                  <a:lnTo>
                    <a:pt x="1219" y="1668"/>
                  </a:lnTo>
                  <a:lnTo>
                    <a:pt x="1084" y="2074"/>
                  </a:lnTo>
                  <a:lnTo>
                    <a:pt x="982" y="2481"/>
                  </a:lnTo>
                  <a:lnTo>
                    <a:pt x="847" y="2794"/>
                  </a:lnTo>
                  <a:lnTo>
                    <a:pt x="737" y="2955"/>
                  </a:lnTo>
                  <a:lnTo>
                    <a:pt x="584" y="3082"/>
                  </a:lnTo>
                  <a:lnTo>
                    <a:pt x="500" y="3132"/>
                  </a:lnTo>
                  <a:lnTo>
                    <a:pt x="297" y="3183"/>
                  </a:lnTo>
                  <a:lnTo>
                    <a:pt x="195" y="3132"/>
                  </a:lnTo>
                  <a:lnTo>
                    <a:pt x="68" y="3031"/>
                  </a:lnTo>
                  <a:lnTo>
                    <a:pt x="26" y="2946"/>
                  </a:lnTo>
                  <a:lnTo>
                    <a:pt x="0" y="2819"/>
                  </a:lnTo>
                  <a:lnTo>
                    <a:pt x="34" y="2684"/>
                  </a:lnTo>
                  <a:lnTo>
                    <a:pt x="195" y="2345"/>
                  </a:lnTo>
                  <a:lnTo>
                    <a:pt x="229" y="2210"/>
                  </a:lnTo>
                  <a:lnTo>
                    <a:pt x="280" y="1939"/>
                  </a:lnTo>
                  <a:lnTo>
                    <a:pt x="339" y="1397"/>
                  </a:lnTo>
                  <a:lnTo>
                    <a:pt x="339" y="1372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2" name="Freeform 318">
              <a:extLst>
                <a:ext uri="{FF2B5EF4-FFF2-40B4-BE49-F238E27FC236}">
                  <a16:creationId xmlns:a16="http://schemas.microsoft.com/office/drawing/2014/main" id="{8CBE2C0E-B926-4D6C-A8F7-B4A53B291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1825"/>
              <a:ext cx="418" cy="672"/>
            </a:xfrm>
            <a:custGeom>
              <a:avLst/>
              <a:gdLst>
                <a:gd name="T0" fmla="*/ 211 w 2404"/>
                <a:gd name="T1" fmla="*/ 1913 h 3860"/>
                <a:gd name="T2" fmla="*/ 245 w 2404"/>
                <a:gd name="T3" fmla="*/ 1710 h 3860"/>
                <a:gd name="T4" fmla="*/ 245 w 2404"/>
                <a:gd name="T5" fmla="*/ 1405 h 3860"/>
                <a:gd name="T6" fmla="*/ 67 w 2404"/>
                <a:gd name="T7" fmla="*/ 855 h 3860"/>
                <a:gd name="T8" fmla="*/ 67 w 2404"/>
                <a:gd name="T9" fmla="*/ 720 h 3860"/>
                <a:gd name="T10" fmla="*/ 42 w 2404"/>
                <a:gd name="T11" fmla="*/ 618 h 3860"/>
                <a:gd name="T12" fmla="*/ 42 w 2404"/>
                <a:gd name="T13" fmla="*/ 483 h 3860"/>
                <a:gd name="T14" fmla="*/ 76 w 2404"/>
                <a:gd name="T15" fmla="*/ 381 h 3860"/>
                <a:gd name="T16" fmla="*/ 169 w 2404"/>
                <a:gd name="T17" fmla="*/ 237 h 3860"/>
                <a:gd name="T18" fmla="*/ 888 w 2404"/>
                <a:gd name="T19" fmla="*/ 42 h 3860"/>
                <a:gd name="T20" fmla="*/ 1117 w 2404"/>
                <a:gd name="T21" fmla="*/ 25 h 3860"/>
                <a:gd name="T22" fmla="*/ 1159 w 2404"/>
                <a:gd name="T23" fmla="*/ 34 h 3860"/>
                <a:gd name="T24" fmla="*/ 1388 w 2404"/>
                <a:gd name="T25" fmla="*/ 0 h 3860"/>
                <a:gd name="T26" fmla="*/ 1617 w 2404"/>
                <a:gd name="T27" fmla="*/ 25 h 3860"/>
                <a:gd name="T28" fmla="*/ 1701 w 2404"/>
                <a:gd name="T29" fmla="*/ 9 h 3860"/>
                <a:gd name="T30" fmla="*/ 1837 w 2404"/>
                <a:gd name="T31" fmla="*/ 25 h 3860"/>
                <a:gd name="T32" fmla="*/ 2023 w 2404"/>
                <a:gd name="T33" fmla="*/ 93 h 3860"/>
                <a:gd name="T34" fmla="*/ 2201 w 2404"/>
                <a:gd name="T35" fmla="*/ 178 h 3860"/>
                <a:gd name="T36" fmla="*/ 2345 w 2404"/>
                <a:gd name="T37" fmla="*/ 313 h 3860"/>
                <a:gd name="T38" fmla="*/ 2370 w 2404"/>
                <a:gd name="T39" fmla="*/ 347 h 3860"/>
                <a:gd name="T40" fmla="*/ 2404 w 2404"/>
                <a:gd name="T41" fmla="*/ 550 h 3860"/>
                <a:gd name="T42" fmla="*/ 2404 w 2404"/>
                <a:gd name="T43" fmla="*/ 686 h 3860"/>
                <a:gd name="T44" fmla="*/ 2328 w 2404"/>
                <a:gd name="T45" fmla="*/ 1007 h 3860"/>
                <a:gd name="T46" fmla="*/ 2133 w 2404"/>
                <a:gd name="T47" fmla="*/ 1304 h 3860"/>
                <a:gd name="T48" fmla="*/ 1921 w 2404"/>
                <a:gd name="T49" fmla="*/ 1541 h 3860"/>
                <a:gd name="T50" fmla="*/ 1870 w 2404"/>
                <a:gd name="T51" fmla="*/ 1625 h 3860"/>
                <a:gd name="T52" fmla="*/ 1752 w 2404"/>
                <a:gd name="T53" fmla="*/ 1795 h 3860"/>
                <a:gd name="T54" fmla="*/ 1667 w 2404"/>
                <a:gd name="T55" fmla="*/ 1854 h 3860"/>
                <a:gd name="T56" fmla="*/ 1591 w 2404"/>
                <a:gd name="T57" fmla="*/ 2066 h 3860"/>
                <a:gd name="T58" fmla="*/ 1566 w 2404"/>
                <a:gd name="T59" fmla="*/ 2201 h 3860"/>
                <a:gd name="T60" fmla="*/ 1566 w 2404"/>
                <a:gd name="T61" fmla="*/ 2387 h 3860"/>
                <a:gd name="T62" fmla="*/ 1456 w 2404"/>
                <a:gd name="T63" fmla="*/ 2836 h 3860"/>
                <a:gd name="T64" fmla="*/ 1286 w 2404"/>
                <a:gd name="T65" fmla="*/ 3191 h 3860"/>
                <a:gd name="T66" fmla="*/ 1202 w 2404"/>
                <a:gd name="T67" fmla="*/ 3302 h 3860"/>
                <a:gd name="T68" fmla="*/ 1058 w 2404"/>
                <a:gd name="T69" fmla="*/ 3428 h 3860"/>
                <a:gd name="T70" fmla="*/ 888 w 2404"/>
                <a:gd name="T71" fmla="*/ 3513 h 3860"/>
                <a:gd name="T72" fmla="*/ 719 w 2404"/>
                <a:gd name="T73" fmla="*/ 3674 h 3860"/>
                <a:gd name="T74" fmla="*/ 482 w 2404"/>
                <a:gd name="T75" fmla="*/ 3801 h 3860"/>
                <a:gd name="T76" fmla="*/ 380 w 2404"/>
                <a:gd name="T77" fmla="*/ 3835 h 3860"/>
                <a:gd name="T78" fmla="*/ 245 w 2404"/>
                <a:gd name="T79" fmla="*/ 3835 h 3860"/>
                <a:gd name="T80" fmla="*/ 211 w 2404"/>
                <a:gd name="T81" fmla="*/ 3860 h 3860"/>
                <a:gd name="T82" fmla="*/ 76 w 2404"/>
                <a:gd name="T83" fmla="*/ 3750 h 3860"/>
                <a:gd name="T84" fmla="*/ 33 w 2404"/>
                <a:gd name="T85" fmla="*/ 3666 h 3860"/>
                <a:gd name="T86" fmla="*/ 0 w 2404"/>
                <a:gd name="T87" fmla="*/ 3166 h 3860"/>
                <a:gd name="T88" fmla="*/ 84 w 2404"/>
                <a:gd name="T89" fmla="*/ 2760 h 3860"/>
                <a:gd name="T90" fmla="*/ 143 w 2404"/>
                <a:gd name="T91" fmla="*/ 2590 h 3860"/>
                <a:gd name="T92" fmla="*/ 186 w 2404"/>
                <a:gd name="T93" fmla="*/ 2320 h 3860"/>
                <a:gd name="T94" fmla="*/ 211 w 2404"/>
                <a:gd name="T95" fmla="*/ 1947 h 3860"/>
                <a:gd name="T96" fmla="*/ 211 w 2404"/>
                <a:gd name="T97" fmla="*/ 1913 h 3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4" h="3860">
                  <a:moveTo>
                    <a:pt x="211" y="1913"/>
                  </a:moveTo>
                  <a:lnTo>
                    <a:pt x="245" y="1710"/>
                  </a:lnTo>
                  <a:lnTo>
                    <a:pt x="245" y="1405"/>
                  </a:lnTo>
                  <a:lnTo>
                    <a:pt x="67" y="855"/>
                  </a:lnTo>
                  <a:lnTo>
                    <a:pt x="67" y="720"/>
                  </a:lnTo>
                  <a:lnTo>
                    <a:pt x="42" y="618"/>
                  </a:lnTo>
                  <a:lnTo>
                    <a:pt x="42" y="483"/>
                  </a:lnTo>
                  <a:lnTo>
                    <a:pt x="76" y="381"/>
                  </a:lnTo>
                  <a:lnTo>
                    <a:pt x="169" y="237"/>
                  </a:lnTo>
                  <a:lnTo>
                    <a:pt x="888" y="42"/>
                  </a:lnTo>
                  <a:lnTo>
                    <a:pt x="1117" y="25"/>
                  </a:lnTo>
                  <a:lnTo>
                    <a:pt x="1159" y="34"/>
                  </a:lnTo>
                  <a:lnTo>
                    <a:pt x="1388" y="0"/>
                  </a:lnTo>
                  <a:lnTo>
                    <a:pt x="1617" y="25"/>
                  </a:lnTo>
                  <a:lnTo>
                    <a:pt x="1701" y="9"/>
                  </a:lnTo>
                  <a:lnTo>
                    <a:pt x="1837" y="25"/>
                  </a:lnTo>
                  <a:lnTo>
                    <a:pt x="2023" y="93"/>
                  </a:lnTo>
                  <a:lnTo>
                    <a:pt x="2201" y="178"/>
                  </a:lnTo>
                  <a:lnTo>
                    <a:pt x="2345" y="313"/>
                  </a:lnTo>
                  <a:lnTo>
                    <a:pt x="2370" y="347"/>
                  </a:lnTo>
                  <a:lnTo>
                    <a:pt x="2404" y="550"/>
                  </a:lnTo>
                  <a:lnTo>
                    <a:pt x="2404" y="686"/>
                  </a:lnTo>
                  <a:lnTo>
                    <a:pt x="2328" y="1007"/>
                  </a:lnTo>
                  <a:lnTo>
                    <a:pt x="2133" y="1304"/>
                  </a:lnTo>
                  <a:lnTo>
                    <a:pt x="1921" y="1541"/>
                  </a:lnTo>
                  <a:lnTo>
                    <a:pt x="1870" y="1625"/>
                  </a:lnTo>
                  <a:lnTo>
                    <a:pt x="1752" y="1795"/>
                  </a:lnTo>
                  <a:lnTo>
                    <a:pt x="1667" y="1854"/>
                  </a:lnTo>
                  <a:lnTo>
                    <a:pt x="1591" y="2066"/>
                  </a:lnTo>
                  <a:lnTo>
                    <a:pt x="1566" y="2201"/>
                  </a:lnTo>
                  <a:lnTo>
                    <a:pt x="1566" y="2387"/>
                  </a:lnTo>
                  <a:lnTo>
                    <a:pt x="1456" y="2836"/>
                  </a:lnTo>
                  <a:lnTo>
                    <a:pt x="1286" y="3191"/>
                  </a:lnTo>
                  <a:lnTo>
                    <a:pt x="1202" y="3302"/>
                  </a:lnTo>
                  <a:lnTo>
                    <a:pt x="1058" y="3428"/>
                  </a:lnTo>
                  <a:lnTo>
                    <a:pt x="888" y="3513"/>
                  </a:lnTo>
                  <a:lnTo>
                    <a:pt x="719" y="3674"/>
                  </a:lnTo>
                  <a:lnTo>
                    <a:pt x="482" y="3801"/>
                  </a:lnTo>
                  <a:lnTo>
                    <a:pt x="380" y="3835"/>
                  </a:lnTo>
                  <a:lnTo>
                    <a:pt x="245" y="3835"/>
                  </a:lnTo>
                  <a:lnTo>
                    <a:pt x="211" y="3860"/>
                  </a:lnTo>
                  <a:lnTo>
                    <a:pt x="76" y="3750"/>
                  </a:lnTo>
                  <a:lnTo>
                    <a:pt x="33" y="3666"/>
                  </a:lnTo>
                  <a:lnTo>
                    <a:pt x="0" y="3166"/>
                  </a:lnTo>
                  <a:lnTo>
                    <a:pt x="84" y="2760"/>
                  </a:lnTo>
                  <a:lnTo>
                    <a:pt x="143" y="2590"/>
                  </a:lnTo>
                  <a:lnTo>
                    <a:pt x="186" y="2320"/>
                  </a:lnTo>
                  <a:lnTo>
                    <a:pt x="211" y="1947"/>
                  </a:lnTo>
                  <a:lnTo>
                    <a:pt x="211" y="1913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3" name="Freeform 319">
              <a:extLst>
                <a:ext uri="{FF2B5EF4-FFF2-40B4-BE49-F238E27FC236}">
                  <a16:creationId xmlns:a16="http://schemas.microsoft.com/office/drawing/2014/main" id="{FC2D7752-74EC-4F8C-B7DE-E66CFFED1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" y="1768"/>
              <a:ext cx="485" cy="766"/>
            </a:xfrm>
            <a:custGeom>
              <a:avLst/>
              <a:gdLst>
                <a:gd name="T0" fmla="*/ 127 w 2786"/>
                <a:gd name="T1" fmla="*/ 2243 h 4402"/>
                <a:gd name="T2" fmla="*/ 161 w 2786"/>
                <a:gd name="T3" fmla="*/ 2108 h 4402"/>
                <a:gd name="T4" fmla="*/ 161 w 2786"/>
                <a:gd name="T5" fmla="*/ 1938 h 4402"/>
                <a:gd name="T6" fmla="*/ 127 w 2786"/>
                <a:gd name="T7" fmla="*/ 1803 h 4402"/>
                <a:gd name="T8" fmla="*/ 136 w 2786"/>
                <a:gd name="T9" fmla="*/ 1735 h 4402"/>
                <a:gd name="T10" fmla="*/ 0 w 2786"/>
                <a:gd name="T11" fmla="*/ 914 h 4402"/>
                <a:gd name="T12" fmla="*/ 0 w 2786"/>
                <a:gd name="T13" fmla="*/ 745 h 4402"/>
                <a:gd name="T14" fmla="*/ 85 w 2786"/>
                <a:gd name="T15" fmla="*/ 542 h 4402"/>
                <a:gd name="T16" fmla="*/ 136 w 2786"/>
                <a:gd name="T17" fmla="*/ 508 h 4402"/>
                <a:gd name="T18" fmla="*/ 305 w 2786"/>
                <a:gd name="T19" fmla="*/ 355 h 4402"/>
                <a:gd name="T20" fmla="*/ 491 w 2786"/>
                <a:gd name="T21" fmla="*/ 254 h 4402"/>
                <a:gd name="T22" fmla="*/ 805 w 2786"/>
                <a:gd name="T23" fmla="*/ 152 h 4402"/>
                <a:gd name="T24" fmla="*/ 898 w 2786"/>
                <a:gd name="T25" fmla="*/ 102 h 4402"/>
                <a:gd name="T26" fmla="*/ 1304 w 2786"/>
                <a:gd name="T27" fmla="*/ 0 h 4402"/>
                <a:gd name="T28" fmla="*/ 1846 w 2786"/>
                <a:gd name="T29" fmla="*/ 0 h 4402"/>
                <a:gd name="T30" fmla="*/ 2024 w 2786"/>
                <a:gd name="T31" fmla="*/ 51 h 4402"/>
                <a:gd name="T32" fmla="*/ 2117 w 2786"/>
                <a:gd name="T33" fmla="*/ 93 h 4402"/>
                <a:gd name="T34" fmla="*/ 2210 w 2786"/>
                <a:gd name="T35" fmla="*/ 102 h 4402"/>
                <a:gd name="T36" fmla="*/ 2295 w 2786"/>
                <a:gd name="T37" fmla="*/ 161 h 4402"/>
                <a:gd name="T38" fmla="*/ 2413 w 2786"/>
                <a:gd name="T39" fmla="*/ 237 h 4402"/>
                <a:gd name="T40" fmla="*/ 2532 w 2786"/>
                <a:gd name="T41" fmla="*/ 398 h 4402"/>
                <a:gd name="T42" fmla="*/ 2692 w 2786"/>
                <a:gd name="T43" fmla="*/ 533 h 4402"/>
                <a:gd name="T44" fmla="*/ 2752 w 2786"/>
                <a:gd name="T45" fmla="*/ 660 h 4402"/>
                <a:gd name="T46" fmla="*/ 2786 w 2786"/>
                <a:gd name="T47" fmla="*/ 931 h 4402"/>
                <a:gd name="T48" fmla="*/ 2752 w 2786"/>
                <a:gd name="T49" fmla="*/ 1244 h 4402"/>
                <a:gd name="T50" fmla="*/ 2650 w 2786"/>
                <a:gd name="T51" fmla="*/ 1515 h 4402"/>
                <a:gd name="T52" fmla="*/ 2489 w 2786"/>
                <a:gd name="T53" fmla="*/ 1837 h 4402"/>
                <a:gd name="T54" fmla="*/ 2345 w 2786"/>
                <a:gd name="T55" fmla="*/ 2049 h 4402"/>
                <a:gd name="T56" fmla="*/ 2278 w 2786"/>
                <a:gd name="T57" fmla="*/ 2116 h 4402"/>
                <a:gd name="T58" fmla="*/ 2227 w 2786"/>
                <a:gd name="T59" fmla="*/ 2209 h 4402"/>
                <a:gd name="T60" fmla="*/ 2193 w 2786"/>
                <a:gd name="T61" fmla="*/ 2226 h 4402"/>
                <a:gd name="T62" fmla="*/ 2142 w 2786"/>
                <a:gd name="T63" fmla="*/ 2319 h 4402"/>
                <a:gd name="T64" fmla="*/ 2057 w 2786"/>
                <a:gd name="T65" fmla="*/ 2387 h 4402"/>
                <a:gd name="T66" fmla="*/ 1981 w 2786"/>
                <a:gd name="T67" fmla="*/ 2590 h 4402"/>
                <a:gd name="T68" fmla="*/ 1871 w 2786"/>
                <a:gd name="T69" fmla="*/ 2861 h 4402"/>
                <a:gd name="T70" fmla="*/ 1778 w 2786"/>
                <a:gd name="T71" fmla="*/ 3225 h 4402"/>
                <a:gd name="T72" fmla="*/ 1719 w 2786"/>
                <a:gd name="T73" fmla="*/ 3361 h 4402"/>
                <a:gd name="T74" fmla="*/ 1600 w 2786"/>
                <a:gd name="T75" fmla="*/ 3632 h 4402"/>
                <a:gd name="T76" fmla="*/ 1473 w 2786"/>
                <a:gd name="T77" fmla="*/ 3801 h 4402"/>
                <a:gd name="T78" fmla="*/ 1270 w 2786"/>
                <a:gd name="T79" fmla="*/ 4012 h 4402"/>
                <a:gd name="T80" fmla="*/ 1152 w 2786"/>
                <a:gd name="T81" fmla="*/ 4106 h 4402"/>
                <a:gd name="T82" fmla="*/ 999 w 2786"/>
                <a:gd name="T83" fmla="*/ 4199 h 4402"/>
                <a:gd name="T84" fmla="*/ 898 w 2786"/>
                <a:gd name="T85" fmla="*/ 4292 h 4402"/>
                <a:gd name="T86" fmla="*/ 559 w 2786"/>
                <a:gd name="T87" fmla="*/ 4402 h 4402"/>
                <a:gd name="T88" fmla="*/ 424 w 2786"/>
                <a:gd name="T89" fmla="*/ 4393 h 4402"/>
                <a:gd name="T90" fmla="*/ 322 w 2786"/>
                <a:gd name="T91" fmla="*/ 4360 h 4402"/>
                <a:gd name="T92" fmla="*/ 203 w 2786"/>
                <a:gd name="T93" fmla="*/ 4292 h 4402"/>
                <a:gd name="T94" fmla="*/ 119 w 2786"/>
                <a:gd name="T95" fmla="*/ 4190 h 4402"/>
                <a:gd name="T96" fmla="*/ 34 w 2786"/>
                <a:gd name="T97" fmla="*/ 4072 h 4402"/>
                <a:gd name="T98" fmla="*/ 0 w 2786"/>
                <a:gd name="T99" fmla="*/ 3877 h 4402"/>
                <a:gd name="T100" fmla="*/ 0 w 2786"/>
                <a:gd name="T101" fmla="*/ 3674 h 4402"/>
                <a:gd name="T102" fmla="*/ 51 w 2786"/>
                <a:gd name="T103" fmla="*/ 3268 h 4402"/>
                <a:gd name="T104" fmla="*/ 34 w 2786"/>
                <a:gd name="T105" fmla="*/ 3200 h 4402"/>
                <a:gd name="T106" fmla="*/ 93 w 2786"/>
                <a:gd name="T107" fmla="*/ 2895 h 4402"/>
                <a:gd name="T108" fmla="*/ 127 w 2786"/>
                <a:gd name="T109" fmla="*/ 2489 h 4402"/>
                <a:gd name="T110" fmla="*/ 127 w 2786"/>
                <a:gd name="T111" fmla="*/ 2252 h 4402"/>
                <a:gd name="T112" fmla="*/ 127 w 2786"/>
                <a:gd name="T113" fmla="*/ 2243 h 4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86" h="4402">
                  <a:moveTo>
                    <a:pt x="127" y="2243"/>
                  </a:moveTo>
                  <a:lnTo>
                    <a:pt x="161" y="2108"/>
                  </a:lnTo>
                  <a:lnTo>
                    <a:pt x="161" y="1938"/>
                  </a:lnTo>
                  <a:lnTo>
                    <a:pt x="127" y="1803"/>
                  </a:lnTo>
                  <a:lnTo>
                    <a:pt x="136" y="1735"/>
                  </a:lnTo>
                  <a:lnTo>
                    <a:pt x="0" y="914"/>
                  </a:lnTo>
                  <a:lnTo>
                    <a:pt x="0" y="745"/>
                  </a:lnTo>
                  <a:lnTo>
                    <a:pt x="85" y="542"/>
                  </a:lnTo>
                  <a:lnTo>
                    <a:pt x="136" y="508"/>
                  </a:lnTo>
                  <a:lnTo>
                    <a:pt x="305" y="355"/>
                  </a:lnTo>
                  <a:lnTo>
                    <a:pt x="491" y="254"/>
                  </a:lnTo>
                  <a:lnTo>
                    <a:pt x="805" y="152"/>
                  </a:lnTo>
                  <a:lnTo>
                    <a:pt x="898" y="102"/>
                  </a:lnTo>
                  <a:lnTo>
                    <a:pt x="1304" y="0"/>
                  </a:lnTo>
                  <a:lnTo>
                    <a:pt x="1846" y="0"/>
                  </a:lnTo>
                  <a:lnTo>
                    <a:pt x="2024" y="51"/>
                  </a:lnTo>
                  <a:lnTo>
                    <a:pt x="2117" y="93"/>
                  </a:lnTo>
                  <a:lnTo>
                    <a:pt x="2210" y="102"/>
                  </a:lnTo>
                  <a:lnTo>
                    <a:pt x="2295" y="161"/>
                  </a:lnTo>
                  <a:lnTo>
                    <a:pt x="2413" y="237"/>
                  </a:lnTo>
                  <a:lnTo>
                    <a:pt x="2532" y="398"/>
                  </a:lnTo>
                  <a:lnTo>
                    <a:pt x="2692" y="533"/>
                  </a:lnTo>
                  <a:lnTo>
                    <a:pt x="2752" y="660"/>
                  </a:lnTo>
                  <a:lnTo>
                    <a:pt x="2786" y="931"/>
                  </a:lnTo>
                  <a:lnTo>
                    <a:pt x="2752" y="1244"/>
                  </a:lnTo>
                  <a:lnTo>
                    <a:pt x="2650" y="1515"/>
                  </a:lnTo>
                  <a:lnTo>
                    <a:pt x="2489" y="1837"/>
                  </a:lnTo>
                  <a:lnTo>
                    <a:pt x="2345" y="2049"/>
                  </a:lnTo>
                  <a:lnTo>
                    <a:pt x="2278" y="2116"/>
                  </a:lnTo>
                  <a:lnTo>
                    <a:pt x="2227" y="2209"/>
                  </a:lnTo>
                  <a:lnTo>
                    <a:pt x="2193" y="2226"/>
                  </a:lnTo>
                  <a:lnTo>
                    <a:pt x="2142" y="2319"/>
                  </a:lnTo>
                  <a:lnTo>
                    <a:pt x="2057" y="2387"/>
                  </a:lnTo>
                  <a:lnTo>
                    <a:pt x="1981" y="2590"/>
                  </a:lnTo>
                  <a:lnTo>
                    <a:pt x="1871" y="2861"/>
                  </a:lnTo>
                  <a:lnTo>
                    <a:pt x="1778" y="3225"/>
                  </a:lnTo>
                  <a:lnTo>
                    <a:pt x="1719" y="3361"/>
                  </a:lnTo>
                  <a:lnTo>
                    <a:pt x="1600" y="3632"/>
                  </a:lnTo>
                  <a:lnTo>
                    <a:pt x="1473" y="3801"/>
                  </a:lnTo>
                  <a:lnTo>
                    <a:pt x="1270" y="4012"/>
                  </a:lnTo>
                  <a:lnTo>
                    <a:pt x="1152" y="4106"/>
                  </a:lnTo>
                  <a:lnTo>
                    <a:pt x="999" y="4199"/>
                  </a:lnTo>
                  <a:lnTo>
                    <a:pt x="898" y="4292"/>
                  </a:lnTo>
                  <a:lnTo>
                    <a:pt x="559" y="4402"/>
                  </a:lnTo>
                  <a:lnTo>
                    <a:pt x="424" y="4393"/>
                  </a:lnTo>
                  <a:lnTo>
                    <a:pt x="322" y="4360"/>
                  </a:lnTo>
                  <a:lnTo>
                    <a:pt x="203" y="4292"/>
                  </a:lnTo>
                  <a:lnTo>
                    <a:pt x="119" y="4190"/>
                  </a:lnTo>
                  <a:lnTo>
                    <a:pt x="34" y="4072"/>
                  </a:lnTo>
                  <a:lnTo>
                    <a:pt x="0" y="3877"/>
                  </a:lnTo>
                  <a:lnTo>
                    <a:pt x="0" y="3674"/>
                  </a:lnTo>
                  <a:lnTo>
                    <a:pt x="51" y="3268"/>
                  </a:lnTo>
                  <a:lnTo>
                    <a:pt x="34" y="3200"/>
                  </a:lnTo>
                  <a:lnTo>
                    <a:pt x="93" y="2895"/>
                  </a:lnTo>
                  <a:lnTo>
                    <a:pt x="127" y="2489"/>
                  </a:lnTo>
                  <a:lnTo>
                    <a:pt x="127" y="2252"/>
                  </a:lnTo>
                  <a:lnTo>
                    <a:pt x="127" y="2243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4" name="Freeform 320">
              <a:extLst>
                <a:ext uri="{FF2B5EF4-FFF2-40B4-BE49-F238E27FC236}">
                  <a16:creationId xmlns:a16="http://schemas.microsoft.com/office/drawing/2014/main" id="{B496E27F-8777-4F04-933D-4060869526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0" y="3457"/>
              <a:ext cx="67" cy="63"/>
            </a:xfrm>
            <a:custGeom>
              <a:avLst/>
              <a:gdLst>
                <a:gd name="T0" fmla="*/ 144 w 389"/>
                <a:gd name="T1" fmla="*/ 330 h 364"/>
                <a:gd name="T2" fmla="*/ 144 w 389"/>
                <a:gd name="T3" fmla="*/ 279 h 364"/>
                <a:gd name="T4" fmla="*/ 101 w 389"/>
                <a:gd name="T5" fmla="*/ 271 h 364"/>
                <a:gd name="T6" fmla="*/ 0 w 389"/>
                <a:gd name="T7" fmla="*/ 186 h 364"/>
                <a:gd name="T8" fmla="*/ 25 w 389"/>
                <a:gd name="T9" fmla="*/ 364 h 364"/>
                <a:gd name="T10" fmla="*/ 110 w 389"/>
                <a:gd name="T11" fmla="*/ 347 h 364"/>
                <a:gd name="T12" fmla="*/ 34 w 389"/>
                <a:gd name="T13" fmla="*/ 313 h 364"/>
                <a:gd name="T14" fmla="*/ 67 w 389"/>
                <a:gd name="T15" fmla="*/ 288 h 364"/>
                <a:gd name="T16" fmla="*/ 161 w 389"/>
                <a:gd name="T17" fmla="*/ 279 h 364"/>
                <a:gd name="T18" fmla="*/ 211 w 389"/>
                <a:gd name="T19" fmla="*/ 279 h 364"/>
                <a:gd name="T20" fmla="*/ 254 w 389"/>
                <a:gd name="T21" fmla="*/ 246 h 364"/>
                <a:gd name="T22" fmla="*/ 254 w 389"/>
                <a:gd name="T23" fmla="*/ 195 h 364"/>
                <a:gd name="T24" fmla="*/ 228 w 389"/>
                <a:gd name="T25" fmla="*/ 152 h 364"/>
                <a:gd name="T26" fmla="*/ 177 w 389"/>
                <a:gd name="T27" fmla="*/ 144 h 364"/>
                <a:gd name="T28" fmla="*/ 135 w 389"/>
                <a:gd name="T29" fmla="*/ 169 h 364"/>
                <a:gd name="T30" fmla="*/ 186 w 389"/>
                <a:gd name="T31" fmla="*/ 102 h 364"/>
                <a:gd name="T32" fmla="*/ 76 w 389"/>
                <a:gd name="T33" fmla="*/ 127 h 364"/>
                <a:gd name="T34" fmla="*/ 152 w 389"/>
                <a:gd name="T35" fmla="*/ 212 h 364"/>
                <a:gd name="T36" fmla="*/ 169 w 389"/>
                <a:gd name="T37" fmla="*/ 178 h 364"/>
                <a:gd name="T38" fmla="*/ 194 w 389"/>
                <a:gd name="T39" fmla="*/ 178 h 364"/>
                <a:gd name="T40" fmla="*/ 211 w 389"/>
                <a:gd name="T41" fmla="*/ 195 h 364"/>
                <a:gd name="T42" fmla="*/ 228 w 389"/>
                <a:gd name="T43" fmla="*/ 220 h 364"/>
                <a:gd name="T44" fmla="*/ 211 w 389"/>
                <a:gd name="T45" fmla="*/ 246 h 364"/>
                <a:gd name="T46" fmla="*/ 194 w 389"/>
                <a:gd name="T47" fmla="*/ 246 h 364"/>
                <a:gd name="T48" fmla="*/ 177 w 389"/>
                <a:gd name="T49" fmla="*/ 237 h 364"/>
                <a:gd name="T50" fmla="*/ 237 w 389"/>
                <a:gd name="T51" fmla="*/ 8 h 364"/>
                <a:gd name="T52" fmla="*/ 211 w 389"/>
                <a:gd name="T53" fmla="*/ 51 h 364"/>
                <a:gd name="T54" fmla="*/ 237 w 389"/>
                <a:gd name="T55" fmla="*/ 110 h 364"/>
                <a:gd name="T56" fmla="*/ 262 w 389"/>
                <a:gd name="T57" fmla="*/ 152 h 364"/>
                <a:gd name="T58" fmla="*/ 296 w 389"/>
                <a:gd name="T59" fmla="*/ 178 h 364"/>
                <a:gd name="T60" fmla="*/ 338 w 389"/>
                <a:gd name="T61" fmla="*/ 186 h 364"/>
                <a:gd name="T62" fmla="*/ 381 w 389"/>
                <a:gd name="T63" fmla="*/ 161 h 364"/>
                <a:gd name="T64" fmla="*/ 381 w 389"/>
                <a:gd name="T65" fmla="*/ 119 h 364"/>
                <a:gd name="T66" fmla="*/ 372 w 389"/>
                <a:gd name="T67" fmla="*/ 76 h 364"/>
                <a:gd name="T68" fmla="*/ 338 w 389"/>
                <a:gd name="T69" fmla="*/ 34 h 364"/>
                <a:gd name="T70" fmla="*/ 304 w 389"/>
                <a:gd name="T71" fmla="*/ 8 h 364"/>
                <a:gd name="T72" fmla="*/ 262 w 389"/>
                <a:gd name="T73" fmla="*/ 0 h 364"/>
                <a:gd name="T74" fmla="*/ 262 w 389"/>
                <a:gd name="T75" fmla="*/ 34 h 364"/>
                <a:gd name="T76" fmla="*/ 279 w 389"/>
                <a:gd name="T77" fmla="*/ 34 h 364"/>
                <a:gd name="T78" fmla="*/ 304 w 389"/>
                <a:gd name="T79" fmla="*/ 51 h 364"/>
                <a:gd name="T80" fmla="*/ 338 w 389"/>
                <a:gd name="T81" fmla="*/ 102 h 364"/>
                <a:gd name="T82" fmla="*/ 347 w 389"/>
                <a:gd name="T83" fmla="*/ 144 h 364"/>
                <a:gd name="T84" fmla="*/ 330 w 389"/>
                <a:gd name="T85" fmla="*/ 152 h 364"/>
                <a:gd name="T86" fmla="*/ 313 w 389"/>
                <a:gd name="T87" fmla="*/ 144 h 364"/>
                <a:gd name="T88" fmla="*/ 279 w 389"/>
                <a:gd name="T89" fmla="*/ 110 h 364"/>
                <a:gd name="T90" fmla="*/ 254 w 389"/>
                <a:gd name="T91" fmla="*/ 68 h 364"/>
                <a:gd name="T92" fmla="*/ 262 w 389"/>
                <a:gd name="T93" fmla="*/ 3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9" h="364">
                  <a:moveTo>
                    <a:pt x="110" y="347"/>
                  </a:moveTo>
                  <a:lnTo>
                    <a:pt x="144" y="330"/>
                  </a:lnTo>
                  <a:lnTo>
                    <a:pt x="118" y="296"/>
                  </a:lnTo>
                  <a:lnTo>
                    <a:pt x="144" y="279"/>
                  </a:lnTo>
                  <a:lnTo>
                    <a:pt x="118" y="254"/>
                  </a:lnTo>
                  <a:lnTo>
                    <a:pt x="101" y="271"/>
                  </a:lnTo>
                  <a:lnTo>
                    <a:pt x="25" y="161"/>
                  </a:lnTo>
                  <a:lnTo>
                    <a:pt x="0" y="186"/>
                  </a:lnTo>
                  <a:lnTo>
                    <a:pt x="0" y="339"/>
                  </a:lnTo>
                  <a:lnTo>
                    <a:pt x="25" y="364"/>
                  </a:lnTo>
                  <a:lnTo>
                    <a:pt x="93" y="313"/>
                  </a:lnTo>
                  <a:lnTo>
                    <a:pt x="110" y="347"/>
                  </a:lnTo>
                  <a:close/>
                  <a:moveTo>
                    <a:pt x="67" y="288"/>
                  </a:moveTo>
                  <a:lnTo>
                    <a:pt x="34" y="313"/>
                  </a:lnTo>
                  <a:lnTo>
                    <a:pt x="25" y="237"/>
                  </a:lnTo>
                  <a:lnTo>
                    <a:pt x="67" y="288"/>
                  </a:lnTo>
                  <a:close/>
                  <a:moveTo>
                    <a:pt x="144" y="262"/>
                  </a:moveTo>
                  <a:lnTo>
                    <a:pt x="161" y="279"/>
                  </a:lnTo>
                  <a:lnTo>
                    <a:pt x="186" y="279"/>
                  </a:lnTo>
                  <a:lnTo>
                    <a:pt x="211" y="279"/>
                  </a:lnTo>
                  <a:lnTo>
                    <a:pt x="228" y="271"/>
                  </a:lnTo>
                  <a:lnTo>
                    <a:pt x="254" y="246"/>
                  </a:lnTo>
                  <a:lnTo>
                    <a:pt x="262" y="212"/>
                  </a:lnTo>
                  <a:lnTo>
                    <a:pt x="254" y="195"/>
                  </a:lnTo>
                  <a:lnTo>
                    <a:pt x="245" y="169"/>
                  </a:lnTo>
                  <a:lnTo>
                    <a:pt x="228" y="152"/>
                  </a:lnTo>
                  <a:lnTo>
                    <a:pt x="203" y="144"/>
                  </a:lnTo>
                  <a:lnTo>
                    <a:pt x="177" y="144"/>
                  </a:lnTo>
                  <a:lnTo>
                    <a:pt x="152" y="152"/>
                  </a:lnTo>
                  <a:lnTo>
                    <a:pt x="135" y="169"/>
                  </a:lnTo>
                  <a:lnTo>
                    <a:pt x="127" y="144"/>
                  </a:lnTo>
                  <a:lnTo>
                    <a:pt x="186" y="102"/>
                  </a:lnTo>
                  <a:lnTo>
                    <a:pt x="161" y="68"/>
                  </a:lnTo>
                  <a:lnTo>
                    <a:pt x="76" y="127"/>
                  </a:lnTo>
                  <a:lnTo>
                    <a:pt x="127" y="229"/>
                  </a:lnTo>
                  <a:lnTo>
                    <a:pt x="152" y="212"/>
                  </a:lnTo>
                  <a:lnTo>
                    <a:pt x="161" y="195"/>
                  </a:lnTo>
                  <a:lnTo>
                    <a:pt x="169" y="178"/>
                  </a:lnTo>
                  <a:lnTo>
                    <a:pt x="177" y="178"/>
                  </a:lnTo>
                  <a:lnTo>
                    <a:pt x="194" y="178"/>
                  </a:lnTo>
                  <a:lnTo>
                    <a:pt x="203" y="186"/>
                  </a:lnTo>
                  <a:lnTo>
                    <a:pt x="211" y="195"/>
                  </a:lnTo>
                  <a:lnTo>
                    <a:pt x="220" y="212"/>
                  </a:lnTo>
                  <a:lnTo>
                    <a:pt x="228" y="220"/>
                  </a:lnTo>
                  <a:lnTo>
                    <a:pt x="220" y="237"/>
                  </a:lnTo>
                  <a:lnTo>
                    <a:pt x="211" y="246"/>
                  </a:lnTo>
                  <a:lnTo>
                    <a:pt x="203" y="246"/>
                  </a:lnTo>
                  <a:lnTo>
                    <a:pt x="194" y="246"/>
                  </a:lnTo>
                  <a:lnTo>
                    <a:pt x="186" y="246"/>
                  </a:lnTo>
                  <a:lnTo>
                    <a:pt x="177" y="237"/>
                  </a:lnTo>
                  <a:lnTo>
                    <a:pt x="144" y="262"/>
                  </a:lnTo>
                  <a:close/>
                  <a:moveTo>
                    <a:pt x="237" y="8"/>
                  </a:moveTo>
                  <a:lnTo>
                    <a:pt x="220" y="25"/>
                  </a:lnTo>
                  <a:lnTo>
                    <a:pt x="211" y="51"/>
                  </a:lnTo>
                  <a:lnTo>
                    <a:pt x="220" y="85"/>
                  </a:lnTo>
                  <a:lnTo>
                    <a:pt x="237" y="110"/>
                  </a:lnTo>
                  <a:lnTo>
                    <a:pt x="245" y="127"/>
                  </a:lnTo>
                  <a:lnTo>
                    <a:pt x="262" y="152"/>
                  </a:lnTo>
                  <a:lnTo>
                    <a:pt x="279" y="169"/>
                  </a:lnTo>
                  <a:lnTo>
                    <a:pt x="296" y="178"/>
                  </a:lnTo>
                  <a:lnTo>
                    <a:pt x="313" y="186"/>
                  </a:lnTo>
                  <a:lnTo>
                    <a:pt x="338" y="186"/>
                  </a:lnTo>
                  <a:lnTo>
                    <a:pt x="364" y="178"/>
                  </a:lnTo>
                  <a:lnTo>
                    <a:pt x="381" y="161"/>
                  </a:lnTo>
                  <a:lnTo>
                    <a:pt x="389" y="135"/>
                  </a:lnTo>
                  <a:lnTo>
                    <a:pt x="381" y="119"/>
                  </a:lnTo>
                  <a:lnTo>
                    <a:pt x="381" y="102"/>
                  </a:lnTo>
                  <a:lnTo>
                    <a:pt x="372" y="76"/>
                  </a:lnTo>
                  <a:lnTo>
                    <a:pt x="355" y="51"/>
                  </a:lnTo>
                  <a:lnTo>
                    <a:pt x="338" y="34"/>
                  </a:lnTo>
                  <a:lnTo>
                    <a:pt x="321" y="17"/>
                  </a:lnTo>
                  <a:lnTo>
                    <a:pt x="304" y="8"/>
                  </a:lnTo>
                  <a:lnTo>
                    <a:pt x="288" y="0"/>
                  </a:lnTo>
                  <a:lnTo>
                    <a:pt x="262" y="0"/>
                  </a:lnTo>
                  <a:lnTo>
                    <a:pt x="237" y="8"/>
                  </a:lnTo>
                  <a:close/>
                  <a:moveTo>
                    <a:pt x="262" y="34"/>
                  </a:moveTo>
                  <a:lnTo>
                    <a:pt x="271" y="34"/>
                  </a:lnTo>
                  <a:lnTo>
                    <a:pt x="279" y="34"/>
                  </a:lnTo>
                  <a:lnTo>
                    <a:pt x="288" y="42"/>
                  </a:lnTo>
                  <a:lnTo>
                    <a:pt x="304" y="51"/>
                  </a:lnTo>
                  <a:lnTo>
                    <a:pt x="321" y="76"/>
                  </a:lnTo>
                  <a:lnTo>
                    <a:pt x="338" y="102"/>
                  </a:lnTo>
                  <a:lnTo>
                    <a:pt x="347" y="119"/>
                  </a:lnTo>
                  <a:lnTo>
                    <a:pt x="347" y="144"/>
                  </a:lnTo>
                  <a:lnTo>
                    <a:pt x="338" y="152"/>
                  </a:lnTo>
                  <a:lnTo>
                    <a:pt x="330" y="152"/>
                  </a:lnTo>
                  <a:lnTo>
                    <a:pt x="321" y="152"/>
                  </a:lnTo>
                  <a:lnTo>
                    <a:pt x="313" y="144"/>
                  </a:lnTo>
                  <a:lnTo>
                    <a:pt x="296" y="135"/>
                  </a:lnTo>
                  <a:lnTo>
                    <a:pt x="279" y="110"/>
                  </a:lnTo>
                  <a:lnTo>
                    <a:pt x="262" y="85"/>
                  </a:lnTo>
                  <a:lnTo>
                    <a:pt x="254" y="68"/>
                  </a:lnTo>
                  <a:lnTo>
                    <a:pt x="254" y="51"/>
                  </a:lnTo>
                  <a:lnTo>
                    <a:pt x="262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5" name="Rectangle 321">
              <a:extLst>
                <a:ext uri="{FF2B5EF4-FFF2-40B4-BE49-F238E27FC236}">
                  <a16:creationId xmlns:a16="http://schemas.microsoft.com/office/drawing/2014/main" id="{D95931CA-4163-4A6B-AB23-2D4D53D0E9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22" y="346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6" name="Rectangle 322">
              <a:extLst>
                <a:ext uri="{FF2B5EF4-FFF2-40B4-BE49-F238E27FC236}">
                  <a16:creationId xmlns:a16="http://schemas.microsoft.com/office/drawing/2014/main" id="{89603E0D-5787-49F3-99A9-57421541DE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41" y="344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7" name="Rectangle 323">
              <a:extLst>
                <a:ext uri="{FF2B5EF4-FFF2-40B4-BE49-F238E27FC236}">
                  <a16:creationId xmlns:a16="http://schemas.microsoft.com/office/drawing/2014/main" id="{5F6B58B5-7972-4EC5-9AED-94D7446E52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64" y="342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8" name="Freeform 324">
              <a:extLst>
                <a:ext uri="{FF2B5EF4-FFF2-40B4-BE49-F238E27FC236}">
                  <a16:creationId xmlns:a16="http://schemas.microsoft.com/office/drawing/2014/main" id="{E31E3C10-F9A3-440A-A550-B7F2766D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1" y="783"/>
              <a:ext cx="53" cy="79"/>
            </a:xfrm>
            <a:custGeom>
              <a:avLst/>
              <a:gdLst>
                <a:gd name="T0" fmla="*/ 161 w 305"/>
                <a:gd name="T1" fmla="*/ 449 h 449"/>
                <a:gd name="T2" fmla="*/ 195 w 305"/>
                <a:gd name="T3" fmla="*/ 423 h 449"/>
                <a:gd name="T4" fmla="*/ 212 w 305"/>
                <a:gd name="T5" fmla="*/ 373 h 449"/>
                <a:gd name="T6" fmla="*/ 178 w 305"/>
                <a:gd name="T7" fmla="*/ 322 h 449"/>
                <a:gd name="T8" fmla="*/ 136 w 305"/>
                <a:gd name="T9" fmla="*/ 313 h 449"/>
                <a:gd name="T10" fmla="*/ 93 w 305"/>
                <a:gd name="T11" fmla="*/ 330 h 449"/>
                <a:gd name="T12" fmla="*/ 76 w 305"/>
                <a:gd name="T13" fmla="*/ 381 h 449"/>
                <a:gd name="T14" fmla="*/ 68 w 305"/>
                <a:gd name="T15" fmla="*/ 288 h 449"/>
                <a:gd name="T16" fmla="*/ 0 w 305"/>
                <a:gd name="T17" fmla="*/ 381 h 449"/>
                <a:gd name="T18" fmla="*/ 110 w 305"/>
                <a:gd name="T19" fmla="*/ 398 h 449"/>
                <a:gd name="T20" fmla="*/ 102 w 305"/>
                <a:gd name="T21" fmla="*/ 364 h 449"/>
                <a:gd name="T22" fmla="*/ 136 w 305"/>
                <a:gd name="T23" fmla="*/ 347 h 449"/>
                <a:gd name="T24" fmla="*/ 161 w 305"/>
                <a:gd name="T25" fmla="*/ 356 h 449"/>
                <a:gd name="T26" fmla="*/ 178 w 305"/>
                <a:gd name="T27" fmla="*/ 381 h 449"/>
                <a:gd name="T28" fmla="*/ 161 w 305"/>
                <a:gd name="T29" fmla="*/ 407 h 449"/>
                <a:gd name="T30" fmla="*/ 144 w 305"/>
                <a:gd name="T31" fmla="*/ 407 h 449"/>
                <a:gd name="T32" fmla="*/ 59 w 305"/>
                <a:gd name="T33" fmla="*/ 195 h 449"/>
                <a:gd name="T34" fmla="*/ 59 w 305"/>
                <a:gd name="T35" fmla="*/ 246 h 449"/>
                <a:gd name="T36" fmla="*/ 93 w 305"/>
                <a:gd name="T37" fmla="*/ 271 h 449"/>
                <a:gd name="T38" fmla="*/ 136 w 305"/>
                <a:gd name="T39" fmla="*/ 288 h 449"/>
                <a:gd name="T40" fmla="*/ 212 w 305"/>
                <a:gd name="T41" fmla="*/ 297 h 449"/>
                <a:gd name="T42" fmla="*/ 254 w 305"/>
                <a:gd name="T43" fmla="*/ 263 h 449"/>
                <a:gd name="T44" fmla="*/ 246 w 305"/>
                <a:gd name="T45" fmla="*/ 212 h 449"/>
                <a:gd name="T46" fmla="*/ 220 w 305"/>
                <a:gd name="T47" fmla="*/ 186 h 449"/>
                <a:gd name="T48" fmla="*/ 178 w 305"/>
                <a:gd name="T49" fmla="*/ 161 h 449"/>
                <a:gd name="T50" fmla="*/ 93 w 305"/>
                <a:gd name="T51" fmla="*/ 161 h 449"/>
                <a:gd name="T52" fmla="*/ 59 w 305"/>
                <a:gd name="T53" fmla="*/ 195 h 449"/>
                <a:gd name="T54" fmla="*/ 93 w 305"/>
                <a:gd name="T55" fmla="*/ 195 h 449"/>
                <a:gd name="T56" fmla="*/ 136 w 305"/>
                <a:gd name="T57" fmla="*/ 195 h 449"/>
                <a:gd name="T58" fmla="*/ 195 w 305"/>
                <a:gd name="T59" fmla="*/ 212 h 449"/>
                <a:gd name="T60" fmla="*/ 220 w 305"/>
                <a:gd name="T61" fmla="*/ 229 h 449"/>
                <a:gd name="T62" fmla="*/ 220 w 305"/>
                <a:gd name="T63" fmla="*/ 246 h 449"/>
                <a:gd name="T64" fmla="*/ 203 w 305"/>
                <a:gd name="T65" fmla="*/ 263 h 449"/>
                <a:gd name="T66" fmla="*/ 178 w 305"/>
                <a:gd name="T67" fmla="*/ 263 h 449"/>
                <a:gd name="T68" fmla="*/ 119 w 305"/>
                <a:gd name="T69" fmla="*/ 237 h 449"/>
                <a:gd name="T70" fmla="*/ 85 w 305"/>
                <a:gd name="T71" fmla="*/ 220 h 449"/>
                <a:gd name="T72" fmla="*/ 110 w 305"/>
                <a:gd name="T73" fmla="*/ 43 h 449"/>
                <a:gd name="T74" fmla="*/ 110 w 305"/>
                <a:gd name="T75" fmla="*/ 93 h 449"/>
                <a:gd name="T76" fmla="*/ 144 w 305"/>
                <a:gd name="T77" fmla="*/ 119 h 449"/>
                <a:gd name="T78" fmla="*/ 186 w 305"/>
                <a:gd name="T79" fmla="*/ 136 h 449"/>
                <a:gd name="T80" fmla="*/ 263 w 305"/>
                <a:gd name="T81" fmla="*/ 144 h 449"/>
                <a:gd name="T82" fmla="*/ 305 w 305"/>
                <a:gd name="T83" fmla="*/ 110 h 449"/>
                <a:gd name="T84" fmla="*/ 297 w 305"/>
                <a:gd name="T85" fmla="*/ 59 h 449"/>
                <a:gd name="T86" fmla="*/ 271 w 305"/>
                <a:gd name="T87" fmla="*/ 34 h 449"/>
                <a:gd name="T88" fmla="*/ 229 w 305"/>
                <a:gd name="T89" fmla="*/ 9 h 449"/>
                <a:gd name="T90" fmla="*/ 144 w 305"/>
                <a:gd name="T91" fmla="*/ 9 h 449"/>
                <a:gd name="T92" fmla="*/ 110 w 305"/>
                <a:gd name="T93" fmla="*/ 43 h 449"/>
                <a:gd name="T94" fmla="*/ 144 w 305"/>
                <a:gd name="T95" fmla="*/ 43 h 449"/>
                <a:gd name="T96" fmla="*/ 186 w 305"/>
                <a:gd name="T97" fmla="*/ 43 h 449"/>
                <a:gd name="T98" fmla="*/ 246 w 305"/>
                <a:gd name="T99" fmla="*/ 59 h 449"/>
                <a:gd name="T100" fmla="*/ 271 w 305"/>
                <a:gd name="T101" fmla="*/ 76 h 449"/>
                <a:gd name="T102" fmla="*/ 271 w 305"/>
                <a:gd name="T103" fmla="*/ 93 h 449"/>
                <a:gd name="T104" fmla="*/ 254 w 305"/>
                <a:gd name="T105" fmla="*/ 110 h 449"/>
                <a:gd name="T106" fmla="*/ 229 w 305"/>
                <a:gd name="T107" fmla="*/ 110 h 449"/>
                <a:gd name="T108" fmla="*/ 170 w 305"/>
                <a:gd name="T109" fmla="*/ 85 h 449"/>
                <a:gd name="T110" fmla="*/ 136 w 305"/>
                <a:gd name="T111" fmla="*/ 6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5" h="449">
                  <a:moveTo>
                    <a:pt x="136" y="449"/>
                  </a:moveTo>
                  <a:lnTo>
                    <a:pt x="161" y="449"/>
                  </a:lnTo>
                  <a:lnTo>
                    <a:pt x="178" y="440"/>
                  </a:lnTo>
                  <a:lnTo>
                    <a:pt x="195" y="423"/>
                  </a:lnTo>
                  <a:lnTo>
                    <a:pt x="203" y="398"/>
                  </a:lnTo>
                  <a:lnTo>
                    <a:pt x="212" y="373"/>
                  </a:lnTo>
                  <a:lnTo>
                    <a:pt x="195" y="339"/>
                  </a:lnTo>
                  <a:lnTo>
                    <a:pt x="178" y="322"/>
                  </a:lnTo>
                  <a:lnTo>
                    <a:pt x="161" y="313"/>
                  </a:lnTo>
                  <a:lnTo>
                    <a:pt x="136" y="313"/>
                  </a:lnTo>
                  <a:lnTo>
                    <a:pt x="110" y="313"/>
                  </a:lnTo>
                  <a:lnTo>
                    <a:pt x="93" y="330"/>
                  </a:lnTo>
                  <a:lnTo>
                    <a:pt x="76" y="347"/>
                  </a:lnTo>
                  <a:lnTo>
                    <a:pt x="76" y="381"/>
                  </a:lnTo>
                  <a:lnTo>
                    <a:pt x="43" y="364"/>
                  </a:lnTo>
                  <a:lnTo>
                    <a:pt x="68" y="288"/>
                  </a:lnTo>
                  <a:lnTo>
                    <a:pt x="34" y="280"/>
                  </a:lnTo>
                  <a:lnTo>
                    <a:pt x="0" y="381"/>
                  </a:lnTo>
                  <a:lnTo>
                    <a:pt x="93" y="432"/>
                  </a:lnTo>
                  <a:lnTo>
                    <a:pt x="110" y="398"/>
                  </a:lnTo>
                  <a:lnTo>
                    <a:pt x="102" y="381"/>
                  </a:lnTo>
                  <a:lnTo>
                    <a:pt x="102" y="364"/>
                  </a:lnTo>
                  <a:lnTo>
                    <a:pt x="119" y="347"/>
                  </a:lnTo>
                  <a:lnTo>
                    <a:pt x="136" y="347"/>
                  </a:lnTo>
                  <a:lnTo>
                    <a:pt x="153" y="347"/>
                  </a:lnTo>
                  <a:lnTo>
                    <a:pt x="161" y="356"/>
                  </a:lnTo>
                  <a:lnTo>
                    <a:pt x="178" y="373"/>
                  </a:lnTo>
                  <a:lnTo>
                    <a:pt x="178" y="381"/>
                  </a:lnTo>
                  <a:lnTo>
                    <a:pt x="178" y="390"/>
                  </a:lnTo>
                  <a:lnTo>
                    <a:pt x="161" y="407"/>
                  </a:lnTo>
                  <a:lnTo>
                    <a:pt x="153" y="407"/>
                  </a:lnTo>
                  <a:lnTo>
                    <a:pt x="144" y="407"/>
                  </a:lnTo>
                  <a:lnTo>
                    <a:pt x="136" y="449"/>
                  </a:lnTo>
                  <a:close/>
                  <a:moveTo>
                    <a:pt x="59" y="195"/>
                  </a:moveTo>
                  <a:lnTo>
                    <a:pt x="51" y="220"/>
                  </a:lnTo>
                  <a:lnTo>
                    <a:pt x="59" y="246"/>
                  </a:lnTo>
                  <a:lnTo>
                    <a:pt x="76" y="254"/>
                  </a:lnTo>
                  <a:lnTo>
                    <a:pt x="93" y="271"/>
                  </a:lnTo>
                  <a:lnTo>
                    <a:pt x="110" y="280"/>
                  </a:lnTo>
                  <a:lnTo>
                    <a:pt x="136" y="288"/>
                  </a:lnTo>
                  <a:lnTo>
                    <a:pt x="178" y="297"/>
                  </a:lnTo>
                  <a:lnTo>
                    <a:pt x="212" y="297"/>
                  </a:lnTo>
                  <a:lnTo>
                    <a:pt x="237" y="280"/>
                  </a:lnTo>
                  <a:lnTo>
                    <a:pt x="254" y="263"/>
                  </a:lnTo>
                  <a:lnTo>
                    <a:pt x="254" y="229"/>
                  </a:lnTo>
                  <a:lnTo>
                    <a:pt x="246" y="212"/>
                  </a:lnTo>
                  <a:lnTo>
                    <a:pt x="237" y="195"/>
                  </a:lnTo>
                  <a:lnTo>
                    <a:pt x="220" y="186"/>
                  </a:lnTo>
                  <a:lnTo>
                    <a:pt x="203" y="178"/>
                  </a:lnTo>
                  <a:lnTo>
                    <a:pt x="178" y="161"/>
                  </a:lnTo>
                  <a:lnTo>
                    <a:pt x="127" y="153"/>
                  </a:lnTo>
                  <a:lnTo>
                    <a:pt x="93" y="161"/>
                  </a:lnTo>
                  <a:lnTo>
                    <a:pt x="68" y="170"/>
                  </a:lnTo>
                  <a:lnTo>
                    <a:pt x="59" y="195"/>
                  </a:lnTo>
                  <a:close/>
                  <a:moveTo>
                    <a:pt x="85" y="203"/>
                  </a:moveTo>
                  <a:lnTo>
                    <a:pt x="93" y="195"/>
                  </a:lnTo>
                  <a:lnTo>
                    <a:pt x="119" y="195"/>
                  </a:lnTo>
                  <a:lnTo>
                    <a:pt x="136" y="195"/>
                  </a:lnTo>
                  <a:lnTo>
                    <a:pt x="161" y="203"/>
                  </a:lnTo>
                  <a:lnTo>
                    <a:pt x="195" y="212"/>
                  </a:lnTo>
                  <a:lnTo>
                    <a:pt x="212" y="220"/>
                  </a:lnTo>
                  <a:lnTo>
                    <a:pt x="220" y="229"/>
                  </a:lnTo>
                  <a:lnTo>
                    <a:pt x="220" y="237"/>
                  </a:lnTo>
                  <a:lnTo>
                    <a:pt x="220" y="246"/>
                  </a:lnTo>
                  <a:lnTo>
                    <a:pt x="212" y="263"/>
                  </a:lnTo>
                  <a:lnTo>
                    <a:pt x="203" y="263"/>
                  </a:lnTo>
                  <a:lnTo>
                    <a:pt x="195" y="263"/>
                  </a:lnTo>
                  <a:lnTo>
                    <a:pt x="178" y="263"/>
                  </a:lnTo>
                  <a:lnTo>
                    <a:pt x="144" y="254"/>
                  </a:lnTo>
                  <a:lnTo>
                    <a:pt x="119" y="237"/>
                  </a:lnTo>
                  <a:lnTo>
                    <a:pt x="102" y="229"/>
                  </a:lnTo>
                  <a:lnTo>
                    <a:pt x="85" y="220"/>
                  </a:lnTo>
                  <a:lnTo>
                    <a:pt x="85" y="203"/>
                  </a:lnTo>
                  <a:close/>
                  <a:moveTo>
                    <a:pt x="110" y="43"/>
                  </a:moveTo>
                  <a:lnTo>
                    <a:pt x="102" y="68"/>
                  </a:lnTo>
                  <a:lnTo>
                    <a:pt x="110" y="93"/>
                  </a:lnTo>
                  <a:lnTo>
                    <a:pt x="127" y="102"/>
                  </a:lnTo>
                  <a:lnTo>
                    <a:pt x="144" y="119"/>
                  </a:lnTo>
                  <a:lnTo>
                    <a:pt x="161" y="127"/>
                  </a:lnTo>
                  <a:lnTo>
                    <a:pt x="186" y="136"/>
                  </a:lnTo>
                  <a:lnTo>
                    <a:pt x="229" y="144"/>
                  </a:lnTo>
                  <a:lnTo>
                    <a:pt x="263" y="144"/>
                  </a:lnTo>
                  <a:lnTo>
                    <a:pt x="288" y="127"/>
                  </a:lnTo>
                  <a:lnTo>
                    <a:pt x="305" y="110"/>
                  </a:lnTo>
                  <a:lnTo>
                    <a:pt x="305" y="76"/>
                  </a:lnTo>
                  <a:lnTo>
                    <a:pt x="297" y="59"/>
                  </a:lnTo>
                  <a:lnTo>
                    <a:pt x="288" y="43"/>
                  </a:lnTo>
                  <a:lnTo>
                    <a:pt x="271" y="34"/>
                  </a:lnTo>
                  <a:lnTo>
                    <a:pt x="254" y="26"/>
                  </a:lnTo>
                  <a:lnTo>
                    <a:pt x="229" y="9"/>
                  </a:lnTo>
                  <a:lnTo>
                    <a:pt x="178" y="0"/>
                  </a:lnTo>
                  <a:lnTo>
                    <a:pt x="144" y="9"/>
                  </a:lnTo>
                  <a:lnTo>
                    <a:pt x="119" y="17"/>
                  </a:lnTo>
                  <a:lnTo>
                    <a:pt x="110" y="43"/>
                  </a:lnTo>
                  <a:close/>
                  <a:moveTo>
                    <a:pt x="136" y="51"/>
                  </a:moveTo>
                  <a:lnTo>
                    <a:pt x="144" y="43"/>
                  </a:lnTo>
                  <a:lnTo>
                    <a:pt x="170" y="43"/>
                  </a:lnTo>
                  <a:lnTo>
                    <a:pt x="186" y="43"/>
                  </a:lnTo>
                  <a:lnTo>
                    <a:pt x="212" y="51"/>
                  </a:lnTo>
                  <a:lnTo>
                    <a:pt x="246" y="59"/>
                  </a:lnTo>
                  <a:lnTo>
                    <a:pt x="263" y="68"/>
                  </a:lnTo>
                  <a:lnTo>
                    <a:pt x="271" y="76"/>
                  </a:lnTo>
                  <a:lnTo>
                    <a:pt x="271" y="85"/>
                  </a:lnTo>
                  <a:lnTo>
                    <a:pt x="271" y="93"/>
                  </a:lnTo>
                  <a:lnTo>
                    <a:pt x="263" y="110"/>
                  </a:lnTo>
                  <a:lnTo>
                    <a:pt x="254" y="110"/>
                  </a:lnTo>
                  <a:lnTo>
                    <a:pt x="246" y="110"/>
                  </a:lnTo>
                  <a:lnTo>
                    <a:pt x="229" y="110"/>
                  </a:lnTo>
                  <a:lnTo>
                    <a:pt x="195" y="102"/>
                  </a:lnTo>
                  <a:lnTo>
                    <a:pt x="170" y="85"/>
                  </a:lnTo>
                  <a:lnTo>
                    <a:pt x="153" y="76"/>
                  </a:lnTo>
                  <a:lnTo>
                    <a:pt x="136" y="68"/>
                  </a:lnTo>
                  <a:lnTo>
                    <a:pt x="136" y="51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9" name="Rectangle 325">
              <a:extLst>
                <a:ext uri="{FF2B5EF4-FFF2-40B4-BE49-F238E27FC236}">
                  <a16:creationId xmlns:a16="http://schemas.microsoft.com/office/drawing/2014/main" id="{5B9AB58A-A54B-4CFD-BA8C-BEF265F5B2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80000">
              <a:off x="1557" y="80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0" name="Rectangle 326">
              <a:extLst>
                <a:ext uri="{FF2B5EF4-FFF2-40B4-BE49-F238E27FC236}">
                  <a16:creationId xmlns:a16="http://schemas.microsoft.com/office/drawing/2014/main" id="{66EFDDF2-D2C3-4447-9DBD-9F8624BE0B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80000">
              <a:off x="1566" y="77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1" name="Rectangle 327">
              <a:extLst>
                <a:ext uri="{FF2B5EF4-FFF2-40B4-BE49-F238E27FC236}">
                  <a16:creationId xmlns:a16="http://schemas.microsoft.com/office/drawing/2014/main" id="{82A064E5-7FC4-4577-AB3E-D63A64215D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80000">
              <a:off x="1573" y="7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2" name="Freeform 328">
              <a:extLst>
                <a:ext uri="{FF2B5EF4-FFF2-40B4-BE49-F238E27FC236}">
                  <a16:creationId xmlns:a16="http://schemas.microsoft.com/office/drawing/2014/main" id="{C3F1472E-58F2-47EC-92CC-ABBE6F3DE9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" y="3141"/>
              <a:ext cx="50" cy="74"/>
            </a:xfrm>
            <a:custGeom>
              <a:avLst/>
              <a:gdLst>
                <a:gd name="T0" fmla="*/ 8 w 288"/>
                <a:gd name="T1" fmla="*/ 136 h 424"/>
                <a:gd name="T2" fmla="*/ 59 w 288"/>
                <a:gd name="T3" fmla="*/ 144 h 424"/>
                <a:gd name="T4" fmla="*/ 84 w 288"/>
                <a:gd name="T5" fmla="*/ 111 h 424"/>
                <a:gd name="T6" fmla="*/ 186 w 288"/>
                <a:gd name="T7" fmla="*/ 34 h 424"/>
                <a:gd name="T8" fmla="*/ 8 w 288"/>
                <a:gd name="T9" fmla="*/ 9 h 424"/>
                <a:gd name="T10" fmla="*/ 0 w 288"/>
                <a:gd name="T11" fmla="*/ 94 h 424"/>
                <a:gd name="T12" fmla="*/ 51 w 288"/>
                <a:gd name="T13" fmla="*/ 34 h 424"/>
                <a:gd name="T14" fmla="*/ 68 w 288"/>
                <a:gd name="T15" fmla="*/ 77 h 424"/>
                <a:gd name="T16" fmla="*/ 220 w 288"/>
                <a:gd name="T17" fmla="*/ 144 h 424"/>
                <a:gd name="T18" fmla="*/ 161 w 288"/>
                <a:gd name="T19" fmla="*/ 127 h 424"/>
                <a:gd name="T20" fmla="*/ 93 w 288"/>
                <a:gd name="T21" fmla="*/ 144 h 424"/>
                <a:gd name="T22" fmla="*/ 51 w 288"/>
                <a:gd name="T23" fmla="*/ 170 h 424"/>
                <a:gd name="T24" fmla="*/ 34 w 288"/>
                <a:gd name="T25" fmla="*/ 204 h 424"/>
                <a:gd name="T26" fmla="*/ 51 w 288"/>
                <a:gd name="T27" fmla="*/ 254 h 424"/>
                <a:gd name="T28" fmla="*/ 110 w 288"/>
                <a:gd name="T29" fmla="*/ 271 h 424"/>
                <a:gd name="T30" fmla="*/ 178 w 288"/>
                <a:gd name="T31" fmla="*/ 254 h 424"/>
                <a:gd name="T32" fmla="*/ 211 w 288"/>
                <a:gd name="T33" fmla="*/ 229 h 424"/>
                <a:gd name="T34" fmla="*/ 237 w 288"/>
                <a:gd name="T35" fmla="*/ 195 h 424"/>
                <a:gd name="T36" fmla="*/ 203 w 288"/>
                <a:gd name="T37" fmla="*/ 178 h 424"/>
                <a:gd name="T38" fmla="*/ 194 w 288"/>
                <a:gd name="T39" fmla="*/ 195 h 424"/>
                <a:gd name="T40" fmla="*/ 169 w 288"/>
                <a:gd name="T41" fmla="*/ 212 h 424"/>
                <a:gd name="T42" fmla="*/ 110 w 288"/>
                <a:gd name="T43" fmla="*/ 229 h 424"/>
                <a:gd name="T44" fmla="*/ 76 w 288"/>
                <a:gd name="T45" fmla="*/ 229 h 424"/>
                <a:gd name="T46" fmla="*/ 68 w 288"/>
                <a:gd name="T47" fmla="*/ 212 h 424"/>
                <a:gd name="T48" fmla="*/ 84 w 288"/>
                <a:gd name="T49" fmla="*/ 195 h 424"/>
                <a:gd name="T50" fmla="*/ 127 w 288"/>
                <a:gd name="T51" fmla="*/ 178 h 424"/>
                <a:gd name="T52" fmla="*/ 178 w 288"/>
                <a:gd name="T53" fmla="*/ 161 h 424"/>
                <a:gd name="T54" fmla="*/ 203 w 288"/>
                <a:gd name="T55" fmla="*/ 178 h 424"/>
                <a:gd name="T56" fmla="*/ 271 w 288"/>
                <a:gd name="T57" fmla="*/ 297 h 424"/>
                <a:gd name="T58" fmla="*/ 220 w 288"/>
                <a:gd name="T59" fmla="*/ 280 h 424"/>
                <a:gd name="T60" fmla="*/ 144 w 288"/>
                <a:gd name="T61" fmla="*/ 297 h 424"/>
                <a:gd name="T62" fmla="*/ 110 w 288"/>
                <a:gd name="T63" fmla="*/ 322 h 424"/>
                <a:gd name="T64" fmla="*/ 93 w 288"/>
                <a:gd name="T65" fmla="*/ 356 h 424"/>
                <a:gd name="T66" fmla="*/ 110 w 288"/>
                <a:gd name="T67" fmla="*/ 407 h 424"/>
                <a:gd name="T68" fmla="*/ 161 w 288"/>
                <a:gd name="T69" fmla="*/ 424 h 424"/>
                <a:gd name="T70" fmla="*/ 237 w 288"/>
                <a:gd name="T71" fmla="*/ 407 h 424"/>
                <a:gd name="T72" fmla="*/ 271 w 288"/>
                <a:gd name="T73" fmla="*/ 381 h 424"/>
                <a:gd name="T74" fmla="*/ 288 w 288"/>
                <a:gd name="T75" fmla="*/ 348 h 424"/>
                <a:gd name="T76" fmla="*/ 254 w 288"/>
                <a:gd name="T77" fmla="*/ 331 h 424"/>
                <a:gd name="T78" fmla="*/ 254 w 288"/>
                <a:gd name="T79" fmla="*/ 348 h 424"/>
                <a:gd name="T80" fmla="*/ 228 w 288"/>
                <a:gd name="T81" fmla="*/ 364 h 424"/>
                <a:gd name="T82" fmla="*/ 169 w 288"/>
                <a:gd name="T83" fmla="*/ 381 h 424"/>
                <a:gd name="T84" fmla="*/ 135 w 288"/>
                <a:gd name="T85" fmla="*/ 381 h 424"/>
                <a:gd name="T86" fmla="*/ 127 w 288"/>
                <a:gd name="T87" fmla="*/ 364 h 424"/>
                <a:gd name="T88" fmla="*/ 135 w 288"/>
                <a:gd name="T89" fmla="*/ 348 h 424"/>
                <a:gd name="T90" fmla="*/ 178 w 288"/>
                <a:gd name="T91" fmla="*/ 331 h 424"/>
                <a:gd name="T92" fmla="*/ 228 w 288"/>
                <a:gd name="T93" fmla="*/ 314 h 424"/>
                <a:gd name="T94" fmla="*/ 254 w 288"/>
                <a:gd name="T95" fmla="*/ 33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8" h="424">
                  <a:moveTo>
                    <a:pt x="0" y="94"/>
                  </a:moveTo>
                  <a:lnTo>
                    <a:pt x="8" y="136"/>
                  </a:lnTo>
                  <a:lnTo>
                    <a:pt x="51" y="119"/>
                  </a:lnTo>
                  <a:lnTo>
                    <a:pt x="59" y="144"/>
                  </a:lnTo>
                  <a:lnTo>
                    <a:pt x="84" y="136"/>
                  </a:lnTo>
                  <a:lnTo>
                    <a:pt x="84" y="111"/>
                  </a:lnTo>
                  <a:lnTo>
                    <a:pt x="203" y="68"/>
                  </a:lnTo>
                  <a:lnTo>
                    <a:pt x="186" y="34"/>
                  </a:lnTo>
                  <a:lnTo>
                    <a:pt x="42" y="0"/>
                  </a:lnTo>
                  <a:lnTo>
                    <a:pt x="8" y="9"/>
                  </a:lnTo>
                  <a:lnTo>
                    <a:pt x="34" y="85"/>
                  </a:lnTo>
                  <a:lnTo>
                    <a:pt x="0" y="94"/>
                  </a:lnTo>
                  <a:close/>
                  <a:moveTo>
                    <a:pt x="68" y="77"/>
                  </a:moveTo>
                  <a:lnTo>
                    <a:pt x="51" y="34"/>
                  </a:lnTo>
                  <a:lnTo>
                    <a:pt x="135" y="51"/>
                  </a:lnTo>
                  <a:lnTo>
                    <a:pt x="68" y="77"/>
                  </a:lnTo>
                  <a:close/>
                  <a:moveTo>
                    <a:pt x="228" y="170"/>
                  </a:moveTo>
                  <a:lnTo>
                    <a:pt x="220" y="144"/>
                  </a:lnTo>
                  <a:lnTo>
                    <a:pt x="194" y="127"/>
                  </a:lnTo>
                  <a:lnTo>
                    <a:pt x="161" y="127"/>
                  </a:lnTo>
                  <a:lnTo>
                    <a:pt x="110" y="136"/>
                  </a:lnTo>
                  <a:lnTo>
                    <a:pt x="93" y="144"/>
                  </a:lnTo>
                  <a:lnTo>
                    <a:pt x="68" y="161"/>
                  </a:lnTo>
                  <a:lnTo>
                    <a:pt x="51" y="170"/>
                  </a:lnTo>
                  <a:lnTo>
                    <a:pt x="42" y="178"/>
                  </a:lnTo>
                  <a:lnTo>
                    <a:pt x="34" y="204"/>
                  </a:lnTo>
                  <a:lnTo>
                    <a:pt x="42" y="229"/>
                  </a:lnTo>
                  <a:lnTo>
                    <a:pt x="51" y="254"/>
                  </a:lnTo>
                  <a:lnTo>
                    <a:pt x="76" y="271"/>
                  </a:lnTo>
                  <a:lnTo>
                    <a:pt x="110" y="271"/>
                  </a:lnTo>
                  <a:lnTo>
                    <a:pt x="152" y="263"/>
                  </a:lnTo>
                  <a:lnTo>
                    <a:pt x="178" y="254"/>
                  </a:lnTo>
                  <a:lnTo>
                    <a:pt x="203" y="238"/>
                  </a:lnTo>
                  <a:lnTo>
                    <a:pt x="211" y="229"/>
                  </a:lnTo>
                  <a:lnTo>
                    <a:pt x="228" y="212"/>
                  </a:lnTo>
                  <a:lnTo>
                    <a:pt x="237" y="195"/>
                  </a:lnTo>
                  <a:lnTo>
                    <a:pt x="228" y="170"/>
                  </a:lnTo>
                  <a:close/>
                  <a:moveTo>
                    <a:pt x="203" y="178"/>
                  </a:moveTo>
                  <a:lnTo>
                    <a:pt x="203" y="187"/>
                  </a:lnTo>
                  <a:lnTo>
                    <a:pt x="194" y="195"/>
                  </a:lnTo>
                  <a:lnTo>
                    <a:pt x="186" y="204"/>
                  </a:lnTo>
                  <a:lnTo>
                    <a:pt x="169" y="212"/>
                  </a:lnTo>
                  <a:lnTo>
                    <a:pt x="144" y="221"/>
                  </a:lnTo>
                  <a:lnTo>
                    <a:pt x="110" y="229"/>
                  </a:lnTo>
                  <a:lnTo>
                    <a:pt x="93" y="238"/>
                  </a:lnTo>
                  <a:lnTo>
                    <a:pt x="76" y="229"/>
                  </a:lnTo>
                  <a:lnTo>
                    <a:pt x="68" y="221"/>
                  </a:lnTo>
                  <a:lnTo>
                    <a:pt x="68" y="212"/>
                  </a:lnTo>
                  <a:lnTo>
                    <a:pt x="76" y="204"/>
                  </a:lnTo>
                  <a:lnTo>
                    <a:pt x="84" y="195"/>
                  </a:lnTo>
                  <a:lnTo>
                    <a:pt x="101" y="187"/>
                  </a:lnTo>
                  <a:lnTo>
                    <a:pt x="127" y="178"/>
                  </a:lnTo>
                  <a:lnTo>
                    <a:pt x="152" y="170"/>
                  </a:lnTo>
                  <a:lnTo>
                    <a:pt x="178" y="161"/>
                  </a:lnTo>
                  <a:lnTo>
                    <a:pt x="194" y="170"/>
                  </a:lnTo>
                  <a:lnTo>
                    <a:pt x="203" y="178"/>
                  </a:lnTo>
                  <a:close/>
                  <a:moveTo>
                    <a:pt x="288" y="322"/>
                  </a:moveTo>
                  <a:lnTo>
                    <a:pt x="271" y="297"/>
                  </a:lnTo>
                  <a:lnTo>
                    <a:pt x="254" y="280"/>
                  </a:lnTo>
                  <a:lnTo>
                    <a:pt x="220" y="280"/>
                  </a:lnTo>
                  <a:lnTo>
                    <a:pt x="169" y="288"/>
                  </a:lnTo>
                  <a:lnTo>
                    <a:pt x="144" y="297"/>
                  </a:lnTo>
                  <a:lnTo>
                    <a:pt x="127" y="314"/>
                  </a:lnTo>
                  <a:lnTo>
                    <a:pt x="110" y="322"/>
                  </a:lnTo>
                  <a:lnTo>
                    <a:pt x="101" y="331"/>
                  </a:lnTo>
                  <a:lnTo>
                    <a:pt x="93" y="356"/>
                  </a:lnTo>
                  <a:lnTo>
                    <a:pt x="93" y="381"/>
                  </a:lnTo>
                  <a:lnTo>
                    <a:pt x="110" y="407"/>
                  </a:lnTo>
                  <a:lnTo>
                    <a:pt x="127" y="424"/>
                  </a:lnTo>
                  <a:lnTo>
                    <a:pt x="161" y="424"/>
                  </a:lnTo>
                  <a:lnTo>
                    <a:pt x="211" y="415"/>
                  </a:lnTo>
                  <a:lnTo>
                    <a:pt x="237" y="407"/>
                  </a:lnTo>
                  <a:lnTo>
                    <a:pt x="254" y="390"/>
                  </a:lnTo>
                  <a:lnTo>
                    <a:pt x="271" y="381"/>
                  </a:lnTo>
                  <a:lnTo>
                    <a:pt x="279" y="364"/>
                  </a:lnTo>
                  <a:lnTo>
                    <a:pt x="288" y="348"/>
                  </a:lnTo>
                  <a:lnTo>
                    <a:pt x="288" y="322"/>
                  </a:lnTo>
                  <a:close/>
                  <a:moveTo>
                    <a:pt x="254" y="331"/>
                  </a:moveTo>
                  <a:lnTo>
                    <a:pt x="254" y="339"/>
                  </a:lnTo>
                  <a:lnTo>
                    <a:pt x="254" y="348"/>
                  </a:lnTo>
                  <a:lnTo>
                    <a:pt x="245" y="356"/>
                  </a:lnTo>
                  <a:lnTo>
                    <a:pt x="228" y="364"/>
                  </a:lnTo>
                  <a:lnTo>
                    <a:pt x="194" y="373"/>
                  </a:lnTo>
                  <a:lnTo>
                    <a:pt x="169" y="381"/>
                  </a:lnTo>
                  <a:lnTo>
                    <a:pt x="152" y="390"/>
                  </a:lnTo>
                  <a:lnTo>
                    <a:pt x="135" y="381"/>
                  </a:lnTo>
                  <a:lnTo>
                    <a:pt x="127" y="373"/>
                  </a:lnTo>
                  <a:lnTo>
                    <a:pt x="127" y="364"/>
                  </a:lnTo>
                  <a:lnTo>
                    <a:pt x="127" y="356"/>
                  </a:lnTo>
                  <a:lnTo>
                    <a:pt x="135" y="348"/>
                  </a:lnTo>
                  <a:lnTo>
                    <a:pt x="152" y="339"/>
                  </a:lnTo>
                  <a:lnTo>
                    <a:pt x="178" y="331"/>
                  </a:lnTo>
                  <a:lnTo>
                    <a:pt x="211" y="322"/>
                  </a:lnTo>
                  <a:lnTo>
                    <a:pt x="228" y="314"/>
                  </a:lnTo>
                  <a:lnTo>
                    <a:pt x="245" y="322"/>
                  </a:lnTo>
                  <a:lnTo>
                    <a:pt x="254" y="331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3" name="Rectangle 329">
              <a:extLst>
                <a:ext uri="{FF2B5EF4-FFF2-40B4-BE49-F238E27FC236}">
                  <a16:creationId xmlns:a16="http://schemas.microsoft.com/office/drawing/2014/main" id="{C30B6D6A-B4A2-47F8-A804-2394431DF7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60000">
              <a:off x="686" y="312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4" name="Rectangle 330">
              <a:extLst>
                <a:ext uri="{FF2B5EF4-FFF2-40B4-BE49-F238E27FC236}">
                  <a16:creationId xmlns:a16="http://schemas.microsoft.com/office/drawing/2014/main" id="{DB0F3BC4-7F21-441A-96A3-74CE90499F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60000">
              <a:off x="696" y="31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5" name="Rectangle 331">
              <a:extLst>
                <a:ext uri="{FF2B5EF4-FFF2-40B4-BE49-F238E27FC236}">
                  <a16:creationId xmlns:a16="http://schemas.microsoft.com/office/drawing/2014/main" id="{0BF35339-5AAF-42AC-B66F-33DA98F2F9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60000">
              <a:off x="703" y="317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6" name="Freeform 332">
              <a:extLst>
                <a:ext uri="{FF2B5EF4-FFF2-40B4-BE49-F238E27FC236}">
                  <a16:creationId xmlns:a16="http://schemas.microsoft.com/office/drawing/2014/main" id="{BD2132BB-6EE6-486F-9712-6F9873D19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7" y="3318"/>
              <a:ext cx="74" cy="67"/>
            </a:xfrm>
            <a:custGeom>
              <a:avLst/>
              <a:gdLst>
                <a:gd name="T0" fmla="*/ 85 w 424"/>
                <a:gd name="T1" fmla="*/ 373 h 381"/>
                <a:gd name="T2" fmla="*/ 127 w 424"/>
                <a:gd name="T3" fmla="*/ 373 h 381"/>
                <a:gd name="T4" fmla="*/ 170 w 424"/>
                <a:gd name="T5" fmla="*/ 347 h 381"/>
                <a:gd name="T6" fmla="*/ 178 w 424"/>
                <a:gd name="T7" fmla="*/ 297 h 381"/>
                <a:gd name="T8" fmla="*/ 153 w 424"/>
                <a:gd name="T9" fmla="*/ 263 h 381"/>
                <a:gd name="T10" fmla="*/ 127 w 424"/>
                <a:gd name="T11" fmla="*/ 254 h 381"/>
                <a:gd name="T12" fmla="*/ 110 w 424"/>
                <a:gd name="T13" fmla="*/ 229 h 381"/>
                <a:gd name="T14" fmla="*/ 93 w 424"/>
                <a:gd name="T15" fmla="*/ 195 h 381"/>
                <a:gd name="T16" fmla="*/ 51 w 424"/>
                <a:gd name="T17" fmla="*/ 187 h 381"/>
                <a:gd name="T18" fmla="*/ 9 w 424"/>
                <a:gd name="T19" fmla="*/ 220 h 381"/>
                <a:gd name="T20" fmla="*/ 9 w 424"/>
                <a:gd name="T21" fmla="*/ 280 h 381"/>
                <a:gd name="T22" fmla="*/ 34 w 424"/>
                <a:gd name="T23" fmla="*/ 246 h 381"/>
                <a:gd name="T24" fmla="*/ 60 w 424"/>
                <a:gd name="T25" fmla="*/ 220 h 381"/>
                <a:gd name="T26" fmla="*/ 85 w 424"/>
                <a:gd name="T27" fmla="*/ 237 h 381"/>
                <a:gd name="T28" fmla="*/ 76 w 424"/>
                <a:gd name="T29" fmla="*/ 263 h 381"/>
                <a:gd name="T30" fmla="*/ 76 w 424"/>
                <a:gd name="T31" fmla="*/ 297 h 381"/>
                <a:gd name="T32" fmla="*/ 110 w 424"/>
                <a:gd name="T33" fmla="*/ 280 h 381"/>
                <a:gd name="T34" fmla="*/ 136 w 424"/>
                <a:gd name="T35" fmla="*/ 297 h 381"/>
                <a:gd name="T36" fmla="*/ 144 w 424"/>
                <a:gd name="T37" fmla="*/ 322 h 381"/>
                <a:gd name="T38" fmla="*/ 127 w 424"/>
                <a:gd name="T39" fmla="*/ 339 h 381"/>
                <a:gd name="T40" fmla="*/ 110 w 424"/>
                <a:gd name="T41" fmla="*/ 347 h 381"/>
                <a:gd name="T42" fmla="*/ 93 w 424"/>
                <a:gd name="T43" fmla="*/ 330 h 381"/>
                <a:gd name="T44" fmla="*/ 187 w 424"/>
                <a:gd name="T45" fmla="*/ 263 h 381"/>
                <a:gd name="T46" fmla="*/ 229 w 424"/>
                <a:gd name="T47" fmla="*/ 280 h 381"/>
                <a:gd name="T48" fmla="*/ 271 w 424"/>
                <a:gd name="T49" fmla="*/ 271 h 381"/>
                <a:gd name="T50" fmla="*/ 297 w 424"/>
                <a:gd name="T51" fmla="*/ 220 h 381"/>
                <a:gd name="T52" fmla="*/ 288 w 424"/>
                <a:gd name="T53" fmla="*/ 170 h 381"/>
                <a:gd name="T54" fmla="*/ 246 w 424"/>
                <a:gd name="T55" fmla="*/ 144 h 381"/>
                <a:gd name="T56" fmla="*/ 195 w 424"/>
                <a:gd name="T57" fmla="*/ 153 h 381"/>
                <a:gd name="T58" fmla="*/ 170 w 424"/>
                <a:gd name="T59" fmla="*/ 144 h 381"/>
                <a:gd name="T60" fmla="*/ 203 w 424"/>
                <a:gd name="T61" fmla="*/ 76 h 381"/>
                <a:gd name="T62" fmla="*/ 170 w 424"/>
                <a:gd name="T63" fmla="*/ 229 h 381"/>
                <a:gd name="T64" fmla="*/ 203 w 424"/>
                <a:gd name="T65" fmla="*/ 195 h 381"/>
                <a:gd name="T66" fmla="*/ 220 w 424"/>
                <a:gd name="T67" fmla="*/ 178 h 381"/>
                <a:gd name="T68" fmla="*/ 246 w 424"/>
                <a:gd name="T69" fmla="*/ 187 h 381"/>
                <a:gd name="T70" fmla="*/ 263 w 424"/>
                <a:gd name="T71" fmla="*/ 212 h 381"/>
                <a:gd name="T72" fmla="*/ 263 w 424"/>
                <a:gd name="T73" fmla="*/ 237 h 381"/>
                <a:gd name="T74" fmla="*/ 237 w 424"/>
                <a:gd name="T75" fmla="*/ 246 h 381"/>
                <a:gd name="T76" fmla="*/ 212 w 424"/>
                <a:gd name="T77" fmla="*/ 237 h 381"/>
                <a:gd name="T78" fmla="*/ 280 w 424"/>
                <a:gd name="T79" fmla="*/ 17 h 381"/>
                <a:gd name="T80" fmla="*/ 263 w 424"/>
                <a:gd name="T81" fmla="*/ 60 h 381"/>
                <a:gd name="T82" fmla="*/ 288 w 424"/>
                <a:gd name="T83" fmla="*/ 136 h 381"/>
                <a:gd name="T84" fmla="*/ 322 w 424"/>
                <a:gd name="T85" fmla="*/ 170 h 381"/>
                <a:gd name="T86" fmla="*/ 356 w 424"/>
                <a:gd name="T87" fmla="*/ 187 h 381"/>
                <a:gd name="T88" fmla="*/ 407 w 424"/>
                <a:gd name="T89" fmla="*/ 178 h 381"/>
                <a:gd name="T90" fmla="*/ 424 w 424"/>
                <a:gd name="T91" fmla="*/ 136 h 381"/>
                <a:gd name="T92" fmla="*/ 424 w 424"/>
                <a:gd name="T93" fmla="*/ 102 h 381"/>
                <a:gd name="T94" fmla="*/ 398 w 424"/>
                <a:gd name="T95" fmla="*/ 60 h 381"/>
                <a:gd name="T96" fmla="*/ 364 w 424"/>
                <a:gd name="T97" fmla="*/ 17 h 381"/>
                <a:gd name="T98" fmla="*/ 330 w 424"/>
                <a:gd name="T99" fmla="*/ 0 h 381"/>
                <a:gd name="T100" fmla="*/ 280 w 424"/>
                <a:gd name="T101" fmla="*/ 17 h 381"/>
                <a:gd name="T102" fmla="*/ 314 w 424"/>
                <a:gd name="T103" fmla="*/ 34 h 381"/>
                <a:gd name="T104" fmla="*/ 347 w 424"/>
                <a:gd name="T105" fmla="*/ 60 h 381"/>
                <a:gd name="T106" fmla="*/ 381 w 424"/>
                <a:gd name="T107" fmla="*/ 102 h 381"/>
                <a:gd name="T108" fmla="*/ 390 w 424"/>
                <a:gd name="T109" fmla="*/ 144 h 381"/>
                <a:gd name="T110" fmla="*/ 373 w 424"/>
                <a:gd name="T111" fmla="*/ 153 h 381"/>
                <a:gd name="T112" fmla="*/ 356 w 424"/>
                <a:gd name="T113" fmla="*/ 144 h 381"/>
                <a:gd name="T114" fmla="*/ 322 w 424"/>
                <a:gd name="T115" fmla="*/ 110 h 381"/>
                <a:gd name="T116" fmla="*/ 297 w 424"/>
                <a:gd name="T117" fmla="*/ 68 h 381"/>
                <a:gd name="T118" fmla="*/ 305 w 424"/>
                <a:gd name="T119" fmla="*/ 4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4" h="381">
                  <a:moveTo>
                    <a:pt x="60" y="356"/>
                  </a:moveTo>
                  <a:lnTo>
                    <a:pt x="85" y="373"/>
                  </a:lnTo>
                  <a:lnTo>
                    <a:pt x="102" y="381"/>
                  </a:lnTo>
                  <a:lnTo>
                    <a:pt x="127" y="373"/>
                  </a:lnTo>
                  <a:lnTo>
                    <a:pt x="144" y="364"/>
                  </a:lnTo>
                  <a:lnTo>
                    <a:pt x="170" y="347"/>
                  </a:lnTo>
                  <a:lnTo>
                    <a:pt x="178" y="322"/>
                  </a:lnTo>
                  <a:lnTo>
                    <a:pt x="178" y="297"/>
                  </a:lnTo>
                  <a:lnTo>
                    <a:pt x="161" y="271"/>
                  </a:lnTo>
                  <a:lnTo>
                    <a:pt x="153" y="263"/>
                  </a:lnTo>
                  <a:lnTo>
                    <a:pt x="136" y="254"/>
                  </a:lnTo>
                  <a:lnTo>
                    <a:pt x="127" y="254"/>
                  </a:lnTo>
                  <a:lnTo>
                    <a:pt x="110" y="254"/>
                  </a:lnTo>
                  <a:lnTo>
                    <a:pt x="110" y="229"/>
                  </a:lnTo>
                  <a:lnTo>
                    <a:pt x="102" y="203"/>
                  </a:lnTo>
                  <a:lnTo>
                    <a:pt x="93" y="195"/>
                  </a:lnTo>
                  <a:lnTo>
                    <a:pt x="76" y="187"/>
                  </a:lnTo>
                  <a:lnTo>
                    <a:pt x="51" y="187"/>
                  </a:lnTo>
                  <a:lnTo>
                    <a:pt x="26" y="203"/>
                  </a:lnTo>
                  <a:lnTo>
                    <a:pt x="9" y="220"/>
                  </a:lnTo>
                  <a:lnTo>
                    <a:pt x="0" y="246"/>
                  </a:lnTo>
                  <a:lnTo>
                    <a:pt x="9" y="280"/>
                  </a:lnTo>
                  <a:lnTo>
                    <a:pt x="43" y="263"/>
                  </a:lnTo>
                  <a:lnTo>
                    <a:pt x="34" y="246"/>
                  </a:lnTo>
                  <a:lnTo>
                    <a:pt x="43" y="229"/>
                  </a:lnTo>
                  <a:lnTo>
                    <a:pt x="60" y="220"/>
                  </a:lnTo>
                  <a:lnTo>
                    <a:pt x="76" y="229"/>
                  </a:lnTo>
                  <a:lnTo>
                    <a:pt x="85" y="237"/>
                  </a:lnTo>
                  <a:lnTo>
                    <a:pt x="85" y="254"/>
                  </a:lnTo>
                  <a:lnTo>
                    <a:pt x="76" y="263"/>
                  </a:lnTo>
                  <a:lnTo>
                    <a:pt x="68" y="271"/>
                  </a:lnTo>
                  <a:lnTo>
                    <a:pt x="76" y="297"/>
                  </a:lnTo>
                  <a:lnTo>
                    <a:pt x="93" y="288"/>
                  </a:lnTo>
                  <a:lnTo>
                    <a:pt x="110" y="280"/>
                  </a:lnTo>
                  <a:lnTo>
                    <a:pt x="127" y="288"/>
                  </a:lnTo>
                  <a:lnTo>
                    <a:pt x="136" y="297"/>
                  </a:lnTo>
                  <a:lnTo>
                    <a:pt x="136" y="305"/>
                  </a:lnTo>
                  <a:lnTo>
                    <a:pt x="144" y="322"/>
                  </a:lnTo>
                  <a:lnTo>
                    <a:pt x="136" y="330"/>
                  </a:lnTo>
                  <a:lnTo>
                    <a:pt x="127" y="339"/>
                  </a:lnTo>
                  <a:lnTo>
                    <a:pt x="119" y="339"/>
                  </a:lnTo>
                  <a:lnTo>
                    <a:pt x="110" y="347"/>
                  </a:lnTo>
                  <a:lnTo>
                    <a:pt x="102" y="339"/>
                  </a:lnTo>
                  <a:lnTo>
                    <a:pt x="93" y="330"/>
                  </a:lnTo>
                  <a:lnTo>
                    <a:pt x="60" y="356"/>
                  </a:lnTo>
                  <a:close/>
                  <a:moveTo>
                    <a:pt x="187" y="263"/>
                  </a:moveTo>
                  <a:lnTo>
                    <a:pt x="203" y="280"/>
                  </a:lnTo>
                  <a:lnTo>
                    <a:pt x="229" y="280"/>
                  </a:lnTo>
                  <a:lnTo>
                    <a:pt x="254" y="280"/>
                  </a:lnTo>
                  <a:lnTo>
                    <a:pt x="271" y="271"/>
                  </a:lnTo>
                  <a:lnTo>
                    <a:pt x="297" y="246"/>
                  </a:lnTo>
                  <a:lnTo>
                    <a:pt x="297" y="220"/>
                  </a:lnTo>
                  <a:lnTo>
                    <a:pt x="297" y="195"/>
                  </a:lnTo>
                  <a:lnTo>
                    <a:pt x="288" y="170"/>
                  </a:lnTo>
                  <a:lnTo>
                    <a:pt x="271" y="153"/>
                  </a:lnTo>
                  <a:lnTo>
                    <a:pt x="246" y="144"/>
                  </a:lnTo>
                  <a:lnTo>
                    <a:pt x="220" y="144"/>
                  </a:lnTo>
                  <a:lnTo>
                    <a:pt x="195" y="153"/>
                  </a:lnTo>
                  <a:lnTo>
                    <a:pt x="178" y="178"/>
                  </a:lnTo>
                  <a:lnTo>
                    <a:pt x="170" y="144"/>
                  </a:lnTo>
                  <a:lnTo>
                    <a:pt x="220" y="102"/>
                  </a:lnTo>
                  <a:lnTo>
                    <a:pt x="203" y="76"/>
                  </a:lnTo>
                  <a:lnTo>
                    <a:pt x="119" y="136"/>
                  </a:lnTo>
                  <a:lnTo>
                    <a:pt x="170" y="229"/>
                  </a:lnTo>
                  <a:lnTo>
                    <a:pt x="195" y="212"/>
                  </a:lnTo>
                  <a:lnTo>
                    <a:pt x="203" y="195"/>
                  </a:lnTo>
                  <a:lnTo>
                    <a:pt x="212" y="187"/>
                  </a:lnTo>
                  <a:lnTo>
                    <a:pt x="220" y="178"/>
                  </a:lnTo>
                  <a:lnTo>
                    <a:pt x="229" y="178"/>
                  </a:lnTo>
                  <a:lnTo>
                    <a:pt x="246" y="187"/>
                  </a:lnTo>
                  <a:lnTo>
                    <a:pt x="254" y="195"/>
                  </a:lnTo>
                  <a:lnTo>
                    <a:pt x="263" y="212"/>
                  </a:lnTo>
                  <a:lnTo>
                    <a:pt x="263" y="229"/>
                  </a:lnTo>
                  <a:lnTo>
                    <a:pt x="263" y="237"/>
                  </a:lnTo>
                  <a:lnTo>
                    <a:pt x="254" y="246"/>
                  </a:lnTo>
                  <a:lnTo>
                    <a:pt x="237" y="246"/>
                  </a:lnTo>
                  <a:lnTo>
                    <a:pt x="229" y="246"/>
                  </a:lnTo>
                  <a:lnTo>
                    <a:pt x="212" y="237"/>
                  </a:lnTo>
                  <a:lnTo>
                    <a:pt x="187" y="263"/>
                  </a:lnTo>
                  <a:close/>
                  <a:moveTo>
                    <a:pt x="280" y="17"/>
                  </a:moveTo>
                  <a:lnTo>
                    <a:pt x="263" y="34"/>
                  </a:lnTo>
                  <a:lnTo>
                    <a:pt x="263" y="60"/>
                  </a:lnTo>
                  <a:lnTo>
                    <a:pt x="263" y="93"/>
                  </a:lnTo>
                  <a:lnTo>
                    <a:pt x="288" y="136"/>
                  </a:lnTo>
                  <a:lnTo>
                    <a:pt x="305" y="153"/>
                  </a:lnTo>
                  <a:lnTo>
                    <a:pt x="322" y="170"/>
                  </a:lnTo>
                  <a:lnTo>
                    <a:pt x="339" y="178"/>
                  </a:lnTo>
                  <a:lnTo>
                    <a:pt x="356" y="187"/>
                  </a:lnTo>
                  <a:lnTo>
                    <a:pt x="381" y="187"/>
                  </a:lnTo>
                  <a:lnTo>
                    <a:pt x="407" y="178"/>
                  </a:lnTo>
                  <a:lnTo>
                    <a:pt x="424" y="161"/>
                  </a:lnTo>
                  <a:lnTo>
                    <a:pt x="424" y="136"/>
                  </a:lnTo>
                  <a:lnTo>
                    <a:pt x="424" y="119"/>
                  </a:lnTo>
                  <a:lnTo>
                    <a:pt x="424" y="102"/>
                  </a:lnTo>
                  <a:lnTo>
                    <a:pt x="407" y="76"/>
                  </a:lnTo>
                  <a:lnTo>
                    <a:pt x="398" y="60"/>
                  </a:lnTo>
                  <a:lnTo>
                    <a:pt x="381" y="34"/>
                  </a:lnTo>
                  <a:lnTo>
                    <a:pt x="364" y="17"/>
                  </a:lnTo>
                  <a:lnTo>
                    <a:pt x="347" y="9"/>
                  </a:lnTo>
                  <a:lnTo>
                    <a:pt x="330" y="0"/>
                  </a:lnTo>
                  <a:lnTo>
                    <a:pt x="305" y="0"/>
                  </a:lnTo>
                  <a:lnTo>
                    <a:pt x="280" y="17"/>
                  </a:lnTo>
                  <a:close/>
                  <a:moveTo>
                    <a:pt x="305" y="43"/>
                  </a:moveTo>
                  <a:lnTo>
                    <a:pt x="314" y="34"/>
                  </a:lnTo>
                  <a:lnTo>
                    <a:pt x="330" y="43"/>
                  </a:lnTo>
                  <a:lnTo>
                    <a:pt x="347" y="60"/>
                  </a:lnTo>
                  <a:lnTo>
                    <a:pt x="364" y="76"/>
                  </a:lnTo>
                  <a:lnTo>
                    <a:pt x="381" y="102"/>
                  </a:lnTo>
                  <a:lnTo>
                    <a:pt x="390" y="127"/>
                  </a:lnTo>
                  <a:lnTo>
                    <a:pt x="390" y="144"/>
                  </a:lnTo>
                  <a:lnTo>
                    <a:pt x="381" y="153"/>
                  </a:lnTo>
                  <a:lnTo>
                    <a:pt x="373" y="153"/>
                  </a:lnTo>
                  <a:lnTo>
                    <a:pt x="364" y="153"/>
                  </a:lnTo>
                  <a:lnTo>
                    <a:pt x="356" y="144"/>
                  </a:lnTo>
                  <a:lnTo>
                    <a:pt x="339" y="136"/>
                  </a:lnTo>
                  <a:lnTo>
                    <a:pt x="322" y="110"/>
                  </a:lnTo>
                  <a:lnTo>
                    <a:pt x="305" y="85"/>
                  </a:lnTo>
                  <a:lnTo>
                    <a:pt x="297" y="68"/>
                  </a:lnTo>
                  <a:lnTo>
                    <a:pt x="297" y="51"/>
                  </a:lnTo>
                  <a:lnTo>
                    <a:pt x="305" y="43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7" name="Rectangle 333">
              <a:extLst>
                <a:ext uri="{FF2B5EF4-FFF2-40B4-BE49-F238E27FC236}">
                  <a16:creationId xmlns:a16="http://schemas.microsoft.com/office/drawing/2014/main" id="{FD6AA01C-F037-4263-8A41-82259068F4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44" y="332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8" name="Rectangle 334">
              <a:extLst>
                <a:ext uri="{FF2B5EF4-FFF2-40B4-BE49-F238E27FC236}">
                  <a16:creationId xmlns:a16="http://schemas.microsoft.com/office/drawing/2014/main" id="{40668E2C-C498-4323-B85A-BB7F8B61C2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67" y="330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9" name="Rectangle 335">
              <a:extLst>
                <a:ext uri="{FF2B5EF4-FFF2-40B4-BE49-F238E27FC236}">
                  <a16:creationId xmlns:a16="http://schemas.microsoft.com/office/drawing/2014/main" id="{0AE38C7F-A592-46E7-AB3D-9ED359C3E5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990" y="328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0" name="Freeform 336">
              <a:extLst>
                <a:ext uri="{FF2B5EF4-FFF2-40B4-BE49-F238E27FC236}">
                  <a16:creationId xmlns:a16="http://schemas.microsoft.com/office/drawing/2014/main" id="{DAD05463-A554-4943-9819-519D3030B4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" y="4247"/>
              <a:ext cx="74" cy="68"/>
            </a:xfrm>
            <a:custGeom>
              <a:avLst/>
              <a:gdLst>
                <a:gd name="T0" fmla="*/ 110 w 424"/>
                <a:gd name="T1" fmla="*/ 390 h 390"/>
                <a:gd name="T2" fmla="*/ 170 w 424"/>
                <a:gd name="T3" fmla="*/ 347 h 390"/>
                <a:gd name="T4" fmla="*/ 161 w 424"/>
                <a:gd name="T5" fmla="*/ 280 h 390"/>
                <a:gd name="T6" fmla="*/ 119 w 424"/>
                <a:gd name="T7" fmla="*/ 263 h 390"/>
                <a:gd name="T8" fmla="*/ 102 w 424"/>
                <a:gd name="T9" fmla="*/ 212 h 390"/>
                <a:gd name="T10" fmla="*/ 51 w 424"/>
                <a:gd name="T11" fmla="*/ 195 h 390"/>
                <a:gd name="T12" fmla="*/ 0 w 424"/>
                <a:gd name="T13" fmla="*/ 263 h 390"/>
                <a:gd name="T14" fmla="*/ 34 w 424"/>
                <a:gd name="T15" fmla="*/ 254 h 390"/>
                <a:gd name="T16" fmla="*/ 77 w 424"/>
                <a:gd name="T17" fmla="*/ 237 h 390"/>
                <a:gd name="T18" fmla="*/ 77 w 424"/>
                <a:gd name="T19" fmla="*/ 271 h 390"/>
                <a:gd name="T20" fmla="*/ 93 w 424"/>
                <a:gd name="T21" fmla="*/ 297 h 390"/>
                <a:gd name="T22" fmla="*/ 127 w 424"/>
                <a:gd name="T23" fmla="*/ 297 h 390"/>
                <a:gd name="T24" fmla="*/ 144 w 424"/>
                <a:gd name="T25" fmla="*/ 322 h 390"/>
                <a:gd name="T26" fmla="*/ 119 w 424"/>
                <a:gd name="T27" fmla="*/ 347 h 390"/>
                <a:gd name="T28" fmla="*/ 93 w 424"/>
                <a:gd name="T29" fmla="*/ 339 h 390"/>
                <a:gd name="T30" fmla="*/ 127 w 424"/>
                <a:gd name="T31" fmla="*/ 136 h 390"/>
                <a:gd name="T32" fmla="*/ 127 w 424"/>
                <a:gd name="T33" fmla="*/ 195 h 390"/>
                <a:gd name="T34" fmla="*/ 170 w 424"/>
                <a:gd name="T35" fmla="*/ 254 h 390"/>
                <a:gd name="T36" fmla="*/ 220 w 424"/>
                <a:gd name="T37" fmla="*/ 288 h 390"/>
                <a:gd name="T38" fmla="*/ 288 w 424"/>
                <a:gd name="T39" fmla="*/ 254 h 390"/>
                <a:gd name="T40" fmla="*/ 288 w 424"/>
                <a:gd name="T41" fmla="*/ 195 h 390"/>
                <a:gd name="T42" fmla="*/ 237 w 424"/>
                <a:gd name="T43" fmla="*/ 136 h 390"/>
                <a:gd name="T44" fmla="*/ 195 w 424"/>
                <a:gd name="T45" fmla="*/ 102 h 390"/>
                <a:gd name="T46" fmla="*/ 161 w 424"/>
                <a:gd name="T47" fmla="*/ 136 h 390"/>
                <a:gd name="T48" fmla="*/ 212 w 424"/>
                <a:gd name="T49" fmla="*/ 153 h 390"/>
                <a:gd name="T50" fmla="*/ 254 w 424"/>
                <a:gd name="T51" fmla="*/ 220 h 390"/>
                <a:gd name="T52" fmla="*/ 237 w 424"/>
                <a:gd name="T53" fmla="*/ 254 h 390"/>
                <a:gd name="T54" fmla="*/ 204 w 424"/>
                <a:gd name="T55" fmla="*/ 229 h 390"/>
                <a:gd name="T56" fmla="*/ 161 w 424"/>
                <a:gd name="T57" fmla="*/ 170 h 390"/>
                <a:gd name="T58" fmla="*/ 271 w 424"/>
                <a:gd name="T59" fmla="*/ 17 h 390"/>
                <a:gd name="T60" fmla="*/ 254 w 424"/>
                <a:gd name="T61" fmla="*/ 77 h 390"/>
                <a:gd name="T62" fmla="*/ 280 w 424"/>
                <a:gd name="T63" fmla="*/ 136 h 390"/>
                <a:gd name="T64" fmla="*/ 331 w 424"/>
                <a:gd name="T65" fmla="*/ 178 h 390"/>
                <a:gd name="T66" fmla="*/ 398 w 424"/>
                <a:gd name="T67" fmla="*/ 178 h 390"/>
                <a:gd name="T68" fmla="*/ 415 w 424"/>
                <a:gd name="T69" fmla="*/ 119 h 390"/>
                <a:gd name="T70" fmla="*/ 381 w 424"/>
                <a:gd name="T71" fmla="*/ 51 h 390"/>
                <a:gd name="T72" fmla="*/ 339 w 424"/>
                <a:gd name="T73" fmla="*/ 9 h 390"/>
                <a:gd name="T74" fmla="*/ 271 w 424"/>
                <a:gd name="T75" fmla="*/ 17 h 390"/>
                <a:gd name="T76" fmla="*/ 322 w 424"/>
                <a:gd name="T77" fmla="*/ 43 h 390"/>
                <a:gd name="T78" fmla="*/ 373 w 424"/>
                <a:gd name="T79" fmla="*/ 102 h 390"/>
                <a:gd name="T80" fmla="*/ 381 w 424"/>
                <a:gd name="T81" fmla="*/ 153 h 390"/>
                <a:gd name="T82" fmla="*/ 347 w 424"/>
                <a:gd name="T83" fmla="*/ 144 h 390"/>
                <a:gd name="T84" fmla="*/ 297 w 424"/>
                <a:gd name="T85" fmla="*/ 85 h 390"/>
                <a:gd name="T86" fmla="*/ 288 w 424"/>
                <a:gd name="T87" fmla="*/ 4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4" h="390">
                  <a:moveTo>
                    <a:pt x="68" y="364"/>
                  </a:moveTo>
                  <a:lnTo>
                    <a:pt x="85" y="381"/>
                  </a:lnTo>
                  <a:lnTo>
                    <a:pt x="110" y="390"/>
                  </a:lnTo>
                  <a:lnTo>
                    <a:pt x="127" y="381"/>
                  </a:lnTo>
                  <a:lnTo>
                    <a:pt x="153" y="373"/>
                  </a:lnTo>
                  <a:lnTo>
                    <a:pt x="170" y="347"/>
                  </a:lnTo>
                  <a:lnTo>
                    <a:pt x="178" y="322"/>
                  </a:lnTo>
                  <a:lnTo>
                    <a:pt x="178" y="305"/>
                  </a:lnTo>
                  <a:lnTo>
                    <a:pt x="161" y="280"/>
                  </a:lnTo>
                  <a:lnTo>
                    <a:pt x="153" y="271"/>
                  </a:lnTo>
                  <a:lnTo>
                    <a:pt x="136" y="263"/>
                  </a:lnTo>
                  <a:lnTo>
                    <a:pt x="119" y="263"/>
                  </a:lnTo>
                  <a:lnTo>
                    <a:pt x="102" y="263"/>
                  </a:lnTo>
                  <a:lnTo>
                    <a:pt x="110" y="237"/>
                  </a:lnTo>
                  <a:lnTo>
                    <a:pt x="102" y="212"/>
                  </a:lnTo>
                  <a:lnTo>
                    <a:pt x="93" y="204"/>
                  </a:lnTo>
                  <a:lnTo>
                    <a:pt x="68" y="195"/>
                  </a:lnTo>
                  <a:lnTo>
                    <a:pt x="51" y="195"/>
                  </a:lnTo>
                  <a:lnTo>
                    <a:pt x="26" y="212"/>
                  </a:lnTo>
                  <a:lnTo>
                    <a:pt x="9" y="237"/>
                  </a:lnTo>
                  <a:lnTo>
                    <a:pt x="0" y="263"/>
                  </a:lnTo>
                  <a:lnTo>
                    <a:pt x="9" y="288"/>
                  </a:lnTo>
                  <a:lnTo>
                    <a:pt x="43" y="271"/>
                  </a:lnTo>
                  <a:lnTo>
                    <a:pt x="34" y="254"/>
                  </a:lnTo>
                  <a:lnTo>
                    <a:pt x="43" y="237"/>
                  </a:lnTo>
                  <a:lnTo>
                    <a:pt x="60" y="229"/>
                  </a:lnTo>
                  <a:lnTo>
                    <a:pt x="77" y="237"/>
                  </a:lnTo>
                  <a:lnTo>
                    <a:pt x="77" y="246"/>
                  </a:lnTo>
                  <a:lnTo>
                    <a:pt x="77" y="263"/>
                  </a:lnTo>
                  <a:lnTo>
                    <a:pt x="77" y="271"/>
                  </a:lnTo>
                  <a:lnTo>
                    <a:pt x="68" y="280"/>
                  </a:lnTo>
                  <a:lnTo>
                    <a:pt x="77" y="305"/>
                  </a:lnTo>
                  <a:lnTo>
                    <a:pt x="93" y="297"/>
                  </a:lnTo>
                  <a:lnTo>
                    <a:pt x="102" y="288"/>
                  </a:lnTo>
                  <a:lnTo>
                    <a:pt x="110" y="288"/>
                  </a:lnTo>
                  <a:lnTo>
                    <a:pt x="127" y="297"/>
                  </a:lnTo>
                  <a:lnTo>
                    <a:pt x="136" y="305"/>
                  </a:lnTo>
                  <a:lnTo>
                    <a:pt x="136" y="314"/>
                  </a:lnTo>
                  <a:lnTo>
                    <a:pt x="144" y="322"/>
                  </a:lnTo>
                  <a:lnTo>
                    <a:pt x="136" y="339"/>
                  </a:lnTo>
                  <a:lnTo>
                    <a:pt x="136" y="347"/>
                  </a:lnTo>
                  <a:lnTo>
                    <a:pt x="119" y="347"/>
                  </a:lnTo>
                  <a:lnTo>
                    <a:pt x="110" y="347"/>
                  </a:lnTo>
                  <a:lnTo>
                    <a:pt x="102" y="347"/>
                  </a:lnTo>
                  <a:lnTo>
                    <a:pt x="93" y="339"/>
                  </a:lnTo>
                  <a:lnTo>
                    <a:pt x="68" y="364"/>
                  </a:lnTo>
                  <a:close/>
                  <a:moveTo>
                    <a:pt x="144" y="110"/>
                  </a:moveTo>
                  <a:lnTo>
                    <a:pt x="127" y="136"/>
                  </a:lnTo>
                  <a:lnTo>
                    <a:pt x="119" y="153"/>
                  </a:lnTo>
                  <a:lnTo>
                    <a:pt x="127" y="170"/>
                  </a:lnTo>
                  <a:lnTo>
                    <a:pt x="127" y="195"/>
                  </a:lnTo>
                  <a:lnTo>
                    <a:pt x="144" y="212"/>
                  </a:lnTo>
                  <a:lnTo>
                    <a:pt x="153" y="229"/>
                  </a:lnTo>
                  <a:lnTo>
                    <a:pt x="170" y="254"/>
                  </a:lnTo>
                  <a:lnTo>
                    <a:pt x="187" y="271"/>
                  </a:lnTo>
                  <a:lnTo>
                    <a:pt x="204" y="280"/>
                  </a:lnTo>
                  <a:lnTo>
                    <a:pt x="220" y="288"/>
                  </a:lnTo>
                  <a:lnTo>
                    <a:pt x="246" y="288"/>
                  </a:lnTo>
                  <a:lnTo>
                    <a:pt x="271" y="271"/>
                  </a:lnTo>
                  <a:lnTo>
                    <a:pt x="288" y="254"/>
                  </a:lnTo>
                  <a:lnTo>
                    <a:pt x="297" y="229"/>
                  </a:lnTo>
                  <a:lnTo>
                    <a:pt x="288" y="212"/>
                  </a:lnTo>
                  <a:lnTo>
                    <a:pt x="288" y="195"/>
                  </a:lnTo>
                  <a:lnTo>
                    <a:pt x="271" y="170"/>
                  </a:lnTo>
                  <a:lnTo>
                    <a:pt x="254" y="153"/>
                  </a:lnTo>
                  <a:lnTo>
                    <a:pt x="237" y="136"/>
                  </a:lnTo>
                  <a:lnTo>
                    <a:pt x="220" y="119"/>
                  </a:lnTo>
                  <a:lnTo>
                    <a:pt x="212" y="102"/>
                  </a:lnTo>
                  <a:lnTo>
                    <a:pt x="195" y="102"/>
                  </a:lnTo>
                  <a:lnTo>
                    <a:pt x="170" y="102"/>
                  </a:lnTo>
                  <a:lnTo>
                    <a:pt x="144" y="110"/>
                  </a:lnTo>
                  <a:close/>
                  <a:moveTo>
                    <a:pt x="161" y="136"/>
                  </a:moveTo>
                  <a:lnTo>
                    <a:pt x="178" y="136"/>
                  </a:lnTo>
                  <a:lnTo>
                    <a:pt x="195" y="144"/>
                  </a:lnTo>
                  <a:lnTo>
                    <a:pt x="212" y="153"/>
                  </a:lnTo>
                  <a:lnTo>
                    <a:pt x="229" y="178"/>
                  </a:lnTo>
                  <a:lnTo>
                    <a:pt x="246" y="204"/>
                  </a:lnTo>
                  <a:lnTo>
                    <a:pt x="254" y="220"/>
                  </a:lnTo>
                  <a:lnTo>
                    <a:pt x="254" y="237"/>
                  </a:lnTo>
                  <a:lnTo>
                    <a:pt x="254" y="246"/>
                  </a:lnTo>
                  <a:lnTo>
                    <a:pt x="237" y="254"/>
                  </a:lnTo>
                  <a:lnTo>
                    <a:pt x="229" y="246"/>
                  </a:lnTo>
                  <a:lnTo>
                    <a:pt x="220" y="246"/>
                  </a:lnTo>
                  <a:lnTo>
                    <a:pt x="204" y="229"/>
                  </a:lnTo>
                  <a:lnTo>
                    <a:pt x="187" y="204"/>
                  </a:lnTo>
                  <a:lnTo>
                    <a:pt x="170" y="187"/>
                  </a:lnTo>
                  <a:lnTo>
                    <a:pt x="161" y="170"/>
                  </a:lnTo>
                  <a:lnTo>
                    <a:pt x="153" y="144"/>
                  </a:lnTo>
                  <a:lnTo>
                    <a:pt x="161" y="136"/>
                  </a:lnTo>
                  <a:close/>
                  <a:moveTo>
                    <a:pt x="271" y="17"/>
                  </a:moveTo>
                  <a:lnTo>
                    <a:pt x="254" y="34"/>
                  </a:lnTo>
                  <a:lnTo>
                    <a:pt x="246" y="60"/>
                  </a:lnTo>
                  <a:lnTo>
                    <a:pt x="254" y="77"/>
                  </a:lnTo>
                  <a:lnTo>
                    <a:pt x="254" y="93"/>
                  </a:lnTo>
                  <a:lnTo>
                    <a:pt x="271" y="110"/>
                  </a:lnTo>
                  <a:lnTo>
                    <a:pt x="280" y="136"/>
                  </a:lnTo>
                  <a:lnTo>
                    <a:pt x="297" y="153"/>
                  </a:lnTo>
                  <a:lnTo>
                    <a:pt x="314" y="170"/>
                  </a:lnTo>
                  <a:lnTo>
                    <a:pt x="331" y="178"/>
                  </a:lnTo>
                  <a:lnTo>
                    <a:pt x="347" y="187"/>
                  </a:lnTo>
                  <a:lnTo>
                    <a:pt x="373" y="187"/>
                  </a:lnTo>
                  <a:lnTo>
                    <a:pt x="398" y="178"/>
                  </a:lnTo>
                  <a:lnTo>
                    <a:pt x="415" y="153"/>
                  </a:lnTo>
                  <a:lnTo>
                    <a:pt x="424" y="127"/>
                  </a:lnTo>
                  <a:lnTo>
                    <a:pt x="415" y="119"/>
                  </a:lnTo>
                  <a:lnTo>
                    <a:pt x="415" y="93"/>
                  </a:lnTo>
                  <a:lnTo>
                    <a:pt x="398" y="77"/>
                  </a:lnTo>
                  <a:lnTo>
                    <a:pt x="381" y="51"/>
                  </a:lnTo>
                  <a:lnTo>
                    <a:pt x="364" y="34"/>
                  </a:lnTo>
                  <a:lnTo>
                    <a:pt x="347" y="17"/>
                  </a:lnTo>
                  <a:lnTo>
                    <a:pt x="339" y="9"/>
                  </a:lnTo>
                  <a:lnTo>
                    <a:pt x="322" y="0"/>
                  </a:lnTo>
                  <a:lnTo>
                    <a:pt x="297" y="0"/>
                  </a:lnTo>
                  <a:lnTo>
                    <a:pt x="271" y="17"/>
                  </a:lnTo>
                  <a:close/>
                  <a:moveTo>
                    <a:pt x="288" y="43"/>
                  </a:moveTo>
                  <a:lnTo>
                    <a:pt x="305" y="34"/>
                  </a:lnTo>
                  <a:lnTo>
                    <a:pt x="322" y="43"/>
                  </a:lnTo>
                  <a:lnTo>
                    <a:pt x="339" y="60"/>
                  </a:lnTo>
                  <a:lnTo>
                    <a:pt x="356" y="77"/>
                  </a:lnTo>
                  <a:lnTo>
                    <a:pt x="373" y="102"/>
                  </a:lnTo>
                  <a:lnTo>
                    <a:pt x="381" y="119"/>
                  </a:lnTo>
                  <a:lnTo>
                    <a:pt x="381" y="136"/>
                  </a:lnTo>
                  <a:lnTo>
                    <a:pt x="381" y="153"/>
                  </a:lnTo>
                  <a:lnTo>
                    <a:pt x="364" y="153"/>
                  </a:lnTo>
                  <a:lnTo>
                    <a:pt x="356" y="153"/>
                  </a:lnTo>
                  <a:lnTo>
                    <a:pt x="347" y="144"/>
                  </a:lnTo>
                  <a:lnTo>
                    <a:pt x="331" y="136"/>
                  </a:lnTo>
                  <a:lnTo>
                    <a:pt x="314" y="110"/>
                  </a:lnTo>
                  <a:lnTo>
                    <a:pt x="297" y="85"/>
                  </a:lnTo>
                  <a:lnTo>
                    <a:pt x="288" y="68"/>
                  </a:lnTo>
                  <a:lnTo>
                    <a:pt x="280" y="51"/>
                  </a:lnTo>
                  <a:lnTo>
                    <a:pt x="288" y="43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1" name="Rectangle 337">
              <a:extLst>
                <a:ext uri="{FF2B5EF4-FFF2-40B4-BE49-F238E27FC236}">
                  <a16:creationId xmlns:a16="http://schemas.microsoft.com/office/drawing/2014/main" id="{0FA8CB59-EF44-4B17-B191-F21F918B15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468" y="42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2" name="Rectangle 338">
              <a:extLst>
                <a:ext uri="{FF2B5EF4-FFF2-40B4-BE49-F238E27FC236}">
                  <a16:creationId xmlns:a16="http://schemas.microsoft.com/office/drawing/2014/main" id="{CFD4CE10-E369-4791-9788-0C54563956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491" y="423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" name="Rectangle 339">
              <a:extLst>
                <a:ext uri="{FF2B5EF4-FFF2-40B4-BE49-F238E27FC236}">
                  <a16:creationId xmlns:a16="http://schemas.microsoft.com/office/drawing/2014/main" id="{838A8EA8-3141-48B3-B79F-F98046483A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511" y="421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" name="Freeform 340">
              <a:extLst>
                <a:ext uri="{FF2B5EF4-FFF2-40B4-BE49-F238E27FC236}">
                  <a16:creationId xmlns:a16="http://schemas.microsoft.com/office/drawing/2014/main" id="{7AB6D1F4-B849-4A9A-952B-2734C6D85D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" y="1262"/>
              <a:ext cx="75" cy="58"/>
            </a:xfrm>
            <a:custGeom>
              <a:avLst/>
              <a:gdLst>
                <a:gd name="T0" fmla="*/ 50 w 431"/>
                <a:gd name="T1" fmla="*/ 322 h 331"/>
                <a:gd name="T2" fmla="*/ 93 w 431"/>
                <a:gd name="T3" fmla="*/ 331 h 331"/>
                <a:gd name="T4" fmla="*/ 143 w 431"/>
                <a:gd name="T5" fmla="*/ 305 h 331"/>
                <a:gd name="T6" fmla="*/ 160 w 431"/>
                <a:gd name="T7" fmla="*/ 254 h 331"/>
                <a:gd name="T8" fmla="*/ 135 w 431"/>
                <a:gd name="T9" fmla="*/ 204 h 331"/>
                <a:gd name="T10" fmla="*/ 93 w 431"/>
                <a:gd name="T11" fmla="*/ 187 h 331"/>
                <a:gd name="T12" fmla="*/ 50 w 431"/>
                <a:gd name="T13" fmla="*/ 212 h 331"/>
                <a:gd name="T14" fmla="*/ 101 w 431"/>
                <a:gd name="T15" fmla="*/ 144 h 331"/>
                <a:gd name="T16" fmla="*/ 0 w 431"/>
                <a:gd name="T17" fmla="*/ 161 h 331"/>
                <a:gd name="T18" fmla="*/ 50 w 431"/>
                <a:gd name="T19" fmla="*/ 254 h 331"/>
                <a:gd name="T20" fmla="*/ 76 w 431"/>
                <a:gd name="T21" fmla="*/ 229 h 331"/>
                <a:gd name="T22" fmla="*/ 93 w 431"/>
                <a:gd name="T23" fmla="*/ 229 h 331"/>
                <a:gd name="T24" fmla="*/ 118 w 431"/>
                <a:gd name="T25" fmla="*/ 246 h 331"/>
                <a:gd name="T26" fmla="*/ 118 w 431"/>
                <a:gd name="T27" fmla="*/ 280 h 331"/>
                <a:gd name="T28" fmla="*/ 110 w 431"/>
                <a:gd name="T29" fmla="*/ 297 h 331"/>
                <a:gd name="T30" fmla="*/ 84 w 431"/>
                <a:gd name="T31" fmla="*/ 297 h 331"/>
                <a:gd name="T32" fmla="*/ 67 w 431"/>
                <a:gd name="T33" fmla="*/ 280 h 331"/>
                <a:gd name="T34" fmla="*/ 177 w 431"/>
                <a:gd name="T35" fmla="*/ 237 h 331"/>
                <a:gd name="T36" fmla="*/ 211 w 431"/>
                <a:gd name="T37" fmla="*/ 263 h 331"/>
                <a:gd name="T38" fmla="*/ 262 w 431"/>
                <a:gd name="T39" fmla="*/ 263 h 331"/>
                <a:gd name="T40" fmla="*/ 296 w 431"/>
                <a:gd name="T41" fmla="*/ 212 h 331"/>
                <a:gd name="T42" fmla="*/ 287 w 431"/>
                <a:gd name="T43" fmla="*/ 170 h 331"/>
                <a:gd name="T44" fmla="*/ 253 w 431"/>
                <a:gd name="T45" fmla="*/ 127 h 331"/>
                <a:gd name="T46" fmla="*/ 211 w 431"/>
                <a:gd name="T47" fmla="*/ 127 h 331"/>
                <a:gd name="T48" fmla="*/ 177 w 431"/>
                <a:gd name="T49" fmla="*/ 119 h 331"/>
                <a:gd name="T50" fmla="*/ 228 w 431"/>
                <a:gd name="T51" fmla="*/ 51 h 331"/>
                <a:gd name="T52" fmla="*/ 160 w 431"/>
                <a:gd name="T53" fmla="*/ 195 h 331"/>
                <a:gd name="T54" fmla="*/ 203 w 431"/>
                <a:gd name="T55" fmla="*/ 170 h 331"/>
                <a:gd name="T56" fmla="*/ 228 w 431"/>
                <a:gd name="T57" fmla="*/ 161 h 331"/>
                <a:gd name="T58" fmla="*/ 245 w 431"/>
                <a:gd name="T59" fmla="*/ 170 h 331"/>
                <a:gd name="T60" fmla="*/ 262 w 431"/>
                <a:gd name="T61" fmla="*/ 204 h 331"/>
                <a:gd name="T62" fmla="*/ 253 w 431"/>
                <a:gd name="T63" fmla="*/ 221 h 331"/>
                <a:gd name="T64" fmla="*/ 237 w 431"/>
                <a:gd name="T65" fmla="*/ 237 h 331"/>
                <a:gd name="T66" fmla="*/ 220 w 431"/>
                <a:gd name="T67" fmla="*/ 229 h 331"/>
                <a:gd name="T68" fmla="*/ 177 w 431"/>
                <a:gd name="T69" fmla="*/ 237 h 331"/>
                <a:gd name="T70" fmla="*/ 296 w 431"/>
                <a:gd name="T71" fmla="*/ 26 h 331"/>
                <a:gd name="T72" fmla="*/ 279 w 431"/>
                <a:gd name="T73" fmla="*/ 77 h 331"/>
                <a:gd name="T74" fmla="*/ 313 w 431"/>
                <a:gd name="T75" fmla="*/ 153 h 331"/>
                <a:gd name="T76" fmla="*/ 338 w 431"/>
                <a:gd name="T77" fmla="*/ 187 h 331"/>
                <a:gd name="T78" fmla="*/ 372 w 431"/>
                <a:gd name="T79" fmla="*/ 195 h 331"/>
                <a:gd name="T80" fmla="*/ 423 w 431"/>
                <a:gd name="T81" fmla="*/ 178 h 331"/>
                <a:gd name="T82" fmla="*/ 431 w 431"/>
                <a:gd name="T83" fmla="*/ 119 h 331"/>
                <a:gd name="T84" fmla="*/ 406 w 431"/>
                <a:gd name="T85" fmla="*/ 51 h 331"/>
                <a:gd name="T86" fmla="*/ 380 w 431"/>
                <a:gd name="T87" fmla="*/ 17 h 331"/>
                <a:gd name="T88" fmla="*/ 338 w 431"/>
                <a:gd name="T89" fmla="*/ 0 h 331"/>
                <a:gd name="T90" fmla="*/ 330 w 431"/>
                <a:gd name="T91" fmla="*/ 34 h 331"/>
                <a:gd name="T92" fmla="*/ 347 w 431"/>
                <a:gd name="T93" fmla="*/ 43 h 331"/>
                <a:gd name="T94" fmla="*/ 364 w 431"/>
                <a:gd name="T95" fmla="*/ 60 h 331"/>
                <a:gd name="T96" fmla="*/ 389 w 431"/>
                <a:gd name="T97" fmla="*/ 119 h 331"/>
                <a:gd name="T98" fmla="*/ 397 w 431"/>
                <a:gd name="T99" fmla="*/ 153 h 331"/>
                <a:gd name="T100" fmla="*/ 372 w 431"/>
                <a:gd name="T101" fmla="*/ 161 h 331"/>
                <a:gd name="T102" fmla="*/ 355 w 431"/>
                <a:gd name="T103" fmla="*/ 153 h 331"/>
                <a:gd name="T104" fmla="*/ 338 w 431"/>
                <a:gd name="T105" fmla="*/ 110 h 331"/>
                <a:gd name="T106" fmla="*/ 321 w 431"/>
                <a:gd name="T107" fmla="*/ 60 h 331"/>
                <a:gd name="T108" fmla="*/ 330 w 431"/>
                <a:gd name="T109" fmla="*/ 3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1" h="331">
                  <a:moveTo>
                    <a:pt x="33" y="305"/>
                  </a:moveTo>
                  <a:lnTo>
                    <a:pt x="50" y="322"/>
                  </a:lnTo>
                  <a:lnTo>
                    <a:pt x="76" y="331"/>
                  </a:lnTo>
                  <a:lnTo>
                    <a:pt x="93" y="331"/>
                  </a:lnTo>
                  <a:lnTo>
                    <a:pt x="118" y="322"/>
                  </a:lnTo>
                  <a:lnTo>
                    <a:pt x="143" y="305"/>
                  </a:lnTo>
                  <a:lnTo>
                    <a:pt x="160" y="280"/>
                  </a:lnTo>
                  <a:lnTo>
                    <a:pt x="160" y="254"/>
                  </a:lnTo>
                  <a:lnTo>
                    <a:pt x="152" y="229"/>
                  </a:lnTo>
                  <a:lnTo>
                    <a:pt x="135" y="204"/>
                  </a:lnTo>
                  <a:lnTo>
                    <a:pt x="118" y="195"/>
                  </a:lnTo>
                  <a:lnTo>
                    <a:pt x="93" y="187"/>
                  </a:lnTo>
                  <a:lnTo>
                    <a:pt x="67" y="195"/>
                  </a:lnTo>
                  <a:lnTo>
                    <a:pt x="50" y="212"/>
                  </a:lnTo>
                  <a:lnTo>
                    <a:pt x="33" y="178"/>
                  </a:lnTo>
                  <a:lnTo>
                    <a:pt x="101" y="144"/>
                  </a:lnTo>
                  <a:lnTo>
                    <a:pt x="84" y="119"/>
                  </a:lnTo>
                  <a:lnTo>
                    <a:pt x="0" y="161"/>
                  </a:lnTo>
                  <a:lnTo>
                    <a:pt x="25" y="263"/>
                  </a:lnTo>
                  <a:lnTo>
                    <a:pt x="50" y="254"/>
                  </a:lnTo>
                  <a:lnTo>
                    <a:pt x="59" y="237"/>
                  </a:lnTo>
                  <a:lnTo>
                    <a:pt x="76" y="229"/>
                  </a:lnTo>
                  <a:lnTo>
                    <a:pt x="84" y="221"/>
                  </a:lnTo>
                  <a:lnTo>
                    <a:pt x="93" y="229"/>
                  </a:lnTo>
                  <a:lnTo>
                    <a:pt x="110" y="237"/>
                  </a:lnTo>
                  <a:lnTo>
                    <a:pt x="118" y="246"/>
                  </a:lnTo>
                  <a:lnTo>
                    <a:pt x="118" y="263"/>
                  </a:lnTo>
                  <a:lnTo>
                    <a:pt x="118" y="280"/>
                  </a:lnTo>
                  <a:lnTo>
                    <a:pt x="118" y="288"/>
                  </a:lnTo>
                  <a:lnTo>
                    <a:pt x="110" y="297"/>
                  </a:lnTo>
                  <a:lnTo>
                    <a:pt x="93" y="297"/>
                  </a:lnTo>
                  <a:lnTo>
                    <a:pt x="84" y="297"/>
                  </a:lnTo>
                  <a:lnTo>
                    <a:pt x="76" y="288"/>
                  </a:lnTo>
                  <a:lnTo>
                    <a:pt x="67" y="280"/>
                  </a:lnTo>
                  <a:lnTo>
                    <a:pt x="33" y="305"/>
                  </a:lnTo>
                  <a:close/>
                  <a:moveTo>
                    <a:pt x="177" y="237"/>
                  </a:moveTo>
                  <a:lnTo>
                    <a:pt x="194" y="254"/>
                  </a:lnTo>
                  <a:lnTo>
                    <a:pt x="211" y="263"/>
                  </a:lnTo>
                  <a:lnTo>
                    <a:pt x="237" y="263"/>
                  </a:lnTo>
                  <a:lnTo>
                    <a:pt x="262" y="263"/>
                  </a:lnTo>
                  <a:lnTo>
                    <a:pt x="287" y="237"/>
                  </a:lnTo>
                  <a:lnTo>
                    <a:pt x="296" y="212"/>
                  </a:lnTo>
                  <a:lnTo>
                    <a:pt x="296" y="187"/>
                  </a:lnTo>
                  <a:lnTo>
                    <a:pt x="287" y="170"/>
                  </a:lnTo>
                  <a:lnTo>
                    <a:pt x="279" y="144"/>
                  </a:lnTo>
                  <a:lnTo>
                    <a:pt x="253" y="127"/>
                  </a:lnTo>
                  <a:lnTo>
                    <a:pt x="228" y="127"/>
                  </a:lnTo>
                  <a:lnTo>
                    <a:pt x="211" y="127"/>
                  </a:lnTo>
                  <a:lnTo>
                    <a:pt x="186" y="144"/>
                  </a:lnTo>
                  <a:lnTo>
                    <a:pt x="177" y="119"/>
                  </a:lnTo>
                  <a:lnTo>
                    <a:pt x="245" y="85"/>
                  </a:lnTo>
                  <a:lnTo>
                    <a:pt x="228" y="51"/>
                  </a:lnTo>
                  <a:lnTo>
                    <a:pt x="135" y="94"/>
                  </a:lnTo>
                  <a:lnTo>
                    <a:pt x="160" y="195"/>
                  </a:lnTo>
                  <a:lnTo>
                    <a:pt x="194" y="187"/>
                  </a:lnTo>
                  <a:lnTo>
                    <a:pt x="203" y="170"/>
                  </a:lnTo>
                  <a:lnTo>
                    <a:pt x="211" y="161"/>
                  </a:lnTo>
                  <a:lnTo>
                    <a:pt x="228" y="161"/>
                  </a:lnTo>
                  <a:lnTo>
                    <a:pt x="237" y="161"/>
                  </a:lnTo>
                  <a:lnTo>
                    <a:pt x="245" y="170"/>
                  </a:lnTo>
                  <a:lnTo>
                    <a:pt x="253" y="187"/>
                  </a:lnTo>
                  <a:lnTo>
                    <a:pt x="262" y="204"/>
                  </a:lnTo>
                  <a:lnTo>
                    <a:pt x="262" y="212"/>
                  </a:lnTo>
                  <a:lnTo>
                    <a:pt x="253" y="221"/>
                  </a:lnTo>
                  <a:lnTo>
                    <a:pt x="245" y="229"/>
                  </a:lnTo>
                  <a:lnTo>
                    <a:pt x="237" y="237"/>
                  </a:lnTo>
                  <a:lnTo>
                    <a:pt x="228" y="229"/>
                  </a:lnTo>
                  <a:lnTo>
                    <a:pt x="220" y="229"/>
                  </a:lnTo>
                  <a:lnTo>
                    <a:pt x="211" y="221"/>
                  </a:lnTo>
                  <a:lnTo>
                    <a:pt x="177" y="237"/>
                  </a:lnTo>
                  <a:close/>
                  <a:moveTo>
                    <a:pt x="313" y="9"/>
                  </a:moveTo>
                  <a:lnTo>
                    <a:pt x="296" y="26"/>
                  </a:lnTo>
                  <a:lnTo>
                    <a:pt x="279" y="43"/>
                  </a:lnTo>
                  <a:lnTo>
                    <a:pt x="279" y="77"/>
                  </a:lnTo>
                  <a:lnTo>
                    <a:pt x="296" y="127"/>
                  </a:lnTo>
                  <a:lnTo>
                    <a:pt x="313" y="153"/>
                  </a:lnTo>
                  <a:lnTo>
                    <a:pt x="321" y="170"/>
                  </a:lnTo>
                  <a:lnTo>
                    <a:pt x="338" y="187"/>
                  </a:lnTo>
                  <a:lnTo>
                    <a:pt x="347" y="195"/>
                  </a:lnTo>
                  <a:lnTo>
                    <a:pt x="372" y="195"/>
                  </a:lnTo>
                  <a:lnTo>
                    <a:pt x="397" y="195"/>
                  </a:lnTo>
                  <a:lnTo>
                    <a:pt x="423" y="178"/>
                  </a:lnTo>
                  <a:lnTo>
                    <a:pt x="431" y="153"/>
                  </a:lnTo>
                  <a:lnTo>
                    <a:pt x="431" y="119"/>
                  </a:lnTo>
                  <a:lnTo>
                    <a:pt x="414" y="68"/>
                  </a:lnTo>
                  <a:lnTo>
                    <a:pt x="406" y="51"/>
                  </a:lnTo>
                  <a:lnTo>
                    <a:pt x="389" y="26"/>
                  </a:lnTo>
                  <a:lnTo>
                    <a:pt x="380" y="17"/>
                  </a:lnTo>
                  <a:lnTo>
                    <a:pt x="364" y="9"/>
                  </a:lnTo>
                  <a:lnTo>
                    <a:pt x="338" y="0"/>
                  </a:lnTo>
                  <a:lnTo>
                    <a:pt x="313" y="9"/>
                  </a:lnTo>
                  <a:close/>
                  <a:moveTo>
                    <a:pt x="330" y="34"/>
                  </a:moveTo>
                  <a:lnTo>
                    <a:pt x="338" y="34"/>
                  </a:lnTo>
                  <a:lnTo>
                    <a:pt x="347" y="43"/>
                  </a:lnTo>
                  <a:lnTo>
                    <a:pt x="355" y="43"/>
                  </a:lnTo>
                  <a:lnTo>
                    <a:pt x="364" y="60"/>
                  </a:lnTo>
                  <a:lnTo>
                    <a:pt x="380" y="85"/>
                  </a:lnTo>
                  <a:lnTo>
                    <a:pt x="389" y="119"/>
                  </a:lnTo>
                  <a:lnTo>
                    <a:pt x="397" y="136"/>
                  </a:lnTo>
                  <a:lnTo>
                    <a:pt x="397" y="153"/>
                  </a:lnTo>
                  <a:lnTo>
                    <a:pt x="389" y="161"/>
                  </a:lnTo>
                  <a:lnTo>
                    <a:pt x="372" y="161"/>
                  </a:lnTo>
                  <a:lnTo>
                    <a:pt x="364" y="161"/>
                  </a:lnTo>
                  <a:lnTo>
                    <a:pt x="355" y="153"/>
                  </a:lnTo>
                  <a:lnTo>
                    <a:pt x="347" y="136"/>
                  </a:lnTo>
                  <a:lnTo>
                    <a:pt x="338" y="110"/>
                  </a:lnTo>
                  <a:lnTo>
                    <a:pt x="321" y="85"/>
                  </a:lnTo>
                  <a:lnTo>
                    <a:pt x="321" y="60"/>
                  </a:lnTo>
                  <a:lnTo>
                    <a:pt x="321" y="43"/>
                  </a:lnTo>
                  <a:lnTo>
                    <a:pt x="330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5" name="Rectangle 341">
              <a:extLst>
                <a:ext uri="{FF2B5EF4-FFF2-40B4-BE49-F238E27FC236}">
                  <a16:creationId xmlns:a16="http://schemas.microsoft.com/office/drawing/2014/main" id="{66591364-4800-42E0-BC25-2B8E96CEC4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40000">
              <a:off x="828" y="126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6" name="Rectangle 342">
              <a:extLst>
                <a:ext uri="{FF2B5EF4-FFF2-40B4-BE49-F238E27FC236}">
                  <a16:creationId xmlns:a16="http://schemas.microsoft.com/office/drawing/2014/main" id="{24727480-2048-47A0-86CD-CF1B95F473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40000">
              <a:off x="854" y="12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7" name="Rectangle 343">
              <a:extLst>
                <a:ext uri="{FF2B5EF4-FFF2-40B4-BE49-F238E27FC236}">
                  <a16:creationId xmlns:a16="http://schemas.microsoft.com/office/drawing/2014/main" id="{A00EA756-ECAB-4D34-9D18-3953B2A0BB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40000">
              <a:off x="880" y="123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8" name="Freeform 344">
              <a:extLst>
                <a:ext uri="{FF2B5EF4-FFF2-40B4-BE49-F238E27FC236}">
                  <a16:creationId xmlns:a16="http://schemas.microsoft.com/office/drawing/2014/main" id="{87845F9F-6425-46F6-AD85-FC2C2BE29A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2" y="862"/>
              <a:ext cx="62" cy="73"/>
            </a:xfrm>
            <a:custGeom>
              <a:avLst/>
              <a:gdLst>
                <a:gd name="T0" fmla="*/ 43 w 356"/>
                <a:gd name="T1" fmla="*/ 254 h 423"/>
                <a:gd name="T2" fmla="*/ 0 w 356"/>
                <a:gd name="T3" fmla="*/ 305 h 423"/>
                <a:gd name="T4" fmla="*/ 17 w 356"/>
                <a:gd name="T5" fmla="*/ 364 h 423"/>
                <a:gd name="T6" fmla="*/ 94 w 356"/>
                <a:gd name="T7" fmla="*/ 423 h 423"/>
                <a:gd name="T8" fmla="*/ 178 w 356"/>
                <a:gd name="T9" fmla="*/ 398 h 423"/>
                <a:gd name="T10" fmla="*/ 178 w 356"/>
                <a:gd name="T11" fmla="*/ 322 h 423"/>
                <a:gd name="T12" fmla="*/ 111 w 356"/>
                <a:gd name="T13" fmla="*/ 296 h 423"/>
                <a:gd name="T14" fmla="*/ 60 w 356"/>
                <a:gd name="T15" fmla="*/ 338 h 423"/>
                <a:gd name="T16" fmla="*/ 34 w 356"/>
                <a:gd name="T17" fmla="*/ 322 h 423"/>
                <a:gd name="T18" fmla="*/ 43 w 356"/>
                <a:gd name="T19" fmla="*/ 288 h 423"/>
                <a:gd name="T20" fmla="*/ 102 w 356"/>
                <a:gd name="T21" fmla="*/ 381 h 423"/>
                <a:gd name="T22" fmla="*/ 85 w 356"/>
                <a:gd name="T23" fmla="*/ 347 h 423"/>
                <a:gd name="T24" fmla="*/ 119 w 356"/>
                <a:gd name="T25" fmla="*/ 330 h 423"/>
                <a:gd name="T26" fmla="*/ 153 w 356"/>
                <a:gd name="T27" fmla="*/ 355 h 423"/>
                <a:gd name="T28" fmla="*/ 144 w 356"/>
                <a:gd name="T29" fmla="*/ 381 h 423"/>
                <a:gd name="T30" fmla="*/ 102 w 356"/>
                <a:gd name="T31" fmla="*/ 381 h 423"/>
                <a:gd name="T32" fmla="*/ 77 w 356"/>
                <a:gd name="T33" fmla="*/ 212 h 423"/>
                <a:gd name="T34" fmla="*/ 119 w 356"/>
                <a:gd name="T35" fmla="*/ 254 h 423"/>
                <a:gd name="T36" fmla="*/ 178 w 356"/>
                <a:gd name="T37" fmla="*/ 296 h 423"/>
                <a:gd name="T38" fmla="*/ 238 w 356"/>
                <a:gd name="T39" fmla="*/ 296 h 423"/>
                <a:gd name="T40" fmla="*/ 263 w 356"/>
                <a:gd name="T41" fmla="*/ 220 h 423"/>
                <a:gd name="T42" fmla="*/ 229 w 356"/>
                <a:gd name="T43" fmla="*/ 178 h 423"/>
                <a:gd name="T44" fmla="*/ 170 w 356"/>
                <a:gd name="T45" fmla="*/ 135 h 423"/>
                <a:gd name="T46" fmla="*/ 111 w 356"/>
                <a:gd name="T47" fmla="*/ 144 h 423"/>
                <a:gd name="T48" fmla="*/ 127 w 356"/>
                <a:gd name="T49" fmla="*/ 169 h 423"/>
                <a:gd name="T50" fmla="*/ 187 w 356"/>
                <a:gd name="T51" fmla="*/ 195 h 423"/>
                <a:gd name="T52" fmla="*/ 238 w 356"/>
                <a:gd name="T53" fmla="*/ 245 h 423"/>
                <a:gd name="T54" fmla="*/ 204 w 356"/>
                <a:gd name="T55" fmla="*/ 262 h 423"/>
                <a:gd name="T56" fmla="*/ 136 w 356"/>
                <a:gd name="T57" fmla="*/ 220 h 423"/>
                <a:gd name="T58" fmla="*/ 111 w 356"/>
                <a:gd name="T59" fmla="*/ 178 h 423"/>
                <a:gd name="T60" fmla="*/ 170 w 356"/>
                <a:gd name="T61" fmla="*/ 76 h 423"/>
                <a:gd name="T62" fmla="*/ 204 w 356"/>
                <a:gd name="T63" fmla="*/ 127 h 423"/>
                <a:gd name="T64" fmla="*/ 271 w 356"/>
                <a:gd name="T65" fmla="*/ 161 h 423"/>
                <a:gd name="T66" fmla="*/ 331 w 356"/>
                <a:gd name="T67" fmla="*/ 161 h 423"/>
                <a:gd name="T68" fmla="*/ 356 w 356"/>
                <a:gd name="T69" fmla="*/ 93 h 423"/>
                <a:gd name="T70" fmla="*/ 322 w 356"/>
                <a:gd name="T71" fmla="*/ 51 h 423"/>
                <a:gd name="T72" fmla="*/ 254 w 356"/>
                <a:gd name="T73" fmla="*/ 8 h 423"/>
                <a:gd name="T74" fmla="*/ 195 w 356"/>
                <a:gd name="T75" fmla="*/ 8 h 423"/>
                <a:gd name="T76" fmla="*/ 212 w 356"/>
                <a:gd name="T77" fmla="*/ 34 h 423"/>
                <a:gd name="T78" fmla="*/ 280 w 356"/>
                <a:gd name="T79" fmla="*/ 68 h 423"/>
                <a:gd name="T80" fmla="*/ 322 w 356"/>
                <a:gd name="T81" fmla="*/ 110 h 423"/>
                <a:gd name="T82" fmla="*/ 288 w 356"/>
                <a:gd name="T83" fmla="*/ 127 h 423"/>
                <a:gd name="T84" fmla="*/ 221 w 356"/>
                <a:gd name="T85" fmla="*/ 85 h 423"/>
                <a:gd name="T86" fmla="*/ 204 w 356"/>
                <a:gd name="T87" fmla="*/ 4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6" h="423">
                  <a:moveTo>
                    <a:pt x="85" y="262"/>
                  </a:moveTo>
                  <a:lnTo>
                    <a:pt x="60" y="254"/>
                  </a:lnTo>
                  <a:lnTo>
                    <a:pt x="43" y="254"/>
                  </a:lnTo>
                  <a:lnTo>
                    <a:pt x="26" y="262"/>
                  </a:lnTo>
                  <a:lnTo>
                    <a:pt x="9" y="279"/>
                  </a:lnTo>
                  <a:lnTo>
                    <a:pt x="0" y="305"/>
                  </a:lnTo>
                  <a:lnTo>
                    <a:pt x="0" y="338"/>
                  </a:lnTo>
                  <a:lnTo>
                    <a:pt x="9" y="355"/>
                  </a:lnTo>
                  <a:lnTo>
                    <a:pt x="17" y="364"/>
                  </a:lnTo>
                  <a:lnTo>
                    <a:pt x="34" y="381"/>
                  </a:lnTo>
                  <a:lnTo>
                    <a:pt x="51" y="398"/>
                  </a:lnTo>
                  <a:lnTo>
                    <a:pt x="94" y="423"/>
                  </a:lnTo>
                  <a:lnTo>
                    <a:pt x="127" y="423"/>
                  </a:lnTo>
                  <a:lnTo>
                    <a:pt x="153" y="415"/>
                  </a:lnTo>
                  <a:lnTo>
                    <a:pt x="178" y="398"/>
                  </a:lnTo>
                  <a:lnTo>
                    <a:pt x="187" y="372"/>
                  </a:lnTo>
                  <a:lnTo>
                    <a:pt x="187" y="347"/>
                  </a:lnTo>
                  <a:lnTo>
                    <a:pt x="178" y="322"/>
                  </a:lnTo>
                  <a:lnTo>
                    <a:pt x="153" y="305"/>
                  </a:lnTo>
                  <a:lnTo>
                    <a:pt x="127" y="296"/>
                  </a:lnTo>
                  <a:lnTo>
                    <a:pt x="111" y="296"/>
                  </a:lnTo>
                  <a:lnTo>
                    <a:pt x="85" y="305"/>
                  </a:lnTo>
                  <a:lnTo>
                    <a:pt x="68" y="313"/>
                  </a:lnTo>
                  <a:lnTo>
                    <a:pt x="60" y="338"/>
                  </a:lnTo>
                  <a:lnTo>
                    <a:pt x="60" y="355"/>
                  </a:lnTo>
                  <a:lnTo>
                    <a:pt x="43" y="338"/>
                  </a:lnTo>
                  <a:lnTo>
                    <a:pt x="34" y="322"/>
                  </a:lnTo>
                  <a:lnTo>
                    <a:pt x="26" y="313"/>
                  </a:lnTo>
                  <a:lnTo>
                    <a:pt x="34" y="296"/>
                  </a:lnTo>
                  <a:lnTo>
                    <a:pt x="43" y="288"/>
                  </a:lnTo>
                  <a:lnTo>
                    <a:pt x="60" y="296"/>
                  </a:lnTo>
                  <a:lnTo>
                    <a:pt x="85" y="262"/>
                  </a:lnTo>
                  <a:close/>
                  <a:moveTo>
                    <a:pt x="102" y="381"/>
                  </a:moveTo>
                  <a:lnTo>
                    <a:pt x="94" y="372"/>
                  </a:lnTo>
                  <a:lnTo>
                    <a:pt x="85" y="355"/>
                  </a:lnTo>
                  <a:lnTo>
                    <a:pt x="85" y="347"/>
                  </a:lnTo>
                  <a:lnTo>
                    <a:pt x="85" y="338"/>
                  </a:lnTo>
                  <a:lnTo>
                    <a:pt x="111" y="330"/>
                  </a:lnTo>
                  <a:lnTo>
                    <a:pt x="119" y="330"/>
                  </a:lnTo>
                  <a:lnTo>
                    <a:pt x="136" y="338"/>
                  </a:lnTo>
                  <a:lnTo>
                    <a:pt x="144" y="347"/>
                  </a:lnTo>
                  <a:lnTo>
                    <a:pt x="153" y="355"/>
                  </a:lnTo>
                  <a:lnTo>
                    <a:pt x="153" y="364"/>
                  </a:lnTo>
                  <a:lnTo>
                    <a:pt x="153" y="381"/>
                  </a:lnTo>
                  <a:lnTo>
                    <a:pt x="144" y="381"/>
                  </a:lnTo>
                  <a:lnTo>
                    <a:pt x="127" y="389"/>
                  </a:lnTo>
                  <a:lnTo>
                    <a:pt x="119" y="389"/>
                  </a:lnTo>
                  <a:lnTo>
                    <a:pt x="102" y="381"/>
                  </a:lnTo>
                  <a:close/>
                  <a:moveTo>
                    <a:pt x="85" y="161"/>
                  </a:moveTo>
                  <a:lnTo>
                    <a:pt x="77" y="186"/>
                  </a:lnTo>
                  <a:lnTo>
                    <a:pt x="77" y="212"/>
                  </a:lnTo>
                  <a:lnTo>
                    <a:pt x="85" y="220"/>
                  </a:lnTo>
                  <a:lnTo>
                    <a:pt x="102" y="237"/>
                  </a:lnTo>
                  <a:lnTo>
                    <a:pt x="119" y="254"/>
                  </a:lnTo>
                  <a:lnTo>
                    <a:pt x="136" y="271"/>
                  </a:lnTo>
                  <a:lnTo>
                    <a:pt x="161" y="288"/>
                  </a:lnTo>
                  <a:lnTo>
                    <a:pt x="178" y="296"/>
                  </a:lnTo>
                  <a:lnTo>
                    <a:pt x="195" y="296"/>
                  </a:lnTo>
                  <a:lnTo>
                    <a:pt x="212" y="296"/>
                  </a:lnTo>
                  <a:lnTo>
                    <a:pt x="238" y="296"/>
                  </a:lnTo>
                  <a:lnTo>
                    <a:pt x="254" y="271"/>
                  </a:lnTo>
                  <a:lnTo>
                    <a:pt x="271" y="245"/>
                  </a:lnTo>
                  <a:lnTo>
                    <a:pt x="263" y="220"/>
                  </a:lnTo>
                  <a:lnTo>
                    <a:pt x="263" y="212"/>
                  </a:lnTo>
                  <a:lnTo>
                    <a:pt x="246" y="195"/>
                  </a:lnTo>
                  <a:lnTo>
                    <a:pt x="229" y="178"/>
                  </a:lnTo>
                  <a:lnTo>
                    <a:pt x="212" y="161"/>
                  </a:lnTo>
                  <a:lnTo>
                    <a:pt x="187" y="152"/>
                  </a:lnTo>
                  <a:lnTo>
                    <a:pt x="170" y="135"/>
                  </a:lnTo>
                  <a:lnTo>
                    <a:pt x="144" y="135"/>
                  </a:lnTo>
                  <a:lnTo>
                    <a:pt x="127" y="135"/>
                  </a:lnTo>
                  <a:lnTo>
                    <a:pt x="111" y="144"/>
                  </a:lnTo>
                  <a:lnTo>
                    <a:pt x="85" y="161"/>
                  </a:lnTo>
                  <a:close/>
                  <a:moveTo>
                    <a:pt x="111" y="178"/>
                  </a:moveTo>
                  <a:lnTo>
                    <a:pt x="127" y="169"/>
                  </a:lnTo>
                  <a:lnTo>
                    <a:pt x="144" y="169"/>
                  </a:lnTo>
                  <a:lnTo>
                    <a:pt x="161" y="178"/>
                  </a:lnTo>
                  <a:lnTo>
                    <a:pt x="187" y="195"/>
                  </a:lnTo>
                  <a:lnTo>
                    <a:pt x="212" y="212"/>
                  </a:lnTo>
                  <a:lnTo>
                    <a:pt x="229" y="228"/>
                  </a:lnTo>
                  <a:lnTo>
                    <a:pt x="238" y="245"/>
                  </a:lnTo>
                  <a:lnTo>
                    <a:pt x="229" y="254"/>
                  </a:lnTo>
                  <a:lnTo>
                    <a:pt x="221" y="262"/>
                  </a:lnTo>
                  <a:lnTo>
                    <a:pt x="204" y="262"/>
                  </a:lnTo>
                  <a:lnTo>
                    <a:pt x="187" y="254"/>
                  </a:lnTo>
                  <a:lnTo>
                    <a:pt x="161" y="237"/>
                  </a:lnTo>
                  <a:lnTo>
                    <a:pt x="136" y="220"/>
                  </a:lnTo>
                  <a:lnTo>
                    <a:pt x="119" y="203"/>
                  </a:lnTo>
                  <a:lnTo>
                    <a:pt x="111" y="186"/>
                  </a:lnTo>
                  <a:lnTo>
                    <a:pt x="111" y="178"/>
                  </a:lnTo>
                  <a:close/>
                  <a:moveTo>
                    <a:pt x="178" y="25"/>
                  </a:moveTo>
                  <a:lnTo>
                    <a:pt x="170" y="51"/>
                  </a:lnTo>
                  <a:lnTo>
                    <a:pt x="170" y="76"/>
                  </a:lnTo>
                  <a:lnTo>
                    <a:pt x="178" y="93"/>
                  </a:lnTo>
                  <a:lnTo>
                    <a:pt x="187" y="110"/>
                  </a:lnTo>
                  <a:lnTo>
                    <a:pt x="204" y="127"/>
                  </a:lnTo>
                  <a:lnTo>
                    <a:pt x="229" y="135"/>
                  </a:lnTo>
                  <a:lnTo>
                    <a:pt x="246" y="152"/>
                  </a:lnTo>
                  <a:lnTo>
                    <a:pt x="271" y="161"/>
                  </a:lnTo>
                  <a:lnTo>
                    <a:pt x="288" y="169"/>
                  </a:lnTo>
                  <a:lnTo>
                    <a:pt x="305" y="169"/>
                  </a:lnTo>
                  <a:lnTo>
                    <a:pt x="331" y="161"/>
                  </a:lnTo>
                  <a:lnTo>
                    <a:pt x="348" y="144"/>
                  </a:lnTo>
                  <a:lnTo>
                    <a:pt x="356" y="118"/>
                  </a:lnTo>
                  <a:lnTo>
                    <a:pt x="356" y="93"/>
                  </a:lnTo>
                  <a:lnTo>
                    <a:pt x="348" y="76"/>
                  </a:lnTo>
                  <a:lnTo>
                    <a:pt x="339" y="59"/>
                  </a:lnTo>
                  <a:lnTo>
                    <a:pt x="322" y="51"/>
                  </a:lnTo>
                  <a:lnTo>
                    <a:pt x="297" y="34"/>
                  </a:lnTo>
                  <a:lnTo>
                    <a:pt x="280" y="17"/>
                  </a:lnTo>
                  <a:lnTo>
                    <a:pt x="254" y="8"/>
                  </a:lnTo>
                  <a:lnTo>
                    <a:pt x="238" y="0"/>
                  </a:lnTo>
                  <a:lnTo>
                    <a:pt x="221" y="0"/>
                  </a:lnTo>
                  <a:lnTo>
                    <a:pt x="195" y="8"/>
                  </a:lnTo>
                  <a:lnTo>
                    <a:pt x="178" y="25"/>
                  </a:lnTo>
                  <a:close/>
                  <a:moveTo>
                    <a:pt x="204" y="42"/>
                  </a:moveTo>
                  <a:lnTo>
                    <a:pt x="212" y="34"/>
                  </a:lnTo>
                  <a:lnTo>
                    <a:pt x="238" y="42"/>
                  </a:lnTo>
                  <a:lnTo>
                    <a:pt x="254" y="51"/>
                  </a:lnTo>
                  <a:lnTo>
                    <a:pt x="280" y="68"/>
                  </a:lnTo>
                  <a:lnTo>
                    <a:pt x="297" y="85"/>
                  </a:lnTo>
                  <a:lnTo>
                    <a:pt x="314" y="93"/>
                  </a:lnTo>
                  <a:lnTo>
                    <a:pt x="322" y="110"/>
                  </a:lnTo>
                  <a:lnTo>
                    <a:pt x="322" y="127"/>
                  </a:lnTo>
                  <a:lnTo>
                    <a:pt x="314" y="135"/>
                  </a:lnTo>
                  <a:lnTo>
                    <a:pt x="288" y="127"/>
                  </a:lnTo>
                  <a:lnTo>
                    <a:pt x="271" y="118"/>
                  </a:lnTo>
                  <a:lnTo>
                    <a:pt x="246" y="101"/>
                  </a:lnTo>
                  <a:lnTo>
                    <a:pt x="221" y="85"/>
                  </a:lnTo>
                  <a:lnTo>
                    <a:pt x="212" y="76"/>
                  </a:lnTo>
                  <a:lnTo>
                    <a:pt x="204" y="59"/>
                  </a:lnTo>
                  <a:lnTo>
                    <a:pt x="204" y="42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9" name="Rectangle 345">
              <a:extLst>
                <a:ext uri="{FF2B5EF4-FFF2-40B4-BE49-F238E27FC236}">
                  <a16:creationId xmlns:a16="http://schemas.microsoft.com/office/drawing/2014/main" id="{EEB2893A-F8C7-4994-A688-356FD9B04A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80000">
              <a:off x="1196" y="87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0" name="Rectangle 346">
              <a:extLst>
                <a:ext uri="{FF2B5EF4-FFF2-40B4-BE49-F238E27FC236}">
                  <a16:creationId xmlns:a16="http://schemas.microsoft.com/office/drawing/2014/main" id="{CB35D855-E445-4A5E-B010-0B216EAE00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80000">
              <a:off x="1212" y="85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1" name="Rectangle 347">
              <a:extLst>
                <a:ext uri="{FF2B5EF4-FFF2-40B4-BE49-F238E27FC236}">
                  <a16:creationId xmlns:a16="http://schemas.microsoft.com/office/drawing/2014/main" id="{D62760C7-1D0F-4325-B783-C53F559E37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80000">
              <a:off x="1225" y="83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2" name="Freeform 348">
              <a:extLst>
                <a:ext uri="{FF2B5EF4-FFF2-40B4-BE49-F238E27FC236}">
                  <a16:creationId xmlns:a16="http://schemas.microsoft.com/office/drawing/2014/main" id="{292345B0-8B4D-4F6D-B7D5-5A751FAFC8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" y="515"/>
              <a:ext cx="50" cy="78"/>
            </a:xfrm>
            <a:custGeom>
              <a:avLst/>
              <a:gdLst>
                <a:gd name="T0" fmla="*/ 42 w 288"/>
                <a:gd name="T1" fmla="*/ 296 h 448"/>
                <a:gd name="T2" fmla="*/ 8 w 288"/>
                <a:gd name="T3" fmla="*/ 321 h 448"/>
                <a:gd name="T4" fmla="*/ 0 w 288"/>
                <a:gd name="T5" fmla="*/ 364 h 448"/>
                <a:gd name="T6" fmla="*/ 17 w 288"/>
                <a:gd name="T7" fmla="*/ 406 h 448"/>
                <a:gd name="T8" fmla="*/ 51 w 288"/>
                <a:gd name="T9" fmla="*/ 431 h 448"/>
                <a:gd name="T10" fmla="*/ 118 w 288"/>
                <a:gd name="T11" fmla="*/ 448 h 448"/>
                <a:gd name="T12" fmla="*/ 178 w 288"/>
                <a:gd name="T13" fmla="*/ 423 h 448"/>
                <a:gd name="T14" fmla="*/ 195 w 288"/>
                <a:gd name="T15" fmla="*/ 381 h 448"/>
                <a:gd name="T16" fmla="*/ 169 w 288"/>
                <a:gd name="T17" fmla="*/ 330 h 448"/>
                <a:gd name="T18" fmla="*/ 118 w 288"/>
                <a:gd name="T19" fmla="*/ 313 h 448"/>
                <a:gd name="T20" fmla="*/ 76 w 288"/>
                <a:gd name="T21" fmla="*/ 338 h 448"/>
                <a:gd name="T22" fmla="*/ 68 w 288"/>
                <a:gd name="T23" fmla="*/ 381 h 448"/>
                <a:gd name="T24" fmla="*/ 51 w 288"/>
                <a:gd name="T25" fmla="*/ 381 h 448"/>
                <a:gd name="T26" fmla="*/ 25 w 288"/>
                <a:gd name="T27" fmla="*/ 364 h 448"/>
                <a:gd name="T28" fmla="*/ 42 w 288"/>
                <a:gd name="T29" fmla="*/ 338 h 448"/>
                <a:gd name="T30" fmla="*/ 68 w 288"/>
                <a:gd name="T31" fmla="*/ 296 h 448"/>
                <a:gd name="T32" fmla="*/ 102 w 288"/>
                <a:gd name="T33" fmla="*/ 397 h 448"/>
                <a:gd name="T34" fmla="*/ 93 w 288"/>
                <a:gd name="T35" fmla="*/ 381 h 448"/>
                <a:gd name="T36" fmla="*/ 110 w 288"/>
                <a:gd name="T37" fmla="*/ 355 h 448"/>
                <a:gd name="T38" fmla="*/ 135 w 288"/>
                <a:gd name="T39" fmla="*/ 355 h 448"/>
                <a:gd name="T40" fmla="*/ 161 w 288"/>
                <a:gd name="T41" fmla="*/ 372 h 448"/>
                <a:gd name="T42" fmla="*/ 161 w 288"/>
                <a:gd name="T43" fmla="*/ 389 h 448"/>
                <a:gd name="T44" fmla="*/ 144 w 288"/>
                <a:gd name="T45" fmla="*/ 406 h 448"/>
                <a:gd name="T46" fmla="*/ 118 w 288"/>
                <a:gd name="T47" fmla="*/ 406 h 448"/>
                <a:gd name="T48" fmla="*/ 186 w 288"/>
                <a:gd name="T49" fmla="*/ 304 h 448"/>
                <a:gd name="T50" fmla="*/ 229 w 288"/>
                <a:gd name="T51" fmla="*/ 279 h 448"/>
                <a:gd name="T52" fmla="*/ 245 w 288"/>
                <a:gd name="T53" fmla="*/ 228 h 448"/>
                <a:gd name="T54" fmla="*/ 212 w 288"/>
                <a:gd name="T55" fmla="*/ 177 h 448"/>
                <a:gd name="T56" fmla="*/ 169 w 288"/>
                <a:gd name="T57" fmla="*/ 169 h 448"/>
                <a:gd name="T58" fmla="*/ 118 w 288"/>
                <a:gd name="T59" fmla="*/ 186 h 448"/>
                <a:gd name="T60" fmla="*/ 110 w 288"/>
                <a:gd name="T61" fmla="*/ 237 h 448"/>
                <a:gd name="T62" fmla="*/ 102 w 288"/>
                <a:gd name="T63" fmla="*/ 152 h 448"/>
                <a:gd name="T64" fmla="*/ 34 w 288"/>
                <a:gd name="T65" fmla="*/ 237 h 448"/>
                <a:gd name="T66" fmla="*/ 144 w 288"/>
                <a:gd name="T67" fmla="*/ 262 h 448"/>
                <a:gd name="T68" fmla="*/ 135 w 288"/>
                <a:gd name="T69" fmla="*/ 228 h 448"/>
                <a:gd name="T70" fmla="*/ 161 w 288"/>
                <a:gd name="T71" fmla="*/ 203 h 448"/>
                <a:gd name="T72" fmla="*/ 195 w 288"/>
                <a:gd name="T73" fmla="*/ 211 h 448"/>
                <a:gd name="T74" fmla="*/ 212 w 288"/>
                <a:gd name="T75" fmla="*/ 237 h 448"/>
                <a:gd name="T76" fmla="*/ 195 w 288"/>
                <a:gd name="T77" fmla="*/ 262 h 448"/>
                <a:gd name="T78" fmla="*/ 178 w 288"/>
                <a:gd name="T79" fmla="*/ 262 h 448"/>
                <a:gd name="T80" fmla="*/ 93 w 288"/>
                <a:gd name="T81" fmla="*/ 42 h 448"/>
                <a:gd name="T82" fmla="*/ 93 w 288"/>
                <a:gd name="T83" fmla="*/ 93 h 448"/>
                <a:gd name="T84" fmla="*/ 118 w 288"/>
                <a:gd name="T85" fmla="*/ 118 h 448"/>
                <a:gd name="T86" fmla="*/ 169 w 288"/>
                <a:gd name="T87" fmla="*/ 135 h 448"/>
                <a:gd name="T88" fmla="*/ 245 w 288"/>
                <a:gd name="T89" fmla="*/ 143 h 448"/>
                <a:gd name="T90" fmla="*/ 288 w 288"/>
                <a:gd name="T91" fmla="*/ 110 h 448"/>
                <a:gd name="T92" fmla="*/ 279 w 288"/>
                <a:gd name="T93" fmla="*/ 59 h 448"/>
                <a:gd name="T94" fmla="*/ 254 w 288"/>
                <a:gd name="T95" fmla="*/ 33 h 448"/>
                <a:gd name="T96" fmla="*/ 203 w 288"/>
                <a:gd name="T97" fmla="*/ 17 h 448"/>
                <a:gd name="T98" fmla="*/ 127 w 288"/>
                <a:gd name="T99" fmla="*/ 8 h 448"/>
                <a:gd name="T100" fmla="*/ 93 w 288"/>
                <a:gd name="T101" fmla="*/ 42 h 448"/>
                <a:gd name="T102" fmla="*/ 127 w 288"/>
                <a:gd name="T103" fmla="*/ 42 h 448"/>
                <a:gd name="T104" fmla="*/ 169 w 288"/>
                <a:gd name="T105" fmla="*/ 42 h 448"/>
                <a:gd name="T106" fmla="*/ 220 w 288"/>
                <a:gd name="T107" fmla="*/ 59 h 448"/>
                <a:gd name="T108" fmla="*/ 254 w 288"/>
                <a:gd name="T109" fmla="*/ 84 h 448"/>
                <a:gd name="T110" fmla="*/ 245 w 288"/>
                <a:gd name="T111" fmla="*/ 110 h 448"/>
                <a:gd name="T112" fmla="*/ 229 w 288"/>
                <a:gd name="T113" fmla="*/ 110 h 448"/>
                <a:gd name="T114" fmla="*/ 178 w 288"/>
                <a:gd name="T115" fmla="*/ 101 h 448"/>
                <a:gd name="T116" fmla="*/ 135 w 288"/>
                <a:gd name="T117" fmla="*/ 76 h 448"/>
                <a:gd name="T118" fmla="*/ 118 w 288"/>
                <a:gd name="T119" fmla="*/ 5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8" h="448">
                  <a:moveTo>
                    <a:pt x="68" y="296"/>
                  </a:moveTo>
                  <a:lnTo>
                    <a:pt x="42" y="296"/>
                  </a:lnTo>
                  <a:lnTo>
                    <a:pt x="25" y="304"/>
                  </a:lnTo>
                  <a:lnTo>
                    <a:pt x="8" y="321"/>
                  </a:lnTo>
                  <a:lnTo>
                    <a:pt x="0" y="338"/>
                  </a:lnTo>
                  <a:lnTo>
                    <a:pt x="0" y="364"/>
                  </a:lnTo>
                  <a:lnTo>
                    <a:pt x="8" y="397"/>
                  </a:lnTo>
                  <a:lnTo>
                    <a:pt x="17" y="406"/>
                  </a:lnTo>
                  <a:lnTo>
                    <a:pt x="34" y="423"/>
                  </a:lnTo>
                  <a:lnTo>
                    <a:pt x="51" y="431"/>
                  </a:lnTo>
                  <a:lnTo>
                    <a:pt x="76" y="440"/>
                  </a:lnTo>
                  <a:lnTo>
                    <a:pt x="118" y="448"/>
                  </a:lnTo>
                  <a:lnTo>
                    <a:pt x="152" y="440"/>
                  </a:lnTo>
                  <a:lnTo>
                    <a:pt x="178" y="423"/>
                  </a:lnTo>
                  <a:lnTo>
                    <a:pt x="195" y="406"/>
                  </a:lnTo>
                  <a:lnTo>
                    <a:pt x="195" y="381"/>
                  </a:lnTo>
                  <a:lnTo>
                    <a:pt x="186" y="355"/>
                  </a:lnTo>
                  <a:lnTo>
                    <a:pt x="169" y="330"/>
                  </a:lnTo>
                  <a:lnTo>
                    <a:pt x="144" y="321"/>
                  </a:lnTo>
                  <a:lnTo>
                    <a:pt x="118" y="313"/>
                  </a:lnTo>
                  <a:lnTo>
                    <a:pt x="102" y="321"/>
                  </a:lnTo>
                  <a:lnTo>
                    <a:pt x="76" y="338"/>
                  </a:lnTo>
                  <a:lnTo>
                    <a:pt x="68" y="355"/>
                  </a:lnTo>
                  <a:lnTo>
                    <a:pt x="68" y="381"/>
                  </a:lnTo>
                  <a:lnTo>
                    <a:pt x="76" y="397"/>
                  </a:lnTo>
                  <a:lnTo>
                    <a:pt x="51" y="381"/>
                  </a:lnTo>
                  <a:lnTo>
                    <a:pt x="34" y="372"/>
                  </a:lnTo>
                  <a:lnTo>
                    <a:pt x="25" y="364"/>
                  </a:lnTo>
                  <a:lnTo>
                    <a:pt x="25" y="347"/>
                  </a:lnTo>
                  <a:lnTo>
                    <a:pt x="42" y="338"/>
                  </a:lnTo>
                  <a:lnTo>
                    <a:pt x="59" y="338"/>
                  </a:lnTo>
                  <a:lnTo>
                    <a:pt x="68" y="296"/>
                  </a:lnTo>
                  <a:close/>
                  <a:moveTo>
                    <a:pt x="118" y="406"/>
                  </a:moveTo>
                  <a:lnTo>
                    <a:pt x="102" y="397"/>
                  </a:lnTo>
                  <a:lnTo>
                    <a:pt x="93" y="389"/>
                  </a:lnTo>
                  <a:lnTo>
                    <a:pt x="93" y="381"/>
                  </a:lnTo>
                  <a:lnTo>
                    <a:pt x="93" y="372"/>
                  </a:lnTo>
                  <a:lnTo>
                    <a:pt x="110" y="355"/>
                  </a:lnTo>
                  <a:lnTo>
                    <a:pt x="118" y="355"/>
                  </a:lnTo>
                  <a:lnTo>
                    <a:pt x="135" y="355"/>
                  </a:lnTo>
                  <a:lnTo>
                    <a:pt x="152" y="364"/>
                  </a:lnTo>
                  <a:lnTo>
                    <a:pt x="161" y="372"/>
                  </a:lnTo>
                  <a:lnTo>
                    <a:pt x="161" y="381"/>
                  </a:lnTo>
                  <a:lnTo>
                    <a:pt x="161" y="389"/>
                  </a:lnTo>
                  <a:lnTo>
                    <a:pt x="161" y="397"/>
                  </a:lnTo>
                  <a:lnTo>
                    <a:pt x="144" y="406"/>
                  </a:lnTo>
                  <a:lnTo>
                    <a:pt x="135" y="406"/>
                  </a:lnTo>
                  <a:lnTo>
                    <a:pt x="118" y="406"/>
                  </a:lnTo>
                  <a:close/>
                  <a:moveTo>
                    <a:pt x="169" y="304"/>
                  </a:moveTo>
                  <a:lnTo>
                    <a:pt x="186" y="304"/>
                  </a:lnTo>
                  <a:lnTo>
                    <a:pt x="212" y="296"/>
                  </a:lnTo>
                  <a:lnTo>
                    <a:pt x="229" y="279"/>
                  </a:lnTo>
                  <a:lnTo>
                    <a:pt x="237" y="254"/>
                  </a:lnTo>
                  <a:lnTo>
                    <a:pt x="245" y="228"/>
                  </a:lnTo>
                  <a:lnTo>
                    <a:pt x="229" y="194"/>
                  </a:lnTo>
                  <a:lnTo>
                    <a:pt x="212" y="177"/>
                  </a:lnTo>
                  <a:lnTo>
                    <a:pt x="195" y="169"/>
                  </a:lnTo>
                  <a:lnTo>
                    <a:pt x="169" y="169"/>
                  </a:lnTo>
                  <a:lnTo>
                    <a:pt x="144" y="169"/>
                  </a:lnTo>
                  <a:lnTo>
                    <a:pt x="118" y="186"/>
                  </a:lnTo>
                  <a:lnTo>
                    <a:pt x="110" y="211"/>
                  </a:lnTo>
                  <a:lnTo>
                    <a:pt x="110" y="237"/>
                  </a:lnTo>
                  <a:lnTo>
                    <a:pt x="76" y="220"/>
                  </a:lnTo>
                  <a:lnTo>
                    <a:pt x="102" y="152"/>
                  </a:lnTo>
                  <a:lnTo>
                    <a:pt x="68" y="135"/>
                  </a:lnTo>
                  <a:lnTo>
                    <a:pt x="34" y="237"/>
                  </a:lnTo>
                  <a:lnTo>
                    <a:pt x="127" y="287"/>
                  </a:lnTo>
                  <a:lnTo>
                    <a:pt x="144" y="262"/>
                  </a:lnTo>
                  <a:lnTo>
                    <a:pt x="135" y="245"/>
                  </a:lnTo>
                  <a:lnTo>
                    <a:pt x="135" y="228"/>
                  </a:lnTo>
                  <a:lnTo>
                    <a:pt x="152" y="211"/>
                  </a:lnTo>
                  <a:lnTo>
                    <a:pt x="161" y="203"/>
                  </a:lnTo>
                  <a:lnTo>
                    <a:pt x="178" y="211"/>
                  </a:lnTo>
                  <a:lnTo>
                    <a:pt x="195" y="211"/>
                  </a:lnTo>
                  <a:lnTo>
                    <a:pt x="203" y="228"/>
                  </a:lnTo>
                  <a:lnTo>
                    <a:pt x="212" y="237"/>
                  </a:lnTo>
                  <a:lnTo>
                    <a:pt x="212" y="245"/>
                  </a:lnTo>
                  <a:lnTo>
                    <a:pt x="195" y="262"/>
                  </a:lnTo>
                  <a:lnTo>
                    <a:pt x="186" y="262"/>
                  </a:lnTo>
                  <a:lnTo>
                    <a:pt x="178" y="262"/>
                  </a:lnTo>
                  <a:lnTo>
                    <a:pt x="169" y="304"/>
                  </a:lnTo>
                  <a:close/>
                  <a:moveTo>
                    <a:pt x="93" y="42"/>
                  </a:moveTo>
                  <a:lnTo>
                    <a:pt x="85" y="67"/>
                  </a:lnTo>
                  <a:lnTo>
                    <a:pt x="93" y="93"/>
                  </a:lnTo>
                  <a:lnTo>
                    <a:pt x="110" y="110"/>
                  </a:lnTo>
                  <a:lnTo>
                    <a:pt x="118" y="118"/>
                  </a:lnTo>
                  <a:lnTo>
                    <a:pt x="144" y="127"/>
                  </a:lnTo>
                  <a:lnTo>
                    <a:pt x="169" y="135"/>
                  </a:lnTo>
                  <a:lnTo>
                    <a:pt x="212" y="152"/>
                  </a:lnTo>
                  <a:lnTo>
                    <a:pt x="245" y="143"/>
                  </a:lnTo>
                  <a:lnTo>
                    <a:pt x="271" y="127"/>
                  </a:lnTo>
                  <a:lnTo>
                    <a:pt x="288" y="110"/>
                  </a:lnTo>
                  <a:lnTo>
                    <a:pt x="288" y="76"/>
                  </a:lnTo>
                  <a:lnTo>
                    <a:pt x="279" y="59"/>
                  </a:lnTo>
                  <a:lnTo>
                    <a:pt x="271" y="42"/>
                  </a:lnTo>
                  <a:lnTo>
                    <a:pt x="254" y="33"/>
                  </a:lnTo>
                  <a:lnTo>
                    <a:pt x="229" y="25"/>
                  </a:lnTo>
                  <a:lnTo>
                    <a:pt x="203" y="17"/>
                  </a:lnTo>
                  <a:lnTo>
                    <a:pt x="161" y="0"/>
                  </a:lnTo>
                  <a:lnTo>
                    <a:pt x="127" y="8"/>
                  </a:lnTo>
                  <a:lnTo>
                    <a:pt x="102" y="25"/>
                  </a:lnTo>
                  <a:lnTo>
                    <a:pt x="93" y="42"/>
                  </a:lnTo>
                  <a:close/>
                  <a:moveTo>
                    <a:pt x="118" y="50"/>
                  </a:moveTo>
                  <a:lnTo>
                    <a:pt x="127" y="42"/>
                  </a:lnTo>
                  <a:lnTo>
                    <a:pt x="144" y="42"/>
                  </a:lnTo>
                  <a:lnTo>
                    <a:pt x="169" y="42"/>
                  </a:lnTo>
                  <a:lnTo>
                    <a:pt x="195" y="50"/>
                  </a:lnTo>
                  <a:lnTo>
                    <a:pt x="220" y="59"/>
                  </a:lnTo>
                  <a:lnTo>
                    <a:pt x="237" y="67"/>
                  </a:lnTo>
                  <a:lnTo>
                    <a:pt x="254" y="84"/>
                  </a:lnTo>
                  <a:lnTo>
                    <a:pt x="254" y="93"/>
                  </a:lnTo>
                  <a:lnTo>
                    <a:pt x="245" y="110"/>
                  </a:lnTo>
                  <a:lnTo>
                    <a:pt x="237" y="110"/>
                  </a:lnTo>
                  <a:lnTo>
                    <a:pt x="229" y="110"/>
                  </a:lnTo>
                  <a:lnTo>
                    <a:pt x="212" y="110"/>
                  </a:lnTo>
                  <a:lnTo>
                    <a:pt x="178" y="101"/>
                  </a:lnTo>
                  <a:lnTo>
                    <a:pt x="152" y="93"/>
                  </a:lnTo>
                  <a:lnTo>
                    <a:pt x="135" y="76"/>
                  </a:lnTo>
                  <a:lnTo>
                    <a:pt x="118" y="67"/>
                  </a:lnTo>
                  <a:lnTo>
                    <a:pt x="118" y="50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3" name="Rectangle 349">
              <a:extLst>
                <a:ext uri="{FF2B5EF4-FFF2-40B4-BE49-F238E27FC236}">
                  <a16:creationId xmlns:a16="http://schemas.microsoft.com/office/drawing/2014/main" id="{D8862561-34F4-4BA4-B1B1-D470241B0B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1325" y="53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4" name="Rectangle 350">
              <a:extLst>
                <a:ext uri="{FF2B5EF4-FFF2-40B4-BE49-F238E27FC236}">
                  <a16:creationId xmlns:a16="http://schemas.microsoft.com/office/drawing/2014/main" id="{89085293-B787-4387-A29C-657322CC8E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1335" y="50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5" name="Rectangle 351">
              <a:extLst>
                <a:ext uri="{FF2B5EF4-FFF2-40B4-BE49-F238E27FC236}">
                  <a16:creationId xmlns:a16="http://schemas.microsoft.com/office/drawing/2014/main" id="{D0C391F8-A726-413C-8A01-A079D2B219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1341" y="48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6" name="Freeform 352">
              <a:extLst>
                <a:ext uri="{FF2B5EF4-FFF2-40B4-BE49-F238E27FC236}">
                  <a16:creationId xmlns:a16="http://schemas.microsoft.com/office/drawing/2014/main" id="{CFD6CF15-8CCC-4FAA-98CA-EF7662867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3" y="306"/>
              <a:ext cx="37" cy="77"/>
            </a:xfrm>
            <a:custGeom>
              <a:avLst/>
              <a:gdLst>
                <a:gd name="T0" fmla="*/ 34 w 212"/>
                <a:gd name="T1" fmla="*/ 355 h 440"/>
                <a:gd name="T2" fmla="*/ 110 w 212"/>
                <a:gd name="T3" fmla="*/ 397 h 440"/>
                <a:gd name="T4" fmla="*/ 195 w 212"/>
                <a:gd name="T5" fmla="*/ 414 h 440"/>
                <a:gd name="T6" fmla="*/ 170 w 212"/>
                <a:gd name="T7" fmla="*/ 380 h 440"/>
                <a:gd name="T8" fmla="*/ 110 w 212"/>
                <a:gd name="T9" fmla="*/ 355 h 440"/>
                <a:gd name="T10" fmla="*/ 51 w 212"/>
                <a:gd name="T11" fmla="*/ 321 h 440"/>
                <a:gd name="T12" fmla="*/ 0 w 212"/>
                <a:gd name="T13" fmla="*/ 304 h 440"/>
                <a:gd name="T14" fmla="*/ 34 w 212"/>
                <a:gd name="T15" fmla="*/ 440 h 440"/>
                <a:gd name="T16" fmla="*/ 9 w 212"/>
                <a:gd name="T17" fmla="*/ 245 h 440"/>
                <a:gd name="T18" fmla="*/ 51 w 212"/>
                <a:gd name="T19" fmla="*/ 279 h 440"/>
                <a:gd name="T20" fmla="*/ 127 w 212"/>
                <a:gd name="T21" fmla="*/ 287 h 440"/>
                <a:gd name="T22" fmla="*/ 170 w 212"/>
                <a:gd name="T23" fmla="*/ 279 h 440"/>
                <a:gd name="T24" fmla="*/ 203 w 212"/>
                <a:gd name="T25" fmla="*/ 253 h 440"/>
                <a:gd name="T26" fmla="*/ 203 w 212"/>
                <a:gd name="T27" fmla="*/ 203 h 440"/>
                <a:gd name="T28" fmla="*/ 153 w 212"/>
                <a:gd name="T29" fmla="*/ 169 h 440"/>
                <a:gd name="T30" fmla="*/ 59 w 212"/>
                <a:gd name="T31" fmla="*/ 160 h 440"/>
                <a:gd name="T32" fmla="*/ 9 w 212"/>
                <a:gd name="T33" fmla="*/ 194 h 440"/>
                <a:gd name="T34" fmla="*/ 34 w 212"/>
                <a:gd name="T35" fmla="*/ 220 h 440"/>
                <a:gd name="T36" fmla="*/ 43 w 212"/>
                <a:gd name="T37" fmla="*/ 203 h 440"/>
                <a:gd name="T38" fmla="*/ 76 w 212"/>
                <a:gd name="T39" fmla="*/ 203 h 440"/>
                <a:gd name="T40" fmla="*/ 136 w 212"/>
                <a:gd name="T41" fmla="*/ 203 h 440"/>
                <a:gd name="T42" fmla="*/ 170 w 212"/>
                <a:gd name="T43" fmla="*/ 211 h 440"/>
                <a:gd name="T44" fmla="*/ 170 w 212"/>
                <a:gd name="T45" fmla="*/ 237 h 440"/>
                <a:gd name="T46" fmla="*/ 153 w 212"/>
                <a:gd name="T47" fmla="*/ 245 h 440"/>
                <a:gd name="T48" fmla="*/ 102 w 212"/>
                <a:gd name="T49" fmla="*/ 245 h 440"/>
                <a:gd name="T50" fmla="*/ 51 w 212"/>
                <a:gd name="T51" fmla="*/ 245 h 440"/>
                <a:gd name="T52" fmla="*/ 34 w 212"/>
                <a:gd name="T53" fmla="*/ 220 h 440"/>
                <a:gd name="T54" fmla="*/ 17 w 212"/>
                <a:gd name="T55" fmla="*/ 84 h 440"/>
                <a:gd name="T56" fmla="*/ 59 w 212"/>
                <a:gd name="T57" fmla="*/ 118 h 440"/>
                <a:gd name="T58" fmla="*/ 136 w 212"/>
                <a:gd name="T59" fmla="*/ 127 h 440"/>
                <a:gd name="T60" fmla="*/ 178 w 212"/>
                <a:gd name="T61" fmla="*/ 118 h 440"/>
                <a:gd name="T62" fmla="*/ 212 w 212"/>
                <a:gd name="T63" fmla="*/ 93 h 440"/>
                <a:gd name="T64" fmla="*/ 212 w 212"/>
                <a:gd name="T65" fmla="*/ 42 h 440"/>
                <a:gd name="T66" fmla="*/ 161 w 212"/>
                <a:gd name="T67" fmla="*/ 8 h 440"/>
                <a:gd name="T68" fmla="*/ 68 w 212"/>
                <a:gd name="T69" fmla="*/ 0 h 440"/>
                <a:gd name="T70" fmla="*/ 17 w 212"/>
                <a:gd name="T71" fmla="*/ 33 h 440"/>
                <a:gd name="T72" fmla="*/ 43 w 212"/>
                <a:gd name="T73" fmla="*/ 59 h 440"/>
                <a:gd name="T74" fmla="*/ 51 w 212"/>
                <a:gd name="T75" fmla="*/ 42 h 440"/>
                <a:gd name="T76" fmla="*/ 85 w 212"/>
                <a:gd name="T77" fmla="*/ 42 h 440"/>
                <a:gd name="T78" fmla="*/ 144 w 212"/>
                <a:gd name="T79" fmla="*/ 42 h 440"/>
                <a:gd name="T80" fmla="*/ 178 w 212"/>
                <a:gd name="T81" fmla="*/ 50 h 440"/>
                <a:gd name="T82" fmla="*/ 178 w 212"/>
                <a:gd name="T83" fmla="*/ 76 h 440"/>
                <a:gd name="T84" fmla="*/ 161 w 212"/>
                <a:gd name="T85" fmla="*/ 84 h 440"/>
                <a:gd name="T86" fmla="*/ 110 w 212"/>
                <a:gd name="T87" fmla="*/ 84 h 440"/>
                <a:gd name="T88" fmla="*/ 59 w 212"/>
                <a:gd name="T89" fmla="*/ 84 h 440"/>
                <a:gd name="T90" fmla="*/ 43 w 212"/>
                <a:gd name="T91" fmla="*/ 5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2" h="440">
                  <a:moveTo>
                    <a:pt x="34" y="440"/>
                  </a:moveTo>
                  <a:lnTo>
                    <a:pt x="34" y="355"/>
                  </a:lnTo>
                  <a:lnTo>
                    <a:pt x="76" y="380"/>
                  </a:lnTo>
                  <a:lnTo>
                    <a:pt x="110" y="397"/>
                  </a:lnTo>
                  <a:lnTo>
                    <a:pt x="153" y="414"/>
                  </a:lnTo>
                  <a:lnTo>
                    <a:pt x="195" y="414"/>
                  </a:lnTo>
                  <a:lnTo>
                    <a:pt x="195" y="380"/>
                  </a:lnTo>
                  <a:lnTo>
                    <a:pt x="170" y="380"/>
                  </a:lnTo>
                  <a:lnTo>
                    <a:pt x="136" y="372"/>
                  </a:lnTo>
                  <a:lnTo>
                    <a:pt x="110" y="355"/>
                  </a:lnTo>
                  <a:lnTo>
                    <a:pt x="76" y="347"/>
                  </a:lnTo>
                  <a:lnTo>
                    <a:pt x="51" y="321"/>
                  </a:lnTo>
                  <a:lnTo>
                    <a:pt x="34" y="304"/>
                  </a:lnTo>
                  <a:lnTo>
                    <a:pt x="0" y="304"/>
                  </a:lnTo>
                  <a:lnTo>
                    <a:pt x="0" y="440"/>
                  </a:lnTo>
                  <a:lnTo>
                    <a:pt x="34" y="440"/>
                  </a:lnTo>
                  <a:close/>
                  <a:moveTo>
                    <a:pt x="0" y="220"/>
                  </a:moveTo>
                  <a:lnTo>
                    <a:pt x="9" y="245"/>
                  </a:lnTo>
                  <a:lnTo>
                    <a:pt x="17" y="270"/>
                  </a:lnTo>
                  <a:lnTo>
                    <a:pt x="51" y="279"/>
                  </a:lnTo>
                  <a:lnTo>
                    <a:pt x="102" y="287"/>
                  </a:lnTo>
                  <a:lnTo>
                    <a:pt x="127" y="287"/>
                  </a:lnTo>
                  <a:lnTo>
                    <a:pt x="153" y="287"/>
                  </a:lnTo>
                  <a:lnTo>
                    <a:pt x="170" y="279"/>
                  </a:lnTo>
                  <a:lnTo>
                    <a:pt x="178" y="270"/>
                  </a:lnTo>
                  <a:lnTo>
                    <a:pt x="203" y="253"/>
                  </a:lnTo>
                  <a:lnTo>
                    <a:pt x="203" y="228"/>
                  </a:lnTo>
                  <a:lnTo>
                    <a:pt x="203" y="203"/>
                  </a:lnTo>
                  <a:lnTo>
                    <a:pt x="186" y="186"/>
                  </a:lnTo>
                  <a:lnTo>
                    <a:pt x="153" y="169"/>
                  </a:lnTo>
                  <a:lnTo>
                    <a:pt x="102" y="160"/>
                  </a:lnTo>
                  <a:lnTo>
                    <a:pt x="59" y="160"/>
                  </a:lnTo>
                  <a:lnTo>
                    <a:pt x="26" y="177"/>
                  </a:lnTo>
                  <a:lnTo>
                    <a:pt x="9" y="194"/>
                  </a:lnTo>
                  <a:lnTo>
                    <a:pt x="0" y="220"/>
                  </a:lnTo>
                  <a:close/>
                  <a:moveTo>
                    <a:pt x="34" y="220"/>
                  </a:moveTo>
                  <a:lnTo>
                    <a:pt x="34" y="211"/>
                  </a:lnTo>
                  <a:lnTo>
                    <a:pt x="43" y="203"/>
                  </a:lnTo>
                  <a:lnTo>
                    <a:pt x="59" y="203"/>
                  </a:lnTo>
                  <a:lnTo>
                    <a:pt x="76" y="203"/>
                  </a:lnTo>
                  <a:lnTo>
                    <a:pt x="102" y="203"/>
                  </a:lnTo>
                  <a:lnTo>
                    <a:pt x="136" y="203"/>
                  </a:lnTo>
                  <a:lnTo>
                    <a:pt x="153" y="203"/>
                  </a:lnTo>
                  <a:lnTo>
                    <a:pt x="170" y="211"/>
                  </a:lnTo>
                  <a:lnTo>
                    <a:pt x="170" y="228"/>
                  </a:lnTo>
                  <a:lnTo>
                    <a:pt x="170" y="237"/>
                  </a:lnTo>
                  <a:lnTo>
                    <a:pt x="161" y="245"/>
                  </a:lnTo>
                  <a:lnTo>
                    <a:pt x="153" y="245"/>
                  </a:lnTo>
                  <a:lnTo>
                    <a:pt x="136" y="253"/>
                  </a:lnTo>
                  <a:lnTo>
                    <a:pt x="102" y="245"/>
                  </a:lnTo>
                  <a:lnTo>
                    <a:pt x="76" y="245"/>
                  </a:lnTo>
                  <a:lnTo>
                    <a:pt x="51" y="245"/>
                  </a:lnTo>
                  <a:lnTo>
                    <a:pt x="34" y="237"/>
                  </a:lnTo>
                  <a:lnTo>
                    <a:pt x="34" y="220"/>
                  </a:lnTo>
                  <a:close/>
                  <a:moveTo>
                    <a:pt x="9" y="59"/>
                  </a:moveTo>
                  <a:lnTo>
                    <a:pt x="17" y="84"/>
                  </a:lnTo>
                  <a:lnTo>
                    <a:pt x="26" y="110"/>
                  </a:lnTo>
                  <a:lnTo>
                    <a:pt x="59" y="118"/>
                  </a:lnTo>
                  <a:lnTo>
                    <a:pt x="110" y="127"/>
                  </a:lnTo>
                  <a:lnTo>
                    <a:pt x="136" y="127"/>
                  </a:lnTo>
                  <a:lnTo>
                    <a:pt x="161" y="127"/>
                  </a:lnTo>
                  <a:lnTo>
                    <a:pt x="178" y="118"/>
                  </a:lnTo>
                  <a:lnTo>
                    <a:pt x="186" y="110"/>
                  </a:lnTo>
                  <a:lnTo>
                    <a:pt x="212" y="93"/>
                  </a:lnTo>
                  <a:lnTo>
                    <a:pt x="212" y="67"/>
                  </a:lnTo>
                  <a:lnTo>
                    <a:pt x="212" y="42"/>
                  </a:lnTo>
                  <a:lnTo>
                    <a:pt x="195" y="25"/>
                  </a:lnTo>
                  <a:lnTo>
                    <a:pt x="161" y="8"/>
                  </a:lnTo>
                  <a:lnTo>
                    <a:pt x="110" y="0"/>
                  </a:lnTo>
                  <a:lnTo>
                    <a:pt x="68" y="0"/>
                  </a:lnTo>
                  <a:lnTo>
                    <a:pt x="34" y="16"/>
                  </a:lnTo>
                  <a:lnTo>
                    <a:pt x="17" y="33"/>
                  </a:lnTo>
                  <a:lnTo>
                    <a:pt x="9" y="59"/>
                  </a:lnTo>
                  <a:close/>
                  <a:moveTo>
                    <a:pt x="43" y="59"/>
                  </a:moveTo>
                  <a:lnTo>
                    <a:pt x="43" y="50"/>
                  </a:lnTo>
                  <a:lnTo>
                    <a:pt x="51" y="42"/>
                  </a:lnTo>
                  <a:lnTo>
                    <a:pt x="68" y="42"/>
                  </a:lnTo>
                  <a:lnTo>
                    <a:pt x="85" y="42"/>
                  </a:lnTo>
                  <a:lnTo>
                    <a:pt x="110" y="42"/>
                  </a:lnTo>
                  <a:lnTo>
                    <a:pt x="144" y="42"/>
                  </a:lnTo>
                  <a:lnTo>
                    <a:pt x="161" y="42"/>
                  </a:lnTo>
                  <a:lnTo>
                    <a:pt x="178" y="50"/>
                  </a:lnTo>
                  <a:lnTo>
                    <a:pt x="178" y="67"/>
                  </a:lnTo>
                  <a:lnTo>
                    <a:pt x="178" y="76"/>
                  </a:lnTo>
                  <a:lnTo>
                    <a:pt x="170" y="84"/>
                  </a:lnTo>
                  <a:lnTo>
                    <a:pt x="161" y="84"/>
                  </a:lnTo>
                  <a:lnTo>
                    <a:pt x="144" y="93"/>
                  </a:lnTo>
                  <a:lnTo>
                    <a:pt x="110" y="84"/>
                  </a:lnTo>
                  <a:lnTo>
                    <a:pt x="85" y="84"/>
                  </a:lnTo>
                  <a:lnTo>
                    <a:pt x="59" y="84"/>
                  </a:lnTo>
                  <a:lnTo>
                    <a:pt x="43" y="76"/>
                  </a:lnTo>
                  <a:lnTo>
                    <a:pt x="43" y="59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7" name="Rectangle 353">
              <a:extLst>
                <a:ext uri="{FF2B5EF4-FFF2-40B4-BE49-F238E27FC236}">
                  <a16:creationId xmlns:a16="http://schemas.microsoft.com/office/drawing/2014/main" id="{8034B6B7-64D9-4001-866F-620CD3E1E9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0000">
              <a:off x="1333" y="32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8" name="Rectangle 354">
              <a:extLst>
                <a:ext uri="{FF2B5EF4-FFF2-40B4-BE49-F238E27FC236}">
                  <a16:creationId xmlns:a16="http://schemas.microsoft.com/office/drawing/2014/main" id="{D625E128-4980-4442-B5D6-7A8CE98EE2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0000">
              <a:off x="1333" y="29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9" name="Rectangle 355">
              <a:extLst>
                <a:ext uri="{FF2B5EF4-FFF2-40B4-BE49-F238E27FC236}">
                  <a16:creationId xmlns:a16="http://schemas.microsoft.com/office/drawing/2014/main" id="{A4A0AD73-FA56-4CD6-8410-3599D6814B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0000">
              <a:off x="1336" y="273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0" name="Freeform 356">
              <a:extLst>
                <a:ext uri="{FF2B5EF4-FFF2-40B4-BE49-F238E27FC236}">
                  <a16:creationId xmlns:a16="http://schemas.microsoft.com/office/drawing/2014/main" id="{CA84314F-DCE3-43FC-AFC3-6F55FEED5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" y="1408"/>
              <a:ext cx="71" cy="74"/>
            </a:xfrm>
            <a:custGeom>
              <a:avLst/>
              <a:gdLst>
                <a:gd name="T0" fmla="*/ 85 w 407"/>
                <a:gd name="T1" fmla="*/ 280 h 424"/>
                <a:gd name="T2" fmla="*/ 119 w 407"/>
                <a:gd name="T3" fmla="*/ 356 h 424"/>
                <a:gd name="T4" fmla="*/ 178 w 407"/>
                <a:gd name="T5" fmla="*/ 424 h 424"/>
                <a:gd name="T6" fmla="*/ 178 w 407"/>
                <a:gd name="T7" fmla="*/ 373 h 424"/>
                <a:gd name="T8" fmla="*/ 119 w 407"/>
                <a:gd name="T9" fmla="*/ 297 h 424"/>
                <a:gd name="T10" fmla="*/ 102 w 407"/>
                <a:gd name="T11" fmla="*/ 237 h 424"/>
                <a:gd name="T12" fmla="*/ 0 w 407"/>
                <a:gd name="T13" fmla="*/ 322 h 424"/>
                <a:gd name="T14" fmla="*/ 212 w 407"/>
                <a:gd name="T15" fmla="*/ 297 h 424"/>
                <a:gd name="T16" fmla="*/ 254 w 407"/>
                <a:gd name="T17" fmla="*/ 305 h 424"/>
                <a:gd name="T18" fmla="*/ 297 w 407"/>
                <a:gd name="T19" fmla="*/ 280 h 424"/>
                <a:gd name="T20" fmla="*/ 305 w 407"/>
                <a:gd name="T21" fmla="*/ 221 h 424"/>
                <a:gd name="T22" fmla="*/ 280 w 407"/>
                <a:gd name="T23" fmla="*/ 178 h 424"/>
                <a:gd name="T24" fmla="*/ 237 w 407"/>
                <a:gd name="T25" fmla="*/ 161 h 424"/>
                <a:gd name="T26" fmla="*/ 195 w 407"/>
                <a:gd name="T27" fmla="*/ 187 h 424"/>
                <a:gd name="T28" fmla="*/ 161 w 407"/>
                <a:gd name="T29" fmla="*/ 187 h 424"/>
                <a:gd name="T30" fmla="*/ 178 w 407"/>
                <a:gd name="T31" fmla="*/ 111 h 424"/>
                <a:gd name="T32" fmla="*/ 187 w 407"/>
                <a:gd name="T33" fmla="*/ 263 h 424"/>
                <a:gd name="T34" fmla="*/ 204 w 407"/>
                <a:gd name="T35" fmla="*/ 229 h 424"/>
                <a:gd name="T36" fmla="*/ 220 w 407"/>
                <a:gd name="T37" fmla="*/ 204 h 424"/>
                <a:gd name="T38" fmla="*/ 246 w 407"/>
                <a:gd name="T39" fmla="*/ 204 h 424"/>
                <a:gd name="T40" fmla="*/ 271 w 407"/>
                <a:gd name="T41" fmla="*/ 221 h 424"/>
                <a:gd name="T42" fmla="*/ 280 w 407"/>
                <a:gd name="T43" fmla="*/ 246 h 424"/>
                <a:gd name="T44" fmla="*/ 254 w 407"/>
                <a:gd name="T45" fmla="*/ 271 h 424"/>
                <a:gd name="T46" fmla="*/ 229 w 407"/>
                <a:gd name="T47" fmla="*/ 263 h 424"/>
                <a:gd name="T48" fmla="*/ 229 w 407"/>
                <a:gd name="T49" fmla="*/ 26 h 424"/>
                <a:gd name="T50" fmla="*/ 220 w 407"/>
                <a:gd name="T51" fmla="*/ 77 h 424"/>
                <a:gd name="T52" fmla="*/ 237 w 407"/>
                <a:gd name="T53" fmla="*/ 111 h 424"/>
                <a:gd name="T54" fmla="*/ 271 w 407"/>
                <a:gd name="T55" fmla="*/ 136 h 424"/>
                <a:gd name="T56" fmla="*/ 314 w 407"/>
                <a:gd name="T57" fmla="*/ 170 h 424"/>
                <a:gd name="T58" fmla="*/ 347 w 407"/>
                <a:gd name="T59" fmla="*/ 178 h 424"/>
                <a:gd name="T60" fmla="*/ 390 w 407"/>
                <a:gd name="T61" fmla="*/ 153 h 424"/>
                <a:gd name="T62" fmla="*/ 407 w 407"/>
                <a:gd name="T63" fmla="*/ 102 h 424"/>
                <a:gd name="T64" fmla="*/ 390 w 407"/>
                <a:gd name="T65" fmla="*/ 68 h 424"/>
                <a:gd name="T66" fmla="*/ 347 w 407"/>
                <a:gd name="T67" fmla="*/ 34 h 424"/>
                <a:gd name="T68" fmla="*/ 314 w 407"/>
                <a:gd name="T69" fmla="*/ 9 h 424"/>
                <a:gd name="T70" fmla="*/ 271 w 407"/>
                <a:gd name="T71" fmla="*/ 0 h 424"/>
                <a:gd name="T72" fmla="*/ 229 w 407"/>
                <a:gd name="T73" fmla="*/ 26 h 424"/>
                <a:gd name="T74" fmla="*/ 271 w 407"/>
                <a:gd name="T75" fmla="*/ 43 h 424"/>
                <a:gd name="T76" fmla="*/ 305 w 407"/>
                <a:gd name="T77" fmla="*/ 51 h 424"/>
                <a:gd name="T78" fmla="*/ 347 w 407"/>
                <a:gd name="T79" fmla="*/ 85 h 424"/>
                <a:gd name="T80" fmla="*/ 373 w 407"/>
                <a:gd name="T81" fmla="*/ 119 h 424"/>
                <a:gd name="T82" fmla="*/ 356 w 407"/>
                <a:gd name="T83" fmla="*/ 136 h 424"/>
                <a:gd name="T84" fmla="*/ 322 w 407"/>
                <a:gd name="T85" fmla="*/ 127 h 424"/>
                <a:gd name="T86" fmla="*/ 271 w 407"/>
                <a:gd name="T87" fmla="*/ 94 h 424"/>
                <a:gd name="T88" fmla="*/ 254 w 407"/>
                <a:gd name="T89" fmla="*/ 6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7" h="424">
                  <a:moveTo>
                    <a:pt x="34" y="348"/>
                  </a:moveTo>
                  <a:lnTo>
                    <a:pt x="85" y="280"/>
                  </a:lnTo>
                  <a:lnTo>
                    <a:pt x="102" y="322"/>
                  </a:lnTo>
                  <a:lnTo>
                    <a:pt x="119" y="356"/>
                  </a:lnTo>
                  <a:lnTo>
                    <a:pt x="144" y="398"/>
                  </a:lnTo>
                  <a:lnTo>
                    <a:pt x="178" y="424"/>
                  </a:lnTo>
                  <a:lnTo>
                    <a:pt x="195" y="398"/>
                  </a:lnTo>
                  <a:lnTo>
                    <a:pt x="178" y="373"/>
                  </a:lnTo>
                  <a:lnTo>
                    <a:pt x="153" y="356"/>
                  </a:lnTo>
                  <a:lnTo>
                    <a:pt x="119" y="297"/>
                  </a:lnTo>
                  <a:lnTo>
                    <a:pt x="110" y="263"/>
                  </a:lnTo>
                  <a:lnTo>
                    <a:pt x="102" y="237"/>
                  </a:lnTo>
                  <a:lnTo>
                    <a:pt x="85" y="221"/>
                  </a:lnTo>
                  <a:lnTo>
                    <a:pt x="0" y="322"/>
                  </a:lnTo>
                  <a:lnTo>
                    <a:pt x="34" y="348"/>
                  </a:lnTo>
                  <a:close/>
                  <a:moveTo>
                    <a:pt x="212" y="297"/>
                  </a:moveTo>
                  <a:lnTo>
                    <a:pt x="237" y="305"/>
                  </a:lnTo>
                  <a:lnTo>
                    <a:pt x="254" y="305"/>
                  </a:lnTo>
                  <a:lnTo>
                    <a:pt x="280" y="297"/>
                  </a:lnTo>
                  <a:lnTo>
                    <a:pt x="297" y="280"/>
                  </a:lnTo>
                  <a:lnTo>
                    <a:pt x="314" y="246"/>
                  </a:lnTo>
                  <a:lnTo>
                    <a:pt x="305" y="221"/>
                  </a:lnTo>
                  <a:lnTo>
                    <a:pt x="297" y="195"/>
                  </a:lnTo>
                  <a:lnTo>
                    <a:pt x="280" y="178"/>
                  </a:lnTo>
                  <a:lnTo>
                    <a:pt x="254" y="170"/>
                  </a:lnTo>
                  <a:lnTo>
                    <a:pt x="237" y="161"/>
                  </a:lnTo>
                  <a:lnTo>
                    <a:pt x="212" y="170"/>
                  </a:lnTo>
                  <a:lnTo>
                    <a:pt x="195" y="187"/>
                  </a:lnTo>
                  <a:lnTo>
                    <a:pt x="178" y="212"/>
                  </a:lnTo>
                  <a:lnTo>
                    <a:pt x="161" y="187"/>
                  </a:lnTo>
                  <a:lnTo>
                    <a:pt x="204" y="127"/>
                  </a:lnTo>
                  <a:lnTo>
                    <a:pt x="178" y="111"/>
                  </a:lnTo>
                  <a:lnTo>
                    <a:pt x="110" y="187"/>
                  </a:lnTo>
                  <a:lnTo>
                    <a:pt x="187" y="263"/>
                  </a:lnTo>
                  <a:lnTo>
                    <a:pt x="204" y="246"/>
                  </a:lnTo>
                  <a:lnTo>
                    <a:pt x="204" y="229"/>
                  </a:lnTo>
                  <a:lnTo>
                    <a:pt x="212" y="212"/>
                  </a:lnTo>
                  <a:lnTo>
                    <a:pt x="220" y="204"/>
                  </a:lnTo>
                  <a:lnTo>
                    <a:pt x="229" y="204"/>
                  </a:lnTo>
                  <a:lnTo>
                    <a:pt x="246" y="204"/>
                  </a:lnTo>
                  <a:lnTo>
                    <a:pt x="263" y="212"/>
                  </a:lnTo>
                  <a:lnTo>
                    <a:pt x="271" y="221"/>
                  </a:lnTo>
                  <a:lnTo>
                    <a:pt x="280" y="237"/>
                  </a:lnTo>
                  <a:lnTo>
                    <a:pt x="280" y="246"/>
                  </a:lnTo>
                  <a:lnTo>
                    <a:pt x="271" y="254"/>
                  </a:lnTo>
                  <a:lnTo>
                    <a:pt x="254" y="271"/>
                  </a:lnTo>
                  <a:lnTo>
                    <a:pt x="246" y="271"/>
                  </a:lnTo>
                  <a:lnTo>
                    <a:pt x="229" y="263"/>
                  </a:lnTo>
                  <a:lnTo>
                    <a:pt x="212" y="297"/>
                  </a:lnTo>
                  <a:close/>
                  <a:moveTo>
                    <a:pt x="229" y="26"/>
                  </a:moveTo>
                  <a:lnTo>
                    <a:pt x="220" y="51"/>
                  </a:lnTo>
                  <a:lnTo>
                    <a:pt x="220" y="77"/>
                  </a:lnTo>
                  <a:lnTo>
                    <a:pt x="229" y="94"/>
                  </a:lnTo>
                  <a:lnTo>
                    <a:pt x="237" y="111"/>
                  </a:lnTo>
                  <a:lnTo>
                    <a:pt x="254" y="119"/>
                  </a:lnTo>
                  <a:lnTo>
                    <a:pt x="271" y="136"/>
                  </a:lnTo>
                  <a:lnTo>
                    <a:pt x="297" y="153"/>
                  </a:lnTo>
                  <a:lnTo>
                    <a:pt x="314" y="170"/>
                  </a:lnTo>
                  <a:lnTo>
                    <a:pt x="331" y="170"/>
                  </a:lnTo>
                  <a:lnTo>
                    <a:pt x="347" y="178"/>
                  </a:lnTo>
                  <a:lnTo>
                    <a:pt x="373" y="170"/>
                  </a:lnTo>
                  <a:lnTo>
                    <a:pt x="390" y="153"/>
                  </a:lnTo>
                  <a:lnTo>
                    <a:pt x="407" y="127"/>
                  </a:lnTo>
                  <a:lnTo>
                    <a:pt x="407" y="102"/>
                  </a:lnTo>
                  <a:lnTo>
                    <a:pt x="398" y="85"/>
                  </a:lnTo>
                  <a:lnTo>
                    <a:pt x="390" y="68"/>
                  </a:lnTo>
                  <a:lnTo>
                    <a:pt x="373" y="51"/>
                  </a:lnTo>
                  <a:lnTo>
                    <a:pt x="347" y="34"/>
                  </a:lnTo>
                  <a:lnTo>
                    <a:pt x="331" y="26"/>
                  </a:lnTo>
                  <a:lnTo>
                    <a:pt x="314" y="9"/>
                  </a:lnTo>
                  <a:lnTo>
                    <a:pt x="288" y="9"/>
                  </a:lnTo>
                  <a:lnTo>
                    <a:pt x="271" y="0"/>
                  </a:lnTo>
                  <a:lnTo>
                    <a:pt x="254" y="9"/>
                  </a:lnTo>
                  <a:lnTo>
                    <a:pt x="229" y="26"/>
                  </a:lnTo>
                  <a:close/>
                  <a:moveTo>
                    <a:pt x="254" y="43"/>
                  </a:moveTo>
                  <a:lnTo>
                    <a:pt x="271" y="43"/>
                  </a:lnTo>
                  <a:lnTo>
                    <a:pt x="288" y="43"/>
                  </a:lnTo>
                  <a:lnTo>
                    <a:pt x="305" y="51"/>
                  </a:lnTo>
                  <a:lnTo>
                    <a:pt x="331" y="68"/>
                  </a:lnTo>
                  <a:lnTo>
                    <a:pt x="347" y="85"/>
                  </a:lnTo>
                  <a:lnTo>
                    <a:pt x="364" y="102"/>
                  </a:lnTo>
                  <a:lnTo>
                    <a:pt x="373" y="119"/>
                  </a:lnTo>
                  <a:lnTo>
                    <a:pt x="364" y="127"/>
                  </a:lnTo>
                  <a:lnTo>
                    <a:pt x="356" y="136"/>
                  </a:lnTo>
                  <a:lnTo>
                    <a:pt x="339" y="136"/>
                  </a:lnTo>
                  <a:lnTo>
                    <a:pt x="322" y="127"/>
                  </a:lnTo>
                  <a:lnTo>
                    <a:pt x="297" y="111"/>
                  </a:lnTo>
                  <a:lnTo>
                    <a:pt x="271" y="94"/>
                  </a:lnTo>
                  <a:lnTo>
                    <a:pt x="263" y="77"/>
                  </a:lnTo>
                  <a:lnTo>
                    <a:pt x="254" y="60"/>
                  </a:lnTo>
                  <a:lnTo>
                    <a:pt x="254" y="43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1" name="Rectangle 357">
              <a:extLst>
                <a:ext uri="{FF2B5EF4-FFF2-40B4-BE49-F238E27FC236}">
                  <a16:creationId xmlns:a16="http://schemas.microsoft.com/office/drawing/2014/main" id="{6EEDE828-A845-433B-BCDA-634372C906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20000">
              <a:off x="255" y="142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2" name="Rectangle 358">
              <a:extLst>
                <a:ext uri="{FF2B5EF4-FFF2-40B4-BE49-F238E27FC236}">
                  <a16:creationId xmlns:a16="http://schemas.microsoft.com/office/drawing/2014/main" id="{A14C91D0-3DFF-4531-B1F2-F8D366E3AF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20000">
              <a:off x="271" y="139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" name="Rectangle 359">
              <a:extLst>
                <a:ext uri="{FF2B5EF4-FFF2-40B4-BE49-F238E27FC236}">
                  <a16:creationId xmlns:a16="http://schemas.microsoft.com/office/drawing/2014/main" id="{50264A53-F655-4FA1-B159-5E8096099B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20000">
              <a:off x="287" y="137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4" name="Freeform 360">
              <a:extLst>
                <a:ext uri="{FF2B5EF4-FFF2-40B4-BE49-F238E27FC236}">
                  <a16:creationId xmlns:a16="http://schemas.microsoft.com/office/drawing/2014/main" id="{7C93C196-7579-4220-B27E-6A19E42FAC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8" y="74"/>
              <a:ext cx="47" cy="77"/>
            </a:xfrm>
            <a:custGeom>
              <a:avLst/>
              <a:gdLst>
                <a:gd name="T0" fmla="*/ 186 w 271"/>
                <a:gd name="T1" fmla="*/ 102 h 441"/>
                <a:gd name="T2" fmla="*/ 203 w 271"/>
                <a:gd name="T3" fmla="*/ 68 h 441"/>
                <a:gd name="T4" fmla="*/ 186 w 271"/>
                <a:gd name="T5" fmla="*/ 26 h 441"/>
                <a:gd name="T6" fmla="*/ 135 w 271"/>
                <a:gd name="T7" fmla="*/ 0 h 441"/>
                <a:gd name="T8" fmla="*/ 42 w 271"/>
                <a:gd name="T9" fmla="*/ 17 h 441"/>
                <a:gd name="T10" fmla="*/ 0 w 271"/>
                <a:gd name="T11" fmla="*/ 68 h 441"/>
                <a:gd name="T12" fmla="*/ 8 w 271"/>
                <a:gd name="T13" fmla="*/ 119 h 441"/>
                <a:gd name="T14" fmla="*/ 51 w 271"/>
                <a:gd name="T15" fmla="*/ 144 h 441"/>
                <a:gd name="T16" fmla="*/ 110 w 271"/>
                <a:gd name="T17" fmla="*/ 127 h 441"/>
                <a:gd name="T18" fmla="*/ 135 w 271"/>
                <a:gd name="T19" fmla="*/ 94 h 441"/>
                <a:gd name="T20" fmla="*/ 127 w 271"/>
                <a:gd name="T21" fmla="*/ 51 h 441"/>
                <a:gd name="T22" fmla="*/ 135 w 271"/>
                <a:gd name="T23" fmla="*/ 34 h 441"/>
                <a:gd name="T24" fmla="*/ 161 w 271"/>
                <a:gd name="T25" fmla="*/ 43 h 441"/>
                <a:gd name="T26" fmla="*/ 169 w 271"/>
                <a:gd name="T27" fmla="*/ 68 h 441"/>
                <a:gd name="T28" fmla="*/ 169 w 271"/>
                <a:gd name="T29" fmla="*/ 119 h 441"/>
                <a:gd name="T30" fmla="*/ 76 w 271"/>
                <a:gd name="T31" fmla="*/ 51 h 441"/>
                <a:gd name="T32" fmla="*/ 102 w 271"/>
                <a:gd name="T33" fmla="*/ 60 h 441"/>
                <a:gd name="T34" fmla="*/ 102 w 271"/>
                <a:gd name="T35" fmla="*/ 77 h 441"/>
                <a:gd name="T36" fmla="*/ 93 w 271"/>
                <a:gd name="T37" fmla="*/ 102 h 441"/>
                <a:gd name="T38" fmla="*/ 59 w 271"/>
                <a:gd name="T39" fmla="*/ 102 h 441"/>
                <a:gd name="T40" fmla="*/ 34 w 271"/>
                <a:gd name="T41" fmla="*/ 85 h 441"/>
                <a:gd name="T42" fmla="*/ 42 w 271"/>
                <a:gd name="T43" fmla="*/ 68 h 441"/>
                <a:gd name="T44" fmla="*/ 68 w 271"/>
                <a:gd name="T45" fmla="*/ 51 h 441"/>
                <a:gd name="T46" fmla="*/ 220 w 271"/>
                <a:gd name="T47" fmla="*/ 170 h 441"/>
                <a:gd name="T48" fmla="*/ 169 w 271"/>
                <a:gd name="T49" fmla="*/ 144 h 441"/>
                <a:gd name="T50" fmla="*/ 93 w 271"/>
                <a:gd name="T51" fmla="*/ 161 h 441"/>
                <a:gd name="T52" fmla="*/ 59 w 271"/>
                <a:gd name="T53" fmla="*/ 178 h 441"/>
                <a:gd name="T54" fmla="*/ 34 w 271"/>
                <a:gd name="T55" fmla="*/ 212 h 441"/>
                <a:gd name="T56" fmla="*/ 42 w 271"/>
                <a:gd name="T57" fmla="*/ 263 h 441"/>
                <a:gd name="T58" fmla="*/ 102 w 271"/>
                <a:gd name="T59" fmla="*/ 280 h 441"/>
                <a:gd name="T60" fmla="*/ 178 w 271"/>
                <a:gd name="T61" fmla="*/ 271 h 441"/>
                <a:gd name="T62" fmla="*/ 212 w 271"/>
                <a:gd name="T63" fmla="*/ 254 h 441"/>
                <a:gd name="T64" fmla="*/ 237 w 271"/>
                <a:gd name="T65" fmla="*/ 221 h 441"/>
                <a:gd name="T66" fmla="*/ 203 w 271"/>
                <a:gd name="T67" fmla="*/ 195 h 441"/>
                <a:gd name="T68" fmla="*/ 195 w 271"/>
                <a:gd name="T69" fmla="*/ 221 h 441"/>
                <a:gd name="T70" fmla="*/ 169 w 271"/>
                <a:gd name="T71" fmla="*/ 229 h 441"/>
                <a:gd name="T72" fmla="*/ 110 w 271"/>
                <a:gd name="T73" fmla="*/ 246 h 441"/>
                <a:gd name="T74" fmla="*/ 76 w 271"/>
                <a:gd name="T75" fmla="*/ 238 h 441"/>
                <a:gd name="T76" fmla="*/ 68 w 271"/>
                <a:gd name="T77" fmla="*/ 221 h 441"/>
                <a:gd name="T78" fmla="*/ 85 w 271"/>
                <a:gd name="T79" fmla="*/ 204 h 441"/>
                <a:gd name="T80" fmla="*/ 127 w 271"/>
                <a:gd name="T81" fmla="*/ 187 h 441"/>
                <a:gd name="T82" fmla="*/ 178 w 271"/>
                <a:gd name="T83" fmla="*/ 187 h 441"/>
                <a:gd name="T84" fmla="*/ 203 w 271"/>
                <a:gd name="T85" fmla="*/ 195 h 441"/>
                <a:gd name="T86" fmla="*/ 262 w 271"/>
                <a:gd name="T87" fmla="*/ 322 h 441"/>
                <a:gd name="T88" fmla="*/ 203 w 271"/>
                <a:gd name="T89" fmla="*/ 305 h 441"/>
                <a:gd name="T90" fmla="*/ 135 w 271"/>
                <a:gd name="T91" fmla="*/ 314 h 441"/>
                <a:gd name="T92" fmla="*/ 93 w 271"/>
                <a:gd name="T93" fmla="*/ 331 h 441"/>
                <a:gd name="T94" fmla="*/ 76 w 271"/>
                <a:gd name="T95" fmla="*/ 365 h 441"/>
                <a:gd name="T96" fmla="*/ 85 w 271"/>
                <a:gd name="T97" fmla="*/ 415 h 441"/>
                <a:gd name="T98" fmla="*/ 135 w 271"/>
                <a:gd name="T99" fmla="*/ 441 h 441"/>
                <a:gd name="T100" fmla="*/ 212 w 271"/>
                <a:gd name="T101" fmla="*/ 424 h 441"/>
                <a:gd name="T102" fmla="*/ 245 w 271"/>
                <a:gd name="T103" fmla="*/ 407 h 441"/>
                <a:gd name="T104" fmla="*/ 271 w 271"/>
                <a:gd name="T105" fmla="*/ 373 h 441"/>
                <a:gd name="T106" fmla="*/ 237 w 271"/>
                <a:gd name="T107" fmla="*/ 356 h 441"/>
                <a:gd name="T108" fmla="*/ 237 w 271"/>
                <a:gd name="T109" fmla="*/ 373 h 441"/>
                <a:gd name="T110" fmla="*/ 203 w 271"/>
                <a:gd name="T111" fmla="*/ 390 h 441"/>
                <a:gd name="T112" fmla="*/ 144 w 271"/>
                <a:gd name="T113" fmla="*/ 398 h 441"/>
                <a:gd name="T114" fmla="*/ 110 w 271"/>
                <a:gd name="T115" fmla="*/ 398 h 441"/>
                <a:gd name="T116" fmla="*/ 102 w 271"/>
                <a:gd name="T117" fmla="*/ 373 h 441"/>
                <a:gd name="T118" fmla="*/ 118 w 271"/>
                <a:gd name="T119" fmla="*/ 365 h 441"/>
                <a:gd name="T120" fmla="*/ 169 w 271"/>
                <a:gd name="T121" fmla="*/ 348 h 441"/>
                <a:gd name="T122" fmla="*/ 212 w 271"/>
                <a:gd name="T123" fmla="*/ 339 h 441"/>
                <a:gd name="T124" fmla="*/ 237 w 271"/>
                <a:gd name="T125" fmla="*/ 35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1" h="441">
                  <a:moveTo>
                    <a:pt x="169" y="119"/>
                  </a:moveTo>
                  <a:lnTo>
                    <a:pt x="186" y="102"/>
                  </a:lnTo>
                  <a:lnTo>
                    <a:pt x="195" y="94"/>
                  </a:lnTo>
                  <a:lnTo>
                    <a:pt x="203" y="68"/>
                  </a:lnTo>
                  <a:lnTo>
                    <a:pt x="203" y="51"/>
                  </a:lnTo>
                  <a:lnTo>
                    <a:pt x="186" y="26"/>
                  </a:lnTo>
                  <a:lnTo>
                    <a:pt x="169" y="9"/>
                  </a:lnTo>
                  <a:lnTo>
                    <a:pt x="135" y="0"/>
                  </a:lnTo>
                  <a:lnTo>
                    <a:pt x="85" y="0"/>
                  </a:lnTo>
                  <a:lnTo>
                    <a:pt x="42" y="17"/>
                  </a:lnTo>
                  <a:lnTo>
                    <a:pt x="17" y="43"/>
                  </a:lnTo>
                  <a:lnTo>
                    <a:pt x="0" y="68"/>
                  </a:lnTo>
                  <a:lnTo>
                    <a:pt x="0" y="94"/>
                  </a:lnTo>
                  <a:lnTo>
                    <a:pt x="8" y="119"/>
                  </a:lnTo>
                  <a:lnTo>
                    <a:pt x="34" y="136"/>
                  </a:lnTo>
                  <a:lnTo>
                    <a:pt x="51" y="144"/>
                  </a:lnTo>
                  <a:lnTo>
                    <a:pt x="85" y="136"/>
                  </a:lnTo>
                  <a:lnTo>
                    <a:pt x="110" y="127"/>
                  </a:lnTo>
                  <a:lnTo>
                    <a:pt x="127" y="111"/>
                  </a:lnTo>
                  <a:lnTo>
                    <a:pt x="135" y="94"/>
                  </a:lnTo>
                  <a:lnTo>
                    <a:pt x="135" y="68"/>
                  </a:lnTo>
                  <a:lnTo>
                    <a:pt x="127" y="51"/>
                  </a:lnTo>
                  <a:lnTo>
                    <a:pt x="110" y="34"/>
                  </a:lnTo>
                  <a:lnTo>
                    <a:pt x="135" y="34"/>
                  </a:lnTo>
                  <a:lnTo>
                    <a:pt x="152" y="43"/>
                  </a:lnTo>
                  <a:lnTo>
                    <a:pt x="161" y="43"/>
                  </a:lnTo>
                  <a:lnTo>
                    <a:pt x="169" y="60"/>
                  </a:lnTo>
                  <a:lnTo>
                    <a:pt x="169" y="68"/>
                  </a:lnTo>
                  <a:lnTo>
                    <a:pt x="152" y="85"/>
                  </a:lnTo>
                  <a:lnTo>
                    <a:pt x="169" y="119"/>
                  </a:lnTo>
                  <a:close/>
                  <a:moveTo>
                    <a:pt x="68" y="51"/>
                  </a:moveTo>
                  <a:lnTo>
                    <a:pt x="76" y="51"/>
                  </a:lnTo>
                  <a:lnTo>
                    <a:pt x="93" y="51"/>
                  </a:lnTo>
                  <a:lnTo>
                    <a:pt x="102" y="60"/>
                  </a:lnTo>
                  <a:lnTo>
                    <a:pt x="102" y="68"/>
                  </a:lnTo>
                  <a:lnTo>
                    <a:pt x="102" y="77"/>
                  </a:lnTo>
                  <a:lnTo>
                    <a:pt x="102" y="94"/>
                  </a:lnTo>
                  <a:lnTo>
                    <a:pt x="93" y="102"/>
                  </a:lnTo>
                  <a:lnTo>
                    <a:pt x="76" y="102"/>
                  </a:lnTo>
                  <a:lnTo>
                    <a:pt x="59" y="102"/>
                  </a:lnTo>
                  <a:lnTo>
                    <a:pt x="42" y="102"/>
                  </a:lnTo>
                  <a:lnTo>
                    <a:pt x="34" y="85"/>
                  </a:lnTo>
                  <a:lnTo>
                    <a:pt x="34" y="77"/>
                  </a:lnTo>
                  <a:lnTo>
                    <a:pt x="42" y="68"/>
                  </a:lnTo>
                  <a:lnTo>
                    <a:pt x="51" y="60"/>
                  </a:lnTo>
                  <a:lnTo>
                    <a:pt x="68" y="51"/>
                  </a:lnTo>
                  <a:close/>
                  <a:moveTo>
                    <a:pt x="237" y="195"/>
                  </a:moveTo>
                  <a:lnTo>
                    <a:pt x="220" y="170"/>
                  </a:lnTo>
                  <a:lnTo>
                    <a:pt x="203" y="153"/>
                  </a:lnTo>
                  <a:lnTo>
                    <a:pt x="169" y="144"/>
                  </a:lnTo>
                  <a:lnTo>
                    <a:pt x="118" y="153"/>
                  </a:lnTo>
                  <a:lnTo>
                    <a:pt x="93" y="161"/>
                  </a:lnTo>
                  <a:lnTo>
                    <a:pt x="76" y="170"/>
                  </a:lnTo>
                  <a:lnTo>
                    <a:pt x="59" y="178"/>
                  </a:lnTo>
                  <a:lnTo>
                    <a:pt x="42" y="187"/>
                  </a:lnTo>
                  <a:lnTo>
                    <a:pt x="34" y="212"/>
                  </a:lnTo>
                  <a:lnTo>
                    <a:pt x="34" y="238"/>
                  </a:lnTo>
                  <a:lnTo>
                    <a:pt x="42" y="263"/>
                  </a:lnTo>
                  <a:lnTo>
                    <a:pt x="68" y="280"/>
                  </a:lnTo>
                  <a:lnTo>
                    <a:pt x="102" y="280"/>
                  </a:lnTo>
                  <a:lnTo>
                    <a:pt x="152" y="280"/>
                  </a:lnTo>
                  <a:lnTo>
                    <a:pt x="178" y="271"/>
                  </a:lnTo>
                  <a:lnTo>
                    <a:pt x="195" y="263"/>
                  </a:lnTo>
                  <a:lnTo>
                    <a:pt x="212" y="254"/>
                  </a:lnTo>
                  <a:lnTo>
                    <a:pt x="220" y="238"/>
                  </a:lnTo>
                  <a:lnTo>
                    <a:pt x="237" y="221"/>
                  </a:lnTo>
                  <a:lnTo>
                    <a:pt x="237" y="195"/>
                  </a:lnTo>
                  <a:close/>
                  <a:moveTo>
                    <a:pt x="203" y="195"/>
                  </a:moveTo>
                  <a:lnTo>
                    <a:pt x="203" y="212"/>
                  </a:lnTo>
                  <a:lnTo>
                    <a:pt x="195" y="221"/>
                  </a:lnTo>
                  <a:lnTo>
                    <a:pt x="186" y="221"/>
                  </a:lnTo>
                  <a:lnTo>
                    <a:pt x="169" y="229"/>
                  </a:lnTo>
                  <a:lnTo>
                    <a:pt x="135" y="238"/>
                  </a:lnTo>
                  <a:lnTo>
                    <a:pt x="110" y="246"/>
                  </a:lnTo>
                  <a:lnTo>
                    <a:pt x="93" y="246"/>
                  </a:lnTo>
                  <a:lnTo>
                    <a:pt x="76" y="238"/>
                  </a:lnTo>
                  <a:lnTo>
                    <a:pt x="68" y="229"/>
                  </a:lnTo>
                  <a:lnTo>
                    <a:pt x="68" y="221"/>
                  </a:lnTo>
                  <a:lnTo>
                    <a:pt x="76" y="212"/>
                  </a:lnTo>
                  <a:lnTo>
                    <a:pt x="85" y="204"/>
                  </a:lnTo>
                  <a:lnTo>
                    <a:pt x="102" y="195"/>
                  </a:lnTo>
                  <a:lnTo>
                    <a:pt x="127" y="187"/>
                  </a:lnTo>
                  <a:lnTo>
                    <a:pt x="161" y="187"/>
                  </a:lnTo>
                  <a:lnTo>
                    <a:pt x="178" y="187"/>
                  </a:lnTo>
                  <a:lnTo>
                    <a:pt x="195" y="187"/>
                  </a:lnTo>
                  <a:lnTo>
                    <a:pt x="203" y="195"/>
                  </a:lnTo>
                  <a:close/>
                  <a:moveTo>
                    <a:pt x="271" y="348"/>
                  </a:moveTo>
                  <a:lnTo>
                    <a:pt x="262" y="322"/>
                  </a:lnTo>
                  <a:lnTo>
                    <a:pt x="237" y="305"/>
                  </a:lnTo>
                  <a:lnTo>
                    <a:pt x="203" y="305"/>
                  </a:lnTo>
                  <a:lnTo>
                    <a:pt x="161" y="305"/>
                  </a:lnTo>
                  <a:lnTo>
                    <a:pt x="135" y="314"/>
                  </a:lnTo>
                  <a:lnTo>
                    <a:pt x="110" y="322"/>
                  </a:lnTo>
                  <a:lnTo>
                    <a:pt x="93" y="331"/>
                  </a:lnTo>
                  <a:lnTo>
                    <a:pt x="85" y="339"/>
                  </a:lnTo>
                  <a:lnTo>
                    <a:pt x="76" y="365"/>
                  </a:lnTo>
                  <a:lnTo>
                    <a:pt x="76" y="390"/>
                  </a:lnTo>
                  <a:lnTo>
                    <a:pt x="85" y="415"/>
                  </a:lnTo>
                  <a:lnTo>
                    <a:pt x="102" y="432"/>
                  </a:lnTo>
                  <a:lnTo>
                    <a:pt x="135" y="441"/>
                  </a:lnTo>
                  <a:lnTo>
                    <a:pt x="186" y="432"/>
                  </a:lnTo>
                  <a:lnTo>
                    <a:pt x="212" y="424"/>
                  </a:lnTo>
                  <a:lnTo>
                    <a:pt x="229" y="415"/>
                  </a:lnTo>
                  <a:lnTo>
                    <a:pt x="245" y="407"/>
                  </a:lnTo>
                  <a:lnTo>
                    <a:pt x="262" y="398"/>
                  </a:lnTo>
                  <a:lnTo>
                    <a:pt x="271" y="373"/>
                  </a:lnTo>
                  <a:lnTo>
                    <a:pt x="271" y="348"/>
                  </a:lnTo>
                  <a:close/>
                  <a:moveTo>
                    <a:pt x="237" y="356"/>
                  </a:moveTo>
                  <a:lnTo>
                    <a:pt x="237" y="365"/>
                  </a:lnTo>
                  <a:lnTo>
                    <a:pt x="237" y="373"/>
                  </a:lnTo>
                  <a:lnTo>
                    <a:pt x="220" y="381"/>
                  </a:lnTo>
                  <a:lnTo>
                    <a:pt x="203" y="390"/>
                  </a:lnTo>
                  <a:lnTo>
                    <a:pt x="178" y="398"/>
                  </a:lnTo>
                  <a:lnTo>
                    <a:pt x="144" y="398"/>
                  </a:lnTo>
                  <a:lnTo>
                    <a:pt x="127" y="398"/>
                  </a:lnTo>
                  <a:lnTo>
                    <a:pt x="110" y="398"/>
                  </a:lnTo>
                  <a:lnTo>
                    <a:pt x="102" y="390"/>
                  </a:lnTo>
                  <a:lnTo>
                    <a:pt x="102" y="373"/>
                  </a:lnTo>
                  <a:lnTo>
                    <a:pt x="110" y="365"/>
                  </a:lnTo>
                  <a:lnTo>
                    <a:pt x="118" y="365"/>
                  </a:lnTo>
                  <a:lnTo>
                    <a:pt x="135" y="356"/>
                  </a:lnTo>
                  <a:lnTo>
                    <a:pt x="169" y="348"/>
                  </a:lnTo>
                  <a:lnTo>
                    <a:pt x="195" y="339"/>
                  </a:lnTo>
                  <a:lnTo>
                    <a:pt x="212" y="339"/>
                  </a:lnTo>
                  <a:lnTo>
                    <a:pt x="237" y="348"/>
                  </a:lnTo>
                  <a:lnTo>
                    <a:pt x="237" y="356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5" name="Rectangle 361">
              <a:extLst>
                <a:ext uri="{FF2B5EF4-FFF2-40B4-BE49-F238E27FC236}">
                  <a16:creationId xmlns:a16="http://schemas.microsoft.com/office/drawing/2014/main" id="{BDE6F7D6-69CF-44ED-BA97-98D25B92BB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20000">
              <a:off x="2156" y="6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6" name="Rectangle 362">
              <a:extLst>
                <a:ext uri="{FF2B5EF4-FFF2-40B4-BE49-F238E27FC236}">
                  <a16:creationId xmlns:a16="http://schemas.microsoft.com/office/drawing/2014/main" id="{1B706326-7974-4732-8EE1-DE6789DF5F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20000">
              <a:off x="2163" y="9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7" name="Rectangle 363">
              <a:extLst>
                <a:ext uri="{FF2B5EF4-FFF2-40B4-BE49-F238E27FC236}">
                  <a16:creationId xmlns:a16="http://schemas.microsoft.com/office/drawing/2014/main" id="{93B343EB-9E6E-424C-8F40-12986BDBE2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20000">
              <a:off x="2166" y="11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8" name="Freeform 364">
              <a:extLst>
                <a:ext uri="{FF2B5EF4-FFF2-40B4-BE49-F238E27FC236}">
                  <a16:creationId xmlns:a16="http://schemas.microsoft.com/office/drawing/2014/main" id="{3D18C4C2-0F0F-4CF1-9FC7-219E6FD15F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3" y="2835"/>
              <a:ext cx="52" cy="77"/>
            </a:xfrm>
            <a:custGeom>
              <a:avLst/>
              <a:gdLst>
                <a:gd name="T0" fmla="*/ 153 w 297"/>
                <a:gd name="T1" fmla="*/ 440 h 440"/>
                <a:gd name="T2" fmla="*/ 187 w 297"/>
                <a:gd name="T3" fmla="*/ 415 h 440"/>
                <a:gd name="T4" fmla="*/ 203 w 297"/>
                <a:gd name="T5" fmla="*/ 364 h 440"/>
                <a:gd name="T6" fmla="*/ 178 w 297"/>
                <a:gd name="T7" fmla="*/ 321 h 440"/>
                <a:gd name="T8" fmla="*/ 127 w 297"/>
                <a:gd name="T9" fmla="*/ 304 h 440"/>
                <a:gd name="T10" fmla="*/ 85 w 297"/>
                <a:gd name="T11" fmla="*/ 321 h 440"/>
                <a:gd name="T12" fmla="*/ 68 w 297"/>
                <a:gd name="T13" fmla="*/ 372 h 440"/>
                <a:gd name="T14" fmla="*/ 60 w 297"/>
                <a:gd name="T15" fmla="*/ 288 h 440"/>
                <a:gd name="T16" fmla="*/ 0 w 297"/>
                <a:gd name="T17" fmla="*/ 372 h 440"/>
                <a:gd name="T18" fmla="*/ 102 w 297"/>
                <a:gd name="T19" fmla="*/ 398 h 440"/>
                <a:gd name="T20" fmla="*/ 102 w 297"/>
                <a:gd name="T21" fmla="*/ 364 h 440"/>
                <a:gd name="T22" fmla="*/ 127 w 297"/>
                <a:gd name="T23" fmla="*/ 347 h 440"/>
                <a:gd name="T24" fmla="*/ 161 w 297"/>
                <a:gd name="T25" fmla="*/ 355 h 440"/>
                <a:gd name="T26" fmla="*/ 170 w 297"/>
                <a:gd name="T27" fmla="*/ 372 h 440"/>
                <a:gd name="T28" fmla="*/ 161 w 297"/>
                <a:gd name="T29" fmla="*/ 398 h 440"/>
                <a:gd name="T30" fmla="*/ 136 w 297"/>
                <a:gd name="T31" fmla="*/ 406 h 440"/>
                <a:gd name="T32" fmla="*/ 51 w 297"/>
                <a:gd name="T33" fmla="*/ 194 h 440"/>
                <a:gd name="T34" fmla="*/ 60 w 297"/>
                <a:gd name="T35" fmla="*/ 237 h 440"/>
                <a:gd name="T36" fmla="*/ 85 w 297"/>
                <a:gd name="T37" fmla="*/ 262 h 440"/>
                <a:gd name="T38" fmla="*/ 127 w 297"/>
                <a:gd name="T39" fmla="*/ 279 h 440"/>
                <a:gd name="T40" fmla="*/ 212 w 297"/>
                <a:gd name="T41" fmla="*/ 288 h 440"/>
                <a:gd name="T42" fmla="*/ 246 w 297"/>
                <a:gd name="T43" fmla="*/ 254 h 440"/>
                <a:gd name="T44" fmla="*/ 237 w 297"/>
                <a:gd name="T45" fmla="*/ 203 h 440"/>
                <a:gd name="T46" fmla="*/ 212 w 297"/>
                <a:gd name="T47" fmla="*/ 177 h 440"/>
                <a:gd name="T48" fmla="*/ 170 w 297"/>
                <a:gd name="T49" fmla="*/ 161 h 440"/>
                <a:gd name="T50" fmla="*/ 85 w 297"/>
                <a:gd name="T51" fmla="*/ 152 h 440"/>
                <a:gd name="T52" fmla="*/ 51 w 297"/>
                <a:gd name="T53" fmla="*/ 194 h 440"/>
                <a:gd name="T54" fmla="*/ 93 w 297"/>
                <a:gd name="T55" fmla="*/ 186 h 440"/>
                <a:gd name="T56" fmla="*/ 127 w 297"/>
                <a:gd name="T57" fmla="*/ 186 h 440"/>
                <a:gd name="T58" fmla="*/ 187 w 297"/>
                <a:gd name="T59" fmla="*/ 211 h 440"/>
                <a:gd name="T60" fmla="*/ 212 w 297"/>
                <a:gd name="T61" fmla="*/ 228 h 440"/>
                <a:gd name="T62" fmla="*/ 212 w 297"/>
                <a:gd name="T63" fmla="*/ 254 h 440"/>
                <a:gd name="T64" fmla="*/ 187 w 297"/>
                <a:gd name="T65" fmla="*/ 254 h 440"/>
                <a:gd name="T66" fmla="*/ 144 w 297"/>
                <a:gd name="T67" fmla="*/ 245 h 440"/>
                <a:gd name="T68" fmla="*/ 93 w 297"/>
                <a:gd name="T69" fmla="*/ 228 h 440"/>
                <a:gd name="T70" fmla="*/ 85 w 297"/>
                <a:gd name="T71" fmla="*/ 203 h 440"/>
                <a:gd name="T72" fmla="*/ 93 w 297"/>
                <a:gd name="T73" fmla="*/ 67 h 440"/>
                <a:gd name="T74" fmla="*/ 119 w 297"/>
                <a:gd name="T75" fmla="*/ 101 h 440"/>
                <a:gd name="T76" fmla="*/ 153 w 297"/>
                <a:gd name="T77" fmla="*/ 118 h 440"/>
                <a:gd name="T78" fmla="*/ 220 w 297"/>
                <a:gd name="T79" fmla="*/ 144 h 440"/>
                <a:gd name="T80" fmla="*/ 280 w 297"/>
                <a:gd name="T81" fmla="*/ 127 h 440"/>
                <a:gd name="T82" fmla="*/ 297 w 297"/>
                <a:gd name="T83" fmla="*/ 76 h 440"/>
                <a:gd name="T84" fmla="*/ 280 w 297"/>
                <a:gd name="T85" fmla="*/ 34 h 440"/>
                <a:gd name="T86" fmla="*/ 237 w 297"/>
                <a:gd name="T87" fmla="*/ 17 h 440"/>
                <a:gd name="T88" fmla="*/ 170 w 297"/>
                <a:gd name="T89" fmla="*/ 0 h 440"/>
                <a:gd name="T90" fmla="*/ 110 w 297"/>
                <a:gd name="T91" fmla="*/ 17 h 440"/>
                <a:gd name="T92" fmla="*/ 127 w 297"/>
                <a:gd name="T93" fmla="*/ 51 h 440"/>
                <a:gd name="T94" fmla="*/ 153 w 297"/>
                <a:gd name="T95" fmla="*/ 34 h 440"/>
                <a:gd name="T96" fmla="*/ 203 w 297"/>
                <a:gd name="T97" fmla="*/ 42 h 440"/>
                <a:gd name="T98" fmla="*/ 246 w 297"/>
                <a:gd name="T99" fmla="*/ 67 h 440"/>
                <a:gd name="T100" fmla="*/ 263 w 297"/>
                <a:gd name="T101" fmla="*/ 93 h 440"/>
                <a:gd name="T102" fmla="*/ 246 w 297"/>
                <a:gd name="T103" fmla="*/ 101 h 440"/>
                <a:gd name="T104" fmla="*/ 220 w 297"/>
                <a:gd name="T105" fmla="*/ 101 h 440"/>
                <a:gd name="T106" fmla="*/ 161 w 297"/>
                <a:gd name="T107" fmla="*/ 84 h 440"/>
                <a:gd name="T108" fmla="*/ 127 w 297"/>
                <a:gd name="T109" fmla="*/ 5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7" h="440">
                  <a:moveTo>
                    <a:pt x="127" y="440"/>
                  </a:moveTo>
                  <a:lnTo>
                    <a:pt x="153" y="440"/>
                  </a:lnTo>
                  <a:lnTo>
                    <a:pt x="170" y="431"/>
                  </a:lnTo>
                  <a:lnTo>
                    <a:pt x="187" y="415"/>
                  </a:lnTo>
                  <a:lnTo>
                    <a:pt x="203" y="398"/>
                  </a:lnTo>
                  <a:lnTo>
                    <a:pt x="203" y="364"/>
                  </a:lnTo>
                  <a:lnTo>
                    <a:pt x="195" y="338"/>
                  </a:lnTo>
                  <a:lnTo>
                    <a:pt x="178" y="321"/>
                  </a:lnTo>
                  <a:lnTo>
                    <a:pt x="153" y="304"/>
                  </a:lnTo>
                  <a:lnTo>
                    <a:pt x="127" y="304"/>
                  </a:lnTo>
                  <a:lnTo>
                    <a:pt x="102" y="313"/>
                  </a:lnTo>
                  <a:lnTo>
                    <a:pt x="85" y="321"/>
                  </a:lnTo>
                  <a:lnTo>
                    <a:pt x="68" y="347"/>
                  </a:lnTo>
                  <a:lnTo>
                    <a:pt x="68" y="372"/>
                  </a:lnTo>
                  <a:lnTo>
                    <a:pt x="43" y="355"/>
                  </a:lnTo>
                  <a:lnTo>
                    <a:pt x="60" y="288"/>
                  </a:lnTo>
                  <a:lnTo>
                    <a:pt x="26" y="279"/>
                  </a:lnTo>
                  <a:lnTo>
                    <a:pt x="0" y="372"/>
                  </a:lnTo>
                  <a:lnTo>
                    <a:pt x="93" y="423"/>
                  </a:lnTo>
                  <a:lnTo>
                    <a:pt x="102" y="398"/>
                  </a:lnTo>
                  <a:lnTo>
                    <a:pt x="102" y="381"/>
                  </a:lnTo>
                  <a:lnTo>
                    <a:pt x="102" y="364"/>
                  </a:lnTo>
                  <a:lnTo>
                    <a:pt x="110" y="347"/>
                  </a:lnTo>
                  <a:lnTo>
                    <a:pt x="127" y="347"/>
                  </a:lnTo>
                  <a:lnTo>
                    <a:pt x="144" y="347"/>
                  </a:lnTo>
                  <a:lnTo>
                    <a:pt x="161" y="355"/>
                  </a:lnTo>
                  <a:lnTo>
                    <a:pt x="170" y="364"/>
                  </a:lnTo>
                  <a:lnTo>
                    <a:pt x="170" y="372"/>
                  </a:lnTo>
                  <a:lnTo>
                    <a:pt x="170" y="381"/>
                  </a:lnTo>
                  <a:lnTo>
                    <a:pt x="161" y="398"/>
                  </a:lnTo>
                  <a:lnTo>
                    <a:pt x="153" y="406"/>
                  </a:lnTo>
                  <a:lnTo>
                    <a:pt x="136" y="406"/>
                  </a:lnTo>
                  <a:lnTo>
                    <a:pt x="127" y="440"/>
                  </a:lnTo>
                  <a:close/>
                  <a:moveTo>
                    <a:pt x="51" y="194"/>
                  </a:moveTo>
                  <a:lnTo>
                    <a:pt x="51" y="220"/>
                  </a:lnTo>
                  <a:lnTo>
                    <a:pt x="60" y="237"/>
                  </a:lnTo>
                  <a:lnTo>
                    <a:pt x="68" y="254"/>
                  </a:lnTo>
                  <a:lnTo>
                    <a:pt x="85" y="262"/>
                  </a:lnTo>
                  <a:lnTo>
                    <a:pt x="102" y="271"/>
                  </a:lnTo>
                  <a:lnTo>
                    <a:pt x="127" y="279"/>
                  </a:lnTo>
                  <a:lnTo>
                    <a:pt x="178" y="296"/>
                  </a:lnTo>
                  <a:lnTo>
                    <a:pt x="212" y="288"/>
                  </a:lnTo>
                  <a:lnTo>
                    <a:pt x="237" y="279"/>
                  </a:lnTo>
                  <a:lnTo>
                    <a:pt x="246" y="254"/>
                  </a:lnTo>
                  <a:lnTo>
                    <a:pt x="246" y="228"/>
                  </a:lnTo>
                  <a:lnTo>
                    <a:pt x="237" y="203"/>
                  </a:lnTo>
                  <a:lnTo>
                    <a:pt x="229" y="186"/>
                  </a:lnTo>
                  <a:lnTo>
                    <a:pt x="212" y="177"/>
                  </a:lnTo>
                  <a:lnTo>
                    <a:pt x="195" y="169"/>
                  </a:lnTo>
                  <a:lnTo>
                    <a:pt x="170" y="161"/>
                  </a:lnTo>
                  <a:lnTo>
                    <a:pt x="119" y="152"/>
                  </a:lnTo>
                  <a:lnTo>
                    <a:pt x="85" y="152"/>
                  </a:lnTo>
                  <a:lnTo>
                    <a:pt x="68" y="169"/>
                  </a:lnTo>
                  <a:lnTo>
                    <a:pt x="51" y="194"/>
                  </a:lnTo>
                  <a:close/>
                  <a:moveTo>
                    <a:pt x="85" y="203"/>
                  </a:moveTo>
                  <a:lnTo>
                    <a:pt x="93" y="186"/>
                  </a:lnTo>
                  <a:lnTo>
                    <a:pt x="110" y="186"/>
                  </a:lnTo>
                  <a:lnTo>
                    <a:pt x="127" y="186"/>
                  </a:lnTo>
                  <a:lnTo>
                    <a:pt x="153" y="194"/>
                  </a:lnTo>
                  <a:lnTo>
                    <a:pt x="187" y="211"/>
                  </a:lnTo>
                  <a:lnTo>
                    <a:pt x="203" y="220"/>
                  </a:lnTo>
                  <a:lnTo>
                    <a:pt x="212" y="228"/>
                  </a:lnTo>
                  <a:lnTo>
                    <a:pt x="220" y="245"/>
                  </a:lnTo>
                  <a:lnTo>
                    <a:pt x="212" y="254"/>
                  </a:lnTo>
                  <a:lnTo>
                    <a:pt x="203" y="254"/>
                  </a:lnTo>
                  <a:lnTo>
                    <a:pt x="187" y="254"/>
                  </a:lnTo>
                  <a:lnTo>
                    <a:pt x="170" y="254"/>
                  </a:lnTo>
                  <a:lnTo>
                    <a:pt x="144" y="245"/>
                  </a:lnTo>
                  <a:lnTo>
                    <a:pt x="110" y="237"/>
                  </a:lnTo>
                  <a:lnTo>
                    <a:pt x="93" y="228"/>
                  </a:lnTo>
                  <a:lnTo>
                    <a:pt x="85" y="211"/>
                  </a:lnTo>
                  <a:lnTo>
                    <a:pt x="85" y="203"/>
                  </a:lnTo>
                  <a:close/>
                  <a:moveTo>
                    <a:pt x="102" y="42"/>
                  </a:moveTo>
                  <a:lnTo>
                    <a:pt x="93" y="67"/>
                  </a:lnTo>
                  <a:lnTo>
                    <a:pt x="102" y="84"/>
                  </a:lnTo>
                  <a:lnTo>
                    <a:pt x="119" y="101"/>
                  </a:lnTo>
                  <a:lnTo>
                    <a:pt x="127" y="110"/>
                  </a:lnTo>
                  <a:lnTo>
                    <a:pt x="153" y="118"/>
                  </a:lnTo>
                  <a:lnTo>
                    <a:pt x="178" y="127"/>
                  </a:lnTo>
                  <a:lnTo>
                    <a:pt x="220" y="144"/>
                  </a:lnTo>
                  <a:lnTo>
                    <a:pt x="254" y="135"/>
                  </a:lnTo>
                  <a:lnTo>
                    <a:pt x="280" y="127"/>
                  </a:lnTo>
                  <a:lnTo>
                    <a:pt x="297" y="101"/>
                  </a:lnTo>
                  <a:lnTo>
                    <a:pt x="297" y="76"/>
                  </a:lnTo>
                  <a:lnTo>
                    <a:pt x="288" y="51"/>
                  </a:lnTo>
                  <a:lnTo>
                    <a:pt x="280" y="34"/>
                  </a:lnTo>
                  <a:lnTo>
                    <a:pt x="263" y="25"/>
                  </a:lnTo>
                  <a:lnTo>
                    <a:pt x="237" y="17"/>
                  </a:lnTo>
                  <a:lnTo>
                    <a:pt x="212" y="8"/>
                  </a:lnTo>
                  <a:lnTo>
                    <a:pt x="170" y="0"/>
                  </a:lnTo>
                  <a:lnTo>
                    <a:pt x="136" y="0"/>
                  </a:lnTo>
                  <a:lnTo>
                    <a:pt x="110" y="17"/>
                  </a:lnTo>
                  <a:lnTo>
                    <a:pt x="102" y="42"/>
                  </a:lnTo>
                  <a:close/>
                  <a:moveTo>
                    <a:pt x="127" y="51"/>
                  </a:moveTo>
                  <a:lnTo>
                    <a:pt x="136" y="34"/>
                  </a:lnTo>
                  <a:lnTo>
                    <a:pt x="153" y="34"/>
                  </a:lnTo>
                  <a:lnTo>
                    <a:pt x="178" y="34"/>
                  </a:lnTo>
                  <a:lnTo>
                    <a:pt x="203" y="42"/>
                  </a:lnTo>
                  <a:lnTo>
                    <a:pt x="229" y="59"/>
                  </a:lnTo>
                  <a:lnTo>
                    <a:pt x="246" y="67"/>
                  </a:lnTo>
                  <a:lnTo>
                    <a:pt x="263" y="76"/>
                  </a:lnTo>
                  <a:lnTo>
                    <a:pt x="263" y="93"/>
                  </a:lnTo>
                  <a:lnTo>
                    <a:pt x="254" y="101"/>
                  </a:lnTo>
                  <a:lnTo>
                    <a:pt x="246" y="101"/>
                  </a:lnTo>
                  <a:lnTo>
                    <a:pt x="237" y="101"/>
                  </a:lnTo>
                  <a:lnTo>
                    <a:pt x="220" y="101"/>
                  </a:lnTo>
                  <a:lnTo>
                    <a:pt x="187" y="93"/>
                  </a:lnTo>
                  <a:lnTo>
                    <a:pt x="161" y="84"/>
                  </a:lnTo>
                  <a:lnTo>
                    <a:pt x="144" y="76"/>
                  </a:lnTo>
                  <a:lnTo>
                    <a:pt x="127" y="59"/>
                  </a:lnTo>
                  <a:lnTo>
                    <a:pt x="127" y="51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9" name="Rectangle 365">
              <a:extLst>
                <a:ext uri="{FF2B5EF4-FFF2-40B4-BE49-F238E27FC236}">
                  <a16:creationId xmlns:a16="http://schemas.microsoft.com/office/drawing/2014/main" id="{950DE6CC-D632-4641-83B3-F4ED2AF3EC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2506" y="285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0" name="Rectangle 366">
              <a:extLst>
                <a:ext uri="{FF2B5EF4-FFF2-40B4-BE49-F238E27FC236}">
                  <a16:creationId xmlns:a16="http://schemas.microsoft.com/office/drawing/2014/main" id="{9E268B59-95D5-4F47-A47E-80E27AC20F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2516" y="282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" name="Rectangle 367">
              <a:extLst>
                <a:ext uri="{FF2B5EF4-FFF2-40B4-BE49-F238E27FC236}">
                  <a16:creationId xmlns:a16="http://schemas.microsoft.com/office/drawing/2014/main" id="{4A85D13A-0DFF-4840-95F2-07B5CB481E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2523" y="280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2" name="Freeform 368">
              <a:extLst>
                <a:ext uri="{FF2B5EF4-FFF2-40B4-BE49-F238E27FC236}">
                  <a16:creationId xmlns:a16="http://schemas.microsoft.com/office/drawing/2014/main" id="{055F431D-6D63-4E96-9A76-4057CC3730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352"/>
              <a:ext cx="80" cy="47"/>
            </a:xfrm>
            <a:custGeom>
              <a:avLst/>
              <a:gdLst>
                <a:gd name="T0" fmla="*/ 93 w 457"/>
                <a:gd name="T1" fmla="*/ 102 h 271"/>
                <a:gd name="T2" fmla="*/ 68 w 457"/>
                <a:gd name="T3" fmla="*/ 186 h 271"/>
                <a:gd name="T4" fmla="*/ 68 w 457"/>
                <a:gd name="T5" fmla="*/ 271 h 271"/>
                <a:gd name="T6" fmla="*/ 102 w 457"/>
                <a:gd name="T7" fmla="*/ 237 h 271"/>
                <a:gd name="T8" fmla="*/ 110 w 457"/>
                <a:gd name="T9" fmla="*/ 135 h 271"/>
                <a:gd name="T10" fmla="*/ 136 w 457"/>
                <a:gd name="T11" fmla="*/ 85 h 271"/>
                <a:gd name="T12" fmla="*/ 0 w 457"/>
                <a:gd name="T13" fmla="*/ 85 h 271"/>
                <a:gd name="T14" fmla="*/ 178 w 457"/>
                <a:gd name="T15" fmla="*/ 195 h 271"/>
                <a:gd name="T16" fmla="*/ 212 w 457"/>
                <a:gd name="T17" fmla="*/ 229 h 271"/>
                <a:gd name="T18" fmla="*/ 254 w 457"/>
                <a:gd name="T19" fmla="*/ 237 h 271"/>
                <a:gd name="T20" fmla="*/ 305 w 457"/>
                <a:gd name="T21" fmla="*/ 203 h 271"/>
                <a:gd name="T22" fmla="*/ 305 w 457"/>
                <a:gd name="T23" fmla="*/ 152 h 271"/>
                <a:gd name="T24" fmla="*/ 280 w 457"/>
                <a:gd name="T25" fmla="*/ 110 h 271"/>
                <a:gd name="T26" fmla="*/ 229 w 457"/>
                <a:gd name="T27" fmla="*/ 102 h 271"/>
                <a:gd name="T28" fmla="*/ 204 w 457"/>
                <a:gd name="T29" fmla="*/ 76 h 271"/>
                <a:gd name="T30" fmla="*/ 271 w 457"/>
                <a:gd name="T31" fmla="*/ 25 h 271"/>
                <a:gd name="T32" fmla="*/ 178 w 457"/>
                <a:gd name="T33" fmla="*/ 152 h 271"/>
                <a:gd name="T34" fmla="*/ 220 w 457"/>
                <a:gd name="T35" fmla="*/ 144 h 271"/>
                <a:gd name="T36" fmla="*/ 246 w 457"/>
                <a:gd name="T37" fmla="*/ 135 h 271"/>
                <a:gd name="T38" fmla="*/ 263 w 457"/>
                <a:gd name="T39" fmla="*/ 144 h 271"/>
                <a:gd name="T40" fmla="*/ 271 w 457"/>
                <a:gd name="T41" fmla="*/ 178 h 271"/>
                <a:gd name="T42" fmla="*/ 263 w 457"/>
                <a:gd name="T43" fmla="*/ 203 h 271"/>
                <a:gd name="T44" fmla="*/ 237 w 457"/>
                <a:gd name="T45" fmla="*/ 203 h 271"/>
                <a:gd name="T46" fmla="*/ 212 w 457"/>
                <a:gd name="T47" fmla="*/ 186 h 271"/>
                <a:gd name="T48" fmla="*/ 364 w 457"/>
                <a:gd name="T49" fmla="*/ 0 h 271"/>
                <a:gd name="T50" fmla="*/ 331 w 457"/>
                <a:gd name="T51" fmla="*/ 34 h 271"/>
                <a:gd name="T52" fmla="*/ 322 w 457"/>
                <a:gd name="T53" fmla="*/ 110 h 271"/>
                <a:gd name="T54" fmla="*/ 339 w 457"/>
                <a:gd name="T55" fmla="*/ 161 h 271"/>
                <a:gd name="T56" fmla="*/ 356 w 457"/>
                <a:gd name="T57" fmla="*/ 186 h 271"/>
                <a:gd name="T58" fmla="*/ 407 w 457"/>
                <a:gd name="T59" fmla="*/ 203 h 271"/>
                <a:gd name="T60" fmla="*/ 449 w 457"/>
                <a:gd name="T61" fmla="*/ 169 h 271"/>
                <a:gd name="T62" fmla="*/ 449 w 457"/>
                <a:gd name="T63" fmla="*/ 85 h 271"/>
                <a:gd name="T64" fmla="*/ 432 w 457"/>
                <a:gd name="T65" fmla="*/ 42 h 271"/>
                <a:gd name="T66" fmla="*/ 415 w 457"/>
                <a:gd name="T67" fmla="*/ 8 h 271"/>
                <a:gd name="T68" fmla="*/ 364 w 457"/>
                <a:gd name="T69" fmla="*/ 0 h 271"/>
                <a:gd name="T70" fmla="*/ 390 w 457"/>
                <a:gd name="T71" fmla="*/ 34 h 271"/>
                <a:gd name="T72" fmla="*/ 398 w 457"/>
                <a:gd name="T73" fmla="*/ 51 h 271"/>
                <a:gd name="T74" fmla="*/ 415 w 457"/>
                <a:gd name="T75" fmla="*/ 93 h 271"/>
                <a:gd name="T76" fmla="*/ 415 w 457"/>
                <a:gd name="T77" fmla="*/ 144 h 271"/>
                <a:gd name="T78" fmla="*/ 407 w 457"/>
                <a:gd name="T79" fmla="*/ 169 h 271"/>
                <a:gd name="T80" fmla="*/ 381 w 457"/>
                <a:gd name="T81" fmla="*/ 161 h 271"/>
                <a:gd name="T82" fmla="*/ 373 w 457"/>
                <a:gd name="T83" fmla="*/ 135 h 271"/>
                <a:gd name="T84" fmla="*/ 356 w 457"/>
                <a:gd name="T85" fmla="*/ 76 h 271"/>
                <a:gd name="T86" fmla="*/ 364 w 457"/>
                <a:gd name="T87" fmla="*/ 4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7" h="271">
                  <a:moveTo>
                    <a:pt x="9" y="118"/>
                  </a:moveTo>
                  <a:lnTo>
                    <a:pt x="93" y="102"/>
                  </a:lnTo>
                  <a:lnTo>
                    <a:pt x="77" y="144"/>
                  </a:lnTo>
                  <a:lnTo>
                    <a:pt x="68" y="186"/>
                  </a:lnTo>
                  <a:lnTo>
                    <a:pt x="60" y="229"/>
                  </a:lnTo>
                  <a:lnTo>
                    <a:pt x="68" y="271"/>
                  </a:lnTo>
                  <a:lnTo>
                    <a:pt x="102" y="262"/>
                  </a:lnTo>
                  <a:lnTo>
                    <a:pt x="102" y="237"/>
                  </a:lnTo>
                  <a:lnTo>
                    <a:pt x="102" y="203"/>
                  </a:lnTo>
                  <a:lnTo>
                    <a:pt x="110" y="135"/>
                  </a:lnTo>
                  <a:lnTo>
                    <a:pt x="119" y="110"/>
                  </a:lnTo>
                  <a:lnTo>
                    <a:pt x="136" y="85"/>
                  </a:lnTo>
                  <a:lnTo>
                    <a:pt x="127" y="59"/>
                  </a:lnTo>
                  <a:lnTo>
                    <a:pt x="0" y="85"/>
                  </a:lnTo>
                  <a:lnTo>
                    <a:pt x="9" y="118"/>
                  </a:lnTo>
                  <a:close/>
                  <a:moveTo>
                    <a:pt x="178" y="195"/>
                  </a:moveTo>
                  <a:lnTo>
                    <a:pt x="187" y="220"/>
                  </a:lnTo>
                  <a:lnTo>
                    <a:pt x="212" y="229"/>
                  </a:lnTo>
                  <a:lnTo>
                    <a:pt x="229" y="237"/>
                  </a:lnTo>
                  <a:lnTo>
                    <a:pt x="254" y="237"/>
                  </a:lnTo>
                  <a:lnTo>
                    <a:pt x="280" y="220"/>
                  </a:lnTo>
                  <a:lnTo>
                    <a:pt x="305" y="203"/>
                  </a:lnTo>
                  <a:lnTo>
                    <a:pt x="305" y="178"/>
                  </a:lnTo>
                  <a:lnTo>
                    <a:pt x="305" y="152"/>
                  </a:lnTo>
                  <a:lnTo>
                    <a:pt x="297" y="127"/>
                  </a:lnTo>
                  <a:lnTo>
                    <a:pt x="280" y="110"/>
                  </a:lnTo>
                  <a:lnTo>
                    <a:pt x="254" y="102"/>
                  </a:lnTo>
                  <a:lnTo>
                    <a:pt x="229" y="102"/>
                  </a:lnTo>
                  <a:lnTo>
                    <a:pt x="212" y="110"/>
                  </a:lnTo>
                  <a:lnTo>
                    <a:pt x="204" y="76"/>
                  </a:lnTo>
                  <a:lnTo>
                    <a:pt x="280" y="68"/>
                  </a:lnTo>
                  <a:lnTo>
                    <a:pt x="271" y="25"/>
                  </a:lnTo>
                  <a:lnTo>
                    <a:pt x="170" y="51"/>
                  </a:lnTo>
                  <a:lnTo>
                    <a:pt x="178" y="152"/>
                  </a:lnTo>
                  <a:lnTo>
                    <a:pt x="204" y="152"/>
                  </a:lnTo>
                  <a:lnTo>
                    <a:pt x="220" y="144"/>
                  </a:lnTo>
                  <a:lnTo>
                    <a:pt x="229" y="135"/>
                  </a:lnTo>
                  <a:lnTo>
                    <a:pt x="246" y="135"/>
                  </a:lnTo>
                  <a:lnTo>
                    <a:pt x="254" y="135"/>
                  </a:lnTo>
                  <a:lnTo>
                    <a:pt x="263" y="144"/>
                  </a:lnTo>
                  <a:lnTo>
                    <a:pt x="271" y="161"/>
                  </a:lnTo>
                  <a:lnTo>
                    <a:pt x="271" y="178"/>
                  </a:lnTo>
                  <a:lnTo>
                    <a:pt x="263" y="195"/>
                  </a:lnTo>
                  <a:lnTo>
                    <a:pt x="263" y="203"/>
                  </a:lnTo>
                  <a:lnTo>
                    <a:pt x="246" y="203"/>
                  </a:lnTo>
                  <a:lnTo>
                    <a:pt x="237" y="203"/>
                  </a:lnTo>
                  <a:lnTo>
                    <a:pt x="229" y="203"/>
                  </a:lnTo>
                  <a:lnTo>
                    <a:pt x="212" y="186"/>
                  </a:lnTo>
                  <a:lnTo>
                    <a:pt x="178" y="195"/>
                  </a:lnTo>
                  <a:close/>
                  <a:moveTo>
                    <a:pt x="364" y="0"/>
                  </a:moveTo>
                  <a:lnTo>
                    <a:pt x="339" y="8"/>
                  </a:lnTo>
                  <a:lnTo>
                    <a:pt x="331" y="34"/>
                  </a:lnTo>
                  <a:lnTo>
                    <a:pt x="322" y="68"/>
                  </a:lnTo>
                  <a:lnTo>
                    <a:pt x="322" y="110"/>
                  </a:lnTo>
                  <a:lnTo>
                    <a:pt x="331" y="135"/>
                  </a:lnTo>
                  <a:lnTo>
                    <a:pt x="339" y="161"/>
                  </a:lnTo>
                  <a:lnTo>
                    <a:pt x="347" y="178"/>
                  </a:lnTo>
                  <a:lnTo>
                    <a:pt x="356" y="186"/>
                  </a:lnTo>
                  <a:lnTo>
                    <a:pt x="381" y="203"/>
                  </a:lnTo>
                  <a:lnTo>
                    <a:pt x="407" y="203"/>
                  </a:lnTo>
                  <a:lnTo>
                    <a:pt x="432" y="186"/>
                  </a:lnTo>
                  <a:lnTo>
                    <a:pt x="449" y="169"/>
                  </a:lnTo>
                  <a:lnTo>
                    <a:pt x="457" y="135"/>
                  </a:lnTo>
                  <a:lnTo>
                    <a:pt x="449" y="85"/>
                  </a:lnTo>
                  <a:lnTo>
                    <a:pt x="441" y="59"/>
                  </a:lnTo>
                  <a:lnTo>
                    <a:pt x="432" y="42"/>
                  </a:lnTo>
                  <a:lnTo>
                    <a:pt x="424" y="25"/>
                  </a:lnTo>
                  <a:lnTo>
                    <a:pt x="415" y="8"/>
                  </a:lnTo>
                  <a:lnTo>
                    <a:pt x="390" y="0"/>
                  </a:lnTo>
                  <a:lnTo>
                    <a:pt x="364" y="0"/>
                  </a:lnTo>
                  <a:close/>
                  <a:moveTo>
                    <a:pt x="373" y="34"/>
                  </a:moveTo>
                  <a:lnTo>
                    <a:pt x="390" y="34"/>
                  </a:lnTo>
                  <a:lnTo>
                    <a:pt x="390" y="42"/>
                  </a:lnTo>
                  <a:lnTo>
                    <a:pt x="398" y="51"/>
                  </a:lnTo>
                  <a:lnTo>
                    <a:pt x="407" y="68"/>
                  </a:lnTo>
                  <a:lnTo>
                    <a:pt x="415" y="93"/>
                  </a:lnTo>
                  <a:lnTo>
                    <a:pt x="415" y="127"/>
                  </a:lnTo>
                  <a:lnTo>
                    <a:pt x="415" y="144"/>
                  </a:lnTo>
                  <a:lnTo>
                    <a:pt x="415" y="161"/>
                  </a:lnTo>
                  <a:lnTo>
                    <a:pt x="407" y="169"/>
                  </a:lnTo>
                  <a:lnTo>
                    <a:pt x="390" y="169"/>
                  </a:lnTo>
                  <a:lnTo>
                    <a:pt x="381" y="161"/>
                  </a:lnTo>
                  <a:lnTo>
                    <a:pt x="381" y="152"/>
                  </a:lnTo>
                  <a:lnTo>
                    <a:pt x="373" y="135"/>
                  </a:lnTo>
                  <a:lnTo>
                    <a:pt x="364" y="102"/>
                  </a:lnTo>
                  <a:lnTo>
                    <a:pt x="356" y="76"/>
                  </a:lnTo>
                  <a:lnTo>
                    <a:pt x="356" y="59"/>
                  </a:lnTo>
                  <a:lnTo>
                    <a:pt x="364" y="42"/>
                  </a:lnTo>
                  <a:lnTo>
                    <a:pt x="373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3" name="Rectangle 369">
              <a:extLst>
                <a:ext uri="{FF2B5EF4-FFF2-40B4-BE49-F238E27FC236}">
                  <a16:creationId xmlns:a16="http://schemas.microsoft.com/office/drawing/2014/main" id="{BDE66EFE-181D-4B57-B3EE-448BCD6DAF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3249" y="34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" name="Rectangle 370">
              <a:extLst>
                <a:ext uri="{FF2B5EF4-FFF2-40B4-BE49-F238E27FC236}">
                  <a16:creationId xmlns:a16="http://schemas.microsoft.com/office/drawing/2014/main" id="{33ED5EC9-758F-4E84-B0FD-E58E3BE654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3275" y="33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5" name="Rectangle 371">
              <a:extLst>
                <a:ext uri="{FF2B5EF4-FFF2-40B4-BE49-F238E27FC236}">
                  <a16:creationId xmlns:a16="http://schemas.microsoft.com/office/drawing/2014/main" id="{49305CE7-F8BB-49B3-AFE9-0B7EAE41AF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3301" y="32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6" name="Freeform 372">
              <a:extLst>
                <a:ext uri="{FF2B5EF4-FFF2-40B4-BE49-F238E27FC236}">
                  <a16:creationId xmlns:a16="http://schemas.microsoft.com/office/drawing/2014/main" id="{A9C00B1B-97CA-4588-B7A2-4FB3AB2AFE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8" y="621"/>
              <a:ext cx="70" cy="68"/>
            </a:xfrm>
            <a:custGeom>
              <a:avLst/>
              <a:gdLst>
                <a:gd name="T0" fmla="*/ 186 w 406"/>
                <a:gd name="T1" fmla="*/ 68 h 389"/>
                <a:gd name="T2" fmla="*/ 178 w 406"/>
                <a:gd name="T3" fmla="*/ 34 h 389"/>
                <a:gd name="T4" fmla="*/ 135 w 406"/>
                <a:gd name="T5" fmla="*/ 0 h 389"/>
                <a:gd name="T6" fmla="*/ 93 w 406"/>
                <a:gd name="T7" fmla="*/ 0 h 389"/>
                <a:gd name="T8" fmla="*/ 59 w 406"/>
                <a:gd name="T9" fmla="*/ 25 h 389"/>
                <a:gd name="T10" fmla="*/ 25 w 406"/>
                <a:gd name="T11" fmla="*/ 68 h 389"/>
                <a:gd name="T12" fmla="*/ 8 w 406"/>
                <a:gd name="T13" fmla="*/ 102 h 389"/>
                <a:gd name="T14" fmla="*/ 8 w 406"/>
                <a:gd name="T15" fmla="*/ 144 h 389"/>
                <a:gd name="T16" fmla="*/ 51 w 406"/>
                <a:gd name="T17" fmla="*/ 178 h 389"/>
                <a:gd name="T18" fmla="*/ 93 w 406"/>
                <a:gd name="T19" fmla="*/ 178 h 389"/>
                <a:gd name="T20" fmla="*/ 135 w 406"/>
                <a:gd name="T21" fmla="*/ 136 h 389"/>
                <a:gd name="T22" fmla="*/ 135 w 406"/>
                <a:gd name="T23" fmla="*/ 85 h 389"/>
                <a:gd name="T24" fmla="*/ 101 w 406"/>
                <a:gd name="T25" fmla="*/ 59 h 389"/>
                <a:gd name="T26" fmla="*/ 101 w 406"/>
                <a:gd name="T27" fmla="*/ 42 h 389"/>
                <a:gd name="T28" fmla="*/ 127 w 406"/>
                <a:gd name="T29" fmla="*/ 34 h 389"/>
                <a:gd name="T30" fmla="*/ 152 w 406"/>
                <a:gd name="T31" fmla="*/ 51 h 389"/>
                <a:gd name="T32" fmla="*/ 169 w 406"/>
                <a:gd name="T33" fmla="*/ 93 h 389"/>
                <a:gd name="T34" fmla="*/ 68 w 406"/>
                <a:gd name="T35" fmla="*/ 85 h 389"/>
                <a:gd name="T36" fmla="*/ 93 w 406"/>
                <a:gd name="T37" fmla="*/ 85 h 389"/>
                <a:gd name="T38" fmla="*/ 101 w 406"/>
                <a:gd name="T39" fmla="*/ 110 h 389"/>
                <a:gd name="T40" fmla="*/ 93 w 406"/>
                <a:gd name="T41" fmla="*/ 136 h 389"/>
                <a:gd name="T42" fmla="*/ 68 w 406"/>
                <a:gd name="T43" fmla="*/ 152 h 389"/>
                <a:gd name="T44" fmla="*/ 51 w 406"/>
                <a:gd name="T45" fmla="*/ 144 h 389"/>
                <a:gd name="T46" fmla="*/ 42 w 406"/>
                <a:gd name="T47" fmla="*/ 127 h 389"/>
                <a:gd name="T48" fmla="*/ 51 w 406"/>
                <a:gd name="T49" fmla="*/ 93 h 389"/>
                <a:gd name="T50" fmla="*/ 118 w 406"/>
                <a:gd name="T51" fmla="*/ 203 h 389"/>
                <a:gd name="T52" fmla="*/ 118 w 406"/>
                <a:gd name="T53" fmla="*/ 246 h 389"/>
                <a:gd name="T54" fmla="*/ 169 w 406"/>
                <a:gd name="T55" fmla="*/ 279 h 389"/>
                <a:gd name="T56" fmla="*/ 220 w 406"/>
                <a:gd name="T57" fmla="*/ 271 h 389"/>
                <a:gd name="T58" fmla="*/ 254 w 406"/>
                <a:gd name="T59" fmla="*/ 237 h 389"/>
                <a:gd name="T60" fmla="*/ 245 w 406"/>
                <a:gd name="T61" fmla="*/ 186 h 389"/>
                <a:gd name="T62" fmla="*/ 211 w 406"/>
                <a:gd name="T63" fmla="*/ 152 h 389"/>
                <a:gd name="T64" fmla="*/ 288 w 406"/>
                <a:gd name="T65" fmla="*/ 178 h 389"/>
                <a:gd name="T66" fmla="*/ 237 w 406"/>
                <a:gd name="T67" fmla="*/ 85 h 389"/>
                <a:gd name="T68" fmla="*/ 178 w 406"/>
                <a:gd name="T69" fmla="*/ 178 h 389"/>
                <a:gd name="T70" fmla="*/ 211 w 406"/>
                <a:gd name="T71" fmla="*/ 186 h 389"/>
                <a:gd name="T72" fmla="*/ 220 w 406"/>
                <a:gd name="T73" fmla="*/ 203 h 389"/>
                <a:gd name="T74" fmla="*/ 203 w 406"/>
                <a:gd name="T75" fmla="*/ 237 h 389"/>
                <a:gd name="T76" fmla="*/ 178 w 406"/>
                <a:gd name="T77" fmla="*/ 254 h 389"/>
                <a:gd name="T78" fmla="*/ 161 w 406"/>
                <a:gd name="T79" fmla="*/ 246 h 389"/>
                <a:gd name="T80" fmla="*/ 152 w 406"/>
                <a:gd name="T81" fmla="*/ 212 h 389"/>
                <a:gd name="T82" fmla="*/ 127 w 406"/>
                <a:gd name="T83" fmla="*/ 178 h 389"/>
                <a:gd name="T84" fmla="*/ 364 w 406"/>
                <a:gd name="T85" fmla="*/ 203 h 389"/>
                <a:gd name="T86" fmla="*/ 330 w 406"/>
                <a:gd name="T87" fmla="*/ 212 h 389"/>
                <a:gd name="T88" fmla="*/ 288 w 406"/>
                <a:gd name="T89" fmla="*/ 229 h 389"/>
                <a:gd name="T90" fmla="*/ 254 w 406"/>
                <a:gd name="T91" fmla="*/ 271 h 389"/>
                <a:gd name="T92" fmla="*/ 237 w 406"/>
                <a:gd name="T93" fmla="*/ 305 h 389"/>
                <a:gd name="T94" fmla="*/ 237 w 406"/>
                <a:gd name="T95" fmla="*/ 347 h 389"/>
                <a:gd name="T96" fmla="*/ 279 w 406"/>
                <a:gd name="T97" fmla="*/ 381 h 389"/>
                <a:gd name="T98" fmla="*/ 322 w 406"/>
                <a:gd name="T99" fmla="*/ 381 h 389"/>
                <a:gd name="T100" fmla="*/ 355 w 406"/>
                <a:gd name="T101" fmla="*/ 356 h 389"/>
                <a:gd name="T102" fmla="*/ 389 w 406"/>
                <a:gd name="T103" fmla="*/ 313 h 389"/>
                <a:gd name="T104" fmla="*/ 406 w 406"/>
                <a:gd name="T105" fmla="*/ 279 h 389"/>
                <a:gd name="T106" fmla="*/ 406 w 406"/>
                <a:gd name="T107" fmla="*/ 237 h 389"/>
                <a:gd name="T108" fmla="*/ 372 w 406"/>
                <a:gd name="T109" fmla="*/ 237 h 389"/>
                <a:gd name="T110" fmla="*/ 372 w 406"/>
                <a:gd name="T111" fmla="*/ 271 h 389"/>
                <a:gd name="T112" fmla="*/ 338 w 406"/>
                <a:gd name="T113" fmla="*/ 313 h 389"/>
                <a:gd name="T114" fmla="*/ 305 w 406"/>
                <a:gd name="T115" fmla="*/ 347 h 389"/>
                <a:gd name="T116" fmla="*/ 279 w 406"/>
                <a:gd name="T117" fmla="*/ 347 h 389"/>
                <a:gd name="T118" fmla="*/ 271 w 406"/>
                <a:gd name="T119" fmla="*/ 313 h 389"/>
                <a:gd name="T120" fmla="*/ 305 w 406"/>
                <a:gd name="T121" fmla="*/ 279 h 389"/>
                <a:gd name="T122" fmla="*/ 338 w 406"/>
                <a:gd name="T123" fmla="*/ 246 h 389"/>
                <a:gd name="T124" fmla="*/ 372 w 406"/>
                <a:gd name="T125" fmla="*/ 23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6" h="389">
                  <a:moveTo>
                    <a:pt x="169" y="93"/>
                  </a:moveTo>
                  <a:lnTo>
                    <a:pt x="186" y="68"/>
                  </a:lnTo>
                  <a:lnTo>
                    <a:pt x="186" y="51"/>
                  </a:lnTo>
                  <a:lnTo>
                    <a:pt x="178" y="34"/>
                  </a:lnTo>
                  <a:lnTo>
                    <a:pt x="161" y="17"/>
                  </a:lnTo>
                  <a:lnTo>
                    <a:pt x="135" y="0"/>
                  </a:lnTo>
                  <a:lnTo>
                    <a:pt x="110" y="0"/>
                  </a:lnTo>
                  <a:lnTo>
                    <a:pt x="93" y="0"/>
                  </a:lnTo>
                  <a:lnTo>
                    <a:pt x="76" y="17"/>
                  </a:lnTo>
                  <a:lnTo>
                    <a:pt x="59" y="25"/>
                  </a:lnTo>
                  <a:lnTo>
                    <a:pt x="42" y="42"/>
                  </a:lnTo>
                  <a:lnTo>
                    <a:pt x="25" y="68"/>
                  </a:lnTo>
                  <a:lnTo>
                    <a:pt x="17" y="85"/>
                  </a:lnTo>
                  <a:lnTo>
                    <a:pt x="8" y="102"/>
                  </a:lnTo>
                  <a:lnTo>
                    <a:pt x="0" y="119"/>
                  </a:lnTo>
                  <a:lnTo>
                    <a:pt x="8" y="144"/>
                  </a:lnTo>
                  <a:lnTo>
                    <a:pt x="25" y="169"/>
                  </a:lnTo>
                  <a:lnTo>
                    <a:pt x="51" y="178"/>
                  </a:lnTo>
                  <a:lnTo>
                    <a:pt x="76" y="186"/>
                  </a:lnTo>
                  <a:lnTo>
                    <a:pt x="93" y="178"/>
                  </a:lnTo>
                  <a:lnTo>
                    <a:pt x="118" y="161"/>
                  </a:lnTo>
                  <a:lnTo>
                    <a:pt x="135" y="136"/>
                  </a:lnTo>
                  <a:lnTo>
                    <a:pt x="135" y="110"/>
                  </a:lnTo>
                  <a:lnTo>
                    <a:pt x="135" y="85"/>
                  </a:lnTo>
                  <a:lnTo>
                    <a:pt x="118" y="68"/>
                  </a:lnTo>
                  <a:lnTo>
                    <a:pt x="101" y="59"/>
                  </a:lnTo>
                  <a:lnTo>
                    <a:pt x="76" y="59"/>
                  </a:lnTo>
                  <a:lnTo>
                    <a:pt x="101" y="42"/>
                  </a:lnTo>
                  <a:lnTo>
                    <a:pt x="118" y="34"/>
                  </a:lnTo>
                  <a:lnTo>
                    <a:pt x="127" y="34"/>
                  </a:lnTo>
                  <a:lnTo>
                    <a:pt x="144" y="34"/>
                  </a:lnTo>
                  <a:lnTo>
                    <a:pt x="152" y="51"/>
                  </a:lnTo>
                  <a:lnTo>
                    <a:pt x="144" y="68"/>
                  </a:lnTo>
                  <a:lnTo>
                    <a:pt x="169" y="93"/>
                  </a:lnTo>
                  <a:close/>
                  <a:moveTo>
                    <a:pt x="51" y="93"/>
                  </a:moveTo>
                  <a:lnTo>
                    <a:pt x="68" y="85"/>
                  </a:lnTo>
                  <a:lnTo>
                    <a:pt x="76" y="85"/>
                  </a:lnTo>
                  <a:lnTo>
                    <a:pt x="93" y="85"/>
                  </a:lnTo>
                  <a:lnTo>
                    <a:pt x="101" y="93"/>
                  </a:lnTo>
                  <a:lnTo>
                    <a:pt x="101" y="110"/>
                  </a:lnTo>
                  <a:lnTo>
                    <a:pt x="101" y="119"/>
                  </a:lnTo>
                  <a:lnTo>
                    <a:pt x="93" y="136"/>
                  </a:lnTo>
                  <a:lnTo>
                    <a:pt x="76" y="144"/>
                  </a:lnTo>
                  <a:lnTo>
                    <a:pt x="68" y="152"/>
                  </a:lnTo>
                  <a:lnTo>
                    <a:pt x="59" y="152"/>
                  </a:lnTo>
                  <a:lnTo>
                    <a:pt x="51" y="144"/>
                  </a:lnTo>
                  <a:lnTo>
                    <a:pt x="42" y="136"/>
                  </a:lnTo>
                  <a:lnTo>
                    <a:pt x="42" y="127"/>
                  </a:lnTo>
                  <a:lnTo>
                    <a:pt x="42" y="110"/>
                  </a:lnTo>
                  <a:lnTo>
                    <a:pt x="51" y="93"/>
                  </a:lnTo>
                  <a:close/>
                  <a:moveTo>
                    <a:pt x="127" y="178"/>
                  </a:moveTo>
                  <a:lnTo>
                    <a:pt x="118" y="203"/>
                  </a:lnTo>
                  <a:lnTo>
                    <a:pt x="110" y="229"/>
                  </a:lnTo>
                  <a:lnTo>
                    <a:pt x="118" y="246"/>
                  </a:lnTo>
                  <a:lnTo>
                    <a:pt x="135" y="271"/>
                  </a:lnTo>
                  <a:lnTo>
                    <a:pt x="169" y="279"/>
                  </a:lnTo>
                  <a:lnTo>
                    <a:pt x="195" y="279"/>
                  </a:lnTo>
                  <a:lnTo>
                    <a:pt x="220" y="271"/>
                  </a:lnTo>
                  <a:lnTo>
                    <a:pt x="237" y="262"/>
                  </a:lnTo>
                  <a:lnTo>
                    <a:pt x="254" y="237"/>
                  </a:lnTo>
                  <a:lnTo>
                    <a:pt x="254" y="212"/>
                  </a:lnTo>
                  <a:lnTo>
                    <a:pt x="245" y="186"/>
                  </a:lnTo>
                  <a:lnTo>
                    <a:pt x="237" y="169"/>
                  </a:lnTo>
                  <a:lnTo>
                    <a:pt x="211" y="152"/>
                  </a:lnTo>
                  <a:lnTo>
                    <a:pt x="237" y="136"/>
                  </a:lnTo>
                  <a:lnTo>
                    <a:pt x="288" y="178"/>
                  </a:lnTo>
                  <a:lnTo>
                    <a:pt x="313" y="152"/>
                  </a:lnTo>
                  <a:lnTo>
                    <a:pt x="237" y="85"/>
                  </a:lnTo>
                  <a:lnTo>
                    <a:pt x="152" y="152"/>
                  </a:lnTo>
                  <a:lnTo>
                    <a:pt x="178" y="178"/>
                  </a:lnTo>
                  <a:lnTo>
                    <a:pt x="195" y="178"/>
                  </a:lnTo>
                  <a:lnTo>
                    <a:pt x="211" y="186"/>
                  </a:lnTo>
                  <a:lnTo>
                    <a:pt x="211" y="195"/>
                  </a:lnTo>
                  <a:lnTo>
                    <a:pt x="220" y="203"/>
                  </a:lnTo>
                  <a:lnTo>
                    <a:pt x="211" y="220"/>
                  </a:lnTo>
                  <a:lnTo>
                    <a:pt x="203" y="237"/>
                  </a:lnTo>
                  <a:lnTo>
                    <a:pt x="195" y="246"/>
                  </a:lnTo>
                  <a:lnTo>
                    <a:pt x="178" y="254"/>
                  </a:lnTo>
                  <a:lnTo>
                    <a:pt x="169" y="246"/>
                  </a:lnTo>
                  <a:lnTo>
                    <a:pt x="161" y="246"/>
                  </a:lnTo>
                  <a:lnTo>
                    <a:pt x="152" y="229"/>
                  </a:lnTo>
                  <a:lnTo>
                    <a:pt x="152" y="212"/>
                  </a:lnTo>
                  <a:lnTo>
                    <a:pt x="152" y="203"/>
                  </a:lnTo>
                  <a:lnTo>
                    <a:pt x="127" y="178"/>
                  </a:lnTo>
                  <a:close/>
                  <a:moveTo>
                    <a:pt x="389" y="220"/>
                  </a:moveTo>
                  <a:lnTo>
                    <a:pt x="364" y="203"/>
                  </a:lnTo>
                  <a:lnTo>
                    <a:pt x="338" y="203"/>
                  </a:lnTo>
                  <a:lnTo>
                    <a:pt x="330" y="212"/>
                  </a:lnTo>
                  <a:lnTo>
                    <a:pt x="313" y="220"/>
                  </a:lnTo>
                  <a:lnTo>
                    <a:pt x="288" y="229"/>
                  </a:lnTo>
                  <a:lnTo>
                    <a:pt x="271" y="254"/>
                  </a:lnTo>
                  <a:lnTo>
                    <a:pt x="254" y="271"/>
                  </a:lnTo>
                  <a:lnTo>
                    <a:pt x="245" y="288"/>
                  </a:lnTo>
                  <a:lnTo>
                    <a:pt x="237" y="305"/>
                  </a:lnTo>
                  <a:lnTo>
                    <a:pt x="237" y="322"/>
                  </a:lnTo>
                  <a:lnTo>
                    <a:pt x="237" y="347"/>
                  </a:lnTo>
                  <a:lnTo>
                    <a:pt x="254" y="373"/>
                  </a:lnTo>
                  <a:lnTo>
                    <a:pt x="279" y="381"/>
                  </a:lnTo>
                  <a:lnTo>
                    <a:pt x="305" y="389"/>
                  </a:lnTo>
                  <a:lnTo>
                    <a:pt x="322" y="381"/>
                  </a:lnTo>
                  <a:lnTo>
                    <a:pt x="338" y="373"/>
                  </a:lnTo>
                  <a:lnTo>
                    <a:pt x="355" y="356"/>
                  </a:lnTo>
                  <a:lnTo>
                    <a:pt x="372" y="339"/>
                  </a:lnTo>
                  <a:lnTo>
                    <a:pt x="389" y="313"/>
                  </a:lnTo>
                  <a:lnTo>
                    <a:pt x="398" y="296"/>
                  </a:lnTo>
                  <a:lnTo>
                    <a:pt x="406" y="279"/>
                  </a:lnTo>
                  <a:lnTo>
                    <a:pt x="406" y="262"/>
                  </a:lnTo>
                  <a:lnTo>
                    <a:pt x="406" y="237"/>
                  </a:lnTo>
                  <a:lnTo>
                    <a:pt x="389" y="220"/>
                  </a:lnTo>
                  <a:close/>
                  <a:moveTo>
                    <a:pt x="372" y="237"/>
                  </a:moveTo>
                  <a:lnTo>
                    <a:pt x="372" y="254"/>
                  </a:lnTo>
                  <a:lnTo>
                    <a:pt x="372" y="271"/>
                  </a:lnTo>
                  <a:lnTo>
                    <a:pt x="364" y="288"/>
                  </a:lnTo>
                  <a:lnTo>
                    <a:pt x="338" y="313"/>
                  </a:lnTo>
                  <a:lnTo>
                    <a:pt x="322" y="330"/>
                  </a:lnTo>
                  <a:lnTo>
                    <a:pt x="305" y="347"/>
                  </a:lnTo>
                  <a:lnTo>
                    <a:pt x="288" y="356"/>
                  </a:lnTo>
                  <a:lnTo>
                    <a:pt x="279" y="347"/>
                  </a:lnTo>
                  <a:lnTo>
                    <a:pt x="271" y="339"/>
                  </a:lnTo>
                  <a:lnTo>
                    <a:pt x="271" y="313"/>
                  </a:lnTo>
                  <a:lnTo>
                    <a:pt x="288" y="305"/>
                  </a:lnTo>
                  <a:lnTo>
                    <a:pt x="305" y="279"/>
                  </a:lnTo>
                  <a:lnTo>
                    <a:pt x="322" y="254"/>
                  </a:lnTo>
                  <a:lnTo>
                    <a:pt x="338" y="246"/>
                  </a:lnTo>
                  <a:lnTo>
                    <a:pt x="355" y="237"/>
                  </a:lnTo>
                  <a:lnTo>
                    <a:pt x="372" y="237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7" name="Rectangle 373">
              <a:extLst>
                <a:ext uri="{FF2B5EF4-FFF2-40B4-BE49-F238E27FC236}">
                  <a16:creationId xmlns:a16="http://schemas.microsoft.com/office/drawing/2014/main" id="{C8D31A9A-6DCC-4462-986B-1738E5DF1A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0000">
              <a:off x="2467" y="61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8" name="Rectangle 374">
              <a:extLst>
                <a:ext uri="{FF2B5EF4-FFF2-40B4-BE49-F238E27FC236}">
                  <a16:creationId xmlns:a16="http://schemas.microsoft.com/office/drawing/2014/main" id="{8492A3CC-261E-4ADA-B43D-D032E21F45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0000">
              <a:off x="2490" y="62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9" name="Rectangle 375">
              <a:extLst>
                <a:ext uri="{FF2B5EF4-FFF2-40B4-BE49-F238E27FC236}">
                  <a16:creationId xmlns:a16="http://schemas.microsoft.com/office/drawing/2014/main" id="{4DA1BEFE-9BBD-44A4-A051-BF45EC44AF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0000">
              <a:off x="2509" y="64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0" name="Freeform 376">
              <a:extLst>
                <a:ext uri="{FF2B5EF4-FFF2-40B4-BE49-F238E27FC236}">
                  <a16:creationId xmlns:a16="http://schemas.microsoft.com/office/drawing/2014/main" id="{F1F71BEE-AC45-4DCC-8A61-92C24886D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1" y="3963"/>
              <a:ext cx="54" cy="76"/>
            </a:xfrm>
            <a:custGeom>
              <a:avLst/>
              <a:gdLst>
                <a:gd name="T0" fmla="*/ 187 w 305"/>
                <a:gd name="T1" fmla="*/ 101 h 440"/>
                <a:gd name="T2" fmla="*/ 204 w 305"/>
                <a:gd name="T3" fmla="*/ 59 h 440"/>
                <a:gd name="T4" fmla="*/ 178 w 305"/>
                <a:gd name="T5" fmla="*/ 17 h 440"/>
                <a:gd name="T6" fmla="*/ 119 w 305"/>
                <a:gd name="T7" fmla="*/ 0 h 440"/>
                <a:gd name="T8" fmla="*/ 51 w 305"/>
                <a:gd name="T9" fmla="*/ 17 h 440"/>
                <a:gd name="T10" fmla="*/ 17 w 305"/>
                <a:gd name="T11" fmla="*/ 42 h 440"/>
                <a:gd name="T12" fmla="*/ 0 w 305"/>
                <a:gd name="T13" fmla="*/ 84 h 440"/>
                <a:gd name="T14" fmla="*/ 17 w 305"/>
                <a:gd name="T15" fmla="*/ 135 h 440"/>
                <a:gd name="T16" fmla="*/ 60 w 305"/>
                <a:gd name="T17" fmla="*/ 152 h 440"/>
                <a:gd name="T18" fmla="*/ 110 w 305"/>
                <a:gd name="T19" fmla="*/ 135 h 440"/>
                <a:gd name="T20" fmla="*/ 136 w 305"/>
                <a:gd name="T21" fmla="*/ 93 h 440"/>
                <a:gd name="T22" fmla="*/ 119 w 305"/>
                <a:gd name="T23" fmla="*/ 50 h 440"/>
                <a:gd name="T24" fmla="*/ 136 w 305"/>
                <a:gd name="T25" fmla="*/ 33 h 440"/>
                <a:gd name="T26" fmla="*/ 161 w 305"/>
                <a:gd name="T27" fmla="*/ 42 h 440"/>
                <a:gd name="T28" fmla="*/ 170 w 305"/>
                <a:gd name="T29" fmla="*/ 67 h 440"/>
                <a:gd name="T30" fmla="*/ 170 w 305"/>
                <a:gd name="T31" fmla="*/ 110 h 440"/>
                <a:gd name="T32" fmla="*/ 77 w 305"/>
                <a:gd name="T33" fmla="*/ 59 h 440"/>
                <a:gd name="T34" fmla="*/ 102 w 305"/>
                <a:gd name="T35" fmla="*/ 76 h 440"/>
                <a:gd name="T36" fmla="*/ 102 w 305"/>
                <a:gd name="T37" fmla="*/ 93 h 440"/>
                <a:gd name="T38" fmla="*/ 77 w 305"/>
                <a:gd name="T39" fmla="*/ 110 h 440"/>
                <a:gd name="T40" fmla="*/ 51 w 305"/>
                <a:gd name="T41" fmla="*/ 118 h 440"/>
                <a:gd name="T42" fmla="*/ 34 w 305"/>
                <a:gd name="T43" fmla="*/ 93 h 440"/>
                <a:gd name="T44" fmla="*/ 51 w 305"/>
                <a:gd name="T45" fmla="*/ 67 h 440"/>
                <a:gd name="T46" fmla="*/ 246 w 305"/>
                <a:gd name="T47" fmla="*/ 177 h 440"/>
                <a:gd name="T48" fmla="*/ 212 w 305"/>
                <a:gd name="T49" fmla="*/ 135 h 440"/>
                <a:gd name="T50" fmla="*/ 127 w 305"/>
                <a:gd name="T51" fmla="*/ 152 h 440"/>
                <a:gd name="T52" fmla="*/ 85 w 305"/>
                <a:gd name="T53" fmla="*/ 169 h 440"/>
                <a:gd name="T54" fmla="*/ 60 w 305"/>
                <a:gd name="T55" fmla="*/ 194 h 440"/>
                <a:gd name="T56" fmla="*/ 60 w 305"/>
                <a:gd name="T57" fmla="*/ 245 h 440"/>
                <a:gd name="T58" fmla="*/ 93 w 305"/>
                <a:gd name="T59" fmla="*/ 279 h 440"/>
                <a:gd name="T60" fmla="*/ 178 w 305"/>
                <a:gd name="T61" fmla="*/ 270 h 440"/>
                <a:gd name="T62" fmla="*/ 220 w 305"/>
                <a:gd name="T63" fmla="*/ 245 h 440"/>
                <a:gd name="T64" fmla="*/ 246 w 305"/>
                <a:gd name="T65" fmla="*/ 220 h 440"/>
                <a:gd name="T66" fmla="*/ 246 w 305"/>
                <a:gd name="T67" fmla="*/ 177 h 440"/>
                <a:gd name="T68" fmla="*/ 220 w 305"/>
                <a:gd name="T69" fmla="*/ 194 h 440"/>
                <a:gd name="T70" fmla="*/ 204 w 305"/>
                <a:gd name="T71" fmla="*/ 211 h 440"/>
                <a:gd name="T72" fmla="*/ 161 w 305"/>
                <a:gd name="T73" fmla="*/ 237 h 440"/>
                <a:gd name="T74" fmla="*/ 110 w 305"/>
                <a:gd name="T75" fmla="*/ 245 h 440"/>
                <a:gd name="T76" fmla="*/ 85 w 305"/>
                <a:gd name="T77" fmla="*/ 237 h 440"/>
                <a:gd name="T78" fmla="*/ 93 w 305"/>
                <a:gd name="T79" fmla="*/ 211 h 440"/>
                <a:gd name="T80" fmla="*/ 119 w 305"/>
                <a:gd name="T81" fmla="*/ 194 h 440"/>
                <a:gd name="T82" fmla="*/ 178 w 305"/>
                <a:gd name="T83" fmla="*/ 177 h 440"/>
                <a:gd name="T84" fmla="*/ 212 w 305"/>
                <a:gd name="T85" fmla="*/ 177 h 440"/>
                <a:gd name="T86" fmla="*/ 305 w 305"/>
                <a:gd name="T87" fmla="*/ 330 h 440"/>
                <a:gd name="T88" fmla="*/ 271 w 305"/>
                <a:gd name="T89" fmla="*/ 287 h 440"/>
                <a:gd name="T90" fmla="*/ 187 w 305"/>
                <a:gd name="T91" fmla="*/ 304 h 440"/>
                <a:gd name="T92" fmla="*/ 144 w 305"/>
                <a:gd name="T93" fmla="*/ 321 h 440"/>
                <a:gd name="T94" fmla="*/ 119 w 305"/>
                <a:gd name="T95" fmla="*/ 347 h 440"/>
                <a:gd name="T96" fmla="*/ 110 w 305"/>
                <a:gd name="T97" fmla="*/ 397 h 440"/>
                <a:gd name="T98" fmla="*/ 144 w 305"/>
                <a:gd name="T99" fmla="*/ 431 h 440"/>
                <a:gd name="T100" fmla="*/ 229 w 305"/>
                <a:gd name="T101" fmla="*/ 423 h 440"/>
                <a:gd name="T102" fmla="*/ 280 w 305"/>
                <a:gd name="T103" fmla="*/ 397 h 440"/>
                <a:gd name="T104" fmla="*/ 305 w 305"/>
                <a:gd name="T105" fmla="*/ 372 h 440"/>
                <a:gd name="T106" fmla="*/ 305 w 305"/>
                <a:gd name="T107" fmla="*/ 330 h 440"/>
                <a:gd name="T108" fmla="*/ 271 w 305"/>
                <a:gd name="T109" fmla="*/ 347 h 440"/>
                <a:gd name="T110" fmla="*/ 263 w 305"/>
                <a:gd name="T111" fmla="*/ 364 h 440"/>
                <a:gd name="T112" fmla="*/ 220 w 305"/>
                <a:gd name="T113" fmla="*/ 389 h 440"/>
                <a:gd name="T114" fmla="*/ 170 w 305"/>
                <a:gd name="T115" fmla="*/ 397 h 440"/>
                <a:gd name="T116" fmla="*/ 144 w 305"/>
                <a:gd name="T117" fmla="*/ 389 h 440"/>
                <a:gd name="T118" fmla="*/ 144 w 305"/>
                <a:gd name="T119" fmla="*/ 364 h 440"/>
                <a:gd name="T120" fmla="*/ 170 w 305"/>
                <a:gd name="T121" fmla="*/ 347 h 440"/>
                <a:gd name="T122" fmla="*/ 229 w 305"/>
                <a:gd name="T123" fmla="*/ 330 h 440"/>
                <a:gd name="T124" fmla="*/ 263 w 305"/>
                <a:gd name="T125" fmla="*/ 33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5" h="440">
                  <a:moveTo>
                    <a:pt x="170" y="110"/>
                  </a:moveTo>
                  <a:lnTo>
                    <a:pt x="187" y="101"/>
                  </a:lnTo>
                  <a:lnTo>
                    <a:pt x="195" y="84"/>
                  </a:lnTo>
                  <a:lnTo>
                    <a:pt x="204" y="59"/>
                  </a:lnTo>
                  <a:lnTo>
                    <a:pt x="195" y="42"/>
                  </a:lnTo>
                  <a:lnTo>
                    <a:pt x="178" y="17"/>
                  </a:lnTo>
                  <a:lnTo>
                    <a:pt x="153" y="0"/>
                  </a:lnTo>
                  <a:lnTo>
                    <a:pt x="119" y="0"/>
                  </a:lnTo>
                  <a:lnTo>
                    <a:pt x="77" y="8"/>
                  </a:lnTo>
                  <a:lnTo>
                    <a:pt x="51" y="17"/>
                  </a:lnTo>
                  <a:lnTo>
                    <a:pt x="34" y="33"/>
                  </a:lnTo>
                  <a:lnTo>
                    <a:pt x="17" y="42"/>
                  </a:lnTo>
                  <a:lnTo>
                    <a:pt x="9" y="59"/>
                  </a:lnTo>
                  <a:lnTo>
                    <a:pt x="0" y="84"/>
                  </a:lnTo>
                  <a:lnTo>
                    <a:pt x="0" y="110"/>
                  </a:lnTo>
                  <a:lnTo>
                    <a:pt x="17" y="135"/>
                  </a:lnTo>
                  <a:lnTo>
                    <a:pt x="34" y="143"/>
                  </a:lnTo>
                  <a:lnTo>
                    <a:pt x="60" y="152"/>
                  </a:lnTo>
                  <a:lnTo>
                    <a:pt x="93" y="143"/>
                  </a:lnTo>
                  <a:lnTo>
                    <a:pt x="110" y="135"/>
                  </a:lnTo>
                  <a:lnTo>
                    <a:pt x="127" y="118"/>
                  </a:lnTo>
                  <a:lnTo>
                    <a:pt x="136" y="93"/>
                  </a:lnTo>
                  <a:lnTo>
                    <a:pt x="136" y="67"/>
                  </a:lnTo>
                  <a:lnTo>
                    <a:pt x="119" y="50"/>
                  </a:lnTo>
                  <a:lnTo>
                    <a:pt x="102" y="42"/>
                  </a:lnTo>
                  <a:lnTo>
                    <a:pt x="136" y="33"/>
                  </a:lnTo>
                  <a:lnTo>
                    <a:pt x="153" y="33"/>
                  </a:lnTo>
                  <a:lnTo>
                    <a:pt x="161" y="42"/>
                  </a:lnTo>
                  <a:lnTo>
                    <a:pt x="170" y="50"/>
                  </a:lnTo>
                  <a:lnTo>
                    <a:pt x="170" y="67"/>
                  </a:lnTo>
                  <a:lnTo>
                    <a:pt x="153" y="76"/>
                  </a:lnTo>
                  <a:lnTo>
                    <a:pt x="170" y="110"/>
                  </a:lnTo>
                  <a:close/>
                  <a:moveTo>
                    <a:pt x="60" y="59"/>
                  </a:moveTo>
                  <a:lnTo>
                    <a:pt x="77" y="59"/>
                  </a:lnTo>
                  <a:lnTo>
                    <a:pt x="85" y="59"/>
                  </a:lnTo>
                  <a:lnTo>
                    <a:pt x="102" y="76"/>
                  </a:lnTo>
                  <a:lnTo>
                    <a:pt x="102" y="84"/>
                  </a:lnTo>
                  <a:lnTo>
                    <a:pt x="102" y="93"/>
                  </a:lnTo>
                  <a:lnTo>
                    <a:pt x="93" y="101"/>
                  </a:lnTo>
                  <a:lnTo>
                    <a:pt x="77" y="110"/>
                  </a:lnTo>
                  <a:lnTo>
                    <a:pt x="60" y="118"/>
                  </a:lnTo>
                  <a:lnTo>
                    <a:pt x="51" y="118"/>
                  </a:lnTo>
                  <a:lnTo>
                    <a:pt x="34" y="101"/>
                  </a:lnTo>
                  <a:lnTo>
                    <a:pt x="34" y="93"/>
                  </a:lnTo>
                  <a:lnTo>
                    <a:pt x="34" y="76"/>
                  </a:lnTo>
                  <a:lnTo>
                    <a:pt x="51" y="67"/>
                  </a:lnTo>
                  <a:lnTo>
                    <a:pt x="60" y="59"/>
                  </a:lnTo>
                  <a:close/>
                  <a:moveTo>
                    <a:pt x="246" y="177"/>
                  </a:moveTo>
                  <a:lnTo>
                    <a:pt x="237" y="152"/>
                  </a:lnTo>
                  <a:lnTo>
                    <a:pt x="212" y="135"/>
                  </a:lnTo>
                  <a:lnTo>
                    <a:pt x="178" y="135"/>
                  </a:lnTo>
                  <a:lnTo>
                    <a:pt x="127" y="152"/>
                  </a:lnTo>
                  <a:lnTo>
                    <a:pt x="110" y="160"/>
                  </a:lnTo>
                  <a:lnTo>
                    <a:pt x="85" y="169"/>
                  </a:lnTo>
                  <a:lnTo>
                    <a:pt x="77" y="177"/>
                  </a:lnTo>
                  <a:lnTo>
                    <a:pt x="60" y="194"/>
                  </a:lnTo>
                  <a:lnTo>
                    <a:pt x="51" y="220"/>
                  </a:lnTo>
                  <a:lnTo>
                    <a:pt x="60" y="245"/>
                  </a:lnTo>
                  <a:lnTo>
                    <a:pt x="68" y="270"/>
                  </a:lnTo>
                  <a:lnTo>
                    <a:pt x="93" y="279"/>
                  </a:lnTo>
                  <a:lnTo>
                    <a:pt x="127" y="287"/>
                  </a:lnTo>
                  <a:lnTo>
                    <a:pt x="178" y="270"/>
                  </a:lnTo>
                  <a:lnTo>
                    <a:pt x="204" y="262"/>
                  </a:lnTo>
                  <a:lnTo>
                    <a:pt x="220" y="245"/>
                  </a:lnTo>
                  <a:lnTo>
                    <a:pt x="237" y="237"/>
                  </a:lnTo>
                  <a:lnTo>
                    <a:pt x="246" y="220"/>
                  </a:lnTo>
                  <a:lnTo>
                    <a:pt x="254" y="203"/>
                  </a:lnTo>
                  <a:lnTo>
                    <a:pt x="246" y="177"/>
                  </a:lnTo>
                  <a:close/>
                  <a:moveTo>
                    <a:pt x="220" y="186"/>
                  </a:moveTo>
                  <a:lnTo>
                    <a:pt x="220" y="194"/>
                  </a:lnTo>
                  <a:lnTo>
                    <a:pt x="212" y="203"/>
                  </a:lnTo>
                  <a:lnTo>
                    <a:pt x="204" y="211"/>
                  </a:lnTo>
                  <a:lnTo>
                    <a:pt x="187" y="220"/>
                  </a:lnTo>
                  <a:lnTo>
                    <a:pt x="161" y="237"/>
                  </a:lnTo>
                  <a:lnTo>
                    <a:pt x="136" y="245"/>
                  </a:lnTo>
                  <a:lnTo>
                    <a:pt x="110" y="245"/>
                  </a:lnTo>
                  <a:lnTo>
                    <a:pt x="93" y="245"/>
                  </a:lnTo>
                  <a:lnTo>
                    <a:pt x="85" y="237"/>
                  </a:lnTo>
                  <a:lnTo>
                    <a:pt x="85" y="220"/>
                  </a:lnTo>
                  <a:lnTo>
                    <a:pt x="93" y="211"/>
                  </a:lnTo>
                  <a:lnTo>
                    <a:pt x="102" y="203"/>
                  </a:lnTo>
                  <a:lnTo>
                    <a:pt x="119" y="194"/>
                  </a:lnTo>
                  <a:lnTo>
                    <a:pt x="144" y="186"/>
                  </a:lnTo>
                  <a:lnTo>
                    <a:pt x="178" y="177"/>
                  </a:lnTo>
                  <a:lnTo>
                    <a:pt x="195" y="169"/>
                  </a:lnTo>
                  <a:lnTo>
                    <a:pt x="212" y="177"/>
                  </a:lnTo>
                  <a:lnTo>
                    <a:pt x="220" y="186"/>
                  </a:lnTo>
                  <a:close/>
                  <a:moveTo>
                    <a:pt x="305" y="330"/>
                  </a:moveTo>
                  <a:lnTo>
                    <a:pt x="288" y="304"/>
                  </a:lnTo>
                  <a:lnTo>
                    <a:pt x="271" y="287"/>
                  </a:lnTo>
                  <a:lnTo>
                    <a:pt x="237" y="287"/>
                  </a:lnTo>
                  <a:lnTo>
                    <a:pt x="187" y="304"/>
                  </a:lnTo>
                  <a:lnTo>
                    <a:pt x="161" y="313"/>
                  </a:lnTo>
                  <a:lnTo>
                    <a:pt x="144" y="321"/>
                  </a:lnTo>
                  <a:lnTo>
                    <a:pt x="127" y="330"/>
                  </a:lnTo>
                  <a:lnTo>
                    <a:pt x="119" y="347"/>
                  </a:lnTo>
                  <a:lnTo>
                    <a:pt x="110" y="372"/>
                  </a:lnTo>
                  <a:lnTo>
                    <a:pt x="110" y="397"/>
                  </a:lnTo>
                  <a:lnTo>
                    <a:pt x="127" y="423"/>
                  </a:lnTo>
                  <a:lnTo>
                    <a:pt x="144" y="431"/>
                  </a:lnTo>
                  <a:lnTo>
                    <a:pt x="187" y="440"/>
                  </a:lnTo>
                  <a:lnTo>
                    <a:pt x="229" y="423"/>
                  </a:lnTo>
                  <a:lnTo>
                    <a:pt x="254" y="414"/>
                  </a:lnTo>
                  <a:lnTo>
                    <a:pt x="280" y="397"/>
                  </a:lnTo>
                  <a:lnTo>
                    <a:pt x="288" y="389"/>
                  </a:lnTo>
                  <a:lnTo>
                    <a:pt x="305" y="372"/>
                  </a:lnTo>
                  <a:lnTo>
                    <a:pt x="305" y="355"/>
                  </a:lnTo>
                  <a:lnTo>
                    <a:pt x="305" y="330"/>
                  </a:lnTo>
                  <a:close/>
                  <a:moveTo>
                    <a:pt x="271" y="338"/>
                  </a:moveTo>
                  <a:lnTo>
                    <a:pt x="271" y="347"/>
                  </a:lnTo>
                  <a:lnTo>
                    <a:pt x="271" y="355"/>
                  </a:lnTo>
                  <a:lnTo>
                    <a:pt x="263" y="364"/>
                  </a:lnTo>
                  <a:lnTo>
                    <a:pt x="246" y="372"/>
                  </a:lnTo>
                  <a:lnTo>
                    <a:pt x="220" y="389"/>
                  </a:lnTo>
                  <a:lnTo>
                    <a:pt x="187" y="397"/>
                  </a:lnTo>
                  <a:lnTo>
                    <a:pt x="170" y="397"/>
                  </a:lnTo>
                  <a:lnTo>
                    <a:pt x="153" y="397"/>
                  </a:lnTo>
                  <a:lnTo>
                    <a:pt x="144" y="389"/>
                  </a:lnTo>
                  <a:lnTo>
                    <a:pt x="144" y="372"/>
                  </a:lnTo>
                  <a:lnTo>
                    <a:pt x="144" y="364"/>
                  </a:lnTo>
                  <a:lnTo>
                    <a:pt x="153" y="355"/>
                  </a:lnTo>
                  <a:lnTo>
                    <a:pt x="170" y="347"/>
                  </a:lnTo>
                  <a:lnTo>
                    <a:pt x="204" y="338"/>
                  </a:lnTo>
                  <a:lnTo>
                    <a:pt x="229" y="330"/>
                  </a:lnTo>
                  <a:lnTo>
                    <a:pt x="246" y="321"/>
                  </a:lnTo>
                  <a:lnTo>
                    <a:pt x="263" y="330"/>
                  </a:lnTo>
                  <a:lnTo>
                    <a:pt x="271" y="338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1" name="Rectangle 377">
              <a:extLst>
                <a:ext uri="{FF2B5EF4-FFF2-40B4-BE49-F238E27FC236}">
                  <a16:creationId xmlns:a16="http://schemas.microsoft.com/office/drawing/2014/main" id="{F82F7CA8-5808-470E-AFEB-CAC273B55A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40000">
              <a:off x="2550" y="394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2" name="Rectangle 378">
              <a:extLst>
                <a:ext uri="{FF2B5EF4-FFF2-40B4-BE49-F238E27FC236}">
                  <a16:creationId xmlns:a16="http://schemas.microsoft.com/office/drawing/2014/main" id="{DB6E5C33-D0D6-4F08-84ED-8C47958F1C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40000">
              <a:off x="2560" y="397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3" name="Rectangle 379">
              <a:extLst>
                <a:ext uri="{FF2B5EF4-FFF2-40B4-BE49-F238E27FC236}">
                  <a16:creationId xmlns:a16="http://schemas.microsoft.com/office/drawing/2014/main" id="{B7571455-C71D-4FA3-B3EB-A024EB8FFC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40000">
              <a:off x="2569" y="399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4" name="Freeform 380">
              <a:extLst>
                <a:ext uri="{FF2B5EF4-FFF2-40B4-BE49-F238E27FC236}">
                  <a16:creationId xmlns:a16="http://schemas.microsoft.com/office/drawing/2014/main" id="{BE08C396-339B-4503-98F6-841491321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" y="3177"/>
              <a:ext cx="42" cy="77"/>
            </a:xfrm>
            <a:custGeom>
              <a:avLst/>
              <a:gdLst>
                <a:gd name="T0" fmla="*/ 177 w 237"/>
                <a:gd name="T1" fmla="*/ 110 h 440"/>
                <a:gd name="T2" fmla="*/ 203 w 237"/>
                <a:gd name="T3" fmla="*/ 84 h 440"/>
                <a:gd name="T4" fmla="*/ 194 w 237"/>
                <a:gd name="T5" fmla="*/ 34 h 440"/>
                <a:gd name="T6" fmla="*/ 143 w 237"/>
                <a:gd name="T7" fmla="*/ 0 h 440"/>
                <a:gd name="T8" fmla="*/ 50 w 237"/>
                <a:gd name="T9" fmla="*/ 8 h 440"/>
                <a:gd name="T10" fmla="*/ 0 w 237"/>
                <a:gd name="T11" fmla="*/ 50 h 440"/>
                <a:gd name="T12" fmla="*/ 8 w 237"/>
                <a:gd name="T13" fmla="*/ 101 h 440"/>
                <a:gd name="T14" fmla="*/ 42 w 237"/>
                <a:gd name="T15" fmla="*/ 135 h 440"/>
                <a:gd name="T16" fmla="*/ 101 w 237"/>
                <a:gd name="T17" fmla="*/ 127 h 440"/>
                <a:gd name="T18" fmla="*/ 135 w 237"/>
                <a:gd name="T19" fmla="*/ 93 h 440"/>
                <a:gd name="T20" fmla="*/ 127 w 237"/>
                <a:gd name="T21" fmla="*/ 50 h 440"/>
                <a:gd name="T22" fmla="*/ 143 w 237"/>
                <a:gd name="T23" fmla="*/ 34 h 440"/>
                <a:gd name="T24" fmla="*/ 169 w 237"/>
                <a:gd name="T25" fmla="*/ 50 h 440"/>
                <a:gd name="T26" fmla="*/ 169 w 237"/>
                <a:gd name="T27" fmla="*/ 76 h 440"/>
                <a:gd name="T28" fmla="*/ 160 w 237"/>
                <a:gd name="T29" fmla="*/ 118 h 440"/>
                <a:gd name="T30" fmla="*/ 84 w 237"/>
                <a:gd name="T31" fmla="*/ 42 h 440"/>
                <a:gd name="T32" fmla="*/ 101 w 237"/>
                <a:gd name="T33" fmla="*/ 59 h 440"/>
                <a:gd name="T34" fmla="*/ 101 w 237"/>
                <a:gd name="T35" fmla="*/ 76 h 440"/>
                <a:gd name="T36" fmla="*/ 84 w 237"/>
                <a:gd name="T37" fmla="*/ 93 h 440"/>
                <a:gd name="T38" fmla="*/ 50 w 237"/>
                <a:gd name="T39" fmla="*/ 93 h 440"/>
                <a:gd name="T40" fmla="*/ 33 w 237"/>
                <a:gd name="T41" fmla="*/ 76 h 440"/>
                <a:gd name="T42" fmla="*/ 42 w 237"/>
                <a:gd name="T43" fmla="*/ 50 h 440"/>
                <a:gd name="T44" fmla="*/ 67 w 237"/>
                <a:gd name="T45" fmla="*/ 42 h 440"/>
                <a:gd name="T46" fmla="*/ 42 w 237"/>
                <a:gd name="T47" fmla="*/ 160 h 440"/>
                <a:gd name="T48" fmla="*/ 16 w 237"/>
                <a:gd name="T49" fmla="*/ 203 h 440"/>
                <a:gd name="T50" fmla="*/ 25 w 237"/>
                <a:gd name="T51" fmla="*/ 254 h 440"/>
                <a:gd name="T52" fmla="*/ 67 w 237"/>
                <a:gd name="T53" fmla="*/ 287 h 440"/>
                <a:gd name="T54" fmla="*/ 118 w 237"/>
                <a:gd name="T55" fmla="*/ 279 h 440"/>
                <a:gd name="T56" fmla="*/ 152 w 237"/>
                <a:gd name="T57" fmla="*/ 245 h 440"/>
                <a:gd name="T58" fmla="*/ 143 w 237"/>
                <a:gd name="T59" fmla="*/ 194 h 440"/>
                <a:gd name="T60" fmla="*/ 186 w 237"/>
                <a:gd name="T61" fmla="*/ 271 h 440"/>
                <a:gd name="T62" fmla="*/ 211 w 237"/>
                <a:gd name="T63" fmla="*/ 160 h 440"/>
                <a:gd name="T64" fmla="*/ 101 w 237"/>
                <a:gd name="T65" fmla="*/ 186 h 440"/>
                <a:gd name="T66" fmla="*/ 118 w 237"/>
                <a:gd name="T67" fmla="*/ 211 h 440"/>
                <a:gd name="T68" fmla="*/ 110 w 237"/>
                <a:gd name="T69" fmla="*/ 237 h 440"/>
                <a:gd name="T70" fmla="*/ 84 w 237"/>
                <a:gd name="T71" fmla="*/ 245 h 440"/>
                <a:gd name="T72" fmla="*/ 59 w 237"/>
                <a:gd name="T73" fmla="*/ 245 h 440"/>
                <a:gd name="T74" fmla="*/ 42 w 237"/>
                <a:gd name="T75" fmla="*/ 220 h 440"/>
                <a:gd name="T76" fmla="*/ 67 w 237"/>
                <a:gd name="T77" fmla="*/ 194 h 440"/>
                <a:gd name="T78" fmla="*/ 237 w 237"/>
                <a:gd name="T79" fmla="*/ 364 h 440"/>
                <a:gd name="T80" fmla="*/ 211 w 237"/>
                <a:gd name="T81" fmla="*/ 321 h 440"/>
                <a:gd name="T82" fmla="*/ 127 w 237"/>
                <a:gd name="T83" fmla="*/ 313 h 440"/>
                <a:gd name="T84" fmla="*/ 76 w 237"/>
                <a:gd name="T85" fmla="*/ 321 h 440"/>
                <a:gd name="T86" fmla="*/ 50 w 237"/>
                <a:gd name="T87" fmla="*/ 338 h 440"/>
                <a:gd name="T88" fmla="*/ 25 w 237"/>
                <a:gd name="T89" fmla="*/ 381 h 440"/>
                <a:gd name="T90" fmla="*/ 50 w 237"/>
                <a:gd name="T91" fmla="*/ 431 h 440"/>
                <a:gd name="T92" fmla="*/ 135 w 237"/>
                <a:gd name="T93" fmla="*/ 440 h 440"/>
                <a:gd name="T94" fmla="*/ 186 w 237"/>
                <a:gd name="T95" fmla="*/ 431 h 440"/>
                <a:gd name="T96" fmla="*/ 220 w 237"/>
                <a:gd name="T97" fmla="*/ 414 h 440"/>
                <a:gd name="T98" fmla="*/ 237 w 237"/>
                <a:gd name="T99" fmla="*/ 364 h 440"/>
                <a:gd name="T100" fmla="*/ 194 w 237"/>
                <a:gd name="T101" fmla="*/ 381 h 440"/>
                <a:gd name="T102" fmla="*/ 177 w 237"/>
                <a:gd name="T103" fmla="*/ 389 h 440"/>
                <a:gd name="T104" fmla="*/ 135 w 237"/>
                <a:gd name="T105" fmla="*/ 398 h 440"/>
                <a:gd name="T106" fmla="*/ 84 w 237"/>
                <a:gd name="T107" fmla="*/ 398 h 440"/>
                <a:gd name="T108" fmla="*/ 59 w 237"/>
                <a:gd name="T109" fmla="*/ 381 h 440"/>
                <a:gd name="T110" fmla="*/ 67 w 237"/>
                <a:gd name="T111" fmla="*/ 364 h 440"/>
                <a:gd name="T112" fmla="*/ 101 w 237"/>
                <a:gd name="T113" fmla="*/ 355 h 440"/>
                <a:gd name="T114" fmla="*/ 160 w 237"/>
                <a:gd name="T115" fmla="*/ 347 h 440"/>
                <a:gd name="T116" fmla="*/ 194 w 237"/>
                <a:gd name="T117" fmla="*/ 355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7" h="440">
                  <a:moveTo>
                    <a:pt x="160" y="118"/>
                  </a:moveTo>
                  <a:lnTo>
                    <a:pt x="177" y="110"/>
                  </a:lnTo>
                  <a:lnTo>
                    <a:pt x="194" y="101"/>
                  </a:lnTo>
                  <a:lnTo>
                    <a:pt x="203" y="84"/>
                  </a:lnTo>
                  <a:lnTo>
                    <a:pt x="203" y="59"/>
                  </a:lnTo>
                  <a:lnTo>
                    <a:pt x="194" y="34"/>
                  </a:lnTo>
                  <a:lnTo>
                    <a:pt x="177" y="8"/>
                  </a:lnTo>
                  <a:lnTo>
                    <a:pt x="143" y="0"/>
                  </a:lnTo>
                  <a:lnTo>
                    <a:pt x="93" y="0"/>
                  </a:lnTo>
                  <a:lnTo>
                    <a:pt x="50" y="8"/>
                  </a:lnTo>
                  <a:lnTo>
                    <a:pt x="16" y="25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8" y="101"/>
                  </a:lnTo>
                  <a:lnTo>
                    <a:pt x="25" y="118"/>
                  </a:lnTo>
                  <a:lnTo>
                    <a:pt x="42" y="135"/>
                  </a:lnTo>
                  <a:lnTo>
                    <a:pt x="76" y="135"/>
                  </a:lnTo>
                  <a:lnTo>
                    <a:pt x="101" y="127"/>
                  </a:lnTo>
                  <a:lnTo>
                    <a:pt x="118" y="110"/>
                  </a:lnTo>
                  <a:lnTo>
                    <a:pt x="135" y="93"/>
                  </a:lnTo>
                  <a:lnTo>
                    <a:pt x="135" y="67"/>
                  </a:lnTo>
                  <a:lnTo>
                    <a:pt x="127" y="50"/>
                  </a:lnTo>
                  <a:lnTo>
                    <a:pt x="110" y="34"/>
                  </a:lnTo>
                  <a:lnTo>
                    <a:pt x="143" y="34"/>
                  </a:lnTo>
                  <a:lnTo>
                    <a:pt x="160" y="42"/>
                  </a:lnTo>
                  <a:lnTo>
                    <a:pt x="169" y="50"/>
                  </a:lnTo>
                  <a:lnTo>
                    <a:pt x="169" y="59"/>
                  </a:lnTo>
                  <a:lnTo>
                    <a:pt x="169" y="76"/>
                  </a:lnTo>
                  <a:lnTo>
                    <a:pt x="152" y="84"/>
                  </a:lnTo>
                  <a:lnTo>
                    <a:pt x="160" y="118"/>
                  </a:lnTo>
                  <a:close/>
                  <a:moveTo>
                    <a:pt x="67" y="42"/>
                  </a:moveTo>
                  <a:lnTo>
                    <a:pt x="84" y="42"/>
                  </a:lnTo>
                  <a:lnTo>
                    <a:pt x="93" y="50"/>
                  </a:lnTo>
                  <a:lnTo>
                    <a:pt x="101" y="59"/>
                  </a:lnTo>
                  <a:lnTo>
                    <a:pt x="101" y="67"/>
                  </a:lnTo>
                  <a:lnTo>
                    <a:pt x="101" y="76"/>
                  </a:lnTo>
                  <a:lnTo>
                    <a:pt x="101" y="84"/>
                  </a:lnTo>
                  <a:lnTo>
                    <a:pt x="84" y="93"/>
                  </a:lnTo>
                  <a:lnTo>
                    <a:pt x="67" y="93"/>
                  </a:lnTo>
                  <a:lnTo>
                    <a:pt x="50" y="93"/>
                  </a:lnTo>
                  <a:lnTo>
                    <a:pt x="42" y="93"/>
                  </a:lnTo>
                  <a:lnTo>
                    <a:pt x="33" y="76"/>
                  </a:lnTo>
                  <a:lnTo>
                    <a:pt x="33" y="67"/>
                  </a:lnTo>
                  <a:lnTo>
                    <a:pt x="42" y="50"/>
                  </a:lnTo>
                  <a:lnTo>
                    <a:pt x="50" y="42"/>
                  </a:lnTo>
                  <a:lnTo>
                    <a:pt x="67" y="42"/>
                  </a:lnTo>
                  <a:close/>
                  <a:moveTo>
                    <a:pt x="59" y="152"/>
                  </a:moveTo>
                  <a:lnTo>
                    <a:pt x="42" y="160"/>
                  </a:lnTo>
                  <a:lnTo>
                    <a:pt x="25" y="177"/>
                  </a:lnTo>
                  <a:lnTo>
                    <a:pt x="16" y="203"/>
                  </a:lnTo>
                  <a:lnTo>
                    <a:pt x="8" y="228"/>
                  </a:lnTo>
                  <a:lnTo>
                    <a:pt x="25" y="254"/>
                  </a:lnTo>
                  <a:lnTo>
                    <a:pt x="42" y="279"/>
                  </a:lnTo>
                  <a:lnTo>
                    <a:pt x="67" y="287"/>
                  </a:lnTo>
                  <a:lnTo>
                    <a:pt x="93" y="287"/>
                  </a:lnTo>
                  <a:lnTo>
                    <a:pt x="118" y="279"/>
                  </a:lnTo>
                  <a:lnTo>
                    <a:pt x="135" y="262"/>
                  </a:lnTo>
                  <a:lnTo>
                    <a:pt x="152" y="245"/>
                  </a:lnTo>
                  <a:lnTo>
                    <a:pt x="152" y="220"/>
                  </a:lnTo>
                  <a:lnTo>
                    <a:pt x="143" y="194"/>
                  </a:lnTo>
                  <a:lnTo>
                    <a:pt x="177" y="194"/>
                  </a:lnTo>
                  <a:lnTo>
                    <a:pt x="186" y="271"/>
                  </a:lnTo>
                  <a:lnTo>
                    <a:pt x="220" y="262"/>
                  </a:lnTo>
                  <a:lnTo>
                    <a:pt x="211" y="160"/>
                  </a:lnTo>
                  <a:lnTo>
                    <a:pt x="101" y="152"/>
                  </a:lnTo>
                  <a:lnTo>
                    <a:pt x="101" y="186"/>
                  </a:lnTo>
                  <a:lnTo>
                    <a:pt x="110" y="203"/>
                  </a:lnTo>
                  <a:lnTo>
                    <a:pt x="118" y="211"/>
                  </a:lnTo>
                  <a:lnTo>
                    <a:pt x="118" y="228"/>
                  </a:lnTo>
                  <a:lnTo>
                    <a:pt x="110" y="237"/>
                  </a:lnTo>
                  <a:lnTo>
                    <a:pt x="101" y="245"/>
                  </a:lnTo>
                  <a:lnTo>
                    <a:pt x="84" y="245"/>
                  </a:lnTo>
                  <a:lnTo>
                    <a:pt x="67" y="245"/>
                  </a:lnTo>
                  <a:lnTo>
                    <a:pt x="59" y="245"/>
                  </a:lnTo>
                  <a:lnTo>
                    <a:pt x="50" y="237"/>
                  </a:lnTo>
                  <a:lnTo>
                    <a:pt x="42" y="220"/>
                  </a:lnTo>
                  <a:lnTo>
                    <a:pt x="50" y="203"/>
                  </a:lnTo>
                  <a:lnTo>
                    <a:pt x="67" y="194"/>
                  </a:lnTo>
                  <a:lnTo>
                    <a:pt x="59" y="152"/>
                  </a:lnTo>
                  <a:close/>
                  <a:moveTo>
                    <a:pt x="237" y="364"/>
                  </a:moveTo>
                  <a:lnTo>
                    <a:pt x="228" y="338"/>
                  </a:lnTo>
                  <a:lnTo>
                    <a:pt x="211" y="321"/>
                  </a:lnTo>
                  <a:lnTo>
                    <a:pt x="177" y="313"/>
                  </a:lnTo>
                  <a:lnTo>
                    <a:pt x="127" y="313"/>
                  </a:lnTo>
                  <a:lnTo>
                    <a:pt x="101" y="313"/>
                  </a:lnTo>
                  <a:lnTo>
                    <a:pt x="76" y="321"/>
                  </a:lnTo>
                  <a:lnTo>
                    <a:pt x="59" y="330"/>
                  </a:lnTo>
                  <a:lnTo>
                    <a:pt x="50" y="338"/>
                  </a:lnTo>
                  <a:lnTo>
                    <a:pt x="33" y="355"/>
                  </a:lnTo>
                  <a:lnTo>
                    <a:pt x="25" y="381"/>
                  </a:lnTo>
                  <a:lnTo>
                    <a:pt x="33" y="406"/>
                  </a:lnTo>
                  <a:lnTo>
                    <a:pt x="50" y="431"/>
                  </a:lnTo>
                  <a:lnTo>
                    <a:pt x="84" y="440"/>
                  </a:lnTo>
                  <a:lnTo>
                    <a:pt x="135" y="440"/>
                  </a:lnTo>
                  <a:lnTo>
                    <a:pt x="160" y="440"/>
                  </a:lnTo>
                  <a:lnTo>
                    <a:pt x="186" y="431"/>
                  </a:lnTo>
                  <a:lnTo>
                    <a:pt x="203" y="423"/>
                  </a:lnTo>
                  <a:lnTo>
                    <a:pt x="220" y="414"/>
                  </a:lnTo>
                  <a:lnTo>
                    <a:pt x="228" y="389"/>
                  </a:lnTo>
                  <a:lnTo>
                    <a:pt x="237" y="364"/>
                  </a:lnTo>
                  <a:close/>
                  <a:moveTo>
                    <a:pt x="203" y="364"/>
                  </a:moveTo>
                  <a:lnTo>
                    <a:pt x="194" y="381"/>
                  </a:lnTo>
                  <a:lnTo>
                    <a:pt x="194" y="389"/>
                  </a:lnTo>
                  <a:lnTo>
                    <a:pt x="177" y="389"/>
                  </a:lnTo>
                  <a:lnTo>
                    <a:pt x="160" y="398"/>
                  </a:lnTo>
                  <a:lnTo>
                    <a:pt x="135" y="398"/>
                  </a:lnTo>
                  <a:lnTo>
                    <a:pt x="101" y="398"/>
                  </a:lnTo>
                  <a:lnTo>
                    <a:pt x="84" y="398"/>
                  </a:lnTo>
                  <a:lnTo>
                    <a:pt x="67" y="389"/>
                  </a:lnTo>
                  <a:lnTo>
                    <a:pt x="59" y="381"/>
                  </a:lnTo>
                  <a:lnTo>
                    <a:pt x="67" y="372"/>
                  </a:lnTo>
                  <a:lnTo>
                    <a:pt x="67" y="364"/>
                  </a:lnTo>
                  <a:lnTo>
                    <a:pt x="84" y="355"/>
                  </a:lnTo>
                  <a:lnTo>
                    <a:pt x="101" y="355"/>
                  </a:lnTo>
                  <a:lnTo>
                    <a:pt x="127" y="347"/>
                  </a:lnTo>
                  <a:lnTo>
                    <a:pt x="160" y="347"/>
                  </a:lnTo>
                  <a:lnTo>
                    <a:pt x="177" y="347"/>
                  </a:lnTo>
                  <a:lnTo>
                    <a:pt x="194" y="355"/>
                  </a:lnTo>
                  <a:lnTo>
                    <a:pt x="203" y="36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5" name="Rectangle 381">
              <a:extLst>
                <a:ext uri="{FF2B5EF4-FFF2-40B4-BE49-F238E27FC236}">
                  <a16:creationId xmlns:a16="http://schemas.microsoft.com/office/drawing/2014/main" id="{0994655D-C788-424A-A0F5-7EE7E32C39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0000">
              <a:off x="87" y="316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6" name="Rectangle 382">
              <a:extLst>
                <a:ext uri="{FF2B5EF4-FFF2-40B4-BE49-F238E27FC236}">
                  <a16:creationId xmlns:a16="http://schemas.microsoft.com/office/drawing/2014/main" id="{99E99F97-A71D-4462-A6BA-672B13EB78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0000">
              <a:off x="91" y="319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7" name="Rectangle 383">
              <a:extLst>
                <a:ext uri="{FF2B5EF4-FFF2-40B4-BE49-F238E27FC236}">
                  <a16:creationId xmlns:a16="http://schemas.microsoft.com/office/drawing/2014/main" id="{5116421D-5D6A-4119-A4C4-966DF1CAF4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0000">
              <a:off x="91" y="321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8" name="Freeform 384">
              <a:extLst>
                <a:ext uri="{FF2B5EF4-FFF2-40B4-BE49-F238E27FC236}">
                  <a16:creationId xmlns:a16="http://schemas.microsoft.com/office/drawing/2014/main" id="{AE915ED8-42CF-4D19-902C-D9261DCC31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" y="3030"/>
              <a:ext cx="49" cy="76"/>
            </a:xfrm>
            <a:custGeom>
              <a:avLst/>
              <a:gdLst>
                <a:gd name="T0" fmla="*/ 187 w 280"/>
                <a:gd name="T1" fmla="*/ 102 h 440"/>
                <a:gd name="T2" fmla="*/ 203 w 280"/>
                <a:gd name="T3" fmla="*/ 68 h 440"/>
                <a:gd name="T4" fmla="*/ 187 w 280"/>
                <a:gd name="T5" fmla="*/ 26 h 440"/>
                <a:gd name="T6" fmla="*/ 127 w 280"/>
                <a:gd name="T7" fmla="*/ 0 h 440"/>
                <a:gd name="T8" fmla="*/ 60 w 280"/>
                <a:gd name="T9" fmla="*/ 17 h 440"/>
                <a:gd name="T10" fmla="*/ 26 w 280"/>
                <a:gd name="T11" fmla="*/ 34 h 440"/>
                <a:gd name="T12" fmla="*/ 0 w 280"/>
                <a:gd name="T13" fmla="*/ 76 h 440"/>
                <a:gd name="T14" fmla="*/ 17 w 280"/>
                <a:gd name="T15" fmla="*/ 127 h 440"/>
                <a:gd name="T16" fmla="*/ 60 w 280"/>
                <a:gd name="T17" fmla="*/ 152 h 440"/>
                <a:gd name="T18" fmla="*/ 110 w 280"/>
                <a:gd name="T19" fmla="*/ 136 h 440"/>
                <a:gd name="T20" fmla="*/ 136 w 280"/>
                <a:gd name="T21" fmla="*/ 93 h 440"/>
                <a:gd name="T22" fmla="*/ 119 w 280"/>
                <a:gd name="T23" fmla="*/ 51 h 440"/>
                <a:gd name="T24" fmla="*/ 136 w 280"/>
                <a:gd name="T25" fmla="*/ 34 h 440"/>
                <a:gd name="T26" fmla="*/ 161 w 280"/>
                <a:gd name="T27" fmla="*/ 42 h 440"/>
                <a:gd name="T28" fmla="*/ 170 w 280"/>
                <a:gd name="T29" fmla="*/ 76 h 440"/>
                <a:gd name="T30" fmla="*/ 170 w 280"/>
                <a:gd name="T31" fmla="*/ 119 h 440"/>
                <a:gd name="T32" fmla="*/ 76 w 280"/>
                <a:gd name="T33" fmla="*/ 59 h 440"/>
                <a:gd name="T34" fmla="*/ 102 w 280"/>
                <a:gd name="T35" fmla="*/ 76 h 440"/>
                <a:gd name="T36" fmla="*/ 102 w 280"/>
                <a:gd name="T37" fmla="*/ 93 h 440"/>
                <a:gd name="T38" fmla="*/ 76 w 280"/>
                <a:gd name="T39" fmla="*/ 110 h 440"/>
                <a:gd name="T40" fmla="*/ 43 w 280"/>
                <a:gd name="T41" fmla="*/ 110 h 440"/>
                <a:gd name="T42" fmla="*/ 34 w 280"/>
                <a:gd name="T43" fmla="*/ 85 h 440"/>
                <a:gd name="T44" fmla="*/ 51 w 280"/>
                <a:gd name="T45" fmla="*/ 68 h 440"/>
                <a:gd name="T46" fmla="*/ 237 w 280"/>
                <a:gd name="T47" fmla="*/ 186 h 440"/>
                <a:gd name="T48" fmla="*/ 203 w 280"/>
                <a:gd name="T49" fmla="*/ 152 h 440"/>
                <a:gd name="T50" fmla="*/ 127 w 280"/>
                <a:gd name="T51" fmla="*/ 152 h 440"/>
                <a:gd name="T52" fmla="*/ 76 w 280"/>
                <a:gd name="T53" fmla="*/ 178 h 440"/>
                <a:gd name="T54" fmla="*/ 51 w 280"/>
                <a:gd name="T55" fmla="*/ 195 h 440"/>
                <a:gd name="T56" fmla="*/ 43 w 280"/>
                <a:gd name="T57" fmla="*/ 246 h 440"/>
                <a:gd name="T58" fmla="*/ 76 w 280"/>
                <a:gd name="T59" fmla="*/ 288 h 440"/>
                <a:gd name="T60" fmla="*/ 161 w 280"/>
                <a:gd name="T61" fmla="*/ 279 h 440"/>
                <a:gd name="T62" fmla="*/ 203 w 280"/>
                <a:gd name="T63" fmla="*/ 263 h 440"/>
                <a:gd name="T64" fmla="*/ 229 w 280"/>
                <a:gd name="T65" fmla="*/ 237 h 440"/>
                <a:gd name="T66" fmla="*/ 237 w 280"/>
                <a:gd name="T67" fmla="*/ 186 h 440"/>
                <a:gd name="T68" fmla="*/ 203 w 280"/>
                <a:gd name="T69" fmla="*/ 212 h 440"/>
                <a:gd name="T70" fmla="*/ 195 w 280"/>
                <a:gd name="T71" fmla="*/ 229 h 440"/>
                <a:gd name="T72" fmla="*/ 144 w 280"/>
                <a:gd name="T73" fmla="*/ 246 h 440"/>
                <a:gd name="T74" fmla="*/ 102 w 280"/>
                <a:gd name="T75" fmla="*/ 254 h 440"/>
                <a:gd name="T76" fmla="*/ 76 w 280"/>
                <a:gd name="T77" fmla="*/ 237 h 440"/>
                <a:gd name="T78" fmla="*/ 76 w 280"/>
                <a:gd name="T79" fmla="*/ 220 h 440"/>
                <a:gd name="T80" fmla="*/ 102 w 280"/>
                <a:gd name="T81" fmla="*/ 203 h 440"/>
                <a:gd name="T82" fmla="*/ 161 w 280"/>
                <a:gd name="T83" fmla="*/ 186 h 440"/>
                <a:gd name="T84" fmla="*/ 203 w 280"/>
                <a:gd name="T85" fmla="*/ 186 h 440"/>
                <a:gd name="T86" fmla="*/ 280 w 280"/>
                <a:gd name="T87" fmla="*/ 339 h 440"/>
                <a:gd name="T88" fmla="*/ 246 w 280"/>
                <a:gd name="T89" fmla="*/ 305 h 440"/>
                <a:gd name="T90" fmla="*/ 170 w 280"/>
                <a:gd name="T91" fmla="*/ 305 h 440"/>
                <a:gd name="T92" fmla="*/ 119 w 280"/>
                <a:gd name="T93" fmla="*/ 330 h 440"/>
                <a:gd name="T94" fmla="*/ 93 w 280"/>
                <a:gd name="T95" fmla="*/ 347 h 440"/>
                <a:gd name="T96" fmla="*/ 85 w 280"/>
                <a:gd name="T97" fmla="*/ 398 h 440"/>
                <a:gd name="T98" fmla="*/ 119 w 280"/>
                <a:gd name="T99" fmla="*/ 440 h 440"/>
                <a:gd name="T100" fmla="*/ 203 w 280"/>
                <a:gd name="T101" fmla="*/ 432 h 440"/>
                <a:gd name="T102" fmla="*/ 246 w 280"/>
                <a:gd name="T103" fmla="*/ 415 h 440"/>
                <a:gd name="T104" fmla="*/ 271 w 280"/>
                <a:gd name="T105" fmla="*/ 390 h 440"/>
                <a:gd name="T106" fmla="*/ 280 w 280"/>
                <a:gd name="T107" fmla="*/ 339 h 440"/>
                <a:gd name="T108" fmla="*/ 246 w 280"/>
                <a:gd name="T109" fmla="*/ 364 h 440"/>
                <a:gd name="T110" fmla="*/ 237 w 280"/>
                <a:gd name="T111" fmla="*/ 381 h 440"/>
                <a:gd name="T112" fmla="*/ 187 w 280"/>
                <a:gd name="T113" fmla="*/ 398 h 440"/>
                <a:gd name="T114" fmla="*/ 144 w 280"/>
                <a:gd name="T115" fmla="*/ 406 h 440"/>
                <a:gd name="T116" fmla="*/ 119 w 280"/>
                <a:gd name="T117" fmla="*/ 390 h 440"/>
                <a:gd name="T118" fmla="*/ 119 w 280"/>
                <a:gd name="T119" fmla="*/ 373 h 440"/>
                <a:gd name="T120" fmla="*/ 144 w 280"/>
                <a:gd name="T121" fmla="*/ 356 h 440"/>
                <a:gd name="T122" fmla="*/ 203 w 280"/>
                <a:gd name="T123" fmla="*/ 339 h 440"/>
                <a:gd name="T124" fmla="*/ 246 w 280"/>
                <a:gd name="T125" fmla="*/ 33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0" h="440">
                  <a:moveTo>
                    <a:pt x="170" y="119"/>
                  </a:moveTo>
                  <a:lnTo>
                    <a:pt x="187" y="102"/>
                  </a:lnTo>
                  <a:lnTo>
                    <a:pt x="195" y="93"/>
                  </a:lnTo>
                  <a:lnTo>
                    <a:pt x="203" y="68"/>
                  </a:lnTo>
                  <a:lnTo>
                    <a:pt x="195" y="51"/>
                  </a:lnTo>
                  <a:lnTo>
                    <a:pt x="187" y="26"/>
                  </a:lnTo>
                  <a:lnTo>
                    <a:pt x="161" y="9"/>
                  </a:lnTo>
                  <a:lnTo>
                    <a:pt x="127" y="0"/>
                  </a:lnTo>
                  <a:lnTo>
                    <a:pt x="76" y="9"/>
                  </a:lnTo>
                  <a:lnTo>
                    <a:pt x="60" y="17"/>
                  </a:lnTo>
                  <a:lnTo>
                    <a:pt x="34" y="26"/>
                  </a:lnTo>
                  <a:lnTo>
                    <a:pt x="26" y="34"/>
                  </a:lnTo>
                  <a:lnTo>
                    <a:pt x="9" y="51"/>
                  </a:lnTo>
                  <a:lnTo>
                    <a:pt x="0" y="76"/>
                  </a:lnTo>
                  <a:lnTo>
                    <a:pt x="0" y="102"/>
                  </a:lnTo>
                  <a:lnTo>
                    <a:pt x="17" y="127"/>
                  </a:lnTo>
                  <a:lnTo>
                    <a:pt x="34" y="144"/>
                  </a:lnTo>
                  <a:lnTo>
                    <a:pt x="60" y="152"/>
                  </a:lnTo>
                  <a:lnTo>
                    <a:pt x="85" y="144"/>
                  </a:lnTo>
                  <a:lnTo>
                    <a:pt x="110" y="136"/>
                  </a:lnTo>
                  <a:lnTo>
                    <a:pt x="127" y="119"/>
                  </a:lnTo>
                  <a:lnTo>
                    <a:pt x="136" y="93"/>
                  </a:lnTo>
                  <a:lnTo>
                    <a:pt x="127" y="68"/>
                  </a:lnTo>
                  <a:lnTo>
                    <a:pt x="119" y="51"/>
                  </a:lnTo>
                  <a:lnTo>
                    <a:pt x="102" y="42"/>
                  </a:lnTo>
                  <a:lnTo>
                    <a:pt x="136" y="34"/>
                  </a:lnTo>
                  <a:lnTo>
                    <a:pt x="153" y="42"/>
                  </a:lnTo>
                  <a:lnTo>
                    <a:pt x="161" y="42"/>
                  </a:lnTo>
                  <a:lnTo>
                    <a:pt x="170" y="59"/>
                  </a:lnTo>
                  <a:lnTo>
                    <a:pt x="170" y="76"/>
                  </a:lnTo>
                  <a:lnTo>
                    <a:pt x="153" y="85"/>
                  </a:lnTo>
                  <a:lnTo>
                    <a:pt x="170" y="119"/>
                  </a:lnTo>
                  <a:close/>
                  <a:moveTo>
                    <a:pt x="60" y="59"/>
                  </a:moveTo>
                  <a:lnTo>
                    <a:pt x="76" y="59"/>
                  </a:lnTo>
                  <a:lnTo>
                    <a:pt x="93" y="59"/>
                  </a:lnTo>
                  <a:lnTo>
                    <a:pt x="102" y="76"/>
                  </a:lnTo>
                  <a:lnTo>
                    <a:pt x="102" y="85"/>
                  </a:lnTo>
                  <a:lnTo>
                    <a:pt x="102" y="93"/>
                  </a:lnTo>
                  <a:lnTo>
                    <a:pt x="93" y="102"/>
                  </a:lnTo>
                  <a:lnTo>
                    <a:pt x="76" y="110"/>
                  </a:lnTo>
                  <a:lnTo>
                    <a:pt x="60" y="110"/>
                  </a:lnTo>
                  <a:lnTo>
                    <a:pt x="43" y="110"/>
                  </a:lnTo>
                  <a:lnTo>
                    <a:pt x="34" y="93"/>
                  </a:lnTo>
                  <a:lnTo>
                    <a:pt x="34" y="85"/>
                  </a:lnTo>
                  <a:lnTo>
                    <a:pt x="34" y="76"/>
                  </a:lnTo>
                  <a:lnTo>
                    <a:pt x="51" y="68"/>
                  </a:lnTo>
                  <a:lnTo>
                    <a:pt x="60" y="59"/>
                  </a:lnTo>
                  <a:close/>
                  <a:moveTo>
                    <a:pt x="237" y="186"/>
                  </a:moveTo>
                  <a:lnTo>
                    <a:pt x="229" y="169"/>
                  </a:lnTo>
                  <a:lnTo>
                    <a:pt x="203" y="152"/>
                  </a:lnTo>
                  <a:lnTo>
                    <a:pt x="170" y="144"/>
                  </a:lnTo>
                  <a:lnTo>
                    <a:pt x="127" y="152"/>
                  </a:lnTo>
                  <a:lnTo>
                    <a:pt x="102" y="161"/>
                  </a:lnTo>
                  <a:lnTo>
                    <a:pt x="76" y="178"/>
                  </a:lnTo>
                  <a:lnTo>
                    <a:pt x="60" y="186"/>
                  </a:lnTo>
                  <a:lnTo>
                    <a:pt x="51" y="195"/>
                  </a:lnTo>
                  <a:lnTo>
                    <a:pt x="43" y="220"/>
                  </a:lnTo>
                  <a:lnTo>
                    <a:pt x="43" y="246"/>
                  </a:lnTo>
                  <a:lnTo>
                    <a:pt x="60" y="271"/>
                  </a:lnTo>
                  <a:lnTo>
                    <a:pt x="76" y="288"/>
                  </a:lnTo>
                  <a:lnTo>
                    <a:pt x="110" y="288"/>
                  </a:lnTo>
                  <a:lnTo>
                    <a:pt x="161" y="279"/>
                  </a:lnTo>
                  <a:lnTo>
                    <a:pt x="187" y="271"/>
                  </a:lnTo>
                  <a:lnTo>
                    <a:pt x="203" y="263"/>
                  </a:lnTo>
                  <a:lnTo>
                    <a:pt x="220" y="254"/>
                  </a:lnTo>
                  <a:lnTo>
                    <a:pt x="229" y="237"/>
                  </a:lnTo>
                  <a:lnTo>
                    <a:pt x="237" y="220"/>
                  </a:lnTo>
                  <a:lnTo>
                    <a:pt x="237" y="186"/>
                  </a:lnTo>
                  <a:close/>
                  <a:moveTo>
                    <a:pt x="212" y="195"/>
                  </a:moveTo>
                  <a:lnTo>
                    <a:pt x="203" y="212"/>
                  </a:lnTo>
                  <a:lnTo>
                    <a:pt x="203" y="220"/>
                  </a:lnTo>
                  <a:lnTo>
                    <a:pt x="195" y="229"/>
                  </a:lnTo>
                  <a:lnTo>
                    <a:pt x="178" y="237"/>
                  </a:lnTo>
                  <a:lnTo>
                    <a:pt x="144" y="246"/>
                  </a:lnTo>
                  <a:lnTo>
                    <a:pt x="119" y="246"/>
                  </a:lnTo>
                  <a:lnTo>
                    <a:pt x="102" y="254"/>
                  </a:lnTo>
                  <a:lnTo>
                    <a:pt x="85" y="246"/>
                  </a:lnTo>
                  <a:lnTo>
                    <a:pt x="76" y="237"/>
                  </a:lnTo>
                  <a:lnTo>
                    <a:pt x="76" y="229"/>
                  </a:lnTo>
                  <a:lnTo>
                    <a:pt x="76" y="220"/>
                  </a:lnTo>
                  <a:lnTo>
                    <a:pt x="85" y="212"/>
                  </a:lnTo>
                  <a:lnTo>
                    <a:pt x="102" y="203"/>
                  </a:lnTo>
                  <a:lnTo>
                    <a:pt x="136" y="195"/>
                  </a:lnTo>
                  <a:lnTo>
                    <a:pt x="161" y="186"/>
                  </a:lnTo>
                  <a:lnTo>
                    <a:pt x="187" y="186"/>
                  </a:lnTo>
                  <a:lnTo>
                    <a:pt x="203" y="186"/>
                  </a:lnTo>
                  <a:lnTo>
                    <a:pt x="212" y="195"/>
                  </a:lnTo>
                  <a:close/>
                  <a:moveTo>
                    <a:pt x="280" y="339"/>
                  </a:moveTo>
                  <a:lnTo>
                    <a:pt x="271" y="322"/>
                  </a:lnTo>
                  <a:lnTo>
                    <a:pt x="246" y="305"/>
                  </a:lnTo>
                  <a:lnTo>
                    <a:pt x="212" y="296"/>
                  </a:lnTo>
                  <a:lnTo>
                    <a:pt x="170" y="305"/>
                  </a:lnTo>
                  <a:lnTo>
                    <a:pt x="144" y="313"/>
                  </a:lnTo>
                  <a:lnTo>
                    <a:pt x="119" y="330"/>
                  </a:lnTo>
                  <a:lnTo>
                    <a:pt x="102" y="339"/>
                  </a:lnTo>
                  <a:lnTo>
                    <a:pt x="93" y="347"/>
                  </a:lnTo>
                  <a:lnTo>
                    <a:pt x="85" y="373"/>
                  </a:lnTo>
                  <a:lnTo>
                    <a:pt x="85" y="398"/>
                  </a:lnTo>
                  <a:lnTo>
                    <a:pt x="102" y="423"/>
                  </a:lnTo>
                  <a:lnTo>
                    <a:pt x="119" y="440"/>
                  </a:lnTo>
                  <a:lnTo>
                    <a:pt x="153" y="440"/>
                  </a:lnTo>
                  <a:lnTo>
                    <a:pt x="203" y="432"/>
                  </a:lnTo>
                  <a:lnTo>
                    <a:pt x="229" y="423"/>
                  </a:lnTo>
                  <a:lnTo>
                    <a:pt x="246" y="415"/>
                  </a:lnTo>
                  <a:lnTo>
                    <a:pt x="263" y="406"/>
                  </a:lnTo>
                  <a:lnTo>
                    <a:pt x="271" y="390"/>
                  </a:lnTo>
                  <a:lnTo>
                    <a:pt x="280" y="373"/>
                  </a:lnTo>
                  <a:lnTo>
                    <a:pt x="280" y="339"/>
                  </a:lnTo>
                  <a:close/>
                  <a:moveTo>
                    <a:pt x="254" y="347"/>
                  </a:moveTo>
                  <a:lnTo>
                    <a:pt x="246" y="364"/>
                  </a:lnTo>
                  <a:lnTo>
                    <a:pt x="246" y="373"/>
                  </a:lnTo>
                  <a:lnTo>
                    <a:pt x="237" y="381"/>
                  </a:lnTo>
                  <a:lnTo>
                    <a:pt x="220" y="390"/>
                  </a:lnTo>
                  <a:lnTo>
                    <a:pt x="187" y="398"/>
                  </a:lnTo>
                  <a:lnTo>
                    <a:pt x="161" y="398"/>
                  </a:lnTo>
                  <a:lnTo>
                    <a:pt x="144" y="406"/>
                  </a:lnTo>
                  <a:lnTo>
                    <a:pt x="127" y="398"/>
                  </a:lnTo>
                  <a:lnTo>
                    <a:pt x="119" y="390"/>
                  </a:lnTo>
                  <a:lnTo>
                    <a:pt x="119" y="381"/>
                  </a:lnTo>
                  <a:lnTo>
                    <a:pt x="119" y="373"/>
                  </a:lnTo>
                  <a:lnTo>
                    <a:pt x="127" y="364"/>
                  </a:lnTo>
                  <a:lnTo>
                    <a:pt x="144" y="356"/>
                  </a:lnTo>
                  <a:lnTo>
                    <a:pt x="178" y="347"/>
                  </a:lnTo>
                  <a:lnTo>
                    <a:pt x="203" y="339"/>
                  </a:lnTo>
                  <a:lnTo>
                    <a:pt x="229" y="339"/>
                  </a:lnTo>
                  <a:lnTo>
                    <a:pt x="246" y="339"/>
                  </a:lnTo>
                  <a:lnTo>
                    <a:pt x="254" y="347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9" name="Rectangle 385">
              <a:extLst>
                <a:ext uri="{FF2B5EF4-FFF2-40B4-BE49-F238E27FC236}">
                  <a16:creationId xmlns:a16="http://schemas.microsoft.com/office/drawing/2014/main" id="{1427BF6C-3CEF-4FE7-95A6-362CF3EEE2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40000">
              <a:off x="101" y="301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0" name="Rectangle 386">
              <a:extLst>
                <a:ext uri="{FF2B5EF4-FFF2-40B4-BE49-F238E27FC236}">
                  <a16:creationId xmlns:a16="http://schemas.microsoft.com/office/drawing/2014/main" id="{9E8D7E13-ABA4-4FC7-A7CD-C58605EEEA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40000">
              <a:off x="108" y="304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1" name="Rectangle 387">
              <a:extLst>
                <a:ext uri="{FF2B5EF4-FFF2-40B4-BE49-F238E27FC236}">
                  <a16:creationId xmlns:a16="http://schemas.microsoft.com/office/drawing/2014/main" id="{BE3B3ADE-5049-4773-9B21-91C7300EEB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40000">
              <a:off x="114" y="3067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2" name="Freeform 388">
              <a:extLst>
                <a:ext uri="{FF2B5EF4-FFF2-40B4-BE49-F238E27FC236}">
                  <a16:creationId xmlns:a16="http://schemas.microsoft.com/office/drawing/2014/main" id="{66B7FBB1-BD71-44A2-AF99-2CEF90FBE8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5" y="923"/>
              <a:ext cx="80" cy="43"/>
            </a:xfrm>
            <a:custGeom>
              <a:avLst/>
              <a:gdLst>
                <a:gd name="T0" fmla="*/ 93 w 457"/>
                <a:gd name="T1" fmla="*/ 85 h 246"/>
                <a:gd name="T2" fmla="*/ 59 w 457"/>
                <a:gd name="T3" fmla="*/ 161 h 246"/>
                <a:gd name="T4" fmla="*/ 59 w 457"/>
                <a:gd name="T5" fmla="*/ 246 h 246"/>
                <a:gd name="T6" fmla="*/ 93 w 457"/>
                <a:gd name="T7" fmla="*/ 221 h 246"/>
                <a:gd name="T8" fmla="*/ 110 w 457"/>
                <a:gd name="T9" fmla="*/ 119 h 246"/>
                <a:gd name="T10" fmla="*/ 136 w 457"/>
                <a:gd name="T11" fmla="*/ 68 h 246"/>
                <a:gd name="T12" fmla="*/ 0 w 457"/>
                <a:gd name="T13" fmla="*/ 60 h 246"/>
                <a:gd name="T14" fmla="*/ 212 w 457"/>
                <a:gd name="T15" fmla="*/ 26 h 246"/>
                <a:gd name="T16" fmla="*/ 169 w 457"/>
                <a:gd name="T17" fmla="*/ 51 h 246"/>
                <a:gd name="T18" fmla="*/ 161 w 457"/>
                <a:gd name="T19" fmla="*/ 136 h 246"/>
                <a:gd name="T20" fmla="*/ 178 w 457"/>
                <a:gd name="T21" fmla="*/ 187 h 246"/>
                <a:gd name="T22" fmla="*/ 195 w 457"/>
                <a:gd name="T23" fmla="*/ 212 h 246"/>
                <a:gd name="T24" fmla="*/ 237 w 457"/>
                <a:gd name="T25" fmla="*/ 229 h 246"/>
                <a:gd name="T26" fmla="*/ 279 w 457"/>
                <a:gd name="T27" fmla="*/ 204 h 246"/>
                <a:gd name="T28" fmla="*/ 288 w 457"/>
                <a:gd name="T29" fmla="*/ 119 h 246"/>
                <a:gd name="T30" fmla="*/ 279 w 457"/>
                <a:gd name="T31" fmla="*/ 68 h 246"/>
                <a:gd name="T32" fmla="*/ 237 w 457"/>
                <a:gd name="T33" fmla="*/ 26 h 246"/>
                <a:gd name="T34" fmla="*/ 212 w 457"/>
                <a:gd name="T35" fmla="*/ 60 h 246"/>
                <a:gd name="T36" fmla="*/ 237 w 457"/>
                <a:gd name="T37" fmla="*/ 68 h 246"/>
                <a:gd name="T38" fmla="*/ 246 w 457"/>
                <a:gd name="T39" fmla="*/ 94 h 246"/>
                <a:gd name="T40" fmla="*/ 254 w 457"/>
                <a:gd name="T41" fmla="*/ 153 h 246"/>
                <a:gd name="T42" fmla="*/ 246 w 457"/>
                <a:gd name="T43" fmla="*/ 187 h 246"/>
                <a:gd name="T44" fmla="*/ 220 w 457"/>
                <a:gd name="T45" fmla="*/ 195 h 246"/>
                <a:gd name="T46" fmla="*/ 212 w 457"/>
                <a:gd name="T47" fmla="*/ 178 h 246"/>
                <a:gd name="T48" fmla="*/ 203 w 457"/>
                <a:gd name="T49" fmla="*/ 127 h 246"/>
                <a:gd name="T50" fmla="*/ 195 w 457"/>
                <a:gd name="T51" fmla="*/ 77 h 246"/>
                <a:gd name="T52" fmla="*/ 212 w 457"/>
                <a:gd name="T53" fmla="*/ 60 h 246"/>
                <a:gd name="T54" fmla="*/ 347 w 457"/>
                <a:gd name="T55" fmla="*/ 9 h 246"/>
                <a:gd name="T56" fmla="*/ 322 w 457"/>
                <a:gd name="T57" fmla="*/ 60 h 246"/>
                <a:gd name="T58" fmla="*/ 330 w 457"/>
                <a:gd name="T59" fmla="*/ 136 h 246"/>
                <a:gd name="T60" fmla="*/ 339 w 457"/>
                <a:gd name="T61" fmla="*/ 170 h 246"/>
                <a:gd name="T62" fmla="*/ 373 w 457"/>
                <a:gd name="T63" fmla="*/ 204 h 246"/>
                <a:gd name="T64" fmla="*/ 423 w 457"/>
                <a:gd name="T65" fmla="*/ 195 h 246"/>
                <a:gd name="T66" fmla="*/ 457 w 457"/>
                <a:gd name="T67" fmla="*/ 136 h 246"/>
                <a:gd name="T68" fmla="*/ 449 w 457"/>
                <a:gd name="T69" fmla="*/ 68 h 246"/>
                <a:gd name="T70" fmla="*/ 423 w 457"/>
                <a:gd name="T71" fmla="*/ 17 h 246"/>
                <a:gd name="T72" fmla="*/ 373 w 457"/>
                <a:gd name="T73" fmla="*/ 0 h 246"/>
                <a:gd name="T74" fmla="*/ 389 w 457"/>
                <a:gd name="T75" fmla="*/ 34 h 246"/>
                <a:gd name="T76" fmla="*/ 398 w 457"/>
                <a:gd name="T77" fmla="*/ 51 h 246"/>
                <a:gd name="T78" fmla="*/ 415 w 457"/>
                <a:gd name="T79" fmla="*/ 94 h 246"/>
                <a:gd name="T80" fmla="*/ 415 w 457"/>
                <a:gd name="T81" fmla="*/ 144 h 246"/>
                <a:gd name="T82" fmla="*/ 398 w 457"/>
                <a:gd name="T83" fmla="*/ 170 h 246"/>
                <a:gd name="T84" fmla="*/ 381 w 457"/>
                <a:gd name="T85" fmla="*/ 161 h 246"/>
                <a:gd name="T86" fmla="*/ 364 w 457"/>
                <a:gd name="T87" fmla="*/ 136 h 246"/>
                <a:gd name="T88" fmla="*/ 356 w 457"/>
                <a:gd name="T89" fmla="*/ 77 h 246"/>
                <a:gd name="T90" fmla="*/ 364 w 457"/>
                <a:gd name="T91" fmla="*/ 3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7" h="246">
                  <a:moveTo>
                    <a:pt x="9" y="94"/>
                  </a:moveTo>
                  <a:lnTo>
                    <a:pt x="93" y="85"/>
                  </a:lnTo>
                  <a:lnTo>
                    <a:pt x="76" y="119"/>
                  </a:lnTo>
                  <a:lnTo>
                    <a:pt x="59" y="161"/>
                  </a:lnTo>
                  <a:lnTo>
                    <a:pt x="51" y="212"/>
                  </a:lnTo>
                  <a:lnTo>
                    <a:pt x="59" y="246"/>
                  </a:lnTo>
                  <a:lnTo>
                    <a:pt x="93" y="246"/>
                  </a:lnTo>
                  <a:lnTo>
                    <a:pt x="93" y="221"/>
                  </a:lnTo>
                  <a:lnTo>
                    <a:pt x="93" y="187"/>
                  </a:lnTo>
                  <a:lnTo>
                    <a:pt x="110" y="119"/>
                  </a:lnTo>
                  <a:lnTo>
                    <a:pt x="119" y="94"/>
                  </a:lnTo>
                  <a:lnTo>
                    <a:pt x="136" y="68"/>
                  </a:lnTo>
                  <a:lnTo>
                    <a:pt x="127" y="43"/>
                  </a:lnTo>
                  <a:lnTo>
                    <a:pt x="0" y="60"/>
                  </a:lnTo>
                  <a:lnTo>
                    <a:pt x="9" y="94"/>
                  </a:lnTo>
                  <a:close/>
                  <a:moveTo>
                    <a:pt x="212" y="26"/>
                  </a:moveTo>
                  <a:lnTo>
                    <a:pt x="186" y="34"/>
                  </a:lnTo>
                  <a:lnTo>
                    <a:pt x="169" y="51"/>
                  </a:lnTo>
                  <a:lnTo>
                    <a:pt x="161" y="85"/>
                  </a:lnTo>
                  <a:lnTo>
                    <a:pt x="161" y="136"/>
                  </a:lnTo>
                  <a:lnTo>
                    <a:pt x="169" y="161"/>
                  </a:lnTo>
                  <a:lnTo>
                    <a:pt x="178" y="187"/>
                  </a:lnTo>
                  <a:lnTo>
                    <a:pt x="178" y="195"/>
                  </a:lnTo>
                  <a:lnTo>
                    <a:pt x="195" y="212"/>
                  </a:lnTo>
                  <a:lnTo>
                    <a:pt x="212" y="229"/>
                  </a:lnTo>
                  <a:lnTo>
                    <a:pt x="237" y="229"/>
                  </a:lnTo>
                  <a:lnTo>
                    <a:pt x="263" y="221"/>
                  </a:lnTo>
                  <a:lnTo>
                    <a:pt x="279" y="204"/>
                  </a:lnTo>
                  <a:lnTo>
                    <a:pt x="296" y="161"/>
                  </a:lnTo>
                  <a:lnTo>
                    <a:pt x="288" y="119"/>
                  </a:lnTo>
                  <a:lnTo>
                    <a:pt x="288" y="94"/>
                  </a:lnTo>
                  <a:lnTo>
                    <a:pt x="279" y="68"/>
                  </a:lnTo>
                  <a:lnTo>
                    <a:pt x="263" y="43"/>
                  </a:lnTo>
                  <a:lnTo>
                    <a:pt x="237" y="26"/>
                  </a:lnTo>
                  <a:lnTo>
                    <a:pt x="212" y="26"/>
                  </a:lnTo>
                  <a:close/>
                  <a:moveTo>
                    <a:pt x="212" y="60"/>
                  </a:moveTo>
                  <a:lnTo>
                    <a:pt x="229" y="60"/>
                  </a:lnTo>
                  <a:lnTo>
                    <a:pt x="237" y="68"/>
                  </a:lnTo>
                  <a:lnTo>
                    <a:pt x="237" y="77"/>
                  </a:lnTo>
                  <a:lnTo>
                    <a:pt x="246" y="94"/>
                  </a:lnTo>
                  <a:lnTo>
                    <a:pt x="254" y="119"/>
                  </a:lnTo>
                  <a:lnTo>
                    <a:pt x="254" y="153"/>
                  </a:lnTo>
                  <a:lnTo>
                    <a:pt x="254" y="170"/>
                  </a:lnTo>
                  <a:lnTo>
                    <a:pt x="246" y="187"/>
                  </a:lnTo>
                  <a:lnTo>
                    <a:pt x="237" y="195"/>
                  </a:lnTo>
                  <a:lnTo>
                    <a:pt x="220" y="195"/>
                  </a:lnTo>
                  <a:lnTo>
                    <a:pt x="220" y="187"/>
                  </a:lnTo>
                  <a:lnTo>
                    <a:pt x="212" y="178"/>
                  </a:lnTo>
                  <a:lnTo>
                    <a:pt x="203" y="161"/>
                  </a:lnTo>
                  <a:lnTo>
                    <a:pt x="203" y="127"/>
                  </a:lnTo>
                  <a:lnTo>
                    <a:pt x="195" y="102"/>
                  </a:lnTo>
                  <a:lnTo>
                    <a:pt x="195" y="77"/>
                  </a:lnTo>
                  <a:lnTo>
                    <a:pt x="203" y="60"/>
                  </a:lnTo>
                  <a:lnTo>
                    <a:pt x="212" y="60"/>
                  </a:lnTo>
                  <a:close/>
                  <a:moveTo>
                    <a:pt x="373" y="0"/>
                  </a:moveTo>
                  <a:lnTo>
                    <a:pt x="347" y="9"/>
                  </a:lnTo>
                  <a:lnTo>
                    <a:pt x="330" y="26"/>
                  </a:lnTo>
                  <a:lnTo>
                    <a:pt x="322" y="60"/>
                  </a:lnTo>
                  <a:lnTo>
                    <a:pt x="322" y="110"/>
                  </a:lnTo>
                  <a:lnTo>
                    <a:pt x="330" y="136"/>
                  </a:lnTo>
                  <a:lnTo>
                    <a:pt x="339" y="161"/>
                  </a:lnTo>
                  <a:lnTo>
                    <a:pt x="339" y="170"/>
                  </a:lnTo>
                  <a:lnTo>
                    <a:pt x="356" y="187"/>
                  </a:lnTo>
                  <a:lnTo>
                    <a:pt x="373" y="204"/>
                  </a:lnTo>
                  <a:lnTo>
                    <a:pt x="398" y="204"/>
                  </a:lnTo>
                  <a:lnTo>
                    <a:pt x="423" y="195"/>
                  </a:lnTo>
                  <a:lnTo>
                    <a:pt x="440" y="178"/>
                  </a:lnTo>
                  <a:lnTo>
                    <a:pt x="457" y="136"/>
                  </a:lnTo>
                  <a:lnTo>
                    <a:pt x="449" y="94"/>
                  </a:lnTo>
                  <a:lnTo>
                    <a:pt x="449" y="68"/>
                  </a:lnTo>
                  <a:lnTo>
                    <a:pt x="440" y="43"/>
                  </a:lnTo>
                  <a:lnTo>
                    <a:pt x="423" y="17"/>
                  </a:lnTo>
                  <a:lnTo>
                    <a:pt x="398" y="0"/>
                  </a:lnTo>
                  <a:lnTo>
                    <a:pt x="373" y="0"/>
                  </a:lnTo>
                  <a:close/>
                  <a:moveTo>
                    <a:pt x="373" y="34"/>
                  </a:moveTo>
                  <a:lnTo>
                    <a:pt x="389" y="34"/>
                  </a:lnTo>
                  <a:lnTo>
                    <a:pt x="398" y="43"/>
                  </a:lnTo>
                  <a:lnTo>
                    <a:pt x="398" y="51"/>
                  </a:lnTo>
                  <a:lnTo>
                    <a:pt x="406" y="68"/>
                  </a:lnTo>
                  <a:lnTo>
                    <a:pt x="415" y="94"/>
                  </a:lnTo>
                  <a:lnTo>
                    <a:pt x="415" y="127"/>
                  </a:lnTo>
                  <a:lnTo>
                    <a:pt x="415" y="144"/>
                  </a:lnTo>
                  <a:lnTo>
                    <a:pt x="406" y="161"/>
                  </a:lnTo>
                  <a:lnTo>
                    <a:pt x="398" y="170"/>
                  </a:lnTo>
                  <a:lnTo>
                    <a:pt x="381" y="170"/>
                  </a:lnTo>
                  <a:lnTo>
                    <a:pt x="381" y="161"/>
                  </a:lnTo>
                  <a:lnTo>
                    <a:pt x="373" y="153"/>
                  </a:lnTo>
                  <a:lnTo>
                    <a:pt x="364" y="136"/>
                  </a:lnTo>
                  <a:lnTo>
                    <a:pt x="364" y="102"/>
                  </a:lnTo>
                  <a:lnTo>
                    <a:pt x="356" y="77"/>
                  </a:lnTo>
                  <a:lnTo>
                    <a:pt x="356" y="51"/>
                  </a:lnTo>
                  <a:lnTo>
                    <a:pt x="364" y="34"/>
                  </a:lnTo>
                  <a:lnTo>
                    <a:pt x="373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3" name="Rectangle 389">
              <a:extLst>
                <a:ext uri="{FF2B5EF4-FFF2-40B4-BE49-F238E27FC236}">
                  <a16:creationId xmlns:a16="http://schemas.microsoft.com/office/drawing/2014/main" id="{05073B23-CC48-4F58-A365-C801C4C609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60000">
              <a:off x="2956" y="91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4" name="Rectangle 390">
              <a:extLst>
                <a:ext uri="{FF2B5EF4-FFF2-40B4-BE49-F238E27FC236}">
                  <a16:creationId xmlns:a16="http://schemas.microsoft.com/office/drawing/2014/main" id="{CAAFA9A2-B5AD-4EFB-A1DA-42FF4A4597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60000">
              <a:off x="2982" y="90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5" name="Rectangle 391">
              <a:extLst>
                <a:ext uri="{FF2B5EF4-FFF2-40B4-BE49-F238E27FC236}">
                  <a16:creationId xmlns:a16="http://schemas.microsoft.com/office/drawing/2014/main" id="{60AF7FCD-F4CC-4380-B0B1-D64A0DCDBA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60000">
              <a:off x="3008" y="90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6" name="Freeform 392">
              <a:extLst>
                <a:ext uri="{FF2B5EF4-FFF2-40B4-BE49-F238E27FC236}">
                  <a16:creationId xmlns:a16="http://schemas.microsoft.com/office/drawing/2014/main" id="{62A7AA1D-2EAB-4A0C-B645-BE0A72EA2A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4" y="262"/>
              <a:ext cx="46" cy="75"/>
            </a:xfrm>
            <a:custGeom>
              <a:avLst/>
              <a:gdLst>
                <a:gd name="T0" fmla="*/ 17 w 262"/>
                <a:gd name="T1" fmla="*/ 17 h 431"/>
                <a:gd name="T2" fmla="*/ 0 w 262"/>
                <a:gd name="T3" fmla="*/ 59 h 431"/>
                <a:gd name="T4" fmla="*/ 8 w 262"/>
                <a:gd name="T5" fmla="*/ 110 h 431"/>
                <a:gd name="T6" fmla="*/ 59 w 262"/>
                <a:gd name="T7" fmla="*/ 135 h 431"/>
                <a:gd name="T8" fmla="*/ 110 w 262"/>
                <a:gd name="T9" fmla="*/ 127 h 431"/>
                <a:gd name="T10" fmla="*/ 135 w 262"/>
                <a:gd name="T11" fmla="*/ 84 h 431"/>
                <a:gd name="T12" fmla="*/ 127 w 262"/>
                <a:gd name="T13" fmla="*/ 42 h 431"/>
                <a:gd name="T14" fmla="*/ 169 w 262"/>
                <a:gd name="T15" fmla="*/ 110 h 431"/>
                <a:gd name="T16" fmla="*/ 186 w 262"/>
                <a:gd name="T17" fmla="*/ 0 h 431"/>
                <a:gd name="T18" fmla="*/ 84 w 262"/>
                <a:gd name="T19" fmla="*/ 33 h 431"/>
                <a:gd name="T20" fmla="*/ 101 w 262"/>
                <a:gd name="T21" fmla="*/ 59 h 431"/>
                <a:gd name="T22" fmla="*/ 101 w 262"/>
                <a:gd name="T23" fmla="*/ 84 h 431"/>
                <a:gd name="T24" fmla="*/ 76 w 262"/>
                <a:gd name="T25" fmla="*/ 101 h 431"/>
                <a:gd name="T26" fmla="*/ 42 w 262"/>
                <a:gd name="T27" fmla="*/ 93 h 431"/>
                <a:gd name="T28" fmla="*/ 34 w 262"/>
                <a:gd name="T29" fmla="*/ 76 h 431"/>
                <a:gd name="T30" fmla="*/ 51 w 262"/>
                <a:gd name="T31" fmla="*/ 42 h 431"/>
                <a:gd name="T32" fmla="*/ 68 w 262"/>
                <a:gd name="T33" fmla="*/ 152 h 431"/>
                <a:gd name="T34" fmla="*/ 34 w 262"/>
                <a:gd name="T35" fmla="*/ 186 h 431"/>
                <a:gd name="T36" fmla="*/ 25 w 262"/>
                <a:gd name="T37" fmla="*/ 228 h 431"/>
                <a:gd name="T38" fmla="*/ 68 w 262"/>
                <a:gd name="T39" fmla="*/ 279 h 431"/>
                <a:gd name="T40" fmla="*/ 110 w 262"/>
                <a:gd name="T41" fmla="*/ 287 h 431"/>
                <a:gd name="T42" fmla="*/ 152 w 262"/>
                <a:gd name="T43" fmla="*/ 254 h 431"/>
                <a:gd name="T44" fmla="*/ 169 w 262"/>
                <a:gd name="T45" fmla="*/ 211 h 431"/>
                <a:gd name="T46" fmla="*/ 186 w 262"/>
                <a:gd name="T47" fmla="*/ 186 h 431"/>
                <a:gd name="T48" fmla="*/ 237 w 262"/>
                <a:gd name="T49" fmla="*/ 254 h 431"/>
                <a:gd name="T50" fmla="*/ 110 w 262"/>
                <a:gd name="T51" fmla="*/ 152 h 431"/>
                <a:gd name="T52" fmla="*/ 127 w 262"/>
                <a:gd name="T53" fmla="*/ 194 h 431"/>
                <a:gd name="T54" fmla="*/ 135 w 262"/>
                <a:gd name="T55" fmla="*/ 220 h 431"/>
                <a:gd name="T56" fmla="*/ 118 w 262"/>
                <a:gd name="T57" fmla="*/ 237 h 431"/>
                <a:gd name="T58" fmla="*/ 84 w 262"/>
                <a:gd name="T59" fmla="*/ 245 h 431"/>
                <a:gd name="T60" fmla="*/ 68 w 262"/>
                <a:gd name="T61" fmla="*/ 237 h 431"/>
                <a:gd name="T62" fmla="*/ 59 w 262"/>
                <a:gd name="T63" fmla="*/ 203 h 431"/>
                <a:gd name="T64" fmla="*/ 68 w 262"/>
                <a:gd name="T65" fmla="*/ 152 h 431"/>
                <a:gd name="T66" fmla="*/ 245 w 262"/>
                <a:gd name="T67" fmla="*/ 321 h 431"/>
                <a:gd name="T68" fmla="*/ 195 w 262"/>
                <a:gd name="T69" fmla="*/ 296 h 431"/>
                <a:gd name="T70" fmla="*/ 118 w 262"/>
                <a:gd name="T71" fmla="*/ 304 h 431"/>
                <a:gd name="T72" fmla="*/ 84 w 262"/>
                <a:gd name="T73" fmla="*/ 321 h 431"/>
                <a:gd name="T74" fmla="*/ 59 w 262"/>
                <a:gd name="T75" fmla="*/ 355 h 431"/>
                <a:gd name="T76" fmla="*/ 68 w 262"/>
                <a:gd name="T77" fmla="*/ 406 h 431"/>
                <a:gd name="T78" fmla="*/ 127 w 262"/>
                <a:gd name="T79" fmla="*/ 431 h 431"/>
                <a:gd name="T80" fmla="*/ 195 w 262"/>
                <a:gd name="T81" fmla="*/ 423 h 431"/>
                <a:gd name="T82" fmla="*/ 237 w 262"/>
                <a:gd name="T83" fmla="*/ 406 h 431"/>
                <a:gd name="T84" fmla="*/ 262 w 262"/>
                <a:gd name="T85" fmla="*/ 372 h 431"/>
                <a:gd name="T86" fmla="*/ 228 w 262"/>
                <a:gd name="T87" fmla="*/ 355 h 431"/>
                <a:gd name="T88" fmla="*/ 220 w 262"/>
                <a:gd name="T89" fmla="*/ 372 h 431"/>
                <a:gd name="T90" fmla="*/ 195 w 262"/>
                <a:gd name="T91" fmla="*/ 381 h 431"/>
                <a:gd name="T92" fmla="*/ 135 w 262"/>
                <a:gd name="T93" fmla="*/ 397 h 431"/>
                <a:gd name="T94" fmla="*/ 93 w 262"/>
                <a:gd name="T95" fmla="*/ 389 h 431"/>
                <a:gd name="T96" fmla="*/ 93 w 262"/>
                <a:gd name="T97" fmla="*/ 364 h 431"/>
                <a:gd name="T98" fmla="*/ 127 w 262"/>
                <a:gd name="T99" fmla="*/ 347 h 431"/>
                <a:gd name="T100" fmla="*/ 186 w 262"/>
                <a:gd name="T101" fmla="*/ 338 h 431"/>
                <a:gd name="T102" fmla="*/ 220 w 262"/>
                <a:gd name="T103" fmla="*/ 338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2" h="431">
                  <a:moveTo>
                    <a:pt x="42" y="8"/>
                  </a:moveTo>
                  <a:lnTo>
                    <a:pt x="17" y="17"/>
                  </a:lnTo>
                  <a:lnTo>
                    <a:pt x="8" y="33"/>
                  </a:lnTo>
                  <a:lnTo>
                    <a:pt x="0" y="59"/>
                  </a:lnTo>
                  <a:lnTo>
                    <a:pt x="0" y="84"/>
                  </a:lnTo>
                  <a:lnTo>
                    <a:pt x="8" y="110"/>
                  </a:lnTo>
                  <a:lnTo>
                    <a:pt x="34" y="127"/>
                  </a:lnTo>
                  <a:lnTo>
                    <a:pt x="59" y="135"/>
                  </a:lnTo>
                  <a:lnTo>
                    <a:pt x="84" y="135"/>
                  </a:lnTo>
                  <a:lnTo>
                    <a:pt x="110" y="127"/>
                  </a:lnTo>
                  <a:lnTo>
                    <a:pt x="127" y="110"/>
                  </a:lnTo>
                  <a:lnTo>
                    <a:pt x="135" y="84"/>
                  </a:lnTo>
                  <a:lnTo>
                    <a:pt x="135" y="59"/>
                  </a:lnTo>
                  <a:lnTo>
                    <a:pt x="127" y="42"/>
                  </a:lnTo>
                  <a:lnTo>
                    <a:pt x="161" y="33"/>
                  </a:lnTo>
                  <a:lnTo>
                    <a:pt x="169" y="110"/>
                  </a:lnTo>
                  <a:lnTo>
                    <a:pt x="211" y="101"/>
                  </a:lnTo>
                  <a:lnTo>
                    <a:pt x="186" y="0"/>
                  </a:lnTo>
                  <a:lnTo>
                    <a:pt x="84" y="0"/>
                  </a:lnTo>
                  <a:lnTo>
                    <a:pt x="84" y="33"/>
                  </a:lnTo>
                  <a:lnTo>
                    <a:pt x="101" y="42"/>
                  </a:lnTo>
                  <a:lnTo>
                    <a:pt x="101" y="59"/>
                  </a:lnTo>
                  <a:lnTo>
                    <a:pt x="101" y="76"/>
                  </a:lnTo>
                  <a:lnTo>
                    <a:pt x="101" y="84"/>
                  </a:lnTo>
                  <a:lnTo>
                    <a:pt x="93" y="93"/>
                  </a:lnTo>
                  <a:lnTo>
                    <a:pt x="76" y="101"/>
                  </a:lnTo>
                  <a:lnTo>
                    <a:pt x="59" y="101"/>
                  </a:lnTo>
                  <a:lnTo>
                    <a:pt x="42" y="93"/>
                  </a:lnTo>
                  <a:lnTo>
                    <a:pt x="34" y="84"/>
                  </a:lnTo>
                  <a:lnTo>
                    <a:pt x="34" y="76"/>
                  </a:lnTo>
                  <a:lnTo>
                    <a:pt x="34" y="59"/>
                  </a:lnTo>
                  <a:lnTo>
                    <a:pt x="51" y="42"/>
                  </a:lnTo>
                  <a:lnTo>
                    <a:pt x="42" y="8"/>
                  </a:lnTo>
                  <a:close/>
                  <a:moveTo>
                    <a:pt x="68" y="152"/>
                  </a:moveTo>
                  <a:lnTo>
                    <a:pt x="51" y="169"/>
                  </a:lnTo>
                  <a:lnTo>
                    <a:pt x="34" y="186"/>
                  </a:lnTo>
                  <a:lnTo>
                    <a:pt x="25" y="203"/>
                  </a:lnTo>
                  <a:lnTo>
                    <a:pt x="25" y="228"/>
                  </a:lnTo>
                  <a:lnTo>
                    <a:pt x="42" y="262"/>
                  </a:lnTo>
                  <a:lnTo>
                    <a:pt x="68" y="279"/>
                  </a:lnTo>
                  <a:lnTo>
                    <a:pt x="84" y="287"/>
                  </a:lnTo>
                  <a:lnTo>
                    <a:pt x="110" y="287"/>
                  </a:lnTo>
                  <a:lnTo>
                    <a:pt x="135" y="270"/>
                  </a:lnTo>
                  <a:lnTo>
                    <a:pt x="152" y="254"/>
                  </a:lnTo>
                  <a:lnTo>
                    <a:pt x="169" y="237"/>
                  </a:lnTo>
                  <a:lnTo>
                    <a:pt x="169" y="211"/>
                  </a:lnTo>
                  <a:lnTo>
                    <a:pt x="152" y="186"/>
                  </a:lnTo>
                  <a:lnTo>
                    <a:pt x="186" y="186"/>
                  </a:lnTo>
                  <a:lnTo>
                    <a:pt x="203" y="254"/>
                  </a:lnTo>
                  <a:lnTo>
                    <a:pt x="237" y="254"/>
                  </a:lnTo>
                  <a:lnTo>
                    <a:pt x="220" y="152"/>
                  </a:lnTo>
                  <a:lnTo>
                    <a:pt x="110" y="152"/>
                  </a:lnTo>
                  <a:lnTo>
                    <a:pt x="110" y="186"/>
                  </a:lnTo>
                  <a:lnTo>
                    <a:pt x="127" y="194"/>
                  </a:lnTo>
                  <a:lnTo>
                    <a:pt x="135" y="211"/>
                  </a:lnTo>
                  <a:lnTo>
                    <a:pt x="135" y="220"/>
                  </a:lnTo>
                  <a:lnTo>
                    <a:pt x="127" y="228"/>
                  </a:lnTo>
                  <a:lnTo>
                    <a:pt x="118" y="237"/>
                  </a:lnTo>
                  <a:lnTo>
                    <a:pt x="101" y="245"/>
                  </a:lnTo>
                  <a:lnTo>
                    <a:pt x="84" y="245"/>
                  </a:lnTo>
                  <a:lnTo>
                    <a:pt x="76" y="245"/>
                  </a:lnTo>
                  <a:lnTo>
                    <a:pt x="68" y="237"/>
                  </a:lnTo>
                  <a:lnTo>
                    <a:pt x="59" y="228"/>
                  </a:lnTo>
                  <a:lnTo>
                    <a:pt x="59" y="203"/>
                  </a:lnTo>
                  <a:lnTo>
                    <a:pt x="84" y="194"/>
                  </a:lnTo>
                  <a:lnTo>
                    <a:pt x="68" y="152"/>
                  </a:lnTo>
                  <a:close/>
                  <a:moveTo>
                    <a:pt x="262" y="347"/>
                  </a:moveTo>
                  <a:lnTo>
                    <a:pt x="245" y="321"/>
                  </a:lnTo>
                  <a:lnTo>
                    <a:pt x="228" y="304"/>
                  </a:lnTo>
                  <a:lnTo>
                    <a:pt x="195" y="296"/>
                  </a:lnTo>
                  <a:lnTo>
                    <a:pt x="144" y="304"/>
                  </a:lnTo>
                  <a:lnTo>
                    <a:pt x="118" y="304"/>
                  </a:lnTo>
                  <a:lnTo>
                    <a:pt x="101" y="313"/>
                  </a:lnTo>
                  <a:lnTo>
                    <a:pt x="84" y="321"/>
                  </a:lnTo>
                  <a:lnTo>
                    <a:pt x="68" y="338"/>
                  </a:lnTo>
                  <a:lnTo>
                    <a:pt x="59" y="355"/>
                  </a:lnTo>
                  <a:lnTo>
                    <a:pt x="59" y="389"/>
                  </a:lnTo>
                  <a:lnTo>
                    <a:pt x="68" y="406"/>
                  </a:lnTo>
                  <a:lnTo>
                    <a:pt x="84" y="423"/>
                  </a:lnTo>
                  <a:lnTo>
                    <a:pt x="127" y="431"/>
                  </a:lnTo>
                  <a:lnTo>
                    <a:pt x="169" y="431"/>
                  </a:lnTo>
                  <a:lnTo>
                    <a:pt x="195" y="423"/>
                  </a:lnTo>
                  <a:lnTo>
                    <a:pt x="220" y="414"/>
                  </a:lnTo>
                  <a:lnTo>
                    <a:pt x="237" y="406"/>
                  </a:lnTo>
                  <a:lnTo>
                    <a:pt x="245" y="397"/>
                  </a:lnTo>
                  <a:lnTo>
                    <a:pt x="262" y="372"/>
                  </a:lnTo>
                  <a:lnTo>
                    <a:pt x="262" y="347"/>
                  </a:lnTo>
                  <a:close/>
                  <a:moveTo>
                    <a:pt x="228" y="355"/>
                  </a:moveTo>
                  <a:lnTo>
                    <a:pt x="228" y="364"/>
                  </a:lnTo>
                  <a:lnTo>
                    <a:pt x="220" y="372"/>
                  </a:lnTo>
                  <a:lnTo>
                    <a:pt x="211" y="381"/>
                  </a:lnTo>
                  <a:lnTo>
                    <a:pt x="195" y="381"/>
                  </a:lnTo>
                  <a:lnTo>
                    <a:pt x="161" y="389"/>
                  </a:lnTo>
                  <a:lnTo>
                    <a:pt x="135" y="397"/>
                  </a:lnTo>
                  <a:lnTo>
                    <a:pt x="110" y="397"/>
                  </a:lnTo>
                  <a:lnTo>
                    <a:pt x="93" y="389"/>
                  </a:lnTo>
                  <a:lnTo>
                    <a:pt x="93" y="381"/>
                  </a:lnTo>
                  <a:lnTo>
                    <a:pt x="93" y="364"/>
                  </a:lnTo>
                  <a:lnTo>
                    <a:pt x="110" y="355"/>
                  </a:lnTo>
                  <a:lnTo>
                    <a:pt x="127" y="347"/>
                  </a:lnTo>
                  <a:lnTo>
                    <a:pt x="152" y="338"/>
                  </a:lnTo>
                  <a:lnTo>
                    <a:pt x="186" y="338"/>
                  </a:lnTo>
                  <a:lnTo>
                    <a:pt x="203" y="338"/>
                  </a:lnTo>
                  <a:lnTo>
                    <a:pt x="220" y="338"/>
                  </a:lnTo>
                  <a:lnTo>
                    <a:pt x="228" y="355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7" name="Rectangle 393">
              <a:extLst>
                <a:ext uri="{FF2B5EF4-FFF2-40B4-BE49-F238E27FC236}">
                  <a16:creationId xmlns:a16="http://schemas.microsoft.com/office/drawing/2014/main" id="{0B34ED71-987B-4761-B5D9-5F914D744E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80000">
              <a:off x="2158" y="24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8" name="Rectangle 394">
              <a:extLst>
                <a:ext uri="{FF2B5EF4-FFF2-40B4-BE49-F238E27FC236}">
                  <a16:creationId xmlns:a16="http://schemas.microsoft.com/office/drawing/2014/main" id="{02372746-CA74-420F-A395-B5DACD6C88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80000">
              <a:off x="2165" y="27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9" name="Rectangle 395">
              <a:extLst>
                <a:ext uri="{FF2B5EF4-FFF2-40B4-BE49-F238E27FC236}">
                  <a16:creationId xmlns:a16="http://schemas.microsoft.com/office/drawing/2014/main" id="{B646766A-D767-4864-BC04-90EAD18BB1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80000">
              <a:off x="2171" y="303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0" name="Freeform 396">
              <a:extLst>
                <a:ext uri="{FF2B5EF4-FFF2-40B4-BE49-F238E27FC236}">
                  <a16:creationId xmlns:a16="http://schemas.microsoft.com/office/drawing/2014/main" id="{BCAE4E26-B6B8-4F02-8282-22E0A5F596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8" y="2057"/>
              <a:ext cx="71" cy="75"/>
            </a:xfrm>
            <a:custGeom>
              <a:avLst/>
              <a:gdLst>
                <a:gd name="T0" fmla="*/ 84 w 406"/>
                <a:gd name="T1" fmla="*/ 279 h 432"/>
                <a:gd name="T2" fmla="*/ 118 w 406"/>
                <a:gd name="T3" fmla="*/ 364 h 432"/>
                <a:gd name="T4" fmla="*/ 169 w 406"/>
                <a:gd name="T5" fmla="*/ 432 h 432"/>
                <a:gd name="T6" fmla="*/ 177 w 406"/>
                <a:gd name="T7" fmla="*/ 381 h 432"/>
                <a:gd name="T8" fmla="*/ 118 w 406"/>
                <a:gd name="T9" fmla="*/ 296 h 432"/>
                <a:gd name="T10" fmla="*/ 101 w 406"/>
                <a:gd name="T11" fmla="*/ 237 h 432"/>
                <a:gd name="T12" fmla="*/ 0 w 406"/>
                <a:gd name="T13" fmla="*/ 322 h 432"/>
                <a:gd name="T14" fmla="*/ 135 w 406"/>
                <a:gd name="T15" fmla="*/ 152 h 432"/>
                <a:gd name="T16" fmla="*/ 127 w 406"/>
                <a:gd name="T17" fmla="*/ 203 h 432"/>
                <a:gd name="T18" fmla="*/ 144 w 406"/>
                <a:gd name="T19" fmla="*/ 237 h 432"/>
                <a:gd name="T20" fmla="*/ 177 w 406"/>
                <a:gd name="T21" fmla="*/ 271 h 432"/>
                <a:gd name="T22" fmla="*/ 220 w 406"/>
                <a:gd name="T23" fmla="*/ 296 h 432"/>
                <a:gd name="T24" fmla="*/ 245 w 406"/>
                <a:gd name="T25" fmla="*/ 305 h 432"/>
                <a:gd name="T26" fmla="*/ 296 w 406"/>
                <a:gd name="T27" fmla="*/ 279 h 432"/>
                <a:gd name="T28" fmla="*/ 304 w 406"/>
                <a:gd name="T29" fmla="*/ 237 h 432"/>
                <a:gd name="T30" fmla="*/ 296 w 406"/>
                <a:gd name="T31" fmla="*/ 203 h 432"/>
                <a:gd name="T32" fmla="*/ 254 w 406"/>
                <a:gd name="T33" fmla="*/ 169 h 432"/>
                <a:gd name="T34" fmla="*/ 211 w 406"/>
                <a:gd name="T35" fmla="*/ 144 h 432"/>
                <a:gd name="T36" fmla="*/ 177 w 406"/>
                <a:gd name="T37" fmla="*/ 127 h 432"/>
                <a:gd name="T38" fmla="*/ 135 w 406"/>
                <a:gd name="T39" fmla="*/ 152 h 432"/>
                <a:gd name="T40" fmla="*/ 169 w 406"/>
                <a:gd name="T41" fmla="*/ 169 h 432"/>
                <a:gd name="T42" fmla="*/ 211 w 406"/>
                <a:gd name="T43" fmla="*/ 178 h 432"/>
                <a:gd name="T44" fmla="*/ 254 w 406"/>
                <a:gd name="T45" fmla="*/ 220 h 432"/>
                <a:gd name="T46" fmla="*/ 279 w 406"/>
                <a:gd name="T47" fmla="*/ 254 h 432"/>
                <a:gd name="T48" fmla="*/ 262 w 406"/>
                <a:gd name="T49" fmla="*/ 271 h 432"/>
                <a:gd name="T50" fmla="*/ 228 w 406"/>
                <a:gd name="T51" fmla="*/ 254 h 432"/>
                <a:gd name="T52" fmla="*/ 177 w 406"/>
                <a:gd name="T53" fmla="*/ 220 h 432"/>
                <a:gd name="T54" fmla="*/ 152 w 406"/>
                <a:gd name="T55" fmla="*/ 186 h 432"/>
                <a:gd name="T56" fmla="*/ 237 w 406"/>
                <a:gd name="T57" fmla="*/ 26 h 432"/>
                <a:gd name="T58" fmla="*/ 228 w 406"/>
                <a:gd name="T59" fmla="*/ 76 h 432"/>
                <a:gd name="T60" fmla="*/ 245 w 406"/>
                <a:gd name="T61" fmla="*/ 110 h 432"/>
                <a:gd name="T62" fmla="*/ 279 w 406"/>
                <a:gd name="T63" fmla="*/ 144 h 432"/>
                <a:gd name="T64" fmla="*/ 321 w 406"/>
                <a:gd name="T65" fmla="*/ 169 h 432"/>
                <a:gd name="T66" fmla="*/ 347 w 406"/>
                <a:gd name="T67" fmla="*/ 178 h 432"/>
                <a:gd name="T68" fmla="*/ 398 w 406"/>
                <a:gd name="T69" fmla="*/ 152 h 432"/>
                <a:gd name="T70" fmla="*/ 406 w 406"/>
                <a:gd name="T71" fmla="*/ 110 h 432"/>
                <a:gd name="T72" fmla="*/ 398 w 406"/>
                <a:gd name="T73" fmla="*/ 76 h 432"/>
                <a:gd name="T74" fmla="*/ 355 w 406"/>
                <a:gd name="T75" fmla="*/ 42 h 432"/>
                <a:gd name="T76" fmla="*/ 313 w 406"/>
                <a:gd name="T77" fmla="*/ 17 h 432"/>
                <a:gd name="T78" fmla="*/ 279 w 406"/>
                <a:gd name="T79" fmla="*/ 0 h 432"/>
                <a:gd name="T80" fmla="*/ 237 w 406"/>
                <a:gd name="T81" fmla="*/ 26 h 432"/>
                <a:gd name="T82" fmla="*/ 271 w 406"/>
                <a:gd name="T83" fmla="*/ 42 h 432"/>
                <a:gd name="T84" fmla="*/ 313 w 406"/>
                <a:gd name="T85" fmla="*/ 51 h 432"/>
                <a:gd name="T86" fmla="*/ 355 w 406"/>
                <a:gd name="T87" fmla="*/ 93 h 432"/>
                <a:gd name="T88" fmla="*/ 381 w 406"/>
                <a:gd name="T89" fmla="*/ 127 h 432"/>
                <a:gd name="T90" fmla="*/ 364 w 406"/>
                <a:gd name="T91" fmla="*/ 144 h 432"/>
                <a:gd name="T92" fmla="*/ 330 w 406"/>
                <a:gd name="T93" fmla="*/ 127 h 432"/>
                <a:gd name="T94" fmla="*/ 279 w 406"/>
                <a:gd name="T95" fmla="*/ 93 h 432"/>
                <a:gd name="T96" fmla="*/ 254 w 406"/>
                <a:gd name="T97" fmla="*/ 5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6" h="432">
                  <a:moveTo>
                    <a:pt x="25" y="347"/>
                  </a:moveTo>
                  <a:lnTo>
                    <a:pt x="84" y="279"/>
                  </a:lnTo>
                  <a:lnTo>
                    <a:pt x="93" y="322"/>
                  </a:lnTo>
                  <a:lnTo>
                    <a:pt x="118" y="364"/>
                  </a:lnTo>
                  <a:lnTo>
                    <a:pt x="144" y="398"/>
                  </a:lnTo>
                  <a:lnTo>
                    <a:pt x="169" y="432"/>
                  </a:lnTo>
                  <a:lnTo>
                    <a:pt x="194" y="398"/>
                  </a:lnTo>
                  <a:lnTo>
                    <a:pt x="177" y="381"/>
                  </a:lnTo>
                  <a:lnTo>
                    <a:pt x="152" y="356"/>
                  </a:lnTo>
                  <a:lnTo>
                    <a:pt x="118" y="296"/>
                  </a:lnTo>
                  <a:lnTo>
                    <a:pt x="110" y="263"/>
                  </a:lnTo>
                  <a:lnTo>
                    <a:pt x="101" y="237"/>
                  </a:lnTo>
                  <a:lnTo>
                    <a:pt x="84" y="220"/>
                  </a:lnTo>
                  <a:lnTo>
                    <a:pt x="0" y="322"/>
                  </a:lnTo>
                  <a:lnTo>
                    <a:pt x="25" y="347"/>
                  </a:lnTo>
                  <a:close/>
                  <a:moveTo>
                    <a:pt x="135" y="152"/>
                  </a:moveTo>
                  <a:lnTo>
                    <a:pt x="127" y="178"/>
                  </a:lnTo>
                  <a:lnTo>
                    <a:pt x="127" y="203"/>
                  </a:lnTo>
                  <a:lnTo>
                    <a:pt x="127" y="220"/>
                  </a:lnTo>
                  <a:lnTo>
                    <a:pt x="144" y="237"/>
                  </a:lnTo>
                  <a:lnTo>
                    <a:pt x="152" y="254"/>
                  </a:lnTo>
                  <a:lnTo>
                    <a:pt x="177" y="271"/>
                  </a:lnTo>
                  <a:lnTo>
                    <a:pt x="194" y="288"/>
                  </a:lnTo>
                  <a:lnTo>
                    <a:pt x="220" y="296"/>
                  </a:lnTo>
                  <a:lnTo>
                    <a:pt x="237" y="305"/>
                  </a:lnTo>
                  <a:lnTo>
                    <a:pt x="245" y="305"/>
                  </a:lnTo>
                  <a:lnTo>
                    <a:pt x="279" y="296"/>
                  </a:lnTo>
                  <a:lnTo>
                    <a:pt x="296" y="279"/>
                  </a:lnTo>
                  <a:lnTo>
                    <a:pt x="304" y="263"/>
                  </a:lnTo>
                  <a:lnTo>
                    <a:pt x="304" y="237"/>
                  </a:lnTo>
                  <a:lnTo>
                    <a:pt x="304" y="220"/>
                  </a:lnTo>
                  <a:lnTo>
                    <a:pt x="296" y="203"/>
                  </a:lnTo>
                  <a:lnTo>
                    <a:pt x="279" y="186"/>
                  </a:lnTo>
                  <a:lnTo>
                    <a:pt x="254" y="169"/>
                  </a:lnTo>
                  <a:lnTo>
                    <a:pt x="237" y="152"/>
                  </a:lnTo>
                  <a:lnTo>
                    <a:pt x="211" y="144"/>
                  </a:lnTo>
                  <a:lnTo>
                    <a:pt x="194" y="136"/>
                  </a:lnTo>
                  <a:lnTo>
                    <a:pt x="177" y="127"/>
                  </a:lnTo>
                  <a:lnTo>
                    <a:pt x="152" y="136"/>
                  </a:lnTo>
                  <a:lnTo>
                    <a:pt x="135" y="152"/>
                  </a:lnTo>
                  <a:close/>
                  <a:moveTo>
                    <a:pt x="160" y="178"/>
                  </a:moveTo>
                  <a:lnTo>
                    <a:pt x="169" y="169"/>
                  </a:lnTo>
                  <a:lnTo>
                    <a:pt x="194" y="169"/>
                  </a:lnTo>
                  <a:lnTo>
                    <a:pt x="211" y="178"/>
                  </a:lnTo>
                  <a:lnTo>
                    <a:pt x="228" y="195"/>
                  </a:lnTo>
                  <a:lnTo>
                    <a:pt x="254" y="220"/>
                  </a:lnTo>
                  <a:lnTo>
                    <a:pt x="271" y="237"/>
                  </a:lnTo>
                  <a:lnTo>
                    <a:pt x="279" y="254"/>
                  </a:lnTo>
                  <a:lnTo>
                    <a:pt x="271" y="263"/>
                  </a:lnTo>
                  <a:lnTo>
                    <a:pt x="262" y="271"/>
                  </a:lnTo>
                  <a:lnTo>
                    <a:pt x="237" y="263"/>
                  </a:lnTo>
                  <a:lnTo>
                    <a:pt x="228" y="254"/>
                  </a:lnTo>
                  <a:lnTo>
                    <a:pt x="203" y="237"/>
                  </a:lnTo>
                  <a:lnTo>
                    <a:pt x="177" y="220"/>
                  </a:lnTo>
                  <a:lnTo>
                    <a:pt x="160" y="203"/>
                  </a:lnTo>
                  <a:lnTo>
                    <a:pt x="152" y="186"/>
                  </a:lnTo>
                  <a:lnTo>
                    <a:pt x="160" y="178"/>
                  </a:lnTo>
                  <a:close/>
                  <a:moveTo>
                    <a:pt x="237" y="26"/>
                  </a:moveTo>
                  <a:lnTo>
                    <a:pt x="228" y="51"/>
                  </a:lnTo>
                  <a:lnTo>
                    <a:pt x="228" y="76"/>
                  </a:lnTo>
                  <a:lnTo>
                    <a:pt x="228" y="93"/>
                  </a:lnTo>
                  <a:lnTo>
                    <a:pt x="245" y="110"/>
                  </a:lnTo>
                  <a:lnTo>
                    <a:pt x="254" y="127"/>
                  </a:lnTo>
                  <a:lnTo>
                    <a:pt x="279" y="144"/>
                  </a:lnTo>
                  <a:lnTo>
                    <a:pt x="296" y="161"/>
                  </a:lnTo>
                  <a:lnTo>
                    <a:pt x="321" y="169"/>
                  </a:lnTo>
                  <a:lnTo>
                    <a:pt x="338" y="178"/>
                  </a:lnTo>
                  <a:lnTo>
                    <a:pt x="347" y="178"/>
                  </a:lnTo>
                  <a:lnTo>
                    <a:pt x="381" y="169"/>
                  </a:lnTo>
                  <a:lnTo>
                    <a:pt x="398" y="152"/>
                  </a:lnTo>
                  <a:lnTo>
                    <a:pt x="406" y="136"/>
                  </a:lnTo>
                  <a:lnTo>
                    <a:pt x="406" y="110"/>
                  </a:lnTo>
                  <a:lnTo>
                    <a:pt x="406" y="93"/>
                  </a:lnTo>
                  <a:lnTo>
                    <a:pt x="398" y="76"/>
                  </a:lnTo>
                  <a:lnTo>
                    <a:pt x="381" y="59"/>
                  </a:lnTo>
                  <a:lnTo>
                    <a:pt x="355" y="42"/>
                  </a:lnTo>
                  <a:lnTo>
                    <a:pt x="338" y="26"/>
                  </a:lnTo>
                  <a:lnTo>
                    <a:pt x="313" y="17"/>
                  </a:lnTo>
                  <a:lnTo>
                    <a:pt x="296" y="9"/>
                  </a:lnTo>
                  <a:lnTo>
                    <a:pt x="279" y="0"/>
                  </a:lnTo>
                  <a:lnTo>
                    <a:pt x="254" y="9"/>
                  </a:lnTo>
                  <a:lnTo>
                    <a:pt x="237" y="26"/>
                  </a:lnTo>
                  <a:close/>
                  <a:moveTo>
                    <a:pt x="262" y="51"/>
                  </a:moveTo>
                  <a:lnTo>
                    <a:pt x="271" y="42"/>
                  </a:lnTo>
                  <a:lnTo>
                    <a:pt x="296" y="42"/>
                  </a:lnTo>
                  <a:lnTo>
                    <a:pt x="313" y="51"/>
                  </a:lnTo>
                  <a:lnTo>
                    <a:pt x="330" y="68"/>
                  </a:lnTo>
                  <a:lnTo>
                    <a:pt x="355" y="93"/>
                  </a:lnTo>
                  <a:lnTo>
                    <a:pt x="372" y="110"/>
                  </a:lnTo>
                  <a:lnTo>
                    <a:pt x="381" y="127"/>
                  </a:lnTo>
                  <a:lnTo>
                    <a:pt x="372" y="136"/>
                  </a:lnTo>
                  <a:lnTo>
                    <a:pt x="364" y="144"/>
                  </a:lnTo>
                  <a:lnTo>
                    <a:pt x="338" y="136"/>
                  </a:lnTo>
                  <a:lnTo>
                    <a:pt x="330" y="127"/>
                  </a:lnTo>
                  <a:lnTo>
                    <a:pt x="304" y="110"/>
                  </a:lnTo>
                  <a:lnTo>
                    <a:pt x="279" y="93"/>
                  </a:lnTo>
                  <a:lnTo>
                    <a:pt x="262" y="76"/>
                  </a:lnTo>
                  <a:lnTo>
                    <a:pt x="254" y="59"/>
                  </a:lnTo>
                  <a:lnTo>
                    <a:pt x="262" y="51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1" name="Rectangle 397">
              <a:extLst>
                <a:ext uri="{FF2B5EF4-FFF2-40B4-BE49-F238E27FC236}">
                  <a16:creationId xmlns:a16="http://schemas.microsoft.com/office/drawing/2014/main" id="{6475C60B-5E70-4463-8946-C2879E3519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1218" y="206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2" name="Rectangle 398">
              <a:extLst>
                <a:ext uri="{FF2B5EF4-FFF2-40B4-BE49-F238E27FC236}">
                  <a16:creationId xmlns:a16="http://schemas.microsoft.com/office/drawing/2014/main" id="{E16CA48D-01F6-4AEA-B7BA-0C1DB71FCF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1235" y="205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3" name="Rectangle 399">
              <a:extLst>
                <a:ext uri="{FF2B5EF4-FFF2-40B4-BE49-F238E27FC236}">
                  <a16:creationId xmlns:a16="http://schemas.microsoft.com/office/drawing/2014/main" id="{DA5CC5D1-2A89-467D-B30E-8EBCF83CA4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1254" y="202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4" name="Freeform 400">
              <a:extLst>
                <a:ext uri="{FF2B5EF4-FFF2-40B4-BE49-F238E27FC236}">
                  <a16:creationId xmlns:a16="http://schemas.microsoft.com/office/drawing/2014/main" id="{9660D1C5-4F0C-446A-81AA-7ED2906258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3" y="2935"/>
              <a:ext cx="78" cy="36"/>
            </a:xfrm>
            <a:custGeom>
              <a:avLst/>
              <a:gdLst>
                <a:gd name="T0" fmla="*/ 9 w 449"/>
                <a:gd name="T1" fmla="*/ 170 h 204"/>
                <a:gd name="T2" fmla="*/ 43 w 449"/>
                <a:gd name="T3" fmla="*/ 204 h 204"/>
                <a:gd name="T4" fmla="*/ 102 w 449"/>
                <a:gd name="T5" fmla="*/ 204 h 204"/>
                <a:gd name="T6" fmla="*/ 136 w 449"/>
                <a:gd name="T7" fmla="*/ 161 h 204"/>
                <a:gd name="T8" fmla="*/ 136 w 449"/>
                <a:gd name="T9" fmla="*/ 110 h 204"/>
                <a:gd name="T10" fmla="*/ 102 w 449"/>
                <a:gd name="T11" fmla="*/ 77 h 204"/>
                <a:gd name="T12" fmla="*/ 51 w 449"/>
                <a:gd name="T13" fmla="*/ 77 h 204"/>
                <a:gd name="T14" fmla="*/ 127 w 449"/>
                <a:gd name="T15" fmla="*/ 43 h 204"/>
                <a:gd name="T16" fmla="*/ 26 w 449"/>
                <a:gd name="T17" fmla="*/ 0 h 204"/>
                <a:gd name="T18" fmla="*/ 34 w 449"/>
                <a:gd name="T19" fmla="*/ 119 h 204"/>
                <a:gd name="T20" fmla="*/ 68 w 449"/>
                <a:gd name="T21" fmla="*/ 102 h 204"/>
                <a:gd name="T22" fmla="*/ 93 w 449"/>
                <a:gd name="T23" fmla="*/ 127 h 204"/>
                <a:gd name="T24" fmla="*/ 93 w 449"/>
                <a:gd name="T25" fmla="*/ 153 h 204"/>
                <a:gd name="T26" fmla="*/ 76 w 449"/>
                <a:gd name="T27" fmla="*/ 170 h 204"/>
                <a:gd name="T28" fmla="*/ 51 w 449"/>
                <a:gd name="T29" fmla="*/ 170 h 204"/>
                <a:gd name="T30" fmla="*/ 34 w 449"/>
                <a:gd name="T31" fmla="*/ 144 h 204"/>
                <a:gd name="T32" fmla="*/ 153 w 449"/>
                <a:gd name="T33" fmla="*/ 144 h 204"/>
                <a:gd name="T34" fmla="*/ 178 w 449"/>
                <a:gd name="T35" fmla="*/ 187 h 204"/>
                <a:gd name="T36" fmla="*/ 220 w 449"/>
                <a:gd name="T37" fmla="*/ 204 h 204"/>
                <a:gd name="T38" fmla="*/ 271 w 449"/>
                <a:gd name="T39" fmla="*/ 178 h 204"/>
                <a:gd name="T40" fmla="*/ 288 w 449"/>
                <a:gd name="T41" fmla="*/ 136 h 204"/>
                <a:gd name="T42" fmla="*/ 271 w 449"/>
                <a:gd name="T43" fmla="*/ 85 h 204"/>
                <a:gd name="T44" fmla="*/ 229 w 449"/>
                <a:gd name="T45" fmla="*/ 68 h 204"/>
                <a:gd name="T46" fmla="*/ 212 w 449"/>
                <a:gd name="T47" fmla="*/ 43 h 204"/>
                <a:gd name="T48" fmla="*/ 280 w 449"/>
                <a:gd name="T49" fmla="*/ 0 h 204"/>
                <a:gd name="T50" fmla="*/ 161 w 449"/>
                <a:gd name="T51" fmla="*/ 110 h 204"/>
                <a:gd name="T52" fmla="*/ 203 w 449"/>
                <a:gd name="T53" fmla="*/ 110 h 204"/>
                <a:gd name="T54" fmla="*/ 246 w 449"/>
                <a:gd name="T55" fmla="*/ 110 h 204"/>
                <a:gd name="T56" fmla="*/ 254 w 449"/>
                <a:gd name="T57" fmla="*/ 136 h 204"/>
                <a:gd name="T58" fmla="*/ 237 w 449"/>
                <a:gd name="T59" fmla="*/ 161 h 204"/>
                <a:gd name="T60" fmla="*/ 220 w 449"/>
                <a:gd name="T61" fmla="*/ 170 h 204"/>
                <a:gd name="T62" fmla="*/ 195 w 449"/>
                <a:gd name="T63" fmla="*/ 161 h 204"/>
                <a:gd name="T64" fmla="*/ 153 w 449"/>
                <a:gd name="T65" fmla="*/ 144 h 204"/>
                <a:gd name="T66" fmla="*/ 356 w 449"/>
                <a:gd name="T67" fmla="*/ 0 h 204"/>
                <a:gd name="T68" fmla="*/ 322 w 449"/>
                <a:gd name="T69" fmla="*/ 51 h 204"/>
                <a:gd name="T70" fmla="*/ 313 w 449"/>
                <a:gd name="T71" fmla="*/ 127 h 204"/>
                <a:gd name="T72" fmla="*/ 322 w 449"/>
                <a:gd name="T73" fmla="*/ 170 h 204"/>
                <a:gd name="T74" fmla="*/ 356 w 449"/>
                <a:gd name="T75" fmla="*/ 204 h 204"/>
                <a:gd name="T76" fmla="*/ 407 w 449"/>
                <a:gd name="T77" fmla="*/ 204 h 204"/>
                <a:gd name="T78" fmla="*/ 432 w 449"/>
                <a:gd name="T79" fmla="*/ 170 h 204"/>
                <a:gd name="T80" fmla="*/ 449 w 449"/>
                <a:gd name="T81" fmla="*/ 102 h 204"/>
                <a:gd name="T82" fmla="*/ 423 w 449"/>
                <a:gd name="T83" fmla="*/ 17 h 204"/>
                <a:gd name="T84" fmla="*/ 381 w 449"/>
                <a:gd name="T85" fmla="*/ 0 h 204"/>
                <a:gd name="T86" fmla="*/ 390 w 449"/>
                <a:gd name="T87" fmla="*/ 34 h 204"/>
                <a:gd name="T88" fmla="*/ 407 w 449"/>
                <a:gd name="T89" fmla="*/ 77 h 204"/>
                <a:gd name="T90" fmla="*/ 407 w 449"/>
                <a:gd name="T91" fmla="*/ 136 h 204"/>
                <a:gd name="T92" fmla="*/ 390 w 449"/>
                <a:gd name="T93" fmla="*/ 170 h 204"/>
                <a:gd name="T94" fmla="*/ 364 w 449"/>
                <a:gd name="T95" fmla="*/ 170 h 204"/>
                <a:gd name="T96" fmla="*/ 356 w 449"/>
                <a:gd name="T97" fmla="*/ 153 h 204"/>
                <a:gd name="T98" fmla="*/ 356 w 449"/>
                <a:gd name="T99" fmla="*/ 102 h 204"/>
                <a:gd name="T100" fmla="*/ 356 w 449"/>
                <a:gd name="T101" fmla="*/ 51 h 204"/>
                <a:gd name="T102" fmla="*/ 381 w 449"/>
                <a:gd name="T103" fmla="*/ 3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9" h="204">
                  <a:moveTo>
                    <a:pt x="0" y="144"/>
                  </a:moveTo>
                  <a:lnTo>
                    <a:pt x="9" y="170"/>
                  </a:lnTo>
                  <a:lnTo>
                    <a:pt x="26" y="187"/>
                  </a:lnTo>
                  <a:lnTo>
                    <a:pt x="43" y="204"/>
                  </a:lnTo>
                  <a:lnTo>
                    <a:pt x="68" y="204"/>
                  </a:lnTo>
                  <a:lnTo>
                    <a:pt x="102" y="204"/>
                  </a:lnTo>
                  <a:lnTo>
                    <a:pt x="119" y="178"/>
                  </a:lnTo>
                  <a:lnTo>
                    <a:pt x="136" y="161"/>
                  </a:lnTo>
                  <a:lnTo>
                    <a:pt x="136" y="136"/>
                  </a:lnTo>
                  <a:lnTo>
                    <a:pt x="136" y="110"/>
                  </a:lnTo>
                  <a:lnTo>
                    <a:pt x="119" y="85"/>
                  </a:lnTo>
                  <a:lnTo>
                    <a:pt x="102" y="77"/>
                  </a:lnTo>
                  <a:lnTo>
                    <a:pt x="76" y="68"/>
                  </a:lnTo>
                  <a:lnTo>
                    <a:pt x="51" y="77"/>
                  </a:lnTo>
                  <a:lnTo>
                    <a:pt x="59" y="43"/>
                  </a:lnTo>
                  <a:lnTo>
                    <a:pt x="127" y="43"/>
                  </a:lnTo>
                  <a:lnTo>
                    <a:pt x="127" y="0"/>
                  </a:lnTo>
                  <a:lnTo>
                    <a:pt x="26" y="0"/>
                  </a:lnTo>
                  <a:lnTo>
                    <a:pt x="9" y="110"/>
                  </a:lnTo>
                  <a:lnTo>
                    <a:pt x="34" y="119"/>
                  </a:lnTo>
                  <a:lnTo>
                    <a:pt x="51" y="110"/>
                  </a:lnTo>
                  <a:lnTo>
                    <a:pt x="68" y="102"/>
                  </a:lnTo>
                  <a:lnTo>
                    <a:pt x="93" y="110"/>
                  </a:lnTo>
                  <a:lnTo>
                    <a:pt x="93" y="127"/>
                  </a:lnTo>
                  <a:lnTo>
                    <a:pt x="102" y="136"/>
                  </a:lnTo>
                  <a:lnTo>
                    <a:pt x="93" y="153"/>
                  </a:lnTo>
                  <a:lnTo>
                    <a:pt x="85" y="161"/>
                  </a:lnTo>
                  <a:lnTo>
                    <a:pt x="76" y="170"/>
                  </a:lnTo>
                  <a:lnTo>
                    <a:pt x="68" y="170"/>
                  </a:lnTo>
                  <a:lnTo>
                    <a:pt x="51" y="170"/>
                  </a:lnTo>
                  <a:lnTo>
                    <a:pt x="43" y="161"/>
                  </a:lnTo>
                  <a:lnTo>
                    <a:pt x="34" y="144"/>
                  </a:lnTo>
                  <a:lnTo>
                    <a:pt x="0" y="144"/>
                  </a:lnTo>
                  <a:close/>
                  <a:moveTo>
                    <a:pt x="153" y="144"/>
                  </a:moveTo>
                  <a:lnTo>
                    <a:pt x="161" y="170"/>
                  </a:lnTo>
                  <a:lnTo>
                    <a:pt x="178" y="187"/>
                  </a:lnTo>
                  <a:lnTo>
                    <a:pt x="195" y="204"/>
                  </a:lnTo>
                  <a:lnTo>
                    <a:pt x="220" y="204"/>
                  </a:lnTo>
                  <a:lnTo>
                    <a:pt x="254" y="204"/>
                  </a:lnTo>
                  <a:lnTo>
                    <a:pt x="271" y="178"/>
                  </a:lnTo>
                  <a:lnTo>
                    <a:pt x="288" y="161"/>
                  </a:lnTo>
                  <a:lnTo>
                    <a:pt x="288" y="136"/>
                  </a:lnTo>
                  <a:lnTo>
                    <a:pt x="288" y="110"/>
                  </a:lnTo>
                  <a:lnTo>
                    <a:pt x="271" y="85"/>
                  </a:lnTo>
                  <a:lnTo>
                    <a:pt x="254" y="77"/>
                  </a:lnTo>
                  <a:lnTo>
                    <a:pt x="229" y="68"/>
                  </a:lnTo>
                  <a:lnTo>
                    <a:pt x="203" y="77"/>
                  </a:lnTo>
                  <a:lnTo>
                    <a:pt x="212" y="43"/>
                  </a:lnTo>
                  <a:lnTo>
                    <a:pt x="280" y="43"/>
                  </a:lnTo>
                  <a:lnTo>
                    <a:pt x="280" y="0"/>
                  </a:lnTo>
                  <a:lnTo>
                    <a:pt x="178" y="0"/>
                  </a:lnTo>
                  <a:lnTo>
                    <a:pt x="161" y="110"/>
                  </a:lnTo>
                  <a:lnTo>
                    <a:pt x="186" y="119"/>
                  </a:lnTo>
                  <a:lnTo>
                    <a:pt x="203" y="110"/>
                  </a:lnTo>
                  <a:lnTo>
                    <a:pt x="220" y="102"/>
                  </a:lnTo>
                  <a:lnTo>
                    <a:pt x="246" y="110"/>
                  </a:lnTo>
                  <a:lnTo>
                    <a:pt x="246" y="127"/>
                  </a:lnTo>
                  <a:lnTo>
                    <a:pt x="254" y="136"/>
                  </a:lnTo>
                  <a:lnTo>
                    <a:pt x="246" y="153"/>
                  </a:lnTo>
                  <a:lnTo>
                    <a:pt x="237" y="161"/>
                  </a:lnTo>
                  <a:lnTo>
                    <a:pt x="229" y="170"/>
                  </a:lnTo>
                  <a:lnTo>
                    <a:pt x="220" y="170"/>
                  </a:lnTo>
                  <a:lnTo>
                    <a:pt x="203" y="170"/>
                  </a:lnTo>
                  <a:lnTo>
                    <a:pt x="195" y="161"/>
                  </a:lnTo>
                  <a:lnTo>
                    <a:pt x="186" y="144"/>
                  </a:lnTo>
                  <a:lnTo>
                    <a:pt x="153" y="144"/>
                  </a:lnTo>
                  <a:close/>
                  <a:moveTo>
                    <a:pt x="381" y="0"/>
                  </a:moveTo>
                  <a:lnTo>
                    <a:pt x="356" y="0"/>
                  </a:lnTo>
                  <a:lnTo>
                    <a:pt x="330" y="17"/>
                  </a:lnTo>
                  <a:lnTo>
                    <a:pt x="322" y="51"/>
                  </a:lnTo>
                  <a:lnTo>
                    <a:pt x="313" y="102"/>
                  </a:lnTo>
                  <a:lnTo>
                    <a:pt x="313" y="127"/>
                  </a:lnTo>
                  <a:lnTo>
                    <a:pt x="322" y="153"/>
                  </a:lnTo>
                  <a:lnTo>
                    <a:pt x="322" y="170"/>
                  </a:lnTo>
                  <a:lnTo>
                    <a:pt x="330" y="187"/>
                  </a:lnTo>
                  <a:lnTo>
                    <a:pt x="356" y="204"/>
                  </a:lnTo>
                  <a:lnTo>
                    <a:pt x="381" y="204"/>
                  </a:lnTo>
                  <a:lnTo>
                    <a:pt x="407" y="204"/>
                  </a:lnTo>
                  <a:lnTo>
                    <a:pt x="423" y="187"/>
                  </a:lnTo>
                  <a:lnTo>
                    <a:pt x="432" y="170"/>
                  </a:lnTo>
                  <a:lnTo>
                    <a:pt x="440" y="153"/>
                  </a:lnTo>
                  <a:lnTo>
                    <a:pt x="449" y="102"/>
                  </a:lnTo>
                  <a:lnTo>
                    <a:pt x="440" y="51"/>
                  </a:lnTo>
                  <a:lnTo>
                    <a:pt x="423" y="17"/>
                  </a:lnTo>
                  <a:lnTo>
                    <a:pt x="407" y="0"/>
                  </a:lnTo>
                  <a:lnTo>
                    <a:pt x="381" y="0"/>
                  </a:lnTo>
                  <a:close/>
                  <a:moveTo>
                    <a:pt x="381" y="34"/>
                  </a:moveTo>
                  <a:lnTo>
                    <a:pt x="390" y="34"/>
                  </a:lnTo>
                  <a:lnTo>
                    <a:pt x="407" y="51"/>
                  </a:lnTo>
                  <a:lnTo>
                    <a:pt x="407" y="77"/>
                  </a:lnTo>
                  <a:lnTo>
                    <a:pt x="407" y="102"/>
                  </a:lnTo>
                  <a:lnTo>
                    <a:pt x="407" y="136"/>
                  </a:lnTo>
                  <a:lnTo>
                    <a:pt x="398" y="153"/>
                  </a:lnTo>
                  <a:lnTo>
                    <a:pt x="390" y="170"/>
                  </a:lnTo>
                  <a:lnTo>
                    <a:pt x="381" y="170"/>
                  </a:lnTo>
                  <a:lnTo>
                    <a:pt x="364" y="170"/>
                  </a:lnTo>
                  <a:lnTo>
                    <a:pt x="364" y="161"/>
                  </a:lnTo>
                  <a:lnTo>
                    <a:pt x="356" y="153"/>
                  </a:lnTo>
                  <a:lnTo>
                    <a:pt x="356" y="136"/>
                  </a:lnTo>
                  <a:lnTo>
                    <a:pt x="356" y="102"/>
                  </a:lnTo>
                  <a:lnTo>
                    <a:pt x="356" y="77"/>
                  </a:lnTo>
                  <a:lnTo>
                    <a:pt x="356" y="51"/>
                  </a:lnTo>
                  <a:lnTo>
                    <a:pt x="364" y="34"/>
                  </a:lnTo>
                  <a:lnTo>
                    <a:pt x="381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5" name="Rectangle 401">
              <a:extLst>
                <a:ext uri="{FF2B5EF4-FFF2-40B4-BE49-F238E27FC236}">
                  <a16:creationId xmlns:a16="http://schemas.microsoft.com/office/drawing/2014/main" id="{A53CD1F7-F6F5-494E-9C5A-1E5BD29A5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" y="2925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550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6" name="Freeform 402">
              <a:extLst>
                <a:ext uri="{FF2B5EF4-FFF2-40B4-BE49-F238E27FC236}">
                  <a16:creationId xmlns:a16="http://schemas.microsoft.com/office/drawing/2014/main" id="{7F1ACAD5-C331-4216-B9F9-2FA5A18F5E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9" y="1750"/>
              <a:ext cx="78" cy="37"/>
            </a:xfrm>
            <a:custGeom>
              <a:avLst/>
              <a:gdLst>
                <a:gd name="T0" fmla="*/ 8 w 449"/>
                <a:gd name="T1" fmla="*/ 178 h 212"/>
                <a:gd name="T2" fmla="*/ 42 w 449"/>
                <a:gd name="T3" fmla="*/ 204 h 212"/>
                <a:gd name="T4" fmla="*/ 101 w 449"/>
                <a:gd name="T5" fmla="*/ 204 h 212"/>
                <a:gd name="T6" fmla="*/ 135 w 449"/>
                <a:gd name="T7" fmla="*/ 161 h 212"/>
                <a:gd name="T8" fmla="*/ 135 w 449"/>
                <a:gd name="T9" fmla="*/ 110 h 212"/>
                <a:gd name="T10" fmla="*/ 101 w 449"/>
                <a:gd name="T11" fmla="*/ 77 h 212"/>
                <a:gd name="T12" fmla="*/ 51 w 449"/>
                <a:gd name="T13" fmla="*/ 85 h 212"/>
                <a:gd name="T14" fmla="*/ 127 w 449"/>
                <a:gd name="T15" fmla="*/ 43 h 212"/>
                <a:gd name="T16" fmla="*/ 25 w 449"/>
                <a:gd name="T17" fmla="*/ 9 h 212"/>
                <a:gd name="T18" fmla="*/ 34 w 449"/>
                <a:gd name="T19" fmla="*/ 119 h 212"/>
                <a:gd name="T20" fmla="*/ 68 w 449"/>
                <a:gd name="T21" fmla="*/ 110 h 212"/>
                <a:gd name="T22" fmla="*/ 93 w 449"/>
                <a:gd name="T23" fmla="*/ 127 h 212"/>
                <a:gd name="T24" fmla="*/ 93 w 449"/>
                <a:gd name="T25" fmla="*/ 153 h 212"/>
                <a:gd name="T26" fmla="*/ 76 w 449"/>
                <a:gd name="T27" fmla="*/ 170 h 212"/>
                <a:gd name="T28" fmla="*/ 51 w 449"/>
                <a:gd name="T29" fmla="*/ 170 h 212"/>
                <a:gd name="T30" fmla="*/ 34 w 449"/>
                <a:gd name="T31" fmla="*/ 144 h 212"/>
                <a:gd name="T32" fmla="*/ 152 w 449"/>
                <a:gd name="T33" fmla="*/ 153 h 212"/>
                <a:gd name="T34" fmla="*/ 178 w 449"/>
                <a:gd name="T35" fmla="*/ 195 h 212"/>
                <a:gd name="T36" fmla="*/ 220 w 449"/>
                <a:gd name="T37" fmla="*/ 212 h 212"/>
                <a:gd name="T38" fmla="*/ 271 w 449"/>
                <a:gd name="T39" fmla="*/ 187 h 212"/>
                <a:gd name="T40" fmla="*/ 288 w 449"/>
                <a:gd name="T41" fmla="*/ 136 h 212"/>
                <a:gd name="T42" fmla="*/ 271 w 449"/>
                <a:gd name="T43" fmla="*/ 93 h 212"/>
                <a:gd name="T44" fmla="*/ 228 w 449"/>
                <a:gd name="T45" fmla="*/ 77 h 212"/>
                <a:gd name="T46" fmla="*/ 211 w 449"/>
                <a:gd name="T47" fmla="*/ 43 h 212"/>
                <a:gd name="T48" fmla="*/ 279 w 449"/>
                <a:gd name="T49" fmla="*/ 9 h 212"/>
                <a:gd name="T50" fmla="*/ 161 w 449"/>
                <a:gd name="T51" fmla="*/ 119 h 212"/>
                <a:gd name="T52" fmla="*/ 203 w 449"/>
                <a:gd name="T53" fmla="*/ 110 h 212"/>
                <a:gd name="T54" fmla="*/ 245 w 449"/>
                <a:gd name="T55" fmla="*/ 119 h 212"/>
                <a:gd name="T56" fmla="*/ 254 w 449"/>
                <a:gd name="T57" fmla="*/ 144 h 212"/>
                <a:gd name="T58" fmla="*/ 237 w 449"/>
                <a:gd name="T59" fmla="*/ 170 h 212"/>
                <a:gd name="T60" fmla="*/ 220 w 449"/>
                <a:gd name="T61" fmla="*/ 178 h 212"/>
                <a:gd name="T62" fmla="*/ 195 w 449"/>
                <a:gd name="T63" fmla="*/ 170 h 212"/>
                <a:gd name="T64" fmla="*/ 152 w 449"/>
                <a:gd name="T65" fmla="*/ 153 h 212"/>
                <a:gd name="T66" fmla="*/ 355 w 449"/>
                <a:gd name="T67" fmla="*/ 9 h 212"/>
                <a:gd name="T68" fmla="*/ 322 w 449"/>
                <a:gd name="T69" fmla="*/ 60 h 212"/>
                <a:gd name="T70" fmla="*/ 313 w 449"/>
                <a:gd name="T71" fmla="*/ 136 h 212"/>
                <a:gd name="T72" fmla="*/ 322 w 449"/>
                <a:gd name="T73" fmla="*/ 170 h 212"/>
                <a:gd name="T74" fmla="*/ 355 w 449"/>
                <a:gd name="T75" fmla="*/ 204 h 212"/>
                <a:gd name="T76" fmla="*/ 406 w 449"/>
                <a:gd name="T77" fmla="*/ 204 h 212"/>
                <a:gd name="T78" fmla="*/ 432 w 449"/>
                <a:gd name="T79" fmla="*/ 178 h 212"/>
                <a:gd name="T80" fmla="*/ 449 w 449"/>
                <a:gd name="T81" fmla="*/ 102 h 212"/>
                <a:gd name="T82" fmla="*/ 423 w 449"/>
                <a:gd name="T83" fmla="*/ 26 h 212"/>
                <a:gd name="T84" fmla="*/ 381 w 449"/>
                <a:gd name="T85" fmla="*/ 0 h 212"/>
                <a:gd name="T86" fmla="*/ 389 w 449"/>
                <a:gd name="T87" fmla="*/ 43 h 212"/>
                <a:gd name="T88" fmla="*/ 406 w 449"/>
                <a:gd name="T89" fmla="*/ 77 h 212"/>
                <a:gd name="T90" fmla="*/ 406 w 449"/>
                <a:gd name="T91" fmla="*/ 136 h 212"/>
                <a:gd name="T92" fmla="*/ 389 w 449"/>
                <a:gd name="T93" fmla="*/ 170 h 212"/>
                <a:gd name="T94" fmla="*/ 364 w 449"/>
                <a:gd name="T95" fmla="*/ 170 h 212"/>
                <a:gd name="T96" fmla="*/ 355 w 449"/>
                <a:gd name="T97" fmla="*/ 153 h 212"/>
                <a:gd name="T98" fmla="*/ 355 w 449"/>
                <a:gd name="T99" fmla="*/ 102 h 212"/>
                <a:gd name="T100" fmla="*/ 355 w 449"/>
                <a:gd name="T101" fmla="*/ 60 h 212"/>
                <a:gd name="T102" fmla="*/ 381 w 449"/>
                <a:gd name="T103" fmla="*/ 3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9" h="212">
                  <a:moveTo>
                    <a:pt x="0" y="153"/>
                  </a:moveTo>
                  <a:lnTo>
                    <a:pt x="8" y="178"/>
                  </a:lnTo>
                  <a:lnTo>
                    <a:pt x="25" y="195"/>
                  </a:lnTo>
                  <a:lnTo>
                    <a:pt x="42" y="204"/>
                  </a:lnTo>
                  <a:lnTo>
                    <a:pt x="68" y="212"/>
                  </a:lnTo>
                  <a:lnTo>
                    <a:pt x="101" y="204"/>
                  </a:lnTo>
                  <a:lnTo>
                    <a:pt x="118" y="187"/>
                  </a:lnTo>
                  <a:lnTo>
                    <a:pt x="135" y="161"/>
                  </a:lnTo>
                  <a:lnTo>
                    <a:pt x="135" y="136"/>
                  </a:lnTo>
                  <a:lnTo>
                    <a:pt x="135" y="110"/>
                  </a:lnTo>
                  <a:lnTo>
                    <a:pt x="118" y="93"/>
                  </a:lnTo>
                  <a:lnTo>
                    <a:pt x="101" y="77"/>
                  </a:lnTo>
                  <a:lnTo>
                    <a:pt x="76" y="77"/>
                  </a:lnTo>
                  <a:lnTo>
                    <a:pt x="51" y="85"/>
                  </a:lnTo>
                  <a:lnTo>
                    <a:pt x="59" y="43"/>
                  </a:lnTo>
                  <a:lnTo>
                    <a:pt x="127" y="43"/>
                  </a:lnTo>
                  <a:lnTo>
                    <a:pt x="127" y="9"/>
                  </a:lnTo>
                  <a:lnTo>
                    <a:pt x="25" y="9"/>
                  </a:lnTo>
                  <a:lnTo>
                    <a:pt x="8" y="119"/>
                  </a:lnTo>
                  <a:lnTo>
                    <a:pt x="34" y="119"/>
                  </a:lnTo>
                  <a:lnTo>
                    <a:pt x="51" y="110"/>
                  </a:lnTo>
                  <a:lnTo>
                    <a:pt x="68" y="110"/>
                  </a:lnTo>
                  <a:lnTo>
                    <a:pt x="93" y="119"/>
                  </a:lnTo>
                  <a:lnTo>
                    <a:pt x="93" y="127"/>
                  </a:lnTo>
                  <a:lnTo>
                    <a:pt x="101" y="144"/>
                  </a:lnTo>
                  <a:lnTo>
                    <a:pt x="93" y="153"/>
                  </a:lnTo>
                  <a:lnTo>
                    <a:pt x="84" y="170"/>
                  </a:lnTo>
                  <a:lnTo>
                    <a:pt x="76" y="170"/>
                  </a:lnTo>
                  <a:lnTo>
                    <a:pt x="68" y="178"/>
                  </a:lnTo>
                  <a:lnTo>
                    <a:pt x="51" y="170"/>
                  </a:lnTo>
                  <a:lnTo>
                    <a:pt x="42" y="170"/>
                  </a:lnTo>
                  <a:lnTo>
                    <a:pt x="34" y="144"/>
                  </a:lnTo>
                  <a:lnTo>
                    <a:pt x="0" y="153"/>
                  </a:lnTo>
                  <a:close/>
                  <a:moveTo>
                    <a:pt x="152" y="153"/>
                  </a:moveTo>
                  <a:lnTo>
                    <a:pt x="161" y="178"/>
                  </a:lnTo>
                  <a:lnTo>
                    <a:pt x="178" y="195"/>
                  </a:lnTo>
                  <a:lnTo>
                    <a:pt x="195" y="204"/>
                  </a:lnTo>
                  <a:lnTo>
                    <a:pt x="220" y="212"/>
                  </a:lnTo>
                  <a:lnTo>
                    <a:pt x="254" y="204"/>
                  </a:lnTo>
                  <a:lnTo>
                    <a:pt x="271" y="187"/>
                  </a:lnTo>
                  <a:lnTo>
                    <a:pt x="288" y="161"/>
                  </a:lnTo>
                  <a:lnTo>
                    <a:pt x="288" y="136"/>
                  </a:lnTo>
                  <a:lnTo>
                    <a:pt x="288" y="110"/>
                  </a:lnTo>
                  <a:lnTo>
                    <a:pt x="271" y="93"/>
                  </a:lnTo>
                  <a:lnTo>
                    <a:pt x="254" y="77"/>
                  </a:lnTo>
                  <a:lnTo>
                    <a:pt x="228" y="77"/>
                  </a:lnTo>
                  <a:lnTo>
                    <a:pt x="203" y="85"/>
                  </a:lnTo>
                  <a:lnTo>
                    <a:pt x="211" y="43"/>
                  </a:lnTo>
                  <a:lnTo>
                    <a:pt x="279" y="43"/>
                  </a:lnTo>
                  <a:lnTo>
                    <a:pt x="279" y="9"/>
                  </a:lnTo>
                  <a:lnTo>
                    <a:pt x="178" y="9"/>
                  </a:lnTo>
                  <a:lnTo>
                    <a:pt x="161" y="119"/>
                  </a:lnTo>
                  <a:lnTo>
                    <a:pt x="186" y="119"/>
                  </a:lnTo>
                  <a:lnTo>
                    <a:pt x="203" y="110"/>
                  </a:lnTo>
                  <a:lnTo>
                    <a:pt x="220" y="110"/>
                  </a:lnTo>
                  <a:lnTo>
                    <a:pt x="245" y="119"/>
                  </a:lnTo>
                  <a:lnTo>
                    <a:pt x="245" y="127"/>
                  </a:lnTo>
                  <a:lnTo>
                    <a:pt x="254" y="144"/>
                  </a:lnTo>
                  <a:lnTo>
                    <a:pt x="245" y="153"/>
                  </a:lnTo>
                  <a:lnTo>
                    <a:pt x="237" y="170"/>
                  </a:lnTo>
                  <a:lnTo>
                    <a:pt x="228" y="170"/>
                  </a:lnTo>
                  <a:lnTo>
                    <a:pt x="220" y="178"/>
                  </a:lnTo>
                  <a:lnTo>
                    <a:pt x="203" y="170"/>
                  </a:lnTo>
                  <a:lnTo>
                    <a:pt x="195" y="170"/>
                  </a:lnTo>
                  <a:lnTo>
                    <a:pt x="186" y="144"/>
                  </a:lnTo>
                  <a:lnTo>
                    <a:pt x="152" y="153"/>
                  </a:lnTo>
                  <a:close/>
                  <a:moveTo>
                    <a:pt x="381" y="0"/>
                  </a:moveTo>
                  <a:lnTo>
                    <a:pt x="355" y="9"/>
                  </a:lnTo>
                  <a:lnTo>
                    <a:pt x="330" y="26"/>
                  </a:lnTo>
                  <a:lnTo>
                    <a:pt x="322" y="60"/>
                  </a:lnTo>
                  <a:lnTo>
                    <a:pt x="313" y="102"/>
                  </a:lnTo>
                  <a:lnTo>
                    <a:pt x="313" y="136"/>
                  </a:lnTo>
                  <a:lnTo>
                    <a:pt x="322" y="153"/>
                  </a:lnTo>
                  <a:lnTo>
                    <a:pt x="322" y="170"/>
                  </a:lnTo>
                  <a:lnTo>
                    <a:pt x="330" y="187"/>
                  </a:lnTo>
                  <a:lnTo>
                    <a:pt x="355" y="204"/>
                  </a:lnTo>
                  <a:lnTo>
                    <a:pt x="381" y="212"/>
                  </a:lnTo>
                  <a:lnTo>
                    <a:pt x="406" y="204"/>
                  </a:lnTo>
                  <a:lnTo>
                    <a:pt x="423" y="187"/>
                  </a:lnTo>
                  <a:lnTo>
                    <a:pt x="432" y="178"/>
                  </a:lnTo>
                  <a:lnTo>
                    <a:pt x="440" y="153"/>
                  </a:lnTo>
                  <a:lnTo>
                    <a:pt x="449" y="102"/>
                  </a:lnTo>
                  <a:lnTo>
                    <a:pt x="440" y="60"/>
                  </a:lnTo>
                  <a:lnTo>
                    <a:pt x="423" y="26"/>
                  </a:lnTo>
                  <a:lnTo>
                    <a:pt x="406" y="9"/>
                  </a:lnTo>
                  <a:lnTo>
                    <a:pt x="381" y="0"/>
                  </a:lnTo>
                  <a:close/>
                  <a:moveTo>
                    <a:pt x="381" y="34"/>
                  </a:moveTo>
                  <a:lnTo>
                    <a:pt x="389" y="43"/>
                  </a:lnTo>
                  <a:lnTo>
                    <a:pt x="406" y="60"/>
                  </a:lnTo>
                  <a:lnTo>
                    <a:pt x="406" y="77"/>
                  </a:lnTo>
                  <a:lnTo>
                    <a:pt x="406" y="102"/>
                  </a:lnTo>
                  <a:lnTo>
                    <a:pt x="406" y="136"/>
                  </a:lnTo>
                  <a:lnTo>
                    <a:pt x="398" y="153"/>
                  </a:lnTo>
                  <a:lnTo>
                    <a:pt x="389" y="170"/>
                  </a:lnTo>
                  <a:lnTo>
                    <a:pt x="381" y="178"/>
                  </a:lnTo>
                  <a:lnTo>
                    <a:pt x="364" y="170"/>
                  </a:lnTo>
                  <a:lnTo>
                    <a:pt x="364" y="161"/>
                  </a:lnTo>
                  <a:lnTo>
                    <a:pt x="355" y="153"/>
                  </a:lnTo>
                  <a:lnTo>
                    <a:pt x="355" y="136"/>
                  </a:lnTo>
                  <a:lnTo>
                    <a:pt x="355" y="102"/>
                  </a:lnTo>
                  <a:lnTo>
                    <a:pt x="355" y="77"/>
                  </a:lnTo>
                  <a:lnTo>
                    <a:pt x="355" y="60"/>
                  </a:lnTo>
                  <a:lnTo>
                    <a:pt x="364" y="43"/>
                  </a:lnTo>
                  <a:lnTo>
                    <a:pt x="381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7" name="Rectangle 403">
              <a:extLst>
                <a:ext uri="{FF2B5EF4-FFF2-40B4-BE49-F238E27FC236}">
                  <a16:creationId xmlns:a16="http://schemas.microsoft.com/office/drawing/2014/main" id="{1C862105-0D9B-4010-8BFA-FE22C03F7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" y="1741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550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8" name="Freeform 404">
              <a:extLst>
                <a:ext uri="{FF2B5EF4-FFF2-40B4-BE49-F238E27FC236}">
                  <a16:creationId xmlns:a16="http://schemas.microsoft.com/office/drawing/2014/main" id="{5F24E234-887C-42B4-8952-5E990ACED0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3" y="2127"/>
              <a:ext cx="40" cy="79"/>
            </a:xfrm>
            <a:custGeom>
              <a:avLst/>
              <a:gdLst>
                <a:gd name="T0" fmla="*/ 34 w 228"/>
                <a:gd name="T1" fmla="*/ 314 h 449"/>
                <a:gd name="T2" fmla="*/ 0 w 228"/>
                <a:gd name="T3" fmla="*/ 339 h 449"/>
                <a:gd name="T4" fmla="*/ 0 w 228"/>
                <a:gd name="T5" fmla="*/ 390 h 449"/>
                <a:gd name="T6" fmla="*/ 50 w 228"/>
                <a:gd name="T7" fmla="*/ 441 h 449"/>
                <a:gd name="T8" fmla="*/ 144 w 228"/>
                <a:gd name="T9" fmla="*/ 449 h 449"/>
                <a:gd name="T10" fmla="*/ 194 w 228"/>
                <a:gd name="T11" fmla="*/ 415 h 449"/>
                <a:gd name="T12" fmla="*/ 203 w 228"/>
                <a:gd name="T13" fmla="*/ 364 h 449"/>
                <a:gd name="T14" fmla="*/ 169 w 228"/>
                <a:gd name="T15" fmla="*/ 322 h 449"/>
                <a:gd name="T16" fmla="*/ 118 w 228"/>
                <a:gd name="T17" fmla="*/ 322 h 449"/>
                <a:gd name="T18" fmla="*/ 76 w 228"/>
                <a:gd name="T19" fmla="*/ 348 h 449"/>
                <a:gd name="T20" fmla="*/ 67 w 228"/>
                <a:gd name="T21" fmla="*/ 390 h 449"/>
                <a:gd name="T22" fmla="*/ 50 w 228"/>
                <a:gd name="T23" fmla="*/ 398 h 449"/>
                <a:gd name="T24" fmla="*/ 34 w 228"/>
                <a:gd name="T25" fmla="*/ 381 h 449"/>
                <a:gd name="T26" fmla="*/ 34 w 228"/>
                <a:gd name="T27" fmla="*/ 356 h 449"/>
                <a:gd name="T28" fmla="*/ 50 w 228"/>
                <a:gd name="T29" fmla="*/ 314 h 449"/>
                <a:gd name="T30" fmla="*/ 110 w 228"/>
                <a:gd name="T31" fmla="*/ 407 h 449"/>
                <a:gd name="T32" fmla="*/ 101 w 228"/>
                <a:gd name="T33" fmla="*/ 390 h 449"/>
                <a:gd name="T34" fmla="*/ 101 w 228"/>
                <a:gd name="T35" fmla="*/ 364 h 449"/>
                <a:gd name="T36" fmla="*/ 118 w 228"/>
                <a:gd name="T37" fmla="*/ 356 h 449"/>
                <a:gd name="T38" fmla="*/ 152 w 228"/>
                <a:gd name="T39" fmla="*/ 356 h 449"/>
                <a:gd name="T40" fmla="*/ 169 w 228"/>
                <a:gd name="T41" fmla="*/ 373 h 449"/>
                <a:gd name="T42" fmla="*/ 169 w 228"/>
                <a:gd name="T43" fmla="*/ 390 h 449"/>
                <a:gd name="T44" fmla="*/ 144 w 228"/>
                <a:gd name="T45" fmla="*/ 407 h 449"/>
                <a:gd name="T46" fmla="*/ 152 w 228"/>
                <a:gd name="T47" fmla="*/ 297 h 449"/>
                <a:gd name="T48" fmla="*/ 194 w 228"/>
                <a:gd name="T49" fmla="*/ 280 h 449"/>
                <a:gd name="T50" fmla="*/ 211 w 228"/>
                <a:gd name="T51" fmla="*/ 237 h 449"/>
                <a:gd name="T52" fmla="*/ 194 w 228"/>
                <a:gd name="T53" fmla="*/ 178 h 449"/>
                <a:gd name="T54" fmla="*/ 152 w 228"/>
                <a:gd name="T55" fmla="*/ 161 h 449"/>
                <a:gd name="T56" fmla="*/ 101 w 228"/>
                <a:gd name="T57" fmla="*/ 178 h 449"/>
                <a:gd name="T58" fmla="*/ 76 w 228"/>
                <a:gd name="T59" fmla="*/ 212 h 449"/>
                <a:gd name="T60" fmla="*/ 50 w 228"/>
                <a:gd name="T61" fmla="*/ 237 h 449"/>
                <a:gd name="T62" fmla="*/ 17 w 228"/>
                <a:gd name="T63" fmla="*/ 161 h 449"/>
                <a:gd name="T64" fmla="*/ 110 w 228"/>
                <a:gd name="T65" fmla="*/ 288 h 449"/>
                <a:gd name="T66" fmla="*/ 110 w 228"/>
                <a:gd name="T67" fmla="*/ 246 h 449"/>
                <a:gd name="T68" fmla="*/ 110 w 228"/>
                <a:gd name="T69" fmla="*/ 212 h 449"/>
                <a:gd name="T70" fmla="*/ 135 w 228"/>
                <a:gd name="T71" fmla="*/ 204 h 449"/>
                <a:gd name="T72" fmla="*/ 161 w 228"/>
                <a:gd name="T73" fmla="*/ 204 h 449"/>
                <a:gd name="T74" fmla="*/ 186 w 228"/>
                <a:gd name="T75" fmla="*/ 221 h 449"/>
                <a:gd name="T76" fmla="*/ 177 w 228"/>
                <a:gd name="T77" fmla="*/ 246 h 449"/>
                <a:gd name="T78" fmla="*/ 152 w 228"/>
                <a:gd name="T79" fmla="*/ 263 h 449"/>
                <a:gd name="T80" fmla="*/ 25 w 228"/>
                <a:gd name="T81" fmla="*/ 60 h 449"/>
                <a:gd name="T82" fmla="*/ 42 w 228"/>
                <a:gd name="T83" fmla="*/ 102 h 449"/>
                <a:gd name="T84" fmla="*/ 118 w 228"/>
                <a:gd name="T85" fmla="*/ 136 h 449"/>
                <a:gd name="T86" fmla="*/ 169 w 228"/>
                <a:gd name="T87" fmla="*/ 136 h 449"/>
                <a:gd name="T88" fmla="*/ 220 w 228"/>
                <a:gd name="T89" fmla="*/ 102 h 449"/>
                <a:gd name="T90" fmla="*/ 228 w 228"/>
                <a:gd name="T91" fmla="*/ 51 h 449"/>
                <a:gd name="T92" fmla="*/ 203 w 228"/>
                <a:gd name="T93" fmla="*/ 17 h 449"/>
                <a:gd name="T94" fmla="*/ 161 w 228"/>
                <a:gd name="T95" fmla="*/ 9 h 449"/>
                <a:gd name="T96" fmla="*/ 84 w 228"/>
                <a:gd name="T97" fmla="*/ 0 h 449"/>
                <a:gd name="T98" fmla="*/ 34 w 228"/>
                <a:gd name="T99" fmla="*/ 34 h 449"/>
                <a:gd name="T100" fmla="*/ 59 w 228"/>
                <a:gd name="T101" fmla="*/ 60 h 449"/>
                <a:gd name="T102" fmla="*/ 76 w 228"/>
                <a:gd name="T103" fmla="*/ 43 h 449"/>
                <a:gd name="T104" fmla="*/ 101 w 228"/>
                <a:gd name="T105" fmla="*/ 43 h 449"/>
                <a:gd name="T106" fmla="*/ 161 w 228"/>
                <a:gd name="T107" fmla="*/ 51 h 449"/>
                <a:gd name="T108" fmla="*/ 194 w 228"/>
                <a:gd name="T109" fmla="*/ 60 h 449"/>
                <a:gd name="T110" fmla="*/ 194 w 228"/>
                <a:gd name="T111" fmla="*/ 85 h 449"/>
                <a:gd name="T112" fmla="*/ 177 w 228"/>
                <a:gd name="T113" fmla="*/ 94 h 449"/>
                <a:gd name="T114" fmla="*/ 127 w 228"/>
                <a:gd name="T115" fmla="*/ 94 h 449"/>
                <a:gd name="T116" fmla="*/ 76 w 228"/>
                <a:gd name="T117" fmla="*/ 85 h 449"/>
                <a:gd name="T118" fmla="*/ 59 w 228"/>
                <a:gd name="T119" fmla="*/ 6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8" h="449">
                  <a:moveTo>
                    <a:pt x="50" y="314"/>
                  </a:moveTo>
                  <a:lnTo>
                    <a:pt x="34" y="314"/>
                  </a:lnTo>
                  <a:lnTo>
                    <a:pt x="17" y="331"/>
                  </a:lnTo>
                  <a:lnTo>
                    <a:pt x="0" y="339"/>
                  </a:lnTo>
                  <a:lnTo>
                    <a:pt x="0" y="364"/>
                  </a:lnTo>
                  <a:lnTo>
                    <a:pt x="0" y="390"/>
                  </a:lnTo>
                  <a:lnTo>
                    <a:pt x="17" y="415"/>
                  </a:lnTo>
                  <a:lnTo>
                    <a:pt x="50" y="441"/>
                  </a:lnTo>
                  <a:lnTo>
                    <a:pt x="93" y="449"/>
                  </a:lnTo>
                  <a:lnTo>
                    <a:pt x="144" y="449"/>
                  </a:lnTo>
                  <a:lnTo>
                    <a:pt x="177" y="432"/>
                  </a:lnTo>
                  <a:lnTo>
                    <a:pt x="194" y="415"/>
                  </a:lnTo>
                  <a:lnTo>
                    <a:pt x="203" y="390"/>
                  </a:lnTo>
                  <a:lnTo>
                    <a:pt x="203" y="364"/>
                  </a:lnTo>
                  <a:lnTo>
                    <a:pt x="186" y="339"/>
                  </a:lnTo>
                  <a:lnTo>
                    <a:pt x="169" y="322"/>
                  </a:lnTo>
                  <a:lnTo>
                    <a:pt x="144" y="314"/>
                  </a:lnTo>
                  <a:lnTo>
                    <a:pt x="118" y="322"/>
                  </a:lnTo>
                  <a:lnTo>
                    <a:pt x="93" y="331"/>
                  </a:lnTo>
                  <a:lnTo>
                    <a:pt x="76" y="348"/>
                  </a:lnTo>
                  <a:lnTo>
                    <a:pt x="67" y="364"/>
                  </a:lnTo>
                  <a:lnTo>
                    <a:pt x="67" y="390"/>
                  </a:lnTo>
                  <a:lnTo>
                    <a:pt x="84" y="407"/>
                  </a:lnTo>
                  <a:lnTo>
                    <a:pt x="50" y="398"/>
                  </a:lnTo>
                  <a:lnTo>
                    <a:pt x="42" y="390"/>
                  </a:lnTo>
                  <a:lnTo>
                    <a:pt x="34" y="381"/>
                  </a:lnTo>
                  <a:lnTo>
                    <a:pt x="25" y="364"/>
                  </a:lnTo>
                  <a:lnTo>
                    <a:pt x="34" y="356"/>
                  </a:lnTo>
                  <a:lnTo>
                    <a:pt x="50" y="348"/>
                  </a:lnTo>
                  <a:lnTo>
                    <a:pt x="50" y="314"/>
                  </a:lnTo>
                  <a:close/>
                  <a:moveTo>
                    <a:pt x="127" y="407"/>
                  </a:moveTo>
                  <a:lnTo>
                    <a:pt x="110" y="407"/>
                  </a:lnTo>
                  <a:lnTo>
                    <a:pt x="101" y="398"/>
                  </a:lnTo>
                  <a:lnTo>
                    <a:pt x="101" y="390"/>
                  </a:lnTo>
                  <a:lnTo>
                    <a:pt x="93" y="373"/>
                  </a:lnTo>
                  <a:lnTo>
                    <a:pt x="101" y="364"/>
                  </a:lnTo>
                  <a:lnTo>
                    <a:pt x="110" y="356"/>
                  </a:lnTo>
                  <a:lnTo>
                    <a:pt x="118" y="356"/>
                  </a:lnTo>
                  <a:lnTo>
                    <a:pt x="135" y="356"/>
                  </a:lnTo>
                  <a:lnTo>
                    <a:pt x="152" y="356"/>
                  </a:lnTo>
                  <a:lnTo>
                    <a:pt x="161" y="364"/>
                  </a:lnTo>
                  <a:lnTo>
                    <a:pt x="169" y="373"/>
                  </a:lnTo>
                  <a:lnTo>
                    <a:pt x="169" y="381"/>
                  </a:lnTo>
                  <a:lnTo>
                    <a:pt x="169" y="390"/>
                  </a:lnTo>
                  <a:lnTo>
                    <a:pt x="161" y="398"/>
                  </a:lnTo>
                  <a:lnTo>
                    <a:pt x="144" y="407"/>
                  </a:lnTo>
                  <a:lnTo>
                    <a:pt x="127" y="407"/>
                  </a:lnTo>
                  <a:close/>
                  <a:moveTo>
                    <a:pt x="152" y="297"/>
                  </a:moveTo>
                  <a:lnTo>
                    <a:pt x="177" y="297"/>
                  </a:lnTo>
                  <a:lnTo>
                    <a:pt x="194" y="280"/>
                  </a:lnTo>
                  <a:lnTo>
                    <a:pt x="211" y="263"/>
                  </a:lnTo>
                  <a:lnTo>
                    <a:pt x="211" y="237"/>
                  </a:lnTo>
                  <a:lnTo>
                    <a:pt x="211" y="204"/>
                  </a:lnTo>
                  <a:lnTo>
                    <a:pt x="194" y="178"/>
                  </a:lnTo>
                  <a:lnTo>
                    <a:pt x="177" y="170"/>
                  </a:lnTo>
                  <a:lnTo>
                    <a:pt x="152" y="161"/>
                  </a:lnTo>
                  <a:lnTo>
                    <a:pt x="127" y="161"/>
                  </a:lnTo>
                  <a:lnTo>
                    <a:pt x="101" y="178"/>
                  </a:lnTo>
                  <a:lnTo>
                    <a:pt x="84" y="195"/>
                  </a:lnTo>
                  <a:lnTo>
                    <a:pt x="76" y="212"/>
                  </a:lnTo>
                  <a:lnTo>
                    <a:pt x="84" y="246"/>
                  </a:lnTo>
                  <a:lnTo>
                    <a:pt x="50" y="237"/>
                  </a:lnTo>
                  <a:lnTo>
                    <a:pt x="59" y="161"/>
                  </a:lnTo>
                  <a:lnTo>
                    <a:pt x="17" y="161"/>
                  </a:lnTo>
                  <a:lnTo>
                    <a:pt x="8" y="263"/>
                  </a:lnTo>
                  <a:lnTo>
                    <a:pt x="110" y="288"/>
                  </a:lnTo>
                  <a:lnTo>
                    <a:pt x="118" y="254"/>
                  </a:lnTo>
                  <a:lnTo>
                    <a:pt x="110" y="246"/>
                  </a:lnTo>
                  <a:lnTo>
                    <a:pt x="110" y="229"/>
                  </a:lnTo>
                  <a:lnTo>
                    <a:pt x="110" y="212"/>
                  </a:lnTo>
                  <a:lnTo>
                    <a:pt x="118" y="204"/>
                  </a:lnTo>
                  <a:lnTo>
                    <a:pt x="135" y="204"/>
                  </a:lnTo>
                  <a:lnTo>
                    <a:pt x="144" y="204"/>
                  </a:lnTo>
                  <a:lnTo>
                    <a:pt x="161" y="204"/>
                  </a:lnTo>
                  <a:lnTo>
                    <a:pt x="177" y="212"/>
                  </a:lnTo>
                  <a:lnTo>
                    <a:pt x="186" y="221"/>
                  </a:lnTo>
                  <a:lnTo>
                    <a:pt x="186" y="237"/>
                  </a:lnTo>
                  <a:lnTo>
                    <a:pt x="177" y="246"/>
                  </a:lnTo>
                  <a:lnTo>
                    <a:pt x="177" y="254"/>
                  </a:lnTo>
                  <a:lnTo>
                    <a:pt x="152" y="263"/>
                  </a:lnTo>
                  <a:lnTo>
                    <a:pt x="152" y="297"/>
                  </a:lnTo>
                  <a:close/>
                  <a:moveTo>
                    <a:pt x="25" y="60"/>
                  </a:moveTo>
                  <a:lnTo>
                    <a:pt x="34" y="85"/>
                  </a:lnTo>
                  <a:lnTo>
                    <a:pt x="42" y="102"/>
                  </a:lnTo>
                  <a:lnTo>
                    <a:pt x="76" y="127"/>
                  </a:lnTo>
                  <a:lnTo>
                    <a:pt x="118" y="136"/>
                  </a:lnTo>
                  <a:lnTo>
                    <a:pt x="152" y="136"/>
                  </a:lnTo>
                  <a:lnTo>
                    <a:pt x="169" y="136"/>
                  </a:lnTo>
                  <a:lnTo>
                    <a:pt x="203" y="127"/>
                  </a:lnTo>
                  <a:lnTo>
                    <a:pt x="220" y="102"/>
                  </a:lnTo>
                  <a:lnTo>
                    <a:pt x="228" y="77"/>
                  </a:lnTo>
                  <a:lnTo>
                    <a:pt x="228" y="51"/>
                  </a:lnTo>
                  <a:lnTo>
                    <a:pt x="211" y="34"/>
                  </a:lnTo>
                  <a:lnTo>
                    <a:pt x="203" y="17"/>
                  </a:lnTo>
                  <a:lnTo>
                    <a:pt x="186" y="9"/>
                  </a:lnTo>
                  <a:lnTo>
                    <a:pt x="161" y="9"/>
                  </a:lnTo>
                  <a:lnTo>
                    <a:pt x="135" y="0"/>
                  </a:lnTo>
                  <a:lnTo>
                    <a:pt x="84" y="0"/>
                  </a:lnTo>
                  <a:lnTo>
                    <a:pt x="50" y="17"/>
                  </a:lnTo>
                  <a:lnTo>
                    <a:pt x="34" y="34"/>
                  </a:lnTo>
                  <a:lnTo>
                    <a:pt x="25" y="60"/>
                  </a:lnTo>
                  <a:close/>
                  <a:moveTo>
                    <a:pt x="59" y="60"/>
                  </a:moveTo>
                  <a:lnTo>
                    <a:pt x="67" y="51"/>
                  </a:lnTo>
                  <a:lnTo>
                    <a:pt x="76" y="43"/>
                  </a:lnTo>
                  <a:lnTo>
                    <a:pt x="84" y="43"/>
                  </a:lnTo>
                  <a:lnTo>
                    <a:pt x="101" y="43"/>
                  </a:lnTo>
                  <a:lnTo>
                    <a:pt x="135" y="43"/>
                  </a:lnTo>
                  <a:lnTo>
                    <a:pt x="161" y="51"/>
                  </a:lnTo>
                  <a:lnTo>
                    <a:pt x="177" y="51"/>
                  </a:lnTo>
                  <a:lnTo>
                    <a:pt x="194" y="60"/>
                  </a:lnTo>
                  <a:lnTo>
                    <a:pt x="203" y="77"/>
                  </a:lnTo>
                  <a:lnTo>
                    <a:pt x="194" y="85"/>
                  </a:lnTo>
                  <a:lnTo>
                    <a:pt x="186" y="94"/>
                  </a:lnTo>
                  <a:lnTo>
                    <a:pt x="177" y="94"/>
                  </a:lnTo>
                  <a:lnTo>
                    <a:pt x="161" y="94"/>
                  </a:lnTo>
                  <a:lnTo>
                    <a:pt x="127" y="94"/>
                  </a:lnTo>
                  <a:lnTo>
                    <a:pt x="93" y="85"/>
                  </a:lnTo>
                  <a:lnTo>
                    <a:pt x="76" y="85"/>
                  </a:lnTo>
                  <a:lnTo>
                    <a:pt x="59" y="77"/>
                  </a:lnTo>
                  <a:lnTo>
                    <a:pt x="59" y="60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9" name="Rectangle 405">
              <a:extLst>
                <a:ext uri="{FF2B5EF4-FFF2-40B4-BE49-F238E27FC236}">
                  <a16:creationId xmlns:a16="http://schemas.microsoft.com/office/drawing/2014/main" id="{F6CE0926-59DC-4A61-B655-AD3FAE19E8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500000">
              <a:off x="1055" y="214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0" name="Rectangle 406">
              <a:extLst>
                <a:ext uri="{FF2B5EF4-FFF2-40B4-BE49-F238E27FC236}">
                  <a16:creationId xmlns:a16="http://schemas.microsoft.com/office/drawing/2014/main" id="{82F2587E-591F-4FE0-A950-4308F98534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500000">
              <a:off x="1058" y="212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1" name="Rectangle 407">
              <a:extLst>
                <a:ext uri="{FF2B5EF4-FFF2-40B4-BE49-F238E27FC236}">
                  <a16:creationId xmlns:a16="http://schemas.microsoft.com/office/drawing/2014/main" id="{2871214B-F8F5-465D-A721-AB14ABC497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500000">
              <a:off x="1061" y="209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2" name="Freeform 408">
              <a:extLst>
                <a:ext uri="{FF2B5EF4-FFF2-40B4-BE49-F238E27FC236}">
                  <a16:creationId xmlns:a16="http://schemas.microsoft.com/office/drawing/2014/main" id="{1BB2E298-211C-4BC1-B07B-D3BCAFF860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" y="2381"/>
              <a:ext cx="40" cy="78"/>
            </a:xfrm>
            <a:custGeom>
              <a:avLst/>
              <a:gdLst>
                <a:gd name="T0" fmla="*/ 178 w 229"/>
                <a:gd name="T1" fmla="*/ 119 h 449"/>
                <a:gd name="T2" fmla="*/ 203 w 229"/>
                <a:gd name="T3" fmla="*/ 94 h 449"/>
                <a:gd name="T4" fmla="*/ 195 w 229"/>
                <a:gd name="T5" fmla="*/ 43 h 449"/>
                <a:gd name="T6" fmla="*/ 144 w 229"/>
                <a:gd name="T7" fmla="*/ 9 h 449"/>
                <a:gd name="T8" fmla="*/ 51 w 229"/>
                <a:gd name="T9" fmla="*/ 9 h 449"/>
                <a:gd name="T10" fmla="*/ 9 w 229"/>
                <a:gd name="T11" fmla="*/ 51 h 449"/>
                <a:gd name="T12" fmla="*/ 9 w 229"/>
                <a:gd name="T13" fmla="*/ 102 h 449"/>
                <a:gd name="T14" fmla="*/ 43 w 229"/>
                <a:gd name="T15" fmla="*/ 136 h 449"/>
                <a:gd name="T16" fmla="*/ 102 w 229"/>
                <a:gd name="T17" fmla="*/ 136 h 449"/>
                <a:gd name="T18" fmla="*/ 136 w 229"/>
                <a:gd name="T19" fmla="*/ 102 h 449"/>
                <a:gd name="T20" fmla="*/ 127 w 229"/>
                <a:gd name="T21" fmla="*/ 60 h 449"/>
                <a:gd name="T22" fmla="*/ 144 w 229"/>
                <a:gd name="T23" fmla="*/ 43 h 449"/>
                <a:gd name="T24" fmla="*/ 170 w 229"/>
                <a:gd name="T25" fmla="*/ 60 h 449"/>
                <a:gd name="T26" fmla="*/ 170 w 229"/>
                <a:gd name="T27" fmla="*/ 85 h 449"/>
                <a:gd name="T28" fmla="*/ 161 w 229"/>
                <a:gd name="T29" fmla="*/ 127 h 449"/>
                <a:gd name="T30" fmla="*/ 85 w 229"/>
                <a:gd name="T31" fmla="*/ 51 h 449"/>
                <a:gd name="T32" fmla="*/ 102 w 229"/>
                <a:gd name="T33" fmla="*/ 60 h 449"/>
                <a:gd name="T34" fmla="*/ 110 w 229"/>
                <a:gd name="T35" fmla="*/ 85 h 449"/>
                <a:gd name="T36" fmla="*/ 85 w 229"/>
                <a:gd name="T37" fmla="*/ 102 h 449"/>
                <a:gd name="T38" fmla="*/ 60 w 229"/>
                <a:gd name="T39" fmla="*/ 102 h 449"/>
                <a:gd name="T40" fmla="*/ 34 w 229"/>
                <a:gd name="T41" fmla="*/ 77 h 449"/>
                <a:gd name="T42" fmla="*/ 43 w 229"/>
                <a:gd name="T43" fmla="*/ 60 h 449"/>
                <a:gd name="T44" fmla="*/ 68 w 229"/>
                <a:gd name="T45" fmla="*/ 51 h 449"/>
                <a:gd name="T46" fmla="*/ 212 w 229"/>
                <a:gd name="T47" fmla="*/ 187 h 449"/>
                <a:gd name="T48" fmla="*/ 161 w 229"/>
                <a:gd name="T49" fmla="*/ 161 h 449"/>
                <a:gd name="T50" fmla="*/ 85 w 229"/>
                <a:gd name="T51" fmla="*/ 161 h 449"/>
                <a:gd name="T52" fmla="*/ 51 w 229"/>
                <a:gd name="T53" fmla="*/ 170 h 449"/>
                <a:gd name="T54" fmla="*/ 17 w 229"/>
                <a:gd name="T55" fmla="*/ 204 h 449"/>
                <a:gd name="T56" fmla="*/ 26 w 229"/>
                <a:gd name="T57" fmla="*/ 254 h 449"/>
                <a:gd name="T58" fmla="*/ 76 w 229"/>
                <a:gd name="T59" fmla="*/ 288 h 449"/>
                <a:gd name="T60" fmla="*/ 144 w 229"/>
                <a:gd name="T61" fmla="*/ 280 h 449"/>
                <a:gd name="T62" fmla="*/ 186 w 229"/>
                <a:gd name="T63" fmla="*/ 271 h 449"/>
                <a:gd name="T64" fmla="*/ 212 w 229"/>
                <a:gd name="T65" fmla="*/ 237 h 449"/>
                <a:gd name="T66" fmla="*/ 186 w 229"/>
                <a:gd name="T67" fmla="*/ 212 h 449"/>
                <a:gd name="T68" fmla="*/ 178 w 229"/>
                <a:gd name="T69" fmla="*/ 237 h 449"/>
                <a:gd name="T70" fmla="*/ 144 w 229"/>
                <a:gd name="T71" fmla="*/ 246 h 449"/>
                <a:gd name="T72" fmla="*/ 85 w 229"/>
                <a:gd name="T73" fmla="*/ 246 h 449"/>
                <a:gd name="T74" fmla="*/ 51 w 229"/>
                <a:gd name="T75" fmla="*/ 237 h 449"/>
                <a:gd name="T76" fmla="*/ 51 w 229"/>
                <a:gd name="T77" fmla="*/ 212 h 449"/>
                <a:gd name="T78" fmla="*/ 68 w 229"/>
                <a:gd name="T79" fmla="*/ 204 h 449"/>
                <a:gd name="T80" fmla="*/ 119 w 229"/>
                <a:gd name="T81" fmla="*/ 195 h 449"/>
                <a:gd name="T82" fmla="*/ 170 w 229"/>
                <a:gd name="T83" fmla="*/ 195 h 449"/>
                <a:gd name="T84" fmla="*/ 186 w 229"/>
                <a:gd name="T85" fmla="*/ 212 h 449"/>
                <a:gd name="T86" fmla="*/ 220 w 229"/>
                <a:gd name="T87" fmla="*/ 348 h 449"/>
                <a:gd name="T88" fmla="*/ 170 w 229"/>
                <a:gd name="T89" fmla="*/ 322 h 449"/>
                <a:gd name="T90" fmla="*/ 93 w 229"/>
                <a:gd name="T91" fmla="*/ 322 h 449"/>
                <a:gd name="T92" fmla="*/ 60 w 229"/>
                <a:gd name="T93" fmla="*/ 331 h 449"/>
                <a:gd name="T94" fmla="*/ 26 w 229"/>
                <a:gd name="T95" fmla="*/ 364 h 449"/>
                <a:gd name="T96" fmla="*/ 34 w 229"/>
                <a:gd name="T97" fmla="*/ 415 h 449"/>
                <a:gd name="T98" fmla="*/ 85 w 229"/>
                <a:gd name="T99" fmla="*/ 449 h 449"/>
                <a:gd name="T100" fmla="*/ 153 w 229"/>
                <a:gd name="T101" fmla="*/ 441 h 449"/>
                <a:gd name="T102" fmla="*/ 195 w 229"/>
                <a:gd name="T103" fmla="*/ 432 h 449"/>
                <a:gd name="T104" fmla="*/ 220 w 229"/>
                <a:gd name="T105" fmla="*/ 398 h 449"/>
                <a:gd name="T106" fmla="*/ 195 w 229"/>
                <a:gd name="T107" fmla="*/ 373 h 449"/>
                <a:gd name="T108" fmla="*/ 186 w 229"/>
                <a:gd name="T109" fmla="*/ 398 h 449"/>
                <a:gd name="T110" fmla="*/ 153 w 229"/>
                <a:gd name="T111" fmla="*/ 407 h 449"/>
                <a:gd name="T112" fmla="*/ 93 w 229"/>
                <a:gd name="T113" fmla="*/ 407 h 449"/>
                <a:gd name="T114" fmla="*/ 60 w 229"/>
                <a:gd name="T115" fmla="*/ 398 h 449"/>
                <a:gd name="T116" fmla="*/ 60 w 229"/>
                <a:gd name="T117" fmla="*/ 373 h 449"/>
                <a:gd name="T118" fmla="*/ 76 w 229"/>
                <a:gd name="T119" fmla="*/ 364 h 449"/>
                <a:gd name="T120" fmla="*/ 127 w 229"/>
                <a:gd name="T121" fmla="*/ 356 h 449"/>
                <a:gd name="T122" fmla="*/ 178 w 229"/>
                <a:gd name="T123" fmla="*/ 356 h 449"/>
                <a:gd name="T124" fmla="*/ 195 w 229"/>
                <a:gd name="T125" fmla="*/ 37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" h="449">
                  <a:moveTo>
                    <a:pt x="161" y="127"/>
                  </a:moveTo>
                  <a:lnTo>
                    <a:pt x="178" y="119"/>
                  </a:lnTo>
                  <a:lnTo>
                    <a:pt x="195" y="111"/>
                  </a:lnTo>
                  <a:lnTo>
                    <a:pt x="203" y="94"/>
                  </a:lnTo>
                  <a:lnTo>
                    <a:pt x="203" y="68"/>
                  </a:lnTo>
                  <a:lnTo>
                    <a:pt x="195" y="43"/>
                  </a:lnTo>
                  <a:lnTo>
                    <a:pt x="178" y="17"/>
                  </a:lnTo>
                  <a:lnTo>
                    <a:pt x="144" y="9"/>
                  </a:lnTo>
                  <a:lnTo>
                    <a:pt x="102" y="0"/>
                  </a:lnTo>
                  <a:lnTo>
                    <a:pt x="51" y="9"/>
                  </a:lnTo>
                  <a:lnTo>
                    <a:pt x="26" y="26"/>
                  </a:lnTo>
                  <a:lnTo>
                    <a:pt x="9" y="51"/>
                  </a:lnTo>
                  <a:lnTo>
                    <a:pt x="0" y="77"/>
                  </a:lnTo>
                  <a:lnTo>
                    <a:pt x="9" y="102"/>
                  </a:lnTo>
                  <a:lnTo>
                    <a:pt x="26" y="127"/>
                  </a:lnTo>
                  <a:lnTo>
                    <a:pt x="43" y="136"/>
                  </a:lnTo>
                  <a:lnTo>
                    <a:pt x="76" y="136"/>
                  </a:lnTo>
                  <a:lnTo>
                    <a:pt x="102" y="136"/>
                  </a:lnTo>
                  <a:lnTo>
                    <a:pt x="119" y="119"/>
                  </a:lnTo>
                  <a:lnTo>
                    <a:pt x="136" y="102"/>
                  </a:lnTo>
                  <a:lnTo>
                    <a:pt x="136" y="77"/>
                  </a:lnTo>
                  <a:lnTo>
                    <a:pt x="127" y="60"/>
                  </a:lnTo>
                  <a:lnTo>
                    <a:pt x="119" y="43"/>
                  </a:lnTo>
                  <a:lnTo>
                    <a:pt x="144" y="43"/>
                  </a:lnTo>
                  <a:lnTo>
                    <a:pt x="161" y="51"/>
                  </a:lnTo>
                  <a:lnTo>
                    <a:pt x="170" y="60"/>
                  </a:lnTo>
                  <a:lnTo>
                    <a:pt x="178" y="68"/>
                  </a:lnTo>
                  <a:lnTo>
                    <a:pt x="170" y="85"/>
                  </a:lnTo>
                  <a:lnTo>
                    <a:pt x="153" y="94"/>
                  </a:lnTo>
                  <a:lnTo>
                    <a:pt x="161" y="127"/>
                  </a:lnTo>
                  <a:close/>
                  <a:moveTo>
                    <a:pt x="68" y="51"/>
                  </a:moveTo>
                  <a:lnTo>
                    <a:pt x="85" y="51"/>
                  </a:lnTo>
                  <a:lnTo>
                    <a:pt x="102" y="51"/>
                  </a:lnTo>
                  <a:lnTo>
                    <a:pt x="102" y="60"/>
                  </a:lnTo>
                  <a:lnTo>
                    <a:pt x="110" y="68"/>
                  </a:lnTo>
                  <a:lnTo>
                    <a:pt x="110" y="85"/>
                  </a:lnTo>
                  <a:lnTo>
                    <a:pt x="102" y="94"/>
                  </a:lnTo>
                  <a:lnTo>
                    <a:pt x="85" y="102"/>
                  </a:lnTo>
                  <a:lnTo>
                    <a:pt x="68" y="102"/>
                  </a:lnTo>
                  <a:lnTo>
                    <a:pt x="60" y="102"/>
                  </a:lnTo>
                  <a:lnTo>
                    <a:pt x="43" y="94"/>
                  </a:lnTo>
                  <a:lnTo>
                    <a:pt x="34" y="77"/>
                  </a:lnTo>
                  <a:lnTo>
                    <a:pt x="34" y="68"/>
                  </a:lnTo>
                  <a:lnTo>
                    <a:pt x="43" y="60"/>
                  </a:lnTo>
                  <a:lnTo>
                    <a:pt x="51" y="51"/>
                  </a:lnTo>
                  <a:lnTo>
                    <a:pt x="68" y="51"/>
                  </a:lnTo>
                  <a:close/>
                  <a:moveTo>
                    <a:pt x="220" y="212"/>
                  </a:moveTo>
                  <a:lnTo>
                    <a:pt x="212" y="187"/>
                  </a:lnTo>
                  <a:lnTo>
                    <a:pt x="195" y="170"/>
                  </a:lnTo>
                  <a:lnTo>
                    <a:pt x="161" y="161"/>
                  </a:lnTo>
                  <a:lnTo>
                    <a:pt x="110" y="153"/>
                  </a:lnTo>
                  <a:lnTo>
                    <a:pt x="85" y="161"/>
                  </a:lnTo>
                  <a:lnTo>
                    <a:pt x="68" y="161"/>
                  </a:lnTo>
                  <a:lnTo>
                    <a:pt x="51" y="170"/>
                  </a:lnTo>
                  <a:lnTo>
                    <a:pt x="34" y="178"/>
                  </a:lnTo>
                  <a:lnTo>
                    <a:pt x="17" y="204"/>
                  </a:lnTo>
                  <a:lnTo>
                    <a:pt x="17" y="229"/>
                  </a:lnTo>
                  <a:lnTo>
                    <a:pt x="26" y="254"/>
                  </a:lnTo>
                  <a:lnTo>
                    <a:pt x="43" y="271"/>
                  </a:lnTo>
                  <a:lnTo>
                    <a:pt x="76" y="288"/>
                  </a:lnTo>
                  <a:lnTo>
                    <a:pt x="119" y="288"/>
                  </a:lnTo>
                  <a:lnTo>
                    <a:pt x="144" y="280"/>
                  </a:lnTo>
                  <a:lnTo>
                    <a:pt x="170" y="280"/>
                  </a:lnTo>
                  <a:lnTo>
                    <a:pt x="186" y="271"/>
                  </a:lnTo>
                  <a:lnTo>
                    <a:pt x="203" y="263"/>
                  </a:lnTo>
                  <a:lnTo>
                    <a:pt x="212" y="237"/>
                  </a:lnTo>
                  <a:lnTo>
                    <a:pt x="220" y="212"/>
                  </a:lnTo>
                  <a:close/>
                  <a:moveTo>
                    <a:pt x="186" y="212"/>
                  </a:moveTo>
                  <a:lnTo>
                    <a:pt x="186" y="229"/>
                  </a:lnTo>
                  <a:lnTo>
                    <a:pt x="178" y="237"/>
                  </a:lnTo>
                  <a:lnTo>
                    <a:pt x="170" y="237"/>
                  </a:lnTo>
                  <a:lnTo>
                    <a:pt x="144" y="246"/>
                  </a:lnTo>
                  <a:lnTo>
                    <a:pt x="119" y="246"/>
                  </a:lnTo>
                  <a:lnTo>
                    <a:pt x="85" y="246"/>
                  </a:lnTo>
                  <a:lnTo>
                    <a:pt x="68" y="246"/>
                  </a:lnTo>
                  <a:lnTo>
                    <a:pt x="51" y="237"/>
                  </a:lnTo>
                  <a:lnTo>
                    <a:pt x="43" y="229"/>
                  </a:lnTo>
                  <a:lnTo>
                    <a:pt x="51" y="212"/>
                  </a:lnTo>
                  <a:lnTo>
                    <a:pt x="60" y="204"/>
                  </a:lnTo>
                  <a:lnTo>
                    <a:pt x="68" y="204"/>
                  </a:lnTo>
                  <a:lnTo>
                    <a:pt x="85" y="195"/>
                  </a:lnTo>
                  <a:lnTo>
                    <a:pt x="119" y="195"/>
                  </a:lnTo>
                  <a:lnTo>
                    <a:pt x="144" y="195"/>
                  </a:lnTo>
                  <a:lnTo>
                    <a:pt x="170" y="195"/>
                  </a:lnTo>
                  <a:lnTo>
                    <a:pt x="178" y="204"/>
                  </a:lnTo>
                  <a:lnTo>
                    <a:pt x="186" y="212"/>
                  </a:lnTo>
                  <a:close/>
                  <a:moveTo>
                    <a:pt x="229" y="373"/>
                  </a:moveTo>
                  <a:lnTo>
                    <a:pt x="220" y="348"/>
                  </a:lnTo>
                  <a:lnTo>
                    <a:pt x="203" y="331"/>
                  </a:lnTo>
                  <a:lnTo>
                    <a:pt x="170" y="322"/>
                  </a:lnTo>
                  <a:lnTo>
                    <a:pt x="119" y="314"/>
                  </a:lnTo>
                  <a:lnTo>
                    <a:pt x="93" y="322"/>
                  </a:lnTo>
                  <a:lnTo>
                    <a:pt x="76" y="322"/>
                  </a:lnTo>
                  <a:lnTo>
                    <a:pt x="60" y="331"/>
                  </a:lnTo>
                  <a:lnTo>
                    <a:pt x="43" y="339"/>
                  </a:lnTo>
                  <a:lnTo>
                    <a:pt x="26" y="364"/>
                  </a:lnTo>
                  <a:lnTo>
                    <a:pt x="26" y="390"/>
                  </a:lnTo>
                  <a:lnTo>
                    <a:pt x="34" y="415"/>
                  </a:lnTo>
                  <a:lnTo>
                    <a:pt x="51" y="432"/>
                  </a:lnTo>
                  <a:lnTo>
                    <a:pt x="85" y="449"/>
                  </a:lnTo>
                  <a:lnTo>
                    <a:pt x="127" y="449"/>
                  </a:lnTo>
                  <a:lnTo>
                    <a:pt x="153" y="441"/>
                  </a:lnTo>
                  <a:lnTo>
                    <a:pt x="178" y="441"/>
                  </a:lnTo>
                  <a:lnTo>
                    <a:pt x="195" y="432"/>
                  </a:lnTo>
                  <a:lnTo>
                    <a:pt x="212" y="424"/>
                  </a:lnTo>
                  <a:lnTo>
                    <a:pt x="220" y="398"/>
                  </a:lnTo>
                  <a:lnTo>
                    <a:pt x="229" y="373"/>
                  </a:lnTo>
                  <a:close/>
                  <a:moveTo>
                    <a:pt x="195" y="373"/>
                  </a:moveTo>
                  <a:lnTo>
                    <a:pt x="195" y="390"/>
                  </a:lnTo>
                  <a:lnTo>
                    <a:pt x="186" y="398"/>
                  </a:lnTo>
                  <a:lnTo>
                    <a:pt x="178" y="398"/>
                  </a:lnTo>
                  <a:lnTo>
                    <a:pt x="153" y="407"/>
                  </a:lnTo>
                  <a:lnTo>
                    <a:pt x="127" y="407"/>
                  </a:lnTo>
                  <a:lnTo>
                    <a:pt x="93" y="407"/>
                  </a:lnTo>
                  <a:lnTo>
                    <a:pt x="76" y="407"/>
                  </a:lnTo>
                  <a:lnTo>
                    <a:pt x="60" y="398"/>
                  </a:lnTo>
                  <a:lnTo>
                    <a:pt x="51" y="390"/>
                  </a:lnTo>
                  <a:lnTo>
                    <a:pt x="60" y="373"/>
                  </a:lnTo>
                  <a:lnTo>
                    <a:pt x="68" y="364"/>
                  </a:lnTo>
                  <a:lnTo>
                    <a:pt x="76" y="364"/>
                  </a:lnTo>
                  <a:lnTo>
                    <a:pt x="93" y="356"/>
                  </a:lnTo>
                  <a:lnTo>
                    <a:pt x="127" y="356"/>
                  </a:lnTo>
                  <a:lnTo>
                    <a:pt x="153" y="356"/>
                  </a:lnTo>
                  <a:lnTo>
                    <a:pt x="178" y="356"/>
                  </a:lnTo>
                  <a:lnTo>
                    <a:pt x="186" y="364"/>
                  </a:lnTo>
                  <a:lnTo>
                    <a:pt x="195" y="373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3" name="Rectangle 409">
              <a:extLst>
                <a:ext uri="{FF2B5EF4-FFF2-40B4-BE49-F238E27FC236}">
                  <a16:creationId xmlns:a16="http://schemas.microsoft.com/office/drawing/2014/main" id="{FE292C87-3D12-4B62-AA95-6F7AA2C4C2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60000">
              <a:off x="990" y="2370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4" name="Rectangle 410">
              <a:extLst>
                <a:ext uri="{FF2B5EF4-FFF2-40B4-BE49-F238E27FC236}">
                  <a16:creationId xmlns:a16="http://schemas.microsoft.com/office/drawing/2014/main" id="{6FB805C1-27EC-49EC-96E6-FBDDF6E518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60000">
              <a:off x="994" y="239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5" name="Rectangle 411">
              <a:extLst>
                <a:ext uri="{FF2B5EF4-FFF2-40B4-BE49-F238E27FC236}">
                  <a16:creationId xmlns:a16="http://schemas.microsoft.com/office/drawing/2014/main" id="{E55DCB99-69D7-4934-A2EE-23668B65BF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60000">
              <a:off x="994" y="242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6" name="Freeform 412">
              <a:extLst>
                <a:ext uri="{FF2B5EF4-FFF2-40B4-BE49-F238E27FC236}">
                  <a16:creationId xmlns:a16="http://schemas.microsoft.com/office/drawing/2014/main" id="{33C7DD76-2EA3-461F-8851-90C64A6BBE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6" y="3006"/>
              <a:ext cx="78" cy="35"/>
            </a:xfrm>
            <a:custGeom>
              <a:avLst/>
              <a:gdLst>
                <a:gd name="T0" fmla="*/ 119 w 449"/>
                <a:gd name="T1" fmla="*/ 25 h 203"/>
                <a:gd name="T2" fmla="*/ 93 w 449"/>
                <a:gd name="T3" fmla="*/ 0 h 203"/>
                <a:gd name="T4" fmla="*/ 43 w 449"/>
                <a:gd name="T5" fmla="*/ 8 h 203"/>
                <a:gd name="T6" fmla="*/ 9 w 449"/>
                <a:gd name="T7" fmla="*/ 59 h 203"/>
                <a:gd name="T8" fmla="*/ 9 w 449"/>
                <a:gd name="T9" fmla="*/ 152 h 203"/>
                <a:gd name="T10" fmla="*/ 43 w 449"/>
                <a:gd name="T11" fmla="*/ 203 h 203"/>
                <a:gd name="T12" fmla="*/ 93 w 449"/>
                <a:gd name="T13" fmla="*/ 203 h 203"/>
                <a:gd name="T14" fmla="*/ 127 w 449"/>
                <a:gd name="T15" fmla="*/ 169 h 203"/>
                <a:gd name="T16" fmla="*/ 127 w 449"/>
                <a:gd name="T17" fmla="*/ 110 h 203"/>
                <a:gd name="T18" fmla="*/ 93 w 449"/>
                <a:gd name="T19" fmla="*/ 76 h 203"/>
                <a:gd name="T20" fmla="*/ 51 w 449"/>
                <a:gd name="T21" fmla="*/ 76 h 203"/>
                <a:gd name="T22" fmla="*/ 43 w 449"/>
                <a:gd name="T23" fmla="*/ 59 h 203"/>
                <a:gd name="T24" fmla="*/ 60 w 449"/>
                <a:gd name="T25" fmla="*/ 34 h 203"/>
                <a:gd name="T26" fmla="*/ 85 w 449"/>
                <a:gd name="T27" fmla="*/ 34 h 203"/>
                <a:gd name="T28" fmla="*/ 127 w 449"/>
                <a:gd name="T29" fmla="*/ 50 h 203"/>
                <a:gd name="T30" fmla="*/ 43 w 449"/>
                <a:gd name="T31" fmla="*/ 110 h 203"/>
                <a:gd name="T32" fmla="*/ 85 w 449"/>
                <a:gd name="T33" fmla="*/ 110 h 203"/>
                <a:gd name="T34" fmla="*/ 93 w 449"/>
                <a:gd name="T35" fmla="*/ 135 h 203"/>
                <a:gd name="T36" fmla="*/ 85 w 449"/>
                <a:gd name="T37" fmla="*/ 161 h 203"/>
                <a:gd name="T38" fmla="*/ 68 w 449"/>
                <a:gd name="T39" fmla="*/ 169 h 203"/>
                <a:gd name="T40" fmla="*/ 51 w 449"/>
                <a:gd name="T41" fmla="*/ 161 h 203"/>
                <a:gd name="T42" fmla="*/ 43 w 449"/>
                <a:gd name="T43" fmla="*/ 135 h 203"/>
                <a:gd name="T44" fmla="*/ 161 w 449"/>
                <a:gd name="T45" fmla="*/ 169 h 203"/>
                <a:gd name="T46" fmla="*/ 195 w 449"/>
                <a:gd name="T47" fmla="*/ 203 h 203"/>
                <a:gd name="T48" fmla="*/ 254 w 449"/>
                <a:gd name="T49" fmla="*/ 203 h 203"/>
                <a:gd name="T50" fmla="*/ 288 w 449"/>
                <a:gd name="T51" fmla="*/ 161 h 203"/>
                <a:gd name="T52" fmla="*/ 288 w 449"/>
                <a:gd name="T53" fmla="*/ 110 h 203"/>
                <a:gd name="T54" fmla="*/ 254 w 449"/>
                <a:gd name="T55" fmla="*/ 76 h 203"/>
                <a:gd name="T56" fmla="*/ 203 w 449"/>
                <a:gd name="T57" fmla="*/ 76 h 203"/>
                <a:gd name="T58" fmla="*/ 280 w 449"/>
                <a:gd name="T59" fmla="*/ 42 h 203"/>
                <a:gd name="T60" fmla="*/ 178 w 449"/>
                <a:gd name="T61" fmla="*/ 0 h 203"/>
                <a:gd name="T62" fmla="*/ 187 w 449"/>
                <a:gd name="T63" fmla="*/ 118 h 203"/>
                <a:gd name="T64" fmla="*/ 220 w 449"/>
                <a:gd name="T65" fmla="*/ 101 h 203"/>
                <a:gd name="T66" fmla="*/ 246 w 449"/>
                <a:gd name="T67" fmla="*/ 127 h 203"/>
                <a:gd name="T68" fmla="*/ 246 w 449"/>
                <a:gd name="T69" fmla="*/ 152 h 203"/>
                <a:gd name="T70" fmla="*/ 229 w 449"/>
                <a:gd name="T71" fmla="*/ 169 h 203"/>
                <a:gd name="T72" fmla="*/ 203 w 449"/>
                <a:gd name="T73" fmla="*/ 169 h 203"/>
                <a:gd name="T74" fmla="*/ 187 w 449"/>
                <a:gd name="T75" fmla="*/ 144 h 203"/>
                <a:gd name="T76" fmla="*/ 381 w 449"/>
                <a:gd name="T77" fmla="*/ 0 h 203"/>
                <a:gd name="T78" fmla="*/ 330 w 449"/>
                <a:gd name="T79" fmla="*/ 17 h 203"/>
                <a:gd name="T80" fmla="*/ 314 w 449"/>
                <a:gd name="T81" fmla="*/ 101 h 203"/>
                <a:gd name="T82" fmla="*/ 322 w 449"/>
                <a:gd name="T83" fmla="*/ 152 h 203"/>
                <a:gd name="T84" fmla="*/ 330 w 449"/>
                <a:gd name="T85" fmla="*/ 186 h 203"/>
                <a:gd name="T86" fmla="*/ 381 w 449"/>
                <a:gd name="T87" fmla="*/ 203 h 203"/>
                <a:gd name="T88" fmla="*/ 424 w 449"/>
                <a:gd name="T89" fmla="*/ 186 h 203"/>
                <a:gd name="T90" fmla="*/ 441 w 449"/>
                <a:gd name="T91" fmla="*/ 152 h 203"/>
                <a:gd name="T92" fmla="*/ 441 w 449"/>
                <a:gd name="T93" fmla="*/ 50 h 203"/>
                <a:gd name="T94" fmla="*/ 407 w 449"/>
                <a:gd name="T95" fmla="*/ 0 h 203"/>
                <a:gd name="T96" fmla="*/ 381 w 449"/>
                <a:gd name="T97" fmla="*/ 34 h 203"/>
                <a:gd name="T98" fmla="*/ 407 w 449"/>
                <a:gd name="T99" fmla="*/ 50 h 203"/>
                <a:gd name="T100" fmla="*/ 407 w 449"/>
                <a:gd name="T101" fmla="*/ 101 h 203"/>
                <a:gd name="T102" fmla="*/ 398 w 449"/>
                <a:gd name="T103" fmla="*/ 152 h 203"/>
                <a:gd name="T104" fmla="*/ 381 w 449"/>
                <a:gd name="T105" fmla="*/ 169 h 203"/>
                <a:gd name="T106" fmla="*/ 364 w 449"/>
                <a:gd name="T107" fmla="*/ 161 h 203"/>
                <a:gd name="T108" fmla="*/ 356 w 449"/>
                <a:gd name="T109" fmla="*/ 135 h 203"/>
                <a:gd name="T110" fmla="*/ 356 w 449"/>
                <a:gd name="T111" fmla="*/ 76 h 203"/>
                <a:gd name="T112" fmla="*/ 364 w 449"/>
                <a:gd name="T113" fmla="*/ 3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9" h="203">
                  <a:moveTo>
                    <a:pt x="127" y="50"/>
                  </a:moveTo>
                  <a:lnTo>
                    <a:pt x="119" y="25"/>
                  </a:lnTo>
                  <a:lnTo>
                    <a:pt x="110" y="8"/>
                  </a:lnTo>
                  <a:lnTo>
                    <a:pt x="93" y="0"/>
                  </a:lnTo>
                  <a:lnTo>
                    <a:pt x="68" y="0"/>
                  </a:lnTo>
                  <a:lnTo>
                    <a:pt x="43" y="8"/>
                  </a:lnTo>
                  <a:lnTo>
                    <a:pt x="17" y="25"/>
                  </a:lnTo>
                  <a:lnTo>
                    <a:pt x="9" y="59"/>
                  </a:lnTo>
                  <a:lnTo>
                    <a:pt x="0" y="101"/>
                  </a:lnTo>
                  <a:lnTo>
                    <a:pt x="9" y="152"/>
                  </a:lnTo>
                  <a:lnTo>
                    <a:pt x="17" y="186"/>
                  </a:lnTo>
                  <a:lnTo>
                    <a:pt x="43" y="203"/>
                  </a:lnTo>
                  <a:lnTo>
                    <a:pt x="68" y="203"/>
                  </a:lnTo>
                  <a:lnTo>
                    <a:pt x="93" y="203"/>
                  </a:lnTo>
                  <a:lnTo>
                    <a:pt x="110" y="186"/>
                  </a:lnTo>
                  <a:lnTo>
                    <a:pt x="127" y="169"/>
                  </a:lnTo>
                  <a:lnTo>
                    <a:pt x="136" y="135"/>
                  </a:lnTo>
                  <a:lnTo>
                    <a:pt x="127" y="110"/>
                  </a:lnTo>
                  <a:lnTo>
                    <a:pt x="110" y="93"/>
                  </a:lnTo>
                  <a:lnTo>
                    <a:pt x="93" y="76"/>
                  </a:lnTo>
                  <a:lnTo>
                    <a:pt x="68" y="67"/>
                  </a:lnTo>
                  <a:lnTo>
                    <a:pt x="51" y="76"/>
                  </a:lnTo>
                  <a:lnTo>
                    <a:pt x="34" y="84"/>
                  </a:lnTo>
                  <a:lnTo>
                    <a:pt x="43" y="59"/>
                  </a:lnTo>
                  <a:lnTo>
                    <a:pt x="43" y="42"/>
                  </a:lnTo>
                  <a:lnTo>
                    <a:pt x="60" y="34"/>
                  </a:lnTo>
                  <a:lnTo>
                    <a:pt x="68" y="34"/>
                  </a:lnTo>
                  <a:lnTo>
                    <a:pt x="85" y="34"/>
                  </a:lnTo>
                  <a:lnTo>
                    <a:pt x="93" y="50"/>
                  </a:lnTo>
                  <a:lnTo>
                    <a:pt x="127" y="50"/>
                  </a:lnTo>
                  <a:close/>
                  <a:moveTo>
                    <a:pt x="43" y="135"/>
                  </a:moveTo>
                  <a:lnTo>
                    <a:pt x="43" y="110"/>
                  </a:lnTo>
                  <a:lnTo>
                    <a:pt x="68" y="101"/>
                  </a:lnTo>
                  <a:lnTo>
                    <a:pt x="85" y="110"/>
                  </a:lnTo>
                  <a:lnTo>
                    <a:pt x="93" y="127"/>
                  </a:lnTo>
                  <a:lnTo>
                    <a:pt x="93" y="135"/>
                  </a:lnTo>
                  <a:lnTo>
                    <a:pt x="93" y="152"/>
                  </a:lnTo>
                  <a:lnTo>
                    <a:pt x="85" y="161"/>
                  </a:lnTo>
                  <a:lnTo>
                    <a:pt x="76" y="169"/>
                  </a:lnTo>
                  <a:lnTo>
                    <a:pt x="68" y="169"/>
                  </a:lnTo>
                  <a:lnTo>
                    <a:pt x="60" y="169"/>
                  </a:lnTo>
                  <a:lnTo>
                    <a:pt x="51" y="161"/>
                  </a:lnTo>
                  <a:lnTo>
                    <a:pt x="43" y="152"/>
                  </a:lnTo>
                  <a:lnTo>
                    <a:pt x="43" y="135"/>
                  </a:lnTo>
                  <a:close/>
                  <a:moveTo>
                    <a:pt x="153" y="144"/>
                  </a:moveTo>
                  <a:lnTo>
                    <a:pt x="161" y="169"/>
                  </a:lnTo>
                  <a:lnTo>
                    <a:pt x="178" y="186"/>
                  </a:lnTo>
                  <a:lnTo>
                    <a:pt x="195" y="203"/>
                  </a:lnTo>
                  <a:lnTo>
                    <a:pt x="220" y="203"/>
                  </a:lnTo>
                  <a:lnTo>
                    <a:pt x="254" y="203"/>
                  </a:lnTo>
                  <a:lnTo>
                    <a:pt x="271" y="177"/>
                  </a:lnTo>
                  <a:lnTo>
                    <a:pt x="288" y="161"/>
                  </a:lnTo>
                  <a:lnTo>
                    <a:pt x="288" y="135"/>
                  </a:lnTo>
                  <a:lnTo>
                    <a:pt x="288" y="110"/>
                  </a:lnTo>
                  <a:lnTo>
                    <a:pt x="271" y="84"/>
                  </a:lnTo>
                  <a:lnTo>
                    <a:pt x="254" y="76"/>
                  </a:lnTo>
                  <a:lnTo>
                    <a:pt x="229" y="67"/>
                  </a:lnTo>
                  <a:lnTo>
                    <a:pt x="203" y="76"/>
                  </a:lnTo>
                  <a:lnTo>
                    <a:pt x="212" y="42"/>
                  </a:lnTo>
                  <a:lnTo>
                    <a:pt x="280" y="42"/>
                  </a:lnTo>
                  <a:lnTo>
                    <a:pt x="280" y="0"/>
                  </a:lnTo>
                  <a:lnTo>
                    <a:pt x="178" y="0"/>
                  </a:lnTo>
                  <a:lnTo>
                    <a:pt x="161" y="110"/>
                  </a:lnTo>
                  <a:lnTo>
                    <a:pt x="187" y="118"/>
                  </a:lnTo>
                  <a:lnTo>
                    <a:pt x="203" y="110"/>
                  </a:lnTo>
                  <a:lnTo>
                    <a:pt x="220" y="101"/>
                  </a:lnTo>
                  <a:lnTo>
                    <a:pt x="246" y="110"/>
                  </a:lnTo>
                  <a:lnTo>
                    <a:pt x="246" y="127"/>
                  </a:lnTo>
                  <a:lnTo>
                    <a:pt x="254" y="135"/>
                  </a:lnTo>
                  <a:lnTo>
                    <a:pt x="246" y="152"/>
                  </a:lnTo>
                  <a:lnTo>
                    <a:pt x="237" y="161"/>
                  </a:lnTo>
                  <a:lnTo>
                    <a:pt x="229" y="169"/>
                  </a:lnTo>
                  <a:lnTo>
                    <a:pt x="220" y="169"/>
                  </a:lnTo>
                  <a:lnTo>
                    <a:pt x="203" y="169"/>
                  </a:lnTo>
                  <a:lnTo>
                    <a:pt x="195" y="161"/>
                  </a:lnTo>
                  <a:lnTo>
                    <a:pt x="187" y="144"/>
                  </a:lnTo>
                  <a:lnTo>
                    <a:pt x="153" y="144"/>
                  </a:lnTo>
                  <a:close/>
                  <a:moveTo>
                    <a:pt x="381" y="0"/>
                  </a:moveTo>
                  <a:lnTo>
                    <a:pt x="356" y="0"/>
                  </a:lnTo>
                  <a:lnTo>
                    <a:pt x="330" y="17"/>
                  </a:lnTo>
                  <a:lnTo>
                    <a:pt x="322" y="50"/>
                  </a:lnTo>
                  <a:lnTo>
                    <a:pt x="314" y="101"/>
                  </a:lnTo>
                  <a:lnTo>
                    <a:pt x="314" y="127"/>
                  </a:lnTo>
                  <a:lnTo>
                    <a:pt x="322" y="152"/>
                  </a:lnTo>
                  <a:lnTo>
                    <a:pt x="322" y="169"/>
                  </a:lnTo>
                  <a:lnTo>
                    <a:pt x="330" y="186"/>
                  </a:lnTo>
                  <a:lnTo>
                    <a:pt x="356" y="203"/>
                  </a:lnTo>
                  <a:lnTo>
                    <a:pt x="381" y="203"/>
                  </a:lnTo>
                  <a:lnTo>
                    <a:pt x="407" y="203"/>
                  </a:lnTo>
                  <a:lnTo>
                    <a:pt x="424" y="186"/>
                  </a:lnTo>
                  <a:lnTo>
                    <a:pt x="432" y="169"/>
                  </a:lnTo>
                  <a:lnTo>
                    <a:pt x="441" y="152"/>
                  </a:lnTo>
                  <a:lnTo>
                    <a:pt x="449" y="101"/>
                  </a:lnTo>
                  <a:lnTo>
                    <a:pt x="441" y="50"/>
                  </a:lnTo>
                  <a:lnTo>
                    <a:pt x="424" y="17"/>
                  </a:lnTo>
                  <a:lnTo>
                    <a:pt x="407" y="0"/>
                  </a:lnTo>
                  <a:lnTo>
                    <a:pt x="381" y="0"/>
                  </a:lnTo>
                  <a:close/>
                  <a:moveTo>
                    <a:pt x="381" y="34"/>
                  </a:moveTo>
                  <a:lnTo>
                    <a:pt x="390" y="34"/>
                  </a:lnTo>
                  <a:lnTo>
                    <a:pt x="407" y="50"/>
                  </a:lnTo>
                  <a:lnTo>
                    <a:pt x="407" y="76"/>
                  </a:lnTo>
                  <a:lnTo>
                    <a:pt x="407" y="101"/>
                  </a:lnTo>
                  <a:lnTo>
                    <a:pt x="407" y="135"/>
                  </a:lnTo>
                  <a:lnTo>
                    <a:pt x="398" y="152"/>
                  </a:lnTo>
                  <a:lnTo>
                    <a:pt x="390" y="169"/>
                  </a:lnTo>
                  <a:lnTo>
                    <a:pt x="381" y="169"/>
                  </a:lnTo>
                  <a:lnTo>
                    <a:pt x="364" y="169"/>
                  </a:lnTo>
                  <a:lnTo>
                    <a:pt x="364" y="161"/>
                  </a:lnTo>
                  <a:lnTo>
                    <a:pt x="356" y="152"/>
                  </a:lnTo>
                  <a:lnTo>
                    <a:pt x="356" y="135"/>
                  </a:lnTo>
                  <a:lnTo>
                    <a:pt x="356" y="101"/>
                  </a:lnTo>
                  <a:lnTo>
                    <a:pt x="356" y="76"/>
                  </a:lnTo>
                  <a:lnTo>
                    <a:pt x="356" y="50"/>
                  </a:lnTo>
                  <a:lnTo>
                    <a:pt x="364" y="34"/>
                  </a:lnTo>
                  <a:lnTo>
                    <a:pt x="381" y="34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7" name="Rectangle 413">
              <a:extLst>
                <a:ext uri="{FF2B5EF4-FFF2-40B4-BE49-F238E27FC236}">
                  <a16:creationId xmlns:a16="http://schemas.microsoft.com/office/drawing/2014/main" id="{23FB880E-8399-4E50-A9B0-1273F8856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2995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650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8" name="Freeform 414">
              <a:extLst>
                <a:ext uri="{FF2B5EF4-FFF2-40B4-BE49-F238E27FC236}">
                  <a16:creationId xmlns:a16="http://schemas.microsoft.com/office/drawing/2014/main" id="{A8D1C339-6808-40ED-A3A7-560843A37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" y="2727"/>
              <a:ext cx="67" cy="74"/>
            </a:xfrm>
            <a:custGeom>
              <a:avLst/>
              <a:gdLst>
                <a:gd name="T0" fmla="*/ 9 w 381"/>
                <a:gd name="T1" fmla="*/ 93 h 423"/>
                <a:gd name="T2" fmla="*/ 0 w 381"/>
                <a:gd name="T3" fmla="*/ 135 h 423"/>
                <a:gd name="T4" fmla="*/ 42 w 381"/>
                <a:gd name="T5" fmla="*/ 178 h 423"/>
                <a:gd name="T6" fmla="*/ 93 w 381"/>
                <a:gd name="T7" fmla="*/ 178 h 423"/>
                <a:gd name="T8" fmla="*/ 136 w 381"/>
                <a:gd name="T9" fmla="*/ 152 h 423"/>
                <a:gd name="T10" fmla="*/ 136 w 381"/>
                <a:gd name="T11" fmla="*/ 101 h 423"/>
                <a:gd name="T12" fmla="*/ 110 w 381"/>
                <a:gd name="T13" fmla="*/ 67 h 423"/>
                <a:gd name="T14" fmla="*/ 186 w 381"/>
                <a:gd name="T15" fmla="*/ 101 h 423"/>
                <a:gd name="T16" fmla="*/ 152 w 381"/>
                <a:gd name="T17" fmla="*/ 0 h 423"/>
                <a:gd name="T18" fmla="*/ 68 w 381"/>
                <a:gd name="T19" fmla="*/ 76 h 423"/>
                <a:gd name="T20" fmla="*/ 102 w 381"/>
                <a:gd name="T21" fmla="*/ 93 h 423"/>
                <a:gd name="T22" fmla="*/ 102 w 381"/>
                <a:gd name="T23" fmla="*/ 118 h 423"/>
                <a:gd name="T24" fmla="*/ 85 w 381"/>
                <a:gd name="T25" fmla="*/ 135 h 423"/>
                <a:gd name="T26" fmla="*/ 59 w 381"/>
                <a:gd name="T27" fmla="*/ 152 h 423"/>
                <a:gd name="T28" fmla="*/ 42 w 381"/>
                <a:gd name="T29" fmla="*/ 144 h 423"/>
                <a:gd name="T30" fmla="*/ 42 w 381"/>
                <a:gd name="T31" fmla="*/ 101 h 423"/>
                <a:gd name="T32" fmla="*/ 271 w 381"/>
                <a:gd name="T33" fmla="*/ 152 h 423"/>
                <a:gd name="T34" fmla="*/ 229 w 381"/>
                <a:gd name="T35" fmla="*/ 135 h 423"/>
                <a:gd name="T36" fmla="*/ 186 w 381"/>
                <a:gd name="T37" fmla="*/ 144 h 423"/>
                <a:gd name="T38" fmla="*/ 152 w 381"/>
                <a:gd name="T39" fmla="*/ 169 h 423"/>
                <a:gd name="T40" fmla="*/ 110 w 381"/>
                <a:gd name="T41" fmla="*/ 203 h 423"/>
                <a:gd name="T42" fmla="*/ 93 w 381"/>
                <a:gd name="T43" fmla="*/ 228 h 423"/>
                <a:gd name="T44" fmla="*/ 110 w 381"/>
                <a:gd name="T45" fmla="*/ 279 h 423"/>
                <a:gd name="T46" fmla="*/ 152 w 381"/>
                <a:gd name="T47" fmla="*/ 305 h 423"/>
                <a:gd name="T48" fmla="*/ 186 w 381"/>
                <a:gd name="T49" fmla="*/ 296 h 423"/>
                <a:gd name="T50" fmla="*/ 229 w 381"/>
                <a:gd name="T51" fmla="*/ 271 h 423"/>
                <a:gd name="T52" fmla="*/ 263 w 381"/>
                <a:gd name="T53" fmla="*/ 237 h 423"/>
                <a:gd name="T54" fmla="*/ 279 w 381"/>
                <a:gd name="T55" fmla="*/ 203 h 423"/>
                <a:gd name="T56" fmla="*/ 271 w 381"/>
                <a:gd name="T57" fmla="*/ 152 h 423"/>
                <a:gd name="T58" fmla="*/ 246 w 381"/>
                <a:gd name="T59" fmla="*/ 186 h 423"/>
                <a:gd name="T60" fmla="*/ 237 w 381"/>
                <a:gd name="T61" fmla="*/ 203 h 423"/>
                <a:gd name="T62" fmla="*/ 203 w 381"/>
                <a:gd name="T63" fmla="*/ 237 h 423"/>
                <a:gd name="T64" fmla="*/ 161 w 381"/>
                <a:gd name="T65" fmla="*/ 262 h 423"/>
                <a:gd name="T66" fmla="*/ 136 w 381"/>
                <a:gd name="T67" fmla="*/ 262 h 423"/>
                <a:gd name="T68" fmla="*/ 127 w 381"/>
                <a:gd name="T69" fmla="*/ 237 h 423"/>
                <a:gd name="T70" fmla="*/ 152 w 381"/>
                <a:gd name="T71" fmla="*/ 220 h 423"/>
                <a:gd name="T72" fmla="*/ 195 w 381"/>
                <a:gd name="T73" fmla="*/ 178 h 423"/>
                <a:gd name="T74" fmla="*/ 229 w 381"/>
                <a:gd name="T75" fmla="*/ 169 h 423"/>
                <a:gd name="T76" fmla="*/ 364 w 381"/>
                <a:gd name="T77" fmla="*/ 279 h 423"/>
                <a:gd name="T78" fmla="*/ 322 w 381"/>
                <a:gd name="T79" fmla="*/ 254 h 423"/>
                <a:gd name="T80" fmla="*/ 288 w 381"/>
                <a:gd name="T81" fmla="*/ 262 h 423"/>
                <a:gd name="T82" fmla="*/ 246 w 381"/>
                <a:gd name="T83" fmla="*/ 288 h 423"/>
                <a:gd name="T84" fmla="*/ 212 w 381"/>
                <a:gd name="T85" fmla="*/ 321 h 423"/>
                <a:gd name="T86" fmla="*/ 195 w 381"/>
                <a:gd name="T87" fmla="*/ 355 h 423"/>
                <a:gd name="T88" fmla="*/ 203 w 381"/>
                <a:gd name="T89" fmla="*/ 406 h 423"/>
                <a:gd name="T90" fmla="*/ 246 w 381"/>
                <a:gd name="T91" fmla="*/ 423 h 423"/>
                <a:gd name="T92" fmla="*/ 288 w 381"/>
                <a:gd name="T93" fmla="*/ 415 h 423"/>
                <a:gd name="T94" fmla="*/ 322 w 381"/>
                <a:gd name="T95" fmla="*/ 389 h 423"/>
                <a:gd name="T96" fmla="*/ 364 w 381"/>
                <a:gd name="T97" fmla="*/ 355 h 423"/>
                <a:gd name="T98" fmla="*/ 381 w 381"/>
                <a:gd name="T99" fmla="*/ 330 h 423"/>
                <a:gd name="T100" fmla="*/ 364 w 381"/>
                <a:gd name="T101" fmla="*/ 279 h 423"/>
                <a:gd name="T102" fmla="*/ 347 w 381"/>
                <a:gd name="T103" fmla="*/ 313 h 423"/>
                <a:gd name="T104" fmla="*/ 339 w 381"/>
                <a:gd name="T105" fmla="*/ 330 h 423"/>
                <a:gd name="T106" fmla="*/ 305 w 381"/>
                <a:gd name="T107" fmla="*/ 364 h 423"/>
                <a:gd name="T108" fmla="*/ 263 w 381"/>
                <a:gd name="T109" fmla="*/ 389 h 423"/>
                <a:gd name="T110" fmla="*/ 229 w 381"/>
                <a:gd name="T111" fmla="*/ 381 h 423"/>
                <a:gd name="T112" fmla="*/ 229 w 381"/>
                <a:gd name="T113" fmla="*/ 364 h 423"/>
                <a:gd name="T114" fmla="*/ 246 w 381"/>
                <a:gd name="T115" fmla="*/ 338 h 423"/>
                <a:gd name="T116" fmla="*/ 296 w 381"/>
                <a:gd name="T117" fmla="*/ 305 h 423"/>
                <a:gd name="T118" fmla="*/ 330 w 381"/>
                <a:gd name="T119" fmla="*/ 288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1" h="423">
                  <a:moveTo>
                    <a:pt x="17" y="76"/>
                  </a:moveTo>
                  <a:lnTo>
                    <a:pt x="9" y="93"/>
                  </a:lnTo>
                  <a:lnTo>
                    <a:pt x="0" y="118"/>
                  </a:lnTo>
                  <a:lnTo>
                    <a:pt x="0" y="135"/>
                  </a:lnTo>
                  <a:lnTo>
                    <a:pt x="17" y="161"/>
                  </a:lnTo>
                  <a:lnTo>
                    <a:pt x="42" y="178"/>
                  </a:lnTo>
                  <a:lnTo>
                    <a:pt x="68" y="186"/>
                  </a:lnTo>
                  <a:lnTo>
                    <a:pt x="93" y="178"/>
                  </a:lnTo>
                  <a:lnTo>
                    <a:pt x="110" y="169"/>
                  </a:lnTo>
                  <a:lnTo>
                    <a:pt x="136" y="152"/>
                  </a:lnTo>
                  <a:lnTo>
                    <a:pt x="144" y="127"/>
                  </a:lnTo>
                  <a:lnTo>
                    <a:pt x="136" y="101"/>
                  </a:lnTo>
                  <a:lnTo>
                    <a:pt x="127" y="84"/>
                  </a:lnTo>
                  <a:lnTo>
                    <a:pt x="110" y="67"/>
                  </a:lnTo>
                  <a:lnTo>
                    <a:pt x="136" y="51"/>
                  </a:lnTo>
                  <a:lnTo>
                    <a:pt x="186" y="101"/>
                  </a:lnTo>
                  <a:lnTo>
                    <a:pt x="212" y="84"/>
                  </a:lnTo>
                  <a:lnTo>
                    <a:pt x="152" y="0"/>
                  </a:lnTo>
                  <a:lnTo>
                    <a:pt x="51" y="51"/>
                  </a:lnTo>
                  <a:lnTo>
                    <a:pt x="68" y="76"/>
                  </a:lnTo>
                  <a:lnTo>
                    <a:pt x="85" y="84"/>
                  </a:lnTo>
                  <a:lnTo>
                    <a:pt x="102" y="93"/>
                  </a:lnTo>
                  <a:lnTo>
                    <a:pt x="102" y="101"/>
                  </a:lnTo>
                  <a:lnTo>
                    <a:pt x="102" y="118"/>
                  </a:lnTo>
                  <a:lnTo>
                    <a:pt x="102" y="127"/>
                  </a:lnTo>
                  <a:lnTo>
                    <a:pt x="85" y="135"/>
                  </a:lnTo>
                  <a:lnTo>
                    <a:pt x="76" y="152"/>
                  </a:lnTo>
                  <a:lnTo>
                    <a:pt x="59" y="152"/>
                  </a:lnTo>
                  <a:lnTo>
                    <a:pt x="51" y="152"/>
                  </a:lnTo>
                  <a:lnTo>
                    <a:pt x="42" y="144"/>
                  </a:lnTo>
                  <a:lnTo>
                    <a:pt x="34" y="118"/>
                  </a:lnTo>
                  <a:lnTo>
                    <a:pt x="42" y="101"/>
                  </a:lnTo>
                  <a:lnTo>
                    <a:pt x="17" y="76"/>
                  </a:lnTo>
                  <a:close/>
                  <a:moveTo>
                    <a:pt x="271" y="152"/>
                  </a:moveTo>
                  <a:lnTo>
                    <a:pt x="246" y="135"/>
                  </a:lnTo>
                  <a:lnTo>
                    <a:pt x="229" y="135"/>
                  </a:lnTo>
                  <a:lnTo>
                    <a:pt x="212" y="135"/>
                  </a:lnTo>
                  <a:lnTo>
                    <a:pt x="186" y="144"/>
                  </a:lnTo>
                  <a:lnTo>
                    <a:pt x="169" y="152"/>
                  </a:lnTo>
                  <a:lnTo>
                    <a:pt x="152" y="169"/>
                  </a:lnTo>
                  <a:lnTo>
                    <a:pt x="127" y="186"/>
                  </a:lnTo>
                  <a:lnTo>
                    <a:pt x="110" y="203"/>
                  </a:lnTo>
                  <a:lnTo>
                    <a:pt x="102" y="211"/>
                  </a:lnTo>
                  <a:lnTo>
                    <a:pt x="93" y="228"/>
                  </a:lnTo>
                  <a:lnTo>
                    <a:pt x="93" y="254"/>
                  </a:lnTo>
                  <a:lnTo>
                    <a:pt x="110" y="279"/>
                  </a:lnTo>
                  <a:lnTo>
                    <a:pt x="127" y="296"/>
                  </a:lnTo>
                  <a:lnTo>
                    <a:pt x="152" y="305"/>
                  </a:lnTo>
                  <a:lnTo>
                    <a:pt x="169" y="305"/>
                  </a:lnTo>
                  <a:lnTo>
                    <a:pt x="186" y="296"/>
                  </a:lnTo>
                  <a:lnTo>
                    <a:pt x="203" y="288"/>
                  </a:lnTo>
                  <a:lnTo>
                    <a:pt x="229" y="271"/>
                  </a:lnTo>
                  <a:lnTo>
                    <a:pt x="246" y="254"/>
                  </a:lnTo>
                  <a:lnTo>
                    <a:pt x="263" y="237"/>
                  </a:lnTo>
                  <a:lnTo>
                    <a:pt x="271" y="220"/>
                  </a:lnTo>
                  <a:lnTo>
                    <a:pt x="279" y="203"/>
                  </a:lnTo>
                  <a:lnTo>
                    <a:pt x="279" y="178"/>
                  </a:lnTo>
                  <a:lnTo>
                    <a:pt x="271" y="152"/>
                  </a:lnTo>
                  <a:close/>
                  <a:moveTo>
                    <a:pt x="246" y="178"/>
                  </a:moveTo>
                  <a:lnTo>
                    <a:pt x="246" y="186"/>
                  </a:lnTo>
                  <a:lnTo>
                    <a:pt x="246" y="194"/>
                  </a:lnTo>
                  <a:lnTo>
                    <a:pt x="237" y="203"/>
                  </a:lnTo>
                  <a:lnTo>
                    <a:pt x="229" y="220"/>
                  </a:lnTo>
                  <a:lnTo>
                    <a:pt x="203" y="237"/>
                  </a:lnTo>
                  <a:lnTo>
                    <a:pt x="178" y="254"/>
                  </a:lnTo>
                  <a:lnTo>
                    <a:pt x="161" y="262"/>
                  </a:lnTo>
                  <a:lnTo>
                    <a:pt x="144" y="271"/>
                  </a:lnTo>
                  <a:lnTo>
                    <a:pt x="136" y="262"/>
                  </a:lnTo>
                  <a:lnTo>
                    <a:pt x="127" y="245"/>
                  </a:lnTo>
                  <a:lnTo>
                    <a:pt x="127" y="237"/>
                  </a:lnTo>
                  <a:lnTo>
                    <a:pt x="136" y="228"/>
                  </a:lnTo>
                  <a:lnTo>
                    <a:pt x="152" y="220"/>
                  </a:lnTo>
                  <a:lnTo>
                    <a:pt x="169" y="194"/>
                  </a:lnTo>
                  <a:lnTo>
                    <a:pt x="195" y="178"/>
                  </a:lnTo>
                  <a:lnTo>
                    <a:pt x="212" y="169"/>
                  </a:lnTo>
                  <a:lnTo>
                    <a:pt x="229" y="169"/>
                  </a:lnTo>
                  <a:lnTo>
                    <a:pt x="246" y="178"/>
                  </a:lnTo>
                  <a:close/>
                  <a:moveTo>
                    <a:pt x="364" y="279"/>
                  </a:moveTo>
                  <a:lnTo>
                    <a:pt x="347" y="262"/>
                  </a:lnTo>
                  <a:lnTo>
                    <a:pt x="322" y="254"/>
                  </a:lnTo>
                  <a:lnTo>
                    <a:pt x="305" y="254"/>
                  </a:lnTo>
                  <a:lnTo>
                    <a:pt x="288" y="262"/>
                  </a:lnTo>
                  <a:lnTo>
                    <a:pt x="271" y="271"/>
                  </a:lnTo>
                  <a:lnTo>
                    <a:pt x="246" y="288"/>
                  </a:lnTo>
                  <a:lnTo>
                    <a:pt x="229" y="305"/>
                  </a:lnTo>
                  <a:lnTo>
                    <a:pt x="212" y="321"/>
                  </a:lnTo>
                  <a:lnTo>
                    <a:pt x="203" y="338"/>
                  </a:lnTo>
                  <a:lnTo>
                    <a:pt x="195" y="355"/>
                  </a:lnTo>
                  <a:lnTo>
                    <a:pt x="195" y="381"/>
                  </a:lnTo>
                  <a:lnTo>
                    <a:pt x="203" y="406"/>
                  </a:lnTo>
                  <a:lnTo>
                    <a:pt x="229" y="423"/>
                  </a:lnTo>
                  <a:lnTo>
                    <a:pt x="246" y="423"/>
                  </a:lnTo>
                  <a:lnTo>
                    <a:pt x="263" y="423"/>
                  </a:lnTo>
                  <a:lnTo>
                    <a:pt x="288" y="415"/>
                  </a:lnTo>
                  <a:lnTo>
                    <a:pt x="305" y="406"/>
                  </a:lnTo>
                  <a:lnTo>
                    <a:pt x="322" y="389"/>
                  </a:lnTo>
                  <a:lnTo>
                    <a:pt x="347" y="372"/>
                  </a:lnTo>
                  <a:lnTo>
                    <a:pt x="364" y="355"/>
                  </a:lnTo>
                  <a:lnTo>
                    <a:pt x="373" y="338"/>
                  </a:lnTo>
                  <a:lnTo>
                    <a:pt x="381" y="330"/>
                  </a:lnTo>
                  <a:lnTo>
                    <a:pt x="381" y="305"/>
                  </a:lnTo>
                  <a:lnTo>
                    <a:pt x="364" y="279"/>
                  </a:lnTo>
                  <a:close/>
                  <a:moveTo>
                    <a:pt x="339" y="296"/>
                  </a:moveTo>
                  <a:lnTo>
                    <a:pt x="347" y="313"/>
                  </a:lnTo>
                  <a:lnTo>
                    <a:pt x="347" y="321"/>
                  </a:lnTo>
                  <a:lnTo>
                    <a:pt x="339" y="330"/>
                  </a:lnTo>
                  <a:lnTo>
                    <a:pt x="322" y="338"/>
                  </a:lnTo>
                  <a:lnTo>
                    <a:pt x="305" y="364"/>
                  </a:lnTo>
                  <a:lnTo>
                    <a:pt x="279" y="381"/>
                  </a:lnTo>
                  <a:lnTo>
                    <a:pt x="263" y="389"/>
                  </a:lnTo>
                  <a:lnTo>
                    <a:pt x="246" y="389"/>
                  </a:lnTo>
                  <a:lnTo>
                    <a:pt x="229" y="381"/>
                  </a:lnTo>
                  <a:lnTo>
                    <a:pt x="229" y="372"/>
                  </a:lnTo>
                  <a:lnTo>
                    <a:pt x="229" y="364"/>
                  </a:lnTo>
                  <a:lnTo>
                    <a:pt x="237" y="355"/>
                  </a:lnTo>
                  <a:lnTo>
                    <a:pt x="246" y="338"/>
                  </a:lnTo>
                  <a:lnTo>
                    <a:pt x="271" y="321"/>
                  </a:lnTo>
                  <a:lnTo>
                    <a:pt x="296" y="305"/>
                  </a:lnTo>
                  <a:lnTo>
                    <a:pt x="313" y="296"/>
                  </a:lnTo>
                  <a:lnTo>
                    <a:pt x="330" y="288"/>
                  </a:lnTo>
                  <a:lnTo>
                    <a:pt x="339" y="296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9" name="Rectangle 415">
              <a:extLst>
                <a:ext uri="{FF2B5EF4-FFF2-40B4-BE49-F238E27FC236}">
                  <a16:creationId xmlns:a16="http://schemas.microsoft.com/office/drawing/2014/main" id="{D85987DC-973C-49C3-A6AA-208552DF27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20000">
              <a:off x="220" y="271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0" name="Rectangle 416">
              <a:extLst>
                <a:ext uri="{FF2B5EF4-FFF2-40B4-BE49-F238E27FC236}">
                  <a16:creationId xmlns:a16="http://schemas.microsoft.com/office/drawing/2014/main" id="{07B60D53-1BA2-4FB3-AEC4-1A26B5C60E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20000">
              <a:off x="237" y="2738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1" name="Rectangle 417">
              <a:extLst>
                <a:ext uri="{FF2B5EF4-FFF2-40B4-BE49-F238E27FC236}">
                  <a16:creationId xmlns:a16="http://schemas.microsoft.com/office/drawing/2014/main" id="{761C86A9-1E61-4002-B0BC-E7F2E0C777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20000">
              <a:off x="253" y="276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2" name="Freeform 418">
              <a:extLst>
                <a:ext uri="{FF2B5EF4-FFF2-40B4-BE49-F238E27FC236}">
                  <a16:creationId xmlns:a16="http://schemas.microsoft.com/office/drawing/2014/main" id="{DEF7868A-F36E-4FB2-86F5-1910EF8820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" y="3167"/>
              <a:ext cx="45" cy="76"/>
            </a:xfrm>
            <a:custGeom>
              <a:avLst/>
              <a:gdLst>
                <a:gd name="T0" fmla="*/ 16 w 262"/>
                <a:gd name="T1" fmla="*/ 17 h 441"/>
                <a:gd name="T2" fmla="*/ 0 w 262"/>
                <a:gd name="T3" fmla="*/ 60 h 441"/>
                <a:gd name="T4" fmla="*/ 8 w 262"/>
                <a:gd name="T5" fmla="*/ 110 h 441"/>
                <a:gd name="T6" fmla="*/ 59 w 262"/>
                <a:gd name="T7" fmla="*/ 136 h 441"/>
                <a:gd name="T8" fmla="*/ 110 w 262"/>
                <a:gd name="T9" fmla="*/ 127 h 441"/>
                <a:gd name="T10" fmla="*/ 135 w 262"/>
                <a:gd name="T11" fmla="*/ 85 h 441"/>
                <a:gd name="T12" fmla="*/ 127 w 262"/>
                <a:gd name="T13" fmla="*/ 34 h 441"/>
                <a:gd name="T14" fmla="*/ 169 w 262"/>
                <a:gd name="T15" fmla="*/ 110 h 441"/>
                <a:gd name="T16" fmla="*/ 186 w 262"/>
                <a:gd name="T17" fmla="*/ 0 h 441"/>
                <a:gd name="T18" fmla="*/ 84 w 262"/>
                <a:gd name="T19" fmla="*/ 34 h 441"/>
                <a:gd name="T20" fmla="*/ 101 w 262"/>
                <a:gd name="T21" fmla="*/ 60 h 441"/>
                <a:gd name="T22" fmla="*/ 101 w 262"/>
                <a:gd name="T23" fmla="*/ 85 h 441"/>
                <a:gd name="T24" fmla="*/ 76 w 262"/>
                <a:gd name="T25" fmla="*/ 94 h 441"/>
                <a:gd name="T26" fmla="*/ 42 w 262"/>
                <a:gd name="T27" fmla="*/ 94 h 441"/>
                <a:gd name="T28" fmla="*/ 25 w 262"/>
                <a:gd name="T29" fmla="*/ 77 h 441"/>
                <a:gd name="T30" fmla="*/ 50 w 262"/>
                <a:gd name="T31" fmla="*/ 43 h 441"/>
                <a:gd name="T32" fmla="*/ 67 w 262"/>
                <a:gd name="T33" fmla="*/ 161 h 441"/>
                <a:gd name="T34" fmla="*/ 33 w 262"/>
                <a:gd name="T35" fmla="*/ 187 h 441"/>
                <a:gd name="T36" fmla="*/ 25 w 262"/>
                <a:gd name="T37" fmla="*/ 237 h 441"/>
                <a:gd name="T38" fmla="*/ 67 w 262"/>
                <a:gd name="T39" fmla="*/ 280 h 441"/>
                <a:gd name="T40" fmla="*/ 110 w 262"/>
                <a:gd name="T41" fmla="*/ 288 h 441"/>
                <a:gd name="T42" fmla="*/ 152 w 262"/>
                <a:gd name="T43" fmla="*/ 263 h 441"/>
                <a:gd name="T44" fmla="*/ 160 w 262"/>
                <a:gd name="T45" fmla="*/ 212 h 441"/>
                <a:gd name="T46" fmla="*/ 186 w 262"/>
                <a:gd name="T47" fmla="*/ 187 h 441"/>
                <a:gd name="T48" fmla="*/ 237 w 262"/>
                <a:gd name="T49" fmla="*/ 254 h 441"/>
                <a:gd name="T50" fmla="*/ 110 w 262"/>
                <a:gd name="T51" fmla="*/ 153 h 441"/>
                <a:gd name="T52" fmla="*/ 127 w 262"/>
                <a:gd name="T53" fmla="*/ 195 h 441"/>
                <a:gd name="T54" fmla="*/ 135 w 262"/>
                <a:gd name="T55" fmla="*/ 229 h 441"/>
                <a:gd name="T56" fmla="*/ 118 w 262"/>
                <a:gd name="T57" fmla="*/ 246 h 441"/>
                <a:gd name="T58" fmla="*/ 84 w 262"/>
                <a:gd name="T59" fmla="*/ 254 h 441"/>
                <a:gd name="T60" fmla="*/ 59 w 262"/>
                <a:gd name="T61" fmla="*/ 237 h 441"/>
                <a:gd name="T62" fmla="*/ 59 w 262"/>
                <a:gd name="T63" fmla="*/ 212 h 441"/>
                <a:gd name="T64" fmla="*/ 67 w 262"/>
                <a:gd name="T65" fmla="*/ 161 h 441"/>
                <a:gd name="T66" fmla="*/ 245 w 262"/>
                <a:gd name="T67" fmla="*/ 322 h 441"/>
                <a:gd name="T68" fmla="*/ 194 w 262"/>
                <a:gd name="T69" fmla="*/ 297 h 441"/>
                <a:gd name="T70" fmla="*/ 118 w 262"/>
                <a:gd name="T71" fmla="*/ 314 h 441"/>
                <a:gd name="T72" fmla="*/ 84 w 262"/>
                <a:gd name="T73" fmla="*/ 331 h 441"/>
                <a:gd name="T74" fmla="*/ 59 w 262"/>
                <a:gd name="T75" fmla="*/ 364 h 441"/>
                <a:gd name="T76" fmla="*/ 67 w 262"/>
                <a:gd name="T77" fmla="*/ 415 h 441"/>
                <a:gd name="T78" fmla="*/ 118 w 262"/>
                <a:gd name="T79" fmla="*/ 441 h 441"/>
                <a:gd name="T80" fmla="*/ 194 w 262"/>
                <a:gd name="T81" fmla="*/ 424 h 441"/>
                <a:gd name="T82" fmla="*/ 237 w 262"/>
                <a:gd name="T83" fmla="*/ 407 h 441"/>
                <a:gd name="T84" fmla="*/ 262 w 262"/>
                <a:gd name="T85" fmla="*/ 373 h 441"/>
                <a:gd name="T86" fmla="*/ 228 w 262"/>
                <a:gd name="T87" fmla="*/ 356 h 441"/>
                <a:gd name="T88" fmla="*/ 220 w 262"/>
                <a:gd name="T89" fmla="*/ 373 h 441"/>
                <a:gd name="T90" fmla="*/ 194 w 262"/>
                <a:gd name="T91" fmla="*/ 390 h 441"/>
                <a:gd name="T92" fmla="*/ 135 w 262"/>
                <a:gd name="T93" fmla="*/ 398 h 441"/>
                <a:gd name="T94" fmla="*/ 93 w 262"/>
                <a:gd name="T95" fmla="*/ 390 h 441"/>
                <a:gd name="T96" fmla="*/ 93 w 262"/>
                <a:gd name="T97" fmla="*/ 373 h 441"/>
                <a:gd name="T98" fmla="*/ 110 w 262"/>
                <a:gd name="T99" fmla="*/ 356 h 441"/>
                <a:gd name="T100" fmla="*/ 152 w 262"/>
                <a:gd name="T101" fmla="*/ 347 h 441"/>
                <a:gd name="T102" fmla="*/ 203 w 262"/>
                <a:gd name="T103" fmla="*/ 339 h 441"/>
                <a:gd name="T104" fmla="*/ 228 w 262"/>
                <a:gd name="T105" fmla="*/ 35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2" h="441">
                  <a:moveTo>
                    <a:pt x="42" y="9"/>
                  </a:moveTo>
                  <a:lnTo>
                    <a:pt x="16" y="17"/>
                  </a:lnTo>
                  <a:lnTo>
                    <a:pt x="8" y="34"/>
                  </a:lnTo>
                  <a:lnTo>
                    <a:pt x="0" y="60"/>
                  </a:lnTo>
                  <a:lnTo>
                    <a:pt x="0" y="85"/>
                  </a:lnTo>
                  <a:lnTo>
                    <a:pt x="8" y="110"/>
                  </a:lnTo>
                  <a:lnTo>
                    <a:pt x="33" y="127"/>
                  </a:lnTo>
                  <a:lnTo>
                    <a:pt x="59" y="136"/>
                  </a:lnTo>
                  <a:lnTo>
                    <a:pt x="84" y="136"/>
                  </a:lnTo>
                  <a:lnTo>
                    <a:pt x="110" y="127"/>
                  </a:lnTo>
                  <a:lnTo>
                    <a:pt x="127" y="110"/>
                  </a:lnTo>
                  <a:lnTo>
                    <a:pt x="135" y="85"/>
                  </a:lnTo>
                  <a:lnTo>
                    <a:pt x="135" y="60"/>
                  </a:lnTo>
                  <a:lnTo>
                    <a:pt x="127" y="34"/>
                  </a:lnTo>
                  <a:lnTo>
                    <a:pt x="160" y="34"/>
                  </a:lnTo>
                  <a:lnTo>
                    <a:pt x="169" y="110"/>
                  </a:lnTo>
                  <a:lnTo>
                    <a:pt x="211" y="102"/>
                  </a:lnTo>
                  <a:lnTo>
                    <a:pt x="186" y="0"/>
                  </a:lnTo>
                  <a:lnTo>
                    <a:pt x="84" y="0"/>
                  </a:lnTo>
                  <a:lnTo>
                    <a:pt x="84" y="34"/>
                  </a:lnTo>
                  <a:lnTo>
                    <a:pt x="93" y="43"/>
                  </a:lnTo>
                  <a:lnTo>
                    <a:pt x="101" y="60"/>
                  </a:lnTo>
                  <a:lnTo>
                    <a:pt x="101" y="77"/>
                  </a:lnTo>
                  <a:lnTo>
                    <a:pt x="101" y="85"/>
                  </a:lnTo>
                  <a:lnTo>
                    <a:pt x="84" y="94"/>
                  </a:lnTo>
                  <a:lnTo>
                    <a:pt x="76" y="94"/>
                  </a:lnTo>
                  <a:lnTo>
                    <a:pt x="59" y="102"/>
                  </a:lnTo>
                  <a:lnTo>
                    <a:pt x="42" y="94"/>
                  </a:lnTo>
                  <a:lnTo>
                    <a:pt x="33" y="85"/>
                  </a:lnTo>
                  <a:lnTo>
                    <a:pt x="25" y="77"/>
                  </a:lnTo>
                  <a:lnTo>
                    <a:pt x="33" y="60"/>
                  </a:lnTo>
                  <a:lnTo>
                    <a:pt x="50" y="43"/>
                  </a:lnTo>
                  <a:lnTo>
                    <a:pt x="42" y="9"/>
                  </a:lnTo>
                  <a:close/>
                  <a:moveTo>
                    <a:pt x="67" y="161"/>
                  </a:moveTo>
                  <a:lnTo>
                    <a:pt x="50" y="170"/>
                  </a:lnTo>
                  <a:lnTo>
                    <a:pt x="33" y="187"/>
                  </a:lnTo>
                  <a:lnTo>
                    <a:pt x="25" y="212"/>
                  </a:lnTo>
                  <a:lnTo>
                    <a:pt x="25" y="237"/>
                  </a:lnTo>
                  <a:lnTo>
                    <a:pt x="42" y="263"/>
                  </a:lnTo>
                  <a:lnTo>
                    <a:pt x="67" y="280"/>
                  </a:lnTo>
                  <a:lnTo>
                    <a:pt x="84" y="288"/>
                  </a:lnTo>
                  <a:lnTo>
                    <a:pt x="110" y="288"/>
                  </a:lnTo>
                  <a:lnTo>
                    <a:pt x="135" y="280"/>
                  </a:lnTo>
                  <a:lnTo>
                    <a:pt x="152" y="263"/>
                  </a:lnTo>
                  <a:lnTo>
                    <a:pt x="169" y="237"/>
                  </a:lnTo>
                  <a:lnTo>
                    <a:pt x="160" y="212"/>
                  </a:lnTo>
                  <a:lnTo>
                    <a:pt x="152" y="187"/>
                  </a:lnTo>
                  <a:lnTo>
                    <a:pt x="186" y="187"/>
                  </a:lnTo>
                  <a:lnTo>
                    <a:pt x="203" y="263"/>
                  </a:lnTo>
                  <a:lnTo>
                    <a:pt x="237" y="254"/>
                  </a:lnTo>
                  <a:lnTo>
                    <a:pt x="220" y="153"/>
                  </a:lnTo>
                  <a:lnTo>
                    <a:pt x="110" y="153"/>
                  </a:lnTo>
                  <a:lnTo>
                    <a:pt x="110" y="187"/>
                  </a:lnTo>
                  <a:lnTo>
                    <a:pt x="127" y="195"/>
                  </a:lnTo>
                  <a:lnTo>
                    <a:pt x="135" y="212"/>
                  </a:lnTo>
                  <a:lnTo>
                    <a:pt x="135" y="229"/>
                  </a:lnTo>
                  <a:lnTo>
                    <a:pt x="127" y="237"/>
                  </a:lnTo>
                  <a:lnTo>
                    <a:pt x="118" y="246"/>
                  </a:lnTo>
                  <a:lnTo>
                    <a:pt x="101" y="246"/>
                  </a:lnTo>
                  <a:lnTo>
                    <a:pt x="84" y="254"/>
                  </a:lnTo>
                  <a:lnTo>
                    <a:pt x="76" y="246"/>
                  </a:lnTo>
                  <a:lnTo>
                    <a:pt x="59" y="237"/>
                  </a:lnTo>
                  <a:lnTo>
                    <a:pt x="59" y="229"/>
                  </a:lnTo>
                  <a:lnTo>
                    <a:pt x="59" y="212"/>
                  </a:lnTo>
                  <a:lnTo>
                    <a:pt x="84" y="195"/>
                  </a:lnTo>
                  <a:lnTo>
                    <a:pt x="67" y="161"/>
                  </a:lnTo>
                  <a:close/>
                  <a:moveTo>
                    <a:pt x="262" y="347"/>
                  </a:moveTo>
                  <a:lnTo>
                    <a:pt x="245" y="322"/>
                  </a:lnTo>
                  <a:lnTo>
                    <a:pt x="228" y="305"/>
                  </a:lnTo>
                  <a:lnTo>
                    <a:pt x="194" y="297"/>
                  </a:lnTo>
                  <a:lnTo>
                    <a:pt x="143" y="305"/>
                  </a:lnTo>
                  <a:lnTo>
                    <a:pt x="118" y="314"/>
                  </a:lnTo>
                  <a:lnTo>
                    <a:pt x="101" y="322"/>
                  </a:lnTo>
                  <a:lnTo>
                    <a:pt x="84" y="331"/>
                  </a:lnTo>
                  <a:lnTo>
                    <a:pt x="67" y="339"/>
                  </a:lnTo>
                  <a:lnTo>
                    <a:pt x="59" y="364"/>
                  </a:lnTo>
                  <a:lnTo>
                    <a:pt x="59" y="390"/>
                  </a:lnTo>
                  <a:lnTo>
                    <a:pt x="67" y="415"/>
                  </a:lnTo>
                  <a:lnTo>
                    <a:pt x="84" y="432"/>
                  </a:lnTo>
                  <a:lnTo>
                    <a:pt x="118" y="441"/>
                  </a:lnTo>
                  <a:lnTo>
                    <a:pt x="169" y="432"/>
                  </a:lnTo>
                  <a:lnTo>
                    <a:pt x="194" y="424"/>
                  </a:lnTo>
                  <a:lnTo>
                    <a:pt x="220" y="415"/>
                  </a:lnTo>
                  <a:lnTo>
                    <a:pt x="237" y="407"/>
                  </a:lnTo>
                  <a:lnTo>
                    <a:pt x="245" y="398"/>
                  </a:lnTo>
                  <a:lnTo>
                    <a:pt x="262" y="373"/>
                  </a:lnTo>
                  <a:lnTo>
                    <a:pt x="262" y="347"/>
                  </a:lnTo>
                  <a:close/>
                  <a:moveTo>
                    <a:pt x="228" y="356"/>
                  </a:moveTo>
                  <a:lnTo>
                    <a:pt x="228" y="373"/>
                  </a:lnTo>
                  <a:lnTo>
                    <a:pt x="220" y="373"/>
                  </a:lnTo>
                  <a:lnTo>
                    <a:pt x="211" y="381"/>
                  </a:lnTo>
                  <a:lnTo>
                    <a:pt x="194" y="390"/>
                  </a:lnTo>
                  <a:lnTo>
                    <a:pt x="160" y="390"/>
                  </a:lnTo>
                  <a:lnTo>
                    <a:pt x="135" y="398"/>
                  </a:lnTo>
                  <a:lnTo>
                    <a:pt x="110" y="398"/>
                  </a:lnTo>
                  <a:lnTo>
                    <a:pt x="93" y="390"/>
                  </a:lnTo>
                  <a:lnTo>
                    <a:pt x="93" y="381"/>
                  </a:lnTo>
                  <a:lnTo>
                    <a:pt x="93" y="373"/>
                  </a:lnTo>
                  <a:lnTo>
                    <a:pt x="93" y="364"/>
                  </a:lnTo>
                  <a:lnTo>
                    <a:pt x="110" y="356"/>
                  </a:lnTo>
                  <a:lnTo>
                    <a:pt x="127" y="347"/>
                  </a:lnTo>
                  <a:lnTo>
                    <a:pt x="152" y="347"/>
                  </a:lnTo>
                  <a:lnTo>
                    <a:pt x="186" y="339"/>
                  </a:lnTo>
                  <a:lnTo>
                    <a:pt x="203" y="339"/>
                  </a:lnTo>
                  <a:lnTo>
                    <a:pt x="220" y="347"/>
                  </a:lnTo>
                  <a:lnTo>
                    <a:pt x="228" y="356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3" name="Rectangle 419">
              <a:extLst>
                <a:ext uri="{FF2B5EF4-FFF2-40B4-BE49-F238E27FC236}">
                  <a16:creationId xmlns:a16="http://schemas.microsoft.com/office/drawing/2014/main" id="{F590C6C9-AABF-44BC-BBF3-48A94F1523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40000">
              <a:off x="178" y="3153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4" name="Rectangle 420">
              <a:extLst>
                <a:ext uri="{FF2B5EF4-FFF2-40B4-BE49-F238E27FC236}">
                  <a16:creationId xmlns:a16="http://schemas.microsoft.com/office/drawing/2014/main" id="{D060961D-6B70-4173-91FD-C4291B618F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40000">
              <a:off x="181" y="317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5" name="Rectangle 421">
              <a:extLst>
                <a:ext uri="{FF2B5EF4-FFF2-40B4-BE49-F238E27FC236}">
                  <a16:creationId xmlns:a16="http://schemas.microsoft.com/office/drawing/2014/main" id="{5E47A8E1-5F6E-4651-A59D-A5DC227AAA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40000">
              <a:off x="187" y="320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6" name="Freeform 422">
              <a:extLst>
                <a:ext uri="{FF2B5EF4-FFF2-40B4-BE49-F238E27FC236}">
                  <a16:creationId xmlns:a16="http://schemas.microsoft.com/office/drawing/2014/main" id="{A4C893B8-22E1-42B5-A5F9-3C7F829A81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3066"/>
              <a:ext cx="74" cy="49"/>
            </a:xfrm>
            <a:custGeom>
              <a:avLst/>
              <a:gdLst>
                <a:gd name="T0" fmla="*/ 85 w 423"/>
                <a:gd name="T1" fmla="*/ 51 h 279"/>
                <a:gd name="T2" fmla="*/ 34 w 423"/>
                <a:gd name="T3" fmla="*/ 118 h 279"/>
                <a:gd name="T4" fmla="*/ 0 w 423"/>
                <a:gd name="T5" fmla="*/ 203 h 279"/>
                <a:gd name="T6" fmla="*/ 42 w 423"/>
                <a:gd name="T7" fmla="*/ 178 h 279"/>
                <a:gd name="T8" fmla="*/ 93 w 423"/>
                <a:gd name="T9" fmla="*/ 93 h 279"/>
                <a:gd name="T10" fmla="*/ 135 w 423"/>
                <a:gd name="T11" fmla="*/ 59 h 279"/>
                <a:gd name="T12" fmla="*/ 8 w 423"/>
                <a:gd name="T13" fmla="*/ 0 h 279"/>
                <a:gd name="T14" fmla="*/ 220 w 423"/>
                <a:gd name="T15" fmla="*/ 42 h 279"/>
                <a:gd name="T16" fmla="*/ 178 w 423"/>
                <a:gd name="T17" fmla="*/ 51 h 279"/>
                <a:gd name="T18" fmla="*/ 152 w 423"/>
                <a:gd name="T19" fmla="*/ 84 h 279"/>
                <a:gd name="T20" fmla="*/ 135 w 423"/>
                <a:gd name="T21" fmla="*/ 127 h 279"/>
                <a:gd name="T22" fmla="*/ 135 w 423"/>
                <a:gd name="T23" fmla="*/ 211 h 279"/>
                <a:gd name="T24" fmla="*/ 178 w 423"/>
                <a:gd name="T25" fmla="*/ 245 h 279"/>
                <a:gd name="T26" fmla="*/ 229 w 423"/>
                <a:gd name="T27" fmla="*/ 228 h 279"/>
                <a:gd name="T28" fmla="*/ 254 w 423"/>
                <a:gd name="T29" fmla="*/ 203 h 279"/>
                <a:gd name="T30" fmla="*/ 262 w 423"/>
                <a:gd name="T31" fmla="*/ 152 h 279"/>
                <a:gd name="T32" fmla="*/ 262 w 423"/>
                <a:gd name="T33" fmla="*/ 67 h 279"/>
                <a:gd name="T34" fmla="*/ 220 w 423"/>
                <a:gd name="T35" fmla="*/ 42 h 279"/>
                <a:gd name="T36" fmla="*/ 229 w 423"/>
                <a:gd name="T37" fmla="*/ 76 h 279"/>
                <a:gd name="T38" fmla="*/ 229 w 423"/>
                <a:gd name="T39" fmla="*/ 118 h 279"/>
                <a:gd name="T40" fmla="*/ 220 w 423"/>
                <a:gd name="T41" fmla="*/ 178 h 279"/>
                <a:gd name="T42" fmla="*/ 203 w 423"/>
                <a:gd name="T43" fmla="*/ 203 h 279"/>
                <a:gd name="T44" fmla="*/ 186 w 423"/>
                <a:gd name="T45" fmla="*/ 211 h 279"/>
                <a:gd name="T46" fmla="*/ 169 w 423"/>
                <a:gd name="T47" fmla="*/ 194 h 279"/>
                <a:gd name="T48" fmla="*/ 169 w 423"/>
                <a:gd name="T49" fmla="*/ 169 h 279"/>
                <a:gd name="T50" fmla="*/ 186 w 423"/>
                <a:gd name="T51" fmla="*/ 110 h 279"/>
                <a:gd name="T52" fmla="*/ 203 w 423"/>
                <a:gd name="T53" fmla="*/ 76 h 279"/>
                <a:gd name="T54" fmla="*/ 381 w 423"/>
                <a:gd name="T55" fmla="*/ 76 h 279"/>
                <a:gd name="T56" fmla="*/ 330 w 423"/>
                <a:gd name="T57" fmla="*/ 84 h 279"/>
                <a:gd name="T58" fmla="*/ 313 w 423"/>
                <a:gd name="T59" fmla="*/ 118 h 279"/>
                <a:gd name="T60" fmla="*/ 296 w 423"/>
                <a:gd name="T61" fmla="*/ 161 h 279"/>
                <a:gd name="T62" fmla="*/ 296 w 423"/>
                <a:gd name="T63" fmla="*/ 245 h 279"/>
                <a:gd name="T64" fmla="*/ 339 w 423"/>
                <a:gd name="T65" fmla="*/ 279 h 279"/>
                <a:gd name="T66" fmla="*/ 389 w 423"/>
                <a:gd name="T67" fmla="*/ 262 h 279"/>
                <a:gd name="T68" fmla="*/ 406 w 423"/>
                <a:gd name="T69" fmla="*/ 237 h 279"/>
                <a:gd name="T70" fmla="*/ 423 w 423"/>
                <a:gd name="T71" fmla="*/ 186 h 279"/>
                <a:gd name="T72" fmla="*/ 423 w 423"/>
                <a:gd name="T73" fmla="*/ 101 h 279"/>
                <a:gd name="T74" fmla="*/ 381 w 423"/>
                <a:gd name="T75" fmla="*/ 76 h 279"/>
                <a:gd name="T76" fmla="*/ 381 w 423"/>
                <a:gd name="T77" fmla="*/ 110 h 279"/>
                <a:gd name="T78" fmla="*/ 389 w 423"/>
                <a:gd name="T79" fmla="*/ 152 h 279"/>
                <a:gd name="T80" fmla="*/ 372 w 423"/>
                <a:gd name="T81" fmla="*/ 211 h 279"/>
                <a:gd name="T82" fmla="*/ 364 w 423"/>
                <a:gd name="T83" fmla="*/ 237 h 279"/>
                <a:gd name="T84" fmla="*/ 347 w 423"/>
                <a:gd name="T85" fmla="*/ 245 h 279"/>
                <a:gd name="T86" fmla="*/ 330 w 423"/>
                <a:gd name="T87" fmla="*/ 228 h 279"/>
                <a:gd name="T88" fmla="*/ 330 w 423"/>
                <a:gd name="T89" fmla="*/ 203 h 279"/>
                <a:gd name="T90" fmla="*/ 339 w 423"/>
                <a:gd name="T91" fmla="*/ 144 h 279"/>
                <a:gd name="T92" fmla="*/ 356 w 423"/>
                <a:gd name="T93" fmla="*/ 11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3" h="279">
                  <a:moveTo>
                    <a:pt x="0" y="34"/>
                  </a:moveTo>
                  <a:lnTo>
                    <a:pt x="85" y="51"/>
                  </a:lnTo>
                  <a:lnTo>
                    <a:pt x="59" y="84"/>
                  </a:lnTo>
                  <a:lnTo>
                    <a:pt x="34" y="118"/>
                  </a:lnTo>
                  <a:lnTo>
                    <a:pt x="8" y="161"/>
                  </a:lnTo>
                  <a:lnTo>
                    <a:pt x="0" y="203"/>
                  </a:lnTo>
                  <a:lnTo>
                    <a:pt x="34" y="211"/>
                  </a:lnTo>
                  <a:lnTo>
                    <a:pt x="42" y="178"/>
                  </a:lnTo>
                  <a:lnTo>
                    <a:pt x="51" y="152"/>
                  </a:lnTo>
                  <a:lnTo>
                    <a:pt x="93" y="93"/>
                  </a:lnTo>
                  <a:lnTo>
                    <a:pt x="110" y="67"/>
                  </a:lnTo>
                  <a:lnTo>
                    <a:pt x="135" y="59"/>
                  </a:lnTo>
                  <a:lnTo>
                    <a:pt x="135" y="25"/>
                  </a:lnTo>
                  <a:lnTo>
                    <a:pt x="8" y="0"/>
                  </a:lnTo>
                  <a:lnTo>
                    <a:pt x="0" y="34"/>
                  </a:lnTo>
                  <a:close/>
                  <a:moveTo>
                    <a:pt x="220" y="42"/>
                  </a:moveTo>
                  <a:lnTo>
                    <a:pt x="195" y="42"/>
                  </a:lnTo>
                  <a:lnTo>
                    <a:pt x="178" y="51"/>
                  </a:lnTo>
                  <a:lnTo>
                    <a:pt x="161" y="67"/>
                  </a:lnTo>
                  <a:lnTo>
                    <a:pt x="152" y="84"/>
                  </a:lnTo>
                  <a:lnTo>
                    <a:pt x="144" y="101"/>
                  </a:lnTo>
                  <a:lnTo>
                    <a:pt x="135" y="127"/>
                  </a:lnTo>
                  <a:lnTo>
                    <a:pt x="135" y="178"/>
                  </a:lnTo>
                  <a:lnTo>
                    <a:pt x="135" y="211"/>
                  </a:lnTo>
                  <a:lnTo>
                    <a:pt x="152" y="228"/>
                  </a:lnTo>
                  <a:lnTo>
                    <a:pt x="178" y="245"/>
                  </a:lnTo>
                  <a:lnTo>
                    <a:pt x="203" y="245"/>
                  </a:lnTo>
                  <a:lnTo>
                    <a:pt x="229" y="228"/>
                  </a:lnTo>
                  <a:lnTo>
                    <a:pt x="237" y="220"/>
                  </a:lnTo>
                  <a:lnTo>
                    <a:pt x="254" y="203"/>
                  </a:lnTo>
                  <a:lnTo>
                    <a:pt x="262" y="178"/>
                  </a:lnTo>
                  <a:lnTo>
                    <a:pt x="262" y="152"/>
                  </a:lnTo>
                  <a:lnTo>
                    <a:pt x="271" y="110"/>
                  </a:lnTo>
                  <a:lnTo>
                    <a:pt x="262" y="67"/>
                  </a:lnTo>
                  <a:lnTo>
                    <a:pt x="245" y="51"/>
                  </a:lnTo>
                  <a:lnTo>
                    <a:pt x="220" y="42"/>
                  </a:lnTo>
                  <a:close/>
                  <a:moveTo>
                    <a:pt x="220" y="76"/>
                  </a:moveTo>
                  <a:lnTo>
                    <a:pt x="229" y="76"/>
                  </a:lnTo>
                  <a:lnTo>
                    <a:pt x="229" y="101"/>
                  </a:lnTo>
                  <a:lnTo>
                    <a:pt x="229" y="118"/>
                  </a:lnTo>
                  <a:lnTo>
                    <a:pt x="229" y="144"/>
                  </a:lnTo>
                  <a:lnTo>
                    <a:pt x="220" y="178"/>
                  </a:lnTo>
                  <a:lnTo>
                    <a:pt x="212" y="194"/>
                  </a:lnTo>
                  <a:lnTo>
                    <a:pt x="203" y="203"/>
                  </a:lnTo>
                  <a:lnTo>
                    <a:pt x="203" y="211"/>
                  </a:lnTo>
                  <a:lnTo>
                    <a:pt x="186" y="211"/>
                  </a:lnTo>
                  <a:lnTo>
                    <a:pt x="178" y="203"/>
                  </a:lnTo>
                  <a:lnTo>
                    <a:pt x="169" y="194"/>
                  </a:lnTo>
                  <a:lnTo>
                    <a:pt x="169" y="186"/>
                  </a:lnTo>
                  <a:lnTo>
                    <a:pt x="169" y="169"/>
                  </a:lnTo>
                  <a:lnTo>
                    <a:pt x="178" y="135"/>
                  </a:lnTo>
                  <a:lnTo>
                    <a:pt x="186" y="110"/>
                  </a:lnTo>
                  <a:lnTo>
                    <a:pt x="195" y="84"/>
                  </a:lnTo>
                  <a:lnTo>
                    <a:pt x="203" y="76"/>
                  </a:lnTo>
                  <a:lnTo>
                    <a:pt x="220" y="76"/>
                  </a:lnTo>
                  <a:close/>
                  <a:moveTo>
                    <a:pt x="381" y="76"/>
                  </a:moveTo>
                  <a:lnTo>
                    <a:pt x="356" y="76"/>
                  </a:lnTo>
                  <a:lnTo>
                    <a:pt x="330" y="84"/>
                  </a:lnTo>
                  <a:lnTo>
                    <a:pt x="322" y="101"/>
                  </a:lnTo>
                  <a:lnTo>
                    <a:pt x="313" y="118"/>
                  </a:lnTo>
                  <a:lnTo>
                    <a:pt x="305" y="135"/>
                  </a:lnTo>
                  <a:lnTo>
                    <a:pt x="296" y="161"/>
                  </a:lnTo>
                  <a:lnTo>
                    <a:pt x="288" y="211"/>
                  </a:lnTo>
                  <a:lnTo>
                    <a:pt x="296" y="245"/>
                  </a:lnTo>
                  <a:lnTo>
                    <a:pt x="313" y="262"/>
                  </a:lnTo>
                  <a:lnTo>
                    <a:pt x="339" y="279"/>
                  </a:lnTo>
                  <a:lnTo>
                    <a:pt x="364" y="279"/>
                  </a:lnTo>
                  <a:lnTo>
                    <a:pt x="389" y="262"/>
                  </a:lnTo>
                  <a:lnTo>
                    <a:pt x="398" y="254"/>
                  </a:lnTo>
                  <a:lnTo>
                    <a:pt x="406" y="237"/>
                  </a:lnTo>
                  <a:lnTo>
                    <a:pt x="415" y="211"/>
                  </a:lnTo>
                  <a:lnTo>
                    <a:pt x="423" y="186"/>
                  </a:lnTo>
                  <a:lnTo>
                    <a:pt x="423" y="144"/>
                  </a:lnTo>
                  <a:lnTo>
                    <a:pt x="423" y="101"/>
                  </a:lnTo>
                  <a:lnTo>
                    <a:pt x="406" y="84"/>
                  </a:lnTo>
                  <a:lnTo>
                    <a:pt x="381" y="76"/>
                  </a:lnTo>
                  <a:close/>
                  <a:moveTo>
                    <a:pt x="372" y="110"/>
                  </a:moveTo>
                  <a:lnTo>
                    <a:pt x="381" y="110"/>
                  </a:lnTo>
                  <a:lnTo>
                    <a:pt x="389" y="135"/>
                  </a:lnTo>
                  <a:lnTo>
                    <a:pt x="389" y="152"/>
                  </a:lnTo>
                  <a:lnTo>
                    <a:pt x="381" y="178"/>
                  </a:lnTo>
                  <a:lnTo>
                    <a:pt x="372" y="211"/>
                  </a:lnTo>
                  <a:lnTo>
                    <a:pt x="372" y="228"/>
                  </a:lnTo>
                  <a:lnTo>
                    <a:pt x="364" y="237"/>
                  </a:lnTo>
                  <a:lnTo>
                    <a:pt x="356" y="245"/>
                  </a:lnTo>
                  <a:lnTo>
                    <a:pt x="347" y="245"/>
                  </a:lnTo>
                  <a:lnTo>
                    <a:pt x="330" y="237"/>
                  </a:lnTo>
                  <a:lnTo>
                    <a:pt x="330" y="228"/>
                  </a:lnTo>
                  <a:lnTo>
                    <a:pt x="330" y="220"/>
                  </a:lnTo>
                  <a:lnTo>
                    <a:pt x="330" y="203"/>
                  </a:lnTo>
                  <a:lnTo>
                    <a:pt x="330" y="169"/>
                  </a:lnTo>
                  <a:lnTo>
                    <a:pt x="339" y="144"/>
                  </a:lnTo>
                  <a:lnTo>
                    <a:pt x="347" y="118"/>
                  </a:lnTo>
                  <a:lnTo>
                    <a:pt x="356" y="110"/>
                  </a:lnTo>
                  <a:lnTo>
                    <a:pt x="372" y="110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7" name="Rectangle 423">
              <a:extLst>
                <a:ext uri="{FF2B5EF4-FFF2-40B4-BE49-F238E27FC236}">
                  <a16:creationId xmlns:a16="http://schemas.microsoft.com/office/drawing/2014/main" id="{14C542F2-87AA-4DF3-91E4-423AEFF52F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3390" y="3052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8" name="Rectangle 424">
              <a:extLst>
                <a:ext uri="{FF2B5EF4-FFF2-40B4-BE49-F238E27FC236}">
                  <a16:creationId xmlns:a16="http://schemas.microsoft.com/office/drawing/2014/main" id="{95807495-08FF-49DB-ACE1-2EA5BC7F90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3417" y="3055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9" name="Rectangle 425">
              <a:extLst>
                <a:ext uri="{FF2B5EF4-FFF2-40B4-BE49-F238E27FC236}">
                  <a16:creationId xmlns:a16="http://schemas.microsoft.com/office/drawing/2014/main" id="{524DC59E-63A8-455A-9EA5-1268E2C0A8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3443" y="3061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0" name="Freeform 426">
              <a:extLst>
                <a:ext uri="{FF2B5EF4-FFF2-40B4-BE49-F238E27FC236}">
                  <a16:creationId xmlns:a16="http://schemas.microsoft.com/office/drawing/2014/main" id="{2F65A789-AD43-4C9D-A39D-885DF6653D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8" y="4374"/>
              <a:ext cx="58" cy="81"/>
            </a:xfrm>
            <a:custGeom>
              <a:avLst/>
              <a:gdLst>
                <a:gd name="T0" fmla="*/ 169 w 338"/>
                <a:gd name="T1" fmla="*/ 93 h 466"/>
                <a:gd name="T2" fmla="*/ 76 w 338"/>
                <a:gd name="T3" fmla="*/ 93 h 466"/>
                <a:gd name="T4" fmla="*/ 0 w 338"/>
                <a:gd name="T5" fmla="*/ 119 h 466"/>
                <a:gd name="T6" fmla="*/ 42 w 338"/>
                <a:gd name="T7" fmla="*/ 136 h 466"/>
                <a:gd name="T8" fmla="*/ 101 w 338"/>
                <a:gd name="T9" fmla="*/ 127 h 466"/>
                <a:gd name="T10" fmla="*/ 169 w 338"/>
                <a:gd name="T11" fmla="*/ 127 h 466"/>
                <a:gd name="T12" fmla="*/ 220 w 338"/>
                <a:gd name="T13" fmla="*/ 119 h 466"/>
                <a:gd name="T14" fmla="*/ 127 w 338"/>
                <a:gd name="T15" fmla="*/ 17 h 466"/>
                <a:gd name="T16" fmla="*/ 84 w 338"/>
                <a:gd name="T17" fmla="*/ 220 h 466"/>
                <a:gd name="T18" fmla="*/ 67 w 338"/>
                <a:gd name="T19" fmla="*/ 271 h 466"/>
                <a:gd name="T20" fmla="*/ 101 w 338"/>
                <a:gd name="T21" fmla="*/ 314 h 466"/>
                <a:gd name="T22" fmla="*/ 152 w 338"/>
                <a:gd name="T23" fmla="*/ 330 h 466"/>
                <a:gd name="T24" fmla="*/ 194 w 338"/>
                <a:gd name="T25" fmla="*/ 305 h 466"/>
                <a:gd name="T26" fmla="*/ 211 w 338"/>
                <a:gd name="T27" fmla="*/ 263 h 466"/>
                <a:gd name="T28" fmla="*/ 186 w 338"/>
                <a:gd name="T29" fmla="*/ 220 h 466"/>
                <a:gd name="T30" fmla="*/ 254 w 338"/>
                <a:gd name="T31" fmla="*/ 271 h 466"/>
                <a:gd name="T32" fmla="*/ 237 w 338"/>
                <a:gd name="T33" fmla="*/ 170 h 466"/>
                <a:gd name="T34" fmla="*/ 144 w 338"/>
                <a:gd name="T35" fmla="*/ 220 h 466"/>
                <a:gd name="T36" fmla="*/ 169 w 338"/>
                <a:gd name="T37" fmla="*/ 246 h 466"/>
                <a:gd name="T38" fmla="*/ 178 w 338"/>
                <a:gd name="T39" fmla="*/ 271 h 466"/>
                <a:gd name="T40" fmla="*/ 152 w 338"/>
                <a:gd name="T41" fmla="*/ 288 h 466"/>
                <a:gd name="T42" fmla="*/ 127 w 338"/>
                <a:gd name="T43" fmla="*/ 297 h 466"/>
                <a:gd name="T44" fmla="*/ 110 w 338"/>
                <a:gd name="T45" fmla="*/ 280 h 466"/>
                <a:gd name="T46" fmla="*/ 118 w 338"/>
                <a:gd name="T47" fmla="*/ 237 h 466"/>
                <a:gd name="T48" fmla="*/ 330 w 338"/>
                <a:gd name="T49" fmla="*/ 347 h 466"/>
                <a:gd name="T50" fmla="*/ 296 w 338"/>
                <a:gd name="T51" fmla="*/ 314 h 466"/>
                <a:gd name="T52" fmla="*/ 211 w 338"/>
                <a:gd name="T53" fmla="*/ 330 h 466"/>
                <a:gd name="T54" fmla="*/ 169 w 338"/>
                <a:gd name="T55" fmla="*/ 356 h 466"/>
                <a:gd name="T56" fmla="*/ 152 w 338"/>
                <a:gd name="T57" fmla="*/ 381 h 466"/>
                <a:gd name="T58" fmla="*/ 152 w 338"/>
                <a:gd name="T59" fmla="*/ 432 h 466"/>
                <a:gd name="T60" fmla="*/ 186 w 338"/>
                <a:gd name="T61" fmla="*/ 466 h 466"/>
                <a:gd name="T62" fmla="*/ 271 w 338"/>
                <a:gd name="T63" fmla="*/ 449 h 466"/>
                <a:gd name="T64" fmla="*/ 313 w 338"/>
                <a:gd name="T65" fmla="*/ 424 h 466"/>
                <a:gd name="T66" fmla="*/ 330 w 338"/>
                <a:gd name="T67" fmla="*/ 390 h 466"/>
                <a:gd name="T68" fmla="*/ 330 w 338"/>
                <a:gd name="T69" fmla="*/ 347 h 466"/>
                <a:gd name="T70" fmla="*/ 305 w 338"/>
                <a:gd name="T71" fmla="*/ 373 h 466"/>
                <a:gd name="T72" fmla="*/ 296 w 338"/>
                <a:gd name="T73" fmla="*/ 390 h 466"/>
                <a:gd name="T74" fmla="*/ 254 w 338"/>
                <a:gd name="T75" fmla="*/ 415 h 466"/>
                <a:gd name="T76" fmla="*/ 203 w 338"/>
                <a:gd name="T77" fmla="*/ 432 h 466"/>
                <a:gd name="T78" fmla="*/ 178 w 338"/>
                <a:gd name="T79" fmla="*/ 424 h 466"/>
                <a:gd name="T80" fmla="*/ 178 w 338"/>
                <a:gd name="T81" fmla="*/ 398 h 466"/>
                <a:gd name="T82" fmla="*/ 203 w 338"/>
                <a:gd name="T83" fmla="*/ 381 h 466"/>
                <a:gd name="T84" fmla="*/ 254 w 338"/>
                <a:gd name="T85" fmla="*/ 356 h 466"/>
                <a:gd name="T86" fmla="*/ 296 w 338"/>
                <a:gd name="T87" fmla="*/ 34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8" h="466">
                  <a:moveTo>
                    <a:pt x="127" y="17"/>
                  </a:moveTo>
                  <a:lnTo>
                    <a:pt x="169" y="93"/>
                  </a:lnTo>
                  <a:lnTo>
                    <a:pt x="127" y="93"/>
                  </a:lnTo>
                  <a:lnTo>
                    <a:pt x="76" y="93"/>
                  </a:lnTo>
                  <a:lnTo>
                    <a:pt x="34" y="102"/>
                  </a:lnTo>
                  <a:lnTo>
                    <a:pt x="0" y="119"/>
                  </a:lnTo>
                  <a:lnTo>
                    <a:pt x="8" y="144"/>
                  </a:lnTo>
                  <a:lnTo>
                    <a:pt x="42" y="136"/>
                  </a:lnTo>
                  <a:lnTo>
                    <a:pt x="67" y="127"/>
                  </a:lnTo>
                  <a:lnTo>
                    <a:pt x="101" y="127"/>
                  </a:lnTo>
                  <a:lnTo>
                    <a:pt x="135" y="127"/>
                  </a:lnTo>
                  <a:lnTo>
                    <a:pt x="169" y="127"/>
                  </a:lnTo>
                  <a:lnTo>
                    <a:pt x="194" y="136"/>
                  </a:lnTo>
                  <a:lnTo>
                    <a:pt x="220" y="119"/>
                  </a:lnTo>
                  <a:lnTo>
                    <a:pt x="161" y="0"/>
                  </a:lnTo>
                  <a:lnTo>
                    <a:pt x="127" y="17"/>
                  </a:lnTo>
                  <a:close/>
                  <a:moveTo>
                    <a:pt x="101" y="212"/>
                  </a:moveTo>
                  <a:lnTo>
                    <a:pt x="84" y="220"/>
                  </a:lnTo>
                  <a:lnTo>
                    <a:pt x="67" y="246"/>
                  </a:lnTo>
                  <a:lnTo>
                    <a:pt x="67" y="271"/>
                  </a:lnTo>
                  <a:lnTo>
                    <a:pt x="76" y="288"/>
                  </a:lnTo>
                  <a:lnTo>
                    <a:pt x="101" y="314"/>
                  </a:lnTo>
                  <a:lnTo>
                    <a:pt x="127" y="330"/>
                  </a:lnTo>
                  <a:lnTo>
                    <a:pt x="152" y="330"/>
                  </a:lnTo>
                  <a:lnTo>
                    <a:pt x="169" y="322"/>
                  </a:lnTo>
                  <a:lnTo>
                    <a:pt x="194" y="305"/>
                  </a:lnTo>
                  <a:lnTo>
                    <a:pt x="203" y="288"/>
                  </a:lnTo>
                  <a:lnTo>
                    <a:pt x="211" y="263"/>
                  </a:lnTo>
                  <a:lnTo>
                    <a:pt x="203" y="237"/>
                  </a:lnTo>
                  <a:lnTo>
                    <a:pt x="186" y="220"/>
                  </a:lnTo>
                  <a:lnTo>
                    <a:pt x="220" y="204"/>
                  </a:lnTo>
                  <a:lnTo>
                    <a:pt x="254" y="271"/>
                  </a:lnTo>
                  <a:lnTo>
                    <a:pt x="288" y="254"/>
                  </a:lnTo>
                  <a:lnTo>
                    <a:pt x="237" y="170"/>
                  </a:lnTo>
                  <a:lnTo>
                    <a:pt x="135" y="195"/>
                  </a:lnTo>
                  <a:lnTo>
                    <a:pt x="144" y="220"/>
                  </a:lnTo>
                  <a:lnTo>
                    <a:pt x="161" y="229"/>
                  </a:lnTo>
                  <a:lnTo>
                    <a:pt x="169" y="246"/>
                  </a:lnTo>
                  <a:lnTo>
                    <a:pt x="178" y="254"/>
                  </a:lnTo>
                  <a:lnTo>
                    <a:pt x="178" y="271"/>
                  </a:lnTo>
                  <a:lnTo>
                    <a:pt x="169" y="280"/>
                  </a:lnTo>
                  <a:lnTo>
                    <a:pt x="152" y="288"/>
                  </a:lnTo>
                  <a:lnTo>
                    <a:pt x="135" y="297"/>
                  </a:lnTo>
                  <a:lnTo>
                    <a:pt x="127" y="297"/>
                  </a:lnTo>
                  <a:lnTo>
                    <a:pt x="110" y="288"/>
                  </a:lnTo>
                  <a:lnTo>
                    <a:pt x="110" y="280"/>
                  </a:lnTo>
                  <a:lnTo>
                    <a:pt x="101" y="263"/>
                  </a:lnTo>
                  <a:lnTo>
                    <a:pt x="118" y="237"/>
                  </a:lnTo>
                  <a:lnTo>
                    <a:pt x="101" y="212"/>
                  </a:lnTo>
                  <a:close/>
                  <a:moveTo>
                    <a:pt x="330" y="347"/>
                  </a:moveTo>
                  <a:lnTo>
                    <a:pt x="313" y="322"/>
                  </a:lnTo>
                  <a:lnTo>
                    <a:pt x="296" y="314"/>
                  </a:lnTo>
                  <a:lnTo>
                    <a:pt x="254" y="314"/>
                  </a:lnTo>
                  <a:lnTo>
                    <a:pt x="211" y="330"/>
                  </a:lnTo>
                  <a:lnTo>
                    <a:pt x="186" y="347"/>
                  </a:lnTo>
                  <a:lnTo>
                    <a:pt x="169" y="356"/>
                  </a:lnTo>
                  <a:lnTo>
                    <a:pt x="161" y="373"/>
                  </a:lnTo>
                  <a:lnTo>
                    <a:pt x="152" y="381"/>
                  </a:lnTo>
                  <a:lnTo>
                    <a:pt x="144" y="407"/>
                  </a:lnTo>
                  <a:lnTo>
                    <a:pt x="152" y="432"/>
                  </a:lnTo>
                  <a:lnTo>
                    <a:pt x="169" y="457"/>
                  </a:lnTo>
                  <a:lnTo>
                    <a:pt x="186" y="466"/>
                  </a:lnTo>
                  <a:lnTo>
                    <a:pt x="220" y="466"/>
                  </a:lnTo>
                  <a:lnTo>
                    <a:pt x="271" y="449"/>
                  </a:lnTo>
                  <a:lnTo>
                    <a:pt x="296" y="432"/>
                  </a:lnTo>
                  <a:lnTo>
                    <a:pt x="313" y="424"/>
                  </a:lnTo>
                  <a:lnTo>
                    <a:pt x="321" y="407"/>
                  </a:lnTo>
                  <a:lnTo>
                    <a:pt x="330" y="390"/>
                  </a:lnTo>
                  <a:lnTo>
                    <a:pt x="338" y="373"/>
                  </a:lnTo>
                  <a:lnTo>
                    <a:pt x="330" y="347"/>
                  </a:lnTo>
                  <a:close/>
                  <a:moveTo>
                    <a:pt x="305" y="356"/>
                  </a:moveTo>
                  <a:lnTo>
                    <a:pt x="305" y="373"/>
                  </a:lnTo>
                  <a:lnTo>
                    <a:pt x="305" y="381"/>
                  </a:lnTo>
                  <a:lnTo>
                    <a:pt x="296" y="390"/>
                  </a:lnTo>
                  <a:lnTo>
                    <a:pt x="279" y="398"/>
                  </a:lnTo>
                  <a:lnTo>
                    <a:pt x="254" y="415"/>
                  </a:lnTo>
                  <a:lnTo>
                    <a:pt x="220" y="424"/>
                  </a:lnTo>
                  <a:lnTo>
                    <a:pt x="203" y="432"/>
                  </a:lnTo>
                  <a:lnTo>
                    <a:pt x="186" y="432"/>
                  </a:lnTo>
                  <a:lnTo>
                    <a:pt x="178" y="424"/>
                  </a:lnTo>
                  <a:lnTo>
                    <a:pt x="178" y="407"/>
                  </a:lnTo>
                  <a:lnTo>
                    <a:pt x="178" y="398"/>
                  </a:lnTo>
                  <a:lnTo>
                    <a:pt x="186" y="390"/>
                  </a:lnTo>
                  <a:lnTo>
                    <a:pt x="203" y="381"/>
                  </a:lnTo>
                  <a:lnTo>
                    <a:pt x="228" y="364"/>
                  </a:lnTo>
                  <a:lnTo>
                    <a:pt x="254" y="356"/>
                  </a:lnTo>
                  <a:lnTo>
                    <a:pt x="279" y="347"/>
                  </a:lnTo>
                  <a:lnTo>
                    <a:pt x="296" y="347"/>
                  </a:lnTo>
                  <a:lnTo>
                    <a:pt x="305" y="356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1" name="Rectangle 427">
              <a:extLst>
                <a:ext uri="{FF2B5EF4-FFF2-40B4-BE49-F238E27FC236}">
                  <a16:creationId xmlns:a16="http://schemas.microsoft.com/office/drawing/2014/main" id="{F18876DF-4994-4F4C-BD78-53A6F238D9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40000">
              <a:off x="3077" y="4366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2" name="Rectangle 428">
              <a:extLst>
                <a:ext uri="{FF2B5EF4-FFF2-40B4-BE49-F238E27FC236}">
                  <a16:creationId xmlns:a16="http://schemas.microsoft.com/office/drawing/2014/main" id="{480670A4-8259-4E31-910F-FA9674ABD0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40000">
              <a:off x="3090" y="4389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3" name="Rectangle 429">
              <a:extLst>
                <a:ext uri="{FF2B5EF4-FFF2-40B4-BE49-F238E27FC236}">
                  <a16:creationId xmlns:a16="http://schemas.microsoft.com/office/drawing/2014/main" id="{8088B9FA-139D-4EB7-8618-FB2A7CC2F0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40000">
              <a:off x="3100" y="4414"/>
              <a:ext cx="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4" name="Rectangle 430">
              <a:extLst>
                <a:ext uri="{FF2B5EF4-FFF2-40B4-BE49-F238E27FC236}">
                  <a16:creationId xmlns:a16="http://schemas.microsoft.com/office/drawing/2014/main" id="{6BD7AEB0-4642-4D32-A26D-43A4E4A33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" y="10"/>
              <a:ext cx="3453" cy="451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AC7973B3-1379-4321-9273-CD7E9FD912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695" y="5715"/>
            <a:ext cx="5513388" cy="7199313"/>
            <a:chOff x="66" y="26"/>
            <a:chExt cx="3473" cy="4535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416AAED1-1768-4010-A70A-B2DB21FD3E0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6" y="26"/>
              <a:ext cx="3473" cy="4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104DD63-5EC9-41D8-AED6-379175322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" y="36"/>
              <a:ext cx="1299" cy="2098"/>
            </a:xfrm>
            <a:custGeom>
              <a:avLst/>
              <a:gdLst>
                <a:gd name="T0" fmla="*/ 0 w 7467"/>
                <a:gd name="T1" fmla="*/ 12054 h 12054"/>
                <a:gd name="T2" fmla="*/ 508 w 7467"/>
                <a:gd name="T3" fmla="*/ 11724 h 12054"/>
                <a:gd name="T4" fmla="*/ 821 w 7467"/>
                <a:gd name="T5" fmla="*/ 11149 h 12054"/>
                <a:gd name="T6" fmla="*/ 1143 w 7467"/>
                <a:gd name="T7" fmla="*/ 10234 h 12054"/>
                <a:gd name="T8" fmla="*/ 1778 w 7467"/>
                <a:gd name="T9" fmla="*/ 9828 h 12054"/>
                <a:gd name="T10" fmla="*/ 2658 w 7467"/>
                <a:gd name="T11" fmla="*/ 9371 h 12054"/>
                <a:gd name="T12" fmla="*/ 2938 w 7467"/>
                <a:gd name="T13" fmla="*/ 9015 h 12054"/>
                <a:gd name="T14" fmla="*/ 3039 w 7467"/>
                <a:gd name="T15" fmla="*/ 8355 h 12054"/>
                <a:gd name="T16" fmla="*/ 3497 w 7467"/>
                <a:gd name="T17" fmla="*/ 7475 h 12054"/>
                <a:gd name="T18" fmla="*/ 4733 w 7467"/>
                <a:gd name="T19" fmla="*/ 6501 h 12054"/>
                <a:gd name="T20" fmla="*/ 6172 w 7467"/>
                <a:gd name="T21" fmla="*/ 5282 h 12054"/>
                <a:gd name="T22" fmla="*/ 6688 w 7467"/>
                <a:gd name="T23" fmla="*/ 4283 h 12054"/>
                <a:gd name="T24" fmla="*/ 7264 w 7467"/>
                <a:gd name="T25" fmla="*/ 3208 h 12054"/>
                <a:gd name="T26" fmla="*/ 7365 w 7467"/>
                <a:gd name="T27" fmla="*/ 2751 h 12054"/>
                <a:gd name="T28" fmla="*/ 7425 w 7467"/>
                <a:gd name="T29" fmla="*/ 1295 h 12054"/>
                <a:gd name="T30" fmla="*/ 7467 w 7467"/>
                <a:gd name="T31" fmla="*/ 576 h 12054"/>
                <a:gd name="T32" fmla="*/ 7450 w 7467"/>
                <a:gd name="T33" fmla="*/ 0 h 1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67" h="12054">
                  <a:moveTo>
                    <a:pt x="0" y="12054"/>
                  </a:moveTo>
                  <a:lnTo>
                    <a:pt x="508" y="11724"/>
                  </a:lnTo>
                  <a:lnTo>
                    <a:pt x="821" y="11149"/>
                  </a:lnTo>
                  <a:lnTo>
                    <a:pt x="1143" y="10234"/>
                  </a:lnTo>
                  <a:lnTo>
                    <a:pt x="1778" y="9828"/>
                  </a:lnTo>
                  <a:lnTo>
                    <a:pt x="2658" y="9371"/>
                  </a:lnTo>
                  <a:lnTo>
                    <a:pt x="2938" y="9015"/>
                  </a:lnTo>
                  <a:lnTo>
                    <a:pt x="3039" y="8355"/>
                  </a:lnTo>
                  <a:lnTo>
                    <a:pt x="3497" y="7475"/>
                  </a:lnTo>
                  <a:lnTo>
                    <a:pt x="4733" y="6501"/>
                  </a:lnTo>
                  <a:lnTo>
                    <a:pt x="6172" y="5282"/>
                  </a:lnTo>
                  <a:lnTo>
                    <a:pt x="6688" y="4283"/>
                  </a:lnTo>
                  <a:lnTo>
                    <a:pt x="7264" y="3208"/>
                  </a:lnTo>
                  <a:lnTo>
                    <a:pt x="7365" y="2751"/>
                  </a:lnTo>
                  <a:lnTo>
                    <a:pt x="7425" y="1295"/>
                  </a:lnTo>
                  <a:lnTo>
                    <a:pt x="7467" y="576"/>
                  </a:lnTo>
                  <a:lnTo>
                    <a:pt x="745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7F80FDE2-30C0-48A1-8675-0F2EDA25B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" y="36"/>
              <a:ext cx="1461" cy="2268"/>
            </a:xfrm>
            <a:custGeom>
              <a:avLst/>
              <a:gdLst>
                <a:gd name="T0" fmla="*/ 0 w 8398"/>
                <a:gd name="T1" fmla="*/ 13028 h 13028"/>
                <a:gd name="T2" fmla="*/ 246 w 8398"/>
                <a:gd name="T3" fmla="*/ 12850 h 13028"/>
                <a:gd name="T4" fmla="*/ 1245 w 8398"/>
                <a:gd name="T5" fmla="*/ 12114 h 13028"/>
                <a:gd name="T6" fmla="*/ 1626 w 8398"/>
                <a:gd name="T7" fmla="*/ 11360 h 13028"/>
                <a:gd name="T8" fmla="*/ 1981 w 8398"/>
                <a:gd name="T9" fmla="*/ 10539 h 13028"/>
                <a:gd name="T10" fmla="*/ 3327 w 8398"/>
                <a:gd name="T11" fmla="*/ 9828 h 13028"/>
                <a:gd name="T12" fmla="*/ 3657 w 8398"/>
                <a:gd name="T13" fmla="*/ 9286 h 13028"/>
                <a:gd name="T14" fmla="*/ 3818 w 8398"/>
                <a:gd name="T15" fmla="*/ 8203 h 13028"/>
                <a:gd name="T16" fmla="*/ 4199 w 8398"/>
                <a:gd name="T17" fmla="*/ 7729 h 13028"/>
                <a:gd name="T18" fmla="*/ 5080 w 8398"/>
                <a:gd name="T19" fmla="*/ 7128 h 13028"/>
                <a:gd name="T20" fmla="*/ 5859 w 8398"/>
                <a:gd name="T21" fmla="*/ 6501 h 13028"/>
                <a:gd name="T22" fmla="*/ 7069 w 8398"/>
                <a:gd name="T23" fmla="*/ 5248 h 13028"/>
                <a:gd name="T24" fmla="*/ 7746 w 8398"/>
                <a:gd name="T25" fmla="*/ 3725 h 13028"/>
                <a:gd name="T26" fmla="*/ 8178 w 8398"/>
                <a:gd name="T27" fmla="*/ 1642 h 13028"/>
                <a:gd name="T28" fmla="*/ 8297 w 8398"/>
                <a:gd name="T29" fmla="*/ 508 h 13028"/>
                <a:gd name="T30" fmla="*/ 8398 w 8398"/>
                <a:gd name="T31" fmla="*/ 0 h 1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98" h="13028">
                  <a:moveTo>
                    <a:pt x="0" y="13028"/>
                  </a:moveTo>
                  <a:lnTo>
                    <a:pt x="246" y="12850"/>
                  </a:lnTo>
                  <a:lnTo>
                    <a:pt x="1245" y="12114"/>
                  </a:lnTo>
                  <a:lnTo>
                    <a:pt x="1626" y="11360"/>
                  </a:lnTo>
                  <a:lnTo>
                    <a:pt x="1981" y="10539"/>
                  </a:lnTo>
                  <a:lnTo>
                    <a:pt x="3327" y="9828"/>
                  </a:lnTo>
                  <a:lnTo>
                    <a:pt x="3657" y="9286"/>
                  </a:lnTo>
                  <a:lnTo>
                    <a:pt x="3818" y="8203"/>
                  </a:lnTo>
                  <a:lnTo>
                    <a:pt x="4199" y="7729"/>
                  </a:lnTo>
                  <a:lnTo>
                    <a:pt x="5080" y="7128"/>
                  </a:lnTo>
                  <a:lnTo>
                    <a:pt x="5859" y="6501"/>
                  </a:lnTo>
                  <a:lnTo>
                    <a:pt x="7069" y="5248"/>
                  </a:lnTo>
                  <a:lnTo>
                    <a:pt x="7746" y="3725"/>
                  </a:lnTo>
                  <a:lnTo>
                    <a:pt x="8178" y="1642"/>
                  </a:lnTo>
                  <a:lnTo>
                    <a:pt x="8297" y="508"/>
                  </a:lnTo>
                  <a:lnTo>
                    <a:pt x="8398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06AD84A-782E-44AE-8F85-04DB20EFE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" y="36"/>
              <a:ext cx="1399" cy="1095"/>
            </a:xfrm>
            <a:custGeom>
              <a:avLst/>
              <a:gdLst>
                <a:gd name="T0" fmla="*/ 0 w 8042"/>
                <a:gd name="T1" fmla="*/ 0 h 6290"/>
                <a:gd name="T2" fmla="*/ 347 w 8042"/>
                <a:gd name="T3" fmla="*/ 1922 h 6290"/>
                <a:gd name="T4" fmla="*/ 584 w 8042"/>
                <a:gd name="T5" fmla="*/ 2777 h 6290"/>
                <a:gd name="T6" fmla="*/ 948 w 8042"/>
                <a:gd name="T7" fmla="*/ 3251 h 6290"/>
                <a:gd name="T8" fmla="*/ 1354 w 8042"/>
                <a:gd name="T9" fmla="*/ 3564 h 6290"/>
                <a:gd name="T10" fmla="*/ 1947 w 8042"/>
                <a:gd name="T11" fmla="*/ 4055 h 6290"/>
                <a:gd name="T12" fmla="*/ 2353 w 8042"/>
                <a:gd name="T13" fmla="*/ 4707 h 6290"/>
                <a:gd name="T14" fmla="*/ 2556 w 8042"/>
                <a:gd name="T15" fmla="*/ 5384 h 6290"/>
                <a:gd name="T16" fmla="*/ 2836 w 8042"/>
                <a:gd name="T17" fmla="*/ 5960 h 6290"/>
                <a:gd name="T18" fmla="*/ 3166 w 8042"/>
                <a:gd name="T19" fmla="*/ 6290 h 6290"/>
                <a:gd name="T20" fmla="*/ 3767 w 8042"/>
                <a:gd name="T21" fmla="*/ 6290 h 6290"/>
                <a:gd name="T22" fmla="*/ 5299 w 8042"/>
                <a:gd name="T23" fmla="*/ 5993 h 6290"/>
                <a:gd name="T24" fmla="*/ 7416 w 8042"/>
                <a:gd name="T25" fmla="*/ 5316 h 6290"/>
                <a:gd name="T26" fmla="*/ 8042 w 8042"/>
                <a:gd name="T27" fmla="*/ 5130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42" h="6290">
                  <a:moveTo>
                    <a:pt x="0" y="0"/>
                  </a:moveTo>
                  <a:lnTo>
                    <a:pt x="347" y="1922"/>
                  </a:lnTo>
                  <a:lnTo>
                    <a:pt x="584" y="2777"/>
                  </a:lnTo>
                  <a:lnTo>
                    <a:pt x="948" y="3251"/>
                  </a:lnTo>
                  <a:lnTo>
                    <a:pt x="1354" y="3564"/>
                  </a:lnTo>
                  <a:lnTo>
                    <a:pt x="1947" y="4055"/>
                  </a:lnTo>
                  <a:lnTo>
                    <a:pt x="2353" y="4707"/>
                  </a:lnTo>
                  <a:lnTo>
                    <a:pt x="2556" y="5384"/>
                  </a:lnTo>
                  <a:lnTo>
                    <a:pt x="2836" y="5960"/>
                  </a:lnTo>
                  <a:lnTo>
                    <a:pt x="3166" y="6290"/>
                  </a:lnTo>
                  <a:lnTo>
                    <a:pt x="3767" y="6290"/>
                  </a:lnTo>
                  <a:lnTo>
                    <a:pt x="5299" y="5993"/>
                  </a:lnTo>
                  <a:lnTo>
                    <a:pt x="7416" y="5316"/>
                  </a:lnTo>
                  <a:lnTo>
                    <a:pt x="8042" y="513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7AA4A718-C6AF-44B6-9736-09F4135F1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36"/>
              <a:ext cx="1274" cy="940"/>
            </a:xfrm>
            <a:custGeom>
              <a:avLst/>
              <a:gdLst>
                <a:gd name="T0" fmla="*/ 7323 w 7323"/>
                <a:gd name="T1" fmla="*/ 4258 h 5401"/>
                <a:gd name="T2" fmla="*/ 7239 w 7323"/>
                <a:gd name="T3" fmla="*/ 4326 h 5401"/>
                <a:gd name="T4" fmla="*/ 5884 w 7323"/>
                <a:gd name="T5" fmla="*/ 4918 h 5401"/>
                <a:gd name="T6" fmla="*/ 4081 w 7323"/>
                <a:gd name="T7" fmla="*/ 5401 h 5401"/>
                <a:gd name="T8" fmla="*/ 2896 w 7323"/>
                <a:gd name="T9" fmla="*/ 5223 h 5401"/>
                <a:gd name="T10" fmla="*/ 2074 w 7323"/>
                <a:gd name="T11" fmla="*/ 4207 h 5401"/>
                <a:gd name="T12" fmla="*/ 1329 w 7323"/>
                <a:gd name="T13" fmla="*/ 3318 h 5401"/>
                <a:gd name="T14" fmla="*/ 788 w 7323"/>
                <a:gd name="T15" fmla="*/ 2929 h 5401"/>
                <a:gd name="T16" fmla="*/ 407 w 7323"/>
                <a:gd name="T17" fmla="*/ 2455 h 5401"/>
                <a:gd name="T18" fmla="*/ 195 w 7323"/>
                <a:gd name="T19" fmla="*/ 1955 h 5401"/>
                <a:gd name="T20" fmla="*/ 0 w 7323"/>
                <a:gd name="T21" fmla="*/ 1007 h 5401"/>
                <a:gd name="T22" fmla="*/ 51 w 7323"/>
                <a:gd name="T23" fmla="*/ 415 h 5401"/>
                <a:gd name="T24" fmla="*/ 76 w 7323"/>
                <a:gd name="T25" fmla="*/ 0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23" h="5401">
                  <a:moveTo>
                    <a:pt x="7323" y="4258"/>
                  </a:moveTo>
                  <a:lnTo>
                    <a:pt x="7239" y="4326"/>
                  </a:lnTo>
                  <a:lnTo>
                    <a:pt x="5884" y="4918"/>
                  </a:lnTo>
                  <a:lnTo>
                    <a:pt x="4081" y="5401"/>
                  </a:lnTo>
                  <a:lnTo>
                    <a:pt x="2896" y="5223"/>
                  </a:lnTo>
                  <a:lnTo>
                    <a:pt x="2074" y="4207"/>
                  </a:lnTo>
                  <a:lnTo>
                    <a:pt x="1329" y="3318"/>
                  </a:lnTo>
                  <a:lnTo>
                    <a:pt x="788" y="2929"/>
                  </a:lnTo>
                  <a:lnTo>
                    <a:pt x="407" y="2455"/>
                  </a:lnTo>
                  <a:lnTo>
                    <a:pt x="195" y="1955"/>
                  </a:lnTo>
                  <a:lnTo>
                    <a:pt x="0" y="1007"/>
                  </a:lnTo>
                  <a:lnTo>
                    <a:pt x="51" y="415"/>
                  </a:lnTo>
                  <a:lnTo>
                    <a:pt x="76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6A413F32-D9C4-42CA-A207-DB43E193C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7" y="3098"/>
              <a:ext cx="1192" cy="1453"/>
            </a:xfrm>
            <a:custGeom>
              <a:avLst/>
              <a:gdLst>
                <a:gd name="T0" fmla="*/ 153 w 6849"/>
                <a:gd name="T1" fmla="*/ 8346 h 8346"/>
                <a:gd name="T2" fmla="*/ 0 w 6849"/>
                <a:gd name="T3" fmla="*/ 7957 h 8346"/>
                <a:gd name="T4" fmla="*/ 17 w 6849"/>
                <a:gd name="T5" fmla="*/ 7449 h 8346"/>
                <a:gd name="T6" fmla="*/ 263 w 6849"/>
                <a:gd name="T7" fmla="*/ 7246 h 8346"/>
                <a:gd name="T8" fmla="*/ 915 w 6849"/>
                <a:gd name="T9" fmla="*/ 7051 h 8346"/>
                <a:gd name="T10" fmla="*/ 1668 w 6849"/>
                <a:gd name="T11" fmla="*/ 6865 h 8346"/>
                <a:gd name="T12" fmla="*/ 1981 w 6849"/>
                <a:gd name="T13" fmla="*/ 6586 h 8346"/>
                <a:gd name="T14" fmla="*/ 2015 w 6849"/>
                <a:gd name="T15" fmla="*/ 6281 h 8346"/>
                <a:gd name="T16" fmla="*/ 1948 w 6849"/>
                <a:gd name="T17" fmla="*/ 5951 h 8346"/>
                <a:gd name="T18" fmla="*/ 1778 w 6849"/>
                <a:gd name="T19" fmla="*/ 5392 h 8346"/>
                <a:gd name="T20" fmla="*/ 1753 w 6849"/>
                <a:gd name="T21" fmla="*/ 4892 h 8346"/>
                <a:gd name="T22" fmla="*/ 2125 w 6849"/>
                <a:gd name="T23" fmla="*/ 4698 h 8346"/>
                <a:gd name="T24" fmla="*/ 3023 w 6849"/>
                <a:gd name="T25" fmla="*/ 4545 h 8346"/>
                <a:gd name="T26" fmla="*/ 3742 w 6849"/>
                <a:gd name="T27" fmla="*/ 4249 h 8346"/>
                <a:gd name="T28" fmla="*/ 3979 w 6849"/>
                <a:gd name="T29" fmla="*/ 3665 h 8346"/>
                <a:gd name="T30" fmla="*/ 3937 w 6849"/>
                <a:gd name="T31" fmla="*/ 2793 h 8346"/>
                <a:gd name="T32" fmla="*/ 3836 w 6849"/>
                <a:gd name="T33" fmla="*/ 1430 h 8346"/>
                <a:gd name="T34" fmla="*/ 3920 w 6849"/>
                <a:gd name="T35" fmla="*/ 753 h 8346"/>
                <a:gd name="T36" fmla="*/ 4276 w 6849"/>
                <a:gd name="T37" fmla="*/ 220 h 8346"/>
                <a:gd name="T38" fmla="*/ 4970 w 6849"/>
                <a:gd name="T39" fmla="*/ 0 h 8346"/>
                <a:gd name="T40" fmla="*/ 5910 w 6849"/>
                <a:gd name="T41" fmla="*/ 50 h 8346"/>
                <a:gd name="T42" fmla="*/ 6536 w 6849"/>
                <a:gd name="T43" fmla="*/ 203 h 8346"/>
                <a:gd name="T44" fmla="*/ 6849 w 6849"/>
                <a:gd name="T45" fmla="*/ 228 h 8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49" h="8346">
                  <a:moveTo>
                    <a:pt x="153" y="8346"/>
                  </a:moveTo>
                  <a:lnTo>
                    <a:pt x="0" y="7957"/>
                  </a:lnTo>
                  <a:lnTo>
                    <a:pt x="17" y="7449"/>
                  </a:lnTo>
                  <a:lnTo>
                    <a:pt x="263" y="7246"/>
                  </a:lnTo>
                  <a:lnTo>
                    <a:pt x="915" y="7051"/>
                  </a:lnTo>
                  <a:lnTo>
                    <a:pt x="1668" y="6865"/>
                  </a:lnTo>
                  <a:lnTo>
                    <a:pt x="1981" y="6586"/>
                  </a:lnTo>
                  <a:lnTo>
                    <a:pt x="2015" y="6281"/>
                  </a:lnTo>
                  <a:lnTo>
                    <a:pt x="1948" y="5951"/>
                  </a:lnTo>
                  <a:lnTo>
                    <a:pt x="1778" y="5392"/>
                  </a:lnTo>
                  <a:lnTo>
                    <a:pt x="1753" y="4892"/>
                  </a:lnTo>
                  <a:lnTo>
                    <a:pt x="2125" y="4698"/>
                  </a:lnTo>
                  <a:lnTo>
                    <a:pt x="3023" y="4545"/>
                  </a:lnTo>
                  <a:lnTo>
                    <a:pt x="3742" y="4249"/>
                  </a:lnTo>
                  <a:lnTo>
                    <a:pt x="3979" y="3665"/>
                  </a:lnTo>
                  <a:lnTo>
                    <a:pt x="3937" y="2793"/>
                  </a:lnTo>
                  <a:lnTo>
                    <a:pt x="3836" y="1430"/>
                  </a:lnTo>
                  <a:lnTo>
                    <a:pt x="3920" y="753"/>
                  </a:lnTo>
                  <a:lnTo>
                    <a:pt x="4276" y="220"/>
                  </a:lnTo>
                  <a:lnTo>
                    <a:pt x="4970" y="0"/>
                  </a:lnTo>
                  <a:lnTo>
                    <a:pt x="5910" y="50"/>
                  </a:lnTo>
                  <a:lnTo>
                    <a:pt x="6536" y="203"/>
                  </a:lnTo>
                  <a:lnTo>
                    <a:pt x="6849" y="228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F003F5DF-77BD-4494-B765-FB7D4127C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2975"/>
              <a:ext cx="1345" cy="1576"/>
            </a:xfrm>
            <a:custGeom>
              <a:avLst/>
              <a:gdLst>
                <a:gd name="T0" fmla="*/ 7729 w 7729"/>
                <a:gd name="T1" fmla="*/ 127 h 9057"/>
                <a:gd name="T2" fmla="*/ 6874 w 7729"/>
                <a:gd name="T3" fmla="*/ 0 h 9057"/>
                <a:gd name="T4" fmla="*/ 5731 w 7729"/>
                <a:gd name="T5" fmla="*/ 59 h 9057"/>
                <a:gd name="T6" fmla="*/ 4851 w 7729"/>
                <a:gd name="T7" fmla="*/ 355 h 9057"/>
                <a:gd name="T8" fmla="*/ 4504 w 7729"/>
                <a:gd name="T9" fmla="*/ 592 h 9057"/>
                <a:gd name="T10" fmla="*/ 4267 w 7729"/>
                <a:gd name="T11" fmla="*/ 1024 h 9057"/>
                <a:gd name="T12" fmla="*/ 4030 w 7729"/>
                <a:gd name="T13" fmla="*/ 2421 h 9057"/>
                <a:gd name="T14" fmla="*/ 4106 w 7729"/>
                <a:gd name="T15" fmla="*/ 3335 h 9057"/>
                <a:gd name="T16" fmla="*/ 4182 w 7729"/>
                <a:gd name="T17" fmla="*/ 4020 h 9057"/>
                <a:gd name="T18" fmla="*/ 4072 w 7729"/>
                <a:gd name="T19" fmla="*/ 4266 h 9057"/>
                <a:gd name="T20" fmla="*/ 3818 w 7729"/>
                <a:gd name="T21" fmla="*/ 4401 h 9057"/>
                <a:gd name="T22" fmla="*/ 3014 w 7729"/>
                <a:gd name="T23" fmla="*/ 4706 h 9057"/>
                <a:gd name="T24" fmla="*/ 2142 w 7729"/>
                <a:gd name="T25" fmla="*/ 5062 h 9057"/>
                <a:gd name="T26" fmla="*/ 1905 w 7729"/>
                <a:gd name="T27" fmla="*/ 5434 h 9057"/>
                <a:gd name="T28" fmla="*/ 1947 w 7729"/>
                <a:gd name="T29" fmla="*/ 5730 h 9057"/>
                <a:gd name="T30" fmla="*/ 2023 w 7729"/>
                <a:gd name="T31" fmla="*/ 6247 h 9057"/>
                <a:gd name="T32" fmla="*/ 2294 w 7729"/>
                <a:gd name="T33" fmla="*/ 6772 h 9057"/>
                <a:gd name="T34" fmla="*/ 2218 w 7729"/>
                <a:gd name="T35" fmla="*/ 7059 h 9057"/>
                <a:gd name="T36" fmla="*/ 1465 w 7729"/>
                <a:gd name="T37" fmla="*/ 7271 h 9057"/>
                <a:gd name="T38" fmla="*/ 787 w 7729"/>
                <a:gd name="T39" fmla="*/ 7449 h 9057"/>
                <a:gd name="T40" fmla="*/ 271 w 7729"/>
                <a:gd name="T41" fmla="*/ 7754 h 9057"/>
                <a:gd name="T42" fmla="*/ 161 w 7729"/>
                <a:gd name="T43" fmla="*/ 7948 h 9057"/>
                <a:gd name="T44" fmla="*/ 0 w 7729"/>
                <a:gd name="T45" fmla="*/ 8397 h 9057"/>
                <a:gd name="T46" fmla="*/ 118 w 7729"/>
                <a:gd name="T47" fmla="*/ 9057 h 9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29" h="9057">
                  <a:moveTo>
                    <a:pt x="7729" y="127"/>
                  </a:moveTo>
                  <a:lnTo>
                    <a:pt x="6874" y="0"/>
                  </a:lnTo>
                  <a:lnTo>
                    <a:pt x="5731" y="59"/>
                  </a:lnTo>
                  <a:lnTo>
                    <a:pt x="4851" y="355"/>
                  </a:lnTo>
                  <a:lnTo>
                    <a:pt x="4504" y="592"/>
                  </a:lnTo>
                  <a:lnTo>
                    <a:pt x="4267" y="1024"/>
                  </a:lnTo>
                  <a:lnTo>
                    <a:pt x="4030" y="2421"/>
                  </a:lnTo>
                  <a:lnTo>
                    <a:pt x="4106" y="3335"/>
                  </a:lnTo>
                  <a:lnTo>
                    <a:pt x="4182" y="4020"/>
                  </a:lnTo>
                  <a:lnTo>
                    <a:pt x="4072" y="4266"/>
                  </a:lnTo>
                  <a:lnTo>
                    <a:pt x="3818" y="4401"/>
                  </a:lnTo>
                  <a:lnTo>
                    <a:pt x="3014" y="4706"/>
                  </a:lnTo>
                  <a:lnTo>
                    <a:pt x="2142" y="5062"/>
                  </a:lnTo>
                  <a:lnTo>
                    <a:pt x="1905" y="5434"/>
                  </a:lnTo>
                  <a:lnTo>
                    <a:pt x="1947" y="5730"/>
                  </a:lnTo>
                  <a:lnTo>
                    <a:pt x="2023" y="6247"/>
                  </a:lnTo>
                  <a:lnTo>
                    <a:pt x="2294" y="6772"/>
                  </a:lnTo>
                  <a:lnTo>
                    <a:pt x="2218" y="7059"/>
                  </a:lnTo>
                  <a:lnTo>
                    <a:pt x="1465" y="7271"/>
                  </a:lnTo>
                  <a:lnTo>
                    <a:pt x="787" y="7449"/>
                  </a:lnTo>
                  <a:lnTo>
                    <a:pt x="271" y="7754"/>
                  </a:lnTo>
                  <a:lnTo>
                    <a:pt x="161" y="7948"/>
                  </a:lnTo>
                  <a:lnTo>
                    <a:pt x="0" y="8397"/>
                  </a:lnTo>
                  <a:lnTo>
                    <a:pt x="118" y="905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1612A00-5091-4B1F-A980-34610AE75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" y="2864"/>
              <a:ext cx="129" cy="725"/>
            </a:xfrm>
            <a:custGeom>
              <a:avLst/>
              <a:gdLst>
                <a:gd name="T0" fmla="*/ 0 w 745"/>
                <a:gd name="T1" fmla="*/ 4165 h 4165"/>
                <a:gd name="T2" fmla="*/ 364 w 745"/>
                <a:gd name="T3" fmla="*/ 3716 h 4165"/>
                <a:gd name="T4" fmla="*/ 703 w 745"/>
                <a:gd name="T5" fmla="*/ 3047 h 4165"/>
                <a:gd name="T6" fmla="*/ 745 w 745"/>
                <a:gd name="T7" fmla="*/ 2361 h 4165"/>
                <a:gd name="T8" fmla="*/ 660 w 745"/>
                <a:gd name="T9" fmla="*/ 1820 h 4165"/>
                <a:gd name="T10" fmla="*/ 474 w 745"/>
                <a:gd name="T11" fmla="*/ 1083 h 4165"/>
                <a:gd name="T12" fmla="*/ 262 w 745"/>
                <a:gd name="T13" fmla="*/ 372 h 4165"/>
                <a:gd name="T14" fmla="*/ 0 w 745"/>
                <a:gd name="T15" fmla="*/ 0 h 4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5" h="4165">
                  <a:moveTo>
                    <a:pt x="0" y="4165"/>
                  </a:moveTo>
                  <a:lnTo>
                    <a:pt x="364" y="3716"/>
                  </a:lnTo>
                  <a:lnTo>
                    <a:pt x="703" y="3047"/>
                  </a:lnTo>
                  <a:lnTo>
                    <a:pt x="745" y="2361"/>
                  </a:lnTo>
                  <a:lnTo>
                    <a:pt x="660" y="1820"/>
                  </a:lnTo>
                  <a:lnTo>
                    <a:pt x="474" y="1083"/>
                  </a:lnTo>
                  <a:lnTo>
                    <a:pt x="262" y="372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501DAE12-ACCD-45A6-BC4D-453F37BE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" y="1100"/>
              <a:ext cx="2933" cy="3451"/>
            </a:xfrm>
            <a:custGeom>
              <a:avLst/>
              <a:gdLst>
                <a:gd name="T0" fmla="*/ 3573 w 16856"/>
                <a:gd name="T1" fmla="*/ 19529 h 19825"/>
                <a:gd name="T2" fmla="*/ 6849 w 16856"/>
                <a:gd name="T3" fmla="*/ 16668 h 19825"/>
                <a:gd name="T4" fmla="*/ 8491 w 16856"/>
                <a:gd name="T5" fmla="*/ 15855 h 19825"/>
                <a:gd name="T6" fmla="*/ 8915 w 16856"/>
                <a:gd name="T7" fmla="*/ 15161 h 19825"/>
                <a:gd name="T8" fmla="*/ 9490 w 16856"/>
                <a:gd name="T9" fmla="*/ 14365 h 19825"/>
                <a:gd name="T10" fmla="*/ 11446 w 16856"/>
                <a:gd name="T11" fmla="*/ 12664 h 19825"/>
                <a:gd name="T12" fmla="*/ 12708 w 16856"/>
                <a:gd name="T13" fmla="*/ 9557 h 19825"/>
                <a:gd name="T14" fmla="*/ 14316 w 16856"/>
                <a:gd name="T15" fmla="*/ 8338 h 19825"/>
                <a:gd name="T16" fmla="*/ 16856 w 16856"/>
                <a:gd name="T17" fmla="*/ 7280 h 19825"/>
                <a:gd name="T18" fmla="*/ 15518 w 16856"/>
                <a:gd name="T19" fmla="*/ 6764 h 19825"/>
                <a:gd name="T20" fmla="*/ 15586 w 16856"/>
                <a:gd name="T21" fmla="*/ 4850 h 19825"/>
                <a:gd name="T22" fmla="*/ 14079 w 16856"/>
                <a:gd name="T23" fmla="*/ 5324 h 19825"/>
                <a:gd name="T24" fmla="*/ 12928 w 16856"/>
                <a:gd name="T25" fmla="*/ 5045 h 19825"/>
                <a:gd name="T26" fmla="*/ 11455 w 16856"/>
                <a:gd name="T27" fmla="*/ 3208 h 19825"/>
                <a:gd name="T28" fmla="*/ 10870 w 16856"/>
                <a:gd name="T29" fmla="*/ 1456 h 19825"/>
                <a:gd name="T30" fmla="*/ 10312 w 16856"/>
                <a:gd name="T31" fmla="*/ 0 h 19825"/>
                <a:gd name="T32" fmla="*/ 10227 w 16856"/>
                <a:gd name="T33" fmla="*/ 770 h 19825"/>
                <a:gd name="T34" fmla="*/ 10100 w 16856"/>
                <a:gd name="T35" fmla="*/ 1727 h 19825"/>
                <a:gd name="T36" fmla="*/ 9245 w 16856"/>
                <a:gd name="T37" fmla="*/ 2074 h 19825"/>
                <a:gd name="T38" fmla="*/ 10176 w 16856"/>
                <a:gd name="T39" fmla="*/ 2319 h 19825"/>
                <a:gd name="T40" fmla="*/ 10625 w 16856"/>
                <a:gd name="T41" fmla="*/ 3242 h 19825"/>
                <a:gd name="T42" fmla="*/ 10329 w 16856"/>
                <a:gd name="T43" fmla="*/ 5722 h 19825"/>
                <a:gd name="T44" fmla="*/ 9033 w 16856"/>
                <a:gd name="T45" fmla="*/ 7813 h 19825"/>
                <a:gd name="T46" fmla="*/ 8652 w 16856"/>
                <a:gd name="T47" fmla="*/ 9100 h 19825"/>
                <a:gd name="T48" fmla="*/ 7323 w 16856"/>
                <a:gd name="T49" fmla="*/ 10717 h 19825"/>
                <a:gd name="T50" fmla="*/ 6629 w 16856"/>
                <a:gd name="T51" fmla="*/ 12240 h 19825"/>
                <a:gd name="T52" fmla="*/ 5384 w 16856"/>
                <a:gd name="T53" fmla="*/ 12410 h 19825"/>
                <a:gd name="T54" fmla="*/ 4360 w 16856"/>
                <a:gd name="T55" fmla="*/ 11800 h 19825"/>
                <a:gd name="T56" fmla="*/ 3640 w 16856"/>
                <a:gd name="T57" fmla="*/ 11453 h 19825"/>
                <a:gd name="T58" fmla="*/ 4199 w 16856"/>
                <a:gd name="T59" fmla="*/ 14120 h 19825"/>
                <a:gd name="T60" fmla="*/ 3480 w 16856"/>
                <a:gd name="T61" fmla="*/ 15381 h 19825"/>
                <a:gd name="T62" fmla="*/ 423 w 16856"/>
                <a:gd name="T63" fmla="*/ 16609 h 19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56" h="19825">
                  <a:moveTo>
                    <a:pt x="3353" y="19825"/>
                  </a:moveTo>
                  <a:lnTo>
                    <a:pt x="3573" y="19529"/>
                  </a:lnTo>
                  <a:lnTo>
                    <a:pt x="4766" y="18412"/>
                  </a:lnTo>
                  <a:lnTo>
                    <a:pt x="6849" y="16668"/>
                  </a:lnTo>
                  <a:lnTo>
                    <a:pt x="7941" y="15974"/>
                  </a:lnTo>
                  <a:lnTo>
                    <a:pt x="8491" y="15855"/>
                  </a:lnTo>
                  <a:lnTo>
                    <a:pt x="8872" y="15635"/>
                  </a:lnTo>
                  <a:lnTo>
                    <a:pt x="8915" y="15161"/>
                  </a:lnTo>
                  <a:lnTo>
                    <a:pt x="9059" y="14822"/>
                  </a:lnTo>
                  <a:lnTo>
                    <a:pt x="9490" y="14365"/>
                  </a:lnTo>
                  <a:lnTo>
                    <a:pt x="10439" y="13544"/>
                  </a:lnTo>
                  <a:lnTo>
                    <a:pt x="11446" y="12664"/>
                  </a:lnTo>
                  <a:lnTo>
                    <a:pt x="12208" y="10234"/>
                  </a:lnTo>
                  <a:lnTo>
                    <a:pt x="12708" y="9557"/>
                  </a:lnTo>
                  <a:lnTo>
                    <a:pt x="13266" y="9100"/>
                  </a:lnTo>
                  <a:lnTo>
                    <a:pt x="14316" y="8338"/>
                  </a:lnTo>
                  <a:lnTo>
                    <a:pt x="15256" y="8076"/>
                  </a:lnTo>
                  <a:lnTo>
                    <a:pt x="16856" y="7280"/>
                  </a:lnTo>
                  <a:lnTo>
                    <a:pt x="16712" y="7238"/>
                  </a:lnTo>
                  <a:lnTo>
                    <a:pt x="15518" y="6764"/>
                  </a:lnTo>
                  <a:lnTo>
                    <a:pt x="15256" y="6273"/>
                  </a:lnTo>
                  <a:lnTo>
                    <a:pt x="15586" y="4850"/>
                  </a:lnTo>
                  <a:lnTo>
                    <a:pt x="15010" y="5130"/>
                  </a:lnTo>
                  <a:lnTo>
                    <a:pt x="14079" y="5324"/>
                  </a:lnTo>
                  <a:lnTo>
                    <a:pt x="13410" y="5324"/>
                  </a:lnTo>
                  <a:lnTo>
                    <a:pt x="12928" y="5045"/>
                  </a:lnTo>
                  <a:lnTo>
                    <a:pt x="12242" y="4630"/>
                  </a:lnTo>
                  <a:lnTo>
                    <a:pt x="11455" y="3208"/>
                  </a:lnTo>
                  <a:lnTo>
                    <a:pt x="11311" y="2455"/>
                  </a:lnTo>
                  <a:lnTo>
                    <a:pt x="10870" y="1456"/>
                  </a:lnTo>
                  <a:lnTo>
                    <a:pt x="10473" y="347"/>
                  </a:lnTo>
                  <a:lnTo>
                    <a:pt x="10312" y="0"/>
                  </a:lnTo>
                  <a:lnTo>
                    <a:pt x="10134" y="322"/>
                  </a:lnTo>
                  <a:lnTo>
                    <a:pt x="10227" y="770"/>
                  </a:lnTo>
                  <a:lnTo>
                    <a:pt x="10219" y="1337"/>
                  </a:lnTo>
                  <a:lnTo>
                    <a:pt x="10100" y="1727"/>
                  </a:lnTo>
                  <a:lnTo>
                    <a:pt x="9524" y="1921"/>
                  </a:lnTo>
                  <a:lnTo>
                    <a:pt x="9245" y="2074"/>
                  </a:lnTo>
                  <a:lnTo>
                    <a:pt x="9516" y="2235"/>
                  </a:lnTo>
                  <a:lnTo>
                    <a:pt x="10176" y="2319"/>
                  </a:lnTo>
                  <a:lnTo>
                    <a:pt x="10337" y="2607"/>
                  </a:lnTo>
                  <a:lnTo>
                    <a:pt x="10625" y="3242"/>
                  </a:lnTo>
                  <a:lnTo>
                    <a:pt x="10489" y="4122"/>
                  </a:lnTo>
                  <a:lnTo>
                    <a:pt x="10329" y="5722"/>
                  </a:lnTo>
                  <a:lnTo>
                    <a:pt x="9829" y="6814"/>
                  </a:lnTo>
                  <a:lnTo>
                    <a:pt x="9033" y="7813"/>
                  </a:lnTo>
                  <a:lnTo>
                    <a:pt x="8796" y="8651"/>
                  </a:lnTo>
                  <a:lnTo>
                    <a:pt x="8652" y="9100"/>
                  </a:lnTo>
                  <a:lnTo>
                    <a:pt x="8043" y="9828"/>
                  </a:lnTo>
                  <a:lnTo>
                    <a:pt x="7323" y="10717"/>
                  </a:lnTo>
                  <a:lnTo>
                    <a:pt x="6985" y="11512"/>
                  </a:lnTo>
                  <a:lnTo>
                    <a:pt x="6629" y="12240"/>
                  </a:lnTo>
                  <a:lnTo>
                    <a:pt x="6113" y="12494"/>
                  </a:lnTo>
                  <a:lnTo>
                    <a:pt x="5384" y="12410"/>
                  </a:lnTo>
                  <a:lnTo>
                    <a:pt x="4834" y="12224"/>
                  </a:lnTo>
                  <a:lnTo>
                    <a:pt x="4360" y="11800"/>
                  </a:lnTo>
                  <a:lnTo>
                    <a:pt x="3734" y="11208"/>
                  </a:lnTo>
                  <a:lnTo>
                    <a:pt x="3640" y="11453"/>
                  </a:lnTo>
                  <a:lnTo>
                    <a:pt x="3886" y="12088"/>
                  </a:lnTo>
                  <a:lnTo>
                    <a:pt x="4199" y="14120"/>
                  </a:lnTo>
                  <a:lnTo>
                    <a:pt x="4013" y="14678"/>
                  </a:lnTo>
                  <a:lnTo>
                    <a:pt x="3480" y="15381"/>
                  </a:lnTo>
                  <a:lnTo>
                    <a:pt x="1863" y="15957"/>
                  </a:lnTo>
                  <a:lnTo>
                    <a:pt x="423" y="16609"/>
                  </a:lnTo>
                  <a:lnTo>
                    <a:pt x="0" y="1669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4C691488-D2ED-4B45-99C3-AFF0FF6A2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" y="892"/>
              <a:ext cx="3234" cy="3659"/>
            </a:xfrm>
            <a:custGeom>
              <a:avLst/>
              <a:gdLst>
                <a:gd name="T0" fmla="*/ 4292 w 18583"/>
                <a:gd name="T1" fmla="*/ 20689 h 21019"/>
                <a:gd name="T2" fmla="*/ 6366 w 18583"/>
                <a:gd name="T3" fmla="*/ 19013 h 21019"/>
                <a:gd name="T4" fmla="*/ 7713 w 18583"/>
                <a:gd name="T5" fmla="*/ 17794 h 21019"/>
                <a:gd name="T6" fmla="*/ 9363 w 18583"/>
                <a:gd name="T7" fmla="*/ 17667 h 21019"/>
                <a:gd name="T8" fmla="*/ 9617 w 18583"/>
                <a:gd name="T9" fmla="*/ 16296 h 21019"/>
                <a:gd name="T10" fmla="*/ 10701 w 18583"/>
                <a:gd name="T11" fmla="*/ 15280 h 21019"/>
                <a:gd name="T12" fmla="*/ 12115 w 18583"/>
                <a:gd name="T13" fmla="*/ 13291 h 21019"/>
                <a:gd name="T14" fmla="*/ 12835 w 18583"/>
                <a:gd name="T15" fmla="*/ 11868 h 21019"/>
                <a:gd name="T16" fmla="*/ 14706 w 18583"/>
                <a:gd name="T17" fmla="*/ 10150 h 21019"/>
                <a:gd name="T18" fmla="*/ 18278 w 18583"/>
                <a:gd name="T19" fmla="*/ 8804 h 21019"/>
                <a:gd name="T20" fmla="*/ 18041 w 18583"/>
                <a:gd name="T21" fmla="*/ 8245 h 21019"/>
                <a:gd name="T22" fmla="*/ 16111 w 18583"/>
                <a:gd name="T23" fmla="*/ 7086 h 21019"/>
                <a:gd name="T24" fmla="*/ 16627 w 18583"/>
                <a:gd name="T25" fmla="*/ 5748 h 21019"/>
                <a:gd name="T26" fmla="*/ 16085 w 18583"/>
                <a:gd name="T27" fmla="*/ 5316 h 21019"/>
                <a:gd name="T28" fmla="*/ 14223 w 18583"/>
                <a:gd name="T29" fmla="*/ 6011 h 21019"/>
                <a:gd name="T30" fmla="*/ 12691 w 18583"/>
                <a:gd name="T31" fmla="*/ 5105 h 21019"/>
                <a:gd name="T32" fmla="*/ 11675 w 18583"/>
                <a:gd name="T33" fmla="*/ 3115 h 21019"/>
                <a:gd name="T34" fmla="*/ 10777 w 18583"/>
                <a:gd name="T35" fmla="*/ 881 h 21019"/>
                <a:gd name="T36" fmla="*/ 10159 w 18583"/>
                <a:gd name="T37" fmla="*/ 0 h 21019"/>
                <a:gd name="T38" fmla="*/ 9855 w 18583"/>
                <a:gd name="T39" fmla="*/ 534 h 21019"/>
                <a:gd name="T40" fmla="*/ 9744 w 18583"/>
                <a:gd name="T41" fmla="*/ 1770 h 21019"/>
                <a:gd name="T42" fmla="*/ 9042 w 18583"/>
                <a:gd name="T43" fmla="*/ 2616 h 21019"/>
                <a:gd name="T44" fmla="*/ 7899 w 18583"/>
                <a:gd name="T45" fmla="*/ 3149 h 21019"/>
                <a:gd name="T46" fmla="*/ 9685 w 18583"/>
                <a:gd name="T47" fmla="*/ 3970 h 21019"/>
                <a:gd name="T48" fmla="*/ 10058 w 18583"/>
                <a:gd name="T49" fmla="*/ 5139 h 21019"/>
                <a:gd name="T50" fmla="*/ 9948 w 18583"/>
                <a:gd name="T51" fmla="*/ 6992 h 21019"/>
                <a:gd name="T52" fmla="*/ 9406 w 18583"/>
                <a:gd name="T53" fmla="*/ 7958 h 21019"/>
                <a:gd name="T54" fmla="*/ 8466 w 18583"/>
                <a:gd name="T55" fmla="*/ 8660 h 21019"/>
                <a:gd name="T56" fmla="*/ 8204 w 18583"/>
                <a:gd name="T57" fmla="*/ 9854 h 21019"/>
                <a:gd name="T58" fmla="*/ 7738 w 18583"/>
                <a:gd name="T59" fmla="*/ 10827 h 21019"/>
                <a:gd name="T60" fmla="*/ 6731 w 18583"/>
                <a:gd name="T61" fmla="*/ 11801 h 21019"/>
                <a:gd name="T62" fmla="*/ 5960 w 18583"/>
                <a:gd name="T63" fmla="*/ 13155 h 21019"/>
                <a:gd name="T64" fmla="*/ 4876 w 18583"/>
                <a:gd name="T65" fmla="*/ 12766 h 21019"/>
                <a:gd name="T66" fmla="*/ 3437 w 18583"/>
                <a:gd name="T67" fmla="*/ 11047 h 21019"/>
                <a:gd name="T68" fmla="*/ 2989 w 18583"/>
                <a:gd name="T69" fmla="*/ 9490 h 21019"/>
                <a:gd name="T70" fmla="*/ 2912 w 18583"/>
                <a:gd name="T71" fmla="*/ 8787 h 21019"/>
                <a:gd name="T72" fmla="*/ 2320 w 18583"/>
                <a:gd name="T73" fmla="*/ 9397 h 21019"/>
                <a:gd name="T74" fmla="*/ 1609 w 18583"/>
                <a:gd name="T75" fmla="*/ 10057 h 21019"/>
                <a:gd name="T76" fmla="*/ 872 w 18583"/>
                <a:gd name="T77" fmla="*/ 10116 h 21019"/>
                <a:gd name="T78" fmla="*/ 1084 w 18583"/>
                <a:gd name="T79" fmla="*/ 10616 h 21019"/>
                <a:gd name="T80" fmla="*/ 2413 w 18583"/>
                <a:gd name="T81" fmla="*/ 11530 h 21019"/>
                <a:gd name="T82" fmla="*/ 3395 w 18583"/>
                <a:gd name="T83" fmla="*/ 13367 h 21019"/>
                <a:gd name="T84" fmla="*/ 3590 w 18583"/>
                <a:gd name="T85" fmla="*/ 15085 h 21019"/>
                <a:gd name="T86" fmla="*/ 2802 w 18583"/>
                <a:gd name="T87" fmla="*/ 16440 h 21019"/>
                <a:gd name="T88" fmla="*/ 322 w 18583"/>
                <a:gd name="T89" fmla="*/ 17320 h 2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583" h="21019">
                  <a:moveTo>
                    <a:pt x="4131" y="21019"/>
                  </a:moveTo>
                  <a:lnTo>
                    <a:pt x="4292" y="20689"/>
                  </a:lnTo>
                  <a:lnTo>
                    <a:pt x="4970" y="20232"/>
                  </a:lnTo>
                  <a:lnTo>
                    <a:pt x="6366" y="19013"/>
                  </a:lnTo>
                  <a:lnTo>
                    <a:pt x="7044" y="18277"/>
                  </a:lnTo>
                  <a:lnTo>
                    <a:pt x="7713" y="17794"/>
                  </a:lnTo>
                  <a:lnTo>
                    <a:pt x="8407" y="17777"/>
                  </a:lnTo>
                  <a:lnTo>
                    <a:pt x="9363" y="17667"/>
                  </a:lnTo>
                  <a:lnTo>
                    <a:pt x="9457" y="16981"/>
                  </a:lnTo>
                  <a:lnTo>
                    <a:pt x="9617" y="16296"/>
                  </a:lnTo>
                  <a:lnTo>
                    <a:pt x="10159" y="15737"/>
                  </a:lnTo>
                  <a:lnTo>
                    <a:pt x="10701" y="15280"/>
                  </a:lnTo>
                  <a:lnTo>
                    <a:pt x="11776" y="14433"/>
                  </a:lnTo>
                  <a:lnTo>
                    <a:pt x="12115" y="13291"/>
                  </a:lnTo>
                  <a:lnTo>
                    <a:pt x="12411" y="12571"/>
                  </a:lnTo>
                  <a:lnTo>
                    <a:pt x="12835" y="11868"/>
                  </a:lnTo>
                  <a:lnTo>
                    <a:pt x="13216" y="11123"/>
                  </a:lnTo>
                  <a:lnTo>
                    <a:pt x="14706" y="10150"/>
                  </a:lnTo>
                  <a:lnTo>
                    <a:pt x="17203" y="9151"/>
                  </a:lnTo>
                  <a:lnTo>
                    <a:pt x="18278" y="8804"/>
                  </a:lnTo>
                  <a:lnTo>
                    <a:pt x="18583" y="8364"/>
                  </a:lnTo>
                  <a:lnTo>
                    <a:pt x="18041" y="8245"/>
                  </a:lnTo>
                  <a:lnTo>
                    <a:pt x="16483" y="7602"/>
                  </a:lnTo>
                  <a:lnTo>
                    <a:pt x="16111" y="7086"/>
                  </a:lnTo>
                  <a:lnTo>
                    <a:pt x="16255" y="6476"/>
                  </a:lnTo>
                  <a:lnTo>
                    <a:pt x="16627" y="5748"/>
                  </a:lnTo>
                  <a:lnTo>
                    <a:pt x="16509" y="5308"/>
                  </a:lnTo>
                  <a:lnTo>
                    <a:pt x="16085" y="5316"/>
                  </a:lnTo>
                  <a:lnTo>
                    <a:pt x="15205" y="5850"/>
                  </a:lnTo>
                  <a:lnTo>
                    <a:pt x="14223" y="6011"/>
                  </a:lnTo>
                  <a:lnTo>
                    <a:pt x="13275" y="5630"/>
                  </a:lnTo>
                  <a:lnTo>
                    <a:pt x="12691" y="5105"/>
                  </a:lnTo>
                  <a:lnTo>
                    <a:pt x="11988" y="3954"/>
                  </a:lnTo>
                  <a:lnTo>
                    <a:pt x="11675" y="3115"/>
                  </a:lnTo>
                  <a:lnTo>
                    <a:pt x="11285" y="2337"/>
                  </a:lnTo>
                  <a:lnTo>
                    <a:pt x="10777" y="881"/>
                  </a:lnTo>
                  <a:lnTo>
                    <a:pt x="10312" y="144"/>
                  </a:lnTo>
                  <a:lnTo>
                    <a:pt x="10159" y="0"/>
                  </a:lnTo>
                  <a:lnTo>
                    <a:pt x="9998" y="161"/>
                  </a:lnTo>
                  <a:lnTo>
                    <a:pt x="9855" y="534"/>
                  </a:lnTo>
                  <a:lnTo>
                    <a:pt x="9744" y="1067"/>
                  </a:lnTo>
                  <a:lnTo>
                    <a:pt x="9744" y="1770"/>
                  </a:lnTo>
                  <a:lnTo>
                    <a:pt x="9490" y="2286"/>
                  </a:lnTo>
                  <a:lnTo>
                    <a:pt x="9042" y="2616"/>
                  </a:lnTo>
                  <a:lnTo>
                    <a:pt x="8187" y="2862"/>
                  </a:lnTo>
                  <a:lnTo>
                    <a:pt x="7899" y="3149"/>
                  </a:lnTo>
                  <a:lnTo>
                    <a:pt x="8271" y="3454"/>
                  </a:lnTo>
                  <a:lnTo>
                    <a:pt x="9685" y="3970"/>
                  </a:lnTo>
                  <a:lnTo>
                    <a:pt x="10049" y="4411"/>
                  </a:lnTo>
                  <a:lnTo>
                    <a:pt x="10058" y="5139"/>
                  </a:lnTo>
                  <a:lnTo>
                    <a:pt x="9922" y="6138"/>
                  </a:lnTo>
                  <a:lnTo>
                    <a:pt x="9948" y="6992"/>
                  </a:lnTo>
                  <a:lnTo>
                    <a:pt x="9770" y="7416"/>
                  </a:lnTo>
                  <a:lnTo>
                    <a:pt x="9406" y="7958"/>
                  </a:lnTo>
                  <a:lnTo>
                    <a:pt x="8923" y="8152"/>
                  </a:lnTo>
                  <a:lnTo>
                    <a:pt x="8466" y="8660"/>
                  </a:lnTo>
                  <a:lnTo>
                    <a:pt x="8398" y="9388"/>
                  </a:lnTo>
                  <a:lnTo>
                    <a:pt x="8204" y="9854"/>
                  </a:lnTo>
                  <a:lnTo>
                    <a:pt x="8017" y="10387"/>
                  </a:lnTo>
                  <a:lnTo>
                    <a:pt x="7738" y="10827"/>
                  </a:lnTo>
                  <a:lnTo>
                    <a:pt x="7128" y="11420"/>
                  </a:lnTo>
                  <a:lnTo>
                    <a:pt x="6731" y="11801"/>
                  </a:lnTo>
                  <a:lnTo>
                    <a:pt x="6333" y="12681"/>
                  </a:lnTo>
                  <a:lnTo>
                    <a:pt x="5960" y="13155"/>
                  </a:lnTo>
                  <a:lnTo>
                    <a:pt x="5461" y="13104"/>
                  </a:lnTo>
                  <a:lnTo>
                    <a:pt x="4876" y="12766"/>
                  </a:lnTo>
                  <a:lnTo>
                    <a:pt x="4004" y="11970"/>
                  </a:lnTo>
                  <a:lnTo>
                    <a:pt x="3437" y="11047"/>
                  </a:lnTo>
                  <a:lnTo>
                    <a:pt x="3158" y="10133"/>
                  </a:lnTo>
                  <a:lnTo>
                    <a:pt x="2989" y="9490"/>
                  </a:lnTo>
                  <a:lnTo>
                    <a:pt x="2955" y="9177"/>
                  </a:lnTo>
                  <a:lnTo>
                    <a:pt x="2912" y="8787"/>
                  </a:lnTo>
                  <a:lnTo>
                    <a:pt x="2751" y="8745"/>
                  </a:lnTo>
                  <a:lnTo>
                    <a:pt x="2320" y="9397"/>
                  </a:lnTo>
                  <a:lnTo>
                    <a:pt x="1990" y="9921"/>
                  </a:lnTo>
                  <a:lnTo>
                    <a:pt x="1609" y="10057"/>
                  </a:lnTo>
                  <a:lnTo>
                    <a:pt x="1092" y="9989"/>
                  </a:lnTo>
                  <a:lnTo>
                    <a:pt x="872" y="10116"/>
                  </a:lnTo>
                  <a:lnTo>
                    <a:pt x="830" y="10294"/>
                  </a:lnTo>
                  <a:lnTo>
                    <a:pt x="1084" y="10616"/>
                  </a:lnTo>
                  <a:lnTo>
                    <a:pt x="2023" y="11132"/>
                  </a:lnTo>
                  <a:lnTo>
                    <a:pt x="2413" y="11530"/>
                  </a:lnTo>
                  <a:lnTo>
                    <a:pt x="2997" y="12258"/>
                  </a:lnTo>
                  <a:lnTo>
                    <a:pt x="3395" y="13367"/>
                  </a:lnTo>
                  <a:lnTo>
                    <a:pt x="3522" y="14052"/>
                  </a:lnTo>
                  <a:lnTo>
                    <a:pt x="3590" y="15085"/>
                  </a:lnTo>
                  <a:lnTo>
                    <a:pt x="3319" y="16109"/>
                  </a:lnTo>
                  <a:lnTo>
                    <a:pt x="2802" y="16440"/>
                  </a:lnTo>
                  <a:lnTo>
                    <a:pt x="1609" y="16888"/>
                  </a:lnTo>
                  <a:lnTo>
                    <a:pt x="322" y="17320"/>
                  </a:lnTo>
                  <a:lnTo>
                    <a:pt x="0" y="17278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A7D473D8-4B41-4B81-A4BB-42435F3AD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1781"/>
              <a:ext cx="485" cy="772"/>
            </a:xfrm>
            <a:custGeom>
              <a:avLst/>
              <a:gdLst>
                <a:gd name="T0" fmla="*/ 898 w 2786"/>
                <a:gd name="T1" fmla="*/ 4368 h 4436"/>
                <a:gd name="T2" fmla="*/ 1600 w 2786"/>
                <a:gd name="T3" fmla="*/ 3708 h 4436"/>
                <a:gd name="T4" fmla="*/ 2083 w 2786"/>
                <a:gd name="T5" fmla="*/ 2836 h 4436"/>
                <a:gd name="T6" fmla="*/ 2582 w 2786"/>
                <a:gd name="T7" fmla="*/ 1735 h 4436"/>
                <a:gd name="T8" fmla="*/ 2786 w 2786"/>
                <a:gd name="T9" fmla="*/ 1007 h 4436"/>
                <a:gd name="T10" fmla="*/ 2692 w 2786"/>
                <a:gd name="T11" fmla="*/ 609 h 4436"/>
                <a:gd name="T12" fmla="*/ 2295 w 2786"/>
                <a:gd name="T13" fmla="*/ 237 h 4436"/>
                <a:gd name="T14" fmla="*/ 1770 w 2786"/>
                <a:gd name="T15" fmla="*/ 0 h 4436"/>
                <a:gd name="T16" fmla="*/ 805 w 2786"/>
                <a:gd name="T17" fmla="*/ 228 h 4436"/>
                <a:gd name="T18" fmla="*/ 153 w 2786"/>
                <a:gd name="T19" fmla="*/ 431 h 4436"/>
                <a:gd name="T20" fmla="*/ 0 w 2786"/>
                <a:gd name="T21" fmla="*/ 990 h 4436"/>
                <a:gd name="T22" fmla="*/ 127 w 2786"/>
                <a:gd name="T23" fmla="*/ 1879 h 4436"/>
                <a:gd name="T24" fmla="*/ 93 w 2786"/>
                <a:gd name="T25" fmla="*/ 2971 h 4436"/>
                <a:gd name="T26" fmla="*/ 0 w 2786"/>
                <a:gd name="T27" fmla="*/ 3953 h 4436"/>
                <a:gd name="T28" fmla="*/ 322 w 2786"/>
                <a:gd name="T29" fmla="*/ 4436 h 4436"/>
                <a:gd name="T30" fmla="*/ 898 w 2786"/>
                <a:gd name="T31" fmla="*/ 4368 h 4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6" h="4436">
                  <a:moveTo>
                    <a:pt x="898" y="4368"/>
                  </a:moveTo>
                  <a:lnTo>
                    <a:pt x="1600" y="3708"/>
                  </a:lnTo>
                  <a:lnTo>
                    <a:pt x="2083" y="2836"/>
                  </a:lnTo>
                  <a:lnTo>
                    <a:pt x="2582" y="1735"/>
                  </a:lnTo>
                  <a:lnTo>
                    <a:pt x="2786" y="1007"/>
                  </a:lnTo>
                  <a:lnTo>
                    <a:pt x="2692" y="609"/>
                  </a:lnTo>
                  <a:lnTo>
                    <a:pt x="2295" y="237"/>
                  </a:lnTo>
                  <a:lnTo>
                    <a:pt x="1770" y="0"/>
                  </a:lnTo>
                  <a:lnTo>
                    <a:pt x="805" y="228"/>
                  </a:lnTo>
                  <a:lnTo>
                    <a:pt x="153" y="431"/>
                  </a:lnTo>
                  <a:lnTo>
                    <a:pt x="0" y="990"/>
                  </a:lnTo>
                  <a:lnTo>
                    <a:pt x="127" y="1879"/>
                  </a:lnTo>
                  <a:lnTo>
                    <a:pt x="93" y="2971"/>
                  </a:lnTo>
                  <a:lnTo>
                    <a:pt x="0" y="3953"/>
                  </a:lnTo>
                  <a:lnTo>
                    <a:pt x="322" y="4436"/>
                  </a:lnTo>
                  <a:lnTo>
                    <a:pt x="898" y="4368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D7D45F9C-DA7D-4B86-ABC1-3784F52D4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1963"/>
              <a:ext cx="227" cy="417"/>
            </a:xfrm>
            <a:custGeom>
              <a:avLst/>
              <a:gdLst>
                <a:gd name="T0" fmla="*/ 220 w 1304"/>
                <a:gd name="T1" fmla="*/ 2396 h 2396"/>
                <a:gd name="T2" fmla="*/ 483 w 1304"/>
                <a:gd name="T3" fmla="*/ 2176 h 2396"/>
                <a:gd name="T4" fmla="*/ 626 w 1304"/>
                <a:gd name="T5" fmla="*/ 1939 h 2396"/>
                <a:gd name="T6" fmla="*/ 720 w 1304"/>
                <a:gd name="T7" fmla="*/ 1524 h 2396"/>
                <a:gd name="T8" fmla="*/ 737 w 1304"/>
                <a:gd name="T9" fmla="*/ 1245 h 2396"/>
                <a:gd name="T10" fmla="*/ 1228 w 1304"/>
                <a:gd name="T11" fmla="*/ 635 h 2396"/>
                <a:gd name="T12" fmla="*/ 1304 w 1304"/>
                <a:gd name="T13" fmla="*/ 356 h 2396"/>
                <a:gd name="T14" fmla="*/ 1024 w 1304"/>
                <a:gd name="T15" fmla="*/ 110 h 2396"/>
                <a:gd name="T16" fmla="*/ 491 w 1304"/>
                <a:gd name="T17" fmla="*/ 0 h 2396"/>
                <a:gd name="T18" fmla="*/ 212 w 1304"/>
                <a:gd name="T19" fmla="*/ 102 h 2396"/>
                <a:gd name="T20" fmla="*/ 186 w 1304"/>
                <a:gd name="T21" fmla="*/ 212 h 2396"/>
                <a:gd name="T22" fmla="*/ 212 w 1304"/>
                <a:gd name="T23" fmla="*/ 474 h 2396"/>
                <a:gd name="T24" fmla="*/ 313 w 1304"/>
                <a:gd name="T25" fmla="*/ 796 h 2396"/>
                <a:gd name="T26" fmla="*/ 220 w 1304"/>
                <a:gd name="T27" fmla="*/ 1177 h 2396"/>
                <a:gd name="T28" fmla="*/ 68 w 1304"/>
                <a:gd name="T29" fmla="*/ 1677 h 2396"/>
                <a:gd name="T30" fmla="*/ 0 w 1304"/>
                <a:gd name="T31" fmla="*/ 2066 h 2396"/>
                <a:gd name="T32" fmla="*/ 76 w 1304"/>
                <a:gd name="T33" fmla="*/ 2388 h 2396"/>
                <a:gd name="T34" fmla="*/ 220 w 1304"/>
                <a:gd name="T35" fmla="*/ 2396 h 2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2396">
                  <a:moveTo>
                    <a:pt x="220" y="2396"/>
                  </a:moveTo>
                  <a:lnTo>
                    <a:pt x="483" y="2176"/>
                  </a:lnTo>
                  <a:lnTo>
                    <a:pt x="626" y="1939"/>
                  </a:lnTo>
                  <a:lnTo>
                    <a:pt x="720" y="1524"/>
                  </a:lnTo>
                  <a:lnTo>
                    <a:pt x="737" y="1245"/>
                  </a:lnTo>
                  <a:lnTo>
                    <a:pt x="1228" y="635"/>
                  </a:lnTo>
                  <a:lnTo>
                    <a:pt x="1304" y="356"/>
                  </a:lnTo>
                  <a:lnTo>
                    <a:pt x="1024" y="110"/>
                  </a:lnTo>
                  <a:lnTo>
                    <a:pt x="491" y="0"/>
                  </a:lnTo>
                  <a:lnTo>
                    <a:pt x="212" y="102"/>
                  </a:lnTo>
                  <a:lnTo>
                    <a:pt x="186" y="212"/>
                  </a:lnTo>
                  <a:lnTo>
                    <a:pt x="212" y="474"/>
                  </a:lnTo>
                  <a:lnTo>
                    <a:pt x="313" y="796"/>
                  </a:lnTo>
                  <a:lnTo>
                    <a:pt x="220" y="1177"/>
                  </a:lnTo>
                  <a:lnTo>
                    <a:pt x="68" y="1677"/>
                  </a:lnTo>
                  <a:lnTo>
                    <a:pt x="0" y="2066"/>
                  </a:lnTo>
                  <a:lnTo>
                    <a:pt x="76" y="2388"/>
                  </a:lnTo>
                  <a:lnTo>
                    <a:pt x="220" y="239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68936DB-15E3-47CE-A3FB-4CDDB8602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" y="3353"/>
              <a:ext cx="1427" cy="1198"/>
            </a:xfrm>
            <a:custGeom>
              <a:avLst/>
              <a:gdLst>
                <a:gd name="T0" fmla="*/ 931 w 8203"/>
                <a:gd name="T1" fmla="*/ 6882 h 6882"/>
                <a:gd name="T2" fmla="*/ 1261 w 8203"/>
                <a:gd name="T3" fmla="*/ 6654 h 6882"/>
                <a:gd name="T4" fmla="*/ 2226 w 8203"/>
                <a:gd name="T5" fmla="*/ 5875 h 6882"/>
                <a:gd name="T6" fmla="*/ 3141 w 8203"/>
                <a:gd name="T7" fmla="*/ 5054 h 6882"/>
                <a:gd name="T8" fmla="*/ 4038 w 8203"/>
                <a:gd name="T9" fmla="*/ 4351 h 6882"/>
                <a:gd name="T10" fmla="*/ 5249 w 8203"/>
                <a:gd name="T11" fmla="*/ 3581 h 6882"/>
                <a:gd name="T12" fmla="*/ 7374 w 8203"/>
                <a:gd name="T13" fmla="*/ 1719 h 6882"/>
                <a:gd name="T14" fmla="*/ 7789 w 8203"/>
                <a:gd name="T15" fmla="*/ 1329 h 6882"/>
                <a:gd name="T16" fmla="*/ 8203 w 8203"/>
                <a:gd name="T17" fmla="*/ 796 h 6882"/>
                <a:gd name="T18" fmla="*/ 8203 w 8203"/>
                <a:gd name="T19" fmla="*/ 339 h 6882"/>
                <a:gd name="T20" fmla="*/ 8102 w 8203"/>
                <a:gd name="T21" fmla="*/ 93 h 6882"/>
                <a:gd name="T22" fmla="*/ 7839 w 8203"/>
                <a:gd name="T23" fmla="*/ 0 h 6882"/>
                <a:gd name="T24" fmla="*/ 7425 w 8203"/>
                <a:gd name="T25" fmla="*/ 169 h 6882"/>
                <a:gd name="T26" fmla="*/ 6967 w 8203"/>
                <a:gd name="T27" fmla="*/ 483 h 6882"/>
                <a:gd name="T28" fmla="*/ 6527 w 8203"/>
                <a:gd name="T29" fmla="*/ 677 h 6882"/>
                <a:gd name="T30" fmla="*/ 6019 w 8203"/>
                <a:gd name="T31" fmla="*/ 821 h 6882"/>
                <a:gd name="T32" fmla="*/ 5511 w 8203"/>
                <a:gd name="T33" fmla="*/ 753 h 6882"/>
                <a:gd name="T34" fmla="*/ 4986 w 8203"/>
                <a:gd name="T35" fmla="*/ 584 h 6882"/>
                <a:gd name="T36" fmla="*/ 4690 w 8203"/>
                <a:gd name="T37" fmla="*/ 703 h 6882"/>
                <a:gd name="T38" fmla="*/ 4690 w 8203"/>
                <a:gd name="T39" fmla="*/ 1134 h 6882"/>
                <a:gd name="T40" fmla="*/ 4834 w 8203"/>
                <a:gd name="T41" fmla="*/ 1498 h 6882"/>
                <a:gd name="T42" fmla="*/ 4834 w 8203"/>
                <a:gd name="T43" fmla="*/ 1812 h 6882"/>
                <a:gd name="T44" fmla="*/ 4766 w 8203"/>
                <a:gd name="T45" fmla="*/ 2294 h 6882"/>
                <a:gd name="T46" fmla="*/ 4309 w 8203"/>
                <a:gd name="T47" fmla="*/ 2802 h 6882"/>
                <a:gd name="T48" fmla="*/ 3674 w 8203"/>
                <a:gd name="T49" fmla="*/ 3268 h 6882"/>
                <a:gd name="T50" fmla="*/ 2878 w 8203"/>
                <a:gd name="T51" fmla="*/ 3801 h 6882"/>
                <a:gd name="T52" fmla="*/ 2294 w 8203"/>
                <a:gd name="T53" fmla="*/ 4283 h 6882"/>
                <a:gd name="T54" fmla="*/ 1236 w 8203"/>
                <a:gd name="T55" fmla="*/ 4935 h 6882"/>
                <a:gd name="T56" fmla="*/ 533 w 8203"/>
                <a:gd name="T57" fmla="*/ 5274 h 6882"/>
                <a:gd name="T58" fmla="*/ 0 w 8203"/>
                <a:gd name="T59" fmla="*/ 5663 h 6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03" h="6882">
                  <a:moveTo>
                    <a:pt x="931" y="6882"/>
                  </a:moveTo>
                  <a:lnTo>
                    <a:pt x="1261" y="6654"/>
                  </a:lnTo>
                  <a:lnTo>
                    <a:pt x="2226" y="5875"/>
                  </a:lnTo>
                  <a:lnTo>
                    <a:pt x="3141" y="5054"/>
                  </a:lnTo>
                  <a:lnTo>
                    <a:pt x="4038" y="4351"/>
                  </a:lnTo>
                  <a:lnTo>
                    <a:pt x="5249" y="3581"/>
                  </a:lnTo>
                  <a:lnTo>
                    <a:pt x="7374" y="1719"/>
                  </a:lnTo>
                  <a:lnTo>
                    <a:pt x="7789" y="1329"/>
                  </a:lnTo>
                  <a:lnTo>
                    <a:pt x="8203" y="796"/>
                  </a:lnTo>
                  <a:lnTo>
                    <a:pt x="8203" y="339"/>
                  </a:lnTo>
                  <a:lnTo>
                    <a:pt x="8102" y="93"/>
                  </a:lnTo>
                  <a:lnTo>
                    <a:pt x="7839" y="0"/>
                  </a:lnTo>
                  <a:lnTo>
                    <a:pt x="7425" y="169"/>
                  </a:lnTo>
                  <a:lnTo>
                    <a:pt x="6967" y="483"/>
                  </a:lnTo>
                  <a:lnTo>
                    <a:pt x="6527" y="677"/>
                  </a:lnTo>
                  <a:lnTo>
                    <a:pt x="6019" y="821"/>
                  </a:lnTo>
                  <a:lnTo>
                    <a:pt x="5511" y="753"/>
                  </a:lnTo>
                  <a:lnTo>
                    <a:pt x="4986" y="584"/>
                  </a:lnTo>
                  <a:lnTo>
                    <a:pt x="4690" y="703"/>
                  </a:lnTo>
                  <a:lnTo>
                    <a:pt x="4690" y="1134"/>
                  </a:lnTo>
                  <a:lnTo>
                    <a:pt x="4834" y="1498"/>
                  </a:lnTo>
                  <a:lnTo>
                    <a:pt x="4834" y="1812"/>
                  </a:lnTo>
                  <a:lnTo>
                    <a:pt x="4766" y="2294"/>
                  </a:lnTo>
                  <a:lnTo>
                    <a:pt x="4309" y="2802"/>
                  </a:lnTo>
                  <a:lnTo>
                    <a:pt x="3674" y="3268"/>
                  </a:lnTo>
                  <a:lnTo>
                    <a:pt x="2878" y="3801"/>
                  </a:lnTo>
                  <a:lnTo>
                    <a:pt x="2294" y="4283"/>
                  </a:lnTo>
                  <a:lnTo>
                    <a:pt x="1236" y="4935"/>
                  </a:lnTo>
                  <a:lnTo>
                    <a:pt x="533" y="5274"/>
                  </a:lnTo>
                  <a:lnTo>
                    <a:pt x="0" y="566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8A5176FE-E6B4-4AE8-A8D6-CBE40031C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" y="36"/>
              <a:ext cx="3453" cy="451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191" name="Grup 190">
            <a:extLst>
              <a:ext uri="{FF2B5EF4-FFF2-40B4-BE49-F238E27FC236}">
                <a16:creationId xmlns:a16="http://schemas.microsoft.com/office/drawing/2014/main" id="{3D69C51B-E64C-4F1E-878C-1BFF7E80CD95}"/>
              </a:ext>
            </a:extLst>
          </p:cNvPr>
          <p:cNvGrpSpPr/>
          <p:nvPr/>
        </p:nvGrpSpPr>
        <p:grpSpPr>
          <a:xfrm>
            <a:off x="7058887" y="-35665"/>
            <a:ext cx="5526955" cy="7213316"/>
            <a:chOff x="632492" y="-15495"/>
            <a:chExt cx="5526955" cy="7213316"/>
          </a:xfrm>
        </p:grpSpPr>
        <p:grpSp>
          <p:nvGrpSpPr>
            <p:cNvPr id="207" name="Group 5">
              <a:extLst>
                <a:ext uri="{FF2B5EF4-FFF2-40B4-BE49-F238E27FC236}">
                  <a16:creationId xmlns:a16="http://schemas.microsoft.com/office/drawing/2014/main" id="{D33E1680-1B7E-4F15-8932-70EA43B7813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32492" y="-1492"/>
              <a:ext cx="5513388" cy="7199313"/>
              <a:chOff x="4300" y="0"/>
              <a:chExt cx="3473" cy="4535"/>
            </a:xfrm>
          </p:grpSpPr>
          <p:sp>
            <p:nvSpPr>
              <p:cNvPr id="223" name="AutoShape 4">
                <a:extLst>
                  <a:ext uri="{FF2B5EF4-FFF2-40B4-BE49-F238E27FC236}">
                    <a16:creationId xmlns:a16="http://schemas.microsoft.com/office/drawing/2014/main" id="{9410F1B1-C567-44BC-8DE9-656F2AC1AA1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300" y="0"/>
                <a:ext cx="3473" cy="453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dirty="0"/>
              </a:p>
            </p:txBody>
          </p:sp>
          <p:sp>
            <p:nvSpPr>
              <p:cNvPr id="224" name="Rectangle 19">
                <a:extLst>
                  <a:ext uri="{FF2B5EF4-FFF2-40B4-BE49-F238E27FC236}">
                    <a16:creationId xmlns:a16="http://schemas.microsoft.com/office/drawing/2014/main" id="{4705E537-E92F-40D0-B2CE-590BA47B4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10"/>
                <a:ext cx="3453" cy="4515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5" name="Freeform 6">
                <a:extLst>
                  <a:ext uri="{FF2B5EF4-FFF2-40B4-BE49-F238E27FC236}">
                    <a16:creationId xmlns:a16="http://schemas.microsoft.com/office/drawing/2014/main" id="{8C13E433-433B-4B0C-978A-B8BC41776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2838"/>
                <a:ext cx="129" cy="725"/>
              </a:xfrm>
              <a:custGeom>
                <a:avLst/>
                <a:gdLst>
                  <a:gd name="T0" fmla="*/ 0 w 745"/>
                  <a:gd name="T1" fmla="*/ 4165 h 4165"/>
                  <a:gd name="T2" fmla="*/ 0 w 745"/>
                  <a:gd name="T3" fmla="*/ 0 h 4165"/>
                  <a:gd name="T4" fmla="*/ 262 w 745"/>
                  <a:gd name="T5" fmla="*/ 372 h 4165"/>
                  <a:gd name="T6" fmla="*/ 474 w 745"/>
                  <a:gd name="T7" fmla="*/ 1083 h 4165"/>
                  <a:gd name="T8" fmla="*/ 660 w 745"/>
                  <a:gd name="T9" fmla="*/ 1820 h 4165"/>
                  <a:gd name="T10" fmla="*/ 745 w 745"/>
                  <a:gd name="T11" fmla="*/ 2361 h 4165"/>
                  <a:gd name="T12" fmla="*/ 703 w 745"/>
                  <a:gd name="T13" fmla="*/ 3047 h 4165"/>
                  <a:gd name="T14" fmla="*/ 364 w 745"/>
                  <a:gd name="T15" fmla="*/ 3716 h 4165"/>
                  <a:gd name="T16" fmla="*/ 0 w 745"/>
                  <a:gd name="T17" fmla="*/ 4165 h 4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5" h="4165">
                    <a:moveTo>
                      <a:pt x="0" y="4165"/>
                    </a:moveTo>
                    <a:lnTo>
                      <a:pt x="0" y="0"/>
                    </a:lnTo>
                    <a:lnTo>
                      <a:pt x="262" y="372"/>
                    </a:lnTo>
                    <a:lnTo>
                      <a:pt x="474" y="1083"/>
                    </a:lnTo>
                    <a:lnTo>
                      <a:pt x="660" y="1820"/>
                    </a:lnTo>
                    <a:lnTo>
                      <a:pt x="745" y="2361"/>
                    </a:lnTo>
                    <a:lnTo>
                      <a:pt x="703" y="3047"/>
                    </a:lnTo>
                    <a:lnTo>
                      <a:pt x="364" y="3716"/>
                    </a:lnTo>
                    <a:lnTo>
                      <a:pt x="0" y="4165"/>
                    </a:lnTo>
                    <a:close/>
                  </a:path>
                </a:pathLst>
              </a:custGeom>
              <a:noFill/>
              <a:ln w="4763" cap="rnd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6" name="Freeform 7">
                <a:extLst>
                  <a:ext uri="{FF2B5EF4-FFF2-40B4-BE49-F238E27FC236}">
                    <a16:creationId xmlns:a16="http://schemas.microsoft.com/office/drawing/2014/main" id="{54B6B799-2E8A-4BCB-956E-8D5556539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10"/>
                <a:ext cx="1299" cy="2098"/>
              </a:xfrm>
              <a:custGeom>
                <a:avLst/>
                <a:gdLst>
                  <a:gd name="T0" fmla="*/ 7450 w 7467"/>
                  <a:gd name="T1" fmla="*/ 0 h 12054"/>
                  <a:gd name="T2" fmla="*/ 7467 w 7467"/>
                  <a:gd name="T3" fmla="*/ 576 h 12054"/>
                  <a:gd name="T4" fmla="*/ 7425 w 7467"/>
                  <a:gd name="T5" fmla="*/ 1295 h 12054"/>
                  <a:gd name="T6" fmla="*/ 7365 w 7467"/>
                  <a:gd name="T7" fmla="*/ 2751 h 12054"/>
                  <a:gd name="T8" fmla="*/ 7264 w 7467"/>
                  <a:gd name="T9" fmla="*/ 3208 h 12054"/>
                  <a:gd name="T10" fmla="*/ 6688 w 7467"/>
                  <a:gd name="T11" fmla="*/ 4283 h 12054"/>
                  <a:gd name="T12" fmla="*/ 6172 w 7467"/>
                  <a:gd name="T13" fmla="*/ 5282 h 12054"/>
                  <a:gd name="T14" fmla="*/ 4733 w 7467"/>
                  <a:gd name="T15" fmla="*/ 6501 h 12054"/>
                  <a:gd name="T16" fmla="*/ 3497 w 7467"/>
                  <a:gd name="T17" fmla="*/ 7475 h 12054"/>
                  <a:gd name="T18" fmla="*/ 3039 w 7467"/>
                  <a:gd name="T19" fmla="*/ 8355 h 12054"/>
                  <a:gd name="T20" fmla="*/ 2938 w 7467"/>
                  <a:gd name="T21" fmla="*/ 9015 h 12054"/>
                  <a:gd name="T22" fmla="*/ 2658 w 7467"/>
                  <a:gd name="T23" fmla="*/ 9371 h 12054"/>
                  <a:gd name="T24" fmla="*/ 1778 w 7467"/>
                  <a:gd name="T25" fmla="*/ 9828 h 12054"/>
                  <a:gd name="T26" fmla="*/ 1143 w 7467"/>
                  <a:gd name="T27" fmla="*/ 10234 h 12054"/>
                  <a:gd name="T28" fmla="*/ 821 w 7467"/>
                  <a:gd name="T29" fmla="*/ 11149 h 12054"/>
                  <a:gd name="T30" fmla="*/ 508 w 7467"/>
                  <a:gd name="T31" fmla="*/ 11724 h 12054"/>
                  <a:gd name="T32" fmla="*/ 0 w 7467"/>
                  <a:gd name="T33" fmla="*/ 12054 h 12054"/>
                  <a:gd name="T34" fmla="*/ 0 w 7467"/>
                  <a:gd name="T35" fmla="*/ 0 h 12054"/>
                  <a:gd name="T36" fmla="*/ 7450 w 7467"/>
                  <a:gd name="T37" fmla="*/ 0 h 12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67" h="12054">
                    <a:moveTo>
                      <a:pt x="7450" y="0"/>
                    </a:moveTo>
                    <a:lnTo>
                      <a:pt x="7467" y="576"/>
                    </a:lnTo>
                    <a:lnTo>
                      <a:pt x="7425" y="1295"/>
                    </a:lnTo>
                    <a:lnTo>
                      <a:pt x="7365" y="2751"/>
                    </a:lnTo>
                    <a:lnTo>
                      <a:pt x="7264" y="3208"/>
                    </a:lnTo>
                    <a:lnTo>
                      <a:pt x="6688" y="4283"/>
                    </a:lnTo>
                    <a:lnTo>
                      <a:pt x="6172" y="5282"/>
                    </a:lnTo>
                    <a:lnTo>
                      <a:pt x="4733" y="6501"/>
                    </a:lnTo>
                    <a:lnTo>
                      <a:pt x="3497" y="7475"/>
                    </a:lnTo>
                    <a:lnTo>
                      <a:pt x="3039" y="8355"/>
                    </a:lnTo>
                    <a:lnTo>
                      <a:pt x="2938" y="9015"/>
                    </a:lnTo>
                    <a:lnTo>
                      <a:pt x="2658" y="9371"/>
                    </a:lnTo>
                    <a:lnTo>
                      <a:pt x="1778" y="9828"/>
                    </a:lnTo>
                    <a:lnTo>
                      <a:pt x="1143" y="10234"/>
                    </a:lnTo>
                    <a:lnTo>
                      <a:pt x="821" y="11149"/>
                    </a:lnTo>
                    <a:lnTo>
                      <a:pt x="508" y="11724"/>
                    </a:lnTo>
                    <a:lnTo>
                      <a:pt x="0" y="12054"/>
                    </a:lnTo>
                    <a:lnTo>
                      <a:pt x="0" y="0"/>
                    </a:lnTo>
                    <a:lnTo>
                      <a:pt x="7450" y="0"/>
                    </a:lnTo>
                    <a:close/>
                  </a:path>
                </a:pathLst>
              </a:custGeom>
              <a:pattFill prst="smGrid">
                <a:fgClr>
                  <a:schemeClr val="tx1"/>
                </a:fgClr>
                <a:bgClr>
                  <a:schemeClr val="bg1"/>
                </a:bgClr>
              </a:pattFill>
              <a:ln w="4763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7" name="Freeform 8">
                <a:extLst>
                  <a:ext uri="{FF2B5EF4-FFF2-40B4-BE49-F238E27FC236}">
                    <a16:creationId xmlns:a16="http://schemas.microsoft.com/office/drawing/2014/main" id="{DE34A7D4-A8C6-46D1-A9BE-8E15512F7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9" y="10"/>
                <a:ext cx="1274" cy="940"/>
              </a:xfrm>
              <a:custGeom>
                <a:avLst/>
                <a:gdLst>
                  <a:gd name="T0" fmla="*/ 76 w 7323"/>
                  <a:gd name="T1" fmla="*/ 0 h 5401"/>
                  <a:gd name="T2" fmla="*/ 7323 w 7323"/>
                  <a:gd name="T3" fmla="*/ 0 h 5401"/>
                  <a:gd name="T4" fmla="*/ 7323 w 7323"/>
                  <a:gd name="T5" fmla="*/ 4258 h 5401"/>
                  <a:gd name="T6" fmla="*/ 7239 w 7323"/>
                  <a:gd name="T7" fmla="*/ 4326 h 5401"/>
                  <a:gd name="T8" fmla="*/ 5884 w 7323"/>
                  <a:gd name="T9" fmla="*/ 4918 h 5401"/>
                  <a:gd name="T10" fmla="*/ 4081 w 7323"/>
                  <a:gd name="T11" fmla="*/ 5401 h 5401"/>
                  <a:gd name="T12" fmla="*/ 2896 w 7323"/>
                  <a:gd name="T13" fmla="*/ 5223 h 5401"/>
                  <a:gd name="T14" fmla="*/ 2074 w 7323"/>
                  <a:gd name="T15" fmla="*/ 4207 h 5401"/>
                  <a:gd name="T16" fmla="*/ 1329 w 7323"/>
                  <a:gd name="T17" fmla="*/ 3318 h 5401"/>
                  <a:gd name="T18" fmla="*/ 788 w 7323"/>
                  <a:gd name="T19" fmla="*/ 2929 h 5401"/>
                  <a:gd name="T20" fmla="*/ 407 w 7323"/>
                  <a:gd name="T21" fmla="*/ 2455 h 5401"/>
                  <a:gd name="T22" fmla="*/ 195 w 7323"/>
                  <a:gd name="T23" fmla="*/ 1955 h 5401"/>
                  <a:gd name="T24" fmla="*/ 0 w 7323"/>
                  <a:gd name="T25" fmla="*/ 1007 h 5401"/>
                  <a:gd name="T26" fmla="*/ 51 w 7323"/>
                  <a:gd name="T27" fmla="*/ 415 h 5401"/>
                  <a:gd name="T28" fmla="*/ 76 w 7323"/>
                  <a:gd name="T29" fmla="*/ 0 h 5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323" h="5401">
                    <a:moveTo>
                      <a:pt x="76" y="0"/>
                    </a:moveTo>
                    <a:lnTo>
                      <a:pt x="7323" y="0"/>
                    </a:lnTo>
                    <a:lnTo>
                      <a:pt x="7323" y="4258"/>
                    </a:lnTo>
                    <a:lnTo>
                      <a:pt x="7239" y="4326"/>
                    </a:lnTo>
                    <a:lnTo>
                      <a:pt x="5884" y="4918"/>
                    </a:lnTo>
                    <a:lnTo>
                      <a:pt x="4081" y="5401"/>
                    </a:lnTo>
                    <a:lnTo>
                      <a:pt x="2896" y="5223"/>
                    </a:lnTo>
                    <a:lnTo>
                      <a:pt x="2074" y="4207"/>
                    </a:lnTo>
                    <a:lnTo>
                      <a:pt x="1329" y="3318"/>
                    </a:lnTo>
                    <a:lnTo>
                      <a:pt x="788" y="2929"/>
                    </a:lnTo>
                    <a:lnTo>
                      <a:pt x="407" y="2455"/>
                    </a:lnTo>
                    <a:lnTo>
                      <a:pt x="195" y="1955"/>
                    </a:lnTo>
                    <a:lnTo>
                      <a:pt x="0" y="1007"/>
                    </a:lnTo>
                    <a:lnTo>
                      <a:pt x="51" y="415"/>
                    </a:lnTo>
                    <a:lnTo>
                      <a:pt x="76" y="0"/>
                    </a:lnTo>
                    <a:close/>
                  </a:path>
                </a:pathLst>
              </a:custGeom>
              <a:pattFill prst="smGrid">
                <a:fgClr>
                  <a:schemeClr val="tx1"/>
                </a:fgClr>
                <a:bgClr>
                  <a:schemeClr val="bg1"/>
                </a:bgClr>
              </a:pattFill>
              <a:ln w="4763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8" name="Freeform 9">
                <a:extLst>
                  <a:ext uri="{FF2B5EF4-FFF2-40B4-BE49-F238E27FC236}">
                    <a16:creationId xmlns:a16="http://schemas.microsoft.com/office/drawing/2014/main" id="{94AB059E-DA91-4A1B-B1EA-531609D34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1" y="3072"/>
                <a:ext cx="1192" cy="1453"/>
              </a:xfrm>
              <a:custGeom>
                <a:avLst/>
                <a:gdLst>
                  <a:gd name="T0" fmla="*/ 6849 w 6849"/>
                  <a:gd name="T1" fmla="*/ 228 h 8346"/>
                  <a:gd name="T2" fmla="*/ 6849 w 6849"/>
                  <a:gd name="T3" fmla="*/ 8346 h 8346"/>
                  <a:gd name="T4" fmla="*/ 153 w 6849"/>
                  <a:gd name="T5" fmla="*/ 8346 h 8346"/>
                  <a:gd name="T6" fmla="*/ 0 w 6849"/>
                  <a:gd name="T7" fmla="*/ 7957 h 8346"/>
                  <a:gd name="T8" fmla="*/ 17 w 6849"/>
                  <a:gd name="T9" fmla="*/ 7449 h 8346"/>
                  <a:gd name="T10" fmla="*/ 263 w 6849"/>
                  <a:gd name="T11" fmla="*/ 7246 h 8346"/>
                  <a:gd name="T12" fmla="*/ 915 w 6849"/>
                  <a:gd name="T13" fmla="*/ 7051 h 8346"/>
                  <a:gd name="T14" fmla="*/ 1668 w 6849"/>
                  <a:gd name="T15" fmla="*/ 6865 h 8346"/>
                  <a:gd name="T16" fmla="*/ 1981 w 6849"/>
                  <a:gd name="T17" fmla="*/ 6586 h 8346"/>
                  <a:gd name="T18" fmla="*/ 2015 w 6849"/>
                  <a:gd name="T19" fmla="*/ 6281 h 8346"/>
                  <a:gd name="T20" fmla="*/ 1948 w 6849"/>
                  <a:gd name="T21" fmla="*/ 5951 h 8346"/>
                  <a:gd name="T22" fmla="*/ 1778 w 6849"/>
                  <a:gd name="T23" fmla="*/ 5392 h 8346"/>
                  <a:gd name="T24" fmla="*/ 1753 w 6849"/>
                  <a:gd name="T25" fmla="*/ 4892 h 8346"/>
                  <a:gd name="T26" fmla="*/ 2125 w 6849"/>
                  <a:gd name="T27" fmla="*/ 4698 h 8346"/>
                  <a:gd name="T28" fmla="*/ 3023 w 6849"/>
                  <a:gd name="T29" fmla="*/ 4545 h 8346"/>
                  <a:gd name="T30" fmla="*/ 3742 w 6849"/>
                  <a:gd name="T31" fmla="*/ 4249 h 8346"/>
                  <a:gd name="T32" fmla="*/ 3979 w 6849"/>
                  <a:gd name="T33" fmla="*/ 3665 h 8346"/>
                  <a:gd name="T34" fmla="*/ 3937 w 6849"/>
                  <a:gd name="T35" fmla="*/ 2793 h 8346"/>
                  <a:gd name="T36" fmla="*/ 3836 w 6849"/>
                  <a:gd name="T37" fmla="*/ 1430 h 8346"/>
                  <a:gd name="T38" fmla="*/ 3920 w 6849"/>
                  <a:gd name="T39" fmla="*/ 753 h 8346"/>
                  <a:gd name="T40" fmla="*/ 4276 w 6849"/>
                  <a:gd name="T41" fmla="*/ 220 h 8346"/>
                  <a:gd name="T42" fmla="*/ 4970 w 6849"/>
                  <a:gd name="T43" fmla="*/ 0 h 8346"/>
                  <a:gd name="T44" fmla="*/ 5910 w 6849"/>
                  <a:gd name="T45" fmla="*/ 50 h 8346"/>
                  <a:gd name="T46" fmla="*/ 6536 w 6849"/>
                  <a:gd name="T47" fmla="*/ 203 h 8346"/>
                  <a:gd name="T48" fmla="*/ 6849 w 6849"/>
                  <a:gd name="T49" fmla="*/ 228 h 8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49" h="8346">
                    <a:moveTo>
                      <a:pt x="6849" y="228"/>
                    </a:moveTo>
                    <a:lnTo>
                      <a:pt x="6849" y="8346"/>
                    </a:lnTo>
                    <a:lnTo>
                      <a:pt x="153" y="8346"/>
                    </a:lnTo>
                    <a:lnTo>
                      <a:pt x="0" y="7957"/>
                    </a:lnTo>
                    <a:lnTo>
                      <a:pt x="17" y="7449"/>
                    </a:lnTo>
                    <a:lnTo>
                      <a:pt x="263" y="7246"/>
                    </a:lnTo>
                    <a:lnTo>
                      <a:pt x="915" y="7051"/>
                    </a:lnTo>
                    <a:lnTo>
                      <a:pt x="1668" y="6865"/>
                    </a:lnTo>
                    <a:lnTo>
                      <a:pt x="1981" y="6586"/>
                    </a:lnTo>
                    <a:lnTo>
                      <a:pt x="2015" y="6281"/>
                    </a:lnTo>
                    <a:lnTo>
                      <a:pt x="1948" y="5951"/>
                    </a:lnTo>
                    <a:lnTo>
                      <a:pt x="1778" y="5392"/>
                    </a:lnTo>
                    <a:lnTo>
                      <a:pt x="1753" y="4892"/>
                    </a:lnTo>
                    <a:lnTo>
                      <a:pt x="2125" y="4698"/>
                    </a:lnTo>
                    <a:lnTo>
                      <a:pt x="3023" y="4545"/>
                    </a:lnTo>
                    <a:lnTo>
                      <a:pt x="3742" y="4249"/>
                    </a:lnTo>
                    <a:lnTo>
                      <a:pt x="3979" y="3665"/>
                    </a:lnTo>
                    <a:lnTo>
                      <a:pt x="3937" y="2793"/>
                    </a:lnTo>
                    <a:lnTo>
                      <a:pt x="3836" y="1430"/>
                    </a:lnTo>
                    <a:lnTo>
                      <a:pt x="3920" y="753"/>
                    </a:lnTo>
                    <a:lnTo>
                      <a:pt x="4276" y="220"/>
                    </a:lnTo>
                    <a:lnTo>
                      <a:pt x="4970" y="0"/>
                    </a:lnTo>
                    <a:lnTo>
                      <a:pt x="5910" y="50"/>
                    </a:lnTo>
                    <a:lnTo>
                      <a:pt x="6536" y="203"/>
                    </a:lnTo>
                    <a:lnTo>
                      <a:pt x="6849" y="228"/>
                    </a:lnTo>
                    <a:close/>
                  </a:path>
                </a:pathLst>
              </a:custGeom>
              <a:pattFill prst="smGrid">
                <a:fgClr>
                  <a:schemeClr val="tx1"/>
                </a:fgClr>
                <a:bgClr>
                  <a:schemeClr val="bg1"/>
                </a:bgClr>
              </a:pattFill>
              <a:ln w="4763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9" name="Freeform 10">
                <a:extLst>
                  <a:ext uri="{FF2B5EF4-FFF2-40B4-BE49-F238E27FC236}">
                    <a16:creationId xmlns:a16="http://schemas.microsoft.com/office/drawing/2014/main" id="{A4F2A67E-A4F3-4BA8-A813-0B73D3C38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3327"/>
                <a:ext cx="1433" cy="1198"/>
              </a:xfrm>
              <a:custGeom>
                <a:avLst/>
                <a:gdLst>
                  <a:gd name="T0" fmla="*/ 965 w 8237"/>
                  <a:gd name="T1" fmla="*/ 6882 h 6882"/>
                  <a:gd name="T2" fmla="*/ 0 w 8237"/>
                  <a:gd name="T3" fmla="*/ 6882 h 6882"/>
                  <a:gd name="T4" fmla="*/ 0 w 8237"/>
                  <a:gd name="T5" fmla="*/ 5663 h 6882"/>
                  <a:gd name="T6" fmla="*/ 34 w 8237"/>
                  <a:gd name="T7" fmla="*/ 5663 h 6882"/>
                  <a:gd name="T8" fmla="*/ 567 w 8237"/>
                  <a:gd name="T9" fmla="*/ 5274 h 6882"/>
                  <a:gd name="T10" fmla="*/ 1270 w 8237"/>
                  <a:gd name="T11" fmla="*/ 4935 h 6882"/>
                  <a:gd name="T12" fmla="*/ 2328 w 8237"/>
                  <a:gd name="T13" fmla="*/ 4283 h 6882"/>
                  <a:gd name="T14" fmla="*/ 2912 w 8237"/>
                  <a:gd name="T15" fmla="*/ 3801 h 6882"/>
                  <a:gd name="T16" fmla="*/ 3708 w 8237"/>
                  <a:gd name="T17" fmla="*/ 3268 h 6882"/>
                  <a:gd name="T18" fmla="*/ 4343 w 8237"/>
                  <a:gd name="T19" fmla="*/ 2802 h 6882"/>
                  <a:gd name="T20" fmla="*/ 4800 w 8237"/>
                  <a:gd name="T21" fmla="*/ 2294 h 6882"/>
                  <a:gd name="T22" fmla="*/ 4868 w 8237"/>
                  <a:gd name="T23" fmla="*/ 1812 h 6882"/>
                  <a:gd name="T24" fmla="*/ 4868 w 8237"/>
                  <a:gd name="T25" fmla="*/ 1498 h 6882"/>
                  <a:gd name="T26" fmla="*/ 4724 w 8237"/>
                  <a:gd name="T27" fmla="*/ 1134 h 6882"/>
                  <a:gd name="T28" fmla="*/ 4724 w 8237"/>
                  <a:gd name="T29" fmla="*/ 703 h 6882"/>
                  <a:gd name="T30" fmla="*/ 5020 w 8237"/>
                  <a:gd name="T31" fmla="*/ 584 h 6882"/>
                  <a:gd name="T32" fmla="*/ 5545 w 8237"/>
                  <a:gd name="T33" fmla="*/ 753 h 6882"/>
                  <a:gd name="T34" fmla="*/ 6053 w 8237"/>
                  <a:gd name="T35" fmla="*/ 821 h 6882"/>
                  <a:gd name="T36" fmla="*/ 6561 w 8237"/>
                  <a:gd name="T37" fmla="*/ 677 h 6882"/>
                  <a:gd name="T38" fmla="*/ 7001 w 8237"/>
                  <a:gd name="T39" fmla="*/ 483 h 6882"/>
                  <a:gd name="T40" fmla="*/ 7459 w 8237"/>
                  <a:gd name="T41" fmla="*/ 169 h 6882"/>
                  <a:gd name="T42" fmla="*/ 7873 w 8237"/>
                  <a:gd name="T43" fmla="*/ 0 h 6882"/>
                  <a:gd name="T44" fmla="*/ 8136 w 8237"/>
                  <a:gd name="T45" fmla="*/ 93 h 6882"/>
                  <a:gd name="T46" fmla="*/ 8237 w 8237"/>
                  <a:gd name="T47" fmla="*/ 339 h 6882"/>
                  <a:gd name="T48" fmla="*/ 8237 w 8237"/>
                  <a:gd name="T49" fmla="*/ 796 h 6882"/>
                  <a:gd name="T50" fmla="*/ 7823 w 8237"/>
                  <a:gd name="T51" fmla="*/ 1329 h 6882"/>
                  <a:gd name="T52" fmla="*/ 7408 w 8237"/>
                  <a:gd name="T53" fmla="*/ 1719 h 6882"/>
                  <a:gd name="T54" fmla="*/ 5283 w 8237"/>
                  <a:gd name="T55" fmla="*/ 3581 h 6882"/>
                  <a:gd name="T56" fmla="*/ 4072 w 8237"/>
                  <a:gd name="T57" fmla="*/ 4351 h 6882"/>
                  <a:gd name="T58" fmla="*/ 3175 w 8237"/>
                  <a:gd name="T59" fmla="*/ 5054 h 6882"/>
                  <a:gd name="T60" fmla="*/ 2260 w 8237"/>
                  <a:gd name="T61" fmla="*/ 5875 h 6882"/>
                  <a:gd name="T62" fmla="*/ 1295 w 8237"/>
                  <a:gd name="T63" fmla="*/ 6654 h 6882"/>
                  <a:gd name="T64" fmla="*/ 965 w 8237"/>
                  <a:gd name="T65" fmla="*/ 6882 h 6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37" h="6882">
                    <a:moveTo>
                      <a:pt x="965" y="6882"/>
                    </a:moveTo>
                    <a:lnTo>
                      <a:pt x="0" y="6882"/>
                    </a:lnTo>
                    <a:lnTo>
                      <a:pt x="0" y="5663"/>
                    </a:lnTo>
                    <a:lnTo>
                      <a:pt x="34" y="5663"/>
                    </a:lnTo>
                    <a:lnTo>
                      <a:pt x="567" y="5274"/>
                    </a:lnTo>
                    <a:lnTo>
                      <a:pt x="1270" y="4935"/>
                    </a:lnTo>
                    <a:lnTo>
                      <a:pt x="2328" y="4283"/>
                    </a:lnTo>
                    <a:lnTo>
                      <a:pt x="2912" y="3801"/>
                    </a:lnTo>
                    <a:lnTo>
                      <a:pt x="3708" y="3268"/>
                    </a:lnTo>
                    <a:lnTo>
                      <a:pt x="4343" y="2802"/>
                    </a:lnTo>
                    <a:lnTo>
                      <a:pt x="4800" y="2294"/>
                    </a:lnTo>
                    <a:lnTo>
                      <a:pt x="4868" y="1812"/>
                    </a:lnTo>
                    <a:lnTo>
                      <a:pt x="4868" y="1498"/>
                    </a:lnTo>
                    <a:lnTo>
                      <a:pt x="4724" y="1134"/>
                    </a:lnTo>
                    <a:lnTo>
                      <a:pt x="4724" y="703"/>
                    </a:lnTo>
                    <a:lnTo>
                      <a:pt x="5020" y="584"/>
                    </a:lnTo>
                    <a:lnTo>
                      <a:pt x="5545" y="753"/>
                    </a:lnTo>
                    <a:lnTo>
                      <a:pt x="6053" y="821"/>
                    </a:lnTo>
                    <a:lnTo>
                      <a:pt x="6561" y="677"/>
                    </a:lnTo>
                    <a:lnTo>
                      <a:pt x="7001" y="483"/>
                    </a:lnTo>
                    <a:lnTo>
                      <a:pt x="7459" y="169"/>
                    </a:lnTo>
                    <a:lnTo>
                      <a:pt x="7873" y="0"/>
                    </a:lnTo>
                    <a:lnTo>
                      <a:pt x="8136" y="93"/>
                    </a:lnTo>
                    <a:lnTo>
                      <a:pt x="8237" y="339"/>
                    </a:lnTo>
                    <a:lnTo>
                      <a:pt x="8237" y="796"/>
                    </a:lnTo>
                    <a:lnTo>
                      <a:pt x="7823" y="1329"/>
                    </a:lnTo>
                    <a:lnTo>
                      <a:pt x="7408" y="1719"/>
                    </a:lnTo>
                    <a:lnTo>
                      <a:pt x="5283" y="3581"/>
                    </a:lnTo>
                    <a:lnTo>
                      <a:pt x="4072" y="4351"/>
                    </a:lnTo>
                    <a:lnTo>
                      <a:pt x="3175" y="5054"/>
                    </a:lnTo>
                    <a:lnTo>
                      <a:pt x="2260" y="5875"/>
                    </a:lnTo>
                    <a:lnTo>
                      <a:pt x="1295" y="6654"/>
                    </a:lnTo>
                    <a:lnTo>
                      <a:pt x="965" y="6882"/>
                    </a:lnTo>
                    <a:close/>
                  </a:path>
                </a:pathLst>
              </a:custGeom>
              <a:pattFill prst="pct10">
                <a:fgClr>
                  <a:schemeClr val="tx1"/>
                </a:fgClr>
                <a:bgClr>
                  <a:schemeClr val="bg1"/>
                </a:bgClr>
              </a:pattFill>
              <a:ln w="4763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0" name="Freeform 11">
                <a:extLst>
                  <a:ext uri="{FF2B5EF4-FFF2-40B4-BE49-F238E27FC236}">
                    <a16:creationId xmlns:a16="http://schemas.microsoft.com/office/drawing/2014/main" id="{D448BDD5-5BB0-40B1-B17F-8497A452F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10"/>
                <a:ext cx="1461" cy="2268"/>
              </a:xfrm>
              <a:custGeom>
                <a:avLst/>
                <a:gdLst>
                  <a:gd name="T0" fmla="*/ 0 w 8398"/>
                  <a:gd name="T1" fmla="*/ 12054 h 13028"/>
                  <a:gd name="T2" fmla="*/ 508 w 8398"/>
                  <a:gd name="T3" fmla="*/ 11724 h 13028"/>
                  <a:gd name="T4" fmla="*/ 821 w 8398"/>
                  <a:gd name="T5" fmla="*/ 11149 h 13028"/>
                  <a:gd name="T6" fmla="*/ 1143 w 8398"/>
                  <a:gd name="T7" fmla="*/ 10234 h 13028"/>
                  <a:gd name="T8" fmla="*/ 1778 w 8398"/>
                  <a:gd name="T9" fmla="*/ 9828 h 13028"/>
                  <a:gd name="T10" fmla="*/ 2658 w 8398"/>
                  <a:gd name="T11" fmla="*/ 9371 h 13028"/>
                  <a:gd name="T12" fmla="*/ 2938 w 8398"/>
                  <a:gd name="T13" fmla="*/ 9015 h 13028"/>
                  <a:gd name="T14" fmla="*/ 3039 w 8398"/>
                  <a:gd name="T15" fmla="*/ 8355 h 13028"/>
                  <a:gd name="T16" fmla="*/ 3497 w 8398"/>
                  <a:gd name="T17" fmla="*/ 7475 h 13028"/>
                  <a:gd name="T18" fmla="*/ 4733 w 8398"/>
                  <a:gd name="T19" fmla="*/ 6501 h 13028"/>
                  <a:gd name="T20" fmla="*/ 6172 w 8398"/>
                  <a:gd name="T21" fmla="*/ 5282 h 13028"/>
                  <a:gd name="T22" fmla="*/ 6688 w 8398"/>
                  <a:gd name="T23" fmla="*/ 4283 h 13028"/>
                  <a:gd name="T24" fmla="*/ 7264 w 8398"/>
                  <a:gd name="T25" fmla="*/ 3208 h 13028"/>
                  <a:gd name="T26" fmla="*/ 7365 w 8398"/>
                  <a:gd name="T27" fmla="*/ 2751 h 13028"/>
                  <a:gd name="T28" fmla="*/ 7425 w 8398"/>
                  <a:gd name="T29" fmla="*/ 1295 h 13028"/>
                  <a:gd name="T30" fmla="*/ 7467 w 8398"/>
                  <a:gd name="T31" fmla="*/ 576 h 13028"/>
                  <a:gd name="T32" fmla="*/ 7450 w 8398"/>
                  <a:gd name="T33" fmla="*/ 0 h 13028"/>
                  <a:gd name="T34" fmla="*/ 8398 w 8398"/>
                  <a:gd name="T35" fmla="*/ 0 h 13028"/>
                  <a:gd name="T36" fmla="*/ 8297 w 8398"/>
                  <a:gd name="T37" fmla="*/ 508 h 13028"/>
                  <a:gd name="T38" fmla="*/ 8178 w 8398"/>
                  <a:gd name="T39" fmla="*/ 1642 h 13028"/>
                  <a:gd name="T40" fmla="*/ 7746 w 8398"/>
                  <a:gd name="T41" fmla="*/ 3725 h 13028"/>
                  <a:gd name="T42" fmla="*/ 7069 w 8398"/>
                  <a:gd name="T43" fmla="*/ 5248 h 13028"/>
                  <a:gd name="T44" fmla="*/ 5859 w 8398"/>
                  <a:gd name="T45" fmla="*/ 6501 h 13028"/>
                  <a:gd name="T46" fmla="*/ 5080 w 8398"/>
                  <a:gd name="T47" fmla="*/ 7128 h 13028"/>
                  <a:gd name="T48" fmla="*/ 4199 w 8398"/>
                  <a:gd name="T49" fmla="*/ 7729 h 13028"/>
                  <a:gd name="T50" fmla="*/ 3818 w 8398"/>
                  <a:gd name="T51" fmla="*/ 8203 h 13028"/>
                  <a:gd name="T52" fmla="*/ 3657 w 8398"/>
                  <a:gd name="T53" fmla="*/ 9286 h 13028"/>
                  <a:gd name="T54" fmla="*/ 3327 w 8398"/>
                  <a:gd name="T55" fmla="*/ 9828 h 13028"/>
                  <a:gd name="T56" fmla="*/ 1981 w 8398"/>
                  <a:gd name="T57" fmla="*/ 10539 h 13028"/>
                  <a:gd name="T58" fmla="*/ 1626 w 8398"/>
                  <a:gd name="T59" fmla="*/ 11360 h 13028"/>
                  <a:gd name="T60" fmla="*/ 1245 w 8398"/>
                  <a:gd name="T61" fmla="*/ 12114 h 13028"/>
                  <a:gd name="T62" fmla="*/ 246 w 8398"/>
                  <a:gd name="T63" fmla="*/ 12850 h 13028"/>
                  <a:gd name="T64" fmla="*/ 0 w 8398"/>
                  <a:gd name="T65" fmla="*/ 13028 h 13028"/>
                  <a:gd name="T66" fmla="*/ 0 w 8398"/>
                  <a:gd name="T67" fmla="*/ 12054 h 13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398" h="13028">
                    <a:moveTo>
                      <a:pt x="0" y="12054"/>
                    </a:moveTo>
                    <a:lnTo>
                      <a:pt x="508" y="11724"/>
                    </a:lnTo>
                    <a:lnTo>
                      <a:pt x="821" y="11149"/>
                    </a:lnTo>
                    <a:lnTo>
                      <a:pt x="1143" y="10234"/>
                    </a:lnTo>
                    <a:lnTo>
                      <a:pt x="1778" y="9828"/>
                    </a:lnTo>
                    <a:lnTo>
                      <a:pt x="2658" y="9371"/>
                    </a:lnTo>
                    <a:lnTo>
                      <a:pt x="2938" y="9015"/>
                    </a:lnTo>
                    <a:lnTo>
                      <a:pt x="3039" y="8355"/>
                    </a:lnTo>
                    <a:lnTo>
                      <a:pt x="3497" y="7475"/>
                    </a:lnTo>
                    <a:lnTo>
                      <a:pt x="4733" y="6501"/>
                    </a:lnTo>
                    <a:lnTo>
                      <a:pt x="6172" y="5282"/>
                    </a:lnTo>
                    <a:lnTo>
                      <a:pt x="6688" y="4283"/>
                    </a:lnTo>
                    <a:lnTo>
                      <a:pt x="7264" y="3208"/>
                    </a:lnTo>
                    <a:lnTo>
                      <a:pt x="7365" y="2751"/>
                    </a:lnTo>
                    <a:lnTo>
                      <a:pt x="7425" y="1295"/>
                    </a:lnTo>
                    <a:lnTo>
                      <a:pt x="7467" y="576"/>
                    </a:lnTo>
                    <a:lnTo>
                      <a:pt x="7450" y="0"/>
                    </a:lnTo>
                    <a:lnTo>
                      <a:pt x="8398" y="0"/>
                    </a:lnTo>
                    <a:lnTo>
                      <a:pt x="8297" y="508"/>
                    </a:lnTo>
                    <a:lnTo>
                      <a:pt x="8178" y="1642"/>
                    </a:lnTo>
                    <a:lnTo>
                      <a:pt x="7746" y="3725"/>
                    </a:lnTo>
                    <a:lnTo>
                      <a:pt x="7069" y="5248"/>
                    </a:lnTo>
                    <a:lnTo>
                      <a:pt x="5859" y="6501"/>
                    </a:lnTo>
                    <a:lnTo>
                      <a:pt x="5080" y="7128"/>
                    </a:lnTo>
                    <a:lnTo>
                      <a:pt x="4199" y="7729"/>
                    </a:lnTo>
                    <a:lnTo>
                      <a:pt x="3818" y="8203"/>
                    </a:lnTo>
                    <a:lnTo>
                      <a:pt x="3657" y="9286"/>
                    </a:lnTo>
                    <a:lnTo>
                      <a:pt x="3327" y="9828"/>
                    </a:lnTo>
                    <a:lnTo>
                      <a:pt x="1981" y="10539"/>
                    </a:lnTo>
                    <a:lnTo>
                      <a:pt x="1626" y="11360"/>
                    </a:lnTo>
                    <a:lnTo>
                      <a:pt x="1245" y="12114"/>
                    </a:lnTo>
                    <a:lnTo>
                      <a:pt x="246" y="12850"/>
                    </a:lnTo>
                    <a:lnTo>
                      <a:pt x="0" y="13028"/>
                    </a:lnTo>
                    <a:lnTo>
                      <a:pt x="0" y="12054"/>
                    </a:lnTo>
                    <a:close/>
                  </a:path>
                </a:pathLst>
              </a:custGeom>
              <a:noFill/>
              <a:ln w="4763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1" name="Freeform 12">
                <a:extLst>
                  <a:ext uri="{FF2B5EF4-FFF2-40B4-BE49-F238E27FC236}">
                    <a16:creationId xmlns:a16="http://schemas.microsoft.com/office/drawing/2014/main" id="{77494CDB-D6B9-45ED-8B41-C13B8A291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4" y="10"/>
                <a:ext cx="1399" cy="1095"/>
              </a:xfrm>
              <a:custGeom>
                <a:avLst/>
                <a:gdLst>
                  <a:gd name="T0" fmla="*/ 0 w 8042"/>
                  <a:gd name="T1" fmla="*/ 0 h 6290"/>
                  <a:gd name="T2" fmla="*/ 795 w 8042"/>
                  <a:gd name="T3" fmla="*/ 0 h 6290"/>
                  <a:gd name="T4" fmla="*/ 770 w 8042"/>
                  <a:gd name="T5" fmla="*/ 415 h 6290"/>
                  <a:gd name="T6" fmla="*/ 719 w 8042"/>
                  <a:gd name="T7" fmla="*/ 1007 h 6290"/>
                  <a:gd name="T8" fmla="*/ 914 w 8042"/>
                  <a:gd name="T9" fmla="*/ 1955 h 6290"/>
                  <a:gd name="T10" fmla="*/ 1126 w 8042"/>
                  <a:gd name="T11" fmla="*/ 2455 h 6290"/>
                  <a:gd name="T12" fmla="*/ 1507 w 8042"/>
                  <a:gd name="T13" fmla="*/ 2929 h 6290"/>
                  <a:gd name="T14" fmla="*/ 2048 w 8042"/>
                  <a:gd name="T15" fmla="*/ 3318 h 6290"/>
                  <a:gd name="T16" fmla="*/ 2793 w 8042"/>
                  <a:gd name="T17" fmla="*/ 4207 h 6290"/>
                  <a:gd name="T18" fmla="*/ 3615 w 8042"/>
                  <a:gd name="T19" fmla="*/ 5223 h 6290"/>
                  <a:gd name="T20" fmla="*/ 4800 w 8042"/>
                  <a:gd name="T21" fmla="*/ 5401 h 6290"/>
                  <a:gd name="T22" fmla="*/ 6603 w 8042"/>
                  <a:gd name="T23" fmla="*/ 4918 h 6290"/>
                  <a:gd name="T24" fmla="*/ 7958 w 8042"/>
                  <a:gd name="T25" fmla="*/ 4326 h 6290"/>
                  <a:gd name="T26" fmla="*/ 8042 w 8042"/>
                  <a:gd name="T27" fmla="*/ 4258 h 6290"/>
                  <a:gd name="T28" fmla="*/ 8042 w 8042"/>
                  <a:gd name="T29" fmla="*/ 5130 h 6290"/>
                  <a:gd name="T30" fmla="*/ 7416 w 8042"/>
                  <a:gd name="T31" fmla="*/ 5316 h 6290"/>
                  <a:gd name="T32" fmla="*/ 5299 w 8042"/>
                  <a:gd name="T33" fmla="*/ 5993 h 6290"/>
                  <a:gd name="T34" fmla="*/ 3767 w 8042"/>
                  <a:gd name="T35" fmla="*/ 6290 h 6290"/>
                  <a:gd name="T36" fmla="*/ 3166 w 8042"/>
                  <a:gd name="T37" fmla="*/ 6290 h 6290"/>
                  <a:gd name="T38" fmla="*/ 2836 w 8042"/>
                  <a:gd name="T39" fmla="*/ 5960 h 6290"/>
                  <a:gd name="T40" fmla="*/ 2556 w 8042"/>
                  <a:gd name="T41" fmla="*/ 5384 h 6290"/>
                  <a:gd name="T42" fmla="*/ 2353 w 8042"/>
                  <a:gd name="T43" fmla="*/ 4707 h 6290"/>
                  <a:gd name="T44" fmla="*/ 1947 w 8042"/>
                  <a:gd name="T45" fmla="*/ 4055 h 6290"/>
                  <a:gd name="T46" fmla="*/ 1354 w 8042"/>
                  <a:gd name="T47" fmla="*/ 3564 h 6290"/>
                  <a:gd name="T48" fmla="*/ 948 w 8042"/>
                  <a:gd name="T49" fmla="*/ 3251 h 6290"/>
                  <a:gd name="T50" fmla="*/ 584 w 8042"/>
                  <a:gd name="T51" fmla="*/ 2777 h 6290"/>
                  <a:gd name="T52" fmla="*/ 347 w 8042"/>
                  <a:gd name="T53" fmla="*/ 1922 h 6290"/>
                  <a:gd name="T54" fmla="*/ 0 w 8042"/>
                  <a:gd name="T55" fmla="*/ 0 h 6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042" h="6290">
                    <a:moveTo>
                      <a:pt x="0" y="0"/>
                    </a:moveTo>
                    <a:lnTo>
                      <a:pt x="795" y="0"/>
                    </a:lnTo>
                    <a:lnTo>
                      <a:pt x="770" y="415"/>
                    </a:lnTo>
                    <a:lnTo>
                      <a:pt x="719" y="1007"/>
                    </a:lnTo>
                    <a:lnTo>
                      <a:pt x="914" y="1955"/>
                    </a:lnTo>
                    <a:lnTo>
                      <a:pt x="1126" y="2455"/>
                    </a:lnTo>
                    <a:lnTo>
                      <a:pt x="1507" y="2929"/>
                    </a:lnTo>
                    <a:lnTo>
                      <a:pt x="2048" y="3318"/>
                    </a:lnTo>
                    <a:lnTo>
                      <a:pt x="2793" y="4207"/>
                    </a:lnTo>
                    <a:lnTo>
                      <a:pt x="3615" y="5223"/>
                    </a:lnTo>
                    <a:lnTo>
                      <a:pt x="4800" y="5401"/>
                    </a:lnTo>
                    <a:lnTo>
                      <a:pt x="6603" y="4918"/>
                    </a:lnTo>
                    <a:lnTo>
                      <a:pt x="7958" y="4326"/>
                    </a:lnTo>
                    <a:lnTo>
                      <a:pt x="8042" y="4258"/>
                    </a:lnTo>
                    <a:lnTo>
                      <a:pt x="8042" y="5130"/>
                    </a:lnTo>
                    <a:lnTo>
                      <a:pt x="7416" y="5316"/>
                    </a:lnTo>
                    <a:lnTo>
                      <a:pt x="5299" y="5993"/>
                    </a:lnTo>
                    <a:lnTo>
                      <a:pt x="3767" y="6290"/>
                    </a:lnTo>
                    <a:lnTo>
                      <a:pt x="3166" y="6290"/>
                    </a:lnTo>
                    <a:lnTo>
                      <a:pt x="2836" y="5960"/>
                    </a:lnTo>
                    <a:lnTo>
                      <a:pt x="2556" y="5384"/>
                    </a:lnTo>
                    <a:lnTo>
                      <a:pt x="2353" y="4707"/>
                    </a:lnTo>
                    <a:lnTo>
                      <a:pt x="1947" y="4055"/>
                    </a:lnTo>
                    <a:lnTo>
                      <a:pt x="1354" y="3564"/>
                    </a:lnTo>
                    <a:lnTo>
                      <a:pt x="948" y="3251"/>
                    </a:lnTo>
                    <a:lnTo>
                      <a:pt x="584" y="2777"/>
                    </a:lnTo>
                    <a:lnTo>
                      <a:pt x="347" y="19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rnd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2" name="Freeform 13">
                <a:extLst>
                  <a:ext uri="{FF2B5EF4-FFF2-40B4-BE49-F238E27FC236}">
                    <a16:creationId xmlns:a16="http://schemas.microsoft.com/office/drawing/2014/main" id="{32E8BF32-9CD5-45D8-AF3D-A2C4B2E45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8" y="2949"/>
                <a:ext cx="1345" cy="1576"/>
              </a:xfrm>
              <a:custGeom>
                <a:avLst/>
                <a:gdLst>
                  <a:gd name="T0" fmla="*/ 7729 w 7729"/>
                  <a:gd name="T1" fmla="*/ 127 h 9057"/>
                  <a:gd name="T2" fmla="*/ 7729 w 7729"/>
                  <a:gd name="T3" fmla="*/ 939 h 9057"/>
                  <a:gd name="T4" fmla="*/ 7416 w 7729"/>
                  <a:gd name="T5" fmla="*/ 914 h 9057"/>
                  <a:gd name="T6" fmla="*/ 6790 w 7729"/>
                  <a:gd name="T7" fmla="*/ 761 h 9057"/>
                  <a:gd name="T8" fmla="*/ 5850 w 7729"/>
                  <a:gd name="T9" fmla="*/ 711 h 9057"/>
                  <a:gd name="T10" fmla="*/ 5156 w 7729"/>
                  <a:gd name="T11" fmla="*/ 931 h 9057"/>
                  <a:gd name="T12" fmla="*/ 4800 w 7729"/>
                  <a:gd name="T13" fmla="*/ 1464 h 9057"/>
                  <a:gd name="T14" fmla="*/ 4716 w 7729"/>
                  <a:gd name="T15" fmla="*/ 2141 h 9057"/>
                  <a:gd name="T16" fmla="*/ 4817 w 7729"/>
                  <a:gd name="T17" fmla="*/ 3504 h 9057"/>
                  <a:gd name="T18" fmla="*/ 4859 w 7729"/>
                  <a:gd name="T19" fmla="*/ 4376 h 9057"/>
                  <a:gd name="T20" fmla="*/ 4622 w 7729"/>
                  <a:gd name="T21" fmla="*/ 4960 h 9057"/>
                  <a:gd name="T22" fmla="*/ 3903 w 7729"/>
                  <a:gd name="T23" fmla="*/ 5256 h 9057"/>
                  <a:gd name="T24" fmla="*/ 3005 w 7729"/>
                  <a:gd name="T25" fmla="*/ 5409 h 9057"/>
                  <a:gd name="T26" fmla="*/ 2633 w 7729"/>
                  <a:gd name="T27" fmla="*/ 5603 h 9057"/>
                  <a:gd name="T28" fmla="*/ 2658 w 7729"/>
                  <a:gd name="T29" fmla="*/ 6103 h 9057"/>
                  <a:gd name="T30" fmla="*/ 2828 w 7729"/>
                  <a:gd name="T31" fmla="*/ 6662 h 9057"/>
                  <a:gd name="T32" fmla="*/ 2895 w 7729"/>
                  <a:gd name="T33" fmla="*/ 6992 h 9057"/>
                  <a:gd name="T34" fmla="*/ 2861 w 7729"/>
                  <a:gd name="T35" fmla="*/ 7297 h 9057"/>
                  <a:gd name="T36" fmla="*/ 2548 w 7729"/>
                  <a:gd name="T37" fmla="*/ 7576 h 9057"/>
                  <a:gd name="T38" fmla="*/ 1795 w 7729"/>
                  <a:gd name="T39" fmla="*/ 7762 h 9057"/>
                  <a:gd name="T40" fmla="*/ 1143 w 7729"/>
                  <a:gd name="T41" fmla="*/ 7957 h 9057"/>
                  <a:gd name="T42" fmla="*/ 897 w 7729"/>
                  <a:gd name="T43" fmla="*/ 8160 h 9057"/>
                  <a:gd name="T44" fmla="*/ 880 w 7729"/>
                  <a:gd name="T45" fmla="*/ 8668 h 9057"/>
                  <a:gd name="T46" fmla="*/ 1033 w 7729"/>
                  <a:gd name="T47" fmla="*/ 9057 h 9057"/>
                  <a:gd name="T48" fmla="*/ 118 w 7729"/>
                  <a:gd name="T49" fmla="*/ 9057 h 9057"/>
                  <a:gd name="T50" fmla="*/ 0 w 7729"/>
                  <a:gd name="T51" fmla="*/ 8397 h 9057"/>
                  <a:gd name="T52" fmla="*/ 161 w 7729"/>
                  <a:gd name="T53" fmla="*/ 7948 h 9057"/>
                  <a:gd name="T54" fmla="*/ 271 w 7729"/>
                  <a:gd name="T55" fmla="*/ 7754 h 9057"/>
                  <a:gd name="T56" fmla="*/ 787 w 7729"/>
                  <a:gd name="T57" fmla="*/ 7449 h 9057"/>
                  <a:gd name="T58" fmla="*/ 1465 w 7729"/>
                  <a:gd name="T59" fmla="*/ 7271 h 9057"/>
                  <a:gd name="T60" fmla="*/ 2218 w 7729"/>
                  <a:gd name="T61" fmla="*/ 7059 h 9057"/>
                  <a:gd name="T62" fmla="*/ 2294 w 7729"/>
                  <a:gd name="T63" fmla="*/ 6772 h 9057"/>
                  <a:gd name="T64" fmla="*/ 2023 w 7729"/>
                  <a:gd name="T65" fmla="*/ 6247 h 9057"/>
                  <a:gd name="T66" fmla="*/ 1947 w 7729"/>
                  <a:gd name="T67" fmla="*/ 5730 h 9057"/>
                  <a:gd name="T68" fmla="*/ 1905 w 7729"/>
                  <a:gd name="T69" fmla="*/ 5434 h 9057"/>
                  <a:gd name="T70" fmla="*/ 2142 w 7729"/>
                  <a:gd name="T71" fmla="*/ 5062 h 9057"/>
                  <a:gd name="T72" fmla="*/ 3014 w 7729"/>
                  <a:gd name="T73" fmla="*/ 4706 h 9057"/>
                  <a:gd name="T74" fmla="*/ 3818 w 7729"/>
                  <a:gd name="T75" fmla="*/ 4401 h 9057"/>
                  <a:gd name="T76" fmla="*/ 4072 w 7729"/>
                  <a:gd name="T77" fmla="*/ 4266 h 9057"/>
                  <a:gd name="T78" fmla="*/ 4182 w 7729"/>
                  <a:gd name="T79" fmla="*/ 4020 h 9057"/>
                  <a:gd name="T80" fmla="*/ 4106 w 7729"/>
                  <a:gd name="T81" fmla="*/ 3335 h 9057"/>
                  <a:gd name="T82" fmla="*/ 4030 w 7729"/>
                  <a:gd name="T83" fmla="*/ 2421 h 9057"/>
                  <a:gd name="T84" fmla="*/ 4267 w 7729"/>
                  <a:gd name="T85" fmla="*/ 1024 h 9057"/>
                  <a:gd name="T86" fmla="*/ 4504 w 7729"/>
                  <a:gd name="T87" fmla="*/ 592 h 9057"/>
                  <a:gd name="T88" fmla="*/ 4851 w 7729"/>
                  <a:gd name="T89" fmla="*/ 355 h 9057"/>
                  <a:gd name="T90" fmla="*/ 5731 w 7729"/>
                  <a:gd name="T91" fmla="*/ 59 h 9057"/>
                  <a:gd name="T92" fmla="*/ 6874 w 7729"/>
                  <a:gd name="T93" fmla="*/ 0 h 9057"/>
                  <a:gd name="T94" fmla="*/ 7729 w 7729"/>
                  <a:gd name="T95" fmla="*/ 127 h 9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729" h="9057">
                    <a:moveTo>
                      <a:pt x="7729" y="127"/>
                    </a:moveTo>
                    <a:lnTo>
                      <a:pt x="7729" y="939"/>
                    </a:lnTo>
                    <a:lnTo>
                      <a:pt x="7416" y="914"/>
                    </a:lnTo>
                    <a:lnTo>
                      <a:pt x="6790" y="761"/>
                    </a:lnTo>
                    <a:lnTo>
                      <a:pt x="5850" y="711"/>
                    </a:lnTo>
                    <a:lnTo>
                      <a:pt x="5156" y="931"/>
                    </a:lnTo>
                    <a:lnTo>
                      <a:pt x="4800" y="1464"/>
                    </a:lnTo>
                    <a:lnTo>
                      <a:pt x="4716" y="2141"/>
                    </a:lnTo>
                    <a:lnTo>
                      <a:pt x="4817" y="3504"/>
                    </a:lnTo>
                    <a:lnTo>
                      <a:pt x="4859" y="4376"/>
                    </a:lnTo>
                    <a:lnTo>
                      <a:pt x="4622" y="4960"/>
                    </a:lnTo>
                    <a:lnTo>
                      <a:pt x="3903" y="5256"/>
                    </a:lnTo>
                    <a:lnTo>
                      <a:pt x="3005" y="5409"/>
                    </a:lnTo>
                    <a:lnTo>
                      <a:pt x="2633" y="5603"/>
                    </a:lnTo>
                    <a:lnTo>
                      <a:pt x="2658" y="6103"/>
                    </a:lnTo>
                    <a:lnTo>
                      <a:pt x="2828" y="6662"/>
                    </a:lnTo>
                    <a:lnTo>
                      <a:pt x="2895" y="6992"/>
                    </a:lnTo>
                    <a:lnTo>
                      <a:pt x="2861" y="7297"/>
                    </a:lnTo>
                    <a:lnTo>
                      <a:pt x="2548" y="7576"/>
                    </a:lnTo>
                    <a:lnTo>
                      <a:pt x="1795" y="7762"/>
                    </a:lnTo>
                    <a:lnTo>
                      <a:pt x="1143" y="7957"/>
                    </a:lnTo>
                    <a:lnTo>
                      <a:pt x="897" y="8160"/>
                    </a:lnTo>
                    <a:lnTo>
                      <a:pt x="880" y="8668"/>
                    </a:lnTo>
                    <a:lnTo>
                      <a:pt x="1033" y="9057"/>
                    </a:lnTo>
                    <a:lnTo>
                      <a:pt x="118" y="9057"/>
                    </a:lnTo>
                    <a:lnTo>
                      <a:pt x="0" y="8397"/>
                    </a:lnTo>
                    <a:lnTo>
                      <a:pt x="161" y="7948"/>
                    </a:lnTo>
                    <a:lnTo>
                      <a:pt x="271" y="7754"/>
                    </a:lnTo>
                    <a:lnTo>
                      <a:pt x="787" y="7449"/>
                    </a:lnTo>
                    <a:lnTo>
                      <a:pt x="1465" y="7271"/>
                    </a:lnTo>
                    <a:lnTo>
                      <a:pt x="2218" y="7059"/>
                    </a:lnTo>
                    <a:lnTo>
                      <a:pt x="2294" y="6772"/>
                    </a:lnTo>
                    <a:lnTo>
                      <a:pt x="2023" y="6247"/>
                    </a:lnTo>
                    <a:lnTo>
                      <a:pt x="1947" y="5730"/>
                    </a:lnTo>
                    <a:lnTo>
                      <a:pt x="1905" y="5434"/>
                    </a:lnTo>
                    <a:lnTo>
                      <a:pt x="2142" y="5062"/>
                    </a:lnTo>
                    <a:lnTo>
                      <a:pt x="3014" y="4706"/>
                    </a:lnTo>
                    <a:lnTo>
                      <a:pt x="3818" y="4401"/>
                    </a:lnTo>
                    <a:lnTo>
                      <a:pt x="4072" y="4266"/>
                    </a:lnTo>
                    <a:lnTo>
                      <a:pt x="4182" y="4020"/>
                    </a:lnTo>
                    <a:lnTo>
                      <a:pt x="4106" y="3335"/>
                    </a:lnTo>
                    <a:lnTo>
                      <a:pt x="4030" y="2421"/>
                    </a:lnTo>
                    <a:lnTo>
                      <a:pt x="4267" y="1024"/>
                    </a:lnTo>
                    <a:lnTo>
                      <a:pt x="4504" y="592"/>
                    </a:lnTo>
                    <a:lnTo>
                      <a:pt x="4851" y="355"/>
                    </a:lnTo>
                    <a:lnTo>
                      <a:pt x="5731" y="59"/>
                    </a:lnTo>
                    <a:lnTo>
                      <a:pt x="6874" y="0"/>
                    </a:lnTo>
                    <a:lnTo>
                      <a:pt x="7729" y="127"/>
                    </a:lnTo>
                    <a:close/>
                  </a:path>
                </a:pathLst>
              </a:custGeom>
              <a:noFill/>
              <a:ln w="4763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3" name="Freeform 14">
                <a:extLst>
                  <a:ext uri="{FF2B5EF4-FFF2-40B4-BE49-F238E27FC236}">
                    <a16:creationId xmlns:a16="http://schemas.microsoft.com/office/drawing/2014/main" id="{DF87007B-01A3-4675-882D-57A163960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1" y="1937"/>
                <a:ext cx="227" cy="417"/>
              </a:xfrm>
              <a:custGeom>
                <a:avLst/>
                <a:gdLst>
                  <a:gd name="T0" fmla="*/ 737 w 1304"/>
                  <a:gd name="T1" fmla="*/ 1245 h 2396"/>
                  <a:gd name="T2" fmla="*/ 720 w 1304"/>
                  <a:gd name="T3" fmla="*/ 1524 h 2396"/>
                  <a:gd name="T4" fmla="*/ 626 w 1304"/>
                  <a:gd name="T5" fmla="*/ 1939 h 2396"/>
                  <a:gd name="T6" fmla="*/ 483 w 1304"/>
                  <a:gd name="T7" fmla="*/ 2176 h 2396"/>
                  <a:gd name="T8" fmla="*/ 220 w 1304"/>
                  <a:gd name="T9" fmla="*/ 2396 h 2396"/>
                  <a:gd name="T10" fmla="*/ 76 w 1304"/>
                  <a:gd name="T11" fmla="*/ 2388 h 2396"/>
                  <a:gd name="T12" fmla="*/ 0 w 1304"/>
                  <a:gd name="T13" fmla="*/ 2066 h 2396"/>
                  <a:gd name="T14" fmla="*/ 68 w 1304"/>
                  <a:gd name="T15" fmla="*/ 1677 h 2396"/>
                  <a:gd name="T16" fmla="*/ 220 w 1304"/>
                  <a:gd name="T17" fmla="*/ 1177 h 2396"/>
                  <a:gd name="T18" fmla="*/ 313 w 1304"/>
                  <a:gd name="T19" fmla="*/ 796 h 2396"/>
                  <a:gd name="T20" fmla="*/ 212 w 1304"/>
                  <a:gd name="T21" fmla="*/ 474 h 2396"/>
                  <a:gd name="T22" fmla="*/ 186 w 1304"/>
                  <a:gd name="T23" fmla="*/ 212 h 2396"/>
                  <a:gd name="T24" fmla="*/ 212 w 1304"/>
                  <a:gd name="T25" fmla="*/ 102 h 2396"/>
                  <a:gd name="T26" fmla="*/ 491 w 1304"/>
                  <a:gd name="T27" fmla="*/ 0 h 2396"/>
                  <a:gd name="T28" fmla="*/ 1024 w 1304"/>
                  <a:gd name="T29" fmla="*/ 110 h 2396"/>
                  <a:gd name="T30" fmla="*/ 1304 w 1304"/>
                  <a:gd name="T31" fmla="*/ 356 h 2396"/>
                  <a:gd name="T32" fmla="*/ 1228 w 1304"/>
                  <a:gd name="T33" fmla="*/ 635 h 2396"/>
                  <a:gd name="T34" fmla="*/ 737 w 1304"/>
                  <a:gd name="T35" fmla="*/ 1245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04" h="2396">
                    <a:moveTo>
                      <a:pt x="737" y="1245"/>
                    </a:moveTo>
                    <a:lnTo>
                      <a:pt x="720" y="1524"/>
                    </a:lnTo>
                    <a:lnTo>
                      <a:pt x="626" y="1939"/>
                    </a:lnTo>
                    <a:lnTo>
                      <a:pt x="483" y="2176"/>
                    </a:lnTo>
                    <a:lnTo>
                      <a:pt x="220" y="2396"/>
                    </a:lnTo>
                    <a:lnTo>
                      <a:pt x="76" y="2388"/>
                    </a:lnTo>
                    <a:lnTo>
                      <a:pt x="0" y="2066"/>
                    </a:lnTo>
                    <a:lnTo>
                      <a:pt x="68" y="1677"/>
                    </a:lnTo>
                    <a:lnTo>
                      <a:pt x="220" y="1177"/>
                    </a:lnTo>
                    <a:lnTo>
                      <a:pt x="313" y="796"/>
                    </a:lnTo>
                    <a:lnTo>
                      <a:pt x="212" y="474"/>
                    </a:lnTo>
                    <a:lnTo>
                      <a:pt x="186" y="212"/>
                    </a:lnTo>
                    <a:lnTo>
                      <a:pt x="212" y="102"/>
                    </a:lnTo>
                    <a:lnTo>
                      <a:pt x="491" y="0"/>
                    </a:lnTo>
                    <a:lnTo>
                      <a:pt x="1024" y="110"/>
                    </a:lnTo>
                    <a:lnTo>
                      <a:pt x="1304" y="356"/>
                    </a:lnTo>
                    <a:lnTo>
                      <a:pt x="1228" y="635"/>
                    </a:lnTo>
                    <a:lnTo>
                      <a:pt x="737" y="1245"/>
                    </a:lnTo>
                    <a:close/>
                  </a:path>
                </a:pathLst>
              </a:custGeom>
              <a:pattFill prst="smGrid">
                <a:fgClr>
                  <a:schemeClr val="tx1"/>
                </a:fgClr>
                <a:bgClr>
                  <a:schemeClr val="bg1"/>
                </a:bgClr>
              </a:pattFill>
              <a:ln w="4763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4" name="Freeform 15">
                <a:extLst>
                  <a:ext uri="{FF2B5EF4-FFF2-40B4-BE49-F238E27FC236}">
                    <a16:creationId xmlns:a16="http://schemas.microsoft.com/office/drawing/2014/main" id="{E7C05088-11B9-4025-AD6F-2350CA8B75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10" y="10"/>
                <a:ext cx="3453" cy="4515"/>
              </a:xfrm>
              <a:custGeom>
                <a:avLst/>
                <a:gdLst>
                  <a:gd name="T0" fmla="*/ 364 w 19844"/>
                  <a:gd name="T1" fmla="*/ 19961 h 25937"/>
                  <a:gd name="T2" fmla="*/ 660 w 19844"/>
                  <a:gd name="T3" fmla="*/ 18065 h 25937"/>
                  <a:gd name="T4" fmla="*/ 0 w 19844"/>
                  <a:gd name="T5" fmla="*/ 16245 h 25937"/>
                  <a:gd name="T6" fmla="*/ 1245 w 19844"/>
                  <a:gd name="T7" fmla="*/ 12114 h 25937"/>
                  <a:gd name="T8" fmla="*/ 3327 w 19844"/>
                  <a:gd name="T9" fmla="*/ 9828 h 25937"/>
                  <a:gd name="T10" fmla="*/ 4199 w 19844"/>
                  <a:gd name="T11" fmla="*/ 7729 h 25937"/>
                  <a:gd name="T12" fmla="*/ 7069 w 19844"/>
                  <a:gd name="T13" fmla="*/ 5248 h 25937"/>
                  <a:gd name="T14" fmla="*/ 8297 w 19844"/>
                  <a:gd name="T15" fmla="*/ 508 h 25937"/>
                  <a:gd name="T16" fmla="*/ 12149 w 19844"/>
                  <a:gd name="T17" fmla="*/ 1922 h 25937"/>
                  <a:gd name="T18" fmla="*/ 13156 w 19844"/>
                  <a:gd name="T19" fmla="*/ 3564 h 25937"/>
                  <a:gd name="T20" fmla="*/ 14358 w 19844"/>
                  <a:gd name="T21" fmla="*/ 5384 h 25937"/>
                  <a:gd name="T22" fmla="*/ 15569 w 19844"/>
                  <a:gd name="T23" fmla="*/ 6290 h 25937"/>
                  <a:gd name="T24" fmla="*/ 19844 w 19844"/>
                  <a:gd name="T25" fmla="*/ 5130 h 25937"/>
                  <a:gd name="T26" fmla="*/ 17846 w 19844"/>
                  <a:gd name="T27" fmla="*/ 16939 h 25937"/>
                  <a:gd name="T28" fmla="*/ 16382 w 19844"/>
                  <a:gd name="T29" fmla="*/ 17904 h 25937"/>
                  <a:gd name="T30" fmla="*/ 16297 w 19844"/>
                  <a:gd name="T31" fmla="*/ 20900 h 25937"/>
                  <a:gd name="T32" fmla="*/ 15129 w 19844"/>
                  <a:gd name="T33" fmla="*/ 21586 h 25937"/>
                  <a:gd name="T34" fmla="*/ 14062 w 19844"/>
                  <a:gd name="T35" fmla="*/ 22610 h 25937"/>
                  <a:gd name="T36" fmla="*/ 14333 w 19844"/>
                  <a:gd name="T37" fmla="*/ 23939 h 25937"/>
                  <a:gd name="T38" fmla="*/ 12386 w 19844"/>
                  <a:gd name="T39" fmla="*/ 24634 h 25937"/>
                  <a:gd name="T40" fmla="*/ 12233 w 19844"/>
                  <a:gd name="T41" fmla="*/ 25937 h 25937"/>
                  <a:gd name="T42" fmla="*/ 4970 w 19844"/>
                  <a:gd name="T43" fmla="*/ 25150 h 25937"/>
                  <a:gd name="T44" fmla="*/ 7713 w 19844"/>
                  <a:gd name="T45" fmla="*/ 22712 h 25937"/>
                  <a:gd name="T46" fmla="*/ 9457 w 19844"/>
                  <a:gd name="T47" fmla="*/ 21899 h 25937"/>
                  <a:gd name="T48" fmla="*/ 10701 w 19844"/>
                  <a:gd name="T49" fmla="*/ 20198 h 25937"/>
                  <a:gd name="T50" fmla="*/ 12411 w 19844"/>
                  <a:gd name="T51" fmla="*/ 17489 h 25937"/>
                  <a:gd name="T52" fmla="*/ 14706 w 19844"/>
                  <a:gd name="T53" fmla="*/ 15068 h 25937"/>
                  <a:gd name="T54" fmla="*/ 18583 w 19844"/>
                  <a:gd name="T55" fmla="*/ 13282 h 25937"/>
                  <a:gd name="T56" fmla="*/ 16111 w 19844"/>
                  <a:gd name="T57" fmla="*/ 12004 h 25937"/>
                  <a:gd name="T58" fmla="*/ 16509 w 19844"/>
                  <a:gd name="T59" fmla="*/ 10226 h 25937"/>
                  <a:gd name="T60" fmla="*/ 14223 w 19844"/>
                  <a:gd name="T61" fmla="*/ 10929 h 25937"/>
                  <a:gd name="T62" fmla="*/ 11988 w 19844"/>
                  <a:gd name="T63" fmla="*/ 8872 h 25937"/>
                  <a:gd name="T64" fmla="*/ 10777 w 19844"/>
                  <a:gd name="T65" fmla="*/ 5799 h 25937"/>
                  <a:gd name="T66" fmla="*/ 9998 w 19844"/>
                  <a:gd name="T67" fmla="*/ 5079 h 25937"/>
                  <a:gd name="T68" fmla="*/ 9744 w 19844"/>
                  <a:gd name="T69" fmla="*/ 6688 h 25937"/>
                  <a:gd name="T70" fmla="*/ 8187 w 19844"/>
                  <a:gd name="T71" fmla="*/ 7780 h 25937"/>
                  <a:gd name="T72" fmla="*/ 9685 w 19844"/>
                  <a:gd name="T73" fmla="*/ 8888 h 25937"/>
                  <a:gd name="T74" fmla="*/ 9922 w 19844"/>
                  <a:gd name="T75" fmla="*/ 11056 h 25937"/>
                  <a:gd name="T76" fmla="*/ 9406 w 19844"/>
                  <a:gd name="T77" fmla="*/ 12876 h 25937"/>
                  <a:gd name="T78" fmla="*/ 8398 w 19844"/>
                  <a:gd name="T79" fmla="*/ 14306 h 25937"/>
                  <a:gd name="T80" fmla="*/ 7738 w 19844"/>
                  <a:gd name="T81" fmla="*/ 15745 h 25937"/>
                  <a:gd name="T82" fmla="*/ 6333 w 19844"/>
                  <a:gd name="T83" fmla="*/ 17599 h 25937"/>
                  <a:gd name="T84" fmla="*/ 4876 w 19844"/>
                  <a:gd name="T85" fmla="*/ 17684 h 25937"/>
                  <a:gd name="T86" fmla="*/ 3158 w 19844"/>
                  <a:gd name="T87" fmla="*/ 15051 h 25937"/>
                  <a:gd name="T88" fmla="*/ 2912 w 19844"/>
                  <a:gd name="T89" fmla="*/ 13705 h 25937"/>
                  <a:gd name="T90" fmla="*/ 1990 w 19844"/>
                  <a:gd name="T91" fmla="*/ 14839 h 25937"/>
                  <a:gd name="T92" fmla="*/ 872 w 19844"/>
                  <a:gd name="T93" fmla="*/ 15034 h 25937"/>
                  <a:gd name="T94" fmla="*/ 2023 w 19844"/>
                  <a:gd name="T95" fmla="*/ 16050 h 25937"/>
                  <a:gd name="T96" fmla="*/ 3395 w 19844"/>
                  <a:gd name="T97" fmla="*/ 18285 h 25937"/>
                  <a:gd name="T98" fmla="*/ 3319 w 19844"/>
                  <a:gd name="T99" fmla="*/ 21027 h 25937"/>
                  <a:gd name="T100" fmla="*/ 322 w 19844"/>
                  <a:gd name="T101" fmla="*/ 22238 h 25937"/>
                  <a:gd name="T102" fmla="*/ 7873 w 19844"/>
                  <a:gd name="T103" fmla="*/ 10632 h 25937"/>
                  <a:gd name="T104" fmla="*/ 5986 w 19844"/>
                  <a:gd name="T105" fmla="*/ 10251 h 25937"/>
                  <a:gd name="T106" fmla="*/ 5308 w 19844"/>
                  <a:gd name="T107" fmla="*/ 11902 h 25937"/>
                  <a:gd name="T108" fmla="*/ 5503 w 19844"/>
                  <a:gd name="T109" fmla="*/ 14459 h 25937"/>
                  <a:gd name="T110" fmla="*/ 7264 w 19844"/>
                  <a:gd name="T111" fmla="*/ 12859 h 25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44" h="25937">
                    <a:moveTo>
                      <a:pt x="0" y="22196"/>
                    </a:moveTo>
                    <a:lnTo>
                      <a:pt x="0" y="20410"/>
                    </a:lnTo>
                    <a:lnTo>
                      <a:pt x="364" y="19961"/>
                    </a:lnTo>
                    <a:lnTo>
                      <a:pt x="703" y="19292"/>
                    </a:lnTo>
                    <a:lnTo>
                      <a:pt x="745" y="18606"/>
                    </a:lnTo>
                    <a:lnTo>
                      <a:pt x="660" y="18065"/>
                    </a:lnTo>
                    <a:lnTo>
                      <a:pt x="474" y="17328"/>
                    </a:lnTo>
                    <a:lnTo>
                      <a:pt x="262" y="16617"/>
                    </a:lnTo>
                    <a:lnTo>
                      <a:pt x="0" y="16245"/>
                    </a:lnTo>
                    <a:lnTo>
                      <a:pt x="0" y="13028"/>
                    </a:lnTo>
                    <a:lnTo>
                      <a:pt x="246" y="12850"/>
                    </a:lnTo>
                    <a:lnTo>
                      <a:pt x="1245" y="12114"/>
                    </a:lnTo>
                    <a:lnTo>
                      <a:pt x="1626" y="11360"/>
                    </a:lnTo>
                    <a:lnTo>
                      <a:pt x="1981" y="10539"/>
                    </a:lnTo>
                    <a:lnTo>
                      <a:pt x="3327" y="9828"/>
                    </a:lnTo>
                    <a:lnTo>
                      <a:pt x="3657" y="9286"/>
                    </a:lnTo>
                    <a:lnTo>
                      <a:pt x="3818" y="8203"/>
                    </a:lnTo>
                    <a:lnTo>
                      <a:pt x="4199" y="7729"/>
                    </a:lnTo>
                    <a:lnTo>
                      <a:pt x="5080" y="7128"/>
                    </a:lnTo>
                    <a:lnTo>
                      <a:pt x="5859" y="6501"/>
                    </a:lnTo>
                    <a:lnTo>
                      <a:pt x="7069" y="5248"/>
                    </a:lnTo>
                    <a:lnTo>
                      <a:pt x="7746" y="3725"/>
                    </a:lnTo>
                    <a:lnTo>
                      <a:pt x="8178" y="1642"/>
                    </a:lnTo>
                    <a:lnTo>
                      <a:pt x="8297" y="508"/>
                    </a:lnTo>
                    <a:lnTo>
                      <a:pt x="8398" y="0"/>
                    </a:lnTo>
                    <a:lnTo>
                      <a:pt x="11802" y="0"/>
                    </a:lnTo>
                    <a:lnTo>
                      <a:pt x="12149" y="1922"/>
                    </a:lnTo>
                    <a:lnTo>
                      <a:pt x="12386" y="2777"/>
                    </a:lnTo>
                    <a:lnTo>
                      <a:pt x="12750" y="3251"/>
                    </a:lnTo>
                    <a:lnTo>
                      <a:pt x="13156" y="3564"/>
                    </a:lnTo>
                    <a:lnTo>
                      <a:pt x="13749" y="4055"/>
                    </a:lnTo>
                    <a:lnTo>
                      <a:pt x="14155" y="4707"/>
                    </a:lnTo>
                    <a:lnTo>
                      <a:pt x="14358" y="5384"/>
                    </a:lnTo>
                    <a:lnTo>
                      <a:pt x="14638" y="5960"/>
                    </a:lnTo>
                    <a:lnTo>
                      <a:pt x="14968" y="6290"/>
                    </a:lnTo>
                    <a:lnTo>
                      <a:pt x="15569" y="6290"/>
                    </a:lnTo>
                    <a:lnTo>
                      <a:pt x="17101" y="5993"/>
                    </a:lnTo>
                    <a:lnTo>
                      <a:pt x="19218" y="5316"/>
                    </a:lnTo>
                    <a:lnTo>
                      <a:pt x="19844" y="5130"/>
                    </a:lnTo>
                    <a:lnTo>
                      <a:pt x="19844" y="17007"/>
                    </a:lnTo>
                    <a:lnTo>
                      <a:pt x="18989" y="16880"/>
                    </a:lnTo>
                    <a:lnTo>
                      <a:pt x="17846" y="16939"/>
                    </a:lnTo>
                    <a:lnTo>
                      <a:pt x="16966" y="17235"/>
                    </a:lnTo>
                    <a:lnTo>
                      <a:pt x="16619" y="17472"/>
                    </a:lnTo>
                    <a:lnTo>
                      <a:pt x="16382" y="17904"/>
                    </a:lnTo>
                    <a:lnTo>
                      <a:pt x="16145" y="19301"/>
                    </a:lnTo>
                    <a:lnTo>
                      <a:pt x="16221" y="20215"/>
                    </a:lnTo>
                    <a:lnTo>
                      <a:pt x="16297" y="20900"/>
                    </a:lnTo>
                    <a:lnTo>
                      <a:pt x="16187" y="21146"/>
                    </a:lnTo>
                    <a:lnTo>
                      <a:pt x="15933" y="21281"/>
                    </a:lnTo>
                    <a:lnTo>
                      <a:pt x="15129" y="21586"/>
                    </a:lnTo>
                    <a:lnTo>
                      <a:pt x="14257" y="21942"/>
                    </a:lnTo>
                    <a:lnTo>
                      <a:pt x="14020" y="22314"/>
                    </a:lnTo>
                    <a:lnTo>
                      <a:pt x="14062" y="22610"/>
                    </a:lnTo>
                    <a:lnTo>
                      <a:pt x="14138" y="23127"/>
                    </a:lnTo>
                    <a:lnTo>
                      <a:pt x="14409" y="23652"/>
                    </a:lnTo>
                    <a:lnTo>
                      <a:pt x="14333" y="23939"/>
                    </a:lnTo>
                    <a:lnTo>
                      <a:pt x="13580" y="24151"/>
                    </a:lnTo>
                    <a:lnTo>
                      <a:pt x="12902" y="24329"/>
                    </a:lnTo>
                    <a:lnTo>
                      <a:pt x="12386" y="24634"/>
                    </a:lnTo>
                    <a:lnTo>
                      <a:pt x="12276" y="24828"/>
                    </a:lnTo>
                    <a:lnTo>
                      <a:pt x="12115" y="25277"/>
                    </a:lnTo>
                    <a:lnTo>
                      <a:pt x="12233" y="25937"/>
                    </a:lnTo>
                    <a:lnTo>
                      <a:pt x="4131" y="25937"/>
                    </a:lnTo>
                    <a:lnTo>
                      <a:pt x="4292" y="25607"/>
                    </a:lnTo>
                    <a:lnTo>
                      <a:pt x="4970" y="25150"/>
                    </a:lnTo>
                    <a:lnTo>
                      <a:pt x="6366" y="23931"/>
                    </a:lnTo>
                    <a:lnTo>
                      <a:pt x="7044" y="23195"/>
                    </a:lnTo>
                    <a:lnTo>
                      <a:pt x="7713" y="22712"/>
                    </a:lnTo>
                    <a:lnTo>
                      <a:pt x="8407" y="22695"/>
                    </a:lnTo>
                    <a:lnTo>
                      <a:pt x="9363" y="22585"/>
                    </a:lnTo>
                    <a:lnTo>
                      <a:pt x="9457" y="21899"/>
                    </a:lnTo>
                    <a:lnTo>
                      <a:pt x="9617" y="21214"/>
                    </a:lnTo>
                    <a:lnTo>
                      <a:pt x="10159" y="20655"/>
                    </a:lnTo>
                    <a:lnTo>
                      <a:pt x="10701" y="20198"/>
                    </a:lnTo>
                    <a:lnTo>
                      <a:pt x="11776" y="19351"/>
                    </a:lnTo>
                    <a:lnTo>
                      <a:pt x="12115" y="18209"/>
                    </a:lnTo>
                    <a:lnTo>
                      <a:pt x="12411" y="17489"/>
                    </a:lnTo>
                    <a:lnTo>
                      <a:pt x="12835" y="16786"/>
                    </a:lnTo>
                    <a:lnTo>
                      <a:pt x="13216" y="16041"/>
                    </a:lnTo>
                    <a:lnTo>
                      <a:pt x="14706" y="15068"/>
                    </a:lnTo>
                    <a:lnTo>
                      <a:pt x="17203" y="14069"/>
                    </a:lnTo>
                    <a:lnTo>
                      <a:pt x="18278" y="13722"/>
                    </a:lnTo>
                    <a:lnTo>
                      <a:pt x="18583" y="13282"/>
                    </a:lnTo>
                    <a:lnTo>
                      <a:pt x="18041" y="13163"/>
                    </a:lnTo>
                    <a:lnTo>
                      <a:pt x="16483" y="12520"/>
                    </a:lnTo>
                    <a:lnTo>
                      <a:pt x="16111" y="12004"/>
                    </a:lnTo>
                    <a:lnTo>
                      <a:pt x="16255" y="11394"/>
                    </a:lnTo>
                    <a:lnTo>
                      <a:pt x="16627" y="10666"/>
                    </a:lnTo>
                    <a:lnTo>
                      <a:pt x="16509" y="10226"/>
                    </a:lnTo>
                    <a:lnTo>
                      <a:pt x="16085" y="10234"/>
                    </a:lnTo>
                    <a:lnTo>
                      <a:pt x="15205" y="10768"/>
                    </a:lnTo>
                    <a:lnTo>
                      <a:pt x="14223" y="10929"/>
                    </a:lnTo>
                    <a:lnTo>
                      <a:pt x="13275" y="10548"/>
                    </a:lnTo>
                    <a:lnTo>
                      <a:pt x="12691" y="10023"/>
                    </a:lnTo>
                    <a:lnTo>
                      <a:pt x="11988" y="8872"/>
                    </a:lnTo>
                    <a:lnTo>
                      <a:pt x="11675" y="8033"/>
                    </a:lnTo>
                    <a:lnTo>
                      <a:pt x="11285" y="7255"/>
                    </a:lnTo>
                    <a:lnTo>
                      <a:pt x="10777" y="5799"/>
                    </a:lnTo>
                    <a:lnTo>
                      <a:pt x="10312" y="5062"/>
                    </a:lnTo>
                    <a:lnTo>
                      <a:pt x="10159" y="4918"/>
                    </a:lnTo>
                    <a:lnTo>
                      <a:pt x="9998" y="5079"/>
                    </a:lnTo>
                    <a:lnTo>
                      <a:pt x="9855" y="5452"/>
                    </a:lnTo>
                    <a:lnTo>
                      <a:pt x="9744" y="5985"/>
                    </a:lnTo>
                    <a:lnTo>
                      <a:pt x="9744" y="6688"/>
                    </a:lnTo>
                    <a:lnTo>
                      <a:pt x="9490" y="7204"/>
                    </a:lnTo>
                    <a:lnTo>
                      <a:pt x="9042" y="7534"/>
                    </a:lnTo>
                    <a:lnTo>
                      <a:pt x="8187" y="7780"/>
                    </a:lnTo>
                    <a:lnTo>
                      <a:pt x="7899" y="8067"/>
                    </a:lnTo>
                    <a:lnTo>
                      <a:pt x="8271" y="8372"/>
                    </a:lnTo>
                    <a:lnTo>
                      <a:pt x="9685" y="8888"/>
                    </a:lnTo>
                    <a:lnTo>
                      <a:pt x="10049" y="9329"/>
                    </a:lnTo>
                    <a:lnTo>
                      <a:pt x="10058" y="10057"/>
                    </a:lnTo>
                    <a:lnTo>
                      <a:pt x="9922" y="11056"/>
                    </a:lnTo>
                    <a:lnTo>
                      <a:pt x="9948" y="11910"/>
                    </a:lnTo>
                    <a:lnTo>
                      <a:pt x="9770" y="12334"/>
                    </a:lnTo>
                    <a:lnTo>
                      <a:pt x="9406" y="12876"/>
                    </a:lnTo>
                    <a:lnTo>
                      <a:pt x="8923" y="13070"/>
                    </a:lnTo>
                    <a:lnTo>
                      <a:pt x="8466" y="13578"/>
                    </a:lnTo>
                    <a:lnTo>
                      <a:pt x="8398" y="14306"/>
                    </a:lnTo>
                    <a:lnTo>
                      <a:pt x="8204" y="14772"/>
                    </a:lnTo>
                    <a:lnTo>
                      <a:pt x="8017" y="15305"/>
                    </a:lnTo>
                    <a:lnTo>
                      <a:pt x="7738" y="15745"/>
                    </a:lnTo>
                    <a:lnTo>
                      <a:pt x="7128" y="16338"/>
                    </a:lnTo>
                    <a:lnTo>
                      <a:pt x="6731" y="16719"/>
                    </a:lnTo>
                    <a:lnTo>
                      <a:pt x="6333" y="17599"/>
                    </a:lnTo>
                    <a:lnTo>
                      <a:pt x="5960" y="18073"/>
                    </a:lnTo>
                    <a:lnTo>
                      <a:pt x="5461" y="18022"/>
                    </a:lnTo>
                    <a:lnTo>
                      <a:pt x="4876" y="17684"/>
                    </a:lnTo>
                    <a:lnTo>
                      <a:pt x="4004" y="16888"/>
                    </a:lnTo>
                    <a:lnTo>
                      <a:pt x="3437" y="15965"/>
                    </a:lnTo>
                    <a:lnTo>
                      <a:pt x="3158" y="15051"/>
                    </a:lnTo>
                    <a:lnTo>
                      <a:pt x="2989" y="14408"/>
                    </a:lnTo>
                    <a:lnTo>
                      <a:pt x="2955" y="14095"/>
                    </a:lnTo>
                    <a:lnTo>
                      <a:pt x="2912" y="13705"/>
                    </a:lnTo>
                    <a:lnTo>
                      <a:pt x="2751" y="13663"/>
                    </a:lnTo>
                    <a:lnTo>
                      <a:pt x="2320" y="14315"/>
                    </a:lnTo>
                    <a:lnTo>
                      <a:pt x="1990" y="14839"/>
                    </a:lnTo>
                    <a:lnTo>
                      <a:pt x="1609" y="14975"/>
                    </a:lnTo>
                    <a:lnTo>
                      <a:pt x="1092" y="14907"/>
                    </a:lnTo>
                    <a:lnTo>
                      <a:pt x="872" y="15034"/>
                    </a:lnTo>
                    <a:lnTo>
                      <a:pt x="830" y="15212"/>
                    </a:lnTo>
                    <a:lnTo>
                      <a:pt x="1084" y="15534"/>
                    </a:lnTo>
                    <a:lnTo>
                      <a:pt x="2023" y="16050"/>
                    </a:lnTo>
                    <a:lnTo>
                      <a:pt x="2413" y="16448"/>
                    </a:lnTo>
                    <a:lnTo>
                      <a:pt x="2997" y="17176"/>
                    </a:lnTo>
                    <a:lnTo>
                      <a:pt x="3395" y="18285"/>
                    </a:lnTo>
                    <a:lnTo>
                      <a:pt x="3522" y="18970"/>
                    </a:lnTo>
                    <a:lnTo>
                      <a:pt x="3590" y="20003"/>
                    </a:lnTo>
                    <a:lnTo>
                      <a:pt x="3319" y="21027"/>
                    </a:lnTo>
                    <a:lnTo>
                      <a:pt x="2802" y="21358"/>
                    </a:lnTo>
                    <a:lnTo>
                      <a:pt x="1609" y="21806"/>
                    </a:lnTo>
                    <a:lnTo>
                      <a:pt x="322" y="22238"/>
                    </a:lnTo>
                    <a:lnTo>
                      <a:pt x="0" y="22196"/>
                    </a:lnTo>
                    <a:close/>
                    <a:moveTo>
                      <a:pt x="7967" y="11030"/>
                    </a:moveTo>
                    <a:lnTo>
                      <a:pt x="7873" y="10632"/>
                    </a:lnTo>
                    <a:lnTo>
                      <a:pt x="7476" y="10260"/>
                    </a:lnTo>
                    <a:lnTo>
                      <a:pt x="6951" y="10023"/>
                    </a:lnTo>
                    <a:lnTo>
                      <a:pt x="5986" y="10251"/>
                    </a:lnTo>
                    <a:lnTo>
                      <a:pt x="5334" y="10454"/>
                    </a:lnTo>
                    <a:lnTo>
                      <a:pt x="5181" y="11013"/>
                    </a:lnTo>
                    <a:lnTo>
                      <a:pt x="5308" y="11902"/>
                    </a:lnTo>
                    <a:lnTo>
                      <a:pt x="5274" y="12994"/>
                    </a:lnTo>
                    <a:lnTo>
                      <a:pt x="5181" y="13976"/>
                    </a:lnTo>
                    <a:lnTo>
                      <a:pt x="5503" y="14459"/>
                    </a:lnTo>
                    <a:lnTo>
                      <a:pt x="6079" y="14391"/>
                    </a:lnTo>
                    <a:lnTo>
                      <a:pt x="6781" y="13731"/>
                    </a:lnTo>
                    <a:lnTo>
                      <a:pt x="7264" y="12859"/>
                    </a:lnTo>
                    <a:lnTo>
                      <a:pt x="7763" y="11758"/>
                    </a:lnTo>
                    <a:lnTo>
                      <a:pt x="7967" y="11030"/>
                    </a:lnTo>
                    <a:close/>
                  </a:path>
                </a:pathLst>
              </a:custGeom>
              <a:pattFill prst="lgGrid">
                <a:fgClr>
                  <a:schemeClr val="tx1"/>
                </a:fgClr>
                <a:bgClr>
                  <a:schemeClr val="bg1"/>
                </a:bgClr>
              </a:pattFill>
              <a:ln w="4763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5" name="Freeform 16">
                <a:extLst>
                  <a:ext uri="{FF2B5EF4-FFF2-40B4-BE49-F238E27FC236}">
                    <a16:creationId xmlns:a16="http://schemas.microsoft.com/office/drawing/2014/main" id="{86CEAEB9-4C14-4389-8374-0CAD286234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11" y="1755"/>
                <a:ext cx="485" cy="772"/>
              </a:xfrm>
              <a:custGeom>
                <a:avLst/>
                <a:gdLst>
                  <a:gd name="T0" fmla="*/ 2786 w 2786"/>
                  <a:gd name="T1" fmla="*/ 1007 h 4436"/>
                  <a:gd name="T2" fmla="*/ 2582 w 2786"/>
                  <a:gd name="T3" fmla="*/ 1735 h 4436"/>
                  <a:gd name="T4" fmla="*/ 2083 w 2786"/>
                  <a:gd name="T5" fmla="*/ 2836 h 4436"/>
                  <a:gd name="T6" fmla="*/ 1600 w 2786"/>
                  <a:gd name="T7" fmla="*/ 3708 h 4436"/>
                  <a:gd name="T8" fmla="*/ 898 w 2786"/>
                  <a:gd name="T9" fmla="*/ 4368 h 4436"/>
                  <a:gd name="T10" fmla="*/ 322 w 2786"/>
                  <a:gd name="T11" fmla="*/ 4436 h 4436"/>
                  <a:gd name="T12" fmla="*/ 0 w 2786"/>
                  <a:gd name="T13" fmla="*/ 3953 h 4436"/>
                  <a:gd name="T14" fmla="*/ 93 w 2786"/>
                  <a:gd name="T15" fmla="*/ 2971 h 4436"/>
                  <a:gd name="T16" fmla="*/ 127 w 2786"/>
                  <a:gd name="T17" fmla="*/ 1879 h 4436"/>
                  <a:gd name="T18" fmla="*/ 0 w 2786"/>
                  <a:gd name="T19" fmla="*/ 990 h 4436"/>
                  <a:gd name="T20" fmla="*/ 153 w 2786"/>
                  <a:gd name="T21" fmla="*/ 431 h 4436"/>
                  <a:gd name="T22" fmla="*/ 805 w 2786"/>
                  <a:gd name="T23" fmla="*/ 228 h 4436"/>
                  <a:gd name="T24" fmla="*/ 1770 w 2786"/>
                  <a:gd name="T25" fmla="*/ 0 h 4436"/>
                  <a:gd name="T26" fmla="*/ 2295 w 2786"/>
                  <a:gd name="T27" fmla="*/ 237 h 4436"/>
                  <a:gd name="T28" fmla="*/ 2692 w 2786"/>
                  <a:gd name="T29" fmla="*/ 609 h 4436"/>
                  <a:gd name="T30" fmla="*/ 2786 w 2786"/>
                  <a:gd name="T31" fmla="*/ 1007 h 4436"/>
                  <a:gd name="T32" fmla="*/ 1990 w 2786"/>
                  <a:gd name="T33" fmla="*/ 1405 h 4436"/>
                  <a:gd name="T34" fmla="*/ 1710 w 2786"/>
                  <a:gd name="T35" fmla="*/ 1159 h 4436"/>
                  <a:gd name="T36" fmla="*/ 1177 w 2786"/>
                  <a:gd name="T37" fmla="*/ 1049 h 4436"/>
                  <a:gd name="T38" fmla="*/ 898 w 2786"/>
                  <a:gd name="T39" fmla="*/ 1151 h 4436"/>
                  <a:gd name="T40" fmla="*/ 872 w 2786"/>
                  <a:gd name="T41" fmla="*/ 1261 h 4436"/>
                  <a:gd name="T42" fmla="*/ 898 w 2786"/>
                  <a:gd name="T43" fmla="*/ 1523 h 4436"/>
                  <a:gd name="T44" fmla="*/ 999 w 2786"/>
                  <a:gd name="T45" fmla="*/ 1845 h 4436"/>
                  <a:gd name="T46" fmla="*/ 906 w 2786"/>
                  <a:gd name="T47" fmla="*/ 2226 h 4436"/>
                  <a:gd name="T48" fmla="*/ 754 w 2786"/>
                  <a:gd name="T49" fmla="*/ 2726 h 4436"/>
                  <a:gd name="T50" fmla="*/ 686 w 2786"/>
                  <a:gd name="T51" fmla="*/ 3115 h 4436"/>
                  <a:gd name="T52" fmla="*/ 762 w 2786"/>
                  <a:gd name="T53" fmla="*/ 3437 h 4436"/>
                  <a:gd name="T54" fmla="*/ 906 w 2786"/>
                  <a:gd name="T55" fmla="*/ 3445 h 4436"/>
                  <a:gd name="T56" fmla="*/ 1169 w 2786"/>
                  <a:gd name="T57" fmla="*/ 3225 h 4436"/>
                  <a:gd name="T58" fmla="*/ 1312 w 2786"/>
                  <a:gd name="T59" fmla="*/ 2988 h 4436"/>
                  <a:gd name="T60" fmla="*/ 1406 w 2786"/>
                  <a:gd name="T61" fmla="*/ 2573 h 4436"/>
                  <a:gd name="T62" fmla="*/ 1423 w 2786"/>
                  <a:gd name="T63" fmla="*/ 2294 h 4436"/>
                  <a:gd name="T64" fmla="*/ 1914 w 2786"/>
                  <a:gd name="T65" fmla="*/ 1684 h 4436"/>
                  <a:gd name="T66" fmla="*/ 1990 w 2786"/>
                  <a:gd name="T67" fmla="*/ 1405 h 4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86" h="4436">
                    <a:moveTo>
                      <a:pt x="2786" y="1007"/>
                    </a:moveTo>
                    <a:lnTo>
                      <a:pt x="2582" y="1735"/>
                    </a:lnTo>
                    <a:lnTo>
                      <a:pt x="2083" y="2836"/>
                    </a:lnTo>
                    <a:lnTo>
                      <a:pt x="1600" y="3708"/>
                    </a:lnTo>
                    <a:lnTo>
                      <a:pt x="898" y="4368"/>
                    </a:lnTo>
                    <a:lnTo>
                      <a:pt x="322" y="4436"/>
                    </a:lnTo>
                    <a:lnTo>
                      <a:pt x="0" y="3953"/>
                    </a:lnTo>
                    <a:lnTo>
                      <a:pt x="93" y="2971"/>
                    </a:lnTo>
                    <a:lnTo>
                      <a:pt x="127" y="1879"/>
                    </a:lnTo>
                    <a:lnTo>
                      <a:pt x="0" y="990"/>
                    </a:lnTo>
                    <a:lnTo>
                      <a:pt x="153" y="431"/>
                    </a:lnTo>
                    <a:lnTo>
                      <a:pt x="805" y="228"/>
                    </a:lnTo>
                    <a:lnTo>
                      <a:pt x="1770" y="0"/>
                    </a:lnTo>
                    <a:lnTo>
                      <a:pt x="2295" y="237"/>
                    </a:lnTo>
                    <a:lnTo>
                      <a:pt x="2692" y="609"/>
                    </a:lnTo>
                    <a:lnTo>
                      <a:pt x="2786" y="1007"/>
                    </a:lnTo>
                    <a:close/>
                    <a:moveTo>
                      <a:pt x="1990" y="1405"/>
                    </a:moveTo>
                    <a:lnTo>
                      <a:pt x="1710" y="1159"/>
                    </a:lnTo>
                    <a:lnTo>
                      <a:pt x="1177" y="1049"/>
                    </a:lnTo>
                    <a:lnTo>
                      <a:pt x="898" y="1151"/>
                    </a:lnTo>
                    <a:lnTo>
                      <a:pt x="872" y="1261"/>
                    </a:lnTo>
                    <a:lnTo>
                      <a:pt x="898" y="1523"/>
                    </a:lnTo>
                    <a:lnTo>
                      <a:pt x="999" y="1845"/>
                    </a:lnTo>
                    <a:lnTo>
                      <a:pt x="906" y="2226"/>
                    </a:lnTo>
                    <a:lnTo>
                      <a:pt x="754" y="2726"/>
                    </a:lnTo>
                    <a:lnTo>
                      <a:pt x="686" y="3115"/>
                    </a:lnTo>
                    <a:lnTo>
                      <a:pt x="762" y="3437"/>
                    </a:lnTo>
                    <a:lnTo>
                      <a:pt x="906" y="3445"/>
                    </a:lnTo>
                    <a:lnTo>
                      <a:pt x="1169" y="3225"/>
                    </a:lnTo>
                    <a:lnTo>
                      <a:pt x="1312" y="2988"/>
                    </a:lnTo>
                    <a:lnTo>
                      <a:pt x="1406" y="2573"/>
                    </a:lnTo>
                    <a:lnTo>
                      <a:pt x="1423" y="2294"/>
                    </a:lnTo>
                    <a:lnTo>
                      <a:pt x="1914" y="1684"/>
                    </a:lnTo>
                    <a:lnTo>
                      <a:pt x="1990" y="1405"/>
                    </a:lnTo>
                    <a:close/>
                  </a:path>
                </a:pathLst>
              </a:custGeom>
              <a:noFill/>
              <a:ln w="4763" cap="rnd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7" name="Freeform 17">
                <a:extLst>
                  <a:ext uri="{FF2B5EF4-FFF2-40B4-BE49-F238E27FC236}">
                    <a16:creationId xmlns:a16="http://schemas.microsoft.com/office/drawing/2014/main" id="{1E0E334B-6F48-403D-9D77-6337D969F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1074"/>
                <a:ext cx="2933" cy="3451"/>
              </a:xfrm>
              <a:custGeom>
                <a:avLst/>
                <a:gdLst>
                  <a:gd name="T0" fmla="*/ 965 w 16856"/>
                  <a:gd name="T1" fmla="*/ 19825 h 19825"/>
                  <a:gd name="T2" fmla="*/ 2260 w 16856"/>
                  <a:gd name="T3" fmla="*/ 18818 h 19825"/>
                  <a:gd name="T4" fmla="*/ 4072 w 16856"/>
                  <a:gd name="T5" fmla="*/ 17294 h 19825"/>
                  <a:gd name="T6" fmla="*/ 7408 w 16856"/>
                  <a:gd name="T7" fmla="*/ 14662 h 19825"/>
                  <a:gd name="T8" fmla="*/ 8237 w 16856"/>
                  <a:gd name="T9" fmla="*/ 13739 h 19825"/>
                  <a:gd name="T10" fmla="*/ 8136 w 16856"/>
                  <a:gd name="T11" fmla="*/ 13036 h 19825"/>
                  <a:gd name="T12" fmla="*/ 7459 w 16856"/>
                  <a:gd name="T13" fmla="*/ 13112 h 19825"/>
                  <a:gd name="T14" fmla="*/ 6561 w 16856"/>
                  <a:gd name="T15" fmla="*/ 13620 h 19825"/>
                  <a:gd name="T16" fmla="*/ 5545 w 16856"/>
                  <a:gd name="T17" fmla="*/ 13696 h 19825"/>
                  <a:gd name="T18" fmla="*/ 4724 w 16856"/>
                  <a:gd name="T19" fmla="*/ 13646 h 19825"/>
                  <a:gd name="T20" fmla="*/ 4868 w 16856"/>
                  <a:gd name="T21" fmla="*/ 14441 h 19825"/>
                  <a:gd name="T22" fmla="*/ 4800 w 16856"/>
                  <a:gd name="T23" fmla="*/ 15237 h 19825"/>
                  <a:gd name="T24" fmla="*/ 3708 w 16856"/>
                  <a:gd name="T25" fmla="*/ 16211 h 19825"/>
                  <a:gd name="T26" fmla="*/ 2328 w 16856"/>
                  <a:gd name="T27" fmla="*/ 17226 h 19825"/>
                  <a:gd name="T28" fmla="*/ 567 w 16856"/>
                  <a:gd name="T29" fmla="*/ 18217 h 19825"/>
                  <a:gd name="T30" fmla="*/ 0 w 16856"/>
                  <a:gd name="T31" fmla="*/ 18606 h 19825"/>
                  <a:gd name="T32" fmla="*/ 423 w 16856"/>
                  <a:gd name="T33" fmla="*/ 16609 h 19825"/>
                  <a:gd name="T34" fmla="*/ 3480 w 16856"/>
                  <a:gd name="T35" fmla="*/ 15381 h 19825"/>
                  <a:gd name="T36" fmla="*/ 4199 w 16856"/>
                  <a:gd name="T37" fmla="*/ 14120 h 19825"/>
                  <a:gd name="T38" fmla="*/ 3640 w 16856"/>
                  <a:gd name="T39" fmla="*/ 11453 h 19825"/>
                  <a:gd name="T40" fmla="*/ 4360 w 16856"/>
                  <a:gd name="T41" fmla="*/ 11800 h 19825"/>
                  <a:gd name="T42" fmla="*/ 5384 w 16856"/>
                  <a:gd name="T43" fmla="*/ 12410 h 19825"/>
                  <a:gd name="T44" fmla="*/ 6629 w 16856"/>
                  <a:gd name="T45" fmla="*/ 12240 h 19825"/>
                  <a:gd name="T46" fmla="*/ 7323 w 16856"/>
                  <a:gd name="T47" fmla="*/ 10717 h 19825"/>
                  <a:gd name="T48" fmla="*/ 8652 w 16856"/>
                  <a:gd name="T49" fmla="*/ 9100 h 19825"/>
                  <a:gd name="T50" fmla="*/ 9033 w 16856"/>
                  <a:gd name="T51" fmla="*/ 7813 h 19825"/>
                  <a:gd name="T52" fmla="*/ 10329 w 16856"/>
                  <a:gd name="T53" fmla="*/ 5722 h 19825"/>
                  <a:gd name="T54" fmla="*/ 10625 w 16856"/>
                  <a:gd name="T55" fmla="*/ 3242 h 19825"/>
                  <a:gd name="T56" fmla="*/ 10176 w 16856"/>
                  <a:gd name="T57" fmla="*/ 2319 h 19825"/>
                  <a:gd name="T58" fmla="*/ 9245 w 16856"/>
                  <a:gd name="T59" fmla="*/ 2074 h 19825"/>
                  <a:gd name="T60" fmla="*/ 10100 w 16856"/>
                  <a:gd name="T61" fmla="*/ 1727 h 19825"/>
                  <a:gd name="T62" fmla="*/ 10227 w 16856"/>
                  <a:gd name="T63" fmla="*/ 770 h 19825"/>
                  <a:gd name="T64" fmla="*/ 10312 w 16856"/>
                  <a:gd name="T65" fmla="*/ 0 h 19825"/>
                  <a:gd name="T66" fmla="*/ 10870 w 16856"/>
                  <a:gd name="T67" fmla="*/ 1456 h 19825"/>
                  <a:gd name="T68" fmla="*/ 11455 w 16856"/>
                  <a:gd name="T69" fmla="*/ 3208 h 19825"/>
                  <a:gd name="T70" fmla="*/ 12928 w 16856"/>
                  <a:gd name="T71" fmla="*/ 5045 h 19825"/>
                  <a:gd name="T72" fmla="*/ 14079 w 16856"/>
                  <a:gd name="T73" fmla="*/ 5324 h 19825"/>
                  <a:gd name="T74" fmla="*/ 15586 w 16856"/>
                  <a:gd name="T75" fmla="*/ 4850 h 19825"/>
                  <a:gd name="T76" fmla="*/ 15518 w 16856"/>
                  <a:gd name="T77" fmla="*/ 6764 h 19825"/>
                  <a:gd name="T78" fmla="*/ 16856 w 16856"/>
                  <a:gd name="T79" fmla="*/ 7280 h 19825"/>
                  <a:gd name="T80" fmla="*/ 14316 w 16856"/>
                  <a:gd name="T81" fmla="*/ 8338 h 19825"/>
                  <a:gd name="T82" fmla="*/ 12708 w 16856"/>
                  <a:gd name="T83" fmla="*/ 9557 h 19825"/>
                  <a:gd name="T84" fmla="*/ 11446 w 16856"/>
                  <a:gd name="T85" fmla="*/ 12664 h 19825"/>
                  <a:gd name="T86" fmla="*/ 9490 w 16856"/>
                  <a:gd name="T87" fmla="*/ 14365 h 19825"/>
                  <a:gd name="T88" fmla="*/ 8915 w 16856"/>
                  <a:gd name="T89" fmla="*/ 15161 h 19825"/>
                  <a:gd name="T90" fmla="*/ 8491 w 16856"/>
                  <a:gd name="T91" fmla="*/ 15855 h 19825"/>
                  <a:gd name="T92" fmla="*/ 6849 w 16856"/>
                  <a:gd name="T93" fmla="*/ 16668 h 19825"/>
                  <a:gd name="T94" fmla="*/ 3573 w 16856"/>
                  <a:gd name="T95" fmla="*/ 19529 h 19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856" h="19825">
                    <a:moveTo>
                      <a:pt x="3353" y="19825"/>
                    </a:moveTo>
                    <a:lnTo>
                      <a:pt x="965" y="19825"/>
                    </a:lnTo>
                    <a:lnTo>
                      <a:pt x="1295" y="19597"/>
                    </a:lnTo>
                    <a:lnTo>
                      <a:pt x="2260" y="18818"/>
                    </a:lnTo>
                    <a:lnTo>
                      <a:pt x="3175" y="17997"/>
                    </a:lnTo>
                    <a:lnTo>
                      <a:pt x="4072" y="17294"/>
                    </a:lnTo>
                    <a:lnTo>
                      <a:pt x="5283" y="16524"/>
                    </a:lnTo>
                    <a:lnTo>
                      <a:pt x="7408" y="14662"/>
                    </a:lnTo>
                    <a:lnTo>
                      <a:pt x="7823" y="14272"/>
                    </a:lnTo>
                    <a:lnTo>
                      <a:pt x="8237" y="13739"/>
                    </a:lnTo>
                    <a:lnTo>
                      <a:pt x="8237" y="13282"/>
                    </a:lnTo>
                    <a:lnTo>
                      <a:pt x="8136" y="13036"/>
                    </a:lnTo>
                    <a:lnTo>
                      <a:pt x="7873" y="12943"/>
                    </a:lnTo>
                    <a:lnTo>
                      <a:pt x="7459" y="13112"/>
                    </a:lnTo>
                    <a:lnTo>
                      <a:pt x="7001" y="13426"/>
                    </a:lnTo>
                    <a:lnTo>
                      <a:pt x="6561" y="13620"/>
                    </a:lnTo>
                    <a:lnTo>
                      <a:pt x="6053" y="13764"/>
                    </a:lnTo>
                    <a:lnTo>
                      <a:pt x="5545" y="13696"/>
                    </a:lnTo>
                    <a:lnTo>
                      <a:pt x="5020" y="13527"/>
                    </a:lnTo>
                    <a:lnTo>
                      <a:pt x="4724" y="13646"/>
                    </a:lnTo>
                    <a:lnTo>
                      <a:pt x="4724" y="14077"/>
                    </a:lnTo>
                    <a:lnTo>
                      <a:pt x="4868" y="14441"/>
                    </a:lnTo>
                    <a:lnTo>
                      <a:pt x="4868" y="14755"/>
                    </a:lnTo>
                    <a:lnTo>
                      <a:pt x="4800" y="15237"/>
                    </a:lnTo>
                    <a:lnTo>
                      <a:pt x="4343" y="15745"/>
                    </a:lnTo>
                    <a:lnTo>
                      <a:pt x="3708" y="16211"/>
                    </a:lnTo>
                    <a:lnTo>
                      <a:pt x="2912" y="16744"/>
                    </a:lnTo>
                    <a:lnTo>
                      <a:pt x="2328" y="17226"/>
                    </a:lnTo>
                    <a:lnTo>
                      <a:pt x="1270" y="17878"/>
                    </a:lnTo>
                    <a:lnTo>
                      <a:pt x="567" y="18217"/>
                    </a:lnTo>
                    <a:lnTo>
                      <a:pt x="34" y="18606"/>
                    </a:lnTo>
                    <a:lnTo>
                      <a:pt x="0" y="18606"/>
                    </a:lnTo>
                    <a:lnTo>
                      <a:pt x="0" y="16693"/>
                    </a:lnTo>
                    <a:lnTo>
                      <a:pt x="423" y="16609"/>
                    </a:lnTo>
                    <a:lnTo>
                      <a:pt x="1863" y="15957"/>
                    </a:lnTo>
                    <a:lnTo>
                      <a:pt x="3480" y="15381"/>
                    </a:lnTo>
                    <a:lnTo>
                      <a:pt x="4013" y="14678"/>
                    </a:lnTo>
                    <a:lnTo>
                      <a:pt x="4199" y="14120"/>
                    </a:lnTo>
                    <a:lnTo>
                      <a:pt x="3886" y="12088"/>
                    </a:lnTo>
                    <a:lnTo>
                      <a:pt x="3640" y="11453"/>
                    </a:lnTo>
                    <a:lnTo>
                      <a:pt x="3734" y="11208"/>
                    </a:lnTo>
                    <a:lnTo>
                      <a:pt x="4360" y="11800"/>
                    </a:lnTo>
                    <a:lnTo>
                      <a:pt x="4834" y="12224"/>
                    </a:lnTo>
                    <a:lnTo>
                      <a:pt x="5384" y="12410"/>
                    </a:lnTo>
                    <a:lnTo>
                      <a:pt x="6113" y="12494"/>
                    </a:lnTo>
                    <a:lnTo>
                      <a:pt x="6629" y="12240"/>
                    </a:lnTo>
                    <a:lnTo>
                      <a:pt x="6985" y="11512"/>
                    </a:lnTo>
                    <a:lnTo>
                      <a:pt x="7323" y="10717"/>
                    </a:lnTo>
                    <a:lnTo>
                      <a:pt x="8043" y="9828"/>
                    </a:lnTo>
                    <a:lnTo>
                      <a:pt x="8652" y="9100"/>
                    </a:lnTo>
                    <a:lnTo>
                      <a:pt x="8796" y="8651"/>
                    </a:lnTo>
                    <a:lnTo>
                      <a:pt x="9033" y="7813"/>
                    </a:lnTo>
                    <a:lnTo>
                      <a:pt x="9829" y="6814"/>
                    </a:lnTo>
                    <a:lnTo>
                      <a:pt x="10329" y="5722"/>
                    </a:lnTo>
                    <a:lnTo>
                      <a:pt x="10489" y="4122"/>
                    </a:lnTo>
                    <a:lnTo>
                      <a:pt x="10625" y="3242"/>
                    </a:lnTo>
                    <a:lnTo>
                      <a:pt x="10337" y="2607"/>
                    </a:lnTo>
                    <a:lnTo>
                      <a:pt x="10176" y="2319"/>
                    </a:lnTo>
                    <a:lnTo>
                      <a:pt x="9516" y="2235"/>
                    </a:lnTo>
                    <a:lnTo>
                      <a:pt x="9245" y="2074"/>
                    </a:lnTo>
                    <a:lnTo>
                      <a:pt x="9524" y="1921"/>
                    </a:lnTo>
                    <a:lnTo>
                      <a:pt x="10100" y="1727"/>
                    </a:lnTo>
                    <a:lnTo>
                      <a:pt x="10219" y="1337"/>
                    </a:lnTo>
                    <a:lnTo>
                      <a:pt x="10227" y="770"/>
                    </a:lnTo>
                    <a:lnTo>
                      <a:pt x="10134" y="322"/>
                    </a:lnTo>
                    <a:lnTo>
                      <a:pt x="10312" y="0"/>
                    </a:lnTo>
                    <a:lnTo>
                      <a:pt x="10473" y="347"/>
                    </a:lnTo>
                    <a:lnTo>
                      <a:pt x="10870" y="1456"/>
                    </a:lnTo>
                    <a:lnTo>
                      <a:pt x="11311" y="2455"/>
                    </a:lnTo>
                    <a:lnTo>
                      <a:pt x="11455" y="3208"/>
                    </a:lnTo>
                    <a:lnTo>
                      <a:pt x="12242" y="4630"/>
                    </a:lnTo>
                    <a:lnTo>
                      <a:pt x="12928" y="5045"/>
                    </a:lnTo>
                    <a:lnTo>
                      <a:pt x="13410" y="5324"/>
                    </a:lnTo>
                    <a:lnTo>
                      <a:pt x="14079" y="5324"/>
                    </a:lnTo>
                    <a:lnTo>
                      <a:pt x="15010" y="5130"/>
                    </a:lnTo>
                    <a:lnTo>
                      <a:pt x="15586" y="4850"/>
                    </a:lnTo>
                    <a:lnTo>
                      <a:pt x="15256" y="6273"/>
                    </a:lnTo>
                    <a:lnTo>
                      <a:pt x="15518" y="6764"/>
                    </a:lnTo>
                    <a:lnTo>
                      <a:pt x="16712" y="7238"/>
                    </a:lnTo>
                    <a:lnTo>
                      <a:pt x="16856" y="7280"/>
                    </a:lnTo>
                    <a:lnTo>
                      <a:pt x="15256" y="8076"/>
                    </a:lnTo>
                    <a:lnTo>
                      <a:pt x="14316" y="8338"/>
                    </a:lnTo>
                    <a:lnTo>
                      <a:pt x="13266" y="9100"/>
                    </a:lnTo>
                    <a:lnTo>
                      <a:pt x="12708" y="9557"/>
                    </a:lnTo>
                    <a:lnTo>
                      <a:pt x="12208" y="10234"/>
                    </a:lnTo>
                    <a:lnTo>
                      <a:pt x="11446" y="12664"/>
                    </a:lnTo>
                    <a:lnTo>
                      <a:pt x="10439" y="13544"/>
                    </a:lnTo>
                    <a:lnTo>
                      <a:pt x="9490" y="14365"/>
                    </a:lnTo>
                    <a:lnTo>
                      <a:pt x="9059" y="14822"/>
                    </a:lnTo>
                    <a:lnTo>
                      <a:pt x="8915" y="15161"/>
                    </a:lnTo>
                    <a:lnTo>
                      <a:pt x="8872" y="15635"/>
                    </a:lnTo>
                    <a:lnTo>
                      <a:pt x="8491" y="15855"/>
                    </a:lnTo>
                    <a:lnTo>
                      <a:pt x="7941" y="15974"/>
                    </a:lnTo>
                    <a:lnTo>
                      <a:pt x="6849" y="16668"/>
                    </a:lnTo>
                    <a:lnTo>
                      <a:pt x="4766" y="18412"/>
                    </a:lnTo>
                    <a:lnTo>
                      <a:pt x="3573" y="19529"/>
                    </a:lnTo>
                    <a:lnTo>
                      <a:pt x="3353" y="19825"/>
                    </a:lnTo>
                    <a:close/>
                  </a:path>
                </a:pathLst>
              </a:custGeom>
              <a:pattFill prst="ltHorz">
                <a:fgClr>
                  <a:schemeClr val="tx1"/>
                </a:fgClr>
                <a:bgClr>
                  <a:schemeClr val="bg1"/>
                </a:bgClr>
              </a:pattFill>
              <a:ln w="3175" cap="rnd" cmpd="dbl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8" name="Freeform 18">
                <a:extLst>
                  <a:ext uri="{FF2B5EF4-FFF2-40B4-BE49-F238E27FC236}">
                    <a16:creationId xmlns:a16="http://schemas.microsoft.com/office/drawing/2014/main" id="{25F7ECFE-C3A1-44C7-8670-068021316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866"/>
                <a:ext cx="3234" cy="3659"/>
              </a:xfrm>
              <a:custGeom>
                <a:avLst/>
                <a:gdLst>
                  <a:gd name="T0" fmla="*/ 3573 w 18583"/>
                  <a:gd name="T1" fmla="*/ 20723 h 21019"/>
                  <a:gd name="T2" fmla="*/ 7941 w 18583"/>
                  <a:gd name="T3" fmla="*/ 17168 h 21019"/>
                  <a:gd name="T4" fmla="*/ 8915 w 18583"/>
                  <a:gd name="T5" fmla="*/ 16355 h 21019"/>
                  <a:gd name="T6" fmla="*/ 10439 w 18583"/>
                  <a:gd name="T7" fmla="*/ 14738 h 21019"/>
                  <a:gd name="T8" fmla="*/ 12708 w 18583"/>
                  <a:gd name="T9" fmla="*/ 10751 h 21019"/>
                  <a:gd name="T10" fmla="*/ 15256 w 18583"/>
                  <a:gd name="T11" fmla="*/ 9270 h 21019"/>
                  <a:gd name="T12" fmla="*/ 15518 w 18583"/>
                  <a:gd name="T13" fmla="*/ 7958 h 21019"/>
                  <a:gd name="T14" fmla="*/ 15010 w 18583"/>
                  <a:gd name="T15" fmla="*/ 6324 h 21019"/>
                  <a:gd name="T16" fmla="*/ 12928 w 18583"/>
                  <a:gd name="T17" fmla="*/ 6239 h 21019"/>
                  <a:gd name="T18" fmla="*/ 11311 w 18583"/>
                  <a:gd name="T19" fmla="*/ 3649 h 21019"/>
                  <a:gd name="T20" fmla="*/ 10312 w 18583"/>
                  <a:gd name="T21" fmla="*/ 1194 h 21019"/>
                  <a:gd name="T22" fmla="*/ 10219 w 18583"/>
                  <a:gd name="T23" fmla="*/ 2531 h 21019"/>
                  <a:gd name="T24" fmla="*/ 9245 w 18583"/>
                  <a:gd name="T25" fmla="*/ 3268 h 21019"/>
                  <a:gd name="T26" fmla="*/ 10337 w 18583"/>
                  <a:gd name="T27" fmla="*/ 3801 h 21019"/>
                  <a:gd name="T28" fmla="*/ 10329 w 18583"/>
                  <a:gd name="T29" fmla="*/ 6916 h 21019"/>
                  <a:gd name="T30" fmla="*/ 8796 w 18583"/>
                  <a:gd name="T31" fmla="*/ 9845 h 21019"/>
                  <a:gd name="T32" fmla="*/ 7323 w 18583"/>
                  <a:gd name="T33" fmla="*/ 11911 h 21019"/>
                  <a:gd name="T34" fmla="*/ 6113 w 18583"/>
                  <a:gd name="T35" fmla="*/ 13688 h 21019"/>
                  <a:gd name="T36" fmla="*/ 4360 w 18583"/>
                  <a:gd name="T37" fmla="*/ 12994 h 21019"/>
                  <a:gd name="T38" fmla="*/ 3886 w 18583"/>
                  <a:gd name="T39" fmla="*/ 13282 h 21019"/>
                  <a:gd name="T40" fmla="*/ 3480 w 18583"/>
                  <a:gd name="T41" fmla="*/ 16575 h 21019"/>
                  <a:gd name="T42" fmla="*/ 0 w 18583"/>
                  <a:gd name="T43" fmla="*/ 17887 h 21019"/>
                  <a:gd name="T44" fmla="*/ 1609 w 18583"/>
                  <a:gd name="T45" fmla="*/ 16888 h 21019"/>
                  <a:gd name="T46" fmla="*/ 3590 w 18583"/>
                  <a:gd name="T47" fmla="*/ 15085 h 21019"/>
                  <a:gd name="T48" fmla="*/ 2997 w 18583"/>
                  <a:gd name="T49" fmla="*/ 12258 h 21019"/>
                  <a:gd name="T50" fmla="*/ 1084 w 18583"/>
                  <a:gd name="T51" fmla="*/ 10616 h 21019"/>
                  <a:gd name="T52" fmla="*/ 1092 w 18583"/>
                  <a:gd name="T53" fmla="*/ 9989 h 21019"/>
                  <a:gd name="T54" fmla="*/ 2320 w 18583"/>
                  <a:gd name="T55" fmla="*/ 9397 h 21019"/>
                  <a:gd name="T56" fmla="*/ 2955 w 18583"/>
                  <a:gd name="T57" fmla="*/ 9177 h 21019"/>
                  <a:gd name="T58" fmla="*/ 3437 w 18583"/>
                  <a:gd name="T59" fmla="*/ 11047 h 21019"/>
                  <a:gd name="T60" fmla="*/ 5461 w 18583"/>
                  <a:gd name="T61" fmla="*/ 13104 h 21019"/>
                  <a:gd name="T62" fmla="*/ 6731 w 18583"/>
                  <a:gd name="T63" fmla="*/ 11801 h 21019"/>
                  <a:gd name="T64" fmla="*/ 8017 w 18583"/>
                  <a:gd name="T65" fmla="*/ 10387 h 21019"/>
                  <a:gd name="T66" fmla="*/ 8466 w 18583"/>
                  <a:gd name="T67" fmla="*/ 8660 h 21019"/>
                  <a:gd name="T68" fmla="*/ 9770 w 18583"/>
                  <a:gd name="T69" fmla="*/ 7416 h 21019"/>
                  <a:gd name="T70" fmla="*/ 10058 w 18583"/>
                  <a:gd name="T71" fmla="*/ 5139 h 21019"/>
                  <a:gd name="T72" fmla="*/ 8271 w 18583"/>
                  <a:gd name="T73" fmla="*/ 3454 h 21019"/>
                  <a:gd name="T74" fmla="*/ 9042 w 18583"/>
                  <a:gd name="T75" fmla="*/ 2616 h 21019"/>
                  <a:gd name="T76" fmla="*/ 9744 w 18583"/>
                  <a:gd name="T77" fmla="*/ 1067 h 21019"/>
                  <a:gd name="T78" fmla="*/ 10159 w 18583"/>
                  <a:gd name="T79" fmla="*/ 0 h 21019"/>
                  <a:gd name="T80" fmla="*/ 11285 w 18583"/>
                  <a:gd name="T81" fmla="*/ 2337 h 21019"/>
                  <a:gd name="T82" fmla="*/ 12691 w 18583"/>
                  <a:gd name="T83" fmla="*/ 5105 h 21019"/>
                  <a:gd name="T84" fmla="*/ 15205 w 18583"/>
                  <a:gd name="T85" fmla="*/ 5850 h 21019"/>
                  <a:gd name="T86" fmla="*/ 16627 w 18583"/>
                  <a:gd name="T87" fmla="*/ 5748 h 21019"/>
                  <a:gd name="T88" fmla="*/ 16483 w 18583"/>
                  <a:gd name="T89" fmla="*/ 7602 h 21019"/>
                  <a:gd name="T90" fmla="*/ 18278 w 18583"/>
                  <a:gd name="T91" fmla="*/ 8804 h 21019"/>
                  <a:gd name="T92" fmla="*/ 13216 w 18583"/>
                  <a:gd name="T93" fmla="*/ 11123 h 21019"/>
                  <a:gd name="T94" fmla="*/ 12115 w 18583"/>
                  <a:gd name="T95" fmla="*/ 13291 h 21019"/>
                  <a:gd name="T96" fmla="*/ 10159 w 18583"/>
                  <a:gd name="T97" fmla="*/ 15737 h 21019"/>
                  <a:gd name="T98" fmla="*/ 9363 w 18583"/>
                  <a:gd name="T99" fmla="*/ 17667 h 21019"/>
                  <a:gd name="T100" fmla="*/ 7044 w 18583"/>
                  <a:gd name="T101" fmla="*/ 18277 h 21019"/>
                  <a:gd name="T102" fmla="*/ 4292 w 18583"/>
                  <a:gd name="T103" fmla="*/ 20689 h 2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583" h="21019">
                    <a:moveTo>
                      <a:pt x="4131" y="21019"/>
                    </a:moveTo>
                    <a:lnTo>
                      <a:pt x="3353" y="21019"/>
                    </a:lnTo>
                    <a:lnTo>
                      <a:pt x="3573" y="20723"/>
                    </a:lnTo>
                    <a:lnTo>
                      <a:pt x="4766" y="19606"/>
                    </a:lnTo>
                    <a:lnTo>
                      <a:pt x="6849" y="17862"/>
                    </a:lnTo>
                    <a:lnTo>
                      <a:pt x="7941" y="17168"/>
                    </a:lnTo>
                    <a:lnTo>
                      <a:pt x="8491" y="17049"/>
                    </a:lnTo>
                    <a:lnTo>
                      <a:pt x="8872" y="16829"/>
                    </a:lnTo>
                    <a:lnTo>
                      <a:pt x="8915" y="16355"/>
                    </a:lnTo>
                    <a:lnTo>
                      <a:pt x="9059" y="16016"/>
                    </a:lnTo>
                    <a:lnTo>
                      <a:pt x="9490" y="15559"/>
                    </a:lnTo>
                    <a:lnTo>
                      <a:pt x="10439" y="14738"/>
                    </a:lnTo>
                    <a:lnTo>
                      <a:pt x="11446" y="13858"/>
                    </a:lnTo>
                    <a:lnTo>
                      <a:pt x="12208" y="11428"/>
                    </a:lnTo>
                    <a:lnTo>
                      <a:pt x="12708" y="10751"/>
                    </a:lnTo>
                    <a:lnTo>
                      <a:pt x="13266" y="10294"/>
                    </a:lnTo>
                    <a:lnTo>
                      <a:pt x="14316" y="9532"/>
                    </a:lnTo>
                    <a:lnTo>
                      <a:pt x="15256" y="9270"/>
                    </a:lnTo>
                    <a:lnTo>
                      <a:pt x="16856" y="8474"/>
                    </a:lnTo>
                    <a:lnTo>
                      <a:pt x="16712" y="8432"/>
                    </a:lnTo>
                    <a:lnTo>
                      <a:pt x="15518" y="7958"/>
                    </a:lnTo>
                    <a:lnTo>
                      <a:pt x="15256" y="7467"/>
                    </a:lnTo>
                    <a:lnTo>
                      <a:pt x="15586" y="6044"/>
                    </a:lnTo>
                    <a:lnTo>
                      <a:pt x="15010" y="6324"/>
                    </a:lnTo>
                    <a:lnTo>
                      <a:pt x="14079" y="6518"/>
                    </a:lnTo>
                    <a:lnTo>
                      <a:pt x="13410" y="6518"/>
                    </a:lnTo>
                    <a:lnTo>
                      <a:pt x="12928" y="6239"/>
                    </a:lnTo>
                    <a:lnTo>
                      <a:pt x="12242" y="5824"/>
                    </a:lnTo>
                    <a:lnTo>
                      <a:pt x="11455" y="4402"/>
                    </a:lnTo>
                    <a:lnTo>
                      <a:pt x="11311" y="3649"/>
                    </a:lnTo>
                    <a:lnTo>
                      <a:pt x="10870" y="2650"/>
                    </a:lnTo>
                    <a:lnTo>
                      <a:pt x="10473" y="1541"/>
                    </a:lnTo>
                    <a:lnTo>
                      <a:pt x="10312" y="1194"/>
                    </a:lnTo>
                    <a:lnTo>
                      <a:pt x="10134" y="1516"/>
                    </a:lnTo>
                    <a:lnTo>
                      <a:pt x="10227" y="1964"/>
                    </a:lnTo>
                    <a:lnTo>
                      <a:pt x="10219" y="2531"/>
                    </a:lnTo>
                    <a:lnTo>
                      <a:pt x="10100" y="2921"/>
                    </a:lnTo>
                    <a:lnTo>
                      <a:pt x="9524" y="3115"/>
                    </a:lnTo>
                    <a:lnTo>
                      <a:pt x="9245" y="3268"/>
                    </a:lnTo>
                    <a:lnTo>
                      <a:pt x="9516" y="3429"/>
                    </a:lnTo>
                    <a:lnTo>
                      <a:pt x="10176" y="3513"/>
                    </a:lnTo>
                    <a:lnTo>
                      <a:pt x="10337" y="3801"/>
                    </a:lnTo>
                    <a:lnTo>
                      <a:pt x="10625" y="4436"/>
                    </a:lnTo>
                    <a:lnTo>
                      <a:pt x="10489" y="5316"/>
                    </a:lnTo>
                    <a:lnTo>
                      <a:pt x="10329" y="6916"/>
                    </a:lnTo>
                    <a:lnTo>
                      <a:pt x="9829" y="8008"/>
                    </a:lnTo>
                    <a:lnTo>
                      <a:pt x="9033" y="9007"/>
                    </a:lnTo>
                    <a:lnTo>
                      <a:pt x="8796" y="9845"/>
                    </a:lnTo>
                    <a:lnTo>
                      <a:pt x="8652" y="10294"/>
                    </a:lnTo>
                    <a:lnTo>
                      <a:pt x="8043" y="11022"/>
                    </a:lnTo>
                    <a:lnTo>
                      <a:pt x="7323" y="11911"/>
                    </a:lnTo>
                    <a:lnTo>
                      <a:pt x="6985" y="12706"/>
                    </a:lnTo>
                    <a:lnTo>
                      <a:pt x="6629" y="13434"/>
                    </a:lnTo>
                    <a:lnTo>
                      <a:pt x="6113" y="13688"/>
                    </a:lnTo>
                    <a:lnTo>
                      <a:pt x="5384" y="13604"/>
                    </a:lnTo>
                    <a:lnTo>
                      <a:pt x="4834" y="13418"/>
                    </a:lnTo>
                    <a:lnTo>
                      <a:pt x="4360" y="12994"/>
                    </a:lnTo>
                    <a:lnTo>
                      <a:pt x="3734" y="12402"/>
                    </a:lnTo>
                    <a:lnTo>
                      <a:pt x="3640" y="12647"/>
                    </a:lnTo>
                    <a:lnTo>
                      <a:pt x="3886" y="13282"/>
                    </a:lnTo>
                    <a:lnTo>
                      <a:pt x="4199" y="15314"/>
                    </a:lnTo>
                    <a:lnTo>
                      <a:pt x="4013" y="15872"/>
                    </a:lnTo>
                    <a:lnTo>
                      <a:pt x="3480" y="16575"/>
                    </a:lnTo>
                    <a:lnTo>
                      <a:pt x="1863" y="17151"/>
                    </a:lnTo>
                    <a:lnTo>
                      <a:pt x="423" y="17803"/>
                    </a:lnTo>
                    <a:lnTo>
                      <a:pt x="0" y="17887"/>
                    </a:lnTo>
                    <a:lnTo>
                      <a:pt x="0" y="17278"/>
                    </a:lnTo>
                    <a:lnTo>
                      <a:pt x="322" y="17320"/>
                    </a:lnTo>
                    <a:lnTo>
                      <a:pt x="1609" y="16888"/>
                    </a:lnTo>
                    <a:lnTo>
                      <a:pt x="2802" y="16440"/>
                    </a:lnTo>
                    <a:lnTo>
                      <a:pt x="3319" y="16109"/>
                    </a:lnTo>
                    <a:lnTo>
                      <a:pt x="3590" y="15085"/>
                    </a:lnTo>
                    <a:lnTo>
                      <a:pt x="3522" y="14052"/>
                    </a:lnTo>
                    <a:lnTo>
                      <a:pt x="3395" y="13367"/>
                    </a:lnTo>
                    <a:lnTo>
                      <a:pt x="2997" y="12258"/>
                    </a:lnTo>
                    <a:lnTo>
                      <a:pt x="2413" y="11530"/>
                    </a:lnTo>
                    <a:lnTo>
                      <a:pt x="2023" y="11132"/>
                    </a:lnTo>
                    <a:lnTo>
                      <a:pt x="1084" y="10616"/>
                    </a:lnTo>
                    <a:lnTo>
                      <a:pt x="830" y="10294"/>
                    </a:lnTo>
                    <a:lnTo>
                      <a:pt x="872" y="10116"/>
                    </a:lnTo>
                    <a:lnTo>
                      <a:pt x="1092" y="9989"/>
                    </a:lnTo>
                    <a:lnTo>
                      <a:pt x="1609" y="10057"/>
                    </a:lnTo>
                    <a:lnTo>
                      <a:pt x="1990" y="9921"/>
                    </a:lnTo>
                    <a:lnTo>
                      <a:pt x="2320" y="9397"/>
                    </a:lnTo>
                    <a:lnTo>
                      <a:pt x="2751" y="8745"/>
                    </a:lnTo>
                    <a:lnTo>
                      <a:pt x="2912" y="8787"/>
                    </a:lnTo>
                    <a:lnTo>
                      <a:pt x="2955" y="9177"/>
                    </a:lnTo>
                    <a:lnTo>
                      <a:pt x="2989" y="9490"/>
                    </a:lnTo>
                    <a:lnTo>
                      <a:pt x="3158" y="10133"/>
                    </a:lnTo>
                    <a:lnTo>
                      <a:pt x="3437" y="11047"/>
                    </a:lnTo>
                    <a:lnTo>
                      <a:pt x="4004" y="11970"/>
                    </a:lnTo>
                    <a:lnTo>
                      <a:pt x="4876" y="12766"/>
                    </a:lnTo>
                    <a:lnTo>
                      <a:pt x="5461" y="13104"/>
                    </a:lnTo>
                    <a:lnTo>
                      <a:pt x="5960" y="13155"/>
                    </a:lnTo>
                    <a:lnTo>
                      <a:pt x="6333" y="12681"/>
                    </a:lnTo>
                    <a:lnTo>
                      <a:pt x="6731" y="11801"/>
                    </a:lnTo>
                    <a:lnTo>
                      <a:pt x="7128" y="11420"/>
                    </a:lnTo>
                    <a:lnTo>
                      <a:pt x="7738" y="10827"/>
                    </a:lnTo>
                    <a:lnTo>
                      <a:pt x="8017" y="10387"/>
                    </a:lnTo>
                    <a:lnTo>
                      <a:pt x="8204" y="9854"/>
                    </a:lnTo>
                    <a:lnTo>
                      <a:pt x="8398" y="9388"/>
                    </a:lnTo>
                    <a:lnTo>
                      <a:pt x="8466" y="8660"/>
                    </a:lnTo>
                    <a:lnTo>
                      <a:pt x="8923" y="8152"/>
                    </a:lnTo>
                    <a:lnTo>
                      <a:pt x="9406" y="7958"/>
                    </a:lnTo>
                    <a:lnTo>
                      <a:pt x="9770" y="7416"/>
                    </a:lnTo>
                    <a:lnTo>
                      <a:pt x="9948" y="6992"/>
                    </a:lnTo>
                    <a:lnTo>
                      <a:pt x="9922" y="6138"/>
                    </a:lnTo>
                    <a:lnTo>
                      <a:pt x="10058" y="5139"/>
                    </a:lnTo>
                    <a:lnTo>
                      <a:pt x="10049" y="4411"/>
                    </a:lnTo>
                    <a:lnTo>
                      <a:pt x="9685" y="3970"/>
                    </a:lnTo>
                    <a:lnTo>
                      <a:pt x="8271" y="3454"/>
                    </a:lnTo>
                    <a:lnTo>
                      <a:pt x="7899" y="3149"/>
                    </a:lnTo>
                    <a:lnTo>
                      <a:pt x="8187" y="2862"/>
                    </a:lnTo>
                    <a:lnTo>
                      <a:pt x="9042" y="2616"/>
                    </a:lnTo>
                    <a:lnTo>
                      <a:pt x="9490" y="2286"/>
                    </a:lnTo>
                    <a:lnTo>
                      <a:pt x="9744" y="1770"/>
                    </a:lnTo>
                    <a:lnTo>
                      <a:pt x="9744" y="1067"/>
                    </a:lnTo>
                    <a:lnTo>
                      <a:pt x="9855" y="534"/>
                    </a:lnTo>
                    <a:lnTo>
                      <a:pt x="9998" y="161"/>
                    </a:lnTo>
                    <a:lnTo>
                      <a:pt x="10159" y="0"/>
                    </a:lnTo>
                    <a:lnTo>
                      <a:pt x="10312" y="144"/>
                    </a:lnTo>
                    <a:lnTo>
                      <a:pt x="10777" y="881"/>
                    </a:lnTo>
                    <a:lnTo>
                      <a:pt x="11285" y="2337"/>
                    </a:lnTo>
                    <a:lnTo>
                      <a:pt x="11675" y="3115"/>
                    </a:lnTo>
                    <a:lnTo>
                      <a:pt x="11988" y="3954"/>
                    </a:lnTo>
                    <a:lnTo>
                      <a:pt x="12691" y="5105"/>
                    </a:lnTo>
                    <a:lnTo>
                      <a:pt x="13275" y="5630"/>
                    </a:lnTo>
                    <a:lnTo>
                      <a:pt x="14223" y="6011"/>
                    </a:lnTo>
                    <a:lnTo>
                      <a:pt x="15205" y="5850"/>
                    </a:lnTo>
                    <a:lnTo>
                      <a:pt x="16085" y="5316"/>
                    </a:lnTo>
                    <a:lnTo>
                      <a:pt x="16509" y="5308"/>
                    </a:lnTo>
                    <a:lnTo>
                      <a:pt x="16627" y="5748"/>
                    </a:lnTo>
                    <a:lnTo>
                      <a:pt x="16255" y="6476"/>
                    </a:lnTo>
                    <a:lnTo>
                      <a:pt x="16111" y="7086"/>
                    </a:lnTo>
                    <a:lnTo>
                      <a:pt x="16483" y="7602"/>
                    </a:lnTo>
                    <a:lnTo>
                      <a:pt x="18041" y="8245"/>
                    </a:lnTo>
                    <a:lnTo>
                      <a:pt x="18583" y="8364"/>
                    </a:lnTo>
                    <a:lnTo>
                      <a:pt x="18278" y="8804"/>
                    </a:lnTo>
                    <a:lnTo>
                      <a:pt x="17203" y="9151"/>
                    </a:lnTo>
                    <a:lnTo>
                      <a:pt x="14706" y="10150"/>
                    </a:lnTo>
                    <a:lnTo>
                      <a:pt x="13216" y="11123"/>
                    </a:lnTo>
                    <a:lnTo>
                      <a:pt x="12835" y="11868"/>
                    </a:lnTo>
                    <a:lnTo>
                      <a:pt x="12411" y="12571"/>
                    </a:lnTo>
                    <a:lnTo>
                      <a:pt x="12115" y="13291"/>
                    </a:lnTo>
                    <a:lnTo>
                      <a:pt x="11776" y="14433"/>
                    </a:lnTo>
                    <a:lnTo>
                      <a:pt x="10701" y="15280"/>
                    </a:lnTo>
                    <a:lnTo>
                      <a:pt x="10159" y="15737"/>
                    </a:lnTo>
                    <a:lnTo>
                      <a:pt x="9617" y="16296"/>
                    </a:lnTo>
                    <a:lnTo>
                      <a:pt x="9457" y="16981"/>
                    </a:lnTo>
                    <a:lnTo>
                      <a:pt x="9363" y="17667"/>
                    </a:lnTo>
                    <a:lnTo>
                      <a:pt x="8407" y="17777"/>
                    </a:lnTo>
                    <a:lnTo>
                      <a:pt x="7713" y="17794"/>
                    </a:lnTo>
                    <a:lnTo>
                      <a:pt x="7044" y="18277"/>
                    </a:lnTo>
                    <a:lnTo>
                      <a:pt x="6366" y="19013"/>
                    </a:lnTo>
                    <a:lnTo>
                      <a:pt x="4970" y="20232"/>
                    </a:lnTo>
                    <a:lnTo>
                      <a:pt x="4292" y="20689"/>
                    </a:lnTo>
                    <a:lnTo>
                      <a:pt x="4131" y="21019"/>
                    </a:lnTo>
                    <a:close/>
                  </a:path>
                </a:pathLst>
              </a:custGeom>
              <a:noFill/>
              <a:ln w="4763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08" name="Grup 207">
              <a:extLst>
                <a:ext uri="{FF2B5EF4-FFF2-40B4-BE49-F238E27FC236}">
                  <a16:creationId xmlns:a16="http://schemas.microsoft.com/office/drawing/2014/main" id="{E7652325-4950-4A67-A2BF-5D73805CF94E}"/>
                </a:ext>
              </a:extLst>
            </p:cNvPr>
            <p:cNvGrpSpPr/>
            <p:nvPr/>
          </p:nvGrpSpPr>
          <p:grpSpPr>
            <a:xfrm>
              <a:off x="646059" y="-15495"/>
              <a:ext cx="5513388" cy="7199313"/>
              <a:chOff x="257175" y="193675"/>
              <a:chExt cx="5513388" cy="7199313"/>
            </a:xfrm>
          </p:grpSpPr>
          <p:sp>
            <p:nvSpPr>
              <p:cNvPr id="209" name="AutoShape 4">
                <a:extLst>
                  <a:ext uri="{FF2B5EF4-FFF2-40B4-BE49-F238E27FC236}">
                    <a16:creationId xmlns:a16="http://schemas.microsoft.com/office/drawing/2014/main" id="{DD724759-AA4A-43EA-B795-133F327A14B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57175" y="193675"/>
                <a:ext cx="5513388" cy="7199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0" name="Freeform 6">
                <a:extLst>
                  <a:ext uri="{FF2B5EF4-FFF2-40B4-BE49-F238E27FC236}">
                    <a16:creationId xmlns:a16="http://schemas.microsoft.com/office/drawing/2014/main" id="{10B90AC5-4720-4A8C-AA80-94DFDCD67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50" y="209550"/>
                <a:ext cx="2062163" cy="3330575"/>
              </a:xfrm>
              <a:custGeom>
                <a:avLst/>
                <a:gdLst>
                  <a:gd name="T0" fmla="*/ 0 w 7467"/>
                  <a:gd name="T1" fmla="*/ 12054 h 12054"/>
                  <a:gd name="T2" fmla="*/ 508 w 7467"/>
                  <a:gd name="T3" fmla="*/ 11724 h 12054"/>
                  <a:gd name="T4" fmla="*/ 821 w 7467"/>
                  <a:gd name="T5" fmla="*/ 11149 h 12054"/>
                  <a:gd name="T6" fmla="*/ 1143 w 7467"/>
                  <a:gd name="T7" fmla="*/ 10234 h 12054"/>
                  <a:gd name="T8" fmla="*/ 1778 w 7467"/>
                  <a:gd name="T9" fmla="*/ 9828 h 12054"/>
                  <a:gd name="T10" fmla="*/ 2658 w 7467"/>
                  <a:gd name="T11" fmla="*/ 9371 h 12054"/>
                  <a:gd name="T12" fmla="*/ 2938 w 7467"/>
                  <a:gd name="T13" fmla="*/ 9015 h 12054"/>
                  <a:gd name="T14" fmla="*/ 3039 w 7467"/>
                  <a:gd name="T15" fmla="*/ 8355 h 12054"/>
                  <a:gd name="T16" fmla="*/ 3497 w 7467"/>
                  <a:gd name="T17" fmla="*/ 7475 h 12054"/>
                  <a:gd name="T18" fmla="*/ 4733 w 7467"/>
                  <a:gd name="T19" fmla="*/ 6501 h 12054"/>
                  <a:gd name="T20" fmla="*/ 6172 w 7467"/>
                  <a:gd name="T21" fmla="*/ 5282 h 12054"/>
                  <a:gd name="T22" fmla="*/ 6688 w 7467"/>
                  <a:gd name="T23" fmla="*/ 4283 h 12054"/>
                  <a:gd name="T24" fmla="*/ 7264 w 7467"/>
                  <a:gd name="T25" fmla="*/ 3208 h 12054"/>
                  <a:gd name="T26" fmla="*/ 7365 w 7467"/>
                  <a:gd name="T27" fmla="*/ 2751 h 12054"/>
                  <a:gd name="T28" fmla="*/ 7425 w 7467"/>
                  <a:gd name="T29" fmla="*/ 1295 h 12054"/>
                  <a:gd name="T30" fmla="*/ 7467 w 7467"/>
                  <a:gd name="T31" fmla="*/ 576 h 12054"/>
                  <a:gd name="T32" fmla="*/ 7450 w 7467"/>
                  <a:gd name="T33" fmla="*/ 0 h 12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67" h="12054">
                    <a:moveTo>
                      <a:pt x="0" y="12054"/>
                    </a:moveTo>
                    <a:lnTo>
                      <a:pt x="508" y="11724"/>
                    </a:lnTo>
                    <a:lnTo>
                      <a:pt x="821" y="11149"/>
                    </a:lnTo>
                    <a:lnTo>
                      <a:pt x="1143" y="10234"/>
                    </a:lnTo>
                    <a:lnTo>
                      <a:pt x="1778" y="9828"/>
                    </a:lnTo>
                    <a:lnTo>
                      <a:pt x="2658" y="9371"/>
                    </a:lnTo>
                    <a:lnTo>
                      <a:pt x="2938" y="9015"/>
                    </a:lnTo>
                    <a:lnTo>
                      <a:pt x="3039" y="8355"/>
                    </a:lnTo>
                    <a:lnTo>
                      <a:pt x="3497" y="7475"/>
                    </a:lnTo>
                    <a:lnTo>
                      <a:pt x="4733" y="6501"/>
                    </a:lnTo>
                    <a:lnTo>
                      <a:pt x="6172" y="5282"/>
                    </a:lnTo>
                    <a:lnTo>
                      <a:pt x="6688" y="4283"/>
                    </a:lnTo>
                    <a:lnTo>
                      <a:pt x="7264" y="3208"/>
                    </a:lnTo>
                    <a:lnTo>
                      <a:pt x="7365" y="2751"/>
                    </a:lnTo>
                    <a:lnTo>
                      <a:pt x="7425" y="1295"/>
                    </a:lnTo>
                    <a:lnTo>
                      <a:pt x="7467" y="576"/>
                    </a:lnTo>
                    <a:lnTo>
                      <a:pt x="7450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1" name="Freeform 7">
                <a:extLst>
                  <a:ext uri="{FF2B5EF4-FFF2-40B4-BE49-F238E27FC236}">
                    <a16:creationId xmlns:a16="http://schemas.microsoft.com/office/drawing/2014/main" id="{8539D1EE-65B0-4AE4-833F-CCE6B6DA0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50" y="209550"/>
                <a:ext cx="2319338" cy="3600450"/>
              </a:xfrm>
              <a:custGeom>
                <a:avLst/>
                <a:gdLst>
                  <a:gd name="T0" fmla="*/ 0 w 8398"/>
                  <a:gd name="T1" fmla="*/ 13028 h 13028"/>
                  <a:gd name="T2" fmla="*/ 246 w 8398"/>
                  <a:gd name="T3" fmla="*/ 12850 h 13028"/>
                  <a:gd name="T4" fmla="*/ 1245 w 8398"/>
                  <a:gd name="T5" fmla="*/ 12114 h 13028"/>
                  <a:gd name="T6" fmla="*/ 1626 w 8398"/>
                  <a:gd name="T7" fmla="*/ 11360 h 13028"/>
                  <a:gd name="T8" fmla="*/ 1981 w 8398"/>
                  <a:gd name="T9" fmla="*/ 10539 h 13028"/>
                  <a:gd name="T10" fmla="*/ 3327 w 8398"/>
                  <a:gd name="T11" fmla="*/ 9828 h 13028"/>
                  <a:gd name="T12" fmla="*/ 3657 w 8398"/>
                  <a:gd name="T13" fmla="*/ 9286 h 13028"/>
                  <a:gd name="T14" fmla="*/ 3818 w 8398"/>
                  <a:gd name="T15" fmla="*/ 8203 h 13028"/>
                  <a:gd name="T16" fmla="*/ 4199 w 8398"/>
                  <a:gd name="T17" fmla="*/ 7729 h 13028"/>
                  <a:gd name="T18" fmla="*/ 5080 w 8398"/>
                  <a:gd name="T19" fmla="*/ 7128 h 13028"/>
                  <a:gd name="T20" fmla="*/ 5859 w 8398"/>
                  <a:gd name="T21" fmla="*/ 6501 h 13028"/>
                  <a:gd name="T22" fmla="*/ 7069 w 8398"/>
                  <a:gd name="T23" fmla="*/ 5248 h 13028"/>
                  <a:gd name="T24" fmla="*/ 7746 w 8398"/>
                  <a:gd name="T25" fmla="*/ 3725 h 13028"/>
                  <a:gd name="T26" fmla="*/ 8178 w 8398"/>
                  <a:gd name="T27" fmla="*/ 1642 h 13028"/>
                  <a:gd name="T28" fmla="*/ 8297 w 8398"/>
                  <a:gd name="T29" fmla="*/ 508 h 13028"/>
                  <a:gd name="T30" fmla="*/ 8398 w 8398"/>
                  <a:gd name="T31" fmla="*/ 0 h 13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398" h="13028">
                    <a:moveTo>
                      <a:pt x="0" y="13028"/>
                    </a:moveTo>
                    <a:lnTo>
                      <a:pt x="246" y="12850"/>
                    </a:lnTo>
                    <a:lnTo>
                      <a:pt x="1245" y="12114"/>
                    </a:lnTo>
                    <a:lnTo>
                      <a:pt x="1626" y="11360"/>
                    </a:lnTo>
                    <a:lnTo>
                      <a:pt x="1981" y="10539"/>
                    </a:lnTo>
                    <a:lnTo>
                      <a:pt x="3327" y="9828"/>
                    </a:lnTo>
                    <a:lnTo>
                      <a:pt x="3657" y="9286"/>
                    </a:lnTo>
                    <a:lnTo>
                      <a:pt x="3818" y="8203"/>
                    </a:lnTo>
                    <a:lnTo>
                      <a:pt x="4199" y="7729"/>
                    </a:lnTo>
                    <a:lnTo>
                      <a:pt x="5080" y="7128"/>
                    </a:lnTo>
                    <a:lnTo>
                      <a:pt x="5859" y="6501"/>
                    </a:lnTo>
                    <a:lnTo>
                      <a:pt x="7069" y="5248"/>
                    </a:lnTo>
                    <a:lnTo>
                      <a:pt x="7746" y="3725"/>
                    </a:lnTo>
                    <a:lnTo>
                      <a:pt x="8178" y="1642"/>
                    </a:lnTo>
                    <a:lnTo>
                      <a:pt x="8297" y="508"/>
                    </a:lnTo>
                    <a:lnTo>
                      <a:pt x="8398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2" name="Freeform 8">
                <a:extLst>
                  <a:ext uri="{FF2B5EF4-FFF2-40B4-BE49-F238E27FC236}">
                    <a16:creationId xmlns:a16="http://schemas.microsoft.com/office/drawing/2014/main" id="{D41E7A08-3690-421D-8694-E62C6846D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3775" y="209550"/>
                <a:ext cx="2220913" cy="1738313"/>
              </a:xfrm>
              <a:custGeom>
                <a:avLst/>
                <a:gdLst>
                  <a:gd name="T0" fmla="*/ 0 w 8042"/>
                  <a:gd name="T1" fmla="*/ 0 h 6290"/>
                  <a:gd name="T2" fmla="*/ 347 w 8042"/>
                  <a:gd name="T3" fmla="*/ 1922 h 6290"/>
                  <a:gd name="T4" fmla="*/ 584 w 8042"/>
                  <a:gd name="T5" fmla="*/ 2777 h 6290"/>
                  <a:gd name="T6" fmla="*/ 948 w 8042"/>
                  <a:gd name="T7" fmla="*/ 3251 h 6290"/>
                  <a:gd name="T8" fmla="*/ 1354 w 8042"/>
                  <a:gd name="T9" fmla="*/ 3564 h 6290"/>
                  <a:gd name="T10" fmla="*/ 1947 w 8042"/>
                  <a:gd name="T11" fmla="*/ 4055 h 6290"/>
                  <a:gd name="T12" fmla="*/ 2353 w 8042"/>
                  <a:gd name="T13" fmla="*/ 4707 h 6290"/>
                  <a:gd name="T14" fmla="*/ 2556 w 8042"/>
                  <a:gd name="T15" fmla="*/ 5384 h 6290"/>
                  <a:gd name="T16" fmla="*/ 2836 w 8042"/>
                  <a:gd name="T17" fmla="*/ 5960 h 6290"/>
                  <a:gd name="T18" fmla="*/ 3166 w 8042"/>
                  <a:gd name="T19" fmla="*/ 6290 h 6290"/>
                  <a:gd name="T20" fmla="*/ 3767 w 8042"/>
                  <a:gd name="T21" fmla="*/ 6290 h 6290"/>
                  <a:gd name="T22" fmla="*/ 5299 w 8042"/>
                  <a:gd name="T23" fmla="*/ 5993 h 6290"/>
                  <a:gd name="T24" fmla="*/ 7416 w 8042"/>
                  <a:gd name="T25" fmla="*/ 5316 h 6290"/>
                  <a:gd name="T26" fmla="*/ 8042 w 8042"/>
                  <a:gd name="T27" fmla="*/ 5130 h 6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42" h="6290">
                    <a:moveTo>
                      <a:pt x="0" y="0"/>
                    </a:moveTo>
                    <a:lnTo>
                      <a:pt x="347" y="1922"/>
                    </a:lnTo>
                    <a:lnTo>
                      <a:pt x="584" y="2777"/>
                    </a:lnTo>
                    <a:lnTo>
                      <a:pt x="948" y="3251"/>
                    </a:lnTo>
                    <a:lnTo>
                      <a:pt x="1354" y="3564"/>
                    </a:lnTo>
                    <a:lnTo>
                      <a:pt x="1947" y="4055"/>
                    </a:lnTo>
                    <a:lnTo>
                      <a:pt x="2353" y="4707"/>
                    </a:lnTo>
                    <a:lnTo>
                      <a:pt x="2556" y="5384"/>
                    </a:lnTo>
                    <a:lnTo>
                      <a:pt x="2836" y="5960"/>
                    </a:lnTo>
                    <a:lnTo>
                      <a:pt x="3166" y="6290"/>
                    </a:lnTo>
                    <a:lnTo>
                      <a:pt x="3767" y="6290"/>
                    </a:lnTo>
                    <a:lnTo>
                      <a:pt x="5299" y="5993"/>
                    </a:lnTo>
                    <a:lnTo>
                      <a:pt x="7416" y="5316"/>
                    </a:lnTo>
                    <a:lnTo>
                      <a:pt x="8042" y="513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3" name="Freeform 9">
                <a:extLst>
                  <a:ext uri="{FF2B5EF4-FFF2-40B4-BE49-F238E27FC236}">
                    <a16:creationId xmlns:a16="http://schemas.microsoft.com/office/drawing/2014/main" id="{B4C73367-ED97-43DD-B3C1-46A295D66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2213" y="209550"/>
                <a:ext cx="2022475" cy="1492250"/>
              </a:xfrm>
              <a:custGeom>
                <a:avLst/>
                <a:gdLst>
                  <a:gd name="T0" fmla="*/ 7323 w 7323"/>
                  <a:gd name="T1" fmla="*/ 4258 h 5401"/>
                  <a:gd name="T2" fmla="*/ 7239 w 7323"/>
                  <a:gd name="T3" fmla="*/ 4326 h 5401"/>
                  <a:gd name="T4" fmla="*/ 5884 w 7323"/>
                  <a:gd name="T5" fmla="*/ 4918 h 5401"/>
                  <a:gd name="T6" fmla="*/ 4081 w 7323"/>
                  <a:gd name="T7" fmla="*/ 5401 h 5401"/>
                  <a:gd name="T8" fmla="*/ 2896 w 7323"/>
                  <a:gd name="T9" fmla="*/ 5223 h 5401"/>
                  <a:gd name="T10" fmla="*/ 2074 w 7323"/>
                  <a:gd name="T11" fmla="*/ 4207 h 5401"/>
                  <a:gd name="T12" fmla="*/ 1329 w 7323"/>
                  <a:gd name="T13" fmla="*/ 3318 h 5401"/>
                  <a:gd name="T14" fmla="*/ 788 w 7323"/>
                  <a:gd name="T15" fmla="*/ 2929 h 5401"/>
                  <a:gd name="T16" fmla="*/ 407 w 7323"/>
                  <a:gd name="T17" fmla="*/ 2455 h 5401"/>
                  <a:gd name="T18" fmla="*/ 195 w 7323"/>
                  <a:gd name="T19" fmla="*/ 1955 h 5401"/>
                  <a:gd name="T20" fmla="*/ 0 w 7323"/>
                  <a:gd name="T21" fmla="*/ 1007 h 5401"/>
                  <a:gd name="T22" fmla="*/ 51 w 7323"/>
                  <a:gd name="T23" fmla="*/ 415 h 5401"/>
                  <a:gd name="T24" fmla="*/ 76 w 7323"/>
                  <a:gd name="T25" fmla="*/ 0 h 5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23" h="5401">
                    <a:moveTo>
                      <a:pt x="7323" y="4258"/>
                    </a:moveTo>
                    <a:lnTo>
                      <a:pt x="7239" y="4326"/>
                    </a:lnTo>
                    <a:lnTo>
                      <a:pt x="5884" y="4918"/>
                    </a:lnTo>
                    <a:lnTo>
                      <a:pt x="4081" y="5401"/>
                    </a:lnTo>
                    <a:lnTo>
                      <a:pt x="2896" y="5223"/>
                    </a:lnTo>
                    <a:lnTo>
                      <a:pt x="2074" y="4207"/>
                    </a:lnTo>
                    <a:lnTo>
                      <a:pt x="1329" y="3318"/>
                    </a:lnTo>
                    <a:lnTo>
                      <a:pt x="788" y="2929"/>
                    </a:lnTo>
                    <a:lnTo>
                      <a:pt x="407" y="2455"/>
                    </a:lnTo>
                    <a:lnTo>
                      <a:pt x="195" y="1955"/>
                    </a:lnTo>
                    <a:lnTo>
                      <a:pt x="0" y="1007"/>
                    </a:lnTo>
                    <a:lnTo>
                      <a:pt x="51" y="415"/>
                    </a:lnTo>
                    <a:lnTo>
                      <a:pt x="76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4" name="Freeform 10">
                <a:extLst>
                  <a:ext uri="{FF2B5EF4-FFF2-40B4-BE49-F238E27FC236}">
                    <a16:creationId xmlns:a16="http://schemas.microsoft.com/office/drawing/2014/main" id="{913D075B-07F2-4C88-AD93-B8D2C0A88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388" y="5070475"/>
                <a:ext cx="1892300" cy="2306638"/>
              </a:xfrm>
              <a:custGeom>
                <a:avLst/>
                <a:gdLst>
                  <a:gd name="T0" fmla="*/ 153 w 6849"/>
                  <a:gd name="T1" fmla="*/ 8346 h 8346"/>
                  <a:gd name="T2" fmla="*/ 0 w 6849"/>
                  <a:gd name="T3" fmla="*/ 7957 h 8346"/>
                  <a:gd name="T4" fmla="*/ 17 w 6849"/>
                  <a:gd name="T5" fmla="*/ 7449 h 8346"/>
                  <a:gd name="T6" fmla="*/ 263 w 6849"/>
                  <a:gd name="T7" fmla="*/ 7246 h 8346"/>
                  <a:gd name="T8" fmla="*/ 915 w 6849"/>
                  <a:gd name="T9" fmla="*/ 7051 h 8346"/>
                  <a:gd name="T10" fmla="*/ 1668 w 6849"/>
                  <a:gd name="T11" fmla="*/ 6865 h 8346"/>
                  <a:gd name="T12" fmla="*/ 1981 w 6849"/>
                  <a:gd name="T13" fmla="*/ 6586 h 8346"/>
                  <a:gd name="T14" fmla="*/ 2015 w 6849"/>
                  <a:gd name="T15" fmla="*/ 6281 h 8346"/>
                  <a:gd name="T16" fmla="*/ 1948 w 6849"/>
                  <a:gd name="T17" fmla="*/ 5951 h 8346"/>
                  <a:gd name="T18" fmla="*/ 1778 w 6849"/>
                  <a:gd name="T19" fmla="*/ 5392 h 8346"/>
                  <a:gd name="T20" fmla="*/ 1753 w 6849"/>
                  <a:gd name="T21" fmla="*/ 4892 h 8346"/>
                  <a:gd name="T22" fmla="*/ 2125 w 6849"/>
                  <a:gd name="T23" fmla="*/ 4698 h 8346"/>
                  <a:gd name="T24" fmla="*/ 3023 w 6849"/>
                  <a:gd name="T25" fmla="*/ 4545 h 8346"/>
                  <a:gd name="T26" fmla="*/ 3742 w 6849"/>
                  <a:gd name="T27" fmla="*/ 4249 h 8346"/>
                  <a:gd name="T28" fmla="*/ 3979 w 6849"/>
                  <a:gd name="T29" fmla="*/ 3665 h 8346"/>
                  <a:gd name="T30" fmla="*/ 3937 w 6849"/>
                  <a:gd name="T31" fmla="*/ 2793 h 8346"/>
                  <a:gd name="T32" fmla="*/ 3836 w 6849"/>
                  <a:gd name="T33" fmla="*/ 1430 h 8346"/>
                  <a:gd name="T34" fmla="*/ 3920 w 6849"/>
                  <a:gd name="T35" fmla="*/ 753 h 8346"/>
                  <a:gd name="T36" fmla="*/ 4276 w 6849"/>
                  <a:gd name="T37" fmla="*/ 220 h 8346"/>
                  <a:gd name="T38" fmla="*/ 4970 w 6849"/>
                  <a:gd name="T39" fmla="*/ 0 h 8346"/>
                  <a:gd name="T40" fmla="*/ 5910 w 6849"/>
                  <a:gd name="T41" fmla="*/ 50 h 8346"/>
                  <a:gd name="T42" fmla="*/ 6536 w 6849"/>
                  <a:gd name="T43" fmla="*/ 203 h 8346"/>
                  <a:gd name="T44" fmla="*/ 6849 w 6849"/>
                  <a:gd name="T45" fmla="*/ 228 h 8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49" h="8346">
                    <a:moveTo>
                      <a:pt x="153" y="8346"/>
                    </a:moveTo>
                    <a:lnTo>
                      <a:pt x="0" y="7957"/>
                    </a:lnTo>
                    <a:lnTo>
                      <a:pt x="17" y="7449"/>
                    </a:lnTo>
                    <a:lnTo>
                      <a:pt x="263" y="7246"/>
                    </a:lnTo>
                    <a:lnTo>
                      <a:pt x="915" y="7051"/>
                    </a:lnTo>
                    <a:lnTo>
                      <a:pt x="1668" y="6865"/>
                    </a:lnTo>
                    <a:lnTo>
                      <a:pt x="1981" y="6586"/>
                    </a:lnTo>
                    <a:lnTo>
                      <a:pt x="2015" y="6281"/>
                    </a:lnTo>
                    <a:lnTo>
                      <a:pt x="1948" y="5951"/>
                    </a:lnTo>
                    <a:lnTo>
                      <a:pt x="1778" y="5392"/>
                    </a:lnTo>
                    <a:lnTo>
                      <a:pt x="1753" y="4892"/>
                    </a:lnTo>
                    <a:lnTo>
                      <a:pt x="2125" y="4698"/>
                    </a:lnTo>
                    <a:lnTo>
                      <a:pt x="3023" y="4545"/>
                    </a:lnTo>
                    <a:lnTo>
                      <a:pt x="3742" y="4249"/>
                    </a:lnTo>
                    <a:lnTo>
                      <a:pt x="3979" y="3665"/>
                    </a:lnTo>
                    <a:lnTo>
                      <a:pt x="3937" y="2793"/>
                    </a:lnTo>
                    <a:lnTo>
                      <a:pt x="3836" y="1430"/>
                    </a:lnTo>
                    <a:lnTo>
                      <a:pt x="3920" y="753"/>
                    </a:lnTo>
                    <a:lnTo>
                      <a:pt x="4276" y="220"/>
                    </a:lnTo>
                    <a:lnTo>
                      <a:pt x="4970" y="0"/>
                    </a:lnTo>
                    <a:lnTo>
                      <a:pt x="5910" y="50"/>
                    </a:lnTo>
                    <a:lnTo>
                      <a:pt x="6536" y="203"/>
                    </a:lnTo>
                    <a:lnTo>
                      <a:pt x="6849" y="228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5" name="Freeform 11">
                <a:extLst>
                  <a:ext uri="{FF2B5EF4-FFF2-40B4-BE49-F238E27FC236}">
                    <a16:creationId xmlns:a16="http://schemas.microsoft.com/office/drawing/2014/main" id="{4C37B428-DD20-4A7E-8190-50A81B460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500" y="4875213"/>
                <a:ext cx="2135188" cy="2501900"/>
              </a:xfrm>
              <a:custGeom>
                <a:avLst/>
                <a:gdLst>
                  <a:gd name="T0" fmla="*/ 7729 w 7729"/>
                  <a:gd name="T1" fmla="*/ 127 h 9057"/>
                  <a:gd name="T2" fmla="*/ 6874 w 7729"/>
                  <a:gd name="T3" fmla="*/ 0 h 9057"/>
                  <a:gd name="T4" fmla="*/ 5731 w 7729"/>
                  <a:gd name="T5" fmla="*/ 59 h 9057"/>
                  <a:gd name="T6" fmla="*/ 4851 w 7729"/>
                  <a:gd name="T7" fmla="*/ 355 h 9057"/>
                  <a:gd name="T8" fmla="*/ 4504 w 7729"/>
                  <a:gd name="T9" fmla="*/ 592 h 9057"/>
                  <a:gd name="T10" fmla="*/ 4267 w 7729"/>
                  <a:gd name="T11" fmla="*/ 1024 h 9057"/>
                  <a:gd name="T12" fmla="*/ 4030 w 7729"/>
                  <a:gd name="T13" fmla="*/ 2421 h 9057"/>
                  <a:gd name="T14" fmla="*/ 4106 w 7729"/>
                  <a:gd name="T15" fmla="*/ 3335 h 9057"/>
                  <a:gd name="T16" fmla="*/ 4182 w 7729"/>
                  <a:gd name="T17" fmla="*/ 4020 h 9057"/>
                  <a:gd name="T18" fmla="*/ 4072 w 7729"/>
                  <a:gd name="T19" fmla="*/ 4266 h 9057"/>
                  <a:gd name="T20" fmla="*/ 3818 w 7729"/>
                  <a:gd name="T21" fmla="*/ 4401 h 9057"/>
                  <a:gd name="T22" fmla="*/ 3014 w 7729"/>
                  <a:gd name="T23" fmla="*/ 4706 h 9057"/>
                  <a:gd name="T24" fmla="*/ 2142 w 7729"/>
                  <a:gd name="T25" fmla="*/ 5062 h 9057"/>
                  <a:gd name="T26" fmla="*/ 1905 w 7729"/>
                  <a:gd name="T27" fmla="*/ 5434 h 9057"/>
                  <a:gd name="T28" fmla="*/ 1947 w 7729"/>
                  <a:gd name="T29" fmla="*/ 5730 h 9057"/>
                  <a:gd name="T30" fmla="*/ 2023 w 7729"/>
                  <a:gd name="T31" fmla="*/ 6247 h 9057"/>
                  <a:gd name="T32" fmla="*/ 2294 w 7729"/>
                  <a:gd name="T33" fmla="*/ 6772 h 9057"/>
                  <a:gd name="T34" fmla="*/ 2218 w 7729"/>
                  <a:gd name="T35" fmla="*/ 7059 h 9057"/>
                  <a:gd name="T36" fmla="*/ 1465 w 7729"/>
                  <a:gd name="T37" fmla="*/ 7271 h 9057"/>
                  <a:gd name="T38" fmla="*/ 787 w 7729"/>
                  <a:gd name="T39" fmla="*/ 7449 h 9057"/>
                  <a:gd name="T40" fmla="*/ 271 w 7729"/>
                  <a:gd name="T41" fmla="*/ 7754 h 9057"/>
                  <a:gd name="T42" fmla="*/ 161 w 7729"/>
                  <a:gd name="T43" fmla="*/ 7948 h 9057"/>
                  <a:gd name="T44" fmla="*/ 0 w 7729"/>
                  <a:gd name="T45" fmla="*/ 8397 h 9057"/>
                  <a:gd name="T46" fmla="*/ 118 w 7729"/>
                  <a:gd name="T47" fmla="*/ 9057 h 9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29" h="9057">
                    <a:moveTo>
                      <a:pt x="7729" y="127"/>
                    </a:moveTo>
                    <a:lnTo>
                      <a:pt x="6874" y="0"/>
                    </a:lnTo>
                    <a:lnTo>
                      <a:pt x="5731" y="59"/>
                    </a:lnTo>
                    <a:lnTo>
                      <a:pt x="4851" y="355"/>
                    </a:lnTo>
                    <a:lnTo>
                      <a:pt x="4504" y="592"/>
                    </a:lnTo>
                    <a:lnTo>
                      <a:pt x="4267" y="1024"/>
                    </a:lnTo>
                    <a:lnTo>
                      <a:pt x="4030" y="2421"/>
                    </a:lnTo>
                    <a:lnTo>
                      <a:pt x="4106" y="3335"/>
                    </a:lnTo>
                    <a:lnTo>
                      <a:pt x="4182" y="4020"/>
                    </a:lnTo>
                    <a:lnTo>
                      <a:pt x="4072" y="4266"/>
                    </a:lnTo>
                    <a:lnTo>
                      <a:pt x="3818" y="4401"/>
                    </a:lnTo>
                    <a:lnTo>
                      <a:pt x="3014" y="4706"/>
                    </a:lnTo>
                    <a:lnTo>
                      <a:pt x="2142" y="5062"/>
                    </a:lnTo>
                    <a:lnTo>
                      <a:pt x="1905" y="5434"/>
                    </a:lnTo>
                    <a:lnTo>
                      <a:pt x="1947" y="5730"/>
                    </a:lnTo>
                    <a:lnTo>
                      <a:pt x="2023" y="6247"/>
                    </a:lnTo>
                    <a:lnTo>
                      <a:pt x="2294" y="6772"/>
                    </a:lnTo>
                    <a:lnTo>
                      <a:pt x="2218" y="7059"/>
                    </a:lnTo>
                    <a:lnTo>
                      <a:pt x="1465" y="7271"/>
                    </a:lnTo>
                    <a:lnTo>
                      <a:pt x="787" y="7449"/>
                    </a:lnTo>
                    <a:lnTo>
                      <a:pt x="271" y="7754"/>
                    </a:lnTo>
                    <a:lnTo>
                      <a:pt x="161" y="7948"/>
                    </a:lnTo>
                    <a:lnTo>
                      <a:pt x="0" y="8397"/>
                    </a:lnTo>
                    <a:lnTo>
                      <a:pt x="118" y="9057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6" name="Freeform 12">
                <a:extLst>
                  <a:ext uri="{FF2B5EF4-FFF2-40B4-BE49-F238E27FC236}">
                    <a16:creationId xmlns:a16="http://schemas.microsoft.com/office/drawing/2014/main" id="{70E7B5E3-5495-4458-86D1-A17DE79E6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50" y="4699000"/>
                <a:ext cx="204788" cy="1150938"/>
              </a:xfrm>
              <a:custGeom>
                <a:avLst/>
                <a:gdLst>
                  <a:gd name="T0" fmla="*/ 0 w 745"/>
                  <a:gd name="T1" fmla="*/ 4165 h 4165"/>
                  <a:gd name="T2" fmla="*/ 364 w 745"/>
                  <a:gd name="T3" fmla="*/ 3716 h 4165"/>
                  <a:gd name="T4" fmla="*/ 703 w 745"/>
                  <a:gd name="T5" fmla="*/ 3047 h 4165"/>
                  <a:gd name="T6" fmla="*/ 745 w 745"/>
                  <a:gd name="T7" fmla="*/ 2361 h 4165"/>
                  <a:gd name="T8" fmla="*/ 660 w 745"/>
                  <a:gd name="T9" fmla="*/ 1820 h 4165"/>
                  <a:gd name="T10" fmla="*/ 474 w 745"/>
                  <a:gd name="T11" fmla="*/ 1083 h 4165"/>
                  <a:gd name="T12" fmla="*/ 262 w 745"/>
                  <a:gd name="T13" fmla="*/ 372 h 4165"/>
                  <a:gd name="T14" fmla="*/ 0 w 745"/>
                  <a:gd name="T15" fmla="*/ 0 h 4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5" h="4165">
                    <a:moveTo>
                      <a:pt x="0" y="4165"/>
                    </a:moveTo>
                    <a:lnTo>
                      <a:pt x="364" y="3716"/>
                    </a:lnTo>
                    <a:lnTo>
                      <a:pt x="703" y="3047"/>
                    </a:lnTo>
                    <a:lnTo>
                      <a:pt x="745" y="2361"/>
                    </a:lnTo>
                    <a:lnTo>
                      <a:pt x="660" y="1820"/>
                    </a:lnTo>
                    <a:lnTo>
                      <a:pt x="474" y="1083"/>
                    </a:lnTo>
                    <a:lnTo>
                      <a:pt x="262" y="372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7" name="Freeform 13">
                <a:extLst>
                  <a:ext uri="{FF2B5EF4-FFF2-40B4-BE49-F238E27FC236}">
                    <a16:creationId xmlns:a16="http://schemas.microsoft.com/office/drawing/2014/main" id="{A918A408-D576-466A-B768-28847D030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50" y="1898650"/>
                <a:ext cx="4656138" cy="5478463"/>
              </a:xfrm>
              <a:custGeom>
                <a:avLst/>
                <a:gdLst>
                  <a:gd name="T0" fmla="*/ 3573 w 16856"/>
                  <a:gd name="T1" fmla="*/ 19529 h 19825"/>
                  <a:gd name="T2" fmla="*/ 6849 w 16856"/>
                  <a:gd name="T3" fmla="*/ 16668 h 19825"/>
                  <a:gd name="T4" fmla="*/ 8491 w 16856"/>
                  <a:gd name="T5" fmla="*/ 15855 h 19825"/>
                  <a:gd name="T6" fmla="*/ 8915 w 16856"/>
                  <a:gd name="T7" fmla="*/ 15161 h 19825"/>
                  <a:gd name="T8" fmla="*/ 9490 w 16856"/>
                  <a:gd name="T9" fmla="*/ 14365 h 19825"/>
                  <a:gd name="T10" fmla="*/ 11446 w 16856"/>
                  <a:gd name="T11" fmla="*/ 12664 h 19825"/>
                  <a:gd name="T12" fmla="*/ 12708 w 16856"/>
                  <a:gd name="T13" fmla="*/ 9557 h 19825"/>
                  <a:gd name="T14" fmla="*/ 14316 w 16856"/>
                  <a:gd name="T15" fmla="*/ 8338 h 19825"/>
                  <a:gd name="T16" fmla="*/ 16856 w 16856"/>
                  <a:gd name="T17" fmla="*/ 7280 h 19825"/>
                  <a:gd name="T18" fmla="*/ 15518 w 16856"/>
                  <a:gd name="T19" fmla="*/ 6764 h 19825"/>
                  <a:gd name="T20" fmla="*/ 15586 w 16856"/>
                  <a:gd name="T21" fmla="*/ 4850 h 19825"/>
                  <a:gd name="T22" fmla="*/ 14079 w 16856"/>
                  <a:gd name="T23" fmla="*/ 5324 h 19825"/>
                  <a:gd name="T24" fmla="*/ 12928 w 16856"/>
                  <a:gd name="T25" fmla="*/ 5045 h 19825"/>
                  <a:gd name="T26" fmla="*/ 11455 w 16856"/>
                  <a:gd name="T27" fmla="*/ 3208 h 19825"/>
                  <a:gd name="T28" fmla="*/ 10870 w 16856"/>
                  <a:gd name="T29" fmla="*/ 1456 h 19825"/>
                  <a:gd name="T30" fmla="*/ 10312 w 16856"/>
                  <a:gd name="T31" fmla="*/ 0 h 19825"/>
                  <a:gd name="T32" fmla="*/ 10227 w 16856"/>
                  <a:gd name="T33" fmla="*/ 770 h 19825"/>
                  <a:gd name="T34" fmla="*/ 10100 w 16856"/>
                  <a:gd name="T35" fmla="*/ 1727 h 19825"/>
                  <a:gd name="T36" fmla="*/ 9245 w 16856"/>
                  <a:gd name="T37" fmla="*/ 2074 h 19825"/>
                  <a:gd name="T38" fmla="*/ 10176 w 16856"/>
                  <a:gd name="T39" fmla="*/ 2319 h 19825"/>
                  <a:gd name="T40" fmla="*/ 10625 w 16856"/>
                  <a:gd name="T41" fmla="*/ 3242 h 19825"/>
                  <a:gd name="T42" fmla="*/ 10329 w 16856"/>
                  <a:gd name="T43" fmla="*/ 5722 h 19825"/>
                  <a:gd name="T44" fmla="*/ 9033 w 16856"/>
                  <a:gd name="T45" fmla="*/ 7813 h 19825"/>
                  <a:gd name="T46" fmla="*/ 8652 w 16856"/>
                  <a:gd name="T47" fmla="*/ 9100 h 19825"/>
                  <a:gd name="T48" fmla="*/ 7323 w 16856"/>
                  <a:gd name="T49" fmla="*/ 10717 h 19825"/>
                  <a:gd name="T50" fmla="*/ 6629 w 16856"/>
                  <a:gd name="T51" fmla="*/ 12240 h 19825"/>
                  <a:gd name="T52" fmla="*/ 5384 w 16856"/>
                  <a:gd name="T53" fmla="*/ 12410 h 19825"/>
                  <a:gd name="T54" fmla="*/ 4360 w 16856"/>
                  <a:gd name="T55" fmla="*/ 11800 h 19825"/>
                  <a:gd name="T56" fmla="*/ 3640 w 16856"/>
                  <a:gd name="T57" fmla="*/ 11453 h 19825"/>
                  <a:gd name="T58" fmla="*/ 4199 w 16856"/>
                  <a:gd name="T59" fmla="*/ 14120 h 19825"/>
                  <a:gd name="T60" fmla="*/ 3480 w 16856"/>
                  <a:gd name="T61" fmla="*/ 15381 h 19825"/>
                  <a:gd name="T62" fmla="*/ 423 w 16856"/>
                  <a:gd name="T63" fmla="*/ 16609 h 19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56" h="19825">
                    <a:moveTo>
                      <a:pt x="3353" y="19825"/>
                    </a:moveTo>
                    <a:lnTo>
                      <a:pt x="3573" y="19529"/>
                    </a:lnTo>
                    <a:lnTo>
                      <a:pt x="4766" y="18412"/>
                    </a:lnTo>
                    <a:lnTo>
                      <a:pt x="6849" y="16668"/>
                    </a:lnTo>
                    <a:lnTo>
                      <a:pt x="7941" y="15974"/>
                    </a:lnTo>
                    <a:lnTo>
                      <a:pt x="8491" y="15855"/>
                    </a:lnTo>
                    <a:lnTo>
                      <a:pt x="8872" y="15635"/>
                    </a:lnTo>
                    <a:lnTo>
                      <a:pt x="8915" y="15161"/>
                    </a:lnTo>
                    <a:lnTo>
                      <a:pt x="9059" y="14822"/>
                    </a:lnTo>
                    <a:lnTo>
                      <a:pt x="9490" y="14365"/>
                    </a:lnTo>
                    <a:lnTo>
                      <a:pt x="10439" y="13544"/>
                    </a:lnTo>
                    <a:lnTo>
                      <a:pt x="11446" y="12664"/>
                    </a:lnTo>
                    <a:lnTo>
                      <a:pt x="12208" y="10234"/>
                    </a:lnTo>
                    <a:lnTo>
                      <a:pt x="12708" y="9557"/>
                    </a:lnTo>
                    <a:lnTo>
                      <a:pt x="13266" y="9100"/>
                    </a:lnTo>
                    <a:lnTo>
                      <a:pt x="14316" y="8338"/>
                    </a:lnTo>
                    <a:lnTo>
                      <a:pt x="15256" y="8076"/>
                    </a:lnTo>
                    <a:lnTo>
                      <a:pt x="16856" y="7280"/>
                    </a:lnTo>
                    <a:lnTo>
                      <a:pt x="16712" y="7238"/>
                    </a:lnTo>
                    <a:lnTo>
                      <a:pt x="15518" y="6764"/>
                    </a:lnTo>
                    <a:lnTo>
                      <a:pt x="15256" y="6273"/>
                    </a:lnTo>
                    <a:lnTo>
                      <a:pt x="15586" y="4850"/>
                    </a:lnTo>
                    <a:lnTo>
                      <a:pt x="15010" y="5130"/>
                    </a:lnTo>
                    <a:lnTo>
                      <a:pt x="14079" y="5324"/>
                    </a:lnTo>
                    <a:lnTo>
                      <a:pt x="13410" y="5324"/>
                    </a:lnTo>
                    <a:lnTo>
                      <a:pt x="12928" y="5045"/>
                    </a:lnTo>
                    <a:lnTo>
                      <a:pt x="12242" y="4630"/>
                    </a:lnTo>
                    <a:lnTo>
                      <a:pt x="11455" y="3208"/>
                    </a:lnTo>
                    <a:lnTo>
                      <a:pt x="11311" y="2455"/>
                    </a:lnTo>
                    <a:lnTo>
                      <a:pt x="10870" y="1456"/>
                    </a:lnTo>
                    <a:lnTo>
                      <a:pt x="10473" y="347"/>
                    </a:lnTo>
                    <a:lnTo>
                      <a:pt x="10312" y="0"/>
                    </a:lnTo>
                    <a:lnTo>
                      <a:pt x="10134" y="322"/>
                    </a:lnTo>
                    <a:lnTo>
                      <a:pt x="10227" y="770"/>
                    </a:lnTo>
                    <a:lnTo>
                      <a:pt x="10219" y="1337"/>
                    </a:lnTo>
                    <a:lnTo>
                      <a:pt x="10100" y="1727"/>
                    </a:lnTo>
                    <a:lnTo>
                      <a:pt x="9524" y="1921"/>
                    </a:lnTo>
                    <a:lnTo>
                      <a:pt x="9245" y="2074"/>
                    </a:lnTo>
                    <a:lnTo>
                      <a:pt x="9516" y="2235"/>
                    </a:lnTo>
                    <a:lnTo>
                      <a:pt x="10176" y="2319"/>
                    </a:lnTo>
                    <a:lnTo>
                      <a:pt x="10337" y="2607"/>
                    </a:lnTo>
                    <a:lnTo>
                      <a:pt x="10625" y="3242"/>
                    </a:lnTo>
                    <a:lnTo>
                      <a:pt x="10489" y="4122"/>
                    </a:lnTo>
                    <a:lnTo>
                      <a:pt x="10329" y="5722"/>
                    </a:lnTo>
                    <a:lnTo>
                      <a:pt x="9829" y="6814"/>
                    </a:lnTo>
                    <a:lnTo>
                      <a:pt x="9033" y="7813"/>
                    </a:lnTo>
                    <a:lnTo>
                      <a:pt x="8796" y="8651"/>
                    </a:lnTo>
                    <a:lnTo>
                      <a:pt x="8652" y="9100"/>
                    </a:lnTo>
                    <a:lnTo>
                      <a:pt x="8043" y="9828"/>
                    </a:lnTo>
                    <a:lnTo>
                      <a:pt x="7323" y="10717"/>
                    </a:lnTo>
                    <a:lnTo>
                      <a:pt x="6985" y="11512"/>
                    </a:lnTo>
                    <a:lnTo>
                      <a:pt x="6629" y="12240"/>
                    </a:lnTo>
                    <a:lnTo>
                      <a:pt x="6113" y="12494"/>
                    </a:lnTo>
                    <a:lnTo>
                      <a:pt x="5384" y="12410"/>
                    </a:lnTo>
                    <a:lnTo>
                      <a:pt x="4834" y="12224"/>
                    </a:lnTo>
                    <a:lnTo>
                      <a:pt x="4360" y="11800"/>
                    </a:lnTo>
                    <a:lnTo>
                      <a:pt x="3734" y="11208"/>
                    </a:lnTo>
                    <a:lnTo>
                      <a:pt x="3640" y="11453"/>
                    </a:lnTo>
                    <a:lnTo>
                      <a:pt x="3886" y="12088"/>
                    </a:lnTo>
                    <a:lnTo>
                      <a:pt x="4199" y="14120"/>
                    </a:lnTo>
                    <a:lnTo>
                      <a:pt x="4013" y="14678"/>
                    </a:lnTo>
                    <a:lnTo>
                      <a:pt x="3480" y="15381"/>
                    </a:lnTo>
                    <a:lnTo>
                      <a:pt x="1863" y="15957"/>
                    </a:lnTo>
                    <a:lnTo>
                      <a:pt x="423" y="16609"/>
                    </a:lnTo>
                    <a:lnTo>
                      <a:pt x="0" y="16693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8" name="Freeform 14">
                <a:extLst>
                  <a:ext uri="{FF2B5EF4-FFF2-40B4-BE49-F238E27FC236}">
                    <a16:creationId xmlns:a16="http://schemas.microsoft.com/office/drawing/2014/main" id="{4DC51C9F-BE4E-409F-96AF-23701005C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50" y="1568450"/>
                <a:ext cx="5133975" cy="5808663"/>
              </a:xfrm>
              <a:custGeom>
                <a:avLst/>
                <a:gdLst>
                  <a:gd name="T0" fmla="*/ 4292 w 18583"/>
                  <a:gd name="T1" fmla="*/ 20689 h 21019"/>
                  <a:gd name="T2" fmla="*/ 6366 w 18583"/>
                  <a:gd name="T3" fmla="*/ 19013 h 21019"/>
                  <a:gd name="T4" fmla="*/ 7713 w 18583"/>
                  <a:gd name="T5" fmla="*/ 17794 h 21019"/>
                  <a:gd name="T6" fmla="*/ 9363 w 18583"/>
                  <a:gd name="T7" fmla="*/ 17667 h 21019"/>
                  <a:gd name="T8" fmla="*/ 9617 w 18583"/>
                  <a:gd name="T9" fmla="*/ 16296 h 21019"/>
                  <a:gd name="T10" fmla="*/ 10701 w 18583"/>
                  <a:gd name="T11" fmla="*/ 15280 h 21019"/>
                  <a:gd name="T12" fmla="*/ 12115 w 18583"/>
                  <a:gd name="T13" fmla="*/ 13291 h 21019"/>
                  <a:gd name="T14" fmla="*/ 12835 w 18583"/>
                  <a:gd name="T15" fmla="*/ 11868 h 21019"/>
                  <a:gd name="T16" fmla="*/ 14706 w 18583"/>
                  <a:gd name="T17" fmla="*/ 10150 h 21019"/>
                  <a:gd name="T18" fmla="*/ 18278 w 18583"/>
                  <a:gd name="T19" fmla="*/ 8804 h 21019"/>
                  <a:gd name="T20" fmla="*/ 18041 w 18583"/>
                  <a:gd name="T21" fmla="*/ 8245 h 21019"/>
                  <a:gd name="T22" fmla="*/ 16111 w 18583"/>
                  <a:gd name="T23" fmla="*/ 7086 h 21019"/>
                  <a:gd name="T24" fmla="*/ 16627 w 18583"/>
                  <a:gd name="T25" fmla="*/ 5748 h 21019"/>
                  <a:gd name="T26" fmla="*/ 16085 w 18583"/>
                  <a:gd name="T27" fmla="*/ 5316 h 21019"/>
                  <a:gd name="T28" fmla="*/ 14223 w 18583"/>
                  <a:gd name="T29" fmla="*/ 6011 h 21019"/>
                  <a:gd name="T30" fmla="*/ 12691 w 18583"/>
                  <a:gd name="T31" fmla="*/ 5105 h 21019"/>
                  <a:gd name="T32" fmla="*/ 11675 w 18583"/>
                  <a:gd name="T33" fmla="*/ 3115 h 21019"/>
                  <a:gd name="T34" fmla="*/ 10777 w 18583"/>
                  <a:gd name="T35" fmla="*/ 881 h 21019"/>
                  <a:gd name="T36" fmla="*/ 10159 w 18583"/>
                  <a:gd name="T37" fmla="*/ 0 h 21019"/>
                  <a:gd name="T38" fmla="*/ 9855 w 18583"/>
                  <a:gd name="T39" fmla="*/ 534 h 21019"/>
                  <a:gd name="T40" fmla="*/ 9744 w 18583"/>
                  <a:gd name="T41" fmla="*/ 1770 h 21019"/>
                  <a:gd name="T42" fmla="*/ 9042 w 18583"/>
                  <a:gd name="T43" fmla="*/ 2616 h 21019"/>
                  <a:gd name="T44" fmla="*/ 7899 w 18583"/>
                  <a:gd name="T45" fmla="*/ 3149 h 21019"/>
                  <a:gd name="T46" fmla="*/ 9685 w 18583"/>
                  <a:gd name="T47" fmla="*/ 3970 h 21019"/>
                  <a:gd name="T48" fmla="*/ 10058 w 18583"/>
                  <a:gd name="T49" fmla="*/ 5139 h 21019"/>
                  <a:gd name="T50" fmla="*/ 9948 w 18583"/>
                  <a:gd name="T51" fmla="*/ 6992 h 21019"/>
                  <a:gd name="T52" fmla="*/ 9406 w 18583"/>
                  <a:gd name="T53" fmla="*/ 7958 h 21019"/>
                  <a:gd name="T54" fmla="*/ 8466 w 18583"/>
                  <a:gd name="T55" fmla="*/ 8660 h 21019"/>
                  <a:gd name="T56" fmla="*/ 8204 w 18583"/>
                  <a:gd name="T57" fmla="*/ 9854 h 21019"/>
                  <a:gd name="T58" fmla="*/ 7738 w 18583"/>
                  <a:gd name="T59" fmla="*/ 10827 h 21019"/>
                  <a:gd name="T60" fmla="*/ 6731 w 18583"/>
                  <a:gd name="T61" fmla="*/ 11801 h 21019"/>
                  <a:gd name="T62" fmla="*/ 5960 w 18583"/>
                  <a:gd name="T63" fmla="*/ 13155 h 21019"/>
                  <a:gd name="T64" fmla="*/ 4876 w 18583"/>
                  <a:gd name="T65" fmla="*/ 12766 h 21019"/>
                  <a:gd name="T66" fmla="*/ 3437 w 18583"/>
                  <a:gd name="T67" fmla="*/ 11047 h 21019"/>
                  <a:gd name="T68" fmla="*/ 2989 w 18583"/>
                  <a:gd name="T69" fmla="*/ 9490 h 21019"/>
                  <a:gd name="T70" fmla="*/ 2912 w 18583"/>
                  <a:gd name="T71" fmla="*/ 8787 h 21019"/>
                  <a:gd name="T72" fmla="*/ 2320 w 18583"/>
                  <a:gd name="T73" fmla="*/ 9397 h 21019"/>
                  <a:gd name="T74" fmla="*/ 1609 w 18583"/>
                  <a:gd name="T75" fmla="*/ 10057 h 21019"/>
                  <a:gd name="T76" fmla="*/ 872 w 18583"/>
                  <a:gd name="T77" fmla="*/ 10116 h 21019"/>
                  <a:gd name="T78" fmla="*/ 1084 w 18583"/>
                  <a:gd name="T79" fmla="*/ 10616 h 21019"/>
                  <a:gd name="T80" fmla="*/ 2413 w 18583"/>
                  <a:gd name="T81" fmla="*/ 11530 h 21019"/>
                  <a:gd name="T82" fmla="*/ 3395 w 18583"/>
                  <a:gd name="T83" fmla="*/ 13367 h 21019"/>
                  <a:gd name="T84" fmla="*/ 3590 w 18583"/>
                  <a:gd name="T85" fmla="*/ 15085 h 21019"/>
                  <a:gd name="T86" fmla="*/ 2802 w 18583"/>
                  <a:gd name="T87" fmla="*/ 16440 h 21019"/>
                  <a:gd name="T88" fmla="*/ 322 w 18583"/>
                  <a:gd name="T89" fmla="*/ 17320 h 2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583" h="21019">
                    <a:moveTo>
                      <a:pt x="4131" y="21019"/>
                    </a:moveTo>
                    <a:lnTo>
                      <a:pt x="4292" y="20689"/>
                    </a:lnTo>
                    <a:lnTo>
                      <a:pt x="4970" y="20232"/>
                    </a:lnTo>
                    <a:lnTo>
                      <a:pt x="6366" y="19013"/>
                    </a:lnTo>
                    <a:lnTo>
                      <a:pt x="7044" y="18277"/>
                    </a:lnTo>
                    <a:lnTo>
                      <a:pt x="7713" y="17794"/>
                    </a:lnTo>
                    <a:lnTo>
                      <a:pt x="8407" y="17777"/>
                    </a:lnTo>
                    <a:lnTo>
                      <a:pt x="9363" y="17667"/>
                    </a:lnTo>
                    <a:lnTo>
                      <a:pt x="9457" y="16981"/>
                    </a:lnTo>
                    <a:lnTo>
                      <a:pt x="9617" y="16296"/>
                    </a:lnTo>
                    <a:lnTo>
                      <a:pt x="10159" y="15737"/>
                    </a:lnTo>
                    <a:lnTo>
                      <a:pt x="10701" y="15280"/>
                    </a:lnTo>
                    <a:lnTo>
                      <a:pt x="11776" y="14433"/>
                    </a:lnTo>
                    <a:lnTo>
                      <a:pt x="12115" y="13291"/>
                    </a:lnTo>
                    <a:lnTo>
                      <a:pt x="12411" y="12571"/>
                    </a:lnTo>
                    <a:lnTo>
                      <a:pt x="12835" y="11868"/>
                    </a:lnTo>
                    <a:lnTo>
                      <a:pt x="13216" y="11123"/>
                    </a:lnTo>
                    <a:lnTo>
                      <a:pt x="14706" y="10150"/>
                    </a:lnTo>
                    <a:lnTo>
                      <a:pt x="17203" y="9151"/>
                    </a:lnTo>
                    <a:lnTo>
                      <a:pt x="18278" y="8804"/>
                    </a:lnTo>
                    <a:lnTo>
                      <a:pt x="18583" y="8364"/>
                    </a:lnTo>
                    <a:lnTo>
                      <a:pt x="18041" y="8245"/>
                    </a:lnTo>
                    <a:lnTo>
                      <a:pt x="16483" y="7602"/>
                    </a:lnTo>
                    <a:lnTo>
                      <a:pt x="16111" y="7086"/>
                    </a:lnTo>
                    <a:lnTo>
                      <a:pt x="16255" y="6476"/>
                    </a:lnTo>
                    <a:lnTo>
                      <a:pt x="16627" y="5748"/>
                    </a:lnTo>
                    <a:lnTo>
                      <a:pt x="16509" y="5308"/>
                    </a:lnTo>
                    <a:lnTo>
                      <a:pt x="16085" y="5316"/>
                    </a:lnTo>
                    <a:lnTo>
                      <a:pt x="15205" y="5850"/>
                    </a:lnTo>
                    <a:lnTo>
                      <a:pt x="14223" y="6011"/>
                    </a:lnTo>
                    <a:lnTo>
                      <a:pt x="13275" y="5630"/>
                    </a:lnTo>
                    <a:lnTo>
                      <a:pt x="12691" y="5105"/>
                    </a:lnTo>
                    <a:lnTo>
                      <a:pt x="11988" y="3954"/>
                    </a:lnTo>
                    <a:lnTo>
                      <a:pt x="11675" y="3115"/>
                    </a:lnTo>
                    <a:lnTo>
                      <a:pt x="11285" y="2337"/>
                    </a:lnTo>
                    <a:lnTo>
                      <a:pt x="10777" y="881"/>
                    </a:lnTo>
                    <a:lnTo>
                      <a:pt x="10312" y="144"/>
                    </a:lnTo>
                    <a:lnTo>
                      <a:pt x="10159" y="0"/>
                    </a:lnTo>
                    <a:lnTo>
                      <a:pt x="9998" y="161"/>
                    </a:lnTo>
                    <a:lnTo>
                      <a:pt x="9855" y="534"/>
                    </a:lnTo>
                    <a:lnTo>
                      <a:pt x="9744" y="1067"/>
                    </a:lnTo>
                    <a:lnTo>
                      <a:pt x="9744" y="1770"/>
                    </a:lnTo>
                    <a:lnTo>
                      <a:pt x="9490" y="2286"/>
                    </a:lnTo>
                    <a:lnTo>
                      <a:pt x="9042" y="2616"/>
                    </a:lnTo>
                    <a:lnTo>
                      <a:pt x="8187" y="2862"/>
                    </a:lnTo>
                    <a:lnTo>
                      <a:pt x="7899" y="3149"/>
                    </a:lnTo>
                    <a:lnTo>
                      <a:pt x="8271" y="3454"/>
                    </a:lnTo>
                    <a:lnTo>
                      <a:pt x="9685" y="3970"/>
                    </a:lnTo>
                    <a:lnTo>
                      <a:pt x="10049" y="4411"/>
                    </a:lnTo>
                    <a:lnTo>
                      <a:pt x="10058" y="5139"/>
                    </a:lnTo>
                    <a:lnTo>
                      <a:pt x="9922" y="6138"/>
                    </a:lnTo>
                    <a:lnTo>
                      <a:pt x="9948" y="6992"/>
                    </a:lnTo>
                    <a:lnTo>
                      <a:pt x="9770" y="7416"/>
                    </a:lnTo>
                    <a:lnTo>
                      <a:pt x="9406" y="7958"/>
                    </a:lnTo>
                    <a:lnTo>
                      <a:pt x="8923" y="8152"/>
                    </a:lnTo>
                    <a:lnTo>
                      <a:pt x="8466" y="8660"/>
                    </a:lnTo>
                    <a:lnTo>
                      <a:pt x="8398" y="9388"/>
                    </a:lnTo>
                    <a:lnTo>
                      <a:pt x="8204" y="9854"/>
                    </a:lnTo>
                    <a:lnTo>
                      <a:pt x="8017" y="10387"/>
                    </a:lnTo>
                    <a:lnTo>
                      <a:pt x="7738" y="10827"/>
                    </a:lnTo>
                    <a:lnTo>
                      <a:pt x="7128" y="11420"/>
                    </a:lnTo>
                    <a:lnTo>
                      <a:pt x="6731" y="11801"/>
                    </a:lnTo>
                    <a:lnTo>
                      <a:pt x="6333" y="12681"/>
                    </a:lnTo>
                    <a:lnTo>
                      <a:pt x="5960" y="13155"/>
                    </a:lnTo>
                    <a:lnTo>
                      <a:pt x="5461" y="13104"/>
                    </a:lnTo>
                    <a:lnTo>
                      <a:pt x="4876" y="12766"/>
                    </a:lnTo>
                    <a:lnTo>
                      <a:pt x="4004" y="11970"/>
                    </a:lnTo>
                    <a:lnTo>
                      <a:pt x="3437" y="11047"/>
                    </a:lnTo>
                    <a:lnTo>
                      <a:pt x="3158" y="10133"/>
                    </a:lnTo>
                    <a:lnTo>
                      <a:pt x="2989" y="9490"/>
                    </a:lnTo>
                    <a:lnTo>
                      <a:pt x="2955" y="9177"/>
                    </a:lnTo>
                    <a:lnTo>
                      <a:pt x="2912" y="8787"/>
                    </a:lnTo>
                    <a:lnTo>
                      <a:pt x="2751" y="8745"/>
                    </a:lnTo>
                    <a:lnTo>
                      <a:pt x="2320" y="9397"/>
                    </a:lnTo>
                    <a:lnTo>
                      <a:pt x="1990" y="9921"/>
                    </a:lnTo>
                    <a:lnTo>
                      <a:pt x="1609" y="10057"/>
                    </a:lnTo>
                    <a:lnTo>
                      <a:pt x="1092" y="9989"/>
                    </a:lnTo>
                    <a:lnTo>
                      <a:pt x="872" y="10116"/>
                    </a:lnTo>
                    <a:lnTo>
                      <a:pt x="830" y="10294"/>
                    </a:lnTo>
                    <a:lnTo>
                      <a:pt x="1084" y="10616"/>
                    </a:lnTo>
                    <a:lnTo>
                      <a:pt x="2023" y="11132"/>
                    </a:lnTo>
                    <a:lnTo>
                      <a:pt x="2413" y="11530"/>
                    </a:lnTo>
                    <a:lnTo>
                      <a:pt x="2997" y="12258"/>
                    </a:lnTo>
                    <a:lnTo>
                      <a:pt x="3395" y="13367"/>
                    </a:lnTo>
                    <a:lnTo>
                      <a:pt x="3522" y="14052"/>
                    </a:lnTo>
                    <a:lnTo>
                      <a:pt x="3590" y="15085"/>
                    </a:lnTo>
                    <a:lnTo>
                      <a:pt x="3319" y="16109"/>
                    </a:lnTo>
                    <a:lnTo>
                      <a:pt x="2802" y="16440"/>
                    </a:lnTo>
                    <a:lnTo>
                      <a:pt x="1609" y="16888"/>
                    </a:lnTo>
                    <a:lnTo>
                      <a:pt x="322" y="17320"/>
                    </a:lnTo>
                    <a:lnTo>
                      <a:pt x="0" y="17278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9" name="Freeform 15">
                <a:extLst>
                  <a:ext uri="{FF2B5EF4-FFF2-40B4-BE49-F238E27FC236}">
                    <a16:creationId xmlns:a16="http://schemas.microsoft.com/office/drawing/2014/main" id="{B6CAC3D8-B382-4B24-887F-A74B66F61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388" y="2979738"/>
                <a:ext cx="769938" cy="1225550"/>
              </a:xfrm>
              <a:custGeom>
                <a:avLst/>
                <a:gdLst>
                  <a:gd name="T0" fmla="*/ 898 w 2786"/>
                  <a:gd name="T1" fmla="*/ 4368 h 4436"/>
                  <a:gd name="T2" fmla="*/ 1600 w 2786"/>
                  <a:gd name="T3" fmla="*/ 3708 h 4436"/>
                  <a:gd name="T4" fmla="*/ 2083 w 2786"/>
                  <a:gd name="T5" fmla="*/ 2836 h 4436"/>
                  <a:gd name="T6" fmla="*/ 2582 w 2786"/>
                  <a:gd name="T7" fmla="*/ 1735 h 4436"/>
                  <a:gd name="T8" fmla="*/ 2786 w 2786"/>
                  <a:gd name="T9" fmla="*/ 1007 h 4436"/>
                  <a:gd name="T10" fmla="*/ 2692 w 2786"/>
                  <a:gd name="T11" fmla="*/ 609 h 4436"/>
                  <a:gd name="T12" fmla="*/ 2295 w 2786"/>
                  <a:gd name="T13" fmla="*/ 237 h 4436"/>
                  <a:gd name="T14" fmla="*/ 1770 w 2786"/>
                  <a:gd name="T15" fmla="*/ 0 h 4436"/>
                  <a:gd name="T16" fmla="*/ 805 w 2786"/>
                  <a:gd name="T17" fmla="*/ 228 h 4436"/>
                  <a:gd name="T18" fmla="*/ 153 w 2786"/>
                  <a:gd name="T19" fmla="*/ 431 h 4436"/>
                  <a:gd name="T20" fmla="*/ 0 w 2786"/>
                  <a:gd name="T21" fmla="*/ 990 h 4436"/>
                  <a:gd name="T22" fmla="*/ 127 w 2786"/>
                  <a:gd name="T23" fmla="*/ 1879 h 4436"/>
                  <a:gd name="T24" fmla="*/ 93 w 2786"/>
                  <a:gd name="T25" fmla="*/ 2971 h 4436"/>
                  <a:gd name="T26" fmla="*/ 0 w 2786"/>
                  <a:gd name="T27" fmla="*/ 3953 h 4436"/>
                  <a:gd name="T28" fmla="*/ 322 w 2786"/>
                  <a:gd name="T29" fmla="*/ 4436 h 4436"/>
                  <a:gd name="T30" fmla="*/ 898 w 2786"/>
                  <a:gd name="T31" fmla="*/ 4368 h 4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86" h="4436">
                    <a:moveTo>
                      <a:pt x="898" y="4368"/>
                    </a:moveTo>
                    <a:lnTo>
                      <a:pt x="1600" y="3708"/>
                    </a:lnTo>
                    <a:lnTo>
                      <a:pt x="2083" y="2836"/>
                    </a:lnTo>
                    <a:lnTo>
                      <a:pt x="2582" y="1735"/>
                    </a:lnTo>
                    <a:lnTo>
                      <a:pt x="2786" y="1007"/>
                    </a:lnTo>
                    <a:lnTo>
                      <a:pt x="2692" y="609"/>
                    </a:lnTo>
                    <a:lnTo>
                      <a:pt x="2295" y="237"/>
                    </a:lnTo>
                    <a:lnTo>
                      <a:pt x="1770" y="0"/>
                    </a:lnTo>
                    <a:lnTo>
                      <a:pt x="805" y="228"/>
                    </a:lnTo>
                    <a:lnTo>
                      <a:pt x="153" y="431"/>
                    </a:lnTo>
                    <a:lnTo>
                      <a:pt x="0" y="990"/>
                    </a:lnTo>
                    <a:lnTo>
                      <a:pt x="127" y="1879"/>
                    </a:lnTo>
                    <a:lnTo>
                      <a:pt x="93" y="2971"/>
                    </a:lnTo>
                    <a:lnTo>
                      <a:pt x="0" y="3953"/>
                    </a:lnTo>
                    <a:lnTo>
                      <a:pt x="322" y="4436"/>
                    </a:lnTo>
                    <a:lnTo>
                      <a:pt x="898" y="4368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0" name="Freeform 16">
                <a:extLst>
                  <a:ext uri="{FF2B5EF4-FFF2-40B4-BE49-F238E27FC236}">
                    <a16:creationId xmlns:a16="http://schemas.microsoft.com/office/drawing/2014/main" id="{E76B8B8B-A907-44CA-B2D5-3F89C2F2F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888" y="3268663"/>
                <a:ext cx="360363" cy="661988"/>
              </a:xfrm>
              <a:custGeom>
                <a:avLst/>
                <a:gdLst>
                  <a:gd name="T0" fmla="*/ 220 w 1304"/>
                  <a:gd name="T1" fmla="*/ 2396 h 2396"/>
                  <a:gd name="T2" fmla="*/ 483 w 1304"/>
                  <a:gd name="T3" fmla="*/ 2176 h 2396"/>
                  <a:gd name="T4" fmla="*/ 626 w 1304"/>
                  <a:gd name="T5" fmla="*/ 1939 h 2396"/>
                  <a:gd name="T6" fmla="*/ 720 w 1304"/>
                  <a:gd name="T7" fmla="*/ 1524 h 2396"/>
                  <a:gd name="T8" fmla="*/ 737 w 1304"/>
                  <a:gd name="T9" fmla="*/ 1245 h 2396"/>
                  <a:gd name="T10" fmla="*/ 1228 w 1304"/>
                  <a:gd name="T11" fmla="*/ 635 h 2396"/>
                  <a:gd name="T12" fmla="*/ 1304 w 1304"/>
                  <a:gd name="T13" fmla="*/ 356 h 2396"/>
                  <a:gd name="T14" fmla="*/ 1024 w 1304"/>
                  <a:gd name="T15" fmla="*/ 110 h 2396"/>
                  <a:gd name="T16" fmla="*/ 491 w 1304"/>
                  <a:gd name="T17" fmla="*/ 0 h 2396"/>
                  <a:gd name="T18" fmla="*/ 212 w 1304"/>
                  <a:gd name="T19" fmla="*/ 102 h 2396"/>
                  <a:gd name="T20" fmla="*/ 186 w 1304"/>
                  <a:gd name="T21" fmla="*/ 212 h 2396"/>
                  <a:gd name="T22" fmla="*/ 212 w 1304"/>
                  <a:gd name="T23" fmla="*/ 474 h 2396"/>
                  <a:gd name="T24" fmla="*/ 313 w 1304"/>
                  <a:gd name="T25" fmla="*/ 796 h 2396"/>
                  <a:gd name="T26" fmla="*/ 220 w 1304"/>
                  <a:gd name="T27" fmla="*/ 1177 h 2396"/>
                  <a:gd name="T28" fmla="*/ 68 w 1304"/>
                  <a:gd name="T29" fmla="*/ 1677 h 2396"/>
                  <a:gd name="T30" fmla="*/ 0 w 1304"/>
                  <a:gd name="T31" fmla="*/ 2066 h 2396"/>
                  <a:gd name="T32" fmla="*/ 76 w 1304"/>
                  <a:gd name="T33" fmla="*/ 2388 h 2396"/>
                  <a:gd name="T34" fmla="*/ 220 w 1304"/>
                  <a:gd name="T35" fmla="*/ 2396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04" h="2396">
                    <a:moveTo>
                      <a:pt x="220" y="2396"/>
                    </a:moveTo>
                    <a:lnTo>
                      <a:pt x="483" y="2176"/>
                    </a:lnTo>
                    <a:lnTo>
                      <a:pt x="626" y="1939"/>
                    </a:lnTo>
                    <a:lnTo>
                      <a:pt x="720" y="1524"/>
                    </a:lnTo>
                    <a:lnTo>
                      <a:pt x="737" y="1245"/>
                    </a:lnTo>
                    <a:lnTo>
                      <a:pt x="1228" y="635"/>
                    </a:lnTo>
                    <a:lnTo>
                      <a:pt x="1304" y="356"/>
                    </a:lnTo>
                    <a:lnTo>
                      <a:pt x="1024" y="110"/>
                    </a:lnTo>
                    <a:lnTo>
                      <a:pt x="491" y="0"/>
                    </a:lnTo>
                    <a:lnTo>
                      <a:pt x="212" y="102"/>
                    </a:lnTo>
                    <a:lnTo>
                      <a:pt x="186" y="212"/>
                    </a:lnTo>
                    <a:lnTo>
                      <a:pt x="212" y="474"/>
                    </a:lnTo>
                    <a:lnTo>
                      <a:pt x="313" y="796"/>
                    </a:lnTo>
                    <a:lnTo>
                      <a:pt x="220" y="1177"/>
                    </a:lnTo>
                    <a:lnTo>
                      <a:pt x="68" y="1677"/>
                    </a:lnTo>
                    <a:lnTo>
                      <a:pt x="0" y="2066"/>
                    </a:lnTo>
                    <a:lnTo>
                      <a:pt x="76" y="2388"/>
                    </a:lnTo>
                    <a:lnTo>
                      <a:pt x="220" y="2396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1" name="Freeform 17">
                <a:extLst>
                  <a:ext uri="{FF2B5EF4-FFF2-40B4-BE49-F238E27FC236}">
                    <a16:creationId xmlns:a16="http://schemas.microsoft.com/office/drawing/2014/main" id="{87BBECC0-3C97-4B87-8795-6AE44D298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75" y="5475288"/>
                <a:ext cx="2265363" cy="1901825"/>
              </a:xfrm>
              <a:custGeom>
                <a:avLst/>
                <a:gdLst>
                  <a:gd name="T0" fmla="*/ 931 w 8203"/>
                  <a:gd name="T1" fmla="*/ 6882 h 6882"/>
                  <a:gd name="T2" fmla="*/ 1261 w 8203"/>
                  <a:gd name="T3" fmla="*/ 6654 h 6882"/>
                  <a:gd name="T4" fmla="*/ 2226 w 8203"/>
                  <a:gd name="T5" fmla="*/ 5875 h 6882"/>
                  <a:gd name="T6" fmla="*/ 3141 w 8203"/>
                  <a:gd name="T7" fmla="*/ 5054 h 6882"/>
                  <a:gd name="T8" fmla="*/ 4038 w 8203"/>
                  <a:gd name="T9" fmla="*/ 4351 h 6882"/>
                  <a:gd name="T10" fmla="*/ 5249 w 8203"/>
                  <a:gd name="T11" fmla="*/ 3581 h 6882"/>
                  <a:gd name="T12" fmla="*/ 7374 w 8203"/>
                  <a:gd name="T13" fmla="*/ 1719 h 6882"/>
                  <a:gd name="T14" fmla="*/ 7789 w 8203"/>
                  <a:gd name="T15" fmla="*/ 1329 h 6882"/>
                  <a:gd name="T16" fmla="*/ 8203 w 8203"/>
                  <a:gd name="T17" fmla="*/ 796 h 6882"/>
                  <a:gd name="T18" fmla="*/ 8203 w 8203"/>
                  <a:gd name="T19" fmla="*/ 339 h 6882"/>
                  <a:gd name="T20" fmla="*/ 8102 w 8203"/>
                  <a:gd name="T21" fmla="*/ 93 h 6882"/>
                  <a:gd name="T22" fmla="*/ 7839 w 8203"/>
                  <a:gd name="T23" fmla="*/ 0 h 6882"/>
                  <a:gd name="T24" fmla="*/ 7425 w 8203"/>
                  <a:gd name="T25" fmla="*/ 169 h 6882"/>
                  <a:gd name="T26" fmla="*/ 6967 w 8203"/>
                  <a:gd name="T27" fmla="*/ 483 h 6882"/>
                  <a:gd name="T28" fmla="*/ 6527 w 8203"/>
                  <a:gd name="T29" fmla="*/ 677 h 6882"/>
                  <a:gd name="T30" fmla="*/ 6019 w 8203"/>
                  <a:gd name="T31" fmla="*/ 821 h 6882"/>
                  <a:gd name="T32" fmla="*/ 5511 w 8203"/>
                  <a:gd name="T33" fmla="*/ 753 h 6882"/>
                  <a:gd name="T34" fmla="*/ 4986 w 8203"/>
                  <a:gd name="T35" fmla="*/ 584 h 6882"/>
                  <a:gd name="T36" fmla="*/ 4690 w 8203"/>
                  <a:gd name="T37" fmla="*/ 703 h 6882"/>
                  <a:gd name="T38" fmla="*/ 4690 w 8203"/>
                  <a:gd name="T39" fmla="*/ 1134 h 6882"/>
                  <a:gd name="T40" fmla="*/ 4834 w 8203"/>
                  <a:gd name="T41" fmla="*/ 1498 h 6882"/>
                  <a:gd name="T42" fmla="*/ 4834 w 8203"/>
                  <a:gd name="T43" fmla="*/ 1812 h 6882"/>
                  <a:gd name="T44" fmla="*/ 4766 w 8203"/>
                  <a:gd name="T45" fmla="*/ 2294 h 6882"/>
                  <a:gd name="T46" fmla="*/ 4309 w 8203"/>
                  <a:gd name="T47" fmla="*/ 2802 h 6882"/>
                  <a:gd name="T48" fmla="*/ 3674 w 8203"/>
                  <a:gd name="T49" fmla="*/ 3268 h 6882"/>
                  <a:gd name="T50" fmla="*/ 2878 w 8203"/>
                  <a:gd name="T51" fmla="*/ 3801 h 6882"/>
                  <a:gd name="T52" fmla="*/ 2294 w 8203"/>
                  <a:gd name="T53" fmla="*/ 4283 h 6882"/>
                  <a:gd name="T54" fmla="*/ 1236 w 8203"/>
                  <a:gd name="T55" fmla="*/ 4935 h 6882"/>
                  <a:gd name="T56" fmla="*/ 533 w 8203"/>
                  <a:gd name="T57" fmla="*/ 5274 h 6882"/>
                  <a:gd name="T58" fmla="*/ 0 w 8203"/>
                  <a:gd name="T59" fmla="*/ 5663 h 6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203" h="6882">
                    <a:moveTo>
                      <a:pt x="931" y="6882"/>
                    </a:moveTo>
                    <a:lnTo>
                      <a:pt x="1261" y="6654"/>
                    </a:lnTo>
                    <a:lnTo>
                      <a:pt x="2226" y="5875"/>
                    </a:lnTo>
                    <a:lnTo>
                      <a:pt x="3141" y="5054"/>
                    </a:lnTo>
                    <a:lnTo>
                      <a:pt x="4038" y="4351"/>
                    </a:lnTo>
                    <a:lnTo>
                      <a:pt x="5249" y="3581"/>
                    </a:lnTo>
                    <a:lnTo>
                      <a:pt x="7374" y="1719"/>
                    </a:lnTo>
                    <a:lnTo>
                      <a:pt x="7789" y="1329"/>
                    </a:lnTo>
                    <a:lnTo>
                      <a:pt x="8203" y="796"/>
                    </a:lnTo>
                    <a:lnTo>
                      <a:pt x="8203" y="339"/>
                    </a:lnTo>
                    <a:lnTo>
                      <a:pt x="8102" y="93"/>
                    </a:lnTo>
                    <a:lnTo>
                      <a:pt x="7839" y="0"/>
                    </a:lnTo>
                    <a:lnTo>
                      <a:pt x="7425" y="169"/>
                    </a:lnTo>
                    <a:lnTo>
                      <a:pt x="6967" y="483"/>
                    </a:lnTo>
                    <a:lnTo>
                      <a:pt x="6527" y="677"/>
                    </a:lnTo>
                    <a:lnTo>
                      <a:pt x="6019" y="821"/>
                    </a:lnTo>
                    <a:lnTo>
                      <a:pt x="5511" y="753"/>
                    </a:lnTo>
                    <a:lnTo>
                      <a:pt x="4986" y="584"/>
                    </a:lnTo>
                    <a:lnTo>
                      <a:pt x="4690" y="703"/>
                    </a:lnTo>
                    <a:lnTo>
                      <a:pt x="4690" y="1134"/>
                    </a:lnTo>
                    <a:lnTo>
                      <a:pt x="4834" y="1498"/>
                    </a:lnTo>
                    <a:lnTo>
                      <a:pt x="4834" y="1812"/>
                    </a:lnTo>
                    <a:lnTo>
                      <a:pt x="4766" y="2294"/>
                    </a:lnTo>
                    <a:lnTo>
                      <a:pt x="4309" y="2802"/>
                    </a:lnTo>
                    <a:lnTo>
                      <a:pt x="3674" y="3268"/>
                    </a:lnTo>
                    <a:lnTo>
                      <a:pt x="2878" y="3801"/>
                    </a:lnTo>
                    <a:lnTo>
                      <a:pt x="2294" y="4283"/>
                    </a:lnTo>
                    <a:lnTo>
                      <a:pt x="1236" y="4935"/>
                    </a:lnTo>
                    <a:lnTo>
                      <a:pt x="533" y="5274"/>
                    </a:lnTo>
                    <a:lnTo>
                      <a:pt x="0" y="5663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2" name="Rectangle 18">
                <a:extLst>
                  <a:ext uri="{FF2B5EF4-FFF2-40B4-BE49-F238E27FC236}">
                    <a16:creationId xmlns:a16="http://schemas.microsoft.com/office/drawing/2014/main" id="{9EE9C920-4544-4DC4-B7E8-EA366A485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050" y="209550"/>
                <a:ext cx="5481638" cy="7167563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</p:grpSp>
      <p:grpSp>
        <p:nvGrpSpPr>
          <p:cNvPr id="239" name="Grup 238">
            <a:extLst>
              <a:ext uri="{FF2B5EF4-FFF2-40B4-BE49-F238E27FC236}">
                <a16:creationId xmlns:a16="http://schemas.microsoft.com/office/drawing/2014/main" id="{87EA3E3B-2E43-43DF-A565-46FA741A691D}"/>
              </a:ext>
            </a:extLst>
          </p:cNvPr>
          <p:cNvGrpSpPr/>
          <p:nvPr/>
        </p:nvGrpSpPr>
        <p:grpSpPr>
          <a:xfrm>
            <a:off x="10387515" y="35217"/>
            <a:ext cx="2073275" cy="1624013"/>
            <a:chOff x="10099676" y="55563"/>
            <a:chExt cx="2073275" cy="1624013"/>
          </a:xfrm>
        </p:grpSpPr>
        <p:sp>
          <p:nvSpPr>
            <p:cNvPr id="240" name="Line 21">
              <a:extLst>
                <a:ext uri="{FF2B5EF4-FFF2-40B4-BE49-F238E27FC236}">
                  <a16:creationId xmlns:a16="http://schemas.microsoft.com/office/drawing/2014/main" id="{BC9CA14C-A658-46DC-8F39-4BE9C25157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99676" y="55563"/>
              <a:ext cx="153988" cy="63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1" name="Line 22">
              <a:extLst>
                <a:ext uri="{FF2B5EF4-FFF2-40B4-BE49-F238E27FC236}">
                  <a16:creationId xmlns:a16="http://schemas.microsoft.com/office/drawing/2014/main" id="{CFE33B75-3FF5-4980-9FAF-5980B6E2DD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113963" y="141288"/>
              <a:ext cx="133350" cy="222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2" name="Line 23">
              <a:extLst>
                <a:ext uri="{FF2B5EF4-FFF2-40B4-BE49-F238E27FC236}">
                  <a16:creationId xmlns:a16="http://schemas.microsoft.com/office/drawing/2014/main" id="{F0A43856-8CB3-41C9-979A-4345AFE2DA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29838" y="277813"/>
              <a:ext cx="107950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3" name="Line 24">
              <a:extLst>
                <a:ext uri="{FF2B5EF4-FFF2-40B4-BE49-F238E27FC236}">
                  <a16:creationId xmlns:a16="http://schemas.microsoft.com/office/drawing/2014/main" id="{DF1A98F2-246D-4CBB-B289-6CEABC303B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44126" y="377826"/>
              <a:ext cx="114300" cy="269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4" name="Line 25">
              <a:extLst>
                <a:ext uri="{FF2B5EF4-FFF2-40B4-BE49-F238E27FC236}">
                  <a16:creationId xmlns:a16="http://schemas.microsoft.com/office/drawing/2014/main" id="{F7FC0032-511E-44F9-B1E9-5F32D326BD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72701" y="498476"/>
              <a:ext cx="109538" cy="508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5" name="Line 26">
              <a:extLst>
                <a:ext uri="{FF2B5EF4-FFF2-40B4-BE49-F238E27FC236}">
                  <a16:creationId xmlns:a16="http://schemas.microsoft.com/office/drawing/2014/main" id="{9757F9D0-16F5-4C29-93D6-185483CBCA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26676" y="627063"/>
              <a:ext cx="100013" cy="603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6" name="Line 27">
              <a:extLst>
                <a:ext uri="{FF2B5EF4-FFF2-40B4-BE49-F238E27FC236}">
                  <a16:creationId xmlns:a16="http://schemas.microsoft.com/office/drawing/2014/main" id="{50D721AC-9B43-4899-9A43-45E214B743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88588" y="728663"/>
              <a:ext cx="101600" cy="730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7" name="Line 28">
              <a:extLst>
                <a:ext uri="{FF2B5EF4-FFF2-40B4-BE49-F238E27FC236}">
                  <a16:creationId xmlns:a16="http://schemas.microsoft.com/office/drawing/2014/main" id="{4441E1FE-6024-4258-BA36-B5BE4B9F64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77488" y="809626"/>
              <a:ext cx="77788" cy="952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8" name="Line 29">
              <a:extLst>
                <a:ext uri="{FF2B5EF4-FFF2-40B4-BE49-F238E27FC236}">
                  <a16:creationId xmlns:a16="http://schemas.microsoft.com/office/drawing/2014/main" id="{4F95F8BC-4889-40D5-9BC3-DBB5313AAE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39613" y="1236663"/>
              <a:ext cx="33338" cy="1619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9" name="Line 30">
              <a:extLst>
                <a:ext uri="{FF2B5EF4-FFF2-40B4-BE49-F238E27FC236}">
                  <a16:creationId xmlns:a16="http://schemas.microsoft.com/office/drawing/2014/main" id="{DF073535-396E-44D6-9564-EBDAEF9F1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85626" y="1304926"/>
              <a:ext cx="36513" cy="1476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0" name="Line 31">
              <a:extLst>
                <a:ext uri="{FF2B5EF4-FFF2-40B4-BE49-F238E27FC236}">
                  <a16:creationId xmlns:a16="http://schemas.microsoft.com/office/drawing/2014/main" id="{6ACA9D68-EB79-43ED-B11D-20F1F94392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63388" y="1358901"/>
              <a:ext cx="33338" cy="1206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1" name="Line 32">
              <a:extLst>
                <a:ext uri="{FF2B5EF4-FFF2-40B4-BE49-F238E27FC236}">
                  <a16:creationId xmlns:a16="http://schemas.microsoft.com/office/drawing/2014/main" id="{E074B6A2-E840-4725-9024-8CD8B96AD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09401" y="1401763"/>
              <a:ext cx="34925" cy="1365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2" name="Line 33">
              <a:extLst>
                <a:ext uri="{FF2B5EF4-FFF2-40B4-BE49-F238E27FC236}">
                  <a16:creationId xmlns:a16="http://schemas.microsoft.com/office/drawing/2014/main" id="{C786F05C-4A56-4F5A-9A73-6F9F7CEA6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8113" y="1438276"/>
              <a:ext cx="33338" cy="1492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3" name="Line 34">
              <a:extLst>
                <a:ext uri="{FF2B5EF4-FFF2-40B4-BE49-F238E27FC236}">
                  <a16:creationId xmlns:a16="http://schemas.microsoft.com/office/drawing/2014/main" id="{C98AF91F-C96F-453E-A74E-D2E60DEA8F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52226" y="1468438"/>
              <a:ext cx="30163" cy="1619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4" name="Line 35">
              <a:extLst>
                <a:ext uri="{FF2B5EF4-FFF2-40B4-BE49-F238E27FC236}">
                  <a16:creationId xmlns:a16="http://schemas.microsoft.com/office/drawing/2014/main" id="{A29CFAD3-71FB-4FF7-8D28-15D8241DB2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28401" y="1487488"/>
              <a:ext cx="7938" cy="1635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5" name="Line 36">
              <a:extLst>
                <a:ext uri="{FF2B5EF4-FFF2-40B4-BE49-F238E27FC236}">
                  <a16:creationId xmlns:a16="http://schemas.microsoft.com/office/drawing/2014/main" id="{A1BD6544-BC6E-483F-B30A-8F374F4C41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07738" y="1466851"/>
              <a:ext cx="87313" cy="2127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6" name="Line 37">
              <a:extLst>
                <a:ext uri="{FF2B5EF4-FFF2-40B4-BE49-F238E27FC236}">
                  <a16:creationId xmlns:a16="http://schemas.microsoft.com/office/drawing/2014/main" id="{A6572B54-E0B9-4565-8B49-070001D0CE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09301" y="1443038"/>
              <a:ext cx="128588" cy="1873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7" name="Line 38">
              <a:extLst>
                <a:ext uri="{FF2B5EF4-FFF2-40B4-BE49-F238E27FC236}">
                  <a16:creationId xmlns:a16="http://schemas.microsoft.com/office/drawing/2014/main" id="{AD759ABF-7205-48AF-94BC-DC45F6E0E1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07701" y="1304926"/>
              <a:ext cx="117475" cy="1285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8" name="Line 39">
              <a:extLst>
                <a:ext uri="{FF2B5EF4-FFF2-40B4-BE49-F238E27FC236}">
                  <a16:creationId xmlns:a16="http://schemas.microsoft.com/office/drawing/2014/main" id="{E421384B-CC36-4050-BF97-FD1D3DEF49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58488" y="1187451"/>
              <a:ext cx="73025" cy="1127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9" name="Line 40">
              <a:extLst>
                <a:ext uri="{FF2B5EF4-FFF2-40B4-BE49-F238E27FC236}">
                  <a16:creationId xmlns:a16="http://schemas.microsoft.com/office/drawing/2014/main" id="{5182A92D-2404-475F-8145-283557FA94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6413" y="1077913"/>
              <a:ext cx="74613" cy="793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0" name="Line 41">
              <a:extLst>
                <a:ext uri="{FF2B5EF4-FFF2-40B4-BE49-F238E27FC236}">
                  <a16:creationId xmlns:a16="http://schemas.microsoft.com/office/drawing/2014/main" id="{7BBD6303-C73B-4CAB-94E8-2C80713E13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79101" y="987426"/>
              <a:ext cx="84138" cy="714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1" name="Line 42">
              <a:extLst>
                <a:ext uri="{FF2B5EF4-FFF2-40B4-BE49-F238E27FC236}">
                  <a16:creationId xmlns:a16="http://schemas.microsoft.com/office/drawing/2014/main" id="{DE913474-1DCB-4077-8CD8-ECB2FD2B09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90201" y="889001"/>
              <a:ext cx="77788" cy="857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62" name="Grup 261">
            <a:extLst>
              <a:ext uri="{FF2B5EF4-FFF2-40B4-BE49-F238E27FC236}">
                <a16:creationId xmlns:a16="http://schemas.microsoft.com/office/drawing/2014/main" id="{A20E6A69-2584-4492-B216-45910CFFE2BC}"/>
              </a:ext>
            </a:extLst>
          </p:cNvPr>
          <p:cNvGrpSpPr/>
          <p:nvPr/>
        </p:nvGrpSpPr>
        <p:grpSpPr>
          <a:xfrm>
            <a:off x="7106152" y="63792"/>
            <a:ext cx="2224088" cy="3394076"/>
            <a:chOff x="6818313" y="84138"/>
            <a:chExt cx="2224088" cy="3394076"/>
          </a:xfrm>
        </p:grpSpPr>
        <p:sp>
          <p:nvSpPr>
            <p:cNvPr id="263" name="Line 5">
              <a:extLst>
                <a:ext uri="{FF2B5EF4-FFF2-40B4-BE49-F238E27FC236}">
                  <a16:creationId xmlns:a16="http://schemas.microsoft.com/office/drawing/2014/main" id="{DF81CC9E-685D-4EA1-BF9C-781951A3A0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3826" y="2065338"/>
              <a:ext cx="119063" cy="1000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4" name="Line 6">
              <a:extLst>
                <a:ext uri="{FF2B5EF4-FFF2-40B4-BE49-F238E27FC236}">
                  <a16:creationId xmlns:a16="http://schemas.microsoft.com/office/drawing/2014/main" id="{77B57781-C9FF-4A18-9567-8954EB81D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2888" y="1971676"/>
              <a:ext cx="103188" cy="1000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5" name="Line 7">
              <a:extLst>
                <a:ext uri="{FF2B5EF4-FFF2-40B4-BE49-F238E27FC236}">
                  <a16:creationId xmlns:a16="http://schemas.microsoft.com/office/drawing/2014/main" id="{2E45749D-10F9-445A-950D-DCAAFE08C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08938" y="1857376"/>
              <a:ext cx="98425" cy="1127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6" name="Line 8">
              <a:extLst>
                <a:ext uri="{FF2B5EF4-FFF2-40B4-BE49-F238E27FC236}">
                  <a16:creationId xmlns:a16="http://schemas.microsoft.com/office/drawing/2014/main" id="{BE92497A-D502-4FF3-8137-F2C0570D86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39113" y="1749426"/>
              <a:ext cx="104775" cy="1143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7" name="Line 9">
              <a:extLst>
                <a:ext uri="{FF2B5EF4-FFF2-40B4-BE49-F238E27FC236}">
                  <a16:creationId xmlns:a16="http://schemas.microsoft.com/office/drawing/2014/main" id="{588BAF6B-03E6-42D8-897C-F68F18857F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3888" y="1660526"/>
              <a:ext cx="112713" cy="1031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" name="Line 10">
              <a:extLst>
                <a:ext uri="{FF2B5EF4-FFF2-40B4-BE49-F238E27FC236}">
                  <a16:creationId xmlns:a16="http://schemas.microsoft.com/office/drawing/2014/main" id="{32382FB0-9B54-4605-9018-EE51566E10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6126" y="1560513"/>
              <a:ext cx="98425" cy="1095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9" name="Line 11">
              <a:extLst>
                <a:ext uri="{FF2B5EF4-FFF2-40B4-BE49-F238E27FC236}">
                  <a16:creationId xmlns:a16="http://schemas.microsoft.com/office/drawing/2014/main" id="{1C60A7F6-F34E-448A-AB15-882D33A784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601" y="1458913"/>
              <a:ext cx="98425" cy="968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0" name="Line 12">
              <a:extLst>
                <a:ext uri="{FF2B5EF4-FFF2-40B4-BE49-F238E27FC236}">
                  <a16:creationId xmlns:a16="http://schemas.microsoft.com/office/drawing/2014/main" id="{18598AEC-8575-4FAE-8AB3-5D65144065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0276" y="1330326"/>
              <a:ext cx="150813" cy="889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1" name="Line 13">
              <a:extLst>
                <a:ext uri="{FF2B5EF4-FFF2-40B4-BE49-F238E27FC236}">
                  <a16:creationId xmlns:a16="http://schemas.microsoft.com/office/drawing/2014/main" id="{BA46D24C-47FF-45DB-B825-12023F12AD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6476" y="1182688"/>
              <a:ext cx="150813" cy="841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2" name="Line 14">
              <a:extLst>
                <a:ext uri="{FF2B5EF4-FFF2-40B4-BE49-F238E27FC236}">
                  <a16:creationId xmlns:a16="http://schemas.microsoft.com/office/drawing/2014/main" id="{AD2E9603-1F72-4B58-B25A-38110A9F23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02676" y="1039813"/>
              <a:ext cx="133350" cy="809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3" name="Line 15">
              <a:extLst>
                <a:ext uri="{FF2B5EF4-FFF2-40B4-BE49-F238E27FC236}">
                  <a16:creationId xmlns:a16="http://schemas.microsoft.com/office/drawing/2014/main" id="{6E9E21C2-A2D1-4F6F-842A-CAA3761AFE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5226" y="885826"/>
              <a:ext cx="114300" cy="381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4" name="Line 16">
              <a:extLst>
                <a:ext uri="{FF2B5EF4-FFF2-40B4-BE49-F238E27FC236}">
                  <a16:creationId xmlns:a16="http://schemas.microsoft.com/office/drawing/2014/main" id="{336BE393-CB8D-45E3-BB83-D8A6C21A6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12213" y="760413"/>
              <a:ext cx="130175" cy="174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5" name="Line 17">
              <a:extLst>
                <a:ext uri="{FF2B5EF4-FFF2-40B4-BE49-F238E27FC236}">
                  <a16:creationId xmlns:a16="http://schemas.microsoft.com/office/drawing/2014/main" id="{258993E1-A3A7-483B-904A-280DDD7449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0151" y="588963"/>
              <a:ext cx="142875" cy="47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6" name="Line 18">
              <a:extLst>
                <a:ext uri="{FF2B5EF4-FFF2-40B4-BE49-F238E27FC236}">
                  <a16:creationId xmlns:a16="http://schemas.microsoft.com/office/drawing/2014/main" id="{AE997E3D-9435-481F-A221-7284206D52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26501" y="406401"/>
              <a:ext cx="166688" cy="142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7" name="Line 19">
              <a:extLst>
                <a:ext uri="{FF2B5EF4-FFF2-40B4-BE49-F238E27FC236}">
                  <a16:creationId xmlns:a16="http://schemas.microsoft.com/office/drawing/2014/main" id="{0D5237E0-3684-4854-9B1C-E0F5ABA84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36026" y="238126"/>
              <a:ext cx="177800" cy="190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8" name="Line 20">
              <a:extLst>
                <a:ext uri="{FF2B5EF4-FFF2-40B4-BE49-F238E27FC236}">
                  <a16:creationId xmlns:a16="http://schemas.microsoft.com/office/drawing/2014/main" id="{70EFE73F-A87E-4E6A-B41B-4E2181B4C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9201" y="84138"/>
              <a:ext cx="203200" cy="15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9" name="Line 43">
              <a:extLst>
                <a:ext uri="{FF2B5EF4-FFF2-40B4-BE49-F238E27FC236}">
                  <a16:creationId xmlns:a16="http://schemas.microsoft.com/office/drawing/2014/main" id="{DE27A05D-ACC8-41FD-9A03-8847F5795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4451" y="2217738"/>
              <a:ext cx="98425" cy="603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0" name="Line 44">
              <a:extLst>
                <a:ext uri="{FF2B5EF4-FFF2-40B4-BE49-F238E27FC236}">
                  <a16:creationId xmlns:a16="http://schemas.microsoft.com/office/drawing/2014/main" id="{44602DAA-0EF8-46A9-94BC-2000A68D17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0476" y="2347913"/>
              <a:ext cx="133350" cy="444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1" name="Line 45">
              <a:extLst>
                <a:ext uri="{FF2B5EF4-FFF2-40B4-BE49-F238E27FC236}">
                  <a16:creationId xmlns:a16="http://schemas.microsoft.com/office/drawing/2014/main" id="{FA971903-D64C-4530-A92D-C9618BC6C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9838" y="2490788"/>
              <a:ext cx="144463" cy="428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2" name="Line 46">
              <a:extLst>
                <a:ext uri="{FF2B5EF4-FFF2-40B4-BE49-F238E27FC236}">
                  <a16:creationId xmlns:a16="http://schemas.microsoft.com/office/drawing/2014/main" id="{0E68DB85-E75D-4A65-858B-E6BA6618A2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35863" y="2560638"/>
              <a:ext cx="112713" cy="889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3" name="Line 47">
              <a:extLst>
                <a:ext uri="{FF2B5EF4-FFF2-40B4-BE49-F238E27FC236}">
                  <a16:creationId xmlns:a16="http://schemas.microsoft.com/office/drawing/2014/main" id="{707FE3D2-8C5C-47E2-A132-EAFBFFE96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77126" y="2608263"/>
              <a:ext cx="69850" cy="1285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4" name="Line 48">
              <a:extLst>
                <a:ext uri="{FF2B5EF4-FFF2-40B4-BE49-F238E27FC236}">
                  <a16:creationId xmlns:a16="http://schemas.microsoft.com/office/drawing/2014/main" id="{7040988B-FB98-489F-8285-74AB7D815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8063" y="2671763"/>
              <a:ext cx="79375" cy="1206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5" name="Line 49">
              <a:extLst>
                <a:ext uri="{FF2B5EF4-FFF2-40B4-BE49-F238E27FC236}">
                  <a16:creationId xmlns:a16="http://schemas.microsoft.com/office/drawing/2014/main" id="{B56CA985-9FC8-4609-A964-4141E2691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7888" y="2744788"/>
              <a:ext cx="76200" cy="1063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6" name="Line 50">
              <a:extLst>
                <a:ext uri="{FF2B5EF4-FFF2-40B4-BE49-F238E27FC236}">
                  <a16:creationId xmlns:a16="http://schemas.microsoft.com/office/drawing/2014/main" id="{8F21A24A-B9E0-4D26-AE67-2BEC3173D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94538" y="2827338"/>
              <a:ext cx="133350" cy="1508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7" name="Line 51">
              <a:extLst>
                <a:ext uri="{FF2B5EF4-FFF2-40B4-BE49-F238E27FC236}">
                  <a16:creationId xmlns:a16="http://schemas.microsoft.com/office/drawing/2014/main" id="{1688E84F-1946-4EE7-8DE3-E15CFCB5C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3101" y="3027363"/>
              <a:ext cx="147638" cy="1095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8" name="Line 52">
              <a:extLst>
                <a:ext uri="{FF2B5EF4-FFF2-40B4-BE49-F238E27FC236}">
                  <a16:creationId xmlns:a16="http://schemas.microsoft.com/office/drawing/2014/main" id="{5DA22610-14CE-4DBB-BA56-A3A00B285F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7063" y="3130551"/>
              <a:ext cx="119063" cy="1349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9" name="Line 53">
              <a:extLst>
                <a:ext uri="{FF2B5EF4-FFF2-40B4-BE49-F238E27FC236}">
                  <a16:creationId xmlns:a16="http://schemas.microsoft.com/office/drawing/2014/main" id="{2B9F28A4-891C-4B2E-B9B3-F8CE1C4DC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8326" y="3240088"/>
              <a:ext cx="104775" cy="1143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0" name="Line 54">
              <a:extLst>
                <a:ext uri="{FF2B5EF4-FFF2-40B4-BE49-F238E27FC236}">
                  <a16:creationId xmlns:a16="http://schemas.microsoft.com/office/drawing/2014/main" id="{382C5AA5-AE9E-46A5-9A71-7F3A5A29A3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13" y="3308351"/>
              <a:ext cx="34925" cy="1698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91" name="Grup 290">
            <a:extLst>
              <a:ext uri="{FF2B5EF4-FFF2-40B4-BE49-F238E27FC236}">
                <a16:creationId xmlns:a16="http://schemas.microsoft.com/office/drawing/2014/main" id="{03F63FA4-BF51-42F2-8438-DA576FB70A3F}"/>
              </a:ext>
            </a:extLst>
          </p:cNvPr>
          <p:cNvGrpSpPr/>
          <p:nvPr/>
        </p:nvGrpSpPr>
        <p:grpSpPr>
          <a:xfrm>
            <a:off x="8563477" y="2843505"/>
            <a:ext cx="647701" cy="1022350"/>
            <a:chOff x="8275638" y="2863851"/>
            <a:chExt cx="647701" cy="1022350"/>
          </a:xfrm>
        </p:grpSpPr>
        <p:sp>
          <p:nvSpPr>
            <p:cNvPr id="292" name="Line 55">
              <a:extLst>
                <a:ext uri="{FF2B5EF4-FFF2-40B4-BE49-F238E27FC236}">
                  <a16:creationId xmlns:a16="http://schemas.microsoft.com/office/drawing/2014/main" id="{7BBF8AD1-63BF-4AAE-A457-DF973713B2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312151" y="2935288"/>
              <a:ext cx="146050" cy="1524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5" name="Line 56">
              <a:extLst>
                <a:ext uri="{FF2B5EF4-FFF2-40B4-BE49-F238E27FC236}">
                  <a16:creationId xmlns:a16="http://schemas.microsoft.com/office/drawing/2014/main" id="{33EBE819-9526-4A72-A43E-25CCD96271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64563" y="2863851"/>
              <a:ext cx="7938" cy="2032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6" name="Line 57">
              <a:extLst>
                <a:ext uri="{FF2B5EF4-FFF2-40B4-BE49-F238E27FC236}">
                  <a16:creationId xmlns:a16="http://schemas.microsoft.com/office/drawing/2014/main" id="{64C2C7E5-2F0E-405D-B419-CD12414FD2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82038" y="2889251"/>
              <a:ext cx="95250" cy="2000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7" name="Line 58">
              <a:extLst>
                <a:ext uri="{FF2B5EF4-FFF2-40B4-BE49-F238E27FC236}">
                  <a16:creationId xmlns:a16="http://schemas.microsoft.com/office/drawing/2014/main" id="{02A71B6E-6E84-46FF-98DE-59AD6EE634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59826" y="3052763"/>
              <a:ext cx="163513" cy="1047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8" name="Line 59">
              <a:extLst>
                <a:ext uri="{FF2B5EF4-FFF2-40B4-BE49-F238E27FC236}">
                  <a16:creationId xmlns:a16="http://schemas.microsoft.com/office/drawing/2014/main" id="{E7B0D2B1-6238-45B9-9088-AD647873AA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37601" y="3235326"/>
              <a:ext cx="133350" cy="301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9" name="Line 60">
              <a:extLst>
                <a:ext uri="{FF2B5EF4-FFF2-40B4-BE49-F238E27FC236}">
                  <a16:creationId xmlns:a16="http://schemas.microsoft.com/office/drawing/2014/main" id="{AD0B5B82-69AC-46BC-87A7-B5F7CC7AA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75688" y="3314701"/>
              <a:ext cx="123825" cy="841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0" name="Line 61">
              <a:extLst>
                <a:ext uri="{FF2B5EF4-FFF2-40B4-BE49-F238E27FC236}">
                  <a16:creationId xmlns:a16="http://schemas.microsoft.com/office/drawing/2014/main" id="{886D41D8-7115-41D6-9097-411E1B9072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02663" y="3403601"/>
              <a:ext cx="142875" cy="746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1" name="Line 62">
              <a:extLst>
                <a:ext uri="{FF2B5EF4-FFF2-40B4-BE49-F238E27FC236}">
                  <a16:creationId xmlns:a16="http://schemas.microsoft.com/office/drawing/2014/main" id="{A295FFC2-0B58-42A3-84AE-9D3048E31A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78851" y="3565526"/>
              <a:ext cx="111125" cy="508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2" name="Line 63">
              <a:extLst>
                <a:ext uri="{FF2B5EF4-FFF2-40B4-BE49-F238E27FC236}">
                  <a16:creationId xmlns:a16="http://schemas.microsoft.com/office/drawing/2014/main" id="{8DB8CDD3-2837-4351-969B-705221184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2813" y="3660776"/>
              <a:ext cx="95250" cy="968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3" name="Line 64">
              <a:extLst>
                <a:ext uri="{FF2B5EF4-FFF2-40B4-BE49-F238E27FC236}">
                  <a16:creationId xmlns:a16="http://schemas.microsoft.com/office/drawing/2014/main" id="{825C63AB-6A76-4D14-B68E-59644B39B0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59788" y="3721101"/>
              <a:ext cx="4763" cy="1651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4" name="Line 65">
              <a:extLst>
                <a:ext uri="{FF2B5EF4-FFF2-40B4-BE49-F238E27FC236}">
                  <a16:creationId xmlns:a16="http://schemas.microsoft.com/office/drawing/2014/main" id="{657B645E-1D6C-4874-95F3-2FD7FA3912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96276" y="3719513"/>
              <a:ext cx="123825" cy="1285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5" name="Line 66">
              <a:extLst>
                <a:ext uri="{FF2B5EF4-FFF2-40B4-BE49-F238E27FC236}">
                  <a16:creationId xmlns:a16="http://schemas.microsoft.com/office/drawing/2014/main" id="{9E383F7C-6B11-4118-82AA-643BD2BA3D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5638" y="3630613"/>
              <a:ext cx="123825" cy="285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6" name="Line 67">
              <a:extLst>
                <a:ext uri="{FF2B5EF4-FFF2-40B4-BE49-F238E27FC236}">
                  <a16:creationId xmlns:a16="http://schemas.microsoft.com/office/drawing/2014/main" id="{57DF6ABF-986A-490A-9B2D-6677CEAD8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285163" y="3482976"/>
              <a:ext cx="133350" cy="396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7" name="Line 68">
              <a:extLst>
                <a:ext uri="{FF2B5EF4-FFF2-40B4-BE49-F238E27FC236}">
                  <a16:creationId xmlns:a16="http://schemas.microsoft.com/office/drawing/2014/main" id="{28E6004C-E306-44D2-BBAF-96BD031ADB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10563" y="3328988"/>
              <a:ext cx="163513" cy="15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8" name="Line 69">
              <a:extLst>
                <a:ext uri="{FF2B5EF4-FFF2-40B4-BE49-F238E27FC236}">
                  <a16:creationId xmlns:a16="http://schemas.microsoft.com/office/drawing/2014/main" id="{E826A4BE-766A-46E6-A5DD-AA2924ABCB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288338" y="3155951"/>
              <a:ext cx="180975" cy="777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49" name="Grup 448">
            <a:extLst>
              <a:ext uri="{FF2B5EF4-FFF2-40B4-BE49-F238E27FC236}">
                <a16:creationId xmlns:a16="http://schemas.microsoft.com/office/drawing/2014/main" id="{2033EFDD-0626-4BA9-9707-34DE3F4B4516}"/>
              </a:ext>
            </a:extLst>
          </p:cNvPr>
          <p:cNvGrpSpPr/>
          <p:nvPr/>
        </p:nvGrpSpPr>
        <p:grpSpPr>
          <a:xfrm>
            <a:off x="10447840" y="4691355"/>
            <a:ext cx="2028825" cy="2416175"/>
            <a:chOff x="10160001" y="4711701"/>
            <a:chExt cx="2028825" cy="2416175"/>
          </a:xfrm>
        </p:grpSpPr>
        <p:sp>
          <p:nvSpPr>
            <p:cNvPr id="450" name="Line 70">
              <a:extLst>
                <a:ext uri="{FF2B5EF4-FFF2-40B4-BE49-F238E27FC236}">
                  <a16:creationId xmlns:a16="http://schemas.microsoft.com/office/drawing/2014/main" id="{F3B80220-A953-45AD-9F96-2FA12EA927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74538" y="4745038"/>
              <a:ext cx="14288" cy="1730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1" name="Line 71">
              <a:extLst>
                <a:ext uri="{FF2B5EF4-FFF2-40B4-BE49-F238E27FC236}">
                  <a16:creationId xmlns:a16="http://schemas.microsoft.com/office/drawing/2014/main" id="{B14BAA3C-00CC-4DEF-ABFB-357E12720A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034838" y="4716463"/>
              <a:ext cx="26988" cy="1730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2" name="Line 72">
              <a:extLst>
                <a:ext uri="{FF2B5EF4-FFF2-40B4-BE49-F238E27FC236}">
                  <a16:creationId xmlns:a16="http://schemas.microsoft.com/office/drawing/2014/main" id="{3CEEB340-528D-426B-A1FD-86AFF03A22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858626" y="4711701"/>
              <a:ext cx="58738" cy="1587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3" name="Line 73">
              <a:extLst>
                <a:ext uri="{FF2B5EF4-FFF2-40B4-BE49-F238E27FC236}">
                  <a16:creationId xmlns:a16="http://schemas.microsoft.com/office/drawing/2014/main" id="{0A8CFBA5-C593-4699-9C87-048CB28274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680826" y="4732338"/>
              <a:ext cx="60325" cy="1285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4" name="Line 74">
              <a:extLst>
                <a:ext uri="{FF2B5EF4-FFF2-40B4-BE49-F238E27FC236}">
                  <a16:creationId xmlns:a16="http://schemas.microsoft.com/office/drawing/2014/main" id="{1A3EF719-51C4-49CE-9CB0-DE209B037D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571288" y="4765676"/>
              <a:ext cx="63500" cy="1301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5" name="Line 75">
              <a:extLst>
                <a:ext uri="{FF2B5EF4-FFF2-40B4-BE49-F238E27FC236}">
                  <a16:creationId xmlns:a16="http://schemas.microsoft.com/office/drawing/2014/main" id="{4DFFCD50-830B-4E51-BBB7-E2B5777D1F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458576" y="4802188"/>
              <a:ext cx="92075" cy="1206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6" name="Line 76">
              <a:extLst>
                <a:ext uri="{FF2B5EF4-FFF2-40B4-BE49-F238E27FC236}">
                  <a16:creationId xmlns:a16="http://schemas.microsoft.com/office/drawing/2014/main" id="{C1F39C76-AD1C-4009-8508-519371F0CE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72851" y="4910138"/>
              <a:ext cx="130175" cy="825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7" name="Line 77">
              <a:extLst>
                <a:ext uri="{FF2B5EF4-FFF2-40B4-BE49-F238E27FC236}">
                  <a16:creationId xmlns:a16="http://schemas.microsoft.com/office/drawing/2014/main" id="{0AAFE0EA-1C57-466C-AC16-BE3C223941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28401" y="5027613"/>
              <a:ext cx="123825" cy="412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8" name="Line 78">
              <a:extLst>
                <a:ext uri="{FF2B5EF4-FFF2-40B4-BE49-F238E27FC236}">
                  <a16:creationId xmlns:a16="http://schemas.microsoft.com/office/drawing/2014/main" id="{36E11320-80B2-4ACF-8801-10EA92F9A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01413" y="5140326"/>
              <a:ext cx="136525" cy="317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9" name="Line 79">
              <a:extLst>
                <a:ext uri="{FF2B5EF4-FFF2-40B4-BE49-F238E27FC236}">
                  <a16:creationId xmlns:a16="http://schemas.microsoft.com/office/drawing/2014/main" id="{939DE32F-5451-4031-8327-CD495661F0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291888" y="5254626"/>
              <a:ext cx="136525" cy="15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0" name="Line 80">
              <a:extLst>
                <a:ext uri="{FF2B5EF4-FFF2-40B4-BE49-F238E27FC236}">
                  <a16:creationId xmlns:a16="http://schemas.microsoft.com/office/drawing/2014/main" id="{BF840FCD-98A2-4D33-8D43-718B9ABA55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276013" y="5357813"/>
              <a:ext cx="161925" cy="95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1" name="Line 81">
              <a:extLst>
                <a:ext uri="{FF2B5EF4-FFF2-40B4-BE49-F238E27FC236}">
                  <a16:creationId xmlns:a16="http://schemas.microsoft.com/office/drawing/2014/main" id="{141E8ED2-B560-4156-A596-38BE89F9EB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79188" y="5453063"/>
              <a:ext cx="163513" cy="79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2" name="Line 82">
              <a:extLst>
                <a:ext uri="{FF2B5EF4-FFF2-40B4-BE49-F238E27FC236}">
                  <a16:creationId xmlns:a16="http://schemas.microsoft.com/office/drawing/2014/main" id="{97972478-AEB4-4407-BD67-85EB3F442F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299826" y="5553076"/>
              <a:ext cx="152400" cy="47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3" name="Line 83">
              <a:extLst>
                <a:ext uri="{FF2B5EF4-FFF2-40B4-BE49-F238E27FC236}">
                  <a16:creationId xmlns:a16="http://schemas.microsoft.com/office/drawing/2014/main" id="{8EC97EF8-2F4A-4A7B-B902-70133EEA65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10938" y="5668963"/>
              <a:ext cx="147638" cy="111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4" name="Line 84">
              <a:extLst>
                <a:ext uri="{FF2B5EF4-FFF2-40B4-BE49-F238E27FC236}">
                  <a16:creationId xmlns:a16="http://schemas.microsoft.com/office/drawing/2014/main" id="{AC137A95-CAFB-41E7-9468-B1B79BC015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25226" y="5784851"/>
              <a:ext cx="141288" cy="269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5" name="Line 85">
              <a:extLst>
                <a:ext uri="{FF2B5EF4-FFF2-40B4-BE49-F238E27FC236}">
                  <a16:creationId xmlns:a16="http://schemas.microsoft.com/office/drawing/2014/main" id="{820154B0-FD8A-4EDB-B0B6-285A62236A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296651" y="5857876"/>
              <a:ext cx="152400" cy="603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6" name="Line 86">
              <a:extLst>
                <a:ext uri="{FF2B5EF4-FFF2-40B4-BE49-F238E27FC236}">
                  <a16:creationId xmlns:a16="http://schemas.microsoft.com/office/drawing/2014/main" id="{362FAA32-E5C8-4714-A996-E5A7F80495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261726" y="5922963"/>
              <a:ext cx="141288" cy="1127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7" name="Line 87">
              <a:extLst>
                <a:ext uri="{FF2B5EF4-FFF2-40B4-BE49-F238E27FC236}">
                  <a16:creationId xmlns:a16="http://schemas.microsoft.com/office/drawing/2014/main" id="{31AE04B3-2E00-4B73-877E-E4A91F4383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161713" y="5951538"/>
              <a:ext cx="93663" cy="1444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8" name="Line 88">
              <a:extLst>
                <a:ext uri="{FF2B5EF4-FFF2-40B4-BE49-F238E27FC236}">
                  <a16:creationId xmlns:a16="http://schemas.microsoft.com/office/drawing/2014/main" id="{61667424-00CD-4085-8F61-231D3CFA26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056938" y="5984876"/>
              <a:ext cx="65088" cy="1476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9" name="Line 89">
              <a:extLst>
                <a:ext uri="{FF2B5EF4-FFF2-40B4-BE49-F238E27FC236}">
                  <a16:creationId xmlns:a16="http://schemas.microsoft.com/office/drawing/2014/main" id="{AE1FA7AF-FF90-4886-B83A-6660D6B789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929938" y="6029326"/>
              <a:ext cx="68263" cy="1206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0" name="Line 90">
              <a:extLst>
                <a:ext uri="{FF2B5EF4-FFF2-40B4-BE49-F238E27FC236}">
                  <a16:creationId xmlns:a16="http://schemas.microsoft.com/office/drawing/2014/main" id="{21ADE07F-8764-4ED8-A193-E49E160B17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817226" y="6070601"/>
              <a:ext cx="96838" cy="1111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1" name="Line 91">
              <a:extLst>
                <a:ext uri="{FF2B5EF4-FFF2-40B4-BE49-F238E27FC236}">
                  <a16:creationId xmlns:a16="http://schemas.microsoft.com/office/drawing/2014/main" id="{DC8ED50E-3748-494C-8DA7-7939FC7740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693401" y="6164263"/>
              <a:ext cx="158750" cy="492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2" name="Line 92">
              <a:extLst>
                <a:ext uri="{FF2B5EF4-FFF2-40B4-BE49-F238E27FC236}">
                  <a16:creationId xmlns:a16="http://schemas.microsoft.com/office/drawing/2014/main" id="{752B7723-9FFF-4A95-87C5-51962C476A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07688" y="6305551"/>
              <a:ext cx="149225" cy="47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3" name="Line 93">
              <a:extLst>
                <a:ext uri="{FF2B5EF4-FFF2-40B4-BE49-F238E27FC236}">
                  <a16:creationId xmlns:a16="http://schemas.microsoft.com/office/drawing/2014/main" id="{6616A204-7152-4DCA-A0B1-7BB3C5FEA0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58488" y="6391276"/>
              <a:ext cx="112713" cy="396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4" name="Line 94">
              <a:extLst>
                <a:ext uri="{FF2B5EF4-FFF2-40B4-BE49-F238E27FC236}">
                  <a16:creationId xmlns:a16="http://schemas.microsoft.com/office/drawing/2014/main" id="{3DCE9D68-5E56-40D7-B9B5-22A45B7486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87063" y="6505576"/>
              <a:ext cx="119063" cy="269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5" name="Line 95">
              <a:extLst>
                <a:ext uri="{FF2B5EF4-FFF2-40B4-BE49-F238E27FC236}">
                  <a16:creationId xmlns:a16="http://schemas.microsoft.com/office/drawing/2014/main" id="{2F29F339-6F3B-4802-9F45-D4716B67DA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780713" y="6604001"/>
              <a:ext cx="139700" cy="396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6" name="Line 96">
              <a:extLst>
                <a:ext uri="{FF2B5EF4-FFF2-40B4-BE49-F238E27FC236}">
                  <a16:creationId xmlns:a16="http://schemas.microsoft.com/office/drawing/2014/main" id="{DD1DAE96-4426-4EA0-9293-C6BED8DAC7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756901" y="6656388"/>
              <a:ext cx="73025" cy="1031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7" name="Line 97">
              <a:extLst>
                <a:ext uri="{FF2B5EF4-FFF2-40B4-BE49-F238E27FC236}">
                  <a16:creationId xmlns:a16="http://schemas.microsoft.com/office/drawing/2014/main" id="{9F506CFD-BB58-4761-A080-CBFEC5ACE4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636251" y="6696076"/>
              <a:ext cx="55563" cy="984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8" name="Line 98">
              <a:extLst>
                <a:ext uri="{FF2B5EF4-FFF2-40B4-BE49-F238E27FC236}">
                  <a16:creationId xmlns:a16="http://schemas.microsoft.com/office/drawing/2014/main" id="{C45DACE6-56F8-4841-9EA4-F49338ACFF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514013" y="6716713"/>
              <a:ext cx="53975" cy="1095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9" name="Line 99">
              <a:extLst>
                <a:ext uri="{FF2B5EF4-FFF2-40B4-BE49-F238E27FC236}">
                  <a16:creationId xmlns:a16="http://schemas.microsoft.com/office/drawing/2014/main" id="{6E46EC9D-F84A-42C1-A596-3032F3BDAD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361613" y="6746876"/>
              <a:ext cx="79375" cy="1174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0" name="Line 100">
              <a:extLst>
                <a:ext uri="{FF2B5EF4-FFF2-40B4-BE49-F238E27FC236}">
                  <a16:creationId xmlns:a16="http://schemas.microsoft.com/office/drawing/2014/main" id="{E00240A0-38C6-4BD0-9CFB-7794084368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199688" y="6883401"/>
              <a:ext cx="173038" cy="365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1" name="Line 101">
              <a:extLst>
                <a:ext uri="{FF2B5EF4-FFF2-40B4-BE49-F238E27FC236}">
                  <a16:creationId xmlns:a16="http://schemas.microsoft.com/office/drawing/2014/main" id="{7696D66B-6714-4FCC-AEFB-A31A3BC5BB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60001" y="7008813"/>
              <a:ext cx="211138" cy="174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2" name="Line 102">
              <a:extLst>
                <a:ext uri="{FF2B5EF4-FFF2-40B4-BE49-F238E27FC236}">
                  <a16:creationId xmlns:a16="http://schemas.microsoft.com/office/drawing/2014/main" id="{92731385-7B57-4877-A5CA-CB5B4783B2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93338" y="7121526"/>
              <a:ext cx="198438" cy="63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83" name="Grup 482">
            <a:extLst>
              <a:ext uri="{FF2B5EF4-FFF2-40B4-BE49-F238E27FC236}">
                <a16:creationId xmlns:a16="http://schemas.microsoft.com/office/drawing/2014/main" id="{F55648AF-8611-494F-A096-E598DF5FC726}"/>
              </a:ext>
            </a:extLst>
          </p:cNvPr>
          <p:cNvGrpSpPr/>
          <p:nvPr/>
        </p:nvGrpSpPr>
        <p:grpSpPr>
          <a:xfrm>
            <a:off x="7120439" y="1338555"/>
            <a:ext cx="5080001" cy="5778500"/>
            <a:chOff x="6832600" y="1358901"/>
            <a:chExt cx="5080001" cy="5778500"/>
          </a:xfrm>
        </p:grpSpPr>
        <p:sp>
          <p:nvSpPr>
            <p:cNvPr id="484" name="Line 103">
              <a:extLst>
                <a:ext uri="{FF2B5EF4-FFF2-40B4-BE49-F238E27FC236}">
                  <a16:creationId xmlns:a16="http://schemas.microsoft.com/office/drawing/2014/main" id="{0CA1CA30-BC0A-4C11-9ED4-3A8BF281B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12088" y="7092951"/>
              <a:ext cx="120650" cy="444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5" name="Line 104">
              <a:extLst>
                <a:ext uri="{FF2B5EF4-FFF2-40B4-BE49-F238E27FC236}">
                  <a16:creationId xmlns:a16="http://schemas.microsoft.com/office/drawing/2014/main" id="{DA932045-1705-4570-A3B0-13BB74E5B8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35913" y="6981826"/>
              <a:ext cx="74613" cy="650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6" name="Line 105">
              <a:extLst>
                <a:ext uri="{FF2B5EF4-FFF2-40B4-BE49-F238E27FC236}">
                  <a16:creationId xmlns:a16="http://schemas.microsoft.com/office/drawing/2014/main" id="{1FCF4279-1D07-4252-AF02-40C54A274F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31163" y="6883401"/>
              <a:ext cx="101600" cy="793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7" name="Line 106">
              <a:extLst>
                <a:ext uri="{FF2B5EF4-FFF2-40B4-BE49-F238E27FC236}">
                  <a16:creationId xmlns:a16="http://schemas.microsoft.com/office/drawing/2014/main" id="{CDCB81CE-C78D-4A44-B56E-E1E0D50494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32763" y="6786563"/>
              <a:ext cx="104775" cy="889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8" name="Line 107">
              <a:extLst>
                <a:ext uri="{FF2B5EF4-FFF2-40B4-BE49-F238E27FC236}">
                  <a16:creationId xmlns:a16="http://schemas.microsoft.com/office/drawing/2014/main" id="{E9668281-BB0D-4B16-8500-8E9ED3E198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253413" y="6705601"/>
              <a:ext cx="96838" cy="714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9" name="Line 108">
              <a:extLst>
                <a:ext uri="{FF2B5EF4-FFF2-40B4-BE49-F238E27FC236}">
                  <a16:creationId xmlns:a16="http://schemas.microsoft.com/office/drawing/2014/main" id="{8F9B599C-B8AF-4E09-8F2C-9158A6079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351838" y="6611938"/>
              <a:ext cx="107950" cy="698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0" name="Line 109">
              <a:extLst>
                <a:ext uri="{FF2B5EF4-FFF2-40B4-BE49-F238E27FC236}">
                  <a16:creationId xmlns:a16="http://schemas.microsoft.com/office/drawing/2014/main" id="{4EB537F5-DC2B-4E0B-B416-C78DE5CE4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469313" y="6510338"/>
              <a:ext cx="98425" cy="714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1" name="Line 110">
              <a:extLst>
                <a:ext uri="{FF2B5EF4-FFF2-40B4-BE49-F238E27FC236}">
                  <a16:creationId xmlns:a16="http://schemas.microsoft.com/office/drawing/2014/main" id="{75BAE86B-7F8A-4C33-8AFA-E8326A7271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577263" y="6411913"/>
              <a:ext cx="76200" cy="762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2" name="Line 111">
              <a:extLst>
                <a:ext uri="{FF2B5EF4-FFF2-40B4-BE49-F238E27FC236}">
                  <a16:creationId xmlns:a16="http://schemas.microsoft.com/office/drawing/2014/main" id="{7CD143A2-8A2E-449F-9692-425F1E7EDA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66163" y="6346826"/>
              <a:ext cx="58738" cy="635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3" name="Line 112">
              <a:extLst>
                <a:ext uri="{FF2B5EF4-FFF2-40B4-BE49-F238E27FC236}">
                  <a16:creationId xmlns:a16="http://schemas.microsoft.com/office/drawing/2014/main" id="{F3549751-19A7-4C70-BA31-6CA77B591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764588" y="6265863"/>
              <a:ext cx="66675" cy="666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4" name="Line 113">
              <a:extLst>
                <a:ext uri="{FF2B5EF4-FFF2-40B4-BE49-F238E27FC236}">
                  <a16:creationId xmlns:a16="http://schemas.microsoft.com/office/drawing/2014/main" id="{33DC4666-D962-4597-AFD1-29BE3382FE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878888" y="6207126"/>
              <a:ext cx="30163" cy="698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5" name="Line 114">
              <a:extLst>
                <a:ext uri="{FF2B5EF4-FFF2-40B4-BE49-F238E27FC236}">
                  <a16:creationId xmlns:a16="http://schemas.microsoft.com/office/drawing/2014/main" id="{2B1052FA-F7E3-4A72-A61C-CF0F1C00E8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74138" y="6154738"/>
              <a:ext cx="30163" cy="1206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6" name="Line 115">
              <a:extLst>
                <a:ext uri="{FF2B5EF4-FFF2-40B4-BE49-F238E27FC236}">
                  <a16:creationId xmlns:a16="http://schemas.microsoft.com/office/drawing/2014/main" id="{0AD19077-77C9-4F4B-AAD3-4DEBF5A7E9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101138" y="6148388"/>
              <a:ext cx="30163" cy="1190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7" name="Line 116">
              <a:extLst>
                <a:ext uri="{FF2B5EF4-FFF2-40B4-BE49-F238E27FC236}">
                  <a16:creationId xmlns:a16="http://schemas.microsoft.com/office/drawing/2014/main" id="{0DD767E0-1581-4532-8442-3712E78C64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226551" y="6148388"/>
              <a:ext cx="44450" cy="1047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8" name="Line 117">
              <a:extLst>
                <a:ext uri="{FF2B5EF4-FFF2-40B4-BE49-F238E27FC236}">
                  <a16:creationId xmlns:a16="http://schemas.microsoft.com/office/drawing/2014/main" id="{BCF039BF-1C72-47B7-80F8-13401DB2A2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283701" y="6084888"/>
              <a:ext cx="103188" cy="111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9" name="Line 118">
              <a:extLst>
                <a:ext uri="{FF2B5EF4-FFF2-40B4-BE49-F238E27FC236}">
                  <a16:creationId xmlns:a16="http://schemas.microsoft.com/office/drawing/2014/main" id="{FABF5C4A-2F6B-498D-874C-F174639BE3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275763" y="5930901"/>
              <a:ext cx="138113" cy="238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0" name="Line 119">
              <a:extLst>
                <a:ext uri="{FF2B5EF4-FFF2-40B4-BE49-F238E27FC236}">
                  <a16:creationId xmlns:a16="http://schemas.microsoft.com/office/drawing/2014/main" id="{328C6010-07A6-4EE0-9614-F950F949E8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309101" y="5822951"/>
              <a:ext cx="125413" cy="396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1" name="Line 120">
              <a:extLst>
                <a:ext uri="{FF2B5EF4-FFF2-40B4-BE49-F238E27FC236}">
                  <a16:creationId xmlns:a16="http://schemas.microsoft.com/office/drawing/2014/main" id="{68D57546-20E1-4F70-9F67-45470DEC15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383713" y="5727701"/>
              <a:ext cx="123825" cy="603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2" name="Line 121">
              <a:extLst>
                <a:ext uri="{FF2B5EF4-FFF2-40B4-BE49-F238E27FC236}">
                  <a16:creationId xmlns:a16="http://schemas.microsoft.com/office/drawing/2014/main" id="{D25127A7-451C-46A4-95A5-8A91ED4494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491663" y="5634038"/>
              <a:ext cx="93663" cy="746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3" name="Line 122">
              <a:extLst>
                <a:ext uri="{FF2B5EF4-FFF2-40B4-BE49-F238E27FC236}">
                  <a16:creationId xmlns:a16="http://schemas.microsoft.com/office/drawing/2014/main" id="{923AC187-21AB-44DF-A94B-C389B7F3B2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613901" y="5540376"/>
              <a:ext cx="84138" cy="746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4" name="Line 123">
              <a:extLst>
                <a:ext uri="{FF2B5EF4-FFF2-40B4-BE49-F238E27FC236}">
                  <a16:creationId xmlns:a16="http://schemas.microsoft.com/office/drawing/2014/main" id="{5B1785D0-60E3-4A7C-A3E5-7671F14786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07563" y="5437188"/>
              <a:ext cx="101600" cy="857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5" name="Line 124">
              <a:extLst>
                <a:ext uri="{FF2B5EF4-FFF2-40B4-BE49-F238E27FC236}">
                  <a16:creationId xmlns:a16="http://schemas.microsoft.com/office/drawing/2014/main" id="{31F55163-7BBE-4FFF-B6BE-C5FACDCB70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818688" y="5354638"/>
              <a:ext cx="93663" cy="873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6" name="Line 125">
              <a:extLst>
                <a:ext uri="{FF2B5EF4-FFF2-40B4-BE49-F238E27FC236}">
                  <a16:creationId xmlns:a16="http://schemas.microsoft.com/office/drawing/2014/main" id="{8C8AA6DD-7540-4349-AE8C-EEE6B0AE4A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928226" y="5294313"/>
              <a:ext cx="103188" cy="539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7" name="Line 126">
              <a:extLst>
                <a:ext uri="{FF2B5EF4-FFF2-40B4-BE49-F238E27FC236}">
                  <a16:creationId xmlns:a16="http://schemas.microsoft.com/office/drawing/2014/main" id="{4AA67705-7D23-4372-B440-060C460EA4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986963" y="5226051"/>
              <a:ext cx="77788" cy="95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8" name="Line 127">
              <a:extLst>
                <a:ext uri="{FF2B5EF4-FFF2-40B4-BE49-F238E27FC236}">
                  <a16:creationId xmlns:a16="http://schemas.microsoft.com/office/drawing/2014/main" id="{6CB2512A-7596-4CE0-9B8F-FC70B42A04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15538" y="5132388"/>
              <a:ext cx="77788" cy="127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9" name="Line 128">
              <a:extLst>
                <a:ext uri="{FF2B5EF4-FFF2-40B4-BE49-F238E27FC236}">
                  <a16:creationId xmlns:a16="http://schemas.microsoft.com/office/drawing/2014/main" id="{B47637AB-C26B-4628-A49F-5F1690D7DA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48876" y="4978401"/>
              <a:ext cx="90488" cy="206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0" name="Line 129">
              <a:extLst>
                <a:ext uri="{FF2B5EF4-FFF2-40B4-BE49-F238E27FC236}">
                  <a16:creationId xmlns:a16="http://schemas.microsoft.com/office/drawing/2014/main" id="{15D88EB8-C2EA-438E-AA49-D98C5BECA3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83801" y="4845051"/>
              <a:ext cx="106363" cy="301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1" name="Line 130">
              <a:extLst>
                <a:ext uri="{FF2B5EF4-FFF2-40B4-BE49-F238E27FC236}">
                  <a16:creationId xmlns:a16="http://schemas.microsoft.com/office/drawing/2014/main" id="{0A00116A-CD83-4CAA-B506-7C85FEA7A2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129838" y="4718051"/>
              <a:ext cx="127000" cy="349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2" name="Line 131">
              <a:extLst>
                <a:ext uri="{FF2B5EF4-FFF2-40B4-BE49-F238E27FC236}">
                  <a16:creationId xmlns:a16="http://schemas.microsoft.com/office/drawing/2014/main" id="{C7915241-5D7D-4940-81C3-15A5B670C0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188576" y="4573588"/>
              <a:ext cx="152400" cy="349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3" name="Line 132">
              <a:extLst>
                <a:ext uri="{FF2B5EF4-FFF2-40B4-BE49-F238E27FC236}">
                  <a16:creationId xmlns:a16="http://schemas.microsoft.com/office/drawing/2014/main" id="{2708629D-A321-4B38-98C6-EBE5F60A4F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272713" y="4446588"/>
              <a:ext cx="122238" cy="539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4" name="Line 133">
              <a:extLst>
                <a:ext uri="{FF2B5EF4-FFF2-40B4-BE49-F238E27FC236}">
                  <a16:creationId xmlns:a16="http://schemas.microsoft.com/office/drawing/2014/main" id="{B587F2C8-4BCD-438F-BA42-880229B59D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355263" y="4313238"/>
              <a:ext cx="101600" cy="984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5" name="Line 134">
              <a:extLst>
                <a:ext uri="{FF2B5EF4-FFF2-40B4-BE49-F238E27FC236}">
                  <a16:creationId xmlns:a16="http://schemas.microsoft.com/office/drawing/2014/main" id="{1ABEB9C0-9BE7-4F0A-9F31-E861F3608A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506076" y="4208463"/>
              <a:ext cx="87313" cy="1174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6" name="Line 135">
              <a:extLst>
                <a:ext uri="{FF2B5EF4-FFF2-40B4-BE49-F238E27FC236}">
                  <a16:creationId xmlns:a16="http://schemas.microsoft.com/office/drawing/2014/main" id="{B0F42C7A-8D0B-45E5-8C06-8CC136B49D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639426" y="4127501"/>
              <a:ext cx="74613" cy="1190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7" name="Line 136">
              <a:extLst>
                <a:ext uri="{FF2B5EF4-FFF2-40B4-BE49-F238E27FC236}">
                  <a16:creationId xmlns:a16="http://schemas.microsoft.com/office/drawing/2014/main" id="{B847269F-D04D-462E-9C9F-E54B2949C4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780713" y="4038601"/>
              <a:ext cx="60325" cy="1254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8" name="Line 137">
              <a:extLst>
                <a:ext uri="{FF2B5EF4-FFF2-40B4-BE49-F238E27FC236}">
                  <a16:creationId xmlns:a16="http://schemas.microsoft.com/office/drawing/2014/main" id="{FE862945-EA0F-43E0-B510-7F801209E4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953751" y="3990976"/>
              <a:ext cx="50800" cy="1079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9" name="Line 138">
              <a:extLst>
                <a:ext uri="{FF2B5EF4-FFF2-40B4-BE49-F238E27FC236}">
                  <a16:creationId xmlns:a16="http://schemas.microsoft.com/office/drawing/2014/main" id="{8907D3CC-F2B5-46A9-B10A-6525EDE45B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118851" y="3898901"/>
              <a:ext cx="92075" cy="1174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0" name="Line 139">
              <a:extLst>
                <a:ext uri="{FF2B5EF4-FFF2-40B4-BE49-F238E27FC236}">
                  <a16:creationId xmlns:a16="http://schemas.microsoft.com/office/drawing/2014/main" id="{23FC3E2C-D420-43B5-B75B-7120A737D0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296651" y="3819526"/>
              <a:ext cx="98425" cy="1238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1" name="Line 140">
              <a:extLst>
                <a:ext uri="{FF2B5EF4-FFF2-40B4-BE49-F238E27FC236}">
                  <a16:creationId xmlns:a16="http://schemas.microsoft.com/office/drawing/2014/main" id="{F90C072D-6D4F-4756-9E7E-75BC2FDF06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449051" y="3784601"/>
              <a:ext cx="82550" cy="1031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2" name="Line 141">
              <a:extLst>
                <a:ext uri="{FF2B5EF4-FFF2-40B4-BE49-F238E27FC236}">
                  <a16:creationId xmlns:a16="http://schemas.microsoft.com/office/drawing/2014/main" id="{26B4D23D-F867-4A3F-A2B3-15A080444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590338" y="3773488"/>
              <a:ext cx="66675" cy="730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3" name="Line 142">
              <a:extLst>
                <a:ext uri="{FF2B5EF4-FFF2-40B4-BE49-F238E27FC236}">
                  <a16:creationId xmlns:a16="http://schemas.microsoft.com/office/drawing/2014/main" id="{F8184613-478C-41D9-AC7D-5BBD531416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44326" y="3670301"/>
              <a:ext cx="168275" cy="349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4" name="Line 143">
              <a:extLst>
                <a:ext uri="{FF2B5EF4-FFF2-40B4-BE49-F238E27FC236}">
                  <a16:creationId xmlns:a16="http://schemas.microsoft.com/office/drawing/2014/main" id="{3DFD0D52-8719-4518-8A99-C0135DEB09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52238" y="3589338"/>
              <a:ext cx="90488" cy="873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5" name="Line 144">
              <a:extLst>
                <a:ext uri="{FF2B5EF4-FFF2-40B4-BE49-F238E27FC236}">
                  <a16:creationId xmlns:a16="http://schemas.microsoft.com/office/drawing/2014/main" id="{BACC5B93-1E81-4323-84DA-07D419C1DB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74438" y="3513138"/>
              <a:ext cx="87313" cy="968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6" name="Line 145">
              <a:extLst>
                <a:ext uri="{FF2B5EF4-FFF2-40B4-BE49-F238E27FC236}">
                  <a16:creationId xmlns:a16="http://schemas.microsoft.com/office/drawing/2014/main" id="{83EE81DE-A4DA-4FC1-B6DC-16093B673D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90288" y="3459163"/>
              <a:ext cx="141288" cy="873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7" name="Line 146">
              <a:extLst>
                <a:ext uri="{FF2B5EF4-FFF2-40B4-BE49-F238E27FC236}">
                  <a16:creationId xmlns:a16="http://schemas.microsoft.com/office/drawing/2014/main" id="{8D2BDF1F-3213-4624-88C3-D6DD4EE533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72813" y="3317876"/>
              <a:ext cx="157163" cy="571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8" name="Line 147">
              <a:extLst>
                <a:ext uri="{FF2B5EF4-FFF2-40B4-BE49-F238E27FC236}">
                  <a16:creationId xmlns:a16="http://schemas.microsoft.com/office/drawing/2014/main" id="{48123828-42FD-44C5-B322-882932B62C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18851" y="3148013"/>
              <a:ext cx="150813" cy="333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9" name="Line 148">
              <a:extLst>
                <a:ext uri="{FF2B5EF4-FFF2-40B4-BE49-F238E27FC236}">
                  <a16:creationId xmlns:a16="http://schemas.microsoft.com/office/drawing/2014/main" id="{C0BAF64C-5CDF-4647-9C1F-B2FB5D2F29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09338" y="2947988"/>
              <a:ext cx="163513" cy="587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0" name="Line 149">
              <a:extLst>
                <a:ext uri="{FF2B5EF4-FFF2-40B4-BE49-F238E27FC236}">
                  <a16:creationId xmlns:a16="http://schemas.microsoft.com/office/drawing/2014/main" id="{DC5A4CE3-8051-4C35-B722-8C22E2455B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45838" y="2827338"/>
              <a:ext cx="76200" cy="1206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1" name="Line 150">
              <a:extLst>
                <a:ext uri="{FF2B5EF4-FFF2-40B4-BE49-F238E27FC236}">
                  <a16:creationId xmlns:a16="http://schemas.microsoft.com/office/drawing/2014/main" id="{441C80AE-1D9E-45C3-AC06-9F72C9F3E2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25188" y="2935288"/>
              <a:ext cx="19050" cy="873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2" name="Line 151">
              <a:extLst>
                <a:ext uri="{FF2B5EF4-FFF2-40B4-BE49-F238E27FC236}">
                  <a16:creationId xmlns:a16="http://schemas.microsoft.com/office/drawing/2014/main" id="{0EBAB950-9A05-406E-B7CB-CE6D559929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04538" y="2987676"/>
              <a:ext cx="0" cy="841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3" name="Line 152">
              <a:extLst>
                <a:ext uri="{FF2B5EF4-FFF2-40B4-BE49-F238E27FC236}">
                  <a16:creationId xmlns:a16="http://schemas.microsoft.com/office/drawing/2014/main" id="{869DE29D-1F90-413F-907B-9AA8296302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50551" y="3013076"/>
              <a:ext cx="1588" cy="984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4" name="Line 153">
              <a:extLst>
                <a:ext uri="{FF2B5EF4-FFF2-40B4-BE49-F238E27FC236}">
                  <a16:creationId xmlns:a16="http://schemas.microsoft.com/office/drawing/2014/main" id="{D36AF31E-C2F5-4068-AA0F-771912F88C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87038" y="2989263"/>
              <a:ext cx="44450" cy="1412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5" name="Line 154">
              <a:extLst>
                <a:ext uri="{FF2B5EF4-FFF2-40B4-BE49-F238E27FC236}">
                  <a16:creationId xmlns:a16="http://schemas.microsoft.com/office/drawing/2014/main" id="{AC54570A-E69B-4B0A-AB0E-1B857096CC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10826" y="2933701"/>
              <a:ext cx="82550" cy="1254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6" name="Line 155">
              <a:extLst>
                <a:ext uri="{FF2B5EF4-FFF2-40B4-BE49-F238E27FC236}">
                  <a16:creationId xmlns:a16="http://schemas.microsoft.com/office/drawing/2014/main" id="{A8B6340B-35CC-4DC0-B579-94AE187686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44138" y="2820988"/>
              <a:ext cx="96838" cy="1047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7" name="Line 156">
              <a:extLst>
                <a:ext uri="{FF2B5EF4-FFF2-40B4-BE49-F238E27FC236}">
                  <a16:creationId xmlns:a16="http://schemas.microsoft.com/office/drawing/2014/main" id="{C41B35E7-756D-4B97-829A-30E24764B9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94913" y="2682876"/>
              <a:ext cx="136525" cy="635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8" name="Line 157">
              <a:extLst>
                <a:ext uri="{FF2B5EF4-FFF2-40B4-BE49-F238E27FC236}">
                  <a16:creationId xmlns:a16="http://schemas.microsoft.com/office/drawing/2014/main" id="{28AD24BD-E16B-4DE4-8E7A-C103D1B092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85376" y="2514601"/>
              <a:ext cx="144463" cy="603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9" name="Line 158">
              <a:extLst>
                <a:ext uri="{FF2B5EF4-FFF2-40B4-BE49-F238E27FC236}">
                  <a16:creationId xmlns:a16="http://schemas.microsoft.com/office/drawing/2014/main" id="{70DC512F-D3DF-4693-8629-D1BFD03EA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40926" y="2317751"/>
              <a:ext cx="100013" cy="428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0" name="Line 159">
              <a:extLst>
                <a:ext uri="{FF2B5EF4-FFF2-40B4-BE49-F238E27FC236}">
                  <a16:creationId xmlns:a16="http://schemas.microsoft.com/office/drawing/2014/main" id="{DDEA4DF4-8BA9-476A-806E-791BE02ABC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71076" y="2179638"/>
              <a:ext cx="114300" cy="396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1" name="Line 160">
              <a:extLst>
                <a:ext uri="{FF2B5EF4-FFF2-40B4-BE49-F238E27FC236}">
                  <a16:creationId xmlns:a16="http://schemas.microsoft.com/office/drawing/2014/main" id="{2BCBCB3A-5D9A-4DF4-A5C2-0EC3A5AB76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23451" y="2049463"/>
              <a:ext cx="96838" cy="317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2" name="Line 161">
              <a:extLst>
                <a:ext uri="{FF2B5EF4-FFF2-40B4-BE49-F238E27FC236}">
                  <a16:creationId xmlns:a16="http://schemas.microsoft.com/office/drawing/2014/main" id="{D5EBBB19-A933-4DB6-AF92-957536B4F8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67888" y="1881188"/>
              <a:ext cx="85725" cy="317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3" name="Line 162">
              <a:extLst>
                <a:ext uri="{FF2B5EF4-FFF2-40B4-BE49-F238E27FC236}">
                  <a16:creationId xmlns:a16="http://schemas.microsoft.com/office/drawing/2014/main" id="{2E691BCD-7982-4A9C-89BC-37F89B115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09151" y="1698626"/>
              <a:ext cx="80963" cy="619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4" name="Line 163">
              <a:extLst>
                <a:ext uri="{FF2B5EF4-FFF2-40B4-BE49-F238E27FC236}">
                  <a16:creationId xmlns:a16="http://schemas.microsoft.com/office/drawing/2014/main" id="{4A3C2522-DDF0-4299-AAB1-AB5A71B5A5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50413" y="1546226"/>
              <a:ext cx="69850" cy="1079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5" name="Line 164">
              <a:extLst>
                <a:ext uri="{FF2B5EF4-FFF2-40B4-BE49-F238E27FC236}">
                  <a16:creationId xmlns:a16="http://schemas.microsoft.com/office/drawing/2014/main" id="{28CE6B20-B858-4A83-AE6E-8A38F0D5CF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82151" y="1358901"/>
              <a:ext cx="3175" cy="1682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6" name="Line 165">
              <a:extLst>
                <a:ext uri="{FF2B5EF4-FFF2-40B4-BE49-F238E27FC236}">
                  <a16:creationId xmlns:a16="http://schemas.microsoft.com/office/drawing/2014/main" id="{AD5B606B-0B61-4712-A7D6-B2F097297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83726" y="1577976"/>
              <a:ext cx="66675" cy="1031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7" name="Line 166">
              <a:extLst>
                <a:ext uri="{FF2B5EF4-FFF2-40B4-BE49-F238E27FC236}">
                  <a16:creationId xmlns:a16="http://schemas.microsoft.com/office/drawing/2014/main" id="{C79E3201-FA05-4B1F-81D1-657289F2C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1026" y="1779588"/>
              <a:ext cx="76200" cy="635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8" name="Line 167">
              <a:extLst>
                <a:ext uri="{FF2B5EF4-FFF2-40B4-BE49-F238E27FC236}">
                  <a16:creationId xmlns:a16="http://schemas.microsoft.com/office/drawing/2014/main" id="{6E76FF4A-5339-4819-9FB9-633EEE032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53563" y="1878013"/>
              <a:ext cx="112713" cy="1174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9" name="Line 168">
              <a:extLst>
                <a:ext uri="{FF2B5EF4-FFF2-40B4-BE49-F238E27FC236}">
                  <a16:creationId xmlns:a16="http://schemas.microsoft.com/office/drawing/2014/main" id="{5EEF3ABB-CF3A-4280-8365-9A26478744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99588" y="1990726"/>
              <a:ext cx="136525" cy="1444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0" name="Line 169">
              <a:extLst>
                <a:ext uri="{FF2B5EF4-FFF2-40B4-BE49-F238E27FC236}">
                  <a16:creationId xmlns:a16="http://schemas.microsoft.com/office/drawing/2014/main" id="{01810F40-7E22-4746-AAD4-2C3CAD08DB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5763" y="2081213"/>
              <a:ext cx="111125" cy="1031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1" name="Line 170">
              <a:extLst>
                <a:ext uri="{FF2B5EF4-FFF2-40B4-BE49-F238E27FC236}">
                  <a16:creationId xmlns:a16="http://schemas.microsoft.com/office/drawing/2014/main" id="{81D5C25E-9E45-4186-B2AA-93C657CC1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15426" y="2128838"/>
              <a:ext cx="133350" cy="809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2" name="Line 171">
              <a:extLst>
                <a:ext uri="{FF2B5EF4-FFF2-40B4-BE49-F238E27FC236}">
                  <a16:creationId xmlns:a16="http://schemas.microsoft.com/office/drawing/2014/main" id="{C29F4C6A-CE0B-4F2C-B676-90FF3702D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9851" y="2228851"/>
              <a:ext cx="217488" cy="333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3" name="Line 172">
              <a:extLst>
                <a:ext uri="{FF2B5EF4-FFF2-40B4-BE49-F238E27FC236}">
                  <a16:creationId xmlns:a16="http://schemas.microsoft.com/office/drawing/2014/main" id="{A3063ABB-BA5D-4DE8-8AC8-4FEB6A43C5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39251" y="2330451"/>
              <a:ext cx="114300" cy="460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4" name="Line 173">
              <a:extLst>
                <a:ext uri="{FF2B5EF4-FFF2-40B4-BE49-F238E27FC236}">
                  <a16:creationId xmlns:a16="http://schemas.microsoft.com/office/drawing/2014/main" id="{E063AD93-55CF-4648-A45F-03FBF168A2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13876" y="2365376"/>
              <a:ext cx="117475" cy="762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5" name="Line 174">
              <a:extLst>
                <a:ext uri="{FF2B5EF4-FFF2-40B4-BE49-F238E27FC236}">
                  <a16:creationId xmlns:a16="http://schemas.microsoft.com/office/drawing/2014/main" id="{F335A73E-8A66-4B17-BA1D-285FC07E04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02776" y="2490788"/>
              <a:ext cx="123825" cy="269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6" name="Line 175">
              <a:extLst>
                <a:ext uri="{FF2B5EF4-FFF2-40B4-BE49-F238E27FC236}">
                  <a16:creationId xmlns:a16="http://schemas.microsoft.com/office/drawing/2014/main" id="{D20681FE-DACC-40E5-A69C-E2437198FD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55163" y="2667001"/>
              <a:ext cx="114300" cy="15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7" name="Line 176">
              <a:extLst>
                <a:ext uri="{FF2B5EF4-FFF2-40B4-BE49-F238E27FC236}">
                  <a16:creationId xmlns:a16="http://schemas.microsoft.com/office/drawing/2014/main" id="{A49DAF0A-7027-484A-970B-7E741E7084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56751" y="2779713"/>
              <a:ext cx="88900" cy="174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8" name="Line 177">
              <a:extLst>
                <a:ext uri="{FF2B5EF4-FFF2-40B4-BE49-F238E27FC236}">
                  <a16:creationId xmlns:a16="http://schemas.microsoft.com/office/drawing/2014/main" id="{C08A68D6-FE8E-4080-998C-C3FC3FB6B0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36113" y="2924176"/>
              <a:ext cx="88900" cy="158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9" name="Line 178">
              <a:extLst>
                <a:ext uri="{FF2B5EF4-FFF2-40B4-BE49-F238E27FC236}">
                  <a16:creationId xmlns:a16="http://schemas.microsoft.com/office/drawing/2014/main" id="{27E8F473-654B-49BE-B2A0-94E90DFEF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0238" y="3055938"/>
              <a:ext cx="90488" cy="127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0" name="Line 179">
              <a:extLst>
                <a:ext uri="{FF2B5EF4-FFF2-40B4-BE49-F238E27FC236}">
                  <a16:creationId xmlns:a16="http://schemas.microsoft.com/office/drawing/2014/main" id="{DE1A96F1-4310-4182-8ABF-77F89F642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3413" y="3197226"/>
              <a:ext cx="77788" cy="317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1" name="Line 180">
              <a:extLst>
                <a:ext uri="{FF2B5EF4-FFF2-40B4-BE49-F238E27FC236}">
                  <a16:creationId xmlns:a16="http://schemas.microsoft.com/office/drawing/2014/main" id="{3293E209-7FDE-4AC6-8552-81BB56C146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98013" y="3354388"/>
              <a:ext cx="53975" cy="190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2" name="Line 181">
              <a:extLst>
                <a:ext uri="{FF2B5EF4-FFF2-40B4-BE49-F238E27FC236}">
                  <a16:creationId xmlns:a16="http://schemas.microsoft.com/office/drawing/2014/main" id="{1FF9B9B5-965E-4F4F-B7CB-923419E69B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44038" y="3457576"/>
              <a:ext cx="52388" cy="254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3" name="Line 182">
              <a:extLst>
                <a:ext uri="{FF2B5EF4-FFF2-40B4-BE49-F238E27FC236}">
                  <a16:creationId xmlns:a16="http://schemas.microsoft.com/office/drawing/2014/main" id="{B22F2168-C2BC-4C2D-8B95-9094CC2FE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7363" y="3557588"/>
              <a:ext cx="49213" cy="492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4" name="Line 183">
              <a:extLst>
                <a:ext uri="{FF2B5EF4-FFF2-40B4-BE49-F238E27FC236}">
                  <a16:creationId xmlns:a16="http://schemas.microsoft.com/office/drawing/2014/main" id="{6F599C7E-80A5-4711-AA1A-2BF6BF910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4013" y="3611563"/>
              <a:ext cx="100013" cy="841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5" name="Line 184">
              <a:extLst>
                <a:ext uri="{FF2B5EF4-FFF2-40B4-BE49-F238E27FC236}">
                  <a16:creationId xmlns:a16="http://schemas.microsoft.com/office/drawing/2014/main" id="{9472EA7C-76D4-4D5A-A698-F070B0CD5C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2413" y="3721101"/>
              <a:ext cx="101600" cy="777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6" name="Line 185">
              <a:extLst>
                <a:ext uri="{FF2B5EF4-FFF2-40B4-BE49-F238E27FC236}">
                  <a16:creationId xmlns:a16="http://schemas.microsoft.com/office/drawing/2014/main" id="{63DBC951-F540-4AC6-B226-77DB8737CF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2726" y="3898901"/>
              <a:ext cx="96838" cy="428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7" name="Line 186">
              <a:extLst>
                <a:ext uri="{FF2B5EF4-FFF2-40B4-BE49-F238E27FC236}">
                  <a16:creationId xmlns:a16="http://schemas.microsoft.com/office/drawing/2014/main" id="{D7A9685C-7EE6-4D0A-9389-A5800A28A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72563" y="4014788"/>
              <a:ext cx="87313" cy="762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8" name="Line 187">
              <a:extLst>
                <a:ext uri="{FF2B5EF4-FFF2-40B4-BE49-F238E27FC236}">
                  <a16:creationId xmlns:a16="http://schemas.microsoft.com/office/drawing/2014/main" id="{352DA700-5997-4D21-AF27-C72472449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18588" y="4154488"/>
              <a:ext cx="66675" cy="793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9" name="Line 188">
              <a:extLst>
                <a:ext uri="{FF2B5EF4-FFF2-40B4-BE49-F238E27FC236}">
                  <a16:creationId xmlns:a16="http://schemas.microsoft.com/office/drawing/2014/main" id="{F984AE99-A7BE-4EC1-B0B9-80BA536EA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3501" y="4292601"/>
              <a:ext cx="49213" cy="492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0" name="Line 189">
              <a:extLst>
                <a:ext uri="{FF2B5EF4-FFF2-40B4-BE49-F238E27FC236}">
                  <a16:creationId xmlns:a16="http://schemas.microsoft.com/office/drawing/2014/main" id="{2E97B47B-B8FC-404F-98F9-99D25B463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83651" y="4381501"/>
              <a:ext cx="44450" cy="603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1" name="Line 190">
              <a:extLst>
                <a:ext uri="{FF2B5EF4-FFF2-40B4-BE49-F238E27FC236}">
                  <a16:creationId xmlns:a16="http://schemas.microsoft.com/office/drawing/2014/main" id="{939E16FC-9F7B-46E7-BF8B-76C2B87451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0463" y="4484688"/>
              <a:ext cx="63500" cy="650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2" name="Line 191">
              <a:extLst>
                <a:ext uri="{FF2B5EF4-FFF2-40B4-BE49-F238E27FC236}">
                  <a16:creationId xmlns:a16="http://schemas.microsoft.com/office/drawing/2014/main" id="{D4C28C23-D831-468C-BADA-CB4866CCC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91563" y="4568826"/>
              <a:ext cx="68263" cy="1000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3" name="Line 192">
              <a:extLst>
                <a:ext uri="{FF2B5EF4-FFF2-40B4-BE49-F238E27FC236}">
                  <a16:creationId xmlns:a16="http://schemas.microsoft.com/office/drawing/2014/main" id="{A39A9304-7055-4C85-90D5-6E26C5D28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9488" y="4702176"/>
              <a:ext cx="92075" cy="1127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4" name="Line 193">
              <a:extLst>
                <a:ext uri="{FF2B5EF4-FFF2-40B4-BE49-F238E27FC236}">
                  <a16:creationId xmlns:a16="http://schemas.microsoft.com/office/drawing/2014/main" id="{FF5CF5D4-D5F0-4459-834A-54193BF60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3926" y="4826001"/>
              <a:ext cx="87313" cy="1238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5" name="Line 194">
              <a:extLst>
                <a:ext uri="{FF2B5EF4-FFF2-40B4-BE49-F238E27FC236}">
                  <a16:creationId xmlns:a16="http://schemas.microsoft.com/office/drawing/2014/main" id="{B94BEDBA-70BC-46C4-AC6B-F5CD17921F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8838" y="4927601"/>
              <a:ext cx="71438" cy="1206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6" name="Line 195">
              <a:extLst>
                <a:ext uri="{FF2B5EF4-FFF2-40B4-BE49-F238E27FC236}">
                  <a16:creationId xmlns:a16="http://schemas.microsoft.com/office/drawing/2014/main" id="{9B46998A-94E8-4770-986B-72F292E75D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66126" y="4989513"/>
              <a:ext cx="4763" cy="841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7" name="Line 196">
              <a:extLst>
                <a:ext uri="{FF2B5EF4-FFF2-40B4-BE49-F238E27FC236}">
                  <a16:creationId xmlns:a16="http://schemas.microsoft.com/office/drawing/2014/main" id="{DAE8C4F5-2EB6-435B-92A3-E95057BDB0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16901" y="4954588"/>
              <a:ext cx="25400" cy="841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8" name="Line 197">
              <a:extLst>
                <a:ext uri="{FF2B5EF4-FFF2-40B4-BE49-F238E27FC236}">
                  <a16:creationId xmlns:a16="http://schemas.microsoft.com/office/drawing/2014/main" id="{5D73204E-EA48-4499-94CB-660305D3BE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59738" y="4865688"/>
              <a:ext cx="39688" cy="1047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9" name="Line 198">
              <a:extLst>
                <a:ext uri="{FF2B5EF4-FFF2-40B4-BE49-F238E27FC236}">
                  <a16:creationId xmlns:a16="http://schemas.microsoft.com/office/drawing/2014/main" id="{686B517D-86F5-4779-9629-3F1992235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37501" y="4745038"/>
              <a:ext cx="31750" cy="904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0" name="Line 199">
              <a:extLst>
                <a:ext uri="{FF2B5EF4-FFF2-40B4-BE49-F238E27FC236}">
                  <a16:creationId xmlns:a16="http://schemas.microsoft.com/office/drawing/2014/main" id="{3A77EF45-28C1-4AD0-8DDC-81EC015CD4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93038" y="4559301"/>
              <a:ext cx="25400" cy="1190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1" name="Line 200">
              <a:extLst>
                <a:ext uri="{FF2B5EF4-FFF2-40B4-BE49-F238E27FC236}">
                  <a16:creationId xmlns:a16="http://schemas.microsoft.com/office/drawing/2014/main" id="{851C684A-ACA2-43E2-8CE1-4B10098E5B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12076" y="4411663"/>
              <a:ext cx="15875" cy="936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2" name="Line 201">
              <a:extLst>
                <a:ext uri="{FF2B5EF4-FFF2-40B4-BE49-F238E27FC236}">
                  <a16:creationId xmlns:a16="http://schemas.microsoft.com/office/drawing/2014/main" id="{E95D369B-354B-4DC7-A046-6A5306C118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91426" y="4159251"/>
              <a:ext cx="58738" cy="1365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3" name="Line 202">
              <a:extLst>
                <a:ext uri="{FF2B5EF4-FFF2-40B4-BE49-F238E27FC236}">
                  <a16:creationId xmlns:a16="http://schemas.microsoft.com/office/drawing/2014/main" id="{FB767213-5656-4D91-AACD-7B6AA777D5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50151" y="3981451"/>
              <a:ext cx="53975" cy="1365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4" name="Line 203">
              <a:extLst>
                <a:ext uri="{FF2B5EF4-FFF2-40B4-BE49-F238E27FC236}">
                  <a16:creationId xmlns:a16="http://schemas.microsoft.com/office/drawing/2014/main" id="{5271A318-DF30-436F-8711-48E75D086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05701" y="3775076"/>
              <a:ext cx="31750" cy="1714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5" name="Line 204">
              <a:extLst>
                <a:ext uri="{FF2B5EF4-FFF2-40B4-BE49-F238E27FC236}">
                  <a16:creationId xmlns:a16="http://schemas.microsoft.com/office/drawing/2014/main" id="{85506C4E-8ECA-4341-A455-64C2B5337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8388" y="3956051"/>
              <a:ext cx="26988" cy="1270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6" name="Line 206">
              <a:extLst>
                <a:ext uri="{FF2B5EF4-FFF2-40B4-BE49-F238E27FC236}">
                  <a16:creationId xmlns:a16="http://schemas.microsoft.com/office/drawing/2014/main" id="{A24BCFCC-67F8-4547-9082-3827632D2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7900" y="4100513"/>
              <a:ext cx="107950" cy="1222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7" name="Line 207">
              <a:extLst>
                <a:ext uri="{FF2B5EF4-FFF2-40B4-BE49-F238E27FC236}">
                  <a16:creationId xmlns:a16="http://schemas.microsoft.com/office/drawing/2014/main" id="{F84EE417-D87F-4696-81E1-993D99AF1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3125" y="4138613"/>
              <a:ext cx="57150" cy="714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8" name="Line 208">
              <a:extLst>
                <a:ext uri="{FF2B5EF4-FFF2-40B4-BE49-F238E27FC236}">
                  <a16:creationId xmlns:a16="http://schemas.microsoft.com/office/drawing/2014/main" id="{D6488F2A-3B8A-42FA-A76C-8C97618FA3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7225" y="4203700"/>
              <a:ext cx="107950" cy="1905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9" name="Line 209">
              <a:extLst>
                <a:ext uri="{FF2B5EF4-FFF2-40B4-BE49-F238E27FC236}">
                  <a16:creationId xmlns:a16="http://schemas.microsoft.com/office/drawing/2014/main" id="{F3FB09C8-09D9-493E-B01F-A367B77758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5975" y="4316413"/>
              <a:ext cx="158750" cy="254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0" name="Line 210">
              <a:extLst>
                <a:ext uri="{FF2B5EF4-FFF2-40B4-BE49-F238E27FC236}">
                  <a16:creationId xmlns:a16="http://schemas.microsoft.com/office/drawing/2014/main" id="{985F816C-C1A0-4F77-9C5D-229D2F0355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37425" y="4406900"/>
              <a:ext cx="142875" cy="285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1" name="Line 211">
              <a:extLst>
                <a:ext uri="{FF2B5EF4-FFF2-40B4-BE49-F238E27FC236}">
                  <a16:creationId xmlns:a16="http://schemas.microsoft.com/office/drawing/2014/main" id="{CB4FE248-A413-4185-888C-6B2A0159F0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77125" y="4578350"/>
              <a:ext cx="168275" cy="95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2" name="Line 212">
              <a:extLst>
                <a:ext uri="{FF2B5EF4-FFF2-40B4-BE49-F238E27FC236}">
                  <a16:creationId xmlns:a16="http://schemas.microsoft.com/office/drawing/2014/main" id="{E5E3C64E-08B4-4758-8F71-3BC48E925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5713" y="4746625"/>
              <a:ext cx="117475" cy="15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3" name="Line 213">
              <a:extLst>
                <a:ext uri="{FF2B5EF4-FFF2-40B4-BE49-F238E27FC236}">
                  <a16:creationId xmlns:a16="http://schemas.microsoft.com/office/drawing/2014/main" id="{62201072-41C2-4842-BE46-E91F5830EF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100" y="4891088"/>
              <a:ext cx="114300" cy="412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4" name="Line 214">
              <a:extLst>
                <a:ext uri="{FF2B5EF4-FFF2-40B4-BE49-F238E27FC236}">
                  <a16:creationId xmlns:a16="http://schemas.microsoft.com/office/drawing/2014/main" id="{327E1368-7FBB-4292-A945-9080A08A92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6838" y="5053013"/>
              <a:ext cx="111125" cy="142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5" name="Line 215">
              <a:extLst>
                <a:ext uri="{FF2B5EF4-FFF2-40B4-BE49-F238E27FC236}">
                  <a16:creationId xmlns:a16="http://schemas.microsoft.com/office/drawing/2014/main" id="{D73846BB-E164-462B-99B1-4EBC30A7A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9063" y="5181600"/>
              <a:ext cx="107950" cy="174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6" name="Line 216">
              <a:extLst>
                <a:ext uri="{FF2B5EF4-FFF2-40B4-BE49-F238E27FC236}">
                  <a16:creationId xmlns:a16="http://schemas.microsoft.com/office/drawing/2014/main" id="{126F1C1A-81F5-48F4-A834-E1E486C7FB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6525" y="5310188"/>
              <a:ext cx="115888" cy="79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7" name="Line 217">
              <a:extLst>
                <a:ext uri="{FF2B5EF4-FFF2-40B4-BE49-F238E27FC236}">
                  <a16:creationId xmlns:a16="http://schemas.microsoft.com/office/drawing/2014/main" id="{890043BA-C94A-4027-B92C-17F1307114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1288" y="5411788"/>
              <a:ext cx="119063" cy="206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8" name="Line 218">
              <a:extLst>
                <a:ext uri="{FF2B5EF4-FFF2-40B4-BE49-F238E27FC236}">
                  <a16:creationId xmlns:a16="http://schemas.microsoft.com/office/drawing/2014/main" id="{0BA6C809-ACBA-4C2F-A0B7-FCAF1107B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2875" y="5556250"/>
              <a:ext cx="139700" cy="396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9" name="Line 219">
              <a:extLst>
                <a:ext uri="{FF2B5EF4-FFF2-40B4-BE49-F238E27FC236}">
                  <a16:creationId xmlns:a16="http://schemas.microsoft.com/office/drawing/2014/main" id="{06F514B7-62F1-4FB4-A93B-82065CCB99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7950" y="5688013"/>
              <a:ext cx="119063" cy="650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0" name="Line 220">
              <a:extLst>
                <a:ext uri="{FF2B5EF4-FFF2-40B4-BE49-F238E27FC236}">
                  <a16:creationId xmlns:a16="http://schemas.microsoft.com/office/drawing/2014/main" id="{380C2A25-B3FA-46EE-BD0A-3C138049B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4925" y="5837238"/>
              <a:ext cx="58738" cy="730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1" name="Line 221">
              <a:extLst>
                <a:ext uri="{FF2B5EF4-FFF2-40B4-BE49-F238E27FC236}">
                  <a16:creationId xmlns:a16="http://schemas.microsoft.com/office/drawing/2014/main" id="{51E8D638-7E53-4E9B-B8B7-F77DEC278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3963" y="5888038"/>
              <a:ext cx="34925" cy="666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2" name="Line 222">
              <a:extLst>
                <a:ext uri="{FF2B5EF4-FFF2-40B4-BE49-F238E27FC236}">
                  <a16:creationId xmlns:a16="http://schemas.microsoft.com/office/drawing/2014/main" id="{C5F9FD44-ECBA-45A2-9EEA-667D67A5FF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58075" y="5937250"/>
              <a:ext cx="31750" cy="666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3" name="Line 223">
              <a:extLst>
                <a:ext uri="{FF2B5EF4-FFF2-40B4-BE49-F238E27FC236}">
                  <a16:creationId xmlns:a16="http://schemas.microsoft.com/office/drawing/2014/main" id="{2DF77FCB-DD91-4CC2-B8A0-C66679CB0E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6475" y="5976938"/>
              <a:ext cx="25400" cy="6826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4" name="Line 224">
              <a:extLst>
                <a:ext uri="{FF2B5EF4-FFF2-40B4-BE49-F238E27FC236}">
                  <a16:creationId xmlns:a16="http://schemas.microsoft.com/office/drawing/2014/main" id="{ADD6CC75-10F6-4E1E-A094-D37DBEC781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3125" y="6026150"/>
              <a:ext cx="31750" cy="730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5" name="Line 225">
              <a:extLst>
                <a:ext uri="{FF2B5EF4-FFF2-40B4-BE49-F238E27FC236}">
                  <a16:creationId xmlns:a16="http://schemas.microsoft.com/office/drawing/2014/main" id="{6DEF2738-EDE6-4D55-873F-D4505A607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7238" y="6064250"/>
              <a:ext cx="23813" cy="857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6" name="Line 226">
              <a:extLst>
                <a:ext uri="{FF2B5EF4-FFF2-40B4-BE49-F238E27FC236}">
                  <a16:creationId xmlns:a16="http://schemas.microsoft.com/office/drawing/2014/main" id="{70A2845A-2ED9-4313-BEDF-3EC8FE56E2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2463" y="6099175"/>
              <a:ext cx="23813" cy="904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7" name="Line 227">
              <a:extLst>
                <a:ext uri="{FF2B5EF4-FFF2-40B4-BE49-F238E27FC236}">
                  <a16:creationId xmlns:a16="http://schemas.microsoft.com/office/drawing/2014/main" id="{E8C6869E-B4DF-4B1B-B5B1-8F26B50C6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7850" y="6124575"/>
              <a:ext cx="15875" cy="10160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8" name="Line 228">
              <a:extLst>
                <a:ext uri="{FF2B5EF4-FFF2-40B4-BE49-F238E27FC236}">
                  <a16:creationId xmlns:a16="http://schemas.microsoft.com/office/drawing/2014/main" id="{D7083DBA-8033-43F1-B264-AD1CA0B59D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32600" y="6140450"/>
              <a:ext cx="11113" cy="1127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609" name="Grup 608">
            <a:extLst>
              <a:ext uri="{FF2B5EF4-FFF2-40B4-BE49-F238E27FC236}">
                <a16:creationId xmlns:a16="http://schemas.microsoft.com/office/drawing/2014/main" id="{4205E747-78CC-4B04-9A17-3DF0ED6370EE}"/>
              </a:ext>
            </a:extLst>
          </p:cNvPr>
          <p:cNvGrpSpPr/>
          <p:nvPr/>
        </p:nvGrpSpPr>
        <p:grpSpPr>
          <a:xfrm>
            <a:off x="7066464" y="4604042"/>
            <a:ext cx="174625" cy="796925"/>
            <a:chOff x="6778625" y="4624388"/>
            <a:chExt cx="174625" cy="796925"/>
          </a:xfrm>
        </p:grpSpPr>
        <p:sp>
          <p:nvSpPr>
            <p:cNvPr id="610" name="Line 229">
              <a:extLst>
                <a:ext uri="{FF2B5EF4-FFF2-40B4-BE49-F238E27FC236}">
                  <a16:creationId xmlns:a16="http://schemas.microsoft.com/office/drawing/2014/main" id="{305BF801-E297-4A11-BB43-BD90AD99D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78625" y="5392738"/>
              <a:ext cx="104775" cy="2857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1" name="Line 230">
              <a:extLst>
                <a:ext uri="{FF2B5EF4-FFF2-40B4-BE49-F238E27FC236}">
                  <a16:creationId xmlns:a16="http://schemas.microsoft.com/office/drawing/2014/main" id="{226F5EC4-9676-4D3B-9275-5BA92153ED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78625" y="5205413"/>
              <a:ext cx="174625" cy="952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2" name="Line 231">
              <a:extLst>
                <a:ext uri="{FF2B5EF4-FFF2-40B4-BE49-F238E27FC236}">
                  <a16:creationId xmlns:a16="http://schemas.microsoft.com/office/drawing/2014/main" id="{92055E7E-5B0F-4C31-8037-981E70DCA0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78625" y="4978400"/>
              <a:ext cx="141288" cy="238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3" name="Line 232">
              <a:extLst>
                <a:ext uri="{FF2B5EF4-FFF2-40B4-BE49-F238E27FC236}">
                  <a16:creationId xmlns:a16="http://schemas.microsoft.com/office/drawing/2014/main" id="{50766CCB-3390-4551-9803-563248F50F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78625" y="4745038"/>
              <a:ext cx="88900" cy="396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4" name="Line 233">
              <a:extLst>
                <a:ext uri="{FF2B5EF4-FFF2-40B4-BE49-F238E27FC236}">
                  <a16:creationId xmlns:a16="http://schemas.microsoft.com/office/drawing/2014/main" id="{9ACBD689-7E4C-4153-823D-9351E623B0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78625" y="4624388"/>
              <a:ext cx="44450" cy="3333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15" name="Rectangle 234">
            <a:extLst>
              <a:ext uri="{FF2B5EF4-FFF2-40B4-BE49-F238E27FC236}">
                <a16:creationId xmlns:a16="http://schemas.microsoft.com/office/drawing/2014/main" id="{BB2D070C-D777-40F0-8EF9-A38E2B059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6464" y="-20346"/>
            <a:ext cx="5481638" cy="7167563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89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636</Words>
  <Application>Microsoft Office PowerPoint</Application>
  <PresentationFormat>Özel</PresentationFormat>
  <Paragraphs>521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Erkan Yılmaz</dc:creator>
  <cp:lastModifiedBy>Erkan Yılmaz</cp:lastModifiedBy>
  <cp:revision>12</cp:revision>
  <dcterms:created xsi:type="dcterms:W3CDTF">2017-11-15T17:51:58Z</dcterms:created>
  <dcterms:modified xsi:type="dcterms:W3CDTF">2019-12-05T06:33:36Z</dcterms:modified>
</cp:coreProperties>
</file>