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81" r:id="rId2"/>
    <p:sldId id="285" r:id="rId3"/>
    <p:sldId id="282" r:id="rId4"/>
    <p:sldId id="286" r:id="rId5"/>
    <p:sldId id="295" r:id="rId6"/>
    <p:sldId id="287" r:id="rId7"/>
    <p:sldId id="288" r:id="rId8"/>
    <p:sldId id="289" r:id="rId9"/>
    <p:sldId id="290" r:id="rId10"/>
    <p:sldId id="291" r:id="rId11"/>
    <p:sldId id="292" r:id="rId12"/>
    <p:sldId id="293" r:id="rId13"/>
    <p:sldId id="294" r:id="rId14"/>
    <p:sldId id="280" r:id="rId15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5" d="100"/>
          <a:sy n="55" d="100"/>
        </p:scale>
        <p:origin x="58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504A856-A8E6-4AC4-9ABB-0AD8A200D392}" type="datetimeFigureOut">
              <a:rPr lang="tr-TR" smtClean="0"/>
              <a:t>2.03.2020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427CEC8-6327-4993-B8B6-861ABDBA315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677660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E1C652-1954-48A7-8B56-0678E13E5404}" type="datetimeFigureOut">
              <a:rPr lang="tr-TR" smtClean="0"/>
              <a:t>2.03.2020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E9C15-2EDE-4CC6-A07A-4051F7DAD78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922721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E1C652-1954-48A7-8B56-0678E13E5404}" type="datetimeFigureOut">
              <a:rPr lang="tr-TR" smtClean="0"/>
              <a:t>2.03.2020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E9C15-2EDE-4CC6-A07A-4051F7DAD78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644142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E1C652-1954-48A7-8B56-0678E13E5404}" type="datetimeFigureOut">
              <a:rPr lang="tr-TR" smtClean="0"/>
              <a:t>2.03.2020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E9C15-2EDE-4CC6-A07A-4051F7DAD78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33867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E1C652-1954-48A7-8B56-0678E13E5404}" type="datetimeFigureOut">
              <a:rPr lang="tr-TR" smtClean="0"/>
              <a:t>2.03.2020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E9C15-2EDE-4CC6-A07A-4051F7DAD78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897998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E1C652-1954-48A7-8B56-0678E13E5404}" type="datetimeFigureOut">
              <a:rPr lang="tr-TR" smtClean="0"/>
              <a:t>2.03.2020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E9C15-2EDE-4CC6-A07A-4051F7DAD78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02659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E1C652-1954-48A7-8B56-0678E13E5404}" type="datetimeFigureOut">
              <a:rPr lang="tr-TR" smtClean="0"/>
              <a:t>2.03.2020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E9C15-2EDE-4CC6-A07A-4051F7DAD78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023451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E1C652-1954-48A7-8B56-0678E13E5404}" type="datetimeFigureOut">
              <a:rPr lang="tr-TR" smtClean="0"/>
              <a:t>2.03.2020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E9C15-2EDE-4CC6-A07A-4051F7DAD78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790906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E1C652-1954-48A7-8B56-0678E13E5404}" type="datetimeFigureOut">
              <a:rPr lang="tr-TR" smtClean="0"/>
              <a:t>2.03.2020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E9C15-2EDE-4CC6-A07A-4051F7DAD78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508082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E1C652-1954-48A7-8B56-0678E13E5404}" type="datetimeFigureOut">
              <a:rPr lang="tr-TR" smtClean="0"/>
              <a:t>2.03.2020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E9C15-2EDE-4CC6-A07A-4051F7DAD78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402610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E1C652-1954-48A7-8B56-0678E13E5404}" type="datetimeFigureOut">
              <a:rPr lang="tr-TR" smtClean="0"/>
              <a:t>2.03.2020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E9C15-2EDE-4CC6-A07A-4051F7DAD78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242022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E1C652-1954-48A7-8B56-0678E13E5404}" type="datetimeFigureOut">
              <a:rPr lang="tr-TR" smtClean="0"/>
              <a:t>2.03.2020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E9C15-2EDE-4CC6-A07A-4051F7DAD78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73217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E1C652-1954-48A7-8B56-0678E13E5404}" type="datetimeFigureOut">
              <a:rPr lang="tr-TR" smtClean="0"/>
              <a:t>2.03.2020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BE9C15-2EDE-4CC6-A07A-4051F7DAD78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199507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1631504" y="1124744"/>
            <a:ext cx="8928992" cy="2952328"/>
          </a:xfrm>
        </p:spPr>
        <p:txBody>
          <a:bodyPr>
            <a:noAutofit/>
          </a:bodyPr>
          <a:lstStyle/>
          <a:p>
            <a:r>
              <a:rPr lang="tr-TR" sz="54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Spor Atlarında </a:t>
            </a:r>
            <a:br>
              <a:rPr lang="tr-TR" sz="54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tr-TR" sz="54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Performans Artırıcı Maddelerin Analizleri ve Önemi</a:t>
            </a: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3295600" y="4437112"/>
            <a:ext cx="6400800" cy="1752600"/>
          </a:xfrm>
        </p:spPr>
        <p:txBody>
          <a:bodyPr/>
          <a:lstStyle/>
          <a:p>
            <a:endParaRPr lang="tr-TR" b="1" dirty="0" smtClean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tr-TR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Araştırma Görevlisi </a:t>
            </a:r>
            <a:r>
              <a:rPr lang="tr-TR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Dr</a:t>
            </a:r>
            <a:r>
              <a:rPr lang="tr-TR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Efe </a:t>
            </a:r>
            <a:r>
              <a:rPr lang="tr-TR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Kurtdede</a:t>
            </a:r>
            <a:endParaRPr lang="tr-TR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4370367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Bu maddelerin dışardan verilmesi </a:t>
            </a:r>
            <a:r>
              <a:rPr lang="tr-TR" dirty="0" err="1" smtClean="0"/>
              <a:t>yaarış</a:t>
            </a:r>
            <a:r>
              <a:rPr lang="tr-TR" dirty="0" smtClean="0"/>
              <a:t> </a:t>
            </a:r>
            <a:r>
              <a:rPr lang="tr-TR" dirty="0" err="1" smtClean="0"/>
              <a:t>performasını</a:t>
            </a:r>
            <a:r>
              <a:rPr lang="tr-TR" dirty="0" smtClean="0"/>
              <a:t> etkiler</a:t>
            </a:r>
          </a:p>
        </p:txBody>
      </p:sp>
    </p:spTree>
    <p:extLst>
      <p:ext uri="{BB962C8B-B14F-4D97-AF65-F5344CB8AC3E}">
        <p14:creationId xmlns:p14="http://schemas.microsoft.com/office/powerpoint/2010/main" val="67555254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/>
              <a:t>Metabolik</a:t>
            </a:r>
            <a:r>
              <a:rPr lang="tr-TR" dirty="0"/>
              <a:t> enerji eksiğini </a:t>
            </a:r>
            <a:r>
              <a:rPr lang="tr-TR" dirty="0" smtClean="0"/>
              <a:t>tamamlar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26581224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/>
              <a:t>Yıkımlanma</a:t>
            </a:r>
            <a:r>
              <a:rPr lang="tr-TR" dirty="0"/>
              <a:t> ürünlerinin vücuttan atılmasını </a:t>
            </a:r>
            <a:r>
              <a:rPr lang="tr-TR" dirty="0" smtClean="0"/>
              <a:t>kolaylaştırır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9711691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Yasaklı maddeler içinde sayılmamış olsalar da doping maddesi olarak nitelendirilebilirler</a:t>
            </a:r>
          </a:p>
          <a:p>
            <a:endParaRPr lang="tr-TR" dirty="0"/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9288516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>
            <a:spLocks noGrp="1" noChangeArrowheads="1"/>
          </p:cNvSpPr>
          <p:nvPr>
            <p:ph type="title"/>
          </p:nvPr>
        </p:nvSpPr>
        <p:spPr>
          <a:xfrm>
            <a:off x="35496" y="4925020"/>
            <a:ext cx="3312368" cy="1384300"/>
          </a:xfrm>
        </p:spPr>
        <p:txBody>
          <a:bodyPr/>
          <a:lstStyle/>
          <a:p>
            <a:pPr algn="ctr" eaLnBrk="1" hangingPunct="1">
              <a:defRPr/>
            </a:pPr>
            <a:r>
              <a:rPr lang="tr-TR" b="1" dirty="0" smtClean="0">
                <a:solidFill>
                  <a:schemeClr val="accent3">
                    <a:lumMod val="50000"/>
                  </a:schemeClr>
                </a:solidFill>
              </a:rPr>
              <a:t>Teşekkürler</a:t>
            </a:r>
          </a:p>
        </p:txBody>
      </p:sp>
    </p:spTree>
    <p:extLst>
      <p:ext uri="{BB962C8B-B14F-4D97-AF65-F5344CB8AC3E}">
        <p14:creationId xmlns:p14="http://schemas.microsoft.com/office/powerpoint/2010/main" val="41365603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22644" y="740229"/>
            <a:ext cx="10956985" cy="5571841"/>
          </a:xfrm>
        </p:spPr>
        <p:txBody>
          <a:bodyPr>
            <a:normAutofit fontScale="700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tr-TR" dirty="0" smtClean="0"/>
              <a:t>Spor </a:t>
            </a:r>
            <a:r>
              <a:rPr lang="tr-TR" dirty="0"/>
              <a:t>Atları, At Yarışları ve Atlarda Yarış Performansını Etkileyen </a:t>
            </a:r>
            <a:r>
              <a:rPr lang="tr-TR" dirty="0" smtClean="0"/>
              <a:t>Faktörler 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/>
              <a:t>Atlarda Egzersiz ile Enerji  Üretimi ve Performans </a:t>
            </a:r>
            <a:r>
              <a:rPr lang="tr-TR" dirty="0" smtClean="0"/>
              <a:t>İlişkisi </a:t>
            </a:r>
            <a:endParaRPr lang="tr-TR" dirty="0"/>
          </a:p>
          <a:p>
            <a:pPr marL="514350" indent="-514350">
              <a:buFont typeface="+mj-lt"/>
              <a:buAutoNum type="arabicPeriod"/>
            </a:pPr>
            <a:r>
              <a:rPr lang="tr-TR" dirty="0" smtClean="0"/>
              <a:t>Doping </a:t>
            </a:r>
            <a:r>
              <a:rPr lang="tr-TR" dirty="0"/>
              <a:t>Amacı ile Kullanılan Maddelerin Sınıflandırılması, Kullanım Amaçları ve Uygulanma </a:t>
            </a:r>
            <a:r>
              <a:rPr lang="tr-TR" dirty="0" smtClean="0"/>
              <a:t>Yolları ve Metabolizması 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smtClean="0"/>
              <a:t>Merkezi </a:t>
            </a:r>
            <a:r>
              <a:rPr lang="tr-TR" dirty="0"/>
              <a:t>Sinir Sistemini Etkileyen </a:t>
            </a:r>
            <a:r>
              <a:rPr lang="tr-TR" dirty="0" smtClean="0"/>
              <a:t>Maddeler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smtClean="0"/>
              <a:t>Otonom </a:t>
            </a:r>
            <a:r>
              <a:rPr lang="tr-TR" dirty="0"/>
              <a:t>Sinir Sistemini Etkileyen </a:t>
            </a:r>
            <a:r>
              <a:rPr lang="tr-TR" dirty="0" smtClean="0"/>
              <a:t>Maddeler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err="1" smtClean="0"/>
              <a:t>Anabolik</a:t>
            </a:r>
            <a:r>
              <a:rPr lang="tr-TR" dirty="0" smtClean="0"/>
              <a:t> </a:t>
            </a:r>
            <a:r>
              <a:rPr lang="tr-TR" dirty="0"/>
              <a:t>Maddeler 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smtClean="0"/>
              <a:t>Hormonlar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smtClean="0"/>
              <a:t>İdrar </a:t>
            </a:r>
            <a:r>
              <a:rPr lang="tr-TR" dirty="0"/>
              <a:t>Söktürücüler 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smtClean="0"/>
              <a:t>Kan </a:t>
            </a:r>
            <a:r>
              <a:rPr lang="tr-TR" dirty="0"/>
              <a:t>ve Kan Yapımını Artıran </a:t>
            </a:r>
            <a:r>
              <a:rPr lang="tr-TR" dirty="0" smtClean="0"/>
              <a:t>Maddeler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smtClean="0"/>
              <a:t>Ara Sınav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smtClean="0"/>
              <a:t>Solunum </a:t>
            </a:r>
            <a:r>
              <a:rPr lang="tr-TR" dirty="0"/>
              <a:t>Yollarını Genişleten Maddeler 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err="1" smtClean="0"/>
              <a:t>Metabolik</a:t>
            </a:r>
            <a:r>
              <a:rPr lang="tr-TR" dirty="0" smtClean="0"/>
              <a:t> </a:t>
            </a:r>
            <a:r>
              <a:rPr lang="tr-TR" dirty="0"/>
              <a:t>Destek </a:t>
            </a:r>
            <a:r>
              <a:rPr lang="tr-TR" dirty="0" smtClean="0"/>
              <a:t>Maddeleri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smtClean="0"/>
              <a:t>Doping </a:t>
            </a:r>
            <a:r>
              <a:rPr lang="tr-TR" dirty="0"/>
              <a:t>Etkili Maddelerin Analiz </a:t>
            </a:r>
            <a:r>
              <a:rPr lang="tr-TR" dirty="0" smtClean="0"/>
              <a:t>Yöntemleri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err="1" smtClean="0"/>
              <a:t>Radioimmunoassay</a:t>
            </a:r>
            <a:r>
              <a:rPr lang="tr-TR" dirty="0" smtClean="0"/>
              <a:t> </a:t>
            </a:r>
            <a:r>
              <a:rPr lang="tr-TR" dirty="0"/>
              <a:t>(RIA), Enzim </a:t>
            </a:r>
            <a:r>
              <a:rPr lang="tr-TR" dirty="0" err="1"/>
              <a:t>Linked</a:t>
            </a:r>
            <a:r>
              <a:rPr lang="tr-TR" dirty="0"/>
              <a:t> </a:t>
            </a:r>
            <a:r>
              <a:rPr lang="tr-TR" dirty="0" err="1"/>
              <a:t>Immunsorbent</a:t>
            </a:r>
            <a:r>
              <a:rPr lang="tr-TR" dirty="0"/>
              <a:t> </a:t>
            </a:r>
            <a:r>
              <a:rPr lang="tr-TR" dirty="0" err="1"/>
              <a:t>Assay</a:t>
            </a:r>
            <a:r>
              <a:rPr lang="tr-TR" dirty="0"/>
              <a:t> (</a:t>
            </a:r>
            <a:r>
              <a:rPr lang="tr-TR" dirty="0" smtClean="0"/>
              <a:t>ELISA), </a:t>
            </a:r>
            <a:r>
              <a:rPr lang="tr-TR" dirty="0"/>
              <a:t>Yüksek Performanslı Sıvı </a:t>
            </a:r>
            <a:r>
              <a:rPr lang="tr-TR" dirty="0" err="1"/>
              <a:t>Kromatografisi</a:t>
            </a:r>
            <a:r>
              <a:rPr lang="tr-TR" dirty="0"/>
              <a:t> (HPLC</a:t>
            </a:r>
            <a:r>
              <a:rPr lang="tr-TR" dirty="0" smtClean="0"/>
              <a:t>), </a:t>
            </a:r>
            <a:r>
              <a:rPr lang="tr-TR" dirty="0"/>
              <a:t>Sıvı </a:t>
            </a:r>
            <a:r>
              <a:rPr lang="tr-TR" dirty="0" err="1"/>
              <a:t>Kromatografi</a:t>
            </a:r>
            <a:r>
              <a:rPr lang="tr-TR" dirty="0"/>
              <a:t>-Kütle Spektrometresi (LC-MS/MS), Gaz </a:t>
            </a:r>
            <a:r>
              <a:rPr lang="tr-TR" dirty="0" err="1"/>
              <a:t>Kromatografi</a:t>
            </a:r>
            <a:r>
              <a:rPr lang="tr-TR" dirty="0"/>
              <a:t>-Kütle Spektrometresi</a:t>
            </a:r>
          </a:p>
          <a:p>
            <a:pPr marL="514350" indent="-514350">
              <a:buFont typeface="+mj-lt"/>
              <a:buAutoNum type="arabicPeriod"/>
            </a:pPr>
            <a:endParaRPr lang="tr-TR" dirty="0"/>
          </a:p>
          <a:p>
            <a:pPr marL="514350" indent="-514350">
              <a:buFont typeface="+mj-lt"/>
              <a:buAutoNum type="arabicPeriod"/>
            </a:pPr>
            <a:endParaRPr lang="tr-TR" dirty="0" smtClean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1176249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/>
          <p:cNvSpPr>
            <a:spLocks noGrp="1"/>
          </p:cNvSpPr>
          <p:nvPr>
            <p:ph idx="1"/>
          </p:nvPr>
        </p:nvSpPr>
        <p:spPr>
          <a:xfrm>
            <a:off x="1807029" y="2198915"/>
            <a:ext cx="8645310" cy="224245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tr-TR" sz="6000" dirty="0" err="1">
                <a:solidFill>
                  <a:srgbClr val="FF0000"/>
                </a:solidFill>
              </a:rPr>
              <a:t>Metabolik</a:t>
            </a:r>
            <a:r>
              <a:rPr lang="tr-TR" sz="6000" dirty="0">
                <a:solidFill>
                  <a:srgbClr val="FF0000"/>
                </a:solidFill>
              </a:rPr>
              <a:t> Destek Maddeleri</a:t>
            </a:r>
          </a:p>
        </p:txBody>
      </p:sp>
    </p:spTree>
    <p:extLst>
      <p:ext uri="{BB962C8B-B14F-4D97-AF65-F5344CB8AC3E}">
        <p14:creationId xmlns:p14="http://schemas.microsoft.com/office/powerpoint/2010/main" val="27331416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Doğal olarak vücutta bulunan veya </a:t>
            </a:r>
            <a:r>
              <a:rPr lang="tr-TR" dirty="0" err="1" smtClean="0"/>
              <a:t>metabolik</a:t>
            </a:r>
            <a:r>
              <a:rPr lang="tr-TR" dirty="0" smtClean="0"/>
              <a:t> olaylar sırasında ortaya çıkan maddelerden bazıları da doping için kullanılabilir. </a:t>
            </a:r>
          </a:p>
          <a:p>
            <a:pPr lvl="1"/>
            <a:r>
              <a:rPr lang="tr-TR" dirty="0" smtClean="0"/>
              <a:t>Fruktoz-1,6-difosfat</a:t>
            </a:r>
          </a:p>
          <a:p>
            <a:pPr lvl="1"/>
            <a:r>
              <a:rPr lang="tr-TR" dirty="0" err="1" smtClean="0"/>
              <a:t>Kreatin</a:t>
            </a:r>
            <a:r>
              <a:rPr lang="tr-TR" dirty="0" smtClean="0"/>
              <a:t> fosfat</a:t>
            </a:r>
          </a:p>
          <a:p>
            <a:pPr lvl="1"/>
            <a:r>
              <a:rPr lang="tr-TR" dirty="0" smtClean="0"/>
              <a:t>L-</a:t>
            </a:r>
            <a:r>
              <a:rPr lang="tr-TR" dirty="0" err="1" smtClean="0"/>
              <a:t>karnitin</a:t>
            </a:r>
            <a:endParaRPr lang="tr-TR" dirty="0" smtClean="0"/>
          </a:p>
          <a:p>
            <a:pPr lvl="1"/>
            <a:r>
              <a:rPr lang="tr-TR" dirty="0" err="1" smtClean="0"/>
              <a:t>Taurin</a:t>
            </a:r>
            <a:endParaRPr lang="tr-TR" dirty="0" smtClean="0"/>
          </a:p>
          <a:p>
            <a:r>
              <a:rPr lang="tr-TR" dirty="0" smtClean="0"/>
              <a:t>Vitamin A, Vitamin E, Vitamin C, Vitamin D, Vitamin B12, arsenik, fosfor, krom </a:t>
            </a:r>
            <a:r>
              <a:rPr lang="tr-TR" dirty="0" err="1" smtClean="0"/>
              <a:t>pikolinat</a:t>
            </a:r>
            <a:r>
              <a:rPr lang="tr-TR" dirty="0" smtClean="0"/>
              <a:t>, selenyum, iyot, demir</a:t>
            </a:r>
          </a:p>
          <a:p>
            <a:pPr lvl="1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197126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Vitamin ve mineraller vücutta normal görevlerin sürdürülmesinde önemlidir. </a:t>
            </a:r>
          </a:p>
          <a:p>
            <a:r>
              <a:rPr lang="tr-TR" smtClean="0"/>
              <a:t>Yarış performansını değiştirir</a:t>
            </a: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37228127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solidFill>
                  <a:srgbClr val="FF0000"/>
                </a:solidFill>
              </a:rPr>
              <a:t>Fruktoz-1,6-difosfat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Glikozun </a:t>
            </a:r>
            <a:r>
              <a:rPr lang="tr-TR" dirty="0"/>
              <a:t>kullanımını artırır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155806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err="1">
                <a:solidFill>
                  <a:srgbClr val="FF0000"/>
                </a:solidFill>
              </a:rPr>
              <a:t>Kreatin</a:t>
            </a:r>
            <a:r>
              <a:rPr lang="tr-TR" dirty="0">
                <a:solidFill>
                  <a:srgbClr val="FF0000"/>
                </a:solidFill>
              </a:rPr>
              <a:t> fosfat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Şekerin </a:t>
            </a:r>
            <a:r>
              <a:rPr lang="tr-TR" dirty="0"/>
              <a:t>yükseltgenmesi de dahil </a:t>
            </a:r>
            <a:r>
              <a:rPr lang="tr-TR" dirty="0" err="1"/>
              <a:t>metabolik</a:t>
            </a:r>
            <a:r>
              <a:rPr lang="tr-TR" dirty="0"/>
              <a:t> enerji elde edilmesi süreçlerinde ortaya çıkan kimyasal enerjinin biyolojik yönde biriktiricisi olarak görev alır.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2769111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solidFill>
                  <a:srgbClr val="FF0000"/>
                </a:solidFill>
              </a:rPr>
              <a:t>L-</a:t>
            </a:r>
            <a:r>
              <a:rPr lang="tr-TR" dirty="0" err="1">
                <a:solidFill>
                  <a:srgbClr val="FF0000"/>
                </a:solidFill>
              </a:rPr>
              <a:t>karnitin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Serbest </a:t>
            </a:r>
            <a:r>
              <a:rPr lang="tr-TR" dirty="0"/>
              <a:t>yağ asitlerinin sitoplazmadan mitokondriye taşınmasında görev alır. Yağların beta </a:t>
            </a:r>
            <a:r>
              <a:rPr lang="tr-TR" dirty="0" err="1"/>
              <a:t>oksidasyon</a:t>
            </a:r>
            <a:r>
              <a:rPr lang="tr-TR" dirty="0"/>
              <a:t> </a:t>
            </a:r>
            <a:r>
              <a:rPr lang="tr-TR" dirty="0" err="1"/>
              <a:t>ilel</a:t>
            </a:r>
            <a:r>
              <a:rPr lang="tr-TR" dirty="0"/>
              <a:t> </a:t>
            </a:r>
            <a:r>
              <a:rPr lang="tr-TR" dirty="0" err="1"/>
              <a:t>yıkımlanmasını</a:t>
            </a:r>
            <a:r>
              <a:rPr lang="tr-TR" dirty="0"/>
              <a:t> artırır. Yağ asitlerinin vücutta zararlı olabilecek ölçüde birikmesini engeller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35064116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err="1" smtClean="0">
                <a:solidFill>
                  <a:srgbClr val="FF0000"/>
                </a:solidFill>
              </a:rPr>
              <a:t>Taurin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Kalp kası hücrelerinde oksijen eksikliği esnasında metabolizmayı düzenler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570905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576</TotalTime>
  <Words>260</Words>
  <Application>Microsoft Office PowerPoint</Application>
  <PresentationFormat>Geniş ekran</PresentationFormat>
  <Paragraphs>41</Paragraphs>
  <Slides>14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14</vt:i4>
      </vt:variant>
    </vt:vector>
  </HeadingPairs>
  <TitlesOfParts>
    <vt:vector size="18" baseType="lpstr">
      <vt:lpstr>Arial</vt:lpstr>
      <vt:lpstr>Calibri</vt:lpstr>
      <vt:lpstr>Calibri Light</vt:lpstr>
      <vt:lpstr>Office Teması</vt:lpstr>
      <vt:lpstr>Spor Atlarında  Performans Artırıcı Maddelerin Analizleri ve Önemi</vt:lpstr>
      <vt:lpstr>PowerPoint Sunusu</vt:lpstr>
      <vt:lpstr>PowerPoint Sunusu</vt:lpstr>
      <vt:lpstr>PowerPoint Sunusu</vt:lpstr>
      <vt:lpstr>PowerPoint Sunusu</vt:lpstr>
      <vt:lpstr>Fruktoz-1,6-difosfat</vt:lpstr>
      <vt:lpstr>Kreatin fosfat</vt:lpstr>
      <vt:lpstr>L-karnitin</vt:lpstr>
      <vt:lpstr>Taurin</vt:lpstr>
      <vt:lpstr>PowerPoint Sunusu</vt:lpstr>
      <vt:lpstr>PowerPoint Sunusu</vt:lpstr>
      <vt:lpstr>PowerPoint Sunusu</vt:lpstr>
      <vt:lpstr>PowerPoint Sunusu</vt:lpstr>
      <vt:lpstr>Teşekkürler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efe</dc:creator>
  <cp:lastModifiedBy>user</cp:lastModifiedBy>
  <cp:revision>44</cp:revision>
  <dcterms:created xsi:type="dcterms:W3CDTF">2020-02-09T04:22:59Z</dcterms:created>
  <dcterms:modified xsi:type="dcterms:W3CDTF">2020-03-02T08:03:45Z</dcterms:modified>
</cp:coreProperties>
</file>