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ru-RU" dirty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Центр - интенсивное повышение тона, ровный высокий тон.</a:t>
            </a:r>
          </a:p>
          <a:p>
            <a:r>
              <a:rPr lang="ru-RU" dirty="0"/>
              <a:t> </a:t>
            </a:r>
            <a:r>
              <a:rPr lang="ru-RU" dirty="0" err="1"/>
              <a:t>Постцентровая</a:t>
            </a:r>
            <a:r>
              <a:rPr lang="ru-RU" dirty="0"/>
              <a:t> часть ― ровный высокий тон</a:t>
            </a:r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2773017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>
            <a:cxnSpLocks/>
          </p:cNvCxnSpPr>
          <p:nvPr/>
        </p:nvCxnSpPr>
        <p:spPr>
          <a:xfrm flipH="1">
            <a:off x="4373218" y="1697933"/>
            <a:ext cx="596348" cy="10750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5327374" y="1530626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05381-F849-44E4-8509-F4E5D6AC6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r>
              <a:rPr lang="ru-RU" dirty="0"/>
              <a:t>ИК-6 употребляется в оценочных предложениях с положительной оценкой. Центр ИК-6 находится не на местоименном слове, в отличие от ИК-5. </a:t>
            </a:r>
          </a:p>
          <a:p>
            <a:pPr marL="0" indent="0">
              <a:buNone/>
            </a:pPr>
            <a:r>
              <a:rPr lang="ru-RU" dirty="0"/>
              <a:t>Пример: Какой д</a:t>
            </a:r>
            <a:r>
              <a:rPr lang="ru-RU" b="1" dirty="0"/>
              <a:t>о</a:t>
            </a:r>
            <a:r>
              <a:rPr lang="ru-RU" dirty="0"/>
              <a:t>м! (ИК 6)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о</a:t>
            </a:r>
            <a:r>
              <a:rPr lang="ru-RU" dirty="0"/>
              <a:t>й д</a:t>
            </a:r>
            <a:r>
              <a:rPr lang="ru-RU" b="1" dirty="0"/>
              <a:t>о</a:t>
            </a:r>
            <a:r>
              <a:rPr lang="ru-RU" dirty="0"/>
              <a:t>м! (ИК 5)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Сколько здесь цвет</a:t>
            </a:r>
            <a:r>
              <a:rPr lang="ru-RU" b="1" dirty="0"/>
              <a:t>о</a:t>
            </a:r>
            <a:r>
              <a:rPr lang="ru-RU" dirty="0"/>
              <a:t>в! (ИК 6)</a:t>
            </a:r>
          </a:p>
          <a:p>
            <a:pPr marL="0" indent="0">
              <a:buNone/>
            </a:pPr>
            <a:r>
              <a:rPr lang="ru-RU" dirty="0"/>
              <a:t>	Ск</a:t>
            </a:r>
            <a:r>
              <a:rPr lang="ru-RU" b="1" dirty="0"/>
              <a:t>о</a:t>
            </a:r>
            <a:r>
              <a:rPr lang="ru-RU" dirty="0"/>
              <a:t>лько здесь цвет</a:t>
            </a:r>
            <a:r>
              <a:rPr lang="ru-RU" b="1" dirty="0"/>
              <a:t>о</a:t>
            </a:r>
            <a:r>
              <a:rPr lang="ru-RU" dirty="0"/>
              <a:t>в! (ИК 5)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Какая пог</a:t>
            </a:r>
            <a:r>
              <a:rPr lang="ru-RU" b="1" dirty="0"/>
              <a:t>о</a:t>
            </a:r>
            <a:r>
              <a:rPr lang="ru-RU" dirty="0"/>
              <a:t>да! (ИК 6)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а</a:t>
            </a:r>
            <a:r>
              <a:rPr lang="ru-RU" dirty="0"/>
              <a:t>я пог</a:t>
            </a:r>
            <a:r>
              <a:rPr lang="ru-RU" b="1" dirty="0"/>
              <a:t>о</a:t>
            </a:r>
            <a:r>
              <a:rPr lang="ru-RU" dirty="0"/>
              <a:t>да! (ИК 5)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4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05381-F849-44E4-8509-F4E5D6AC6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8139"/>
            <a:ext cx="9601200" cy="5019261"/>
          </a:xfrm>
        </p:spPr>
        <p:txBody>
          <a:bodyPr/>
          <a:lstStyle/>
          <a:p>
            <a:r>
              <a:rPr lang="ru-RU" dirty="0"/>
              <a:t>ИК-6 употребляется и в оценочных предложениях без местоименных слов, выражающих качество, количество, состояние.</a:t>
            </a:r>
          </a:p>
          <a:p>
            <a:pPr marL="0" indent="0">
              <a:buNone/>
            </a:pPr>
            <a:r>
              <a:rPr lang="ru-RU" dirty="0"/>
              <a:t>Пример: Мор</a:t>
            </a:r>
            <a:r>
              <a:rPr lang="ru-RU" b="1" dirty="0"/>
              <a:t>о</a:t>
            </a:r>
            <a:r>
              <a:rPr lang="ru-RU" dirty="0"/>
              <a:t>з!</a:t>
            </a:r>
          </a:p>
          <a:p>
            <a:pPr marL="0" indent="0">
              <a:buNone/>
            </a:pPr>
            <a:r>
              <a:rPr lang="ru-RU" dirty="0"/>
              <a:t>	Сп</a:t>
            </a:r>
            <a:r>
              <a:rPr lang="ru-RU" b="1" dirty="0"/>
              <a:t>а</a:t>
            </a:r>
            <a:r>
              <a:rPr lang="ru-RU" dirty="0"/>
              <a:t>ть хочется!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Е</a:t>
            </a:r>
            <a:r>
              <a:rPr lang="ru-RU" dirty="0"/>
              <a:t>сть хочется!</a:t>
            </a:r>
          </a:p>
          <a:p>
            <a:pPr marL="0" indent="0">
              <a:buNone/>
            </a:pPr>
            <a:r>
              <a:rPr lang="ru-RU" dirty="0"/>
              <a:t>	Пл</a:t>
            </a:r>
            <a:r>
              <a:rPr lang="ru-RU" b="1" dirty="0"/>
              <a:t>а</a:t>
            </a:r>
            <a:r>
              <a:rPr lang="ru-RU" dirty="0"/>
              <a:t>кать хочется!</a:t>
            </a:r>
          </a:p>
          <a:p>
            <a:pPr marL="0" indent="0">
              <a:buNone/>
            </a:pPr>
            <a:r>
              <a:rPr lang="ru-RU" dirty="0"/>
              <a:t>	Д</a:t>
            </a:r>
            <a:r>
              <a:rPr lang="ru-RU" b="1" dirty="0"/>
              <a:t>е</a:t>
            </a:r>
            <a:r>
              <a:rPr lang="ru-RU" dirty="0"/>
              <a:t>нег!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1" dirty="0"/>
              <a:t>Я</a:t>
            </a:r>
            <a:r>
              <a:rPr lang="ru-RU" dirty="0"/>
              <a:t>блок!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570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98620-DA1B-47D2-B37B-31CEB9119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62609"/>
            <a:ext cx="9601200" cy="5204791"/>
          </a:xfrm>
        </p:spPr>
        <p:txBody>
          <a:bodyPr/>
          <a:lstStyle/>
          <a:p>
            <a:r>
              <a:rPr lang="ru-RU" dirty="0"/>
              <a:t>ИК-6 употребляется при выражении удивления, недоумённого вопроса или вопроса-размышления.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Зач</a:t>
            </a:r>
            <a:r>
              <a:rPr lang="en-US" i="1" dirty="0"/>
              <a:t>é</a:t>
            </a:r>
            <a:r>
              <a:rPr lang="ru-RU" i="1" dirty="0"/>
              <a:t>м ты приш</a:t>
            </a:r>
            <a:r>
              <a:rPr lang="ru-RU" b="1" i="1" dirty="0"/>
              <a:t>ё</a:t>
            </a:r>
            <a:r>
              <a:rPr lang="ru-RU" i="1" dirty="0"/>
              <a:t>л?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К</a:t>
            </a:r>
            <a:r>
              <a:rPr lang="en-US" i="1" dirty="0"/>
              <a:t>ý</a:t>
            </a:r>
            <a:r>
              <a:rPr lang="ru-RU" i="1" dirty="0"/>
              <a:t>да я </a:t>
            </a:r>
            <a:r>
              <a:rPr lang="ru-RU" i="1" dirty="0" err="1"/>
              <a:t>полож</a:t>
            </a:r>
            <a:r>
              <a:rPr lang="en-US" i="1" dirty="0"/>
              <a:t>ú</a:t>
            </a:r>
            <a:r>
              <a:rPr lang="ru-RU" i="1" dirty="0"/>
              <a:t>ла ключ</a:t>
            </a:r>
            <a:r>
              <a:rPr lang="ru-RU" b="1" i="1" dirty="0"/>
              <a:t>и</a:t>
            </a:r>
            <a:r>
              <a:rPr lang="en-US" i="1" dirty="0"/>
              <a:t>? </a:t>
            </a:r>
            <a:endParaRPr lang="en-US" dirty="0"/>
          </a:p>
          <a:p>
            <a:pPr marL="0" indent="0">
              <a:buNone/>
            </a:pPr>
            <a:r>
              <a:rPr lang="ru-RU" i="1" dirty="0"/>
              <a:t>	Где я ее</a:t>
            </a:r>
            <a:r>
              <a:rPr lang="en-US" i="1" dirty="0"/>
              <a:t> </a:t>
            </a:r>
            <a:r>
              <a:rPr lang="ru-RU" i="1" dirty="0"/>
              <a:t>в</a:t>
            </a:r>
            <a:r>
              <a:rPr lang="en-US" b="1" i="1" dirty="0"/>
              <a:t>ú</a:t>
            </a:r>
            <a:r>
              <a:rPr lang="ru-RU" i="1" dirty="0"/>
              <a:t>дел? </a:t>
            </a:r>
          </a:p>
          <a:p>
            <a:r>
              <a:rPr lang="ru-RU" dirty="0"/>
              <a:t>ИК-6 употребляется и для привлечения внимания.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i="1" dirty="0"/>
              <a:t>	Кого я в</a:t>
            </a:r>
            <a:r>
              <a:rPr lang="ru-RU" b="1" i="1" dirty="0"/>
              <a:t>и</a:t>
            </a:r>
            <a:r>
              <a:rPr lang="ru-RU" i="1" dirty="0"/>
              <a:t>дела!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Я что я узн</a:t>
            </a:r>
            <a:r>
              <a:rPr lang="ru-RU" b="1" i="1" dirty="0"/>
              <a:t>а</a:t>
            </a:r>
            <a:r>
              <a:rPr lang="ru-RU" i="1" dirty="0"/>
              <a:t>ла!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А кто к нам </a:t>
            </a:r>
            <a:r>
              <a:rPr lang="ru-RU" i="1" dirty="0" err="1"/>
              <a:t>приезж</a:t>
            </a:r>
            <a:r>
              <a:rPr lang="en-US" b="1" i="1" dirty="0"/>
              <a:t>á</a:t>
            </a:r>
            <a:r>
              <a:rPr lang="ru-RU" i="1" dirty="0" err="1"/>
              <a:t>ет</a:t>
            </a:r>
            <a:r>
              <a:rPr lang="ru-RU" i="1" dirty="0"/>
              <a:t>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90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4B254-4515-45C7-99D5-E1A3C392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Сравните употребление разных интонаций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70464-86A7-4A1E-9206-9BCAF65EA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026"/>
            <a:ext cx="9601200" cy="4184374"/>
          </a:xfrm>
        </p:spPr>
        <p:txBody>
          <a:bodyPr/>
          <a:lstStyle/>
          <a:p>
            <a:r>
              <a:rPr lang="ru-RU" i="1" dirty="0"/>
              <a:t>- Тепл</a:t>
            </a:r>
            <a:r>
              <a:rPr lang="ru-RU" b="1" i="1" dirty="0"/>
              <a:t>о </a:t>
            </a:r>
            <a:r>
              <a:rPr lang="ru-RU" i="1" dirty="0"/>
              <a:t>сегодня! </a:t>
            </a:r>
            <a:r>
              <a:rPr lang="ru-RU" dirty="0"/>
              <a:t>(утверждение с подчёркиванием) (ИК 2)</a:t>
            </a:r>
          </a:p>
          <a:p>
            <a:r>
              <a:rPr lang="ru-RU" i="1" dirty="0"/>
              <a:t>- Тепл</a:t>
            </a:r>
            <a:r>
              <a:rPr lang="ru-RU" b="1" i="1" dirty="0"/>
              <a:t>о </a:t>
            </a:r>
            <a:r>
              <a:rPr lang="ru-RU" i="1" dirty="0"/>
              <a:t>сегодня? </a:t>
            </a:r>
            <a:r>
              <a:rPr lang="ru-RU" dirty="0"/>
              <a:t>(вопрос) (ИК 3)</a:t>
            </a:r>
          </a:p>
          <a:p>
            <a:r>
              <a:rPr lang="ru-RU" i="1" dirty="0"/>
              <a:t>- Тепл</a:t>
            </a:r>
            <a:r>
              <a:rPr lang="ru-RU" b="1" i="1" dirty="0"/>
              <a:t>о </a:t>
            </a:r>
            <a:r>
              <a:rPr lang="ru-RU" i="1" dirty="0"/>
              <a:t>сегодня! </a:t>
            </a:r>
            <a:r>
              <a:rPr lang="ru-RU" dirty="0"/>
              <a:t>(оценка: очень тепло) (ИК 6) </a:t>
            </a:r>
          </a:p>
          <a:p>
            <a:r>
              <a:rPr lang="ru-RU" dirty="0"/>
              <a:t>- </a:t>
            </a:r>
            <a:r>
              <a:rPr lang="ru-RU" i="1" dirty="0"/>
              <a:t>Вод</a:t>
            </a:r>
            <a:r>
              <a:rPr lang="ru-RU" b="1" i="1" dirty="0"/>
              <a:t>ы</a:t>
            </a:r>
            <a:r>
              <a:rPr lang="ru-RU" i="1" dirty="0"/>
              <a:t>! </a:t>
            </a:r>
            <a:r>
              <a:rPr lang="ru-RU" dirty="0"/>
              <a:t>(требование: дайте воды!) (ИК 5) </a:t>
            </a:r>
          </a:p>
          <a:p>
            <a:r>
              <a:rPr lang="ru-RU" dirty="0"/>
              <a:t>- </a:t>
            </a:r>
            <a:r>
              <a:rPr lang="ru-RU" i="1" dirty="0"/>
              <a:t>Вод</a:t>
            </a:r>
            <a:r>
              <a:rPr lang="ru-RU" b="1" i="1" dirty="0"/>
              <a:t>ы</a:t>
            </a:r>
            <a:r>
              <a:rPr lang="ru-RU" i="1" dirty="0"/>
              <a:t>? </a:t>
            </a:r>
            <a:r>
              <a:rPr lang="ru-RU" dirty="0"/>
              <a:t>(вопрос) (ИК 3)</a:t>
            </a:r>
          </a:p>
          <a:p>
            <a:r>
              <a:rPr lang="ru-RU" dirty="0"/>
              <a:t>- </a:t>
            </a:r>
            <a:r>
              <a:rPr lang="ru-RU" i="1" dirty="0"/>
              <a:t>Вод</a:t>
            </a:r>
            <a:r>
              <a:rPr lang="ru-RU" b="1" i="1" dirty="0"/>
              <a:t>ы</a:t>
            </a:r>
            <a:r>
              <a:rPr lang="ru-RU" i="1" dirty="0"/>
              <a:t>! </a:t>
            </a:r>
            <a:r>
              <a:rPr lang="ru-RU" dirty="0"/>
              <a:t>(оценка количества воды) (ИК 6)</a:t>
            </a:r>
          </a:p>
        </p:txBody>
      </p:sp>
    </p:spTree>
    <p:extLst>
      <p:ext uri="{BB962C8B-B14F-4D97-AF65-F5344CB8AC3E}">
        <p14:creationId xmlns:p14="http://schemas.microsoft.com/office/powerpoint/2010/main" val="1589893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8A619-375B-4E00-90BF-090897104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15617"/>
            <a:ext cx="9601200" cy="51517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Плутóвка</a:t>
            </a:r>
            <a:r>
              <a:rPr lang="ru-RU" i="1" dirty="0"/>
              <a:t> к </a:t>
            </a:r>
            <a:r>
              <a:rPr lang="ru-RU" i="1" dirty="0" err="1"/>
              <a:t>дéреву</a:t>
            </a:r>
            <a:r>
              <a:rPr lang="ru-RU" i="1" dirty="0"/>
              <a:t> на цыпочках </a:t>
            </a:r>
            <a:r>
              <a:rPr lang="ru-RU" i="1" dirty="0" err="1"/>
              <a:t>подхóдит</a:t>
            </a:r>
            <a:r>
              <a:rPr lang="ru-RU" i="1" dirty="0"/>
              <a:t>;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Вертúт</a:t>
            </a:r>
            <a:r>
              <a:rPr lang="ru-RU" i="1" dirty="0"/>
              <a:t> </a:t>
            </a:r>
            <a:r>
              <a:rPr lang="ru-RU" i="1" dirty="0" err="1"/>
              <a:t>хвостóм</a:t>
            </a:r>
            <a:r>
              <a:rPr lang="ru-RU" i="1" dirty="0"/>
              <a:t>, с </a:t>
            </a:r>
            <a:r>
              <a:rPr lang="ru-RU" i="1" dirty="0" err="1"/>
              <a:t>Ворóны</a:t>
            </a:r>
            <a:r>
              <a:rPr lang="ru-RU" i="1" dirty="0"/>
              <a:t> глаз не </a:t>
            </a:r>
            <a:r>
              <a:rPr lang="ru-RU" i="1" dirty="0" err="1"/>
              <a:t>свóдит</a:t>
            </a:r>
            <a:r>
              <a:rPr lang="ru-RU" i="1" dirty="0"/>
              <a:t>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И </a:t>
            </a:r>
            <a:r>
              <a:rPr lang="ru-RU" i="1" dirty="0" err="1"/>
              <a:t>говорúт</a:t>
            </a:r>
            <a:r>
              <a:rPr lang="ru-RU" i="1" dirty="0"/>
              <a:t> так </a:t>
            </a:r>
            <a:r>
              <a:rPr lang="ru-RU" i="1" dirty="0" err="1"/>
              <a:t>слáдко</a:t>
            </a:r>
            <a:r>
              <a:rPr lang="ru-RU" i="1" dirty="0"/>
              <a:t>, чуть </a:t>
            </a:r>
            <a:r>
              <a:rPr lang="ru-RU" i="1" dirty="0" err="1"/>
              <a:t>дышá</a:t>
            </a:r>
            <a:r>
              <a:rPr lang="ru-RU" i="1" dirty="0"/>
              <a:t>: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«Гол</a:t>
            </a:r>
            <a:r>
              <a:rPr lang="en-US" b="1" i="1" dirty="0"/>
              <a:t>ý</a:t>
            </a:r>
            <a:r>
              <a:rPr lang="ru-RU" i="1" dirty="0"/>
              <a:t>(ИК-6)</a:t>
            </a:r>
            <a:r>
              <a:rPr lang="ru-RU" i="1" dirty="0" err="1"/>
              <a:t>бушка</a:t>
            </a:r>
            <a:r>
              <a:rPr lang="ru-RU" i="1" dirty="0"/>
              <a:t>, как хорош</a:t>
            </a:r>
            <a:r>
              <a:rPr lang="en-US" b="1" i="1" dirty="0"/>
              <a:t>á</a:t>
            </a:r>
            <a:r>
              <a:rPr lang="ru-RU" i="1" dirty="0"/>
              <a:t>(ИК-6)</a:t>
            </a:r>
            <a:r>
              <a:rPr lang="en-US" i="1" dirty="0"/>
              <a:t>! </a:t>
            </a:r>
            <a:endParaRPr lang="en-US" dirty="0"/>
          </a:p>
          <a:p>
            <a:pPr marL="0" indent="0">
              <a:buNone/>
            </a:pPr>
            <a:r>
              <a:rPr lang="ru-RU" i="1" dirty="0"/>
              <a:t>	Ну что за </a:t>
            </a:r>
            <a:r>
              <a:rPr lang="ru-RU" i="1" dirty="0" err="1"/>
              <a:t>ш</a:t>
            </a:r>
            <a:r>
              <a:rPr lang="ru-RU" b="1" i="1" dirty="0" err="1"/>
              <a:t>é</a:t>
            </a:r>
            <a:r>
              <a:rPr lang="ru-RU" i="1" dirty="0"/>
              <a:t>(ИК-6)</a:t>
            </a:r>
            <a:r>
              <a:rPr lang="ru-RU" i="1" dirty="0" err="1"/>
              <a:t>йка</a:t>
            </a:r>
            <a:r>
              <a:rPr lang="ru-RU" i="1" dirty="0"/>
              <a:t>, что за </a:t>
            </a:r>
            <a:r>
              <a:rPr lang="ru-RU" i="1" dirty="0" err="1"/>
              <a:t>гл</a:t>
            </a:r>
            <a:r>
              <a:rPr lang="ru-RU" b="1" i="1" dirty="0" err="1"/>
              <a:t>á</a:t>
            </a:r>
            <a:r>
              <a:rPr lang="ru-RU" i="1" dirty="0"/>
              <a:t>(ИК-6)</a:t>
            </a:r>
            <a:r>
              <a:rPr lang="ru-RU" i="1" dirty="0" err="1"/>
              <a:t>зки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Расск</a:t>
            </a:r>
            <a:r>
              <a:rPr lang="en-US" i="1" dirty="0"/>
              <a:t>á</a:t>
            </a:r>
            <a:r>
              <a:rPr lang="ru-RU" i="1" dirty="0" err="1"/>
              <a:t>зывать</a:t>
            </a:r>
            <a:r>
              <a:rPr lang="ru-RU" i="1" dirty="0"/>
              <a:t>, так, </a:t>
            </a:r>
            <a:r>
              <a:rPr lang="ru-RU" i="1" dirty="0" err="1"/>
              <a:t>пр</a:t>
            </a:r>
            <a:r>
              <a:rPr lang="en-US" i="1" dirty="0"/>
              <a:t>á</a:t>
            </a:r>
            <a:r>
              <a:rPr lang="ru-RU" i="1" dirty="0"/>
              <a:t>во, </a:t>
            </a:r>
            <a:r>
              <a:rPr lang="ru-RU" i="1" dirty="0" err="1"/>
              <a:t>ск</a:t>
            </a:r>
            <a:r>
              <a:rPr lang="en-US" b="1" i="1" dirty="0"/>
              <a:t>á</a:t>
            </a:r>
            <a:r>
              <a:rPr lang="ru-RU" i="1" dirty="0"/>
              <a:t>(ИК-6)</a:t>
            </a:r>
            <a:r>
              <a:rPr lang="ru-RU" i="1" dirty="0" err="1"/>
              <a:t>зки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Как</a:t>
            </a:r>
            <a:r>
              <a:rPr lang="en-US" i="1" dirty="0"/>
              <a:t>ú</a:t>
            </a:r>
            <a:r>
              <a:rPr lang="ru-RU" i="1" dirty="0"/>
              <a:t>е </a:t>
            </a:r>
            <a:r>
              <a:rPr lang="ru-RU" i="1" dirty="0" err="1"/>
              <a:t>п</a:t>
            </a:r>
            <a:r>
              <a:rPr lang="ru-RU" b="1" i="1" dirty="0" err="1"/>
              <a:t>ё</a:t>
            </a:r>
            <a:r>
              <a:rPr lang="ru-RU" i="1" dirty="0"/>
              <a:t>(ИК-6)</a:t>
            </a:r>
            <a:r>
              <a:rPr lang="ru-RU" i="1" dirty="0" err="1"/>
              <a:t>рышки</a:t>
            </a:r>
            <a:r>
              <a:rPr lang="ru-RU" i="1" dirty="0"/>
              <a:t>! как</a:t>
            </a:r>
            <a:r>
              <a:rPr lang="en-US" i="1" dirty="0"/>
              <a:t>ó</a:t>
            </a:r>
            <a:r>
              <a:rPr lang="ru-RU" i="1" dirty="0"/>
              <a:t>й нос</a:t>
            </a:r>
            <a:r>
              <a:rPr lang="en-US" b="1" i="1" dirty="0"/>
              <a:t>ó</a:t>
            </a:r>
            <a:r>
              <a:rPr lang="ru-RU" i="1" dirty="0"/>
              <a:t>(ИК-6)к!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И, </a:t>
            </a:r>
            <a:r>
              <a:rPr lang="ru-RU" i="1" dirty="0" err="1"/>
              <a:t>вéрно</a:t>
            </a:r>
            <a:r>
              <a:rPr lang="ru-RU" i="1" dirty="0"/>
              <a:t>, </a:t>
            </a:r>
            <a:r>
              <a:rPr lang="ru-RU" b="1" i="1" dirty="0"/>
              <a:t>á</a:t>
            </a:r>
            <a:r>
              <a:rPr lang="ru-RU" i="1" dirty="0"/>
              <a:t>(ИК-6)</a:t>
            </a:r>
            <a:r>
              <a:rPr lang="ru-RU" i="1" dirty="0" err="1"/>
              <a:t>нгельский</a:t>
            </a:r>
            <a:r>
              <a:rPr lang="ru-RU" i="1" dirty="0"/>
              <a:t> быть </a:t>
            </a:r>
            <a:r>
              <a:rPr lang="ru-RU" i="1" dirty="0" err="1"/>
              <a:t>дóлжен</a:t>
            </a:r>
            <a:r>
              <a:rPr lang="ru-RU" i="1" dirty="0"/>
              <a:t> </a:t>
            </a:r>
            <a:r>
              <a:rPr lang="ru-RU" i="1" dirty="0" err="1"/>
              <a:t>голос</a:t>
            </a:r>
            <a:r>
              <a:rPr lang="ru-RU" b="1" i="1" dirty="0" err="1"/>
              <a:t>ó</a:t>
            </a:r>
            <a:r>
              <a:rPr lang="ru-RU" i="1" dirty="0"/>
              <a:t>(ИК-6)к!...»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(И. Крылов, «Ворона и лисица»)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34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896</TotalTime>
  <Words>584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Фонетика II</vt:lpstr>
      <vt:lpstr>ИК 6</vt:lpstr>
      <vt:lpstr>PowerPoint Presentation</vt:lpstr>
      <vt:lpstr>PowerPoint Presentation</vt:lpstr>
      <vt:lpstr>PowerPoint Presentation</vt:lpstr>
      <vt:lpstr>Сравните употребление разных интонаций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181</cp:revision>
  <dcterms:created xsi:type="dcterms:W3CDTF">2020-03-24T12:01:02Z</dcterms:created>
  <dcterms:modified xsi:type="dcterms:W3CDTF">2020-05-04T16:43:26Z</dcterms:modified>
</cp:coreProperties>
</file>