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70" r:id="rId4"/>
    <p:sldId id="258" r:id="rId5"/>
    <p:sldId id="266" r:id="rId6"/>
    <p:sldId id="267" r:id="rId7"/>
    <p:sldId id="268" r:id="rId8"/>
    <p:sldId id="287" r:id="rId9"/>
    <p:sldId id="271" r:id="rId10"/>
    <p:sldId id="280" r:id="rId11"/>
    <p:sldId id="288"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65" autoAdjust="0"/>
    <p:restoredTop sz="94660"/>
  </p:normalViewPr>
  <p:slideViewPr>
    <p:cSldViewPr>
      <p:cViewPr varScale="1">
        <p:scale>
          <a:sx n="80" d="100"/>
          <a:sy n="80" d="100"/>
        </p:scale>
        <p:origin x="1013" y="5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4">
  <dgm:title val=""/>
  <dgm:desc val=""/>
  <dgm:catLst>
    <dgm:cat type="accent4" pri="11400"/>
  </dgm:catLst>
  <dgm:styleLbl name="node0">
    <dgm:fillClrLst meth="cycle">
      <a:schemeClr val="accent4">
        <a:shade val="60000"/>
      </a:schemeClr>
    </dgm:fillClrLst>
    <dgm:linClrLst meth="repeat">
      <a:schemeClr val="lt1"/>
    </dgm:linClrLst>
    <dgm:effectClrLst/>
    <dgm:txLinClrLst/>
    <dgm:txFillClrLst/>
    <dgm:txEffectClrLst/>
  </dgm:styleLbl>
  <dgm:styleLbl name="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alignNode1">
    <dgm:fillClrLst meth="cycle">
      <a:schemeClr val="accent4">
        <a:shade val="50000"/>
      </a:schemeClr>
      <a:schemeClr val="accent4">
        <a:tint val="55000"/>
      </a:schemeClr>
    </dgm:fillClrLst>
    <dgm:linClrLst meth="cycle">
      <a:schemeClr val="accent4">
        <a:shade val="50000"/>
      </a:schemeClr>
      <a:schemeClr val="accent4">
        <a:tint val="55000"/>
      </a:schemeClr>
    </dgm:linClrLst>
    <dgm:effectClrLst/>
    <dgm:txLinClrLst/>
    <dgm:txFillClrLst/>
    <dgm:txEffectClrLst/>
  </dgm:styleLbl>
  <dgm:styleLbl name="ln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vennNode1">
    <dgm:fillClrLst meth="cycle">
      <a:schemeClr val="accent4">
        <a:shade val="80000"/>
        <a:alpha val="50000"/>
      </a:schemeClr>
      <a:schemeClr val="accent4">
        <a:tint val="50000"/>
        <a:alpha val="50000"/>
      </a:schemeClr>
    </dgm:fillClrLst>
    <dgm:linClrLst meth="repeat">
      <a:schemeClr val="lt1"/>
    </dgm:linClrLst>
    <dgm:effectClrLst/>
    <dgm:txLinClrLst/>
    <dgm:txFillClrLst/>
    <dgm:txEffectClrLst/>
  </dgm:styleLbl>
  <dgm:styleLbl name="node2">
    <dgm:fillClrLst>
      <a:schemeClr val="accent4">
        <a:shade val="80000"/>
      </a:schemeClr>
    </dgm:fillClrLst>
    <dgm:linClrLst meth="repeat">
      <a:schemeClr val="lt1"/>
    </dgm:linClrLst>
    <dgm:effectClrLst/>
    <dgm:txLinClrLst/>
    <dgm:txFillClrLst/>
    <dgm:txEffectClrLst/>
  </dgm:styleLbl>
  <dgm:styleLbl name="node3">
    <dgm:fillClrLst>
      <a:schemeClr val="accent4">
        <a:tint val="99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f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b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sibTrans1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0000"/>
      </a:schemeClr>
    </dgm:fillClrLst>
    <dgm:linClrLst meth="repeat">
      <a:schemeClr val="lt1"/>
    </dgm:linClrLst>
    <dgm:effectClrLst/>
    <dgm:txLinClrLst/>
    <dgm:txFillClrLst/>
    <dgm:txEffectClrLst/>
  </dgm:styleLbl>
  <dgm:styleLbl name="asst3">
    <dgm:fillClrLst>
      <a:schemeClr val="accent4">
        <a:tint val="70000"/>
      </a:schemeClr>
    </dgm:fillClrLst>
    <dgm:linClrLst meth="repeat">
      <a:schemeClr val="lt1"/>
    </dgm:linClrLst>
    <dgm:effectClrLst/>
    <dgm:txLinClrLst/>
    <dgm:txFillClrLst/>
    <dgm:txEffectClrLst/>
  </dgm:styleLbl>
  <dgm:styleLbl name="asst4">
    <dgm:fillClrLst>
      <a:schemeClr val="accent4">
        <a:tint val="5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align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bgAccFollowNode1">
    <dgm:fillClrLst meth="repeat">
      <a:schemeClr val="accent4">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55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D8D59F8-6C7E-4C1B-A701-66CBD39A943A}" type="doc">
      <dgm:prSet loTypeId="urn:microsoft.com/office/officeart/2005/8/layout/orgChart1" loCatId="hierarchy" qsTypeId="urn:microsoft.com/office/officeart/2005/8/quickstyle/simple3" qsCatId="simple" csTypeId="urn:microsoft.com/office/officeart/2005/8/colors/accent5_3" csCatId="accent5" phldr="1"/>
      <dgm:spPr/>
      <dgm:t>
        <a:bodyPr/>
        <a:lstStyle/>
        <a:p>
          <a:endParaRPr lang="tr-TR"/>
        </a:p>
      </dgm:t>
    </dgm:pt>
    <dgm:pt modelId="{D56474DC-92ED-495C-AEBB-1328599772D6}">
      <dgm:prSet/>
      <dgm:spPr>
        <a:solidFill>
          <a:schemeClr val="accent1">
            <a:lumMod val="20000"/>
            <a:lumOff val="80000"/>
          </a:schemeClr>
        </a:solidFill>
      </dgm:spPr>
      <dgm:t>
        <a:bodyPr/>
        <a:lstStyle/>
        <a:p>
          <a:pPr rtl="0"/>
          <a:r>
            <a:rPr lang="tr-TR" dirty="0">
              <a:latin typeface="Comic Sans MS" panose="030F0702030302020204" pitchFamily="66" charset="0"/>
            </a:rPr>
            <a:t>Din Hizmetleri Genel Müdürlüğü</a:t>
          </a:r>
        </a:p>
      </dgm:t>
    </dgm:pt>
    <dgm:pt modelId="{DAFF4DCA-DFC8-49A3-A8A4-31B3D0BA83BF}" type="parTrans" cxnId="{11ED5C5F-9233-40A1-9A38-88AF755B3C97}">
      <dgm:prSet/>
      <dgm:spPr/>
      <dgm:t>
        <a:bodyPr/>
        <a:lstStyle/>
        <a:p>
          <a:endParaRPr lang="tr-TR"/>
        </a:p>
      </dgm:t>
    </dgm:pt>
    <dgm:pt modelId="{22CDEF44-2DF4-4121-A7F0-C37CA5EB0E8D}" type="sibTrans" cxnId="{11ED5C5F-9233-40A1-9A38-88AF755B3C97}">
      <dgm:prSet/>
      <dgm:spPr/>
      <dgm:t>
        <a:bodyPr/>
        <a:lstStyle/>
        <a:p>
          <a:endParaRPr lang="tr-TR"/>
        </a:p>
      </dgm:t>
    </dgm:pt>
    <dgm:pt modelId="{0E880EB2-B018-41B2-8953-829FE77C539F}">
      <dgm:prSet/>
      <dgm:spPr>
        <a:solidFill>
          <a:schemeClr val="accent1">
            <a:lumMod val="20000"/>
            <a:lumOff val="80000"/>
          </a:schemeClr>
        </a:solidFill>
      </dgm:spPr>
      <dgm:t>
        <a:bodyPr/>
        <a:lstStyle/>
        <a:p>
          <a:pPr rtl="0"/>
          <a:r>
            <a:rPr lang="tr-TR" dirty="0">
              <a:latin typeface="Comic Sans MS" panose="030F0702030302020204" pitchFamily="66" charset="0"/>
            </a:rPr>
            <a:t>İrşat Hizmetleri Daire Başkanlığı</a:t>
          </a:r>
        </a:p>
      </dgm:t>
    </dgm:pt>
    <dgm:pt modelId="{36E99A47-7FE5-4894-830B-AB5DB44D6543}" type="parTrans" cxnId="{D5ADB4E1-F3C5-4D4F-AB9B-4E617CF05543}">
      <dgm:prSet/>
      <dgm:spPr/>
      <dgm:t>
        <a:bodyPr/>
        <a:lstStyle/>
        <a:p>
          <a:endParaRPr lang="tr-TR"/>
        </a:p>
      </dgm:t>
    </dgm:pt>
    <dgm:pt modelId="{0986D0FC-B3FF-4DC9-9218-A98F741EE835}" type="sibTrans" cxnId="{D5ADB4E1-F3C5-4D4F-AB9B-4E617CF05543}">
      <dgm:prSet/>
      <dgm:spPr/>
      <dgm:t>
        <a:bodyPr/>
        <a:lstStyle/>
        <a:p>
          <a:endParaRPr lang="tr-TR"/>
        </a:p>
      </dgm:t>
    </dgm:pt>
    <dgm:pt modelId="{21AFB2B5-EB11-4069-BFF1-E38F43AFD5D6}">
      <dgm:prSet/>
      <dgm:spPr>
        <a:solidFill>
          <a:schemeClr val="accent1">
            <a:lumMod val="20000"/>
            <a:lumOff val="80000"/>
          </a:schemeClr>
        </a:solidFill>
      </dgm:spPr>
      <dgm:t>
        <a:bodyPr/>
        <a:lstStyle/>
        <a:p>
          <a:pPr rtl="0"/>
          <a:r>
            <a:rPr lang="tr-TR" dirty="0">
              <a:latin typeface="Comic Sans MS" panose="030F0702030302020204" pitchFamily="66" charset="0"/>
            </a:rPr>
            <a:t>Cami Hizmetleri Daire Başkanlığı</a:t>
          </a:r>
        </a:p>
      </dgm:t>
    </dgm:pt>
    <dgm:pt modelId="{5252FFAE-46DF-4BF1-B5E9-3C6991D5B962}" type="parTrans" cxnId="{0BA34BAA-366E-4E8E-8C25-EFAF0EACB619}">
      <dgm:prSet/>
      <dgm:spPr/>
      <dgm:t>
        <a:bodyPr/>
        <a:lstStyle/>
        <a:p>
          <a:endParaRPr lang="tr-TR"/>
        </a:p>
      </dgm:t>
    </dgm:pt>
    <dgm:pt modelId="{7D5EB446-6DDE-45FA-BEF8-0E5C1D70D51C}" type="sibTrans" cxnId="{0BA34BAA-366E-4E8E-8C25-EFAF0EACB619}">
      <dgm:prSet/>
      <dgm:spPr/>
      <dgm:t>
        <a:bodyPr/>
        <a:lstStyle/>
        <a:p>
          <a:endParaRPr lang="tr-TR"/>
        </a:p>
      </dgm:t>
    </dgm:pt>
    <dgm:pt modelId="{586BAD10-D9B8-41CE-BBF6-3124022973C3}">
      <dgm:prSet/>
      <dgm:spPr>
        <a:solidFill>
          <a:schemeClr val="accent1">
            <a:lumMod val="20000"/>
            <a:lumOff val="80000"/>
          </a:schemeClr>
        </a:solidFill>
      </dgm:spPr>
      <dgm:t>
        <a:bodyPr/>
        <a:lstStyle/>
        <a:p>
          <a:pPr rtl="0"/>
          <a:r>
            <a:rPr lang="tr-TR" dirty="0">
              <a:latin typeface="Comic Sans MS" panose="030F0702030302020204" pitchFamily="66" charset="0"/>
            </a:rPr>
            <a:t>Aile ve Dini Rehberlik Daire Başkanlığı</a:t>
          </a:r>
        </a:p>
      </dgm:t>
    </dgm:pt>
    <dgm:pt modelId="{FF3A2E6B-11D1-4070-BBB6-361132C4A218}" type="parTrans" cxnId="{96B079E8-1147-40C5-AC44-DF361299BE3F}">
      <dgm:prSet/>
      <dgm:spPr/>
      <dgm:t>
        <a:bodyPr/>
        <a:lstStyle/>
        <a:p>
          <a:endParaRPr lang="tr-TR"/>
        </a:p>
      </dgm:t>
    </dgm:pt>
    <dgm:pt modelId="{7FFB9231-0FF5-4AAB-B307-E829CE3930A8}" type="sibTrans" cxnId="{96B079E8-1147-40C5-AC44-DF361299BE3F}">
      <dgm:prSet/>
      <dgm:spPr/>
      <dgm:t>
        <a:bodyPr/>
        <a:lstStyle/>
        <a:p>
          <a:endParaRPr lang="tr-TR"/>
        </a:p>
      </dgm:t>
    </dgm:pt>
    <dgm:pt modelId="{0F78FD42-7B93-4C96-8D39-ABF4CDA27EC5}">
      <dgm:prSet/>
      <dgm:spPr>
        <a:solidFill>
          <a:schemeClr val="accent1">
            <a:lumMod val="20000"/>
            <a:lumOff val="80000"/>
          </a:schemeClr>
        </a:solidFill>
      </dgm:spPr>
      <dgm:t>
        <a:bodyPr/>
        <a:lstStyle/>
        <a:p>
          <a:pPr rtl="0"/>
          <a:r>
            <a:rPr lang="tr-TR" dirty="0">
              <a:latin typeface="Comic Sans MS" panose="030F0702030302020204" pitchFamily="66" charset="0"/>
            </a:rPr>
            <a:t>Sosyal ve Kültürel İçerikli Din Hizmetleri Daire Başkanlığı</a:t>
          </a:r>
        </a:p>
      </dgm:t>
    </dgm:pt>
    <dgm:pt modelId="{FFFC59FB-3C64-4E57-9682-52CBD98C5A89}" type="parTrans" cxnId="{81F034CF-22F0-453C-9ED5-C2C6BF9CB203}">
      <dgm:prSet/>
      <dgm:spPr/>
      <dgm:t>
        <a:bodyPr/>
        <a:lstStyle/>
        <a:p>
          <a:endParaRPr lang="tr-TR"/>
        </a:p>
      </dgm:t>
    </dgm:pt>
    <dgm:pt modelId="{284B2C15-1420-4089-919E-62E20BC16B21}" type="sibTrans" cxnId="{81F034CF-22F0-453C-9ED5-C2C6BF9CB203}">
      <dgm:prSet/>
      <dgm:spPr/>
      <dgm:t>
        <a:bodyPr/>
        <a:lstStyle/>
        <a:p>
          <a:endParaRPr lang="tr-TR"/>
        </a:p>
      </dgm:t>
    </dgm:pt>
    <dgm:pt modelId="{905E3BB5-9D06-4A29-83BB-BDBF0C370AE9}" type="pres">
      <dgm:prSet presAssocID="{7D8D59F8-6C7E-4C1B-A701-66CBD39A943A}" presName="hierChild1" presStyleCnt="0">
        <dgm:presLayoutVars>
          <dgm:orgChart val="1"/>
          <dgm:chPref val="1"/>
          <dgm:dir/>
          <dgm:animOne val="branch"/>
          <dgm:animLvl val="lvl"/>
          <dgm:resizeHandles/>
        </dgm:presLayoutVars>
      </dgm:prSet>
      <dgm:spPr/>
      <dgm:t>
        <a:bodyPr/>
        <a:lstStyle/>
        <a:p>
          <a:endParaRPr lang="tr-TR"/>
        </a:p>
      </dgm:t>
    </dgm:pt>
    <dgm:pt modelId="{6C2DCB8F-A38C-4DB9-BE64-39D532C92274}" type="pres">
      <dgm:prSet presAssocID="{D56474DC-92ED-495C-AEBB-1328599772D6}" presName="hierRoot1" presStyleCnt="0">
        <dgm:presLayoutVars>
          <dgm:hierBranch val="init"/>
        </dgm:presLayoutVars>
      </dgm:prSet>
      <dgm:spPr/>
    </dgm:pt>
    <dgm:pt modelId="{1A549DBB-4B63-4DBD-A7E1-053758740D80}" type="pres">
      <dgm:prSet presAssocID="{D56474DC-92ED-495C-AEBB-1328599772D6}" presName="rootComposite1" presStyleCnt="0"/>
      <dgm:spPr/>
    </dgm:pt>
    <dgm:pt modelId="{B599BE15-4B91-48E2-8E0E-D942676E8D65}" type="pres">
      <dgm:prSet presAssocID="{D56474DC-92ED-495C-AEBB-1328599772D6}" presName="rootText1" presStyleLbl="node0" presStyleIdx="0" presStyleCnt="1">
        <dgm:presLayoutVars>
          <dgm:chPref val="3"/>
        </dgm:presLayoutVars>
      </dgm:prSet>
      <dgm:spPr/>
      <dgm:t>
        <a:bodyPr/>
        <a:lstStyle/>
        <a:p>
          <a:endParaRPr lang="tr-TR"/>
        </a:p>
      </dgm:t>
    </dgm:pt>
    <dgm:pt modelId="{51B0CAA1-A956-436A-B9F8-72304BCF5534}" type="pres">
      <dgm:prSet presAssocID="{D56474DC-92ED-495C-AEBB-1328599772D6}" presName="rootConnector1" presStyleLbl="node1" presStyleIdx="0" presStyleCnt="0"/>
      <dgm:spPr/>
      <dgm:t>
        <a:bodyPr/>
        <a:lstStyle/>
        <a:p>
          <a:endParaRPr lang="tr-TR"/>
        </a:p>
      </dgm:t>
    </dgm:pt>
    <dgm:pt modelId="{57F656C9-3196-4F54-AEBB-DBBD3F4C23C9}" type="pres">
      <dgm:prSet presAssocID="{D56474DC-92ED-495C-AEBB-1328599772D6}" presName="hierChild2" presStyleCnt="0"/>
      <dgm:spPr/>
    </dgm:pt>
    <dgm:pt modelId="{4346DAD4-EE62-4657-A479-8DEE4794AE9D}" type="pres">
      <dgm:prSet presAssocID="{36E99A47-7FE5-4894-830B-AB5DB44D6543}" presName="Name37" presStyleLbl="parChTrans1D2" presStyleIdx="0" presStyleCnt="4"/>
      <dgm:spPr/>
      <dgm:t>
        <a:bodyPr/>
        <a:lstStyle/>
        <a:p>
          <a:endParaRPr lang="tr-TR"/>
        </a:p>
      </dgm:t>
    </dgm:pt>
    <dgm:pt modelId="{1D9FCD6B-D15B-4C7B-BCC2-46AAFC731686}" type="pres">
      <dgm:prSet presAssocID="{0E880EB2-B018-41B2-8953-829FE77C539F}" presName="hierRoot2" presStyleCnt="0">
        <dgm:presLayoutVars>
          <dgm:hierBranch val="init"/>
        </dgm:presLayoutVars>
      </dgm:prSet>
      <dgm:spPr/>
    </dgm:pt>
    <dgm:pt modelId="{EA8237C6-F174-46A2-832C-99C7B2517DBC}" type="pres">
      <dgm:prSet presAssocID="{0E880EB2-B018-41B2-8953-829FE77C539F}" presName="rootComposite" presStyleCnt="0"/>
      <dgm:spPr/>
    </dgm:pt>
    <dgm:pt modelId="{A3A9A2A5-4C4C-4FFB-8E8B-B9111F4E6A2D}" type="pres">
      <dgm:prSet presAssocID="{0E880EB2-B018-41B2-8953-829FE77C539F}" presName="rootText" presStyleLbl="node2" presStyleIdx="0" presStyleCnt="4">
        <dgm:presLayoutVars>
          <dgm:chPref val="3"/>
        </dgm:presLayoutVars>
      </dgm:prSet>
      <dgm:spPr/>
      <dgm:t>
        <a:bodyPr/>
        <a:lstStyle/>
        <a:p>
          <a:endParaRPr lang="tr-TR"/>
        </a:p>
      </dgm:t>
    </dgm:pt>
    <dgm:pt modelId="{BC905935-B385-4C9C-A93A-14C0E0A5169D}" type="pres">
      <dgm:prSet presAssocID="{0E880EB2-B018-41B2-8953-829FE77C539F}" presName="rootConnector" presStyleLbl="node2" presStyleIdx="0" presStyleCnt="4"/>
      <dgm:spPr/>
      <dgm:t>
        <a:bodyPr/>
        <a:lstStyle/>
        <a:p>
          <a:endParaRPr lang="tr-TR"/>
        </a:p>
      </dgm:t>
    </dgm:pt>
    <dgm:pt modelId="{834ACB09-D01C-450C-B6C1-FB3D31D5D42B}" type="pres">
      <dgm:prSet presAssocID="{0E880EB2-B018-41B2-8953-829FE77C539F}" presName="hierChild4" presStyleCnt="0"/>
      <dgm:spPr/>
    </dgm:pt>
    <dgm:pt modelId="{1222B760-4F47-418F-8A8F-1330407FABE6}" type="pres">
      <dgm:prSet presAssocID="{0E880EB2-B018-41B2-8953-829FE77C539F}" presName="hierChild5" presStyleCnt="0"/>
      <dgm:spPr/>
    </dgm:pt>
    <dgm:pt modelId="{04FF6632-A10C-40E1-96D2-26A9121EFA09}" type="pres">
      <dgm:prSet presAssocID="{5252FFAE-46DF-4BF1-B5E9-3C6991D5B962}" presName="Name37" presStyleLbl="parChTrans1D2" presStyleIdx="1" presStyleCnt="4"/>
      <dgm:spPr/>
      <dgm:t>
        <a:bodyPr/>
        <a:lstStyle/>
        <a:p>
          <a:endParaRPr lang="tr-TR"/>
        </a:p>
      </dgm:t>
    </dgm:pt>
    <dgm:pt modelId="{EEEBF071-FF0E-4D4C-AD04-E9CF290A0BC6}" type="pres">
      <dgm:prSet presAssocID="{21AFB2B5-EB11-4069-BFF1-E38F43AFD5D6}" presName="hierRoot2" presStyleCnt="0">
        <dgm:presLayoutVars>
          <dgm:hierBranch val="init"/>
        </dgm:presLayoutVars>
      </dgm:prSet>
      <dgm:spPr/>
    </dgm:pt>
    <dgm:pt modelId="{221FECA6-08B8-4A4B-8603-FFDDD8ADABD5}" type="pres">
      <dgm:prSet presAssocID="{21AFB2B5-EB11-4069-BFF1-E38F43AFD5D6}" presName="rootComposite" presStyleCnt="0"/>
      <dgm:spPr/>
    </dgm:pt>
    <dgm:pt modelId="{81B8FC1E-60F1-462E-AD1D-E41EA6AC9353}" type="pres">
      <dgm:prSet presAssocID="{21AFB2B5-EB11-4069-BFF1-E38F43AFD5D6}" presName="rootText" presStyleLbl="node2" presStyleIdx="1" presStyleCnt="4">
        <dgm:presLayoutVars>
          <dgm:chPref val="3"/>
        </dgm:presLayoutVars>
      </dgm:prSet>
      <dgm:spPr/>
      <dgm:t>
        <a:bodyPr/>
        <a:lstStyle/>
        <a:p>
          <a:endParaRPr lang="tr-TR"/>
        </a:p>
      </dgm:t>
    </dgm:pt>
    <dgm:pt modelId="{B59C9369-9C33-4221-95DF-648E8B4CDA3F}" type="pres">
      <dgm:prSet presAssocID="{21AFB2B5-EB11-4069-BFF1-E38F43AFD5D6}" presName="rootConnector" presStyleLbl="node2" presStyleIdx="1" presStyleCnt="4"/>
      <dgm:spPr/>
      <dgm:t>
        <a:bodyPr/>
        <a:lstStyle/>
        <a:p>
          <a:endParaRPr lang="tr-TR"/>
        </a:p>
      </dgm:t>
    </dgm:pt>
    <dgm:pt modelId="{78A09C39-D324-4A48-9625-A23DE5971B9D}" type="pres">
      <dgm:prSet presAssocID="{21AFB2B5-EB11-4069-BFF1-E38F43AFD5D6}" presName="hierChild4" presStyleCnt="0"/>
      <dgm:spPr/>
    </dgm:pt>
    <dgm:pt modelId="{55DD3E2D-4379-47FA-966B-B5D50F1D5D0F}" type="pres">
      <dgm:prSet presAssocID="{21AFB2B5-EB11-4069-BFF1-E38F43AFD5D6}" presName="hierChild5" presStyleCnt="0"/>
      <dgm:spPr/>
    </dgm:pt>
    <dgm:pt modelId="{015B13F2-7616-436C-9D3E-8217EED299F5}" type="pres">
      <dgm:prSet presAssocID="{FF3A2E6B-11D1-4070-BBB6-361132C4A218}" presName="Name37" presStyleLbl="parChTrans1D2" presStyleIdx="2" presStyleCnt="4"/>
      <dgm:spPr/>
      <dgm:t>
        <a:bodyPr/>
        <a:lstStyle/>
        <a:p>
          <a:endParaRPr lang="tr-TR"/>
        </a:p>
      </dgm:t>
    </dgm:pt>
    <dgm:pt modelId="{AEDA0541-39A1-4126-9B23-8BB5B0C03D4A}" type="pres">
      <dgm:prSet presAssocID="{586BAD10-D9B8-41CE-BBF6-3124022973C3}" presName="hierRoot2" presStyleCnt="0">
        <dgm:presLayoutVars>
          <dgm:hierBranch val="init"/>
        </dgm:presLayoutVars>
      </dgm:prSet>
      <dgm:spPr/>
    </dgm:pt>
    <dgm:pt modelId="{4280E470-794A-4FF6-8DDD-69F6F99D1D86}" type="pres">
      <dgm:prSet presAssocID="{586BAD10-D9B8-41CE-BBF6-3124022973C3}" presName="rootComposite" presStyleCnt="0"/>
      <dgm:spPr/>
    </dgm:pt>
    <dgm:pt modelId="{89F0A2C8-3179-44A2-9C86-A355A9DF9B90}" type="pres">
      <dgm:prSet presAssocID="{586BAD10-D9B8-41CE-BBF6-3124022973C3}" presName="rootText" presStyleLbl="node2" presStyleIdx="2" presStyleCnt="4">
        <dgm:presLayoutVars>
          <dgm:chPref val="3"/>
        </dgm:presLayoutVars>
      </dgm:prSet>
      <dgm:spPr/>
      <dgm:t>
        <a:bodyPr/>
        <a:lstStyle/>
        <a:p>
          <a:endParaRPr lang="tr-TR"/>
        </a:p>
      </dgm:t>
    </dgm:pt>
    <dgm:pt modelId="{F8963BB8-6516-4C54-8480-710EA7DE813A}" type="pres">
      <dgm:prSet presAssocID="{586BAD10-D9B8-41CE-BBF6-3124022973C3}" presName="rootConnector" presStyleLbl="node2" presStyleIdx="2" presStyleCnt="4"/>
      <dgm:spPr/>
      <dgm:t>
        <a:bodyPr/>
        <a:lstStyle/>
        <a:p>
          <a:endParaRPr lang="tr-TR"/>
        </a:p>
      </dgm:t>
    </dgm:pt>
    <dgm:pt modelId="{27F5E3DE-9F5D-4A54-A52B-F06BC3C4CD56}" type="pres">
      <dgm:prSet presAssocID="{586BAD10-D9B8-41CE-BBF6-3124022973C3}" presName="hierChild4" presStyleCnt="0"/>
      <dgm:spPr/>
    </dgm:pt>
    <dgm:pt modelId="{FC351477-5A50-4641-AD05-4D2F426D12BC}" type="pres">
      <dgm:prSet presAssocID="{586BAD10-D9B8-41CE-BBF6-3124022973C3}" presName="hierChild5" presStyleCnt="0"/>
      <dgm:spPr/>
    </dgm:pt>
    <dgm:pt modelId="{AC660658-25C8-4729-BEDB-B6318A6E13B8}" type="pres">
      <dgm:prSet presAssocID="{FFFC59FB-3C64-4E57-9682-52CBD98C5A89}" presName="Name37" presStyleLbl="parChTrans1D2" presStyleIdx="3" presStyleCnt="4"/>
      <dgm:spPr/>
      <dgm:t>
        <a:bodyPr/>
        <a:lstStyle/>
        <a:p>
          <a:endParaRPr lang="tr-TR"/>
        </a:p>
      </dgm:t>
    </dgm:pt>
    <dgm:pt modelId="{67B0FDD9-7278-4301-A001-908C07EE01BF}" type="pres">
      <dgm:prSet presAssocID="{0F78FD42-7B93-4C96-8D39-ABF4CDA27EC5}" presName="hierRoot2" presStyleCnt="0">
        <dgm:presLayoutVars>
          <dgm:hierBranch val="init"/>
        </dgm:presLayoutVars>
      </dgm:prSet>
      <dgm:spPr/>
    </dgm:pt>
    <dgm:pt modelId="{E4405CDD-A88E-4036-A39E-BB1E2BA6CEDD}" type="pres">
      <dgm:prSet presAssocID="{0F78FD42-7B93-4C96-8D39-ABF4CDA27EC5}" presName="rootComposite" presStyleCnt="0"/>
      <dgm:spPr/>
    </dgm:pt>
    <dgm:pt modelId="{271A42B3-336A-4354-AC44-F29BD1B0583D}" type="pres">
      <dgm:prSet presAssocID="{0F78FD42-7B93-4C96-8D39-ABF4CDA27EC5}" presName="rootText" presStyleLbl="node2" presStyleIdx="3" presStyleCnt="4">
        <dgm:presLayoutVars>
          <dgm:chPref val="3"/>
        </dgm:presLayoutVars>
      </dgm:prSet>
      <dgm:spPr/>
      <dgm:t>
        <a:bodyPr/>
        <a:lstStyle/>
        <a:p>
          <a:endParaRPr lang="tr-TR"/>
        </a:p>
      </dgm:t>
    </dgm:pt>
    <dgm:pt modelId="{3D6FE187-23F8-4CB1-A964-5BD350F18D87}" type="pres">
      <dgm:prSet presAssocID="{0F78FD42-7B93-4C96-8D39-ABF4CDA27EC5}" presName="rootConnector" presStyleLbl="node2" presStyleIdx="3" presStyleCnt="4"/>
      <dgm:spPr/>
      <dgm:t>
        <a:bodyPr/>
        <a:lstStyle/>
        <a:p>
          <a:endParaRPr lang="tr-TR"/>
        </a:p>
      </dgm:t>
    </dgm:pt>
    <dgm:pt modelId="{D2318819-E963-4F0F-ABD5-FE023A4DFEA3}" type="pres">
      <dgm:prSet presAssocID="{0F78FD42-7B93-4C96-8D39-ABF4CDA27EC5}" presName="hierChild4" presStyleCnt="0"/>
      <dgm:spPr/>
    </dgm:pt>
    <dgm:pt modelId="{61F4248F-D9EF-4235-8903-6A99F3553E45}" type="pres">
      <dgm:prSet presAssocID="{0F78FD42-7B93-4C96-8D39-ABF4CDA27EC5}" presName="hierChild5" presStyleCnt="0"/>
      <dgm:spPr/>
    </dgm:pt>
    <dgm:pt modelId="{AA674049-4317-4AE3-8F64-14EEE6F2CC25}" type="pres">
      <dgm:prSet presAssocID="{D56474DC-92ED-495C-AEBB-1328599772D6}" presName="hierChild3" presStyleCnt="0"/>
      <dgm:spPr/>
    </dgm:pt>
  </dgm:ptLst>
  <dgm:cxnLst>
    <dgm:cxn modelId="{E833C7C9-E8BD-46B4-B1B2-737C2B115EAC}" type="presOf" srcId="{D56474DC-92ED-495C-AEBB-1328599772D6}" destId="{51B0CAA1-A956-436A-B9F8-72304BCF5534}" srcOrd="1" destOrd="0" presId="urn:microsoft.com/office/officeart/2005/8/layout/orgChart1"/>
    <dgm:cxn modelId="{8E7BFC13-2B1B-462F-AB47-3D73B62A8C19}" type="presOf" srcId="{D56474DC-92ED-495C-AEBB-1328599772D6}" destId="{B599BE15-4B91-48E2-8E0E-D942676E8D65}" srcOrd="0" destOrd="0" presId="urn:microsoft.com/office/officeart/2005/8/layout/orgChart1"/>
    <dgm:cxn modelId="{A29489FD-6F5F-4D8A-A5B0-53017D45C38D}" type="presOf" srcId="{0F78FD42-7B93-4C96-8D39-ABF4CDA27EC5}" destId="{3D6FE187-23F8-4CB1-A964-5BD350F18D87}" srcOrd="1" destOrd="0" presId="urn:microsoft.com/office/officeart/2005/8/layout/orgChart1"/>
    <dgm:cxn modelId="{5E3EFED0-4854-408B-A12E-303FD5F8DD31}" type="presOf" srcId="{5252FFAE-46DF-4BF1-B5E9-3C6991D5B962}" destId="{04FF6632-A10C-40E1-96D2-26A9121EFA09}" srcOrd="0" destOrd="0" presId="urn:microsoft.com/office/officeart/2005/8/layout/orgChart1"/>
    <dgm:cxn modelId="{DE9DAAA4-8ECD-44EA-B0FC-A219F5C4A5AB}" type="presOf" srcId="{0E880EB2-B018-41B2-8953-829FE77C539F}" destId="{BC905935-B385-4C9C-A93A-14C0E0A5169D}" srcOrd="1" destOrd="0" presId="urn:microsoft.com/office/officeart/2005/8/layout/orgChart1"/>
    <dgm:cxn modelId="{AD4A1A0B-A5A2-489F-98D2-F0F8FF53E432}" type="presOf" srcId="{586BAD10-D9B8-41CE-BBF6-3124022973C3}" destId="{89F0A2C8-3179-44A2-9C86-A355A9DF9B90}" srcOrd="0" destOrd="0" presId="urn:microsoft.com/office/officeart/2005/8/layout/orgChart1"/>
    <dgm:cxn modelId="{D5ADB4E1-F3C5-4D4F-AB9B-4E617CF05543}" srcId="{D56474DC-92ED-495C-AEBB-1328599772D6}" destId="{0E880EB2-B018-41B2-8953-829FE77C539F}" srcOrd="0" destOrd="0" parTransId="{36E99A47-7FE5-4894-830B-AB5DB44D6543}" sibTransId="{0986D0FC-B3FF-4DC9-9218-A98F741EE835}"/>
    <dgm:cxn modelId="{E72E6577-31AB-4B4D-85E3-014335AF5955}" type="presOf" srcId="{36E99A47-7FE5-4894-830B-AB5DB44D6543}" destId="{4346DAD4-EE62-4657-A479-8DEE4794AE9D}" srcOrd="0" destOrd="0" presId="urn:microsoft.com/office/officeart/2005/8/layout/orgChart1"/>
    <dgm:cxn modelId="{2875A1A9-D36E-480E-9589-68DF1195C586}" type="presOf" srcId="{21AFB2B5-EB11-4069-BFF1-E38F43AFD5D6}" destId="{81B8FC1E-60F1-462E-AD1D-E41EA6AC9353}" srcOrd="0" destOrd="0" presId="urn:microsoft.com/office/officeart/2005/8/layout/orgChart1"/>
    <dgm:cxn modelId="{96B079E8-1147-40C5-AC44-DF361299BE3F}" srcId="{D56474DC-92ED-495C-AEBB-1328599772D6}" destId="{586BAD10-D9B8-41CE-BBF6-3124022973C3}" srcOrd="2" destOrd="0" parTransId="{FF3A2E6B-11D1-4070-BBB6-361132C4A218}" sibTransId="{7FFB9231-0FF5-4AAB-B307-E829CE3930A8}"/>
    <dgm:cxn modelId="{F8381393-B0D5-4820-8F45-B29FB836F0DD}" type="presOf" srcId="{0F78FD42-7B93-4C96-8D39-ABF4CDA27EC5}" destId="{271A42B3-336A-4354-AC44-F29BD1B0583D}" srcOrd="0" destOrd="0" presId="urn:microsoft.com/office/officeart/2005/8/layout/orgChart1"/>
    <dgm:cxn modelId="{96549AE4-EF11-4211-B4F3-5981B2142D03}" type="presOf" srcId="{586BAD10-D9B8-41CE-BBF6-3124022973C3}" destId="{F8963BB8-6516-4C54-8480-710EA7DE813A}" srcOrd="1" destOrd="0" presId="urn:microsoft.com/office/officeart/2005/8/layout/orgChart1"/>
    <dgm:cxn modelId="{CC4AD301-99E9-4FD5-A2CE-0A57842289E2}" type="presOf" srcId="{21AFB2B5-EB11-4069-BFF1-E38F43AFD5D6}" destId="{B59C9369-9C33-4221-95DF-648E8B4CDA3F}" srcOrd="1" destOrd="0" presId="urn:microsoft.com/office/officeart/2005/8/layout/orgChart1"/>
    <dgm:cxn modelId="{2CDB16DA-CD0B-4C8C-AC8C-443BB80167DC}" type="presOf" srcId="{0E880EB2-B018-41B2-8953-829FE77C539F}" destId="{A3A9A2A5-4C4C-4FFB-8E8B-B9111F4E6A2D}" srcOrd="0" destOrd="0" presId="urn:microsoft.com/office/officeart/2005/8/layout/orgChart1"/>
    <dgm:cxn modelId="{0BA34BAA-366E-4E8E-8C25-EFAF0EACB619}" srcId="{D56474DC-92ED-495C-AEBB-1328599772D6}" destId="{21AFB2B5-EB11-4069-BFF1-E38F43AFD5D6}" srcOrd="1" destOrd="0" parTransId="{5252FFAE-46DF-4BF1-B5E9-3C6991D5B962}" sibTransId="{7D5EB446-6DDE-45FA-BEF8-0E5C1D70D51C}"/>
    <dgm:cxn modelId="{E89BAA7E-5A22-4AB1-BD0C-3E39731D6AC9}" type="presOf" srcId="{7D8D59F8-6C7E-4C1B-A701-66CBD39A943A}" destId="{905E3BB5-9D06-4A29-83BB-BDBF0C370AE9}" srcOrd="0" destOrd="0" presId="urn:microsoft.com/office/officeart/2005/8/layout/orgChart1"/>
    <dgm:cxn modelId="{74C6DF7B-DAAB-4A7F-BA72-6ADDF5096C12}" type="presOf" srcId="{FF3A2E6B-11D1-4070-BBB6-361132C4A218}" destId="{015B13F2-7616-436C-9D3E-8217EED299F5}" srcOrd="0" destOrd="0" presId="urn:microsoft.com/office/officeart/2005/8/layout/orgChart1"/>
    <dgm:cxn modelId="{81F034CF-22F0-453C-9ED5-C2C6BF9CB203}" srcId="{D56474DC-92ED-495C-AEBB-1328599772D6}" destId="{0F78FD42-7B93-4C96-8D39-ABF4CDA27EC5}" srcOrd="3" destOrd="0" parTransId="{FFFC59FB-3C64-4E57-9682-52CBD98C5A89}" sibTransId="{284B2C15-1420-4089-919E-62E20BC16B21}"/>
    <dgm:cxn modelId="{D8F6389B-573F-415C-9AE7-F8586C5A49AA}" type="presOf" srcId="{FFFC59FB-3C64-4E57-9682-52CBD98C5A89}" destId="{AC660658-25C8-4729-BEDB-B6318A6E13B8}" srcOrd="0" destOrd="0" presId="urn:microsoft.com/office/officeart/2005/8/layout/orgChart1"/>
    <dgm:cxn modelId="{11ED5C5F-9233-40A1-9A38-88AF755B3C97}" srcId="{7D8D59F8-6C7E-4C1B-A701-66CBD39A943A}" destId="{D56474DC-92ED-495C-AEBB-1328599772D6}" srcOrd="0" destOrd="0" parTransId="{DAFF4DCA-DFC8-49A3-A8A4-31B3D0BA83BF}" sibTransId="{22CDEF44-2DF4-4121-A7F0-C37CA5EB0E8D}"/>
    <dgm:cxn modelId="{32257FC2-84FC-4B39-848D-E48926166071}" type="presParOf" srcId="{905E3BB5-9D06-4A29-83BB-BDBF0C370AE9}" destId="{6C2DCB8F-A38C-4DB9-BE64-39D532C92274}" srcOrd="0" destOrd="0" presId="urn:microsoft.com/office/officeart/2005/8/layout/orgChart1"/>
    <dgm:cxn modelId="{3F4704E7-8ED2-44FB-9DA3-B27C462391C9}" type="presParOf" srcId="{6C2DCB8F-A38C-4DB9-BE64-39D532C92274}" destId="{1A549DBB-4B63-4DBD-A7E1-053758740D80}" srcOrd="0" destOrd="0" presId="urn:microsoft.com/office/officeart/2005/8/layout/orgChart1"/>
    <dgm:cxn modelId="{2E213EAD-1382-4F4C-8117-AAD7A172A842}" type="presParOf" srcId="{1A549DBB-4B63-4DBD-A7E1-053758740D80}" destId="{B599BE15-4B91-48E2-8E0E-D942676E8D65}" srcOrd="0" destOrd="0" presId="urn:microsoft.com/office/officeart/2005/8/layout/orgChart1"/>
    <dgm:cxn modelId="{05CDD4D8-8913-469F-BB38-30AF5B967D5D}" type="presParOf" srcId="{1A549DBB-4B63-4DBD-A7E1-053758740D80}" destId="{51B0CAA1-A956-436A-B9F8-72304BCF5534}" srcOrd="1" destOrd="0" presId="urn:microsoft.com/office/officeart/2005/8/layout/orgChart1"/>
    <dgm:cxn modelId="{243EE787-8A54-4EAC-B09A-54625BE57A1D}" type="presParOf" srcId="{6C2DCB8F-A38C-4DB9-BE64-39D532C92274}" destId="{57F656C9-3196-4F54-AEBB-DBBD3F4C23C9}" srcOrd="1" destOrd="0" presId="urn:microsoft.com/office/officeart/2005/8/layout/orgChart1"/>
    <dgm:cxn modelId="{941EFE9A-2C5A-49BE-8EB2-05A844EE9563}" type="presParOf" srcId="{57F656C9-3196-4F54-AEBB-DBBD3F4C23C9}" destId="{4346DAD4-EE62-4657-A479-8DEE4794AE9D}" srcOrd="0" destOrd="0" presId="urn:microsoft.com/office/officeart/2005/8/layout/orgChart1"/>
    <dgm:cxn modelId="{0119AFE2-B2B6-4D10-9533-608673613390}" type="presParOf" srcId="{57F656C9-3196-4F54-AEBB-DBBD3F4C23C9}" destId="{1D9FCD6B-D15B-4C7B-BCC2-46AAFC731686}" srcOrd="1" destOrd="0" presId="urn:microsoft.com/office/officeart/2005/8/layout/orgChart1"/>
    <dgm:cxn modelId="{147AC0CD-61D3-4601-9ADE-2E6A8FEF4059}" type="presParOf" srcId="{1D9FCD6B-D15B-4C7B-BCC2-46AAFC731686}" destId="{EA8237C6-F174-46A2-832C-99C7B2517DBC}" srcOrd="0" destOrd="0" presId="urn:microsoft.com/office/officeart/2005/8/layout/orgChart1"/>
    <dgm:cxn modelId="{31E2C855-06D7-43A2-A2EF-C91F25DD5134}" type="presParOf" srcId="{EA8237C6-F174-46A2-832C-99C7B2517DBC}" destId="{A3A9A2A5-4C4C-4FFB-8E8B-B9111F4E6A2D}" srcOrd="0" destOrd="0" presId="urn:microsoft.com/office/officeart/2005/8/layout/orgChart1"/>
    <dgm:cxn modelId="{80B010A4-1FD2-4831-95ED-3AB384C05D58}" type="presParOf" srcId="{EA8237C6-F174-46A2-832C-99C7B2517DBC}" destId="{BC905935-B385-4C9C-A93A-14C0E0A5169D}" srcOrd="1" destOrd="0" presId="urn:microsoft.com/office/officeart/2005/8/layout/orgChart1"/>
    <dgm:cxn modelId="{C695FB94-1CE2-4F25-8250-D6619BAAD681}" type="presParOf" srcId="{1D9FCD6B-D15B-4C7B-BCC2-46AAFC731686}" destId="{834ACB09-D01C-450C-B6C1-FB3D31D5D42B}" srcOrd="1" destOrd="0" presId="urn:microsoft.com/office/officeart/2005/8/layout/orgChart1"/>
    <dgm:cxn modelId="{391B4AB4-1BC7-4780-97CE-16A49F6BD4D8}" type="presParOf" srcId="{1D9FCD6B-D15B-4C7B-BCC2-46AAFC731686}" destId="{1222B760-4F47-418F-8A8F-1330407FABE6}" srcOrd="2" destOrd="0" presId="urn:microsoft.com/office/officeart/2005/8/layout/orgChart1"/>
    <dgm:cxn modelId="{79630EDD-F259-4C57-B965-20403A6CA8D5}" type="presParOf" srcId="{57F656C9-3196-4F54-AEBB-DBBD3F4C23C9}" destId="{04FF6632-A10C-40E1-96D2-26A9121EFA09}" srcOrd="2" destOrd="0" presId="urn:microsoft.com/office/officeart/2005/8/layout/orgChart1"/>
    <dgm:cxn modelId="{B8D40E73-5537-4E1B-9D72-066CDF7590DC}" type="presParOf" srcId="{57F656C9-3196-4F54-AEBB-DBBD3F4C23C9}" destId="{EEEBF071-FF0E-4D4C-AD04-E9CF290A0BC6}" srcOrd="3" destOrd="0" presId="urn:microsoft.com/office/officeart/2005/8/layout/orgChart1"/>
    <dgm:cxn modelId="{86C8CB05-A88D-432E-8B0D-EE7833281FF7}" type="presParOf" srcId="{EEEBF071-FF0E-4D4C-AD04-E9CF290A0BC6}" destId="{221FECA6-08B8-4A4B-8603-FFDDD8ADABD5}" srcOrd="0" destOrd="0" presId="urn:microsoft.com/office/officeart/2005/8/layout/orgChart1"/>
    <dgm:cxn modelId="{4D7371E8-C1AE-4B98-B622-8BF8F383EB53}" type="presParOf" srcId="{221FECA6-08B8-4A4B-8603-FFDDD8ADABD5}" destId="{81B8FC1E-60F1-462E-AD1D-E41EA6AC9353}" srcOrd="0" destOrd="0" presId="urn:microsoft.com/office/officeart/2005/8/layout/orgChart1"/>
    <dgm:cxn modelId="{2DADAA8E-BA56-4548-B169-37DA42809FAB}" type="presParOf" srcId="{221FECA6-08B8-4A4B-8603-FFDDD8ADABD5}" destId="{B59C9369-9C33-4221-95DF-648E8B4CDA3F}" srcOrd="1" destOrd="0" presId="urn:microsoft.com/office/officeart/2005/8/layout/orgChart1"/>
    <dgm:cxn modelId="{1C959BA8-9BC4-4B0E-A5F8-8DF4B8C6C732}" type="presParOf" srcId="{EEEBF071-FF0E-4D4C-AD04-E9CF290A0BC6}" destId="{78A09C39-D324-4A48-9625-A23DE5971B9D}" srcOrd="1" destOrd="0" presId="urn:microsoft.com/office/officeart/2005/8/layout/orgChart1"/>
    <dgm:cxn modelId="{2F199609-76B2-42D5-A0D9-E480524B6B68}" type="presParOf" srcId="{EEEBF071-FF0E-4D4C-AD04-E9CF290A0BC6}" destId="{55DD3E2D-4379-47FA-966B-B5D50F1D5D0F}" srcOrd="2" destOrd="0" presId="urn:microsoft.com/office/officeart/2005/8/layout/orgChart1"/>
    <dgm:cxn modelId="{B035274F-1D18-451D-824D-EC9E68D2608C}" type="presParOf" srcId="{57F656C9-3196-4F54-AEBB-DBBD3F4C23C9}" destId="{015B13F2-7616-436C-9D3E-8217EED299F5}" srcOrd="4" destOrd="0" presId="urn:microsoft.com/office/officeart/2005/8/layout/orgChart1"/>
    <dgm:cxn modelId="{457B5526-4E30-49B8-ACD5-7B29E11BE594}" type="presParOf" srcId="{57F656C9-3196-4F54-AEBB-DBBD3F4C23C9}" destId="{AEDA0541-39A1-4126-9B23-8BB5B0C03D4A}" srcOrd="5" destOrd="0" presId="urn:microsoft.com/office/officeart/2005/8/layout/orgChart1"/>
    <dgm:cxn modelId="{30330277-F832-4D5B-BC43-9652706CAF87}" type="presParOf" srcId="{AEDA0541-39A1-4126-9B23-8BB5B0C03D4A}" destId="{4280E470-794A-4FF6-8DDD-69F6F99D1D86}" srcOrd="0" destOrd="0" presId="urn:microsoft.com/office/officeart/2005/8/layout/orgChart1"/>
    <dgm:cxn modelId="{72F6A1AA-E8BD-404C-ABDF-C1EF64402544}" type="presParOf" srcId="{4280E470-794A-4FF6-8DDD-69F6F99D1D86}" destId="{89F0A2C8-3179-44A2-9C86-A355A9DF9B90}" srcOrd="0" destOrd="0" presId="urn:microsoft.com/office/officeart/2005/8/layout/orgChart1"/>
    <dgm:cxn modelId="{55E8AC74-D4BF-45F8-A4FD-CDC69A7CC944}" type="presParOf" srcId="{4280E470-794A-4FF6-8DDD-69F6F99D1D86}" destId="{F8963BB8-6516-4C54-8480-710EA7DE813A}" srcOrd="1" destOrd="0" presId="urn:microsoft.com/office/officeart/2005/8/layout/orgChart1"/>
    <dgm:cxn modelId="{83B064ED-B062-4B36-B629-E43E750183F1}" type="presParOf" srcId="{AEDA0541-39A1-4126-9B23-8BB5B0C03D4A}" destId="{27F5E3DE-9F5D-4A54-A52B-F06BC3C4CD56}" srcOrd="1" destOrd="0" presId="urn:microsoft.com/office/officeart/2005/8/layout/orgChart1"/>
    <dgm:cxn modelId="{3F0A68E2-3780-4740-B28F-A99ED02EA2F2}" type="presParOf" srcId="{AEDA0541-39A1-4126-9B23-8BB5B0C03D4A}" destId="{FC351477-5A50-4641-AD05-4D2F426D12BC}" srcOrd="2" destOrd="0" presId="urn:microsoft.com/office/officeart/2005/8/layout/orgChart1"/>
    <dgm:cxn modelId="{B283A6FB-6170-4A0E-9B18-7D33CF450544}" type="presParOf" srcId="{57F656C9-3196-4F54-AEBB-DBBD3F4C23C9}" destId="{AC660658-25C8-4729-BEDB-B6318A6E13B8}" srcOrd="6" destOrd="0" presId="urn:microsoft.com/office/officeart/2005/8/layout/orgChart1"/>
    <dgm:cxn modelId="{3A83C12E-3810-4546-AE0D-5FE1BDD62DD5}" type="presParOf" srcId="{57F656C9-3196-4F54-AEBB-DBBD3F4C23C9}" destId="{67B0FDD9-7278-4301-A001-908C07EE01BF}" srcOrd="7" destOrd="0" presId="urn:microsoft.com/office/officeart/2005/8/layout/orgChart1"/>
    <dgm:cxn modelId="{E399A6A6-38FF-442D-A2B5-A2457663BDA1}" type="presParOf" srcId="{67B0FDD9-7278-4301-A001-908C07EE01BF}" destId="{E4405CDD-A88E-4036-A39E-BB1E2BA6CEDD}" srcOrd="0" destOrd="0" presId="urn:microsoft.com/office/officeart/2005/8/layout/orgChart1"/>
    <dgm:cxn modelId="{C33E4547-3934-438D-81ED-29F6A96EDBC6}" type="presParOf" srcId="{E4405CDD-A88E-4036-A39E-BB1E2BA6CEDD}" destId="{271A42B3-336A-4354-AC44-F29BD1B0583D}" srcOrd="0" destOrd="0" presId="urn:microsoft.com/office/officeart/2005/8/layout/orgChart1"/>
    <dgm:cxn modelId="{E3CD7E14-A812-4666-83DC-E278A8144C47}" type="presParOf" srcId="{E4405CDD-A88E-4036-A39E-BB1E2BA6CEDD}" destId="{3D6FE187-23F8-4CB1-A964-5BD350F18D87}" srcOrd="1" destOrd="0" presId="urn:microsoft.com/office/officeart/2005/8/layout/orgChart1"/>
    <dgm:cxn modelId="{FBD71DB1-172D-4EDE-945F-A2EC18E5CB3C}" type="presParOf" srcId="{67B0FDD9-7278-4301-A001-908C07EE01BF}" destId="{D2318819-E963-4F0F-ABD5-FE023A4DFEA3}" srcOrd="1" destOrd="0" presId="urn:microsoft.com/office/officeart/2005/8/layout/orgChart1"/>
    <dgm:cxn modelId="{CB09A302-283C-4D0B-9531-6BD864A96FA9}" type="presParOf" srcId="{67B0FDD9-7278-4301-A001-908C07EE01BF}" destId="{61F4248F-D9EF-4235-8903-6A99F3553E45}" srcOrd="2" destOrd="0" presId="urn:microsoft.com/office/officeart/2005/8/layout/orgChart1"/>
    <dgm:cxn modelId="{023FB0EB-0A1E-4DA0-8151-2B3A3C26F497}" type="presParOf" srcId="{6C2DCB8F-A38C-4DB9-BE64-39D532C92274}" destId="{AA674049-4317-4AE3-8F64-14EEE6F2CC25}"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24BFCDE-2CBE-43EF-BF78-D9B42A0DF1E2}" type="doc">
      <dgm:prSet loTypeId="urn:microsoft.com/office/officeart/2008/layout/LinedList" loCatId="list" qsTypeId="urn:microsoft.com/office/officeart/2005/8/quickstyle/3d6" qsCatId="3D" csTypeId="urn:microsoft.com/office/officeart/2005/8/colors/accent4_4" csCatId="accent4"/>
      <dgm:spPr/>
      <dgm:t>
        <a:bodyPr/>
        <a:lstStyle/>
        <a:p>
          <a:endParaRPr lang="tr-TR"/>
        </a:p>
      </dgm:t>
    </dgm:pt>
    <dgm:pt modelId="{1C622C4A-0797-4935-9DD5-69543EB7882F}">
      <dgm:prSet/>
      <dgm:spPr/>
      <dgm:t>
        <a:bodyPr/>
        <a:lstStyle/>
        <a:p>
          <a:pPr rtl="0"/>
          <a:r>
            <a:rPr lang="tr-TR"/>
            <a:t>Hizmet Yürütülen Alanlar</a:t>
          </a:r>
        </a:p>
      </dgm:t>
    </dgm:pt>
    <dgm:pt modelId="{D3099EAA-680D-4619-B60A-3F21AE744E8D}" type="parTrans" cxnId="{05643C83-6DC0-4630-B125-2761DF17B166}">
      <dgm:prSet/>
      <dgm:spPr/>
      <dgm:t>
        <a:bodyPr/>
        <a:lstStyle/>
        <a:p>
          <a:endParaRPr lang="tr-TR"/>
        </a:p>
      </dgm:t>
    </dgm:pt>
    <dgm:pt modelId="{4CEA1B1F-3CA5-4D28-98FF-C72A65B141A9}" type="sibTrans" cxnId="{05643C83-6DC0-4630-B125-2761DF17B166}">
      <dgm:prSet/>
      <dgm:spPr/>
      <dgm:t>
        <a:bodyPr/>
        <a:lstStyle/>
        <a:p>
          <a:endParaRPr lang="tr-TR"/>
        </a:p>
      </dgm:t>
    </dgm:pt>
    <dgm:pt modelId="{822EB7C5-2CC5-4F62-BF44-E4D231E41B9D}">
      <dgm:prSet/>
      <dgm:spPr/>
      <dgm:t>
        <a:bodyPr/>
        <a:lstStyle/>
        <a:p>
          <a:pPr rtl="0"/>
          <a:r>
            <a:rPr lang="tr-TR"/>
            <a:t>Yetiştirme Yurdu / Çocuk Evleri</a:t>
          </a:r>
        </a:p>
      </dgm:t>
    </dgm:pt>
    <dgm:pt modelId="{885723E4-53E7-418D-90BB-F5924C60DA5C}" type="parTrans" cxnId="{9FF6C385-BE51-40E1-ABCD-3FD664850154}">
      <dgm:prSet/>
      <dgm:spPr/>
      <dgm:t>
        <a:bodyPr/>
        <a:lstStyle/>
        <a:p>
          <a:endParaRPr lang="tr-TR"/>
        </a:p>
      </dgm:t>
    </dgm:pt>
    <dgm:pt modelId="{84C5A1C5-BAA7-4BAF-81EF-8E1EE6406A87}" type="sibTrans" cxnId="{9FF6C385-BE51-40E1-ABCD-3FD664850154}">
      <dgm:prSet/>
      <dgm:spPr/>
      <dgm:t>
        <a:bodyPr/>
        <a:lstStyle/>
        <a:p>
          <a:endParaRPr lang="tr-TR"/>
        </a:p>
      </dgm:t>
    </dgm:pt>
    <dgm:pt modelId="{A22CD6FA-0D2E-4F67-823B-DBFCFD9C7F39}">
      <dgm:prSet/>
      <dgm:spPr/>
      <dgm:t>
        <a:bodyPr/>
        <a:lstStyle/>
        <a:p>
          <a:pPr rtl="0"/>
          <a:r>
            <a:rPr lang="tr-TR"/>
            <a:t>Ceza İnfaz Kurumları</a:t>
          </a:r>
        </a:p>
      </dgm:t>
    </dgm:pt>
    <dgm:pt modelId="{B8CFE571-5E53-484C-BAE8-86FE73E76C2D}" type="parTrans" cxnId="{B27FEE6E-E8D8-4BB5-AB23-4F03ADB7626A}">
      <dgm:prSet/>
      <dgm:spPr/>
      <dgm:t>
        <a:bodyPr/>
        <a:lstStyle/>
        <a:p>
          <a:endParaRPr lang="tr-TR"/>
        </a:p>
      </dgm:t>
    </dgm:pt>
    <dgm:pt modelId="{80BD5993-B1BD-4AEF-A03A-1F283507F535}" type="sibTrans" cxnId="{B27FEE6E-E8D8-4BB5-AB23-4F03ADB7626A}">
      <dgm:prSet/>
      <dgm:spPr/>
      <dgm:t>
        <a:bodyPr/>
        <a:lstStyle/>
        <a:p>
          <a:endParaRPr lang="tr-TR"/>
        </a:p>
      </dgm:t>
    </dgm:pt>
    <dgm:pt modelId="{95F4D1ED-B7BD-4353-A477-4C3DEA5586CE}">
      <dgm:prSet/>
      <dgm:spPr/>
      <dgm:t>
        <a:bodyPr/>
        <a:lstStyle/>
        <a:p>
          <a:pPr rtl="0"/>
          <a:r>
            <a:rPr lang="tr-TR"/>
            <a:t>Kadın Sığınma Evleri</a:t>
          </a:r>
        </a:p>
      </dgm:t>
    </dgm:pt>
    <dgm:pt modelId="{8842865B-6E17-4508-8467-14550E40A704}" type="parTrans" cxnId="{CEFCCB6A-8E04-4A33-9ACC-B5BD68F6E254}">
      <dgm:prSet/>
      <dgm:spPr/>
      <dgm:t>
        <a:bodyPr/>
        <a:lstStyle/>
        <a:p>
          <a:endParaRPr lang="tr-TR"/>
        </a:p>
      </dgm:t>
    </dgm:pt>
    <dgm:pt modelId="{98C81035-D92D-419B-A5A6-84D1340D5BA0}" type="sibTrans" cxnId="{CEFCCB6A-8E04-4A33-9ACC-B5BD68F6E254}">
      <dgm:prSet/>
      <dgm:spPr/>
      <dgm:t>
        <a:bodyPr/>
        <a:lstStyle/>
        <a:p>
          <a:endParaRPr lang="tr-TR"/>
        </a:p>
      </dgm:t>
    </dgm:pt>
    <dgm:pt modelId="{DD101AAE-5819-4DFD-B080-2E0BEA9BE0CC}">
      <dgm:prSet/>
      <dgm:spPr/>
      <dgm:t>
        <a:bodyPr/>
        <a:lstStyle/>
        <a:p>
          <a:pPr rtl="0"/>
          <a:r>
            <a:rPr lang="tr-TR"/>
            <a:t>Hastaneler</a:t>
          </a:r>
        </a:p>
      </dgm:t>
    </dgm:pt>
    <dgm:pt modelId="{17A28FBB-33A5-4C5E-BCA5-DDA9B0E279FF}" type="parTrans" cxnId="{D08352A8-C6ED-426D-9A06-C43791786BDA}">
      <dgm:prSet/>
      <dgm:spPr/>
      <dgm:t>
        <a:bodyPr/>
        <a:lstStyle/>
        <a:p>
          <a:endParaRPr lang="tr-TR"/>
        </a:p>
      </dgm:t>
    </dgm:pt>
    <dgm:pt modelId="{5F1AAA35-78C9-4542-A31F-A31EBD85A630}" type="sibTrans" cxnId="{D08352A8-C6ED-426D-9A06-C43791786BDA}">
      <dgm:prSet/>
      <dgm:spPr/>
      <dgm:t>
        <a:bodyPr/>
        <a:lstStyle/>
        <a:p>
          <a:endParaRPr lang="tr-TR"/>
        </a:p>
      </dgm:t>
    </dgm:pt>
    <dgm:pt modelId="{E4C9F88D-C501-42AB-A052-546F8822ACE2}">
      <dgm:prSet/>
      <dgm:spPr/>
      <dgm:t>
        <a:bodyPr/>
        <a:lstStyle/>
        <a:p>
          <a:pPr rtl="0"/>
          <a:r>
            <a:rPr lang="tr-TR"/>
            <a:t>Huzurevleri</a:t>
          </a:r>
        </a:p>
      </dgm:t>
    </dgm:pt>
    <dgm:pt modelId="{F665E67D-9817-420E-9661-1414024DF876}" type="parTrans" cxnId="{99FCB1F9-1749-4AD6-9617-BDE6131E579F}">
      <dgm:prSet/>
      <dgm:spPr/>
      <dgm:t>
        <a:bodyPr/>
        <a:lstStyle/>
        <a:p>
          <a:endParaRPr lang="tr-TR"/>
        </a:p>
      </dgm:t>
    </dgm:pt>
    <dgm:pt modelId="{6DE2AC10-4C10-42E4-9426-D5E53E99757B}" type="sibTrans" cxnId="{99FCB1F9-1749-4AD6-9617-BDE6131E579F}">
      <dgm:prSet/>
      <dgm:spPr/>
      <dgm:t>
        <a:bodyPr/>
        <a:lstStyle/>
        <a:p>
          <a:endParaRPr lang="tr-TR"/>
        </a:p>
      </dgm:t>
    </dgm:pt>
    <dgm:pt modelId="{9F0085FE-8630-4B5A-9610-0CBD504B20FF}">
      <dgm:prSet/>
      <dgm:spPr/>
      <dgm:t>
        <a:bodyPr/>
        <a:lstStyle/>
        <a:p>
          <a:pPr rtl="0"/>
          <a:r>
            <a:rPr lang="tr-TR"/>
            <a:t>Mülteciler</a:t>
          </a:r>
        </a:p>
      </dgm:t>
    </dgm:pt>
    <dgm:pt modelId="{4FBC2E5B-1345-4777-B652-66EDF0E486A0}" type="parTrans" cxnId="{BB07F9AD-A40C-4DCE-A45B-C5AB163DE6C2}">
      <dgm:prSet/>
      <dgm:spPr/>
      <dgm:t>
        <a:bodyPr/>
        <a:lstStyle/>
        <a:p>
          <a:endParaRPr lang="tr-TR"/>
        </a:p>
      </dgm:t>
    </dgm:pt>
    <dgm:pt modelId="{9BE400FA-58DA-46BC-AE11-7C41A6F9977D}" type="sibTrans" cxnId="{BB07F9AD-A40C-4DCE-A45B-C5AB163DE6C2}">
      <dgm:prSet/>
      <dgm:spPr/>
      <dgm:t>
        <a:bodyPr/>
        <a:lstStyle/>
        <a:p>
          <a:endParaRPr lang="tr-TR"/>
        </a:p>
      </dgm:t>
    </dgm:pt>
    <dgm:pt modelId="{3F7541E8-073C-4610-8B0E-C1C8569D2775}">
      <dgm:prSet/>
      <dgm:spPr/>
      <dgm:t>
        <a:bodyPr/>
        <a:lstStyle/>
        <a:p>
          <a:pPr rtl="0"/>
          <a:r>
            <a:rPr lang="tr-TR"/>
            <a:t>Bağımlılar</a:t>
          </a:r>
        </a:p>
      </dgm:t>
    </dgm:pt>
    <dgm:pt modelId="{D192BE83-D103-4CFD-9B48-1EA24CA3E805}" type="parTrans" cxnId="{1C790A4D-AE63-41CA-8966-47459E45E328}">
      <dgm:prSet/>
      <dgm:spPr/>
      <dgm:t>
        <a:bodyPr/>
        <a:lstStyle/>
        <a:p>
          <a:endParaRPr lang="tr-TR"/>
        </a:p>
      </dgm:t>
    </dgm:pt>
    <dgm:pt modelId="{42CBC3E0-7D12-4CFE-9414-65E53882F8D3}" type="sibTrans" cxnId="{1C790A4D-AE63-41CA-8966-47459E45E328}">
      <dgm:prSet/>
      <dgm:spPr/>
      <dgm:t>
        <a:bodyPr/>
        <a:lstStyle/>
        <a:p>
          <a:endParaRPr lang="tr-TR"/>
        </a:p>
      </dgm:t>
    </dgm:pt>
    <dgm:pt modelId="{ACEF85A6-0571-44DA-A154-1E6E18303EAC}">
      <dgm:prSet/>
      <dgm:spPr/>
      <dgm:t>
        <a:bodyPr/>
        <a:lstStyle/>
        <a:p>
          <a:pPr rtl="0"/>
          <a:r>
            <a:rPr lang="tr-TR"/>
            <a:t>Engelli Bireyler</a:t>
          </a:r>
        </a:p>
      </dgm:t>
    </dgm:pt>
    <dgm:pt modelId="{9CCD8BF9-9560-45F9-8A1F-2C1858592AA7}" type="parTrans" cxnId="{8B28D578-F0A2-4A00-856F-02F646764376}">
      <dgm:prSet/>
      <dgm:spPr/>
      <dgm:t>
        <a:bodyPr/>
        <a:lstStyle/>
        <a:p>
          <a:endParaRPr lang="tr-TR"/>
        </a:p>
      </dgm:t>
    </dgm:pt>
    <dgm:pt modelId="{CEF1DE01-77CF-4E34-A1A2-C16DA6680DEE}" type="sibTrans" cxnId="{8B28D578-F0A2-4A00-856F-02F646764376}">
      <dgm:prSet/>
      <dgm:spPr/>
      <dgm:t>
        <a:bodyPr/>
        <a:lstStyle/>
        <a:p>
          <a:endParaRPr lang="tr-TR"/>
        </a:p>
      </dgm:t>
    </dgm:pt>
    <dgm:pt modelId="{9E49C0E7-B1CE-479D-9293-B47F1FC7F254}">
      <dgm:prSet/>
      <dgm:spPr/>
      <dgm:t>
        <a:bodyPr/>
        <a:lstStyle/>
        <a:p>
          <a:pPr rtl="0"/>
          <a:r>
            <a:rPr lang="tr-TR"/>
            <a:t>Şehit Aileleri ve Gaziler</a:t>
          </a:r>
        </a:p>
      </dgm:t>
    </dgm:pt>
    <dgm:pt modelId="{6B0FC567-8EC6-4107-8062-04BB649B90CC}" type="parTrans" cxnId="{DF8E6BBC-7E8E-4007-BD56-907BB20752E6}">
      <dgm:prSet/>
      <dgm:spPr/>
      <dgm:t>
        <a:bodyPr/>
        <a:lstStyle/>
        <a:p>
          <a:endParaRPr lang="tr-TR"/>
        </a:p>
      </dgm:t>
    </dgm:pt>
    <dgm:pt modelId="{DB3735FD-8C1D-4E8A-B307-CF0263AE3593}" type="sibTrans" cxnId="{DF8E6BBC-7E8E-4007-BD56-907BB20752E6}">
      <dgm:prSet/>
      <dgm:spPr/>
      <dgm:t>
        <a:bodyPr/>
        <a:lstStyle/>
        <a:p>
          <a:endParaRPr lang="tr-TR"/>
        </a:p>
      </dgm:t>
    </dgm:pt>
    <dgm:pt modelId="{A246C5EE-28D2-4EEB-9131-2D73DB4FEC2C}" type="pres">
      <dgm:prSet presAssocID="{824BFCDE-2CBE-43EF-BF78-D9B42A0DF1E2}" presName="vert0" presStyleCnt="0">
        <dgm:presLayoutVars>
          <dgm:dir/>
          <dgm:animOne val="branch"/>
          <dgm:animLvl val="lvl"/>
        </dgm:presLayoutVars>
      </dgm:prSet>
      <dgm:spPr/>
      <dgm:t>
        <a:bodyPr/>
        <a:lstStyle/>
        <a:p>
          <a:endParaRPr lang="tr-TR"/>
        </a:p>
      </dgm:t>
    </dgm:pt>
    <dgm:pt modelId="{91004023-7ACE-48A3-B11B-FC58FD5ADDD5}" type="pres">
      <dgm:prSet presAssocID="{1C622C4A-0797-4935-9DD5-69543EB7882F}" presName="thickLine" presStyleLbl="alignNode1" presStyleIdx="0" presStyleCnt="1"/>
      <dgm:spPr/>
    </dgm:pt>
    <dgm:pt modelId="{6933FD6B-0F17-4A66-9ECA-3EAC649BEC53}" type="pres">
      <dgm:prSet presAssocID="{1C622C4A-0797-4935-9DD5-69543EB7882F}" presName="horz1" presStyleCnt="0"/>
      <dgm:spPr/>
    </dgm:pt>
    <dgm:pt modelId="{502B060D-9FA7-466A-8A87-12FA7F627163}" type="pres">
      <dgm:prSet presAssocID="{1C622C4A-0797-4935-9DD5-69543EB7882F}" presName="tx1" presStyleLbl="revTx" presStyleIdx="0" presStyleCnt="10"/>
      <dgm:spPr/>
      <dgm:t>
        <a:bodyPr/>
        <a:lstStyle/>
        <a:p>
          <a:endParaRPr lang="tr-TR"/>
        </a:p>
      </dgm:t>
    </dgm:pt>
    <dgm:pt modelId="{675E26E7-D081-45DE-8EBE-A57B9EDACFF9}" type="pres">
      <dgm:prSet presAssocID="{1C622C4A-0797-4935-9DD5-69543EB7882F}" presName="vert1" presStyleCnt="0"/>
      <dgm:spPr/>
    </dgm:pt>
    <dgm:pt modelId="{8B811E20-F2EC-4C82-89B3-28DF1AEC7105}" type="pres">
      <dgm:prSet presAssocID="{822EB7C5-2CC5-4F62-BF44-E4D231E41B9D}" presName="vertSpace2a" presStyleCnt="0"/>
      <dgm:spPr/>
    </dgm:pt>
    <dgm:pt modelId="{536D6A4E-5F71-40DD-B011-686ABB92BCBA}" type="pres">
      <dgm:prSet presAssocID="{822EB7C5-2CC5-4F62-BF44-E4D231E41B9D}" presName="horz2" presStyleCnt="0"/>
      <dgm:spPr/>
    </dgm:pt>
    <dgm:pt modelId="{471D8129-87E8-4262-B9F0-FE5D2403F397}" type="pres">
      <dgm:prSet presAssocID="{822EB7C5-2CC5-4F62-BF44-E4D231E41B9D}" presName="horzSpace2" presStyleCnt="0"/>
      <dgm:spPr/>
    </dgm:pt>
    <dgm:pt modelId="{434874AF-2A2C-4BB2-9085-A525FDA51AA9}" type="pres">
      <dgm:prSet presAssocID="{822EB7C5-2CC5-4F62-BF44-E4D231E41B9D}" presName="tx2" presStyleLbl="revTx" presStyleIdx="1" presStyleCnt="10"/>
      <dgm:spPr/>
      <dgm:t>
        <a:bodyPr/>
        <a:lstStyle/>
        <a:p>
          <a:endParaRPr lang="tr-TR"/>
        </a:p>
      </dgm:t>
    </dgm:pt>
    <dgm:pt modelId="{B248C7F4-AD35-4F1D-B151-1E954286C913}" type="pres">
      <dgm:prSet presAssocID="{822EB7C5-2CC5-4F62-BF44-E4D231E41B9D}" presName="vert2" presStyleCnt="0"/>
      <dgm:spPr/>
    </dgm:pt>
    <dgm:pt modelId="{E5042A42-D038-4BDC-8F4A-6EB652AA6B7A}" type="pres">
      <dgm:prSet presAssocID="{822EB7C5-2CC5-4F62-BF44-E4D231E41B9D}" presName="thinLine2b" presStyleLbl="callout" presStyleIdx="0" presStyleCnt="9"/>
      <dgm:spPr/>
    </dgm:pt>
    <dgm:pt modelId="{59858073-691C-4A49-837B-C95C8179B51F}" type="pres">
      <dgm:prSet presAssocID="{822EB7C5-2CC5-4F62-BF44-E4D231E41B9D}" presName="vertSpace2b" presStyleCnt="0"/>
      <dgm:spPr/>
    </dgm:pt>
    <dgm:pt modelId="{2B500352-568B-4272-8585-2ADE117ED6F3}" type="pres">
      <dgm:prSet presAssocID="{A22CD6FA-0D2E-4F67-823B-DBFCFD9C7F39}" presName="horz2" presStyleCnt="0"/>
      <dgm:spPr/>
    </dgm:pt>
    <dgm:pt modelId="{58B96CF3-12AC-4E37-838F-29FA00DE9AE7}" type="pres">
      <dgm:prSet presAssocID="{A22CD6FA-0D2E-4F67-823B-DBFCFD9C7F39}" presName="horzSpace2" presStyleCnt="0"/>
      <dgm:spPr/>
    </dgm:pt>
    <dgm:pt modelId="{137426C4-CF8C-4C2B-B96C-B762EE46D37A}" type="pres">
      <dgm:prSet presAssocID="{A22CD6FA-0D2E-4F67-823B-DBFCFD9C7F39}" presName="tx2" presStyleLbl="revTx" presStyleIdx="2" presStyleCnt="10"/>
      <dgm:spPr/>
      <dgm:t>
        <a:bodyPr/>
        <a:lstStyle/>
        <a:p>
          <a:endParaRPr lang="tr-TR"/>
        </a:p>
      </dgm:t>
    </dgm:pt>
    <dgm:pt modelId="{7E0EA12E-54E7-4919-9A32-9EEA6166A5BF}" type="pres">
      <dgm:prSet presAssocID="{A22CD6FA-0D2E-4F67-823B-DBFCFD9C7F39}" presName="vert2" presStyleCnt="0"/>
      <dgm:spPr/>
    </dgm:pt>
    <dgm:pt modelId="{312C34E5-7EF6-475B-9537-E288E5F72887}" type="pres">
      <dgm:prSet presAssocID="{A22CD6FA-0D2E-4F67-823B-DBFCFD9C7F39}" presName="thinLine2b" presStyleLbl="callout" presStyleIdx="1" presStyleCnt="9"/>
      <dgm:spPr/>
    </dgm:pt>
    <dgm:pt modelId="{873DA0F2-E194-4E8B-B5E3-09B5147A1395}" type="pres">
      <dgm:prSet presAssocID="{A22CD6FA-0D2E-4F67-823B-DBFCFD9C7F39}" presName="vertSpace2b" presStyleCnt="0"/>
      <dgm:spPr/>
    </dgm:pt>
    <dgm:pt modelId="{A15A424C-E27D-49B2-BF0A-40DCB77C2E84}" type="pres">
      <dgm:prSet presAssocID="{95F4D1ED-B7BD-4353-A477-4C3DEA5586CE}" presName="horz2" presStyleCnt="0"/>
      <dgm:spPr/>
    </dgm:pt>
    <dgm:pt modelId="{C94B1CFF-D7D2-4952-833B-EC96BA951A14}" type="pres">
      <dgm:prSet presAssocID="{95F4D1ED-B7BD-4353-A477-4C3DEA5586CE}" presName="horzSpace2" presStyleCnt="0"/>
      <dgm:spPr/>
    </dgm:pt>
    <dgm:pt modelId="{BAF01FCD-9B16-4855-BD1B-74F85970E33C}" type="pres">
      <dgm:prSet presAssocID="{95F4D1ED-B7BD-4353-A477-4C3DEA5586CE}" presName="tx2" presStyleLbl="revTx" presStyleIdx="3" presStyleCnt="10"/>
      <dgm:spPr/>
      <dgm:t>
        <a:bodyPr/>
        <a:lstStyle/>
        <a:p>
          <a:endParaRPr lang="tr-TR"/>
        </a:p>
      </dgm:t>
    </dgm:pt>
    <dgm:pt modelId="{00BE4EED-89F6-49AC-9F20-E65E7D43893F}" type="pres">
      <dgm:prSet presAssocID="{95F4D1ED-B7BD-4353-A477-4C3DEA5586CE}" presName="vert2" presStyleCnt="0"/>
      <dgm:spPr/>
    </dgm:pt>
    <dgm:pt modelId="{8F7E0122-648E-4335-9A8E-FE49DBC4708A}" type="pres">
      <dgm:prSet presAssocID="{95F4D1ED-B7BD-4353-A477-4C3DEA5586CE}" presName="thinLine2b" presStyleLbl="callout" presStyleIdx="2" presStyleCnt="9"/>
      <dgm:spPr/>
    </dgm:pt>
    <dgm:pt modelId="{71DE763A-031C-4979-9B03-03B360758FD8}" type="pres">
      <dgm:prSet presAssocID="{95F4D1ED-B7BD-4353-A477-4C3DEA5586CE}" presName="vertSpace2b" presStyleCnt="0"/>
      <dgm:spPr/>
    </dgm:pt>
    <dgm:pt modelId="{3558BFB9-A66A-4B7C-A36F-D55091B8905C}" type="pres">
      <dgm:prSet presAssocID="{DD101AAE-5819-4DFD-B080-2E0BEA9BE0CC}" presName="horz2" presStyleCnt="0"/>
      <dgm:spPr/>
    </dgm:pt>
    <dgm:pt modelId="{745FBE95-D064-485A-B796-6AAACFD9DB7D}" type="pres">
      <dgm:prSet presAssocID="{DD101AAE-5819-4DFD-B080-2E0BEA9BE0CC}" presName="horzSpace2" presStyleCnt="0"/>
      <dgm:spPr/>
    </dgm:pt>
    <dgm:pt modelId="{56EC9368-A70E-471B-8690-0B9C8293CD1D}" type="pres">
      <dgm:prSet presAssocID="{DD101AAE-5819-4DFD-B080-2E0BEA9BE0CC}" presName="tx2" presStyleLbl="revTx" presStyleIdx="4" presStyleCnt="10"/>
      <dgm:spPr/>
      <dgm:t>
        <a:bodyPr/>
        <a:lstStyle/>
        <a:p>
          <a:endParaRPr lang="tr-TR"/>
        </a:p>
      </dgm:t>
    </dgm:pt>
    <dgm:pt modelId="{693B6143-9CCE-4D52-A7C7-734B53571C28}" type="pres">
      <dgm:prSet presAssocID="{DD101AAE-5819-4DFD-B080-2E0BEA9BE0CC}" presName="vert2" presStyleCnt="0"/>
      <dgm:spPr/>
    </dgm:pt>
    <dgm:pt modelId="{5570BCED-0B7C-4549-9D6D-4B43B24891D6}" type="pres">
      <dgm:prSet presAssocID="{DD101AAE-5819-4DFD-B080-2E0BEA9BE0CC}" presName="thinLine2b" presStyleLbl="callout" presStyleIdx="3" presStyleCnt="9"/>
      <dgm:spPr/>
    </dgm:pt>
    <dgm:pt modelId="{1260C4FA-1895-4A13-8F1C-F8042B979BE2}" type="pres">
      <dgm:prSet presAssocID="{DD101AAE-5819-4DFD-B080-2E0BEA9BE0CC}" presName="vertSpace2b" presStyleCnt="0"/>
      <dgm:spPr/>
    </dgm:pt>
    <dgm:pt modelId="{1FBC15B3-0309-4312-8CBD-517492A6C85E}" type="pres">
      <dgm:prSet presAssocID="{E4C9F88D-C501-42AB-A052-546F8822ACE2}" presName="horz2" presStyleCnt="0"/>
      <dgm:spPr/>
    </dgm:pt>
    <dgm:pt modelId="{30D0CCB1-D2CC-405F-A989-BFD49B97D8A0}" type="pres">
      <dgm:prSet presAssocID="{E4C9F88D-C501-42AB-A052-546F8822ACE2}" presName="horzSpace2" presStyleCnt="0"/>
      <dgm:spPr/>
    </dgm:pt>
    <dgm:pt modelId="{5C2ED2FF-DD5E-4CD1-8420-64CA12672AFD}" type="pres">
      <dgm:prSet presAssocID="{E4C9F88D-C501-42AB-A052-546F8822ACE2}" presName="tx2" presStyleLbl="revTx" presStyleIdx="5" presStyleCnt="10"/>
      <dgm:spPr/>
      <dgm:t>
        <a:bodyPr/>
        <a:lstStyle/>
        <a:p>
          <a:endParaRPr lang="tr-TR"/>
        </a:p>
      </dgm:t>
    </dgm:pt>
    <dgm:pt modelId="{65C3DE1D-D447-4C9A-BC35-30C0145064B1}" type="pres">
      <dgm:prSet presAssocID="{E4C9F88D-C501-42AB-A052-546F8822ACE2}" presName="vert2" presStyleCnt="0"/>
      <dgm:spPr/>
    </dgm:pt>
    <dgm:pt modelId="{E8D43040-9CC8-4523-B8FF-BA735679AE13}" type="pres">
      <dgm:prSet presAssocID="{E4C9F88D-C501-42AB-A052-546F8822ACE2}" presName="thinLine2b" presStyleLbl="callout" presStyleIdx="4" presStyleCnt="9"/>
      <dgm:spPr/>
    </dgm:pt>
    <dgm:pt modelId="{A90149A5-9B42-4C7E-A6DA-75043DC0114F}" type="pres">
      <dgm:prSet presAssocID="{E4C9F88D-C501-42AB-A052-546F8822ACE2}" presName="vertSpace2b" presStyleCnt="0"/>
      <dgm:spPr/>
    </dgm:pt>
    <dgm:pt modelId="{8B19E62B-A772-4BEE-8D55-98FDD19E85D1}" type="pres">
      <dgm:prSet presAssocID="{9F0085FE-8630-4B5A-9610-0CBD504B20FF}" presName="horz2" presStyleCnt="0"/>
      <dgm:spPr/>
    </dgm:pt>
    <dgm:pt modelId="{2285DA1B-1DC5-4B8A-8D2B-F7EDA1BC984A}" type="pres">
      <dgm:prSet presAssocID="{9F0085FE-8630-4B5A-9610-0CBD504B20FF}" presName="horzSpace2" presStyleCnt="0"/>
      <dgm:spPr/>
    </dgm:pt>
    <dgm:pt modelId="{D72B5D01-D7F6-4779-B69F-3B291D7D882B}" type="pres">
      <dgm:prSet presAssocID="{9F0085FE-8630-4B5A-9610-0CBD504B20FF}" presName="tx2" presStyleLbl="revTx" presStyleIdx="6" presStyleCnt="10"/>
      <dgm:spPr/>
      <dgm:t>
        <a:bodyPr/>
        <a:lstStyle/>
        <a:p>
          <a:endParaRPr lang="tr-TR"/>
        </a:p>
      </dgm:t>
    </dgm:pt>
    <dgm:pt modelId="{77DC8B4A-5CE9-493F-B4BE-ECCBD51F9ABE}" type="pres">
      <dgm:prSet presAssocID="{9F0085FE-8630-4B5A-9610-0CBD504B20FF}" presName="vert2" presStyleCnt="0"/>
      <dgm:spPr/>
    </dgm:pt>
    <dgm:pt modelId="{74175D7C-61EE-40B2-B6A1-742ACA844FA6}" type="pres">
      <dgm:prSet presAssocID="{9F0085FE-8630-4B5A-9610-0CBD504B20FF}" presName="thinLine2b" presStyleLbl="callout" presStyleIdx="5" presStyleCnt="9"/>
      <dgm:spPr/>
    </dgm:pt>
    <dgm:pt modelId="{7F275F80-499A-409E-BF00-08F61F23B4B1}" type="pres">
      <dgm:prSet presAssocID="{9F0085FE-8630-4B5A-9610-0CBD504B20FF}" presName="vertSpace2b" presStyleCnt="0"/>
      <dgm:spPr/>
    </dgm:pt>
    <dgm:pt modelId="{A98CD12E-5FCE-425E-9902-222DF815538E}" type="pres">
      <dgm:prSet presAssocID="{3F7541E8-073C-4610-8B0E-C1C8569D2775}" presName="horz2" presStyleCnt="0"/>
      <dgm:spPr/>
    </dgm:pt>
    <dgm:pt modelId="{36C8394E-25A0-4B99-968D-FF5833E71D78}" type="pres">
      <dgm:prSet presAssocID="{3F7541E8-073C-4610-8B0E-C1C8569D2775}" presName="horzSpace2" presStyleCnt="0"/>
      <dgm:spPr/>
    </dgm:pt>
    <dgm:pt modelId="{24AF89A7-D468-4C1A-8292-F8F6F2869D01}" type="pres">
      <dgm:prSet presAssocID="{3F7541E8-073C-4610-8B0E-C1C8569D2775}" presName="tx2" presStyleLbl="revTx" presStyleIdx="7" presStyleCnt="10"/>
      <dgm:spPr/>
      <dgm:t>
        <a:bodyPr/>
        <a:lstStyle/>
        <a:p>
          <a:endParaRPr lang="tr-TR"/>
        </a:p>
      </dgm:t>
    </dgm:pt>
    <dgm:pt modelId="{A8ABD054-5FEF-4965-9D63-565B5AF767B5}" type="pres">
      <dgm:prSet presAssocID="{3F7541E8-073C-4610-8B0E-C1C8569D2775}" presName="vert2" presStyleCnt="0"/>
      <dgm:spPr/>
    </dgm:pt>
    <dgm:pt modelId="{B8A1786C-13BB-4E22-8ED2-7B0C95B83ED3}" type="pres">
      <dgm:prSet presAssocID="{3F7541E8-073C-4610-8B0E-C1C8569D2775}" presName="thinLine2b" presStyleLbl="callout" presStyleIdx="6" presStyleCnt="9"/>
      <dgm:spPr/>
    </dgm:pt>
    <dgm:pt modelId="{21D28A98-325F-4D15-A0E7-E1882C196E49}" type="pres">
      <dgm:prSet presAssocID="{3F7541E8-073C-4610-8B0E-C1C8569D2775}" presName="vertSpace2b" presStyleCnt="0"/>
      <dgm:spPr/>
    </dgm:pt>
    <dgm:pt modelId="{D140C5C9-D7C3-4005-A4AD-912F51A4456B}" type="pres">
      <dgm:prSet presAssocID="{ACEF85A6-0571-44DA-A154-1E6E18303EAC}" presName="horz2" presStyleCnt="0"/>
      <dgm:spPr/>
    </dgm:pt>
    <dgm:pt modelId="{B6A8E9CB-FB1A-4CAF-AC09-0638FFB53A66}" type="pres">
      <dgm:prSet presAssocID="{ACEF85A6-0571-44DA-A154-1E6E18303EAC}" presName="horzSpace2" presStyleCnt="0"/>
      <dgm:spPr/>
    </dgm:pt>
    <dgm:pt modelId="{5148EAFA-714A-4736-AD8C-07A7FAF9429A}" type="pres">
      <dgm:prSet presAssocID="{ACEF85A6-0571-44DA-A154-1E6E18303EAC}" presName="tx2" presStyleLbl="revTx" presStyleIdx="8" presStyleCnt="10"/>
      <dgm:spPr/>
      <dgm:t>
        <a:bodyPr/>
        <a:lstStyle/>
        <a:p>
          <a:endParaRPr lang="tr-TR"/>
        </a:p>
      </dgm:t>
    </dgm:pt>
    <dgm:pt modelId="{A59075DE-36DF-4818-862B-2A4A6DB3A75E}" type="pres">
      <dgm:prSet presAssocID="{ACEF85A6-0571-44DA-A154-1E6E18303EAC}" presName="vert2" presStyleCnt="0"/>
      <dgm:spPr/>
    </dgm:pt>
    <dgm:pt modelId="{DAD09937-472F-4109-AD25-6D1CE084AD17}" type="pres">
      <dgm:prSet presAssocID="{ACEF85A6-0571-44DA-A154-1E6E18303EAC}" presName="thinLine2b" presStyleLbl="callout" presStyleIdx="7" presStyleCnt="9"/>
      <dgm:spPr/>
    </dgm:pt>
    <dgm:pt modelId="{85041CD7-FD52-43F1-9037-A80F6403EE9A}" type="pres">
      <dgm:prSet presAssocID="{ACEF85A6-0571-44DA-A154-1E6E18303EAC}" presName="vertSpace2b" presStyleCnt="0"/>
      <dgm:spPr/>
    </dgm:pt>
    <dgm:pt modelId="{91A467DE-0C19-4DB9-ABAB-F1B55D650B70}" type="pres">
      <dgm:prSet presAssocID="{9E49C0E7-B1CE-479D-9293-B47F1FC7F254}" presName="horz2" presStyleCnt="0"/>
      <dgm:spPr/>
    </dgm:pt>
    <dgm:pt modelId="{40B04504-E7A3-4274-9AE7-5C05147957D7}" type="pres">
      <dgm:prSet presAssocID="{9E49C0E7-B1CE-479D-9293-B47F1FC7F254}" presName="horzSpace2" presStyleCnt="0"/>
      <dgm:spPr/>
    </dgm:pt>
    <dgm:pt modelId="{21FE88AB-3AFE-4C9C-AD50-D23E04EF514E}" type="pres">
      <dgm:prSet presAssocID="{9E49C0E7-B1CE-479D-9293-B47F1FC7F254}" presName="tx2" presStyleLbl="revTx" presStyleIdx="9" presStyleCnt="10"/>
      <dgm:spPr/>
      <dgm:t>
        <a:bodyPr/>
        <a:lstStyle/>
        <a:p>
          <a:endParaRPr lang="tr-TR"/>
        </a:p>
      </dgm:t>
    </dgm:pt>
    <dgm:pt modelId="{CD0C6D08-F79B-4F14-839A-82049FD7A79F}" type="pres">
      <dgm:prSet presAssocID="{9E49C0E7-B1CE-479D-9293-B47F1FC7F254}" presName="vert2" presStyleCnt="0"/>
      <dgm:spPr/>
    </dgm:pt>
    <dgm:pt modelId="{492C9B6F-8D82-4897-BC51-6922FB10A2BB}" type="pres">
      <dgm:prSet presAssocID="{9E49C0E7-B1CE-479D-9293-B47F1FC7F254}" presName="thinLine2b" presStyleLbl="callout" presStyleIdx="8" presStyleCnt="9"/>
      <dgm:spPr/>
    </dgm:pt>
    <dgm:pt modelId="{CBE6DBD0-43BB-4BD1-85E0-79B3E19E5F66}" type="pres">
      <dgm:prSet presAssocID="{9E49C0E7-B1CE-479D-9293-B47F1FC7F254}" presName="vertSpace2b" presStyleCnt="0"/>
      <dgm:spPr/>
    </dgm:pt>
  </dgm:ptLst>
  <dgm:cxnLst>
    <dgm:cxn modelId="{E664BE88-C52C-4DEC-B2C2-9E41A566D746}" type="presOf" srcId="{9F0085FE-8630-4B5A-9610-0CBD504B20FF}" destId="{D72B5D01-D7F6-4779-B69F-3B291D7D882B}" srcOrd="0" destOrd="0" presId="urn:microsoft.com/office/officeart/2008/layout/LinedList"/>
    <dgm:cxn modelId="{444DAA03-5E60-488B-9974-A81F252810C3}" type="presOf" srcId="{822EB7C5-2CC5-4F62-BF44-E4D231E41B9D}" destId="{434874AF-2A2C-4BB2-9085-A525FDA51AA9}" srcOrd="0" destOrd="0" presId="urn:microsoft.com/office/officeart/2008/layout/LinedList"/>
    <dgm:cxn modelId="{99FCB1F9-1749-4AD6-9617-BDE6131E579F}" srcId="{1C622C4A-0797-4935-9DD5-69543EB7882F}" destId="{E4C9F88D-C501-42AB-A052-546F8822ACE2}" srcOrd="4" destOrd="0" parTransId="{F665E67D-9817-420E-9661-1414024DF876}" sibTransId="{6DE2AC10-4C10-42E4-9426-D5E53E99757B}"/>
    <dgm:cxn modelId="{F33E29E1-DB55-4504-AAA2-41C8062D7EAF}" type="presOf" srcId="{1C622C4A-0797-4935-9DD5-69543EB7882F}" destId="{502B060D-9FA7-466A-8A87-12FA7F627163}" srcOrd="0" destOrd="0" presId="urn:microsoft.com/office/officeart/2008/layout/LinedList"/>
    <dgm:cxn modelId="{8B28D578-F0A2-4A00-856F-02F646764376}" srcId="{1C622C4A-0797-4935-9DD5-69543EB7882F}" destId="{ACEF85A6-0571-44DA-A154-1E6E18303EAC}" srcOrd="7" destOrd="0" parTransId="{9CCD8BF9-9560-45F9-8A1F-2C1858592AA7}" sibTransId="{CEF1DE01-77CF-4E34-A1A2-C16DA6680DEE}"/>
    <dgm:cxn modelId="{B27FEE6E-E8D8-4BB5-AB23-4F03ADB7626A}" srcId="{1C622C4A-0797-4935-9DD5-69543EB7882F}" destId="{A22CD6FA-0D2E-4F67-823B-DBFCFD9C7F39}" srcOrd="1" destOrd="0" parTransId="{B8CFE571-5E53-484C-BAE8-86FE73E76C2D}" sibTransId="{80BD5993-B1BD-4AEF-A03A-1F283507F535}"/>
    <dgm:cxn modelId="{6B95D73C-9A23-499C-B3C8-EDF9DB77F102}" type="presOf" srcId="{95F4D1ED-B7BD-4353-A477-4C3DEA5586CE}" destId="{BAF01FCD-9B16-4855-BD1B-74F85970E33C}" srcOrd="0" destOrd="0" presId="urn:microsoft.com/office/officeart/2008/layout/LinedList"/>
    <dgm:cxn modelId="{750F0B4A-0E23-4CEF-AA4D-D8D095B74BF0}" type="presOf" srcId="{A22CD6FA-0D2E-4F67-823B-DBFCFD9C7F39}" destId="{137426C4-CF8C-4C2B-B96C-B762EE46D37A}" srcOrd="0" destOrd="0" presId="urn:microsoft.com/office/officeart/2008/layout/LinedList"/>
    <dgm:cxn modelId="{43C17E43-A639-415F-BC6F-7C757C138CA6}" type="presOf" srcId="{DD101AAE-5819-4DFD-B080-2E0BEA9BE0CC}" destId="{56EC9368-A70E-471B-8690-0B9C8293CD1D}" srcOrd="0" destOrd="0" presId="urn:microsoft.com/office/officeart/2008/layout/LinedList"/>
    <dgm:cxn modelId="{05643C83-6DC0-4630-B125-2761DF17B166}" srcId="{824BFCDE-2CBE-43EF-BF78-D9B42A0DF1E2}" destId="{1C622C4A-0797-4935-9DD5-69543EB7882F}" srcOrd="0" destOrd="0" parTransId="{D3099EAA-680D-4619-B60A-3F21AE744E8D}" sibTransId="{4CEA1B1F-3CA5-4D28-98FF-C72A65B141A9}"/>
    <dgm:cxn modelId="{DF8E6BBC-7E8E-4007-BD56-907BB20752E6}" srcId="{1C622C4A-0797-4935-9DD5-69543EB7882F}" destId="{9E49C0E7-B1CE-479D-9293-B47F1FC7F254}" srcOrd="8" destOrd="0" parTransId="{6B0FC567-8EC6-4107-8062-04BB649B90CC}" sibTransId="{DB3735FD-8C1D-4E8A-B307-CF0263AE3593}"/>
    <dgm:cxn modelId="{6BCE6E19-B7E3-4904-8F71-9C83348D8C76}" type="presOf" srcId="{E4C9F88D-C501-42AB-A052-546F8822ACE2}" destId="{5C2ED2FF-DD5E-4CD1-8420-64CA12672AFD}" srcOrd="0" destOrd="0" presId="urn:microsoft.com/office/officeart/2008/layout/LinedList"/>
    <dgm:cxn modelId="{BB07F9AD-A40C-4DCE-A45B-C5AB163DE6C2}" srcId="{1C622C4A-0797-4935-9DD5-69543EB7882F}" destId="{9F0085FE-8630-4B5A-9610-0CBD504B20FF}" srcOrd="5" destOrd="0" parTransId="{4FBC2E5B-1345-4777-B652-66EDF0E486A0}" sibTransId="{9BE400FA-58DA-46BC-AE11-7C41A6F9977D}"/>
    <dgm:cxn modelId="{A539DF44-31DB-46DB-B6CF-DF82824F68E8}" type="presOf" srcId="{9E49C0E7-B1CE-479D-9293-B47F1FC7F254}" destId="{21FE88AB-3AFE-4C9C-AD50-D23E04EF514E}" srcOrd="0" destOrd="0" presId="urn:microsoft.com/office/officeart/2008/layout/LinedList"/>
    <dgm:cxn modelId="{615CBC8E-327B-48B6-8084-6613BFE067AF}" type="presOf" srcId="{824BFCDE-2CBE-43EF-BF78-D9B42A0DF1E2}" destId="{A246C5EE-28D2-4EEB-9131-2D73DB4FEC2C}" srcOrd="0" destOrd="0" presId="urn:microsoft.com/office/officeart/2008/layout/LinedList"/>
    <dgm:cxn modelId="{D1A40BBC-6845-43D9-834D-4E724E8600EF}" type="presOf" srcId="{ACEF85A6-0571-44DA-A154-1E6E18303EAC}" destId="{5148EAFA-714A-4736-AD8C-07A7FAF9429A}" srcOrd="0" destOrd="0" presId="urn:microsoft.com/office/officeart/2008/layout/LinedList"/>
    <dgm:cxn modelId="{9FF6C385-BE51-40E1-ABCD-3FD664850154}" srcId="{1C622C4A-0797-4935-9DD5-69543EB7882F}" destId="{822EB7C5-2CC5-4F62-BF44-E4D231E41B9D}" srcOrd="0" destOrd="0" parTransId="{885723E4-53E7-418D-90BB-F5924C60DA5C}" sibTransId="{84C5A1C5-BAA7-4BAF-81EF-8E1EE6406A87}"/>
    <dgm:cxn modelId="{CEFCCB6A-8E04-4A33-9ACC-B5BD68F6E254}" srcId="{1C622C4A-0797-4935-9DD5-69543EB7882F}" destId="{95F4D1ED-B7BD-4353-A477-4C3DEA5586CE}" srcOrd="2" destOrd="0" parTransId="{8842865B-6E17-4508-8467-14550E40A704}" sibTransId="{98C81035-D92D-419B-A5A6-84D1340D5BA0}"/>
    <dgm:cxn modelId="{6634C525-F1AC-4563-A50F-EB55F6B85F2E}" type="presOf" srcId="{3F7541E8-073C-4610-8B0E-C1C8569D2775}" destId="{24AF89A7-D468-4C1A-8292-F8F6F2869D01}" srcOrd="0" destOrd="0" presId="urn:microsoft.com/office/officeart/2008/layout/LinedList"/>
    <dgm:cxn modelId="{D08352A8-C6ED-426D-9A06-C43791786BDA}" srcId="{1C622C4A-0797-4935-9DD5-69543EB7882F}" destId="{DD101AAE-5819-4DFD-B080-2E0BEA9BE0CC}" srcOrd="3" destOrd="0" parTransId="{17A28FBB-33A5-4C5E-BCA5-DDA9B0E279FF}" sibTransId="{5F1AAA35-78C9-4542-A31F-A31EBD85A630}"/>
    <dgm:cxn modelId="{1C790A4D-AE63-41CA-8966-47459E45E328}" srcId="{1C622C4A-0797-4935-9DD5-69543EB7882F}" destId="{3F7541E8-073C-4610-8B0E-C1C8569D2775}" srcOrd="6" destOrd="0" parTransId="{D192BE83-D103-4CFD-9B48-1EA24CA3E805}" sibTransId="{42CBC3E0-7D12-4CFE-9414-65E53882F8D3}"/>
    <dgm:cxn modelId="{8313277C-77AD-459D-9C35-72135A48D4E6}" type="presParOf" srcId="{A246C5EE-28D2-4EEB-9131-2D73DB4FEC2C}" destId="{91004023-7ACE-48A3-B11B-FC58FD5ADDD5}" srcOrd="0" destOrd="0" presId="urn:microsoft.com/office/officeart/2008/layout/LinedList"/>
    <dgm:cxn modelId="{3CB10C3E-F73D-472A-8EE5-8700E242B4D1}" type="presParOf" srcId="{A246C5EE-28D2-4EEB-9131-2D73DB4FEC2C}" destId="{6933FD6B-0F17-4A66-9ECA-3EAC649BEC53}" srcOrd="1" destOrd="0" presId="urn:microsoft.com/office/officeart/2008/layout/LinedList"/>
    <dgm:cxn modelId="{ECF2881C-4B43-4A2B-BAF9-A952BAAD1F8F}" type="presParOf" srcId="{6933FD6B-0F17-4A66-9ECA-3EAC649BEC53}" destId="{502B060D-9FA7-466A-8A87-12FA7F627163}" srcOrd="0" destOrd="0" presId="urn:microsoft.com/office/officeart/2008/layout/LinedList"/>
    <dgm:cxn modelId="{3F2F3EF9-A3DD-462F-BB25-D4BF3E5E2D5B}" type="presParOf" srcId="{6933FD6B-0F17-4A66-9ECA-3EAC649BEC53}" destId="{675E26E7-D081-45DE-8EBE-A57B9EDACFF9}" srcOrd="1" destOrd="0" presId="urn:microsoft.com/office/officeart/2008/layout/LinedList"/>
    <dgm:cxn modelId="{D6E12EE2-3F2A-4FE4-AD26-270720259258}" type="presParOf" srcId="{675E26E7-D081-45DE-8EBE-A57B9EDACFF9}" destId="{8B811E20-F2EC-4C82-89B3-28DF1AEC7105}" srcOrd="0" destOrd="0" presId="urn:microsoft.com/office/officeart/2008/layout/LinedList"/>
    <dgm:cxn modelId="{3384BED2-4843-44AF-B084-C940B92018D2}" type="presParOf" srcId="{675E26E7-D081-45DE-8EBE-A57B9EDACFF9}" destId="{536D6A4E-5F71-40DD-B011-686ABB92BCBA}" srcOrd="1" destOrd="0" presId="urn:microsoft.com/office/officeart/2008/layout/LinedList"/>
    <dgm:cxn modelId="{C28515E3-2030-426D-8689-0DD222A99D99}" type="presParOf" srcId="{536D6A4E-5F71-40DD-B011-686ABB92BCBA}" destId="{471D8129-87E8-4262-B9F0-FE5D2403F397}" srcOrd="0" destOrd="0" presId="urn:microsoft.com/office/officeart/2008/layout/LinedList"/>
    <dgm:cxn modelId="{B755831B-E7E9-45DC-885C-D5B86DD7C4AC}" type="presParOf" srcId="{536D6A4E-5F71-40DD-B011-686ABB92BCBA}" destId="{434874AF-2A2C-4BB2-9085-A525FDA51AA9}" srcOrd="1" destOrd="0" presId="urn:microsoft.com/office/officeart/2008/layout/LinedList"/>
    <dgm:cxn modelId="{72E9FCEA-F467-4C6E-8B5E-86B3B7D5A57B}" type="presParOf" srcId="{536D6A4E-5F71-40DD-B011-686ABB92BCBA}" destId="{B248C7F4-AD35-4F1D-B151-1E954286C913}" srcOrd="2" destOrd="0" presId="urn:microsoft.com/office/officeart/2008/layout/LinedList"/>
    <dgm:cxn modelId="{776EA234-85F0-4E92-AB2A-9FABC09B9FD3}" type="presParOf" srcId="{675E26E7-D081-45DE-8EBE-A57B9EDACFF9}" destId="{E5042A42-D038-4BDC-8F4A-6EB652AA6B7A}" srcOrd="2" destOrd="0" presId="urn:microsoft.com/office/officeart/2008/layout/LinedList"/>
    <dgm:cxn modelId="{C2B062BA-2974-4A8B-A1B2-7D42253B7C64}" type="presParOf" srcId="{675E26E7-D081-45DE-8EBE-A57B9EDACFF9}" destId="{59858073-691C-4A49-837B-C95C8179B51F}" srcOrd="3" destOrd="0" presId="urn:microsoft.com/office/officeart/2008/layout/LinedList"/>
    <dgm:cxn modelId="{065D147A-4C39-4F0B-B970-9040D0045247}" type="presParOf" srcId="{675E26E7-D081-45DE-8EBE-A57B9EDACFF9}" destId="{2B500352-568B-4272-8585-2ADE117ED6F3}" srcOrd="4" destOrd="0" presId="urn:microsoft.com/office/officeart/2008/layout/LinedList"/>
    <dgm:cxn modelId="{D93AB148-640A-4F83-ABB1-5959F98FFAD3}" type="presParOf" srcId="{2B500352-568B-4272-8585-2ADE117ED6F3}" destId="{58B96CF3-12AC-4E37-838F-29FA00DE9AE7}" srcOrd="0" destOrd="0" presId="urn:microsoft.com/office/officeart/2008/layout/LinedList"/>
    <dgm:cxn modelId="{6EEAA754-09F6-48DB-9EE2-8DEDD0DE8660}" type="presParOf" srcId="{2B500352-568B-4272-8585-2ADE117ED6F3}" destId="{137426C4-CF8C-4C2B-B96C-B762EE46D37A}" srcOrd="1" destOrd="0" presId="urn:microsoft.com/office/officeart/2008/layout/LinedList"/>
    <dgm:cxn modelId="{9D0D8B27-55A5-43FF-86F6-BC0162773905}" type="presParOf" srcId="{2B500352-568B-4272-8585-2ADE117ED6F3}" destId="{7E0EA12E-54E7-4919-9A32-9EEA6166A5BF}" srcOrd="2" destOrd="0" presId="urn:microsoft.com/office/officeart/2008/layout/LinedList"/>
    <dgm:cxn modelId="{2C60BC65-7D4C-4133-94BC-EC8FA2B2B3F5}" type="presParOf" srcId="{675E26E7-D081-45DE-8EBE-A57B9EDACFF9}" destId="{312C34E5-7EF6-475B-9537-E288E5F72887}" srcOrd="5" destOrd="0" presId="urn:microsoft.com/office/officeart/2008/layout/LinedList"/>
    <dgm:cxn modelId="{80444B1F-A0F0-41CF-AC5E-134B49B2850C}" type="presParOf" srcId="{675E26E7-D081-45DE-8EBE-A57B9EDACFF9}" destId="{873DA0F2-E194-4E8B-B5E3-09B5147A1395}" srcOrd="6" destOrd="0" presId="urn:microsoft.com/office/officeart/2008/layout/LinedList"/>
    <dgm:cxn modelId="{F012F509-C59B-4077-B216-467960D68502}" type="presParOf" srcId="{675E26E7-D081-45DE-8EBE-A57B9EDACFF9}" destId="{A15A424C-E27D-49B2-BF0A-40DCB77C2E84}" srcOrd="7" destOrd="0" presId="urn:microsoft.com/office/officeart/2008/layout/LinedList"/>
    <dgm:cxn modelId="{EC2EEF57-DEB5-46A7-A463-64C6460F0448}" type="presParOf" srcId="{A15A424C-E27D-49B2-BF0A-40DCB77C2E84}" destId="{C94B1CFF-D7D2-4952-833B-EC96BA951A14}" srcOrd="0" destOrd="0" presId="urn:microsoft.com/office/officeart/2008/layout/LinedList"/>
    <dgm:cxn modelId="{080C5D66-FC9C-486D-B969-CE3FF217997D}" type="presParOf" srcId="{A15A424C-E27D-49B2-BF0A-40DCB77C2E84}" destId="{BAF01FCD-9B16-4855-BD1B-74F85970E33C}" srcOrd="1" destOrd="0" presId="urn:microsoft.com/office/officeart/2008/layout/LinedList"/>
    <dgm:cxn modelId="{1C77CEAC-5A19-4634-A9B3-7BB5D688C1CA}" type="presParOf" srcId="{A15A424C-E27D-49B2-BF0A-40DCB77C2E84}" destId="{00BE4EED-89F6-49AC-9F20-E65E7D43893F}" srcOrd="2" destOrd="0" presId="urn:microsoft.com/office/officeart/2008/layout/LinedList"/>
    <dgm:cxn modelId="{E0943A4B-7711-467F-B23E-F35C80E82191}" type="presParOf" srcId="{675E26E7-D081-45DE-8EBE-A57B9EDACFF9}" destId="{8F7E0122-648E-4335-9A8E-FE49DBC4708A}" srcOrd="8" destOrd="0" presId="urn:microsoft.com/office/officeart/2008/layout/LinedList"/>
    <dgm:cxn modelId="{325F889E-D731-47A7-A1F2-06C4E8075F63}" type="presParOf" srcId="{675E26E7-D081-45DE-8EBE-A57B9EDACFF9}" destId="{71DE763A-031C-4979-9B03-03B360758FD8}" srcOrd="9" destOrd="0" presId="urn:microsoft.com/office/officeart/2008/layout/LinedList"/>
    <dgm:cxn modelId="{709EB03F-D003-4FED-A69F-8A8BEA86EAFD}" type="presParOf" srcId="{675E26E7-D081-45DE-8EBE-A57B9EDACFF9}" destId="{3558BFB9-A66A-4B7C-A36F-D55091B8905C}" srcOrd="10" destOrd="0" presId="urn:microsoft.com/office/officeart/2008/layout/LinedList"/>
    <dgm:cxn modelId="{C0841257-499E-45C4-9044-948EFE84E870}" type="presParOf" srcId="{3558BFB9-A66A-4B7C-A36F-D55091B8905C}" destId="{745FBE95-D064-485A-B796-6AAACFD9DB7D}" srcOrd="0" destOrd="0" presId="urn:microsoft.com/office/officeart/2008/layout/LinedList"/>
    <dgm:cxn modelId="{7C77F4C2-5FB9-46E6-831C-2C852320F156}" type="presParOf" srcId="{3558BFB9-A66A-4B7C-A36F-D55091B8905C}" destId="{56EC9368-A70E-471B-8690-0B9C8293CD1D}" srcOrd="1" destOrd="0" presId="urn:microsoft.com/office/officeart/2008/layout/LinedList"/>
    <dgm:cxn modelId="{2A0449DE-1338-4EA9-906F-0C913F8DB54E}" type="presParOf" srcId="{3558BFB9-A66A-4B7C-A36F-D55091B8905C}" destId="{693B6143-9CCE-4D52-A7C7-734B53571C28}" srcOrd="2" destOrd="0" presId="urn:microsoft.com/office/officeart/2008/layout/LinedList"/>
    <dgm:cxn modelId="{AFEA1C93-D2B0-464C-AE9A-4928FAB9C1A8}" type="presParOf" srcId="{675E26E7-D081-45DE-8EBE-A57B9EDACFF9}" destId="{5570BCED-0B7C-4549-9D6D-4B43B24891D6}" srcOrd="11" destOrd="0" presId="urn:microsoft.com/office/officeart/2008/layout/LinedList"/>
    <dgm:cxn modelId="{C7BF7102-5AAE-4E1C-A7CF-58744DC47621}" type="presParOf" srcId="{675E26E7-D081-45DE-8EBE-A57B9EDACFF9}" destId="{1260C4FA-1895-4A13-8F1C-F8042B979BE2}" srcOrd="12" destOrd="0" presId="urn:microsoft.com/office/officeart/2008/layout/LinedList"/>
    <dgm:cxn modelId="{5BA423B5-CFD6-46F3-8817-690C3E5D62BF}" type="presParOf" srcId="{675E26E7-D081-45DE-8EBE-A57B9EDACFF9}" destId="{1FBC15B3-0309-4312-8CBD-517492A6C85E}" srcOrd="13" destOrd="0" presId="urn:microsoft.com/office/officeart/2008/layout/LinedList"/>
    <dgm:cxn modelId="{86E16B09-E3B8-4E39-8524-9BA279783570}" type="presParOf" srcId="{1FBC15B3-0309-4312-8CBD-517492A6C85E}" destId="{30D0CCB1-D2CC-405F-A989-BFD49B97D8A0}" srcOrd="0" destOrd="0" presId="urn:microsoft.com/office/officeart/2008/layout/LinedList"/>
    <dgm:cxn modelId="{0F6878D7-CD2D-49D9-B112-75FCF85FE65C}" type="presParOf" srcId="{1FBC15B3-0309-4312-8CBD-517492A6C85E}" destId="{5C2ED2FF-DD5E-4CD1-8420-64CA12672AFD}" srcOrd="1" destOrd="0" presId="urn:microsoft.com/office/officeart/2008/layout/LinedList"/>
    <dgm:cxn modelId="{EEE4C3F2-DB68-42DC-A867-87185A058E06}" type="presParOf" srcId="{1FBC15B3-0309-4312-8CBD-517492A6C85E}" destId="{65C3DE1D-D447-4C9A-BC35-30C0145064B1}" srcOrd="2" destOrd="0" presId="urn:microsoft.com/office/officeart/2008/layout/LinedList"/>
    <dgm:cxn modelId="{D60B5EEC-C167-4574-9609-847D0DF5E154}" type="presParOf" srcId="{675E26E7-D081-45DE-8EBE-A57B9EDACFF9}" destId="{E8D43040-9CC8-4523-B8FF-BA735679AE13}" srcOrd="14" destOrd="0" presId="urn:microsoft.com/office/officeart/2008/layout/LinedList"/>
    <dgm:cxn modelId="{15251C99-B8F5-4599-8B88-A17E80C9173F}" type="presParOf" srcId="{675E26E7-D081-45DE-8EBE-A57B9EDACFF9}" destId="{A90149A5-9B42-4C7E-A6DA-75043DC0114F}" srcOrd="15" destOrd="0" presId="urn:microsoft.com/office/officeart/2008/layout/LinedList"/>
    <dgm:cxn modelId="{AE56968F-BED8-4591-9CA8-A6F334AE2960}" type="presParOf" srcId="{675E26E7-D081-45DE-8EBE-A57B9EDACFF9}" destId="{8B19E62B-A772-4BEE-8D55-98FDD19E85D1}" srcOrd="16" destOrd="0" presId="urn:microsoft.com/office/officeart/2008/layout/LinedList"/>
    <dgm:cxn modelId="{1C025087-3921-4648-92EF-BED2D86AC676}" type="presParOf" srcId="{8B19E62B-A772-4BEE-8D55-98FDD19E85D1}" destId="{2285DA1B-1DC5-4B8A-8D2B-F7EDA1BC984A}" srcOrd="0" destOrd="0" presId="urn:microsoft.com/office/officeart/2008/layout/LinedList"/>
    <dgm:cxn modelId="{FA8C3735-7779-468A-9544-6A4696623843}" type="presParOf" srcId="{8B19E62B-A772-4BEE-8D55-98FDD19E85D1}" destId="{D72B5D01-D7F6-4779-B69F-3B291D7D882B}" srcOrd="1" destOrd="0" presId="urn:microsoft.com/office/officeart/2008/layout/LinedList"/>
    <dgm:cxn modelId="{62182734-BC0F-495D-B5FC-A936BD6A4F0A}" type="presParOf" srcId="{8B19E62B-A772-4BEE-8D55-98FDD19E85D1}" destId="{77DC8B4A-5CE9-493F-B4BE-ECCBD51F9ABE}" srcOrd="2" destOrd="0" presId="urn:microsoft.com/office/officeart/2008/layout/LinedList"/>
    <dgm:cxn modelId="{7628EDE9-DDCB-4F14-9696-0A1183B19433}" type="presParOf" srcId="{675E26E7-D081-45DE-8EBE-A57B9EDACFF9}" destId="{74175D7C-61EE-40B2-B6A1-742ACA844FA6}" srcOrd="17" destOrd="0" presId="urn:microsoft.com/office/officeart/2008/layout/LinedList"/>
    <dgm:cxn modelId="{28330B9D-CD9E-45E7-ABA4-212ACF41E5C9}" type="presParOf" srcId="{675E26E7-D081-45DE-8EBE-A57B9EDACFF9}" destId="{7F275F80-499A-409E-BF00-08F61F23B4B1}" srcOrd="18" destOrd="0" presId="urn:microsoft.com/office/officeart/2008/layout/LinedList"/>
    <dgm:cxn modelId="{D3E56524-1742-4156-A865-A7A16DBF2E4F}" type="presParOf" srcId="{675E26E7-D081-45DE-8EBE-A57B9EDACFF9}" destId="{A98CD12E-5FCE-425E-9902-222DF815538E}" srcOrd="19" destOrd="0" presId="urn:microsoft.com/office/officeart/2008/layout/LinedList"/>
    <dgm:cxn modelId="{DB491916-B2FC-4EC3-9FD2-1754D4C9B1B7}" type="presParOf" srcId="{A98CD12E-5FCE-425E-9902-222DF815538E}" destId="{36C8394E-25A0-4B99-968D-FF5833E71D78}" srcOrd="0" destOrd="0" presId="urn:microsoft.com/office/officeart/2008/layout/LinedList"/>
    <dgm:cxn modelId="{B5BEEC23-AEC8-46E8-AFBA-FD3CE76863C1}" type="presParOf" srcId="{A98CD12E-5FCE-425E-9902-222DF815538E}" destId="{24AF89A7-D468-4C1A-8292-F8F6F2869D01}" srcOrd="1" destOrd="0" presId="urn:microsoft.com/office/officeart/2008/layout/LinedList"/>
    <dgm:cxn modelId="{CAC85817-BF6A-45E0-922C-70291B9BBD48}" type="presParOf" srcId="{A98CD12E-5FCE-425E-9902-222DF815538E}" destId="{A8ABD054-5FEF-4965-9D63-565B5AF767B5}" srcOrd="2" destOrd="0" presId="urn:microsoft.com/office/officeart/2008/layout/LinedList"/>
    <dgm:cxn modelId="{E1FA6A6F-338A-4CA9-B03D-0892B4B5AB0B}" type="presParOf" srcId="{675E26E7-D081-45DE-8EBE-A57B9EDACFF9}" destId="{B8A1786C-13BB-4E22-8ED2-7B0C95B83ED3}" srcOrd="20" destOrd="0" presId="urn:microsoft.com/office/officeart/2008/layout/LinedList"/>
    <dgm:cxn modelId="{61D3BC5E-FA17-4D94-A6B3-A5CA1374F548}" type="presParOf" srcId="{675E26E7-D081-45DE-8EBE-A57B9EDACFF9}" destId="{21D28A98-325F-4D15-A0E7-E1882C196E49}" srcOrd="21" destOrd="0" presId="urn:microsoft.com/office/officeart/2008/layout/LinedList"/>
    <dgm:cxn modelId="{2FABF23E-9F69-4033-BE46-2D4B217A595D}" type="presParOf" srcId="{675E26E7-D081-45DE-8EBE-A57B9EDACFF9}" destId="{D140C5C9-D7C3-4005-A4AD-912F51A4456B}" srcOrd="22" destOrd="0" presId="urn:microsoft.com/office/officeart/2008/layout/LinedList"/>
    <dgm:cxn modelId="{63B62D50-A0C3-4BF4-9978-E3B9C30C09CF}" type="presParOf" srcId="{D140C5C9-D7C3-4005-A4AD-912F51A4456B}" destId="{B6A8E9CB-FB1A-4CAF-AC09-0638FFB53A66}" srcOrd="0" destOrd="0" presId="urn:microsoft.com/office/officeart/2008/layout/LinedList"/>
    <dgm:cxn modelId="{5830174F-0DB6-41BA-B50F-4AA9AA0525FE}" type="presParOf" srcId="{D140C5C9-D7C3-4005-A4AD-912F51A4456B}" destId="{5148EAFA-714A-4736-AD8C-07A7FAF9429A}" srcOrd="1" destOrd="0" presId="urn:microsoft.com/office/officeart/2008/layout/LinedList"/>
    <dgm:cxn modelId="{5F38DCE9-EE52-472C-BD1B-B80F464267F6}" type="presParOf" srcId="{D140C5C9-D7C3-4005-A4AD-912F51A4456B}" destId="{A59075DE-36DF-4818-862B-2A4A6DB3A75E}" srcOrd="2" destOrd="0" presId="urn:microsoft.com/office/officeart/2008/layout/LinedList"/>
    <dgm:cxn modelId="{78A0C8B9-67AD-4982-A942-EC06DA16AC11}" type="presParOf" srcId="{675E26E7-D081-45DE-8EBE-A57B9EDACFF9}" destId="{DAD09937-472F-4109-AD25-6D1CE084AD17}" srcOrd="23" destOrd="0" presId="urn:microsoft.com/office/officeart/2008/layout/LinedList"/>
    <dgm:cxn modelId="{F17D883C-387D-4CAE-97B1-87C4A06CF455}" type="presParOf" srcId="{675E26E7-D081-45DE-8EBE-A57B9EDACFF9}" destId="{85041CD7-FD52-43F1-9037-A80F6403EE9A}" srcOrd="24" destOrd="0" presId="urn:microsoft.com/office/officeart/2008/layout/LinedList"/>
    <dgm:cxn modelId="{D8F7001F-4013-4A63-9437-793099C72097}" type="presParOf" srcId="{675E26E7-D081-45DE-8EBE-A57B9EDACFF9}" destId="{91A467DE-0C19-4DB9-ABAB-F1B55D650B70}" srcOrd="25" destOrd="0" presId="urn:microsoft.com/office/officeart/2008/layout/LinedList"/>
    <dgm:cxn modelId="{41329D2C-3E8C-4016-A463-5A386E19A356}" type="presParOf" srcId="{91A467DE-0C19-4DB9-ABAB-F1B55D650B70}" destId="{40B04504-E7A3-4274-9AE7-5C05147957D7}" srcOrd="0" destOrd="0" presId="urn:microsoft.com/office/officeart/2008/layout/LinedList"/>
    <dgm:cxn modelId="{3774078C-1BE7-4367-A713-080BA45F7503}" type="presParOf" srcId="{91A467DE-0C19-4DB9-ABAB-F1B55D650B70}" destId="{21FE88AB-3AFE-4C9C-AD50-D23E04EF514E}" srcOrd="1" destOrd="0" presId="urn:microsoft.com/office/officeart/2008/layout/LinedList"/>
    <dgm:cxn modelId="{A5B29FAC-19D0-442A-8C14-B32D9314011D}" type="presParOf" srcId="{91A467DE-0C19-4DB9-ABAB-F1B55D650B70}" destId="{CD0C6D08-F79B-4F14-839A-82049FD7A79F}" srcOrd="2" destOrd="0" presId="urn:microsoft.com/office/officeart/2008/layout/LinedList"/>
    <dgm:cxn modelId="{F656D520-8836-4CC9-8FD6-284770A97A9B}" type="presParOf" srcId="{675E26E7-D081-45DE-8EBE-A57B9EDACFF9}" destId="{492C9B6F-8D82-4897-BC51-6922FB10A2BB}" srcOrd="26" destOrd="0" presId="urn:microsoft.com/office/officeart/2008/layout/LinedList"/>
    <dgm:cxn modelId="{28891901-F471-40F5-A587-988FC53D6168}" type="presParOf" srcId="{675E26E7-D081-45DE-8EBE-A57B9EDACFF9}" destId="{CBE6DBD0-43BB-4BD1-85E0-79B3E19E5F66}" srcOrd="27"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3D7C0DE-FAAB-45CA-885F-F85FB9EA2914}" type="doc">
      <dgm:prSet loTypeId="urn:microsoft.com/office/officeart/2008/layout/LinedList" loCatId="list" qsTypeId="urn:microsoft.com/office/officeart/2005/8/quickstyle/simple1" qsCatId="simple" csTypeId="urn:microsoft.com/office/officeart/2005/8/colors/accent3_5" csCatId="accent3"/>
      <dgm:spPr/>
      <dgm:t>
        <a:bodyPr/>
        <a:lstStyle/>
        <a:p>
          <a:endParaRPr lang="tr-TR"/>
        </a:p>
      </dgm:t>
    </dgm:pt>
    <dgm:pt modelId="{ADD47AE5-E644-48D7-8BB1-0A76C15E1E08}">
      <dgm:prSet/>
      <dgm:spPr/>
      <dgm:t>
        <a:bodyPr/>
        <a:lstStyle/>
        <a:p>
          <a:pPr rtl="0"/>
          <a:r>
            <a:rPr lang="tr-TR" dirty="0"/>
            <a:t>Sosyal ve Kültürel İçerikli Din Hizmetleri Daire Başkanlığının sorumluluk alanları şunlardır:</a:t>
          </a:r>
        </a:p>
      </dgm:t>
    </dgm:pt>
    <dgm:pt modelId="{C198C103-1313-4D61-B5E5-90D1A943ABC8}" type="parTrans" cxnId="{CFD06E41-33D7-4F28-9AE7-3F02639A4962}">
      <dgm:prSet/>
      <dgm:spPr/>
      <dgm:t>
        <a:bodyPr/>
        <a:lstStyle/>
        <a:p>
          <a:endParaRPr lang="tr-TR"/>
        </a:p>
      </dgm:t>
    </dgm:pt>
    <dgm:pt modelId="{A81284CB-8650-494C-84A1-C4A84B0A7287}" type="sibTrans" cxnId="{CFD06E41-33D7-4F28-9AE7-3F02639A4962}">
      <dgm:prSet/>
      <dgm:spPr/>
      <dgm:t>
        <a:bodyPr/>
        <a:lstStyle/>
        <a:p>
          <a:endParaRPr lang="tr-TR"/>
        </a:p>
      </dgm:t>
    </dgm:pt>
    <dgm:pt modelId="{A0AC7F26-5A93-431B-9920-F2D161CCE82A}">
      <dgm:prSet/>
      <dgm:spPr/>
      <dgm:t>
        <a:bodyPr/>
        <a:lstStyle/>
        <a:p>
          <a:pPr rtl="0"/>
          <a:r>
            <a:rPr lang="tr-TR"/>
            <a:t>A-    Vakit Hesaplama</a:t>
          </a:r>
        </a:p>
      </dgm:t>
    </dgm:pt>
    <dgm:pt modelId="{E22F1A9B-6E58-4B47-AE51-320C697EFE20}" type="parTrans" cxnId="{A87A871A-0ED8-4C73-BB91-6ECD3FA73442}">
      <dgm:prSet/>
      <dgm:spPr/>
      <dgm:t>
        <a:bodyPr/>
        <a:lstStyle/>
        <a:p>
          <a:endParaRPr lang="tr-TR"/>
        </a:p>
      </dgm:t>
    </dgm:pt>
    <dgm:pt modelId="{62500BAA-7116-4D18-ABC0-6A8ADF5C3874}" type="sibTrans" cxnId="{A87A871A-0ED8-4C73-BB91-6ECD3FA73442}">
      <dgm:prSet/>
      <dgm:spPr/>
      <dgm:t>
        <a:bodyPr/>
        <a:lstStyle/>
        <a:p>
          <a:endParaRPr lang="tr-TR"/>
        </a:p>
      </dgm:t>
    </dgm:pt>
    <dgm:pt modelId="{E0248B24-1815-4575-96DF-E5D72FF9B463}">
      <dgm:prSet/>
      <dgm:spPr/>
      <dgm:t>
        <a:bodyPr/>
        <a:lstStyle/>
        <a:p>
          <a:pPr rtl="0"/>
          <a:r>
            <a:rPr lang="tr-TR"/>
            <a:t>B-    Ramazan Hizmetleri</a:t>
          </a:r>
        </a:p>
      </dgm:t>
    </dgm:pt>
    <dgm:pt modelId="{24E84A04-1226-4C4D-9E31-3909783F0BDE}" type="parTrans" cxnId="{0AACD67B-8C33-488A-A429-8B9BFCA9A5C2}">
      <dgm:prSet/>
      <dgm:spPr/>
      <dgm:t>
        <a:bodyPr/>
        <a:lstStyle/>
        <a:p>
          <a:endParaRPr lang="tr-TR"/>
        </a:p>
      </dgm:t>
    </dgm:pt>
    <dgm:pt modelId="{0591CCA1-6F36-4300-A089-B39C1C0E778A}" type="sibTrans" cxnId="{0AACD67B-8C33-488A-A429-8B9BFCA9A5C2}">
      <dgm:prSet/>
      <dgm:spPr/>
      <dgm:t>
        <a:bodyPr/>
        <a:lstStyle/>
        <a:p>
          <a:endParaRPr lang="tr-TR"/>
        </a:p>
      </dgm:t>
    </dgm:pt>
    <dgm:pt modelId="{B9307590-485C-4631-8EFB-78BD3C5AB114}">
      <dgm:prSet/>
      <dgm:spPr/>
      <dgm:t>
        <a:bodyPr/>
        <a:lstStyle/>
        <a:p>
          <a:pPr rtl="0"/>
          <a:r>
            <a:rPr lang="tr-TR"/>
            <a:t>C-    Kurban Hizmetleri</a:t>
          </a:r>
        </a:p>
      </dgm:t>
    </dgm:pt>
    <dgm:pt modelId="{8E02DC26-9976-440A-95AB-F6364F239CFB}" type="parTrans" cxnId="{DEC2CA5A-196A-442A-89DA-1881A4D17A90}">
      <dgm:prSet/>
      <dgm:spPr/>
      <dgm:t>
        <a:bodyPr/>
        <a:lstStyle/>
        <a:p>
          <a:endParaRPr lang="tr-TR"/>
        </a:p>
      </dgm:t>
    </dgm:pt>
    <dgm:pt modelId="{AAEC1F1A-ABD6-4B1F-AA1D-F9179AD2C7C8}" type="sibTrans" cxnId="{DEC2CA5A-196A-442A-89DA-1881A4D17A90}">
      <dgm:prSet/>
      <dgm:spPr/>
      <dgm:t>
        <a:bodyPr/>
        <a:lstStyle/>
        <a:p>
          <a:endParaRPr lang="tr-TR"/>
        </a:p>
      </dgm:t>
    </dgm:pt>
    <dgm:pt modelId="{4E91E4B2-2A20-43AA-BF19-50B38E10CAF6}">
      <dgm:prSet/>
      <dgm:spPr/>
      <dgm:t>
        <a:bodyPr/>
        <a:lstStyle/>
        <a:p>
          <a:pPr rtl="0"/>
          <a:r>
            <a:rPr lang="tr-TR"/>
            <a:t>D-    Cezaevi Hizmetleri</a:t>
          </a:r>
        </a:p>
      </dgm:t>
    </dgm:pt>
    <dgm:pt modelId="{F2BA5810-3D49-423E-809A-B80F0FAECDE5}" type="parTrans" cxnId="{BC5E5276-0EAC-43BB-BBC4-A85B12AACC83}">
      <dgm:prSet/>
      <dgm:spPr/>
      <dgm:t>
        <a:bodyPr/>
        <a:lstStyle/>
        <a:p>
          <a:endParaRPr lang="tr-TR"/>
        </a:p>
      </dgm:t>
    </dgm:pt>
    <dgm:pt modelId="{CB23C207-9009-41E9-B82E-D7D1EC56683D}" type="sibTrans" cxnId="{BC5E5276-0EAC-43BB-BBC4-A85B12AACC83}">
      <dgm:prSet/>
      <dgm:spPr/>
      <dgm:t>
        <a:bodyPr/>
        <a:lstStyle/>
        <a:p>
          <a:endParaRPr lang="tr-TR"/>
        </a:p>
      </dgm:t>
    </dgm:pt>
    <dgm:pt modelId="{6A255BDA-FFA7-41D7-AB31-15BB17A7598E}">
      <dgm:prSet/>
      <dgm:spPr/>
      <dgm:t>
        <a:bodyPr/>
        <a:lstStyle/>
        <a:p>
          <a:pPr rtl="0"/>
          <a:r>
            <a:rPr lang="tr-TR"/>
            <a:t>E-     Huzurevi Hizmetleri</a:t>
          </a:r>
        </a:p>
      </dgm:t>
    </dgm:pt>
    <dgm:pt modelId="{297A3375-769B-41B5-9F3E-4CE1D8842D2D}" type="parTrans" cxnId="{24B44F9B-DE3C-4C7A-86F0-15913D84783C}">
      <dgm:prSet/>
      <dgm:spPr/>
      <dgm:t>
        <a:bodyPr/>
        <a:lstStyle/>
        <a:p>
          <a:endParaRPr lang="tr-TR"/>
        </a:p>
      </dgm:t>
    </dgm:pt>
    <dgm:pt modelId="{A0A72290-9990-43AD-B33E-6B1DC150C2E7}" type="sibTrans" cxnId="{24B44F9B-DE3C-4C7A-86F0-15913D84783C}">
      <dgm:prSet/>
      <dgm:spPr/>
      <dgm:t>
        <a:bodyPr/>
        <a:lstStyle/>
        <a:p>
          <a:endParaRPr lang="tr-TR"/>
        </a:p>
      </dgm:t>
    </dgm:pt>
    <dgm:pt modelId="{A0F60354-21B1-4AA7-B362-58FBDD6C70DC}">
      <dgm:prSet/>
      <dgm:spPr/>
      <dgm:t>
        <a:bodyPr/>
        <a:lstStyle/>
        <a:p>
          <a:pPr rtl="0"/>
          <a:r>
            <a:rPr lang="tr-TR"/>
            <a:t>F-     Engellilere Yönelik Hizmetler</a:t>
          </a:r>
        </a:p>
      </dgm:t>
    </dgm:pt>
    <dgm:pt modelId="{2A817C00-4878-481F-800A-ECA7210B1D34}" type="parTrans" cxnId="{6ED2603F-400A-473E-A432-4E9EB9090CFE}">
      <dgm:prSet/>
      <dgm:spPr/>
      <dgm:t>
        <a:bodyPr/>
        <a:lstStyle/>
        <a:p>
          <a:endParaRPr lang="tr-TR"/>
        </a:p>
      </dgm:t>
    </dgm:pt>
    <dgm:pt modelId="{596BFD51-071C-4252-8817-1805DCD86E73}" type="sibTrans" cxnId="{6ED2603F-400A-473E-A432-4E9EB9090CFE}">
      <dgm:prSet/>
      <dgm:spPr/>
      <dgm:t>
        <a:bodyPr/>
        <a:lstStyle/>
        <a:p>
          <a:endParaRPr lang="tr-TR"/>
        </a:p>
      </dgm:t>
    </dgm:pt>
    <dgm:pt modelId="{31995B4B-AF34-4CE4-B93C-F3AAE28E0ACC}">
      <dgm:prSet/>
      <dgm:spPr/>
      <dgm:t>
        <a:bodyPr/>
        <a:lstStyle/>
        <a:p>
          <a:pPr rtl="0"/>
          <a:r>
            <a:rPr lang="tr-TR"/>
            <a:t>G-    Madde Bağımlılığıyla Mücadele</a:t>
          </a:r>
        </a:p>
      </dgm:t>
    </dgm:pt>
    <dgm:pt modelId="{6B751D28-748F-4DCB-BFCD-AC3C4FBD7179}" type="parTrans" cxnId="{728C0F53-BC0C-42C6-B307-6FCCD209B00D}">
      <dgm:prSet/>
      <dgm:spPr/>
      <dgm:t>
        <a:bodyPr/>
        <a:lstStyle/>
        <a:p>
          <a:endParaRPr lang="tr-TR"/>
        </a:p>
      </dgm:t>
    </dgm:pt>
    <dgm:pt modelId="{E4BBAFAC-C091-4F3A-BBE1-E020AEBD4FE2}" type="sibTrans" cxnId="{728C0F53-BC0C-42C6-B307-6FCCD209B00D}">
      <dgm:prSet/>
      <dgm:spPr/>
      <dgm:t>
        <a:bodyPr/>
        <a:lstStyle/>
        <a:p>
          <a:endParaRPr lang="tr-TR"/>
        </a:p>
      </dgm:t>
    </dgm:pt>
    <dgm:pt modelId="{1047D374-9202-4951-84EA-D60DDAAF046F}">
      <dgm:prSet/>
      <dgm:spPr/>
      <dgm:t>
        <a:bodyPr/>
        <a:lstStyle/>
        <a:p>
          <a:pPr rtl="0"/>
          <a:r>
            <a:rPr lang="tr-TR"/>
            <a:t>H-    Özel Günler (12 Mart, 18 Mart, 19 Eylül)</a:t>
          </a:r>
        </a:p>
      </dgm:t>
    </dgm:pt>
    <dgm:pt modelId="{E61236B2-1971-4972-ADA8-D595A0799CE0}" type="parTrans" cxnId="{88E98CDC-78C3-4BDE-93A6-86F22FD73C80}">
      <dgm:prSet/>
      <dgm:spPr/>
      <dgm:t>
        <a:bodyPr/>
        <a:lstStyle/>
        <a:p>
          <a:endParaRPr lang="tr-TR"/>
        </a:p>
      </dgm:t>
    </dgm:pt>
    <dgm:pt modelId="{68BB7E72-529A-4053-82DC-A9C13F898626}" type="sibTrans" cxnId="{88E98CDC-78C3-4BDE-93A6-86F22FD73C80}">
      <dgm:prSet/>
      <dgm:spPr/>
      <dgm:t>
        <a:bodyPr/>
        <a:lstStyle/>
        <a:p>
          <a:endParaRPr lang="tr-TR"/>
        </a:p>
      </dgm:t>
    </dgm:pt>
    <dgm:pt modelId="{3E8282E3-C824-4BDF-AFEE-AC755A90C7D8}">
      <dgm:prSet/>
      <dgm:spPr/>
      <dgm:t>
        <a:bodyPr/>
        <a:lstStyle/>
        <a:p>
          <a:pPr rtl="0"/>
          <a:r>
            <a:rPr lang="tr-TR"/>
            <a:t>İ-      Mevsimlik Tarım İşçilerine Yönelik Hizmetler</a:t>
          </a:r>
        </a:p>
      </dgm:t>
    </dgm:pt>
    <dgm:pt modelId="{413981CB-225A-48A1-8AE7-29C001D568ED}" type="parTrans" cxnId="{95E765F3-2B47-4955-91B4-A74536883A99}">
      <dgm:prSet/>
      <dgm:spPr/>
      <dgm:t>
        <a:bodyPr/>
        <a:lstStyle/>
        <a:p>
          <a:endParaRPr lang="tr-TR"/>
        </a:p>
      </dgm:t>
    </dgm:pt>
    <dgm:pt modelId="{50A36E0F-62D6-4CEA-9D8A-543C66D2A848}" type="sibTrans" cxnId="{95E765F3-2B47-4955-91B4-A74536883A99}">
      <dgm:prSet/>
      <dgm:spPr/>
      <dgm:t>
        <a:bodyPr/>
        <a:lstStyle/>
        <a:p>
          <a:endParaRPr lang="tr-TR"/>
        </a:p>
      </dgm:t>
    </dgm:pt>
    <dgm:pt modelId="{50D45562-66BE-48E2-8841-EA1CEB1881F1}">
      <dgm:prSet/>
      <dgm:spPr/>
      <dgm:t>
        <a:bodyPr/>
        <a:lstStyle/>
        <a:p>
          <a:pPr rtl="0"/>
          <a:r>
            <a:rPr lang="tr-TR"/>
            <a:t>J-      Mültecilere Yönelik Hizmetler</a:t>
          </a:r>
        </a:p>
      </dgm:t>
    </dgm:pt>
    <dgm:pt modelId="{2C3C8361-D5AE-4C68-8F5B-61675855E482}" type="parTrans" cxnId="{0BC1A3D8-698C-4EB5-AD2E-954BFA3304F2}">
      <dgm:prSet/>
      <dgm:spPr/>
      <dgm:t>
        <a:bodyPr/>
        <a:lstStyle/>
        <a:p>
          <a:endParaRPr lang="tr-TR"/>
        </a:p>
      </dgm:t>
    </dgm:pt>
    <dgm:pt modelId="{69891C60-B388-4922-9C82-F935FDF734AB}" type="sibTrans" cxnId="{0BC1A3D8-698C-4EB5-AD2E-954BFA3304F2}">
      <dgm:prSet/>
      <dgm:spPr/>
      <dgm:t>
        <a:bodyPr/>
        <a:lstStyle/>
        <a:p>
          <a:endParaRPr lang="tr-TR"/>
        </a:p>
      </dgm:t>
    </dgm:pt>
    <dgm:pt modelId="{D70C0C38-FB6B-4370-9787-794722B0C7CC}">
      <dgm:prSet/>
      <dgm:spPr/>
      <dgm:t>
        <a:bodyPr/>
        <a:lstStyle/>
        <a:p>
          <a:pPr rtl="0"/>
          <a:r>
            <a:rPr lang="tr-TR"/>
            <a:t>K-    Romanlara Yönelik Hizmetler</a:t>
          </a:r>
        </a:p>
      </dgm:t>
    </dgm:pt>
    <dgm:pt modelId="{CE7FBC16-6340-48D9-A84C-B8D09A6D4BC6}" type="parTrans" cxnId="{11D272A3-DF44-4112-BB82-DB8C9337EF18}">
      <dgm:prSet/>
      <dgm:spPr/>
      <dgm:t>
        <a:bodyPr/>
        <a:lstStyle/>
        <a:p>
          <a:endParaRPr lang="tr-TR"/>
        </a:p>
      </dgm:t>
    </dgm:pt>
    <dgm:pt modelId="{572C4E99-BA37-4F6D-BC7D-108F36BF546F}" type="sibTrans" cxnId="{11D272A3-DF44-4112-BB82-DB8C9337EF18}">
      <dgm:prSet/>
      <dgm:spPr/>
      <dgm:t>
        <a:bodyPr/>
        <a:lstStyle/>
        <a:p>
          <a:endParaRPr lang="tr-TR"/>
        </a:p>
      </dgm:t>
    </dgm:pt>
    <dgm:pt modelId="{B48FB4D7-7C7B-4212-987B-43C0E5A6CBDA}" type="pres">
      <dgm:prSet presAssocID="{E3D7C0DE-FAAB-45CA-885F-F85FB9EA2914}" presName="vert0" presStyleCnt="0">
        <dgm:presLayoutVars>
          <dgm:dir/>
          <dgm:animOne val="branch"/>
          <dgm:animLvl val="lvl"/>
        </dgm:presLayoutVars>
      </dgm:prSet>
      <dgm:spPr/>
      <dgm:t>
        <a:bodyPr/>
        <a:lstStyle/>
        <a:p>
          <a:endParaRPr lang="tr-TR"/>
        </a:p>
      </dgm:t>
    </dgm:pt>
    <dgm:pt modelId="{D4F90EE4-75E6-4901-9253-8B96FACA2632}" type="pres">
      <dgm:prSet presAssocID="{ADD47AE5-E644-48D7-8BB1-0A76C15E1E08}" presName="thickLine" presStyleLbl="alignNode1" presStyleIdx="0" presStyleCnt="1"/>
      <dgm:spPr/>
    </dgm:pt>
    <dgm:pt modelId="{0A347326-EB90-44BF-A8EB-E7010E4A1E20}" type="pres">
      <dgm:prSet presAssocID="{ADD47AE5-E644-48D7-8BB1-0A76C15E1E08}" presName="horz1" presStyleCnt="0"/>
      <dgm:spPr/>
    </dgm:pt>
    <dgm:pt modelId="{0EF7BBA8-541C-46A1-A348-2722F86FB389}" type="pres">
      <dgm:prSet presAssocID="{ADD47AE5-E644-48D7-8BB1-0A76C15E1E08}" presName="tx1" presStyleLbl="revTx" presStyleIdx="0" presStyleCnt="12"/>
      <dgm:spPr/>
      <dgm:t>
        <a:bodyPr/>
        <a:lstStyle/>
        <a:p>
          <a:endParaRPr lang="tr-TR"/>
        </a:p>
      </dgm:t>
    </dgm:pt>
    <dgm:pt modelId="{40909694-BD08-424B-B266-E9AD449C574F}" type="pres">
      <dgm:prSet presAssocID="{ADD47AE5-E644-48D7-8BB1-0A76C15E1E08}" presName="vert1" presStyleCnt="0"/>
      <dgm:spPr/>
    </dgm:pt>
    <dgm:pt modelId="{DC9EA9D5-03CE-466F-83EE-C313D377144B}" type="pres">
      <dgm:prSet presAssocID="{A0AC7F26-5A93-431B-9920-F2D161CCE82A}" presName="vertSpace2a" presStyleCnt="0"/>
      <dgm:spPr/>
    </dgm:pt>
    <dgm:pt modelId="{E154DFF1-00EC-4C0C-8907-DCFB44307E15}" type="pres">
      <dgm:prSet presAssocID="{A0AC7F26-5A93-431B-9920-F2D161CCE82A}" presName="horz2" presStyleCnt="0"/>
      <dgm:spPr/>
    </dgm:pt>
    <dgm:pt modelId="{7480A58A-D7CA-42AB-B63D-425A5CA51212}" type="pres">
      <dgm:prSet presAssocID="{A0AC7F26-5A93-431B-9920-F2D161CCE82A}" presName="horzSpace2" presStyleCnt="0"/>
      <dgm:spPr/>
    </dgm:pt>
    <dgm:pt modelId="{404BB151-26EC-4ECB-88A3-9598DB971ED1}" type="pres">
      <dgm:prSet presAssocID="{A0AC7F26-5A93-431B-9920-F2D161CCE82A}" presName="tx2" presStyleLbl="revTx" presStyleIdx="1" presStyleCnt="12"/>
      <dgm:spPr/>
      <dgm:t>
        <a:bodyPr/>
        <a:lstStyle/>
        <a:p>
          <a:endParaRPr lang="tr-TR"/>
        </a:p>
      </dgm:t>
    </dgm:pt>
    <dgm:pt modelId="{D22D075F-8725-4F59-B0EC-A6E3B3E42629}" type="pres">
      <dgm:prSet presAssocID="{A0AC7F26-5A93-431B-9920-F2D161CCE82A}" presName="vert2" presStyleCnt="0"/>
      <dgm:spPr/>
    </dgm:pt>
    <dgm:pt modelId="{B5A57D8E-966E-4D81-8770-CBBE581026A4}" type="pres">
      <dgm:prSet presAssocID="{A0AC7F26-5A93-431B-9920-F2D161CCE82A}" presName="thinLine2b" presStyleLbl="callout" presStyleIdx="0" presStyleCnt="11"/>
      <dgm:spPr/>
    </dgm:pt>
    <dgm:pt modelId="{796DBE2D-365D-4759-8260-94DD2BEB12A6}" type="pres">
      <dgm:prSet presAssocID="{A0AC7F26-5A93-431B-9920-F2D161CCE82A}" presName="vertSpace2b" presStyleCnt="0"/>
      <dgm:spPr/>
    </dgm:pt>
    <dgm:pt modelId="{99D23CF7-907F-41AB-933C-A2DC31CB6621}" type="pres">
      <dgm:prSet presAssocID="{E0248B24-1815-4575-96DF-E5D72FF9B463}" presName="horz2" presStyleCnt="0"/>
      <dgm:spPr/>
    </dgm:pt>
    <dgm:pt modelId="{2DB09D66-D1C4-46DB-B267-F862330866AA}" type="pres">
      <dgm:prSet presAssocID="{E0248B24-1815-4575-96DF-E5D72FF9B463}" presName="horzSpace2" presStyleCnt="0"/>
      <dgm:spPr/>
    </dgm:pt>
    <dgm:pt modelId="{70908035-A914-45D6-8869-5383D77550DB}" type="pres">
      <dgm:prSet presAssocID="{E0248B24-1815-4575-96DF-E5D72FF9B463}" presName="tx2" presStyleLbl="revTx" presStyleIdx="2" presStyleCnt="12"/>
      <dgm:spPr/>
      <dgm:t>
        <a:bodyPr/>
        <a:lstStyle/>
        <a:p>
          <a:endParaRPr lang="tr-TR"/>
        </a:p>
      </dgm:t>
    </dgm:pt>
    <dgm:pt modelId="{30AB5054-D4A5-44C1-814B-427D54584BF7}" type="pres">
      <dgm:prSet presAssocID="{E0248B24-1815-4575-96DF-E5D72FF9B463}" presName="vert2" presStyleCnt="0"/>
      <dgm:spPr/>
    </dgm:pt>
    <dgm:pt modelId="{7CD780B6-ED9A-4D99-B882-EF8BE937FDEA}" type="pres">
      <dgm:prSet presAssocID="{E0248B24-1815-4575-96DF-E5D72FF9B463}" presName="thinLine2b" presStyleLbl="callout" presStyleIdx="1" presStyleCnt="11"/>
      <dgm:spPr/>
    </dgm:pt>
    <dgm:pt modelId="{EACA8281-D1C4-4B9A-AF1B-491BEAE4E165}" type="pres">
      <dgm:prSet presAssocID="{E0248B24-1815-4575-96DF-E5D72FF9B463}" presName="vertSpace2b" presStyleCnt="0"/>
      <dgm:spPr/>
    </dgm:pt>
    <dgm:pt modelId="{1360CB9E-83B7-4F3E-ACA8-8D3AC55B033E}" type="pres">
      <dgm:prSet presAssocID="{B9307590-485C-4631-8EFB-78BD3C5AB114}" presName="horz2" presStyleCnt="0"/>
      <dgm:spPr/>
    </dgm:pt>
    <dgm:pt modelId="{C6AD1BE1-E4C3-442A-92BE-71B67B91797A}" type="pres">
      <dgm:prSet presAssocID="{B9307590-485C-4631-8EFB-78BD3C5AB114}" presName="horzSpace2" presStyleCnt="0"/>
      <dgm:spPr/>
    </dgm:pt>
    <dgm:pt modelId="{6A0A1DE5-B709-4495-BE9C-305CA9B30A41}" type="pres">
      <dgm:prSet presAssocID="{B9307590-485C-4631-8EFB-78BD3C5AB114}" presName="tx2" presStyleLbl="revTx" presStyleIdx="3" presStyleCnt="12"/>
      <dgm:spPr/>
      <dgm:t>
        <a:bodyPr/>
        <a:lstStyle/>
        <a:p>
          <a:endParaRPr lang="tr-TR"/>
        </a:p>
      </dgm:t>
    </dgm:pt>
    <dgm:pt modelId="{EFE6D2BF-75BC-47BC-9A68-57EA5C1E8775}" type="pres">
      <dgm:prSet presAssocID="{B9307590-485C-4631-8EFB-78BD3C5AB114}" presName="vert2" presStyleCnt="0"/>
      <dgm:spPr/>
    </dgm:pt>
    <dgm:pt modelId="{A48E6F4D-82B5-4AB3-BA64-AF2D6F904A89}" type="pres">
      <dgm:prSet presAssocID="{B9307590-485C-4631-8EFB-78BD3C5AB114}" presName="thinLine2b" presStyleLbl="callout" presStyleIdx="2" presStyleCnt="11"/>
      <dgm:spPr/>
    </dgm:pt>
    <dgm:pt modelId="{B2A984FF-DD46-4462-8B90-28D1FB29011B}" type="pres">
      <dgm:prSet presAssocID="{B9307590-485C-4631-8EFB-78BD3C5AB114}" presName="vertSpace2b" presStyleCnt="0"/>
      <dgm:spPr/>
    </dgm:pt>
    <dgm:pt modelId="{FFC6E430-9B29-4E23-9EF7-9333E8A79584}" type="pres">
      <dgm:prSet presAssocID="{4E91E4B2-2A20-43AA-BF19-50B38E10CAF6}" presName="horz2" presStyleCnt="0"/>
      <dgm:spPr/>
    </dgm:pt>
    <dgm:pt modelId="{93A30EAC-9A80-458E-8A7F-F48078F03F34}" type="pres">
      <dgm:prSet presAssocID="{4E91E4B2-2A20-43AA-BF19-50B38E10CAF6}" presName="horzSpace2" presStyleCnt="0"/>
      <dgm:spPr/>
    </dgm:pt>
    <dgm:pt modelId="{5A042B67-2F98-4DDD-B25C-A07EEB4BDB18}" type="pres">
      <dgm:prSet presAssocID="{4E91E4B2-2A20-43AA-BF19-50B38E10CAF6}" presName="tx2" presStyleLbl="revTx" presStyleIdx="4" presStyleCnt="12"/>
      <dgm:spPr/>
      <dgm:t>
        <a:bodyPr/>
        <a:lstStyle/>
        <a:p>
          <a:endParaRPr lang="tr-TR"/>
        </a:p>
      </dgm:t>
    </dgm:pt>
    <dgm:pt modelId="{EFD965D8-001D-4B74-A428-5003200DA5C0}" type="pres">
      <dgm:prSet presAssocID="{4E91E4B2-2A20-43AA-BF19-50B38E10CAF6}" presName="vert2" presStyleCnt="0"/>
      <dgm:spPr/>
    </dgm:pt>
    <dgm:pt modelId="{E9CEDCFF-4961-4159-A16D-0F47DEFE3F18}" type="pres">
      <dgm:prSet presAssocID="{4E91E4B2-2A20-43AA-BF19-50B38E10CAF6}" presName="thinLine2b" presStyleLbl="callout" presStyleIdx="3" presStyleCnt="11"/>
      <dgm:spPr/>
    </dgm:pt>
    <dgm:pt modelId="{327E5950-2E3A-4966-9323-5CA38245B799}" type="pres">
      <dgm:prSet presAssocID="{4E91E4B2-2A20-43AA-BF19-50B38E10CAF6}" presName="vertSpace2b" presStyleCnt="0"/>
      <dgm:spPr/>
    </dgm:pt>
    <dgm:pt modelId="{5D3F1756-9B43-4165-91F5-64D8C0EF8513}" type="pres">
      <dgm:prSet presAssocID="{6A255BDA-FFA7-41D7-AB31-15BB17A7598E}" presName="horz2" presStyleCnt="0"/>
      <dgm:spPr/>
    </dgm:pt>
    <dgm:pt modelId="{DB6CFC4E-7C7F-455E-BACF-E4EB1AFC91C4}" type="pres">
      <dgm:prSet presAssocID="{6A255BDA-FFA7-41D7-AB31-15BB17A7598E}" presName="horzSpace2" presStyleCnt="0"/>
      <dgm:spPr/>
    </dgm:pt>
    <dgm:pt modelId="{3B41C62E-140F-4E36-8919-EABB4F40EF10}" type="pres">
      <dgm:prSet presAssocID="{6A255BDA-FFA7-41D7-AB31-15BB17A7598E}" presName="tx2" presStyleLbl="revTx" presStyleIdx="5" presStyleCnt="12"/>
      <dgm:spPr/>
      <dgm:t>
        <a:bodyPr/>
        <a:lstStyle/>
        <a:p>
          <a:endParaRPr lang="tr-TR"/>
        </a:p>
      </dgm:t>
    </dgm:pt>
    <dgm:pt modelId="{B5C4CF75-58A5-4FD8-84BE-ABC3D37C936B}" type="pres">
      <dgm:prSet presAssocID="{6A255BDA-FFA7-41D7-AB31-15BB17A7598E}" presName="vert2" presStyleCnt="0"/>
      <dgm:spPr/>
    </dgm:pt>
    <dgm:pt modelId="{C9AF493C-B754-4C37-A73D-BAAA01A4B0E1}" type="pres">
      <dgm:prSet presAssocID="{6A255BDA-FFA7-41D7-AB31-15BB17A7598E}" presName="thinLine2b" presStyleLbl="callout" presStyleIdx="4" presStyleCnt="11"/>
      <dgm:spPr/>
    </dgm:pt>
    <dgm:pt modelId="{4F53D4DD-4CB6-450D-A24D-EE88197D217A}" type="pres">
      <dgm:prSet presAssocID="{6A255BDA-FFA7-41D7-AB31-15BB17A7598E}" presName="vertSpace2b" presStyleCnt="0"/>
      <dgm:spPr/>
    </dgm:pt>
    <dgm:pt modelId="{E911939A-8D4A-49C6-9FCA-0D341A7E33F1}" type="pres">
      <dgm:prSet presAssocID="{A0F60354-21B1-4AA7-B362-58FBDD6C70DC}" presName="horz2" presStyleCnt="0"/>
      <dgm:spPr/>
    </dgm:pt>
    <dgm:pt modelId="{4426BD01-1260-4F14-AED7-9497B5146906}" type="pres">
      <dgm:prSet presAssocID="{A0F60354-21B1-4AA7-B362-58FBDD6C70DC}" presName="horzSpace2" presStyleCnt="0"/>
      <dgm:spPr/>
    </dgm:pt>
    <dgm:pt modelId="{3CD63DA9-4D1F-47A6-A8CD-1BC95959D322}" type="pres">
      <dgm:prSet presAssocID="{A0F60354-21B1-4AA7-B362-58FBDD6C70DC}" presName="tx2" presStyleLbl="revTx" presStyleIdx="6" presStyleCnt="12"/>
      <dgm:spPr/>
      <dgm:t>
        <a:bodyPr/>
        <a:lstStyle/>
        <a:p>
          <a:endParaRPr lang="tr-TR"/>
        </a:p>
      </dgm:t>
    </dgm:pt>
    <dgm:pt modelId="{45DA14CB-9C63-4C10-BC6A-AC8E4953FBF3}" type="pres">
      <dgm:prSet presAssocID="{A0F60354-21B1-4AA7-B362-58FBDD6C70DC}" presName="vert2" presStyleCnt="0"/>
      <dgm:spPr/>
    </dgm:pt>
    <dgm:pt modelId="{E262F21A-1016-4820-8CAD-03B23E18C3EB}" type="pres">
      <dgm:prSet presAssocID="{A0F60354-21B1-4AA7-B362-58FBDD6C70DC}" presName="thinLine2b" presStyleLbl="callout" presStyleIdx="5" presStyleCnt="11"/>
      <dgm:spPr/>
    </dgm:pt>
    <dgm:pt modelId="{8C7034A5-4F73-40DA-8466-8FCFE6A991DA}" type="pres">
      <dgm:prSet presAssocID="{A0F60354-21B1-4AA7-B362-58FBDD6C70DC}" presName="vertSpace2b" presStyleCnt="0"/>
      <dgm:spPr/>
    </dgm:pt>
    <dgm:pt modelId="{A78BE030-897A-4202-BB9F-CF9D795E8716}" type="pres">
      <dgm:prSet presAssocID="{31995B4B-AF34-4CE4-B93C-F3AAE28E0ACC}" presName="horz2" presStyleCnt="0"/>
      <dgm:spPr/>
    </dgm:pt>
    <dgm:pt modelId="{30B3F10D-92B6-4753-B195-85409D4A56C5}" type="pres">
      <dgm:prSet presAssocID="{31995B4B-AF34-4CE4-B93C-F3AAE28E0ACC}" presName="horzSpace2" presStyleCnt="0"/>
      <dgm:spPr/>
    </dgm:pt>
    <dgm:pt modelId="{511208E3-D2CC-4E7D-A90D-EF1DAA9E396A}" type="pres">
      <dgm:prSet presAssocID="{31995B4B-AF34-4CE4-B93C-F3AAE28E0ACC}" presName="tx2" presStyleLbl="revTx" presStyleIdx="7" presStyleCnt="12"/>
      <dgm:spPr/>
      <dgm:t>
        <a:bodyPr/>
        <a:lstStyle/>
        <a:p>
          <a:endParaRPr lang="tr-TR"/>
        </a:p>
      </dgm:t>
    </dgm:pt>
    <dgm:pt modelId="{A6F55F04-7220-4DCE-B655-FDF95EBC3001}" type="pres">
      <dgm:prSet presAssocID="{31995B4B-AF34-4CE4-B93C-F3AAE28E0ACC}" presName="vert2" presStyleCnt="0"/>
      <dgm:spPr/>
    </dgm:pt>
    <dgm:pt modelId="{AEED7F00-53A3-433B-A559-5B5033A52106}" type="pres">
      <dgm:prSet presAssocID="{31995B4B-AF34-4CE4-B93C-F3AAE28E0ACC}" presName="thinLine2b" presStyleLbl="callout" presStyleIdx="6" presStyleCnt="11"/>
      <dgm:spPr/>
    </dgm:pt>
    <dgm:pt modelId="{BFD1C20D-3A3D-43CF-B82A-76902A17F535}" type="pres">
      <dgm:prSet presAssocID="{31995B4B-AF34-4CE4-B93C-F3AAE28E0ACC}" presName="vertSpace2b" presStyleCnt="0"/>
      <dgm:spPr/>
    </dgm:pt>
    <dgm:pt modelId="{C6833A49-497F-4524-98FE-28B6D30A123D}" type="pres">
      <dgm:prSet presAssocID="{1047D374-9202-4951-84EA-D60DDAAF046F}" presName="horz2" presStyleCnt="0"/>
      <dgm:spPr/>
    </dgm:pt>
    <dgm:pt modelId="{674C7EA3-FF15-407C-B17B-6FEB2315FC9B}" type="pres">
      <dgm:prSet presAssocID="{1047D374-9202-4951-84EA-D60DDAAF046F}" presName="horzSpace2" presStyleCnt="0"/>
      <dgm:spPr/>
    </dgm:pt>
    <dgm:pt modelId="{697BFE3F-BE44-4691-BB3E-36A09A8EE4AE}" type="pres">
      <dgm:prSet presAssocID="{1047D374-9202-4951-84EA-D60DDAAF046F}" presName="tx2" presStyleLbl="revTx" presStyleIdx="8" presStyleCnt="12"/>
      <dgm:spPr/>
      <dgm:t>
        <a:bodyPr/>
        <a:lstStyle/>
        <a:p>
          <a:endParaRPr lang="tr-TR"/>
        </a:p>
      </dgm:t>
    </dgm:pt>
    <dgm:pt modelId="{AB1C8C34-81AE-43BA-B85D-81E1C2BB6B6F}" type="pres">
      <dgm:prSet presAssocID="{1047D374-9202-4951-84EA-D60DDAAF046F}" presName="vert2" presStyleCnt="0"/>
      <dgm:spPr/>
    </dgm:pt>
    <dgm:pt modelId="{606E4CC0-FB8C-4F2F-9EB4-AA2761405B08}" type="pres">
      <dgm:prSet presAssocID="{1047D374-9202-4951-84EA-D60DDAAF046F}" presName="thinLine2b" presStyleLbl="callout" presStyleIdx="7" presStyleCnt="11"/>
      <dgm:spPr/>
    </dgm:pt>
    <dgm:pt modelId="{2B4F3CD8-EDC4-4D99-A52A-5DA7AFA020D2}" type="pres">
      <dgm:prSet presAssocID="{1047D374-9202-4951-84EA-D60DDAAF046F}" presName="vertSpace2b" presStyleCnt="0"/>
      <dgm:spPr/>
    </dgm:pt>
    <dgm:pt modelId="{7BA79B96-C6A3-4814-B9C7-78A8C7C83FAA}" type="pres">
      <dgm:prSet presAssocID="{3E8282E3-C824-4BDF-AFEE-AC755A90C7D8}" presName="horz2" presStyleCnt="0"/>
      <dgm:spPr/>
    </dgm:pt>
    <dgm:pt modelId="{C12C3B9C-66E5-4D9A-A0B1-CA7378B39A9B}" type="pres">
      <dgm:prSet presAssocID="{3E8282E3-C824-4BDF-AFEE-AC755A90C7D8}" presName="horzSpace2" presStyleCnt="0"/>
      <dgm:spPr/>
    </dgm:pt>
    <dgm:pt modelId="{E18CB82A-0070-484A-A4BD-98B6D474D6B6}" type="pres">
      <dgm:prSet presAssocID="{3E8282E3-C824-4BDF-AFEE-AC755A90C7D8}" presName="tx2" presStyleLbl="revTx" presStyleIdx="9" presStyleCnt="12"/>
      <dgm:spPr/>
      <dgm:t>
        <a:bodyPr/>
        <a:lstStyle/>
        <a:p>
          <a:endParaRPr lang="tr-TR"/>
        </a:p>
      </dgm:t>
    </dgm:pt>
    <dgm:pt modelId="{5AD48FD8-251F-47FD-B9E8-093FA127D685}" type="pres">
      <dgm:prSet presAssocID="{3E8282E3-C824-4BDF-AFEE-AC755A90C7D8}" presName="vert2" presStyleCnt="0"/>
      <dgm:spPr/>
    </dgm:pt>
    <dgm:pt modelId="{C19A407B-458F-46AF-B567-D58C2180E9DD}" type="pres">
      <dgm:prSet presAssocID="{3E8282E3-C824-4BDF-AFEE-AC755A90C7D8}" presName="thinLine2b" presStyleLbl="callout" presStyleIdx="8" presStyleCnt="11"/>
      <dgm:spPr/>
    </dgm:pt>
    <dgm:pt modelId="{6DE0B96F-185F-40CD-BDE2-9878A6C27CF8}" type="pres">
      <dgm:prSet presAssocID="{3E8282E3-C824-4BDF-AFEE-AC755A90C7D8}" presName="vertSpace2b" presStyleCnt="0"/>
      <dgm:spPr/>
    </dgm:pt>
    <dgm:pt modelId="{52404AC2-2B12-4654-A147-281E129EAECB}" type="pres">
      <dgm:prSet presAssocID="{50D45562-66BE-48E2-8841-EA1CEB1881F1}" presName="horz2" presStyleCnt="0"/>
      <dgm:spPr/>
    </dgm:pt>
    <dgm:pt modelId="{CBBAA338-59DC-440F-BCCE-0C1D24E1DC25}" type="pres">
      <dgm:prSet presAssocID="{50D45562-66BE-48E2-8841-EA1CEB1881F1}" presName="horzSpace2" presStyleCnt="0"/>
      <dgm:spPr/>
    </dgm:pt>
    <dgm:pt modelId="{384DC492-6BD1-4A2B-846C-2AF50D2458A3}" type="pres">
      <dgm:prSet presAssocID="{50D45562-66BE-48E2-8841-EA1CEB1881F1}" presName="tx2" presStyleLbl="revTx" presStyleIdx="10" presStyleCnt="12"/>
      <dgm:spPr/>
      <dgm:t>
        <a:bodyPr/>
        <a:lstStyle/>
        <a:p>
          <a:endParaRPr lang="tr-TR"/>
        </a:p>
      </dgm:t>
    </dgm:pt>
    <dgm:pt modelId="{38988EFD-8D16-49C2-9A79-A6E507677EA7}" type="pres">
      <dgm:prSet presAssocID="{50D45562-66BE-48E2-8841-EA1CEB1881F1}" presName="vert2" presStyleCnt="0"/>
      <dgm:spPr/>
    </dgm:pt>
    <dgm:pt modelId="{60866672-37C5-4CED-9E91-DB6E0911CF3D}" type="pres">
      <dgm:prSet presAssocID="{50D45562-66BE-48E2-8841-EA1CEB1881F1}" presName="thinLine2b" presStyleLbl="callout" presStyleIdx="9" presStyleCnt="11"/>
      <dgm:spPr/>
    </dgm:pt>
    <dgm:pt modelId="{0C7E316B-58F8-4115-B5AC-B23779AFABAC}" type="pres">
      <dgm:prSet presAssocID="{50D45562-66BE-48E2-8841-EA1CEB1881F1}" presName="vertSpace2b" presStyleCnt="0"/>
      <dgm:spPr/>
    </dgm:pt>
    <dgm:pt modelId="{96E139C9-132B-4F80-BD27-B9B424FFCEC6}" type="pres">
      <dgm:prSet presAssocID="{D70C0C38-FB6B-4370-9787-794722B0C7CC}" presName="horz2" presStyleCnt="0"/>
      <dgm:spPr/>
    </dgm:pt>
    <dgm:pt modelId="{133D393C-FD86-445C-84C2-854D4B6C01F0}" type="pres">
      <dgm:prSet presAssocID="{D70C0C38-FB6B-4370-9787-794722B0C7CC}" presName="horzSpace2" presStyleCnt="0"/>
      <dgm:spPr/>
    </dgm:pt>
    <dgm:pt modelId="{C01054E6-7B67-4A01-9E79-69494F63A09B}" type="pres">
      <dgm:prSet presAssocID="{D70C0C38-FB6B-4370-9787-794722B0C7CC}" presName="tx2" presStyleLbl="revTx" presStyleIdx="11" presStyleCnt="12"/>
      <dgm:spPr/>
      <dgm:t>
        <a:bodyPr/>
        <a:lstStyle/>
        <a:p>
          <a:endParaRPr lang="tr-TR"/>
        </a:p>
      </dgm:t>
    </dgm:pt>
    <dgm:pt modelId="{C9EA99A1-897F-4A15-80E0-86DD4B456422}" type="pres">
      <dgm:prSet presAssocID="{D70C0C38-FB6B-4370-9787-794722B0C7CC}" presName="vert2" presStyleCnt="0"/>
      <dgm:spPr/>
    </dgm:pt>
    <dgm:pt modelId="{5CA2CBD1-D990-41A7-B5BF-8AA14BB6B447}" type="pres">
      <dgm:prSet presAssocID="{D70C0C38-FB6B-4370-9787-794722B0C7CC}" presName="thinLine2b" presStyleLbl="callout" presStyleIdx="10" presStyleCnt="11"/>
      <dgm:spPr/>
    </dgm:pt>
    <dgm:pt modelId="{EA749613-C6A5-4A3D-9760-3A24A8D7025F}" type="pres">
      <dgm:prSet presAssocID="{D70C0C38-FB6B-4370-9787-794722B0C7CC}" presName="vertSpace2b" presStyleCnt="0"/>
      <dgm:spPr/>
    </dgm:pt>
  </dgm:ptLst>
  <dgm:cxnLst>
    <dgm:cxn modelId="{8FD142C1-53E8-4F6C-BBCF-A92081E21998}" type="presOf" srcId="{B9307590-485C-4631-8EFB-78BD3C5AB114}" destId="{6A0A1DE5-B709-4495-BE9C-305CA9B30A41}" srcOrd="0" destOrd="0" presId="urn:microsoft.com/office/officeart/2008/layout/LinedList"/>
    <dgm:cxn modelId="{0785BB84-4649-4B01-8B21-B9E6B59BF259}" type="presOf" srcId="{A0F60354-21B1-4AA7-B362-58FBDD6C70DC}" destId="{3CD63DA9-4D1F-47A6-A8CD-1BC95959D322}" srcOrd="0" destOrd="0" presId="urn:microsoft.com/office/officeart/2008/layout/LinedList"/>
    <dgm:cxn modelId="{92818A88-6D2D-4038-942F-5F430118096E}" type="presOf" srcId="{ADD47AE5-E644-48D7-8BB1-0A76C15E1E08}" destId="{0EF7BBA8-541C-46A1-A348-2722F86FB389}" srcOrd="0" destOrd="0" presId="urn:microsoft.com/office/officeart/2008/layout/LinedList"/>
    <dgm:cxn modelId="{88E98CDC-78C3-4BDE-93A6-86F22FD73C80}" srcId="{ADD47AE5-E644-48D7-8BB1-0A76C15E1E08}" destId="{1047D374-9202-4951-84EA-D60DDAAF046F}" srcOrd="7" destOrd="0" parTransId="{E61236B2-1971-4972-ADA8-D595A0799CE0}" sibTransId="{68BB7E72-529A-4053-82DC-A9C13F898626}"/>
    <dgm:cxn modelId="{44203924-2CE6-4331-8CB5-35B667184419}" type="presOf" srcId="{D70C0C38-FB6B-4370-9787-794722B0C7CC}" destId="{C01054E6-7B67-4A01-9E79-69494F63A09B}" srcOrd="0" destOrd="0" presId="urn:microsoft.com/office/officeart/2008/layout/LinedList"/>
    <dgm:cxn modelId="{4FD92915-B564-4F6E-997D-89A71950BE52}" type="presOf" srcId="{E0248B24-1815-4575-96DF-E5D72FF9B463}" destId="{70908035-A914-45D6-8869-5383D77550DB}" srcOrd="0" destOrd="0" presId="urn:microsoft.com/office/officeart/2008/layout/LinedList"/>
    <dgm:cxn modelId="{0963CB50-7FE3-4850-8FE1-91401A0E60F3}" type="presOf" srcId="{E3D7C0DE-FAAB-45CA-885F-F85FB9EA2914}" destId="{B48FB4D7-7C7B-4212-987B-43C0E5A6CBDA}" srcOrd="0" destOrd="0" presId="urn:microsoft.com/office/officeart/2008/layout/LinedList"/>
    <dgm:cxn modelId="{BC5E5276-0EAC-43BB-BBC4-A85B12AACC83}" srcId="{ADD47AE5-E644-48D7-8BB1-0A76C15E1E08}" destId="{4E91E4B2-2A20-43AA-BF19-50B38E10CAF6}" srcOrd="3" destOrd="0" parTransId="{F2BA5810-3D49-423E-809A-B80F0FAECDE5}" sibTransId="{CB23C207-9009-41E9-B82E-D7D1EC56683D}"/>
    <dgm:cxn modelId="{11D272A3-DF44-4112-BB82-DB8C9337EF18}" srcId="{ADD47AE5-E644-48D7-8BB1-0A76C15E1E08}" destId="{D70C0C38-FB6B-4370-9787-794722B0C7CC}" srcOrd="10" destOrd="0" parTransId="{CE7FBC16-6340-48D9-A84C-B8D09A6D4BC6}" sibTransId="{572C4E99-BA37-4F6D-BC7D-108F36BF546F}"/>
    <dgm:cxn modelId="{0BC1A3D8-698C-4EB5-AD2E-954BFA3304F2}" srcId="{ADD47AE5-E644-48D7-8BB1-0A76C15E1E08}" destId="{50D45562-66BE-48E2-8841-EA1CEB1881F1}" srcOrd="9" destOrd="0" parTransId="{2C3C8361-D5AE-4C68-8F5B-61675855E482}" sibTransId="{69891C60-B388-4922-9C82-F935FDF734AB}"/>
    <dgm:cxn modelId="{E382077A-E149-46F3-BCA0-5111C0C53824}" type="presOf" srcId="{A0AC7F26-5A93-431B-9920-F2D161CCE82A}" destId="{404BB151-26EC-4ECB-88A3-9598DB971ED1}" srcOrd="0" destOrd="0" presId="urn:microsoft.com/office/officeart/2008/layout/LinedList"/>
    <dgm:cxn modelId="{C19A9CD4-53CA-4F63-922A-9349B7151F42}" type="presOf" srcId="{31995B4B-AF34-4CE4-B93C-F3AAE28E0ACC}" destId="{511208E3-D2CC-4E7D-A90D-EF1DAA9E396A}" srcOrd="0" destOrd="0" presId="urn:microsoft.com/office/officeart/2008/layout/LinedList"/>
    <dgm:cxn modelId="{95E765F3-2B47-4955-91B4-A74536883A99}" srcId="{ADD47AE5-E644-48D7-8BB1-0A76C15E1E08}" destId="{3E8282E3-C824-4BDF-AFEE-AC755A90C7D8}" srcOrd="8" destOrd="0" parTransId="{413981CB-225A-48A1-8AE7-29C001D568ED}" sibTransId="{50A36E0F-62D6-4CEA-9D8A-543C66D2A848}"/>
    <dgm:cxn modelId="{6ED2603F-400A-473E-A432-4E9EB9090CFE}" srcId="{ADD47AE5-E644-48D7-8BB1-0A76C15E1E08}" destId="{A0F60354-21B1-4AA7-B362-58FBDD6C70DC}" srcOrd="5" destOrd="0" parTransId="{2A817C00-4878-481F-800A-ECA7210B1D34}" sibTransId="{596BFD51-071C-4252-8817-1805DCD86E73}"/>
    <dgm:cxn modelId="{728C0F53-BC0C-42C6-B307-6FCCD209B00D}" srcId="{ADD47AE5-E644-48D7-8BB1-0A76C15E1E08}" destId="{31995B4B-AF34-4CE4-B93C-F3AAE28E0ACC}" srcOrd="6" destOrd="0" parTransId="{6B751D28-748F-4DCB-BFCD-AC3C4FBD7179}" sibTransId="{E4BBAFAC-C091-4F3A-BBE1-E020AEBD4FE2}"/>
    <dgm:cxn modelId="{EC54B90B-B627-4222-A4D3-943BB66543B2}" type="presOf" srcId="{1047D374-9202-4951-84EA-D60DDAAF046F}" destId="{697BFE3F-BE44-4691-BB3E-36A09A8EE4AE}" srcOrd="0" destOrd="0" presId="urn:microsoft.com/office/officeart/2008/layout/LinedList"/>
    <dgm:cxn modelId="{A87A871A-0ED8-4C73-BB91-6ECD3FA73442}" srcId="{ADD47AE5-E644-48D7-8BB1-0A76C15E1E08}" destId="{A0AC7F26-5A93-431B-9920-F2D161CCE82A}" srcOrd="0" destOrd="0" parTransId="{E22F1A9B-6E58-4B47-AE51-320C697EFE20}" sibTransId="{62500BAA-7116-4D18-ABC0-6A8ADF5C3874}"/>
    <dgm:cxn modelId="{E3810B1E-49B0-4FEB-A6BC-CBE3F5D3BF3B}" type="presOf" srcId="{50D45562-66BE-48E2-8841-EA1CEB1881F1}" destId="{384DC492-6BD1-4A2B-846C-2AF50D2458A3}" srcOrd="0" destOrd="0" presId="urn:microsoft.com/office/officeart/2008/layout/LinedList"/>
    <dgm:cxn modelId="{12223276-3C84-4386-9E78-ACBD3D65CAFC}" type="presOf" srcId="{4E91E4B2-2A20-43AA-BF19-50B38E10CAF6}" destId="{5A042B67-2F98-4DDD-B25C-A07EEB4BDB18}" srcOrd="0" destOrd="0" presId="urn:microsoft.com/office/officeart/2008/layout/LinedList"/>
    <dgm:cxn modelId="{DEC2CA5A-196A-442A-89DA-1881A4D17A90}" srcId="{ADD47AE5-E644-48D7-8BB1-0A76C15E1E08}" destId="{B9307590-485C-4631-8EFB-78BD3C5AB114}" srcOrd="2" destOrd="0" parTransId="{8E02DC26-9976-440A-95AB-F6364F239CFB}" sibTransId="{AAEC1F1A-ABD6-4B1F-AA1D-F9179AD2C7C8}"/>
    <dgm:cxn modelId="{24B44F9B-DE3C-4C7A-86F0-15913D84783C}" srcId="{ADD47AE5-E644-48D7-8BB1-0A76C15E1E08}" destId="{6A255BDA-FFA7-41D7-AB31-15BB17A7598E}" srcOrd="4" destOrd="0" parTransId="{297A3375-769B-41B5-9F3E-4CE1D8842D2D}" sibTransId="{A0A72290-9990-43AD-B33E-6B1DC150C2E7}"/>
    <dgm:cxn modelId="{3F48CA3D-6579-414B-9D60-B345F6602CEB}" type="presOf" srcId="{3E8282E3-C824-4BDF-AFEE-AC755A90C7D8}" destId="{E18CB82A-0070-484A-A4BD-98B6D474D6B6}" srcOrd="0" destOrd="0" presId="urn:microsoft.com/office/officeart/2008/layout/LinedList"/>
    <dgm:cxn modelId="{0AACD67B-8C33-488A-A429-8B9BFCA9A5C2}" srcId="{ADD47AE5-E644-48D7-8BB1-0A76C15E1E08}" destId="{E0248B24-1815-4575-96DF-E5D72FF9B463}" srcOrd="1" destOrd="0" parTransId="{24E84A04-1226-4C4D-9E31-3909783F0BDE}" sibTransId="{0591CCA1-6F36-4300-A089-B39C1C0E778A}"/>
    <dgm:cxn modelId="{804E62D0-BF3E-49FD-AF1A-3E8B49D9726B}" type="presOf" srcId="{6A255BDA-FFA7-41D7-AB31-15BB17A7598E}" destId="{3B41C62E-140F-4E36-8919-EABB4F40EF10}" srcOrd="0" destOrd="0" presId="urn:microsoft.com/office/officeart/2008/layout/LinedList"/>
    <dgm:cxn modelId="{CFD06E41-33D7-4F28-9AE7-3F02639A4962}" srcId="{E3D7C0DE-FAAB-45CA-885F-F85FB9EA2914}" destId="{ADD47AE5-E644-48D7-8BB1-0A76C15E1E08}" srcOrd="0" destOrd="0" parTransId="{C198C103-1313-4D61-B5E5-90D1A943ABC8}" sibTransId="{A81284CB-8650-494C-84A1-C4A84B0A7287}"/>
    <dgm:cxn modelId="{3C36DBAA-2A39-456C-867A-B1177B5BF67F}" type="presParOf" srcId="{B48FB4D7-7C7B-4212-987B-43C0E5A6CBDA}" destId="{D4F90EE4-75E6-4901-9253-8B96FACA2632}" srcOrd="0" destOrd="0" presId="urn:microsoft.com/office/officeart/2008/layout/LinedList"/>
    <dgm:cxn modelId="{BFF3B8C7-F3EC-497C-A104-87899CE5320A}" type="presParOf" srcId="{B48FB4D7-7C7B-4212-987B-43C0E5A6CBDA}" destId="{0A347326-EB90-44BF-A8EB-E7010E4A1E20}" srcOrd="1" destOrd="0" presId="urn:microsoft.com/office/officeart/2008/layout/LinedList"/>
    <dgm:cxn modelId="{5D794350-0716-45ED-8A33-F0EA6D32D1FE}" type="presParOf" srcId="{0A347326-EB90-44BF-A8EB-E7010E4A1E20}" destId="{0EF7BBA8-541C-46A1-A348-2722F86FB389}" srcOrd="0" destOrd="0" presId="urn:microsoft.com/office/officeart/2008/layout/LinedList"/>
    <dgm:cxn modelId="{5804D9C9-686A-46C8-A177-B7CFEDE0579B}" type="presParOf" srcId="{0A347326-EB90-44BF-A8EB-E7010E4A1E20}" destId="{40909694-BD08-424B-B266-E9AD449C574F}" srcOrd="1" destOrd="0" presId="urn:microsoft.com/office/officeart/2008/layout/LinedList"/>
    <dgm:cxn modelId="{E34C24C8-5F98-4EB6-AF00-B6629C6373FC}" type="presParOf" srcId="{40909694-BD08-424B-B266-E9AD449C574F}" destId="{DC9EA9D5-03CE-466F-83EE-C313D377144B}" srcOrd="0" destOrd="0" presId="urn:microsoft.com/office/officeart/2008/layout/LinedList"/>
    <dgm:cxn modelId="{A778A924-139C-4077-AF5D-C95BE3061D23}" type="presParOf" srcId="{40909694-BD08-424B-B266-E9AD449C574F}" destId="{E154DFF1-00EC-4C0C-8907-DCFB44307E15}" srcOrd="1" destOrd="0" presId="urn:microsoft.com/office/officeart/2008/layout/LinedList"/>
    <dgm:cxn modelId="{5559E23A-2B49-4B05-9E9A-C95074C6A1F6}" type="presParOf" srcId="{E154DFF1-00EC-4C0C-8907-DCFB44307E15}" destId="{7480A58A-D7CA-42AB-B63D-425A5CA51212}" srcOrd="0" destOrd="0" presId="urn:microsoft.com/office/officeart/2008/layout/LinedList"/>
    <dgm:cxn modelId="{F23C50E5-7058-48A1-8EC0-06152B4E931C}" type="presParOf" srcId="{E154DFF1-00EC-4C0C-8907-DCFB44307E15}" destId="{404BB151-26EC-4ECB-88A3-9598DB971ED1}" srcOrd="1" destOrd="0" presId="urn:microsoft.com/office/officeart/2008/layout/LinedList"/>
    <dgm:cxn modelId="{B3EDAE6A-8CD5-47EB-B361-D3396C9B7BB3}" type="presParOf" srcId="{E154DFF1-00EC-4C0C-8907-DCFB44307E15}" destId="{D22D075F-8725-4F59-B0EC-A6E3B3E42629}" srcOrd="2" destOrd="0" presId="urn:microsoft.com/office/officeart/2008/layout/LinedList"/>
    <dgm:cxn modelId="{7D6DA96A-13B1-40B5-93FF-289C9665B82A}" type="presParOf" srcId="{40909694-BD08-424B-B266-E9AD449C574F}" destId="{B5A57D8E-966E-4D81-8770-CBBE581026A4}" srcOrd="2" destOrd="0" presId="urn:microsoft.com/office/officeart/2008/layout/LinedList"/>
    <dgm:cxn modelId="{BE57F197-1F62-4EDC-B721-1F3D8AD15038}" type="presParOf" srcId="{40909694-BD08-424B-B266-E9AD449C574F}" destId="{796DBE2D-365D-4759-8260-94DD2BEB12A6}" srcOrd="3" destOrd="0" presId="urn:microsoft.com/office/officeart/2008/layout/LinedList"/>
    <dgm:cxn modelId="{76902E39-1E52-42CD-AABF-D70DC47D2FEB}" type="presParOf" srcId="{40909694-BD08-424B-B266-E9AD449C574F}" destId="{99D23CF7-907F-41AB-933C-A2DC31CB6621}" srcOrd="4" destOrd="0" presId="urn:microsoft.com/office/officeart/2008/layout/LinedList"/>
    <dgm:cxn modelId="{B9DD5083-C253-4271-A4AA-8E432C15D9FB}" type="presParOf" srcId="{99D23CF7-907F-41AB-933C-A2DC31CB6621}" destId="{2DB09D66-D1C4-46DB-B267-F862330866AA}" srcOrd="0" destOrd="0" presId="urn:microsoft.com/office/officeart/2008/layout/LinedList"/>
    <dgm:cxn modelId="{5B685942-1486-4ACE-902A-3749EA51A40D}" type="presParOf" srcId="{99D23CF7-907F-41AB-933C-A2DC31CB6621}" destId="{70908035-A914-45D6-8869-5383D77550DB}" srcOrd="1" destOrd="0" presId="urn:microsoft.com/office/officeart/2008/layout/LinedList"/>
    <dgm:cxn modelId="{F5CBA0AC-DAF8-4BB9-9168-168B64C68ED8}" type="presParOf" srcId="{99D23CF7-907F-41AB-933C-A2DC31CB6621}" destId="{30AB5054-D4A5-44C1-814B-427D54584BF7}" srcOrd="2" destOrd="0" presId="urn:microsoft.com/office/officeart/2008/layout/LinedList"/>
    <dgm:cxn modelId="{9BFD9DA8-39BA-47BB-8865-067C52348447}" type="presParOf" srcId="{40909694-BD08-424B-B266-E9AD449C574F}" destId="{7CD780B6-ED9A-4D99-B882-EF8BE937FDEA}" srcOrd="5" destOrd="0" presId="urn:microsoft.com/office/officeart/2008/layout/LinedList"/>
    <dgm:cxn modelId="{0DCDDE0D-CC6C-4381-B343-31EA4FC6C487}" type="presParOf" srcId="{40909694-BD08-424B-B266-E9AD449C574F}" destId="{EACA8281-D1C4-4B9A-AF1B-491BEAE4E165}" srcOrd="6" destOrd="0" presId="urn:microsoft.com/office/officeart/2008/layout/LinedList"/>
    <dgm:cxn modelId="{41C301C8-5957-4B11-AB43-9F9F766BCD11}" type="presParOf" srcId="{40909694-BD08-424B-B266-E9AD449C574F}" destId="{1360CB9E-83B7-4F3E-ACA8-8D3AC55B033E}" srcOrd="7" destOrd="0" presId="urn:microsoft.com/office/officeart/2008/layout/LinedList"/>
    <dgm:cxn modelId="{7118E825-AE75-4B2E-A36E-02947D8D674D}" type="presParOf" srcId="{1360CB9E-83B7-4F3E-ACA8-8D3AC55B033E}" destId="{C6AD1BE1-E4C3-442A-92BE-71B67B91797A}" srcOrd="0" destOrd="0" presId="urn:microsoft.com/office/officeart/2008/layout/LinedList"/>
    <dgm:cxn modelId="{A9DAA9D6-CAEB-4AD8-AD61-2FA738633542}" type="presParOf" srcId="{1360CB9E-83B7-4F3E-ACA8-8D3AC55B033E}" destId="{6A0A1DE5-B709-4495-BE9C-305CA9B30A41}" srcOrd="1" destOrd="0" presId="urn:microsoft.com/office/officeart/2008/layout/LinedList"/>
    <dgm:cxn modelId="{4BB5E6CF-A394-4672-83D7-12E9C7366FDF}" type="presParOf" srcId="{1360CB9E-83B7-4F3E-ACA8-8D3AC55B033E}" destId="{EFE6D2BF-75BC-47BC-9A68-57EA5C1E8775}" srcOrd="2" destOrd="0" presId="urn:microsoft.com/office/officeart/2008/layout/LinedList"/>
    <dgm:cxn modelId="{C690C974-8DF2-492C-86FC-0FA5D403C66C}" type="presParOf" srcId="{40909694-BD08-424B-B266-E9AD449C574F}" destId="{A48E6F4D-82B5-4AB3-BA64-AF2D6F904A89}" srcOrd="8" destOrd="0" presId="urn:microsoft.com/office/officeart/2008/layout/LinedList"/>
    <dgm:cxn modelId="{4B037E7A-033F-45C7-9A3D-EDFF0505F02B}" type="presParOf" srcId="{40909694-BD08-424B-B266-E9AD449C574F}" destId="{B2A984FF-DD46-4462-8B90-28D1FB29011B}" srcOrd="9" destOrd="0" presId="urn:microsoft.com/office/officeart/2008/layout/LinedList"/>
    <dgm:cxn modelId="{9158CBAC-BDB1-48DF-9F10-7FDEB579AA31}" type="presParOf" srcId="{40909694-BD08-424B-B266-E9AD449C574F}" destId="{FFC6E430-9B29-4E23-9EF7-9333E8A79584}" srcOrd="10" destOrd="0" presId="urn:microsoft.com/office/officeart/2008/layout/LinedList"/>
    <dgm:cxn modelId="{2EFDB8CF-72EA-4992-8DA8-04E0C5979D07}" type="presParOf" srcId="{FFC6E430-9B29-4E23-9EF7-9333E8A79584}" destId="{93A30EAC-9A80-458E-8A7F-F48078F03F34}" srcOrd="0" destOrd="0" presId="urn:microsoft.com/office/officeart/2008/layout/LinedList"/>
    <dgm:cxn modelId="{B903E87A-F6B3-4703-880C-A4692FF780C3}" type="presParOf" srcId="{FFC6E430-9B29-4E23-9EF7-9333E8A79584}" destId="{5A042B67-2F98-4DDD-B25C-A07EEB4BDB18}" srcOrd="1" destOrd="0" presId="urn:microsoft.com/office/officeart/2008/layout/LinedList"/>
    <dgm:cxn modelId="{46E06963-94B9-4AF5-98C5-A661DACEEF1F}" type="presParOf" srcId="{FFC6E430-9B29-4E23-9EF7-9333E8A79584}" destId="{EFD965D8-001D-4B74-A428-5003200DA5C0}" srcOrd="2" destOrd="0" presId="urn:microsoft.com/office/officeart/2008/layout/LinedList"/>
    <dgm:cxn modelId="{0418CE51-B008-476B-B6AB-A07698F01D0B}" type="presParOf" srcId="{40909694-BD08-424B-B266-E9AD449C574F}" destId="{E9CEDCFF-4961-4159-A16D-0F47DEFE3F18}" srcOrd="11" destOrd="0" presId="urn:microsoft.com/office/officeart/2008/layout/LinedList"/>
    <dgm:cxn modelId="{DDC83E16-8128-43F1-A14A-110B4F5E9820}" type="presParOf" srcId="{40909694-BD08-424B-B266-E9AD449C574F}" destId="{327E5950-2E3A-4966-9323-5CA38245B799}" srcOrd="12" destOrd="0" presId="urn:microsoft.com/office/officeart/2008/layout/LinedList"/>
    <dgm:cxn modelId="{5D2F56BC-82D5-4317-9288-1BA687BDD0F0}" type="presParOf" srcId="{40909694-BD08-424B-B266-E9AD449C574F}" destId="{5D3F1756-9B43-4165-91F5-64D8C0EF8513}" srcOrd="13" destOrd="0" presId="urn:microsoft.com/office/officeart/2008/layout/LinedList"/>
    <dgm:cxn modelId="{13847FA7-DEC0-4CAE-9366-F0DEE393B118}" type="presParOf" srcId="{5D3F1756-9B43-4165-91F5-64D8C0EF8513}" destId="{DB6CFC4E-7C7F-455E-BACF-E4EB1AFC91C4}" srcOrd="0" destOrd="0" presId="urn:microsoft.com/office/officeart/2008/layout/LinedList"/>
    <dgm:cxn modelId="{7A3F283B-56B3-491D-8F48-6B8498606509}" type="presParOf" srcId="{5D3F1756-9B43-4165-91F5-64D8C0EF8513}" destId="{3B41C62E-140F-4E36-8919-EABB4F40EF10}" srcOrd="1" destOrd="0" presId="urn:microsoft.com/office/officeart/2008/layout/LinedList"/>
    <dgm:cxn modelId="{F926377A-6597-4E8B-B27B-4B864BE546B9}" type="presParOf" srcId="{5D3F1756-9B43-4165-91F5-64D8C0EF8513}" destId="{B5C4CF75-58A5-4FD8-84BE-ABC3D37C936B}" srcOrd="2" destOrd="0" presId="urn:microsoft.com/office/officeart/2008/layout/LinedList"/>
    <dgm:cxn modelId="{22163AC0-2A30-4DF9-857A-0F7CDFB7267E}" type="presParOf" srcId="{40909694-BD08-424B-B266-E9AD449C574F}" destId="{C9AF493C-B754-4C37-A73D-BAAA01A4B0E1}" srcOrd="14" destOrd="0" presId="urn:microsoft.com/office/officeart/2008/layout/LinedList"/>
    <dgm:cxn modelId="{071D299D-FAEC-4690-B6A0-D861A1011C3E}" type="presParOf" srcId="{40909694-BD08-424B-B266-E9AD449C574F}" destId="{4F53D4DD-4CB6-450D-A24D-EE88197D217A}" srcOrd="15" destOrd="0" presId="urn:microsoft.com/office/officeart/2008/layout/LinedList"/>
    <dgm:cxn modelId="{D93EAD8B-7747-4971-BC21-2C4E69DF90AC}" type="presParOf" srcId="{40909694-BD08-424B-B266-E9AD449C574F}" destId="{E911939A-8D4A-49C6-9FCA-0D341A7E33F1}" srcOrd="16" destOrd="0" presId="urn:microsoft.com/office/officeart/2008/layout/LinedList"/>
    <dgm:cxn modelId="{C88C2341-7D89-4A4B-A5A6-8BA16BE21A9D}" type="presParOf" srcId="{E911939A-8D4A-49C6-9FCA-0D341A7E33F1}" destId="{4426BD01-1260-4F14-AED7-9497B5146906}" srcOrd="0" destOrd="0" presId="urn:microsoft.com/office/officeart/2008/layout/LinedList"/>
    <dgm:cxn modelId="{BBD6CBE1-1F68-4949-9F47-9FB1C72BC5A0}" type="presParOf" srcId="{E911939A-8D4A-49C6-9FCA-0D341A7E33F1}" destId="{3CD63DA9-4D1F-47A6-A8CD-1BC95959D322}" srcOrd="1" destOrd="0" presId="urn:microsoft.com/office/officeart/2008/layout/LinedList"/>
    <dgm:cxn modelId="{0CE31658-0F46-4FC2-9F3A-652410BA358D}" type="presParOf" srcId="{E911939A-8D4A-49C6-9FCA-0D341A7E33F1}" destId="{45DA14CB-9C63-4C10-BC6A-AC8E4953FBF3}" srcOrd="2" destOrd="0" presId="urn:microsoft.com/office/officeart/2008/layout/LinedList"/>
    <dgm:cxn modelId="{030CFF4E-B7A2-4725-9C76-46EF90476722}" type="presParOf" srcId="{40909694-BD08-424B-B266-E9AD449C574F}" destId="{E262F21A-1016-4820-8CAD-03B23E18C3EB}" srcOrd="17" destOrd="0" presId="urn:microsoft.com/office/officeart/2008/layout/LinedList"/>
    <dgm:cxn modelId="{E362B0DB-6F24-4D44-82E7-E409CE38863D}" type="presParOf" srcId="{40909694-BD08-424B-B266-E9AD449C574F}" destId="{8C7034A5-4F73-40DA-8466-8FCFE6A991DA}" srcOrd="18" destOrd="0" presId="urn:microsoft.com/office/officeart/2008/layout/LinedList"/>
    <dgm:cxn modelId="{E7ECCF1D-C551-41F5-A1B5-B78FBA787873}" type="presParOf" srcId="{40909694-BD08-424B-B266-E9AD449C574F}" destId="{A78BE030-897A-4202-BB9F-CF9D795E8716}" srcOrd="19" destOrd="0" presId="urn:microsoft.com/office/officeart/2008/layout/LinedList"/>
    <dgm:cxn modelId="{8582883F-ED59-41BF-B3F8-7E671B711E68}" type="presParOf" srcId="{A78BE030-897A-4202-BB9F-CF9D795E8716}" destId="{30B3F10D-92B6-4753-B195-85409D4A56C5}" srcOrd="0" destOrd="0" presId="urn:microsoft.com/office/officeart/2008/layout/LinedList"/>
    <dgm:cxn modelId="{A54EC12A-E754-46AB-BDC4-C98E9E900627}" type="presParOf" srcId="{A78BE030-897A-4202-BB9F-CF9D795E8716}" destId="{511208E3-D2CC-4E7D-A90D-EF1DAA9E396A}" srcOrd="1" destOrd="0" presId="urn:microsoft.com/office/officeart/2008/layout/LinedList"/>
    <dgm:cxn modelId="{DF220DF0-D1CC-413F-B254-71D61058060D}" type="presParOf" srcId="{A78BE030-897A-4202-BB9F-CF9D795E8716}" destId="{A6F55F04-7220-4DCE-B655-FDF95EBC3001}" srcOrd="2" destOrd="0" presId="urn:microsoft.com/office/officeart/2008/layout/LinedList"/>
    <dgm:cxn modelId="{C86044D5-DBDF-4EF8-BE99-96B7E44889F4}" type="presParOf" srcId="{40909694-BD08-424B-B266-E9AD449C574F}" destId="{AEED7F00-53A3-433B-A559-5B5033A52106}" srcOrd="20" destOrd="0" presId="urn:microsoft.com/office/officeart/2008/layout/LinedList"/>
    <dgm:cxn modelId="{AAEB9E5C-D720-4F71-B262-EDC9CA55C5A5}" type="presParOf" srcId="{40909694-BD08-424B-B266-E9AD449C574F}" destId="{BFD1C20D-3A3D-43CF-B82A-76902A17F535}" srcOrd="21" destOrd="0" presId="urn:microsoft.com/office/officeart/2008/layout/LinedList"/>
    <dgm:cxn modelId="{564DF816-0A0E-4A8F-8D50-0013A6AC2096}" type="presParOf" srcId="{40909694-BD08-424B-B266-E9AD449C574F}" destId="{C6833A49-497F-4524-98FE-28B6D30A123D}" srcOrd="22" destOrd="0" presId="urn:microsoft.com/office/officeart/2008/layout/LinedList"/>
    <dgm:cxn modelId="{1527D8AA-A221-46D9-9FC6-319913336B49}" type="presParOf" srcId="{C6833A49-497F-4524-98FE-28B6D30A123D}" destId="{674C7EA3-FF15-407C-B17B-6FEB2315FC9B}" srcOrd="0" destOrd="0" presId="urn:microsoft.com/office/officeart/2008/layout/LinedList"/>
    <dgm:cxn modelId="{FF8ADCC5-8AD4-4B9C-8A51-33C3AC0BF2ED}" type="presParOf" srcId="{C6833A49-497F-4524-98FE-28B6D30A123D}" destId="{697BFE3F-BE44-4691-BB3E-36A09A8EE4AE}" srcOrd="1" destOrd="0" presId="urn:microsoft.com/office/officeart/2008/layout/LinedList"/>
    <dgm:cxn modelId="{12AE57F4-4E1E-490D-8CDD-9BAC2ECB5A1D}" type="presParOf" srcId="{C6833A49-497F-4524-98FE-28B6D30A123D}" destId="{AB1C8C34-81AE-43BA-B85D-81E1C2BB6B6F}" srcOrd="2" destOrd="0" presId="urn:microsoft.com/office/officeart/2008/layout/LinedList"/>
    <dgm:cxn modelId="{7D92E9AA-81F4-460B-B1CE-13AC6973B1B5}" type="presParOf" srcId="{40909694-BD08-424B-B266-E9AD449C574F}" destId="{606E4CC0-FB8C-4F2F-9EB4-AA2761405B08}" srcOrd="23" destOrd="0" presId="urn:microsoft.com/office/officeart/2008/layout/LinedList"/>
    <dgm:cxn modelId="{666B40AE-1F0D-4CDA-BB4C-F36796E7DCCE}" type="presParOf" srcId="{40909694-BD08-424B-B266-E9AD449C574F}" destId="{2B4F3CD8-EDC4-4D99-A52A-5DA7AFA020D2}" srcOrd="24" destOrd="0" presId="urn:microsoft.com/office/officeart/2008/layout/LinedList"/>
    <dgm:cxn modelId="{689067EA-E400-447B-BE5B-1125013A7CB8}" type="presParOf" srcId="{40909694-BD08-424B-B266-E9AD449C574F}" destId="{7BA79B96-C6A3-4814-B9C7-78A8C7C83FAA}" srcOrd="25" destOrd="0" presId="urn:microsoft.com/office/officeart/2008/layout/LinedList"/>
    <dgm:cxn modelId="{CD202F24-5D6A-46AA-B572-2CBD8E3D7C5B}" type="presParOf" srcId="{7BA79B96-C6A3-4814-B9C7-78A8C7C83FAA}" destId="{C12C3B9C-66E5-4D9A-A0B1-CA7378B39A9B}" srcOrd="0" destOrd="0" presId="urn:microsoft.com/office/officeart/2008/layout/LinedList"/>
    <dgm:cxn modelId="{87EB8913-3D06-4995-8833-119A73164B3B}" type="presParOf" srcId="{7BA79B96-C6A3-4814-B9C7-78A8C7C83FAA}" destId="{E18CB82A-0070-484A-A4BD-98B6D474D6B6}" srcOrd="1" destOrd="0" presId="urn:microsoft.com/office/officeart/2008/layout/LinedList"/>
    <dgm:cxn modelId="{079FCD42-6B97-4266-B994-F118DB96B18C}" type="presParOf" srcId="{7BA79B96-C6A3-4814-B9C7-78A8C7C83FAA}" destId="{5AD48FD8-251F-47FD-B9E8-093FA127D685}" srcOrd="2" destOrd="0" presId="urn:microsoft.com/office/officeart/2008/layout/LinedList"/>
    <dgm:cxn modelId="{488374C5-853B-4573-B1C8-DC37B2DC58C5}" type="presParOf" srcId="{40909694-BD08-424B-B266-E9AD449C574F}" destId="{C19A407B-458F-46AF-B567-D58C2180E9DD}" srcOrd="26" destOrd="0" presId="urn:microsoft.com/office/officeart/2008/layout/LinedList"/>
    <dgm:cxn modelId="{757C1155-F84F-4D3B-A783-CACDD439BEAC}" type="presParOf" srcId="{40909694-BD08-424B-B266-E9AD449C574F}" destId="{6DE0B96F-185F-40CD-BDE2-9878A6C27CF8}" srcOrd="27" destOrd="0" presId="urn:microsoft.com/office/officeart/2008/layout/LinedList"/>
    <dgm:cxn modelId="{A353F49A-276A-452C-8D9C-DDEA2AF797A5}" type="presParOf" srcId="{40909694-BD08-424B-B266-E9AD449C574F}" destId="{52404AC2-2B12-4654-A147-281E129EAECB}" srcOrd="28" destOrd="0" presId="urn:microsoft.com/office/officeart/2008/layout/LinedList"/>
    <dgm:cxn modelId="{46D299CD-6DC9-499E-97D0-E1968AA1A210}" type="presParOf" srcId="{52404AC2-2B12-4654-A147-281E129EAECB}" destId="{CBBAA338-59DC-440F-BCCE-0C1D24E1DC25}" srcOrd="0" destOrd="0" presId="urn:microsoft.com/office/officeart/2008/layout/LinedList"/>
    <dgm:cxn modelId="{944FA9A7-D0B8-4627-A0EF-5A5A1E4EC9F5}" type="presParOf" srcId="{52404AC2-2B12-4654-A147-281E129EAECB}" destId="{384DC492-6BD1-4A2B-846C-2AF50D2458A3}" srcOrd="1" destOrd="0" presId="urn:microsoft.com/office/officeart/2008/layout/LinedList"/>
    <dgm:cxn modelId="{C920F1BC-AEE6-4662-B034-5D2A8BE987C4}" type="presParOf" srcId="{52404AC2-2B12-4654-A147-281E129EAECB}" destId="{38988EFD-8D16-49C2-9A79-A6E507677EA7}" srcOrd="2" destOrd="0" presId="urn:microsoft.com/office/officeart/2008/layout/LinedList"/>
    <dgm:cxn modelId="{44E77FAF-58B1-4DBE-A79D-4A49F2B2A7FF}" type="presParOf" srcId="{40909694-BD08-424B-B266-E9AD449C574F}" destId="{60866672-37C5-4CED-9E91-DB6E0911CF3D}" srcOrd="29" destOrd="0" presId="urn:microsoft.com/office/officeart/2008/layout/LinedList"/>
    <dgm:cxn modelId="{A7F33BDE-8BDF-4594-B837-1B05B8602FDE}" type="presParOf" srcId="{40909694-BD08-424B-B266-E9AD449C574F}" destId="{0C7E316B-58F8-4115-B5AC-B23779AFABAC}" srcOrd="30" destOrd="0" presId="urn:microsoft.com/office/officeart/2008/layout/LinedList"/>
    <dgm:cxn modelId="{D14B1D18-4CAD-418D-BA9C-2E3DB26A4A63}" type="presParOf" srcId="{40909694-BD08-424B-B266-E9AD449C574F}" destId="{96E139C9-132B-4F80-BD27-B9B424FFCEC6}" srcOrd="31" destOrd="0" presId="urn:microsoft.com/office/officeart/2008/layout/LinedList"/>
    <dgm:cxn modelId="{E10D3AAA-6826-482D-BD92-1CDF3CF6000D}" type="presParOf" srcId="{96E139C9-132B-4F80-BD27-B9B424FFCEC6}" destId="{133D393C-FD86-445C-84C2-854D4B6C01F0}" srcOrd="0" destOrd="0" presId="urn:microsoft.com/office/officeart/2008/layout/LinedList"/>
    <dgm:cxn modelId="{265809A8-4E98-4B95-97C9-90BD6847A99F}" type="presParOf" srcId="{96E139C9-132B-4F80-BD27-B9B424FFCEC6}" destId="{C01054E6-7B67-4A01-9E79-69494F63A09B}" srcOrd="1" destOrd="0" presId="urn:microsoft.com/office/officeart/2008/layout/LinedList"/>
    <dgm:cxn modelId="{F0FAD0DD-EFE8-45B8-A1D2-163A30E85358}" type="presParOf" srcId="{96E139C9-132B-4F80-BD27-B9B424FFCEC6}" destId="{C9EA99A1-897F-4A15-80E0-86DD4B456422}" srcOrd="2" destOrd="0" presId="urn:microsoft.com/office/officeart/2008/layout/LinedList"/>
    <dgm:cxn modelId="{E8B9A46C-7A02-49F8-8D16-D5A32D4D86E5}" type="presParOf" srcId="{40909694-BD08-424B-B266-E9AD449C574F}" destId="{5CA2CBD1-D990-41A7-B5BF-8AA14BB6B447}" srcOrd="32" destOrd="0" presId="urn:microsoft.com/office/officeart/2008/layout/LinedList"/>
    <dgm:cxn modelId="{9E080984-AB15-4A39-8BFA-1EB2DC6A7C78}" type="presParOf" srcId="{40909694-BD08-424B-B266-E9AD449C574F}" destId="{EA749613-C6A5-4A3D-9760-3A24A8D7025F}" srcOrd="33"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AFE0ED4-61E1-4ECE-9463-4A3D2FF67C3B}" type="doc">
      <dgm:prSet loTypeId="urn:microsoft.com/office/officeart/2008/layout/LinedList" loCatId="list" qsTypeId="urn:microsoft.com/office/officeart/2005/8/quickstyle/simple3" qsCatId="simple" csTypeId="urn:microsoft.com/office/officeart/2005/8/colors/accent1_2" csCatId="accent1" phldr="1"/>
      <dgm:spPr/>
      <dgm:t>
        <a:bodyPr/>
        <a:lstStyle/>
        <a:p>
          <a:endParaRPr lang="tr-TR"/>
        </a:p>
      </dgm:t>
    </dgm:pt>
    <dgm:pt modelId="{5E7A237F-2532-47ED-87A3-F45853D91BAF}">
      <dgm:prSet/>
      <dgm:spPr>
        <a:ln>
          <a:solidFill>
            <a:srgbClr val="92D050"/>
          </a:solidFill>
        </a:ln>
      </dgm:spPr>
      <dgm:t>
        <a:bodyPr/>
        <a:lstStyle/>
        <a:p>
          <a:pPr rtl="0"/>
          <a:r>
            <a:rPr lang="tr-TR" b="1" dirty="0"/>
            <a:t>A. Adalet Bakanlığı ile Diyanet İşleri Başkanlığı Arasında Tutuklu ve Hükümlülerin Dinî ve Ahlakî Gelişimlerini Sağlamaya Yönelik Protokol</a:t>
          </a:r>
          <a:r>
            <a:rPr lang="tr-TR" dirty="0"/>
            <a:t> 10.02.</a:t>
          </a:r>
          <a:r>
            <a:rPr lang="tr-TR" b="1" dirty="0"/>
            <a:t>2011</a:t>
          </a:r>
          <a:r>
            <a:rPr lang="tr-TR" dirty="0"/>
            <a:t> tarihli protokolün amacı, ceza infaz kurumları ve eğitim evlerinde bulunan hükümlü ve tutuklulara din hizmetleri, ahlakî gelişim ve manevi rehberlikle ilgili faaliyetleri sunmak suretiyle dinî ve ahlakî duygularını geliştirerek yeniden topluma kazandırılmaları sürecine katkı sağlamaktır. </a:t>
          </a:r>
        </a:p>
      </dgm:t>
    </dgm:pt>
    <dgm:pt modelId="{CAB8EDBA-C6D4-4AFE-B9B3-EE29C9042D6C}" type="parTrans" cxnId="{F4D21F99-E3E5-4BAC-AE3D-75981DA2C416}">
      <dgm:prSet/>
      <dgm:spPr/>
      <dgm:t>
        <a:bodyPr/>
        <a:lstStyle/>
        <a:p>
          <a:endParaRPr lang="tr-TR"/>
        </a:p>
      </dgm:t>
    </dgm:pt>
    <dgm:pt modelId="{5FB03B98-A6D8-4DEC-827F-EABC3C85B335}" type="sibTrans" cxnId="{F4D21F99-E3E5-4BAC-AE3D-75981DA2C416}">
      <dgm:prSet/>
      <dgm:spPr/>
      <dgm:t>
        <a:bodyPr/>
        <a:lstStyle/>
        <a:p>
          <a:endParaRPr lang="tr-TR"/>
        </a:p>
      </dgm:t>
    </dgm:pt>
    <dgm:pt modelId="{E0B872B3-4686-4F66-AA32-57C713DCB0A5}">
      <dgm:prSet/>
      <dgm:spPr>
        <a:ln>
          <a:solidFill>
            <a:schemeClr val="accent1">
              <a:lumMod val="60000"/>
              <a:lumOff val="40000"/>
            </a:schemeClr>
          </a:solidFill>
        </a:ln>
      </dgm:spPr>
      <dgm:t>
        <a:bodyPr/>
        <a:lstStyle/>
        <a:p>
          <a:pPr rtl="0"/>
          <a:r>
            <a:rPr lang="tr-TR" b="1" dirty="0"/>
            <a:t>B. Sağlık Bakanlığı ile Diyanet İşleri Başkanlığı Arasında Hastanelerde Manevi Destek Sunmaya Yönelik İşbirliği Protokolü </a:t>
          </a:r>
          <a:r>
            <a:rPr lang="tr-TR" dirty="0"/>
            <a:t>07 Ocak </a:t>
          </a:r>
          <a:r>
            <a:rPr lang="tr-TR" b="1" dirty="0"/>
            <a:t>2015</a:t>
          </a:r>
          <a:r>
            <a:rPr lang="tr-TR" dirty="0"/>
            <a:t> tarihli Protokolün amacı; Başkanlık ile Sağlık Bakanlığına bağlı hastane, kurum ve kuruluşlarda talep eden hastalara, hasta yakınlarına ve hastane personeline, içinde bulundukları şartlar göz önünde bulundurularak moral, motivasyon ve manevi destek sağlamaya, dinî/manevi konularda danışmanlık ve rehberlik hizmetleri sunmaya yönelik usul, esas ve yükümlülükleri belirlemektir.</a:t>
          </a:r>
        </a:p>
      </dgm:t>
    </dgm:pt>
    <dgm:pt modelId="{27636FCE-F563-4734-8543-97C21666EAEB}" type="parTrans" cxnId="{6118CEBA-EB60-4A63-8476-53D5CC6E8013}">
      <dgm:prSet/>
      <dgm:spPr/>
      <dgm:t>
        <a:bodyPr/>
        <a:lstStyle/>
        <a:p>
          <a:endParaRPr lang="tr-TR"/>
        </a:p>
      </dgm:t>
    </dgm:pt>
    <dgm:pt modelId="{E8447ACC-34CB-48BE-BF1E-F7E22F7C7730}" type="sibTrans" cxnId="{6118CEBA-EB60-4A63-8476-53D5CC6E8013}">
      <dgm:prSet/>
      <dgm:spPr/>
      <dgm:t>
        <a:bodyPr/>
        <a:lstStyle/>
        <a:p>
          <a:endParaRPr lang="tr-TR"/>
        </a:p>
      </dgm:t>
    </dgm:pt>
    <dgm:pt modelId="{90A5D2A7-742B-4F8B-A1FA-C0F13639FAF6}">
      <dgm:prSet custT="1"/>
      <dgm:spPr>
        <a:ln>
          <a:solidFill>
            <a:srgbClr val="92D050"/>
          </a:solidFill>
        </a:ln>
      </dgm:spPr>
      <dgm:t>
        <a:bodyPr/>
        <a:lstStyle/>
        <a:p>
          <a:pPr rtl="0"/>
          <a:r>
            <a:rPr lang="tr-TR" sz="1200" b="1" dirty="0"/>
            <a:t>C. Diyanet İşleri Başkanlığı ile Türkiye Yeşilay Cemiyeti Arasındaki İşbirliği Protokolü </a:t>
          </a:r>
          <a:r>
            <a:rPr lang="tr-TR" sz="1100" dirty="0"/>
            <a:t>18.09.</a:t>
          </a:r>
          <a:r>
            <a:rPr lang="tr-TR" sz="1200" b="1" dirty="0"/>
            <a:t>2014</a:t>
          </a:r>
          <a:r>
            <a:rPr lang="tr-TR" sz="1100" dirty="0"/>
            <a:t> tarihli Protokol, insanları alkol düşkünlüğünden, sigara/tütün ve uyuşturucu maddelerden, kumar ve teknoloji dâhil her türlü bağımlılıktan korumak amacıyla cami, Kur’an Kursu ve diğer alanlarda gerekli faaliyetlerin başlatılması, geliştirilmesi ve yaygınlaştırılması; kaynak ve hizmet kullanımında işbirliği yapılması; din görevlilerinin periyodik olarak yapmış oldukları toplantılarda ve hizmet içi eğitimlerde/seminerlerde bilgilendirilerek onların da vatandaşları bilgilendirmelerinin sağlanması; basılı, görsel ve işitsel yayınlar ile toplumun aydınlatılması ve bilinçlendirilmesi gibi konularda Başkanlık ile Yeşilay Cemiyeti arasındaki bilgi paylaşımı ve koordinasyonun usul ve esaslarını kapsamaktadır. </a:t>
          </a:r>
        </a:p>
      </dgm:t>
    </dgm:pt>
    <dgm:pt modelId="{813A5E1B-F32E-404E-B92E-A008A30BC0A5}" type="parTrans" cxnId="{74A314C1-A8EB-472D-8821-136BA51939F0}">
      <dgm:prSet/>
      <dgm:spPr/>
      <dgm:t>
        <a:bodyPr/>
        <a:lstStyle/>
        <a:p>
          <a:endParaRPr lang="tr-TR"/>
        </a:p>
      </dgm:t>
    </dgm:pt>
    <dgm:pt modelId="{51EDC3F2-96CD-483B-B74F-71D428958F31}" type="sibTrans" cxnId="{74A314C1-A8EB-472D-8821-136BA51939F0}">
      <dgm:prSet/>
      <dgm:spPr/>
      <dgm:t>
        <a:bodyPr/>
        <a:lstStyle/>
        <a:p>
          <a:endParaRPr lang="tr-TR"/>
        </a:p>
      </dgm:t>
    </dgm:pt>
    <dgm:pt modelId="{BFCB43C3-59FA-49AB-878D-3EA96F6123A7}">
      <dgm:prSet custT="1"/>
      <dgm:spPr>
        <a:ln>
          <a:solidFill>
            <a:schemeClr val="accent3">
              <a:lumMod val="75000"/>
            </a:schemeClr>
          </a:solidFill>
        </a:ln>
      </dgm:spPr>
      <dgm:t>
        <a:bodyPr/>
        <a:lstStyle/>
        <a:p>
          <a:pPr rtl="0"/>
          <a:r>
            <a:rPr lang="tr-TR" sz="1200" b="1" dirty="0"/>
            <a:t>D. Diyanet İşleri Başkanlığı ile Gençlik ve Spor Bakanlığı Arasında İşbirliği Protokolü </a:t>
          </a:r>
          <a:r>
            <a:rPr lang="tr-TR" sz="1200" dirty="0"/>
            <a:t>26 Şubat </a:t>
          </a:r>
          <a:r>
            <a:rPr lang="tr-TR" sz="1200" b="1" dirty="0"/>
            <a:t>2015</a:t>
          </a:r>
          <a:r>
            <a:rPr lang="tr-TR" sz="1200" dirty="0"/>
            <a:t> tarihinde imzalanan Protokolün amacı; sosyal, kültürel ve sportif etkinliklerle, gençlerin beden ve ruh sağlıklarına, manevi gelişimlerine katkıda bulunmak, Gençlik ve Spor Bakanlığına bağlı kurumlarda, yurtlarda, spor tesislerinde, kamplarda ve gençlik merkezlerinde Başkanlık merkez ve taşra teşkilatında görevli olan personelin, moral, motivasyon ve manevi rehberlik sağlaması, din ve değerler eğitimi vermesi, din hizmeti sunmasına ilişkin usul ve esasları belirlemektir. </a:t>
          </a:r>
        </a:p>
      </dgm:t>
    </dgm:pt>
    <dgm:pt modelId="{3E07970E-6B53-4D2A-A564-0EDE976FC3E8}" type="parTrans" cxnId="{97FFBD6B-65B8-445A-B831-4B82B9720DA1}">
      <dgm:prSet/>
      <dgm:spPr/>
      <dgm:t>
        <a:bodyPr/>
        <a:lstStyle/>
        <a:p>
          <a:endParaRPr lang="tr-TR"/>
        </a:p>
      </dgm:t>
    </dgm:pt>
    <dgm:pt modelId="{6FFE2FC5-DCF8-4E22-9DC4-6E7C7A2670D0}" type="sibTrans" cxnId="{97FFBD6B-65B8-445A-B831-4B82B9720DA1}">
      <dgm:prSet/>
      <dgm:spPr/>
      <dgm:t>
        <a:bodyPr/>
        <a:lstStyle/>
        <a:p>
          <a:endParaRPr lang="tr-TR"/>
        </a:p>
      </dgm:t>
    </dgm:pt>
    <dgm:pt modelId="{8F6A3FBC-FE95-41EB-98A6-10E95D590E5B}">
      <dgm:prSet custT="1"/>
      <dgm:spPr>
        <a:ln>
          <a:solidFill>
            <a:srgbClr val="92D050"/>
          </a:solidFill>
        </a:ln>
      </dgm:spPr>
      <dgm:t>
        <a:bodyPr/>
        <a:lstStyle/>
        <a:p>
          <a:pPr rtl="0"/>
          <a:r>
            <a:rPr lang="tr-TR" sz="1200" b="1" dirty="0"/>
            <a:t>E. Aile ve Sosyal Politikalar Bakanlığı ile Diyanet İşleri Başkanlığı Arasında İşbirliği Protokolü </a:t>
          </a:r>
          <a:r>
            <a:rPr lang="tr-TR" sz="1200" dirty="0"/>
            <a:t>Protokol ile; aile yapısının ve değerlerinin korunması, gelecek nesillere sağlıklı biçimde aktarılmasını sağlamak üzere ailenin güçlendirilmesi, aileyi ve aile içinde bireyi tehdit eden problemler hakkında toplumun duyarlı kılınması, koruyucu önleyici sosyal hizmetlerin etkinliğinin arttırılması, aile, kadın, çocuk, genç, yaşlı ve özürlü bireylerin bilinçlendirilmesi ile sosyal destek sistemlerinin güçlendirilerek problemlerin çözümüne katkı sağlanması amaçlanmaktadır. Protokol, belirtilen amaçlar doğrultusunda Diyanet İşleri Başkanlığı ile Aile ve Sosyal Politikalar Bakanlığı arasındaki işbirliği esaslarını kapsamaktadır.</a:t>
          </a:r>
        </a:p>
      </dgm:t>
    </dgm:pt>
    <dgm:pt modelId="{8C03D2FF-F709-4FFB-A663-2B3E449B8D1F}" type="parTrans" cxnId="{FA6284F7-02A0-4130-81E1-8F8D08F032F4}">
      <dgm:prSet/>
      <dgm:spPr/>
      <dgm:t>
        <a:bodyPr/>
        <a:lstStyle/>
        <a:p>
          <a:endParaRPr lang="tr-TR"/>
        </a:p>
      </dgm:t>
    </dgm:pt>
    <dgm:pt modelId="{367F2FF3-8E0C-4B8D-81D3-28A5133DE017}" type="sibTrans" cxnId="{FA6284F7-02A0-4130-81E1-8F8D08F032F4}">
      <dgm:prSet/>
      <dgm:spPr/>
      <dgm:t>
        <a:bodyPr/>
        <a:lstStyle/>
        <a:p>
          <a:endParaRPr lang="tr-TR"/>
        </a:p>
      </dgm:t>
    </dgm:pt>
    <dgm:pt modelId="{DD1E7F89-8A6F-43C1-8D1A-ADD8A8D89074}" type="pres">
      <dgm:prSet presAssocID="{4AFE0ED4-61E1-4ECE-9463-4A3D2FF67C3B}" presName="vert0" presStyleCnt="0">
        <dgm:presLayoutVars>
          <dgm:dir/>
          <dgm:animOne val="branch"/>
          <dgm:animLvl val="lvl"/>
        </dgm:presLayoutVars>
      </dgm:prSet>
      <dgm:spPr/>
      <dgm:t>
        <a:bodyPr/>
        <a:lstStyle/>
        <a:p>
          <a:endParaRPr lang="tr-TR"/>
        </a:p>
      </dgm:t>
    </dgm:pt>
    <dgm:pt modelId="{7E79472F-4620-42AD-9A17-A9374FCDC0B7}" type="pres">
      <dgm:prSet presAssocID="{5E7A237F-2532-47ED-87A3-F45853D91BAF}" presName="thickLine" presStyleLbl="alignNode1" presStyleIdx="0" presStyleCnt="5"/>
      <dgm:spPr/>
    </dgm:pt>
    <dgm:pt modelId="{1C241DFD-02CD-4AA2-BFC0-185895D9D5E5}" type="pres">
      <dgm:prSet presAssocID="{5E7A237F-2532-47ED-87A3-F45853D91BAF}" presName="horz1" presStyleCnt="0"/>
      <dgm:spPr/>
    </dgm:pt>
    <dgm:pt modelId="{CB86AB0F-2EBC-428D-BCF9-205D95723483}" type="pres">
      <dgm:prSet presAssocID="{5E7A237F-2532-47ED-87A3-F45853D91BAF}" presName="tx1" presStyleLbl="revTx" presStyleIdx="0" presStyleCnt="5"/>
      <dgm:spPr/>
      <dgm:t>
        <a:bodyPr/>
        <a:lstStyle/>
        <a:p>
          <a:endParaRPr lang="tr-TR"/>
        </a:p>
      </dgm:t>
    </dgm:pt>
    <dgm:pt modelId="{C08C0042-C897-4DF2-ABE0-B93E563AC512}" type="pres">
      <dgm:prSet presAssocID="{5E7A237F-2532-47ED-87A3-F45853D91BAF}" presName="vert1" presStyleCnt="0"/>
      <dgm:spPr/>
    </dgm:pt>
    <dgm:pt modelId="{A8EFE5DA-0347-420C-AFC4-B3869BA5F83C}" type="pres">
      <dgm:prSet presAssocID="{E0B872B3-4686-4F66-AA32-57C713DCB0A5}" presName="thickLine" presStyleLbl="alignNode1" presStyleIdx="1" presStyleCnt="5"/>
      <dgm:spPr>
        <a:ln>
          <a:solidFill>
            <a:schemeClr val="accent1">
              <a:lumMod val="60000"/>
              <a:lumOff val="40000"/>
            </a:schemeClr>
          </a:solidFill>
        </a:ln>
      </dgm:spPr>
    </dgm:pt>
    <dgm:pt modelId="{365299E7-A328-48C4-A37B-A3691592EE8B}" type="pres">
      <dgm:prSet presAssocID="{E0B872B3-4686-4F66-AA32-57C713DCB0A5}" presName="horz1" presStyleCnt="0"/>
      <dgm:spPr/>
    </dgm:pt>
    <dgm:pt modelId="{C93AD03D-3BF8-4DD4-82B9-5193D84DEAFD}" type="pres">
      <dgm:prSet presAssocID="{E0B872B3-4686-4F66-AA32-57C713DCB0A5}" presName="tx1" presStyleLbl="revTx" presStyleIdx="1" presStyleCnt="5"/>
      <dgm:spPr/>
      <dgm:t>
        <a:bodyPr/>
        <a:lstStyle/>
        <a:p>
          <a:endParaRPr lang="tr-TR"/>
        </a:p>
      </dgm:t>
    </dgm:pt>
    <dgm:pt modelId="{DE2F38D8-1785-4EBC-AA56-725557EB447C}" type="pres">
      <dgm:prSet presAssocID="{E0B872B3-4686-4F66-AA32-57C713DCB0A5}" presName="vert1" presStyleCnt="0"/>
      <dgm:spPr/>
    </dgm:pt>
    <dgm:pt modelId="{EC5D4EC5-D3E3-4825-B439-08E53C4C0BDD}" type="pres">
      <dgm:prSet presAssocID="{90A5D2A7-742B-4F8B-A1FA-C0F13639FAF6}" presName="thickLine" presStyleLbl="alignNode1" presStyleIdx="2" presStyleCnt="5"/>
      <dgm:spPr/>
    </dgm:pt>
    <dgm:pt modelId="{A232D8AD-252D-4C95-B9A5-ABD8D639572C}" type="pres">
      <dgm:prSet presAssocID="{90A5D2A7-742B-4F8B-A1FA-C0F13639FAF6}" presName="horz1" presStyleCnt="0"/>
      <dgm:spPr/>
    </dgm:pt>
    <dgm:pt modelId="{18F1A9B3-3726-4EF4-B95D-F09FEE18C6E4}" type="pres">
      <dgm:prSet presAssocID="{90A5D2A7-742B-4F8B-A1FA-C0F13639FAF6}" presName="tx1" presStyleLbl="revTx" presStyleIdx="2" presStyleCnt="5"/>
      <dgm:spPr/>
      <dgm:t>
        <a:bodyPr/>
        <a:lstStyle/>
        <a:p>
          <a:endParaRPr lang="tr-TR"/>
        </a:p>
      </dgm:t>
    </dgm:pt>
    <dgm:pt modelId="{C8F30018-50FD-4343-A2BD-21C0D6600156}" type="pres">
      <dgm:prSet presAssocID="{90A5D2A7-742B-4F8B-A1FA-C0F13639FAF6}" presName="vert1" presStyleCnt="0"/>
      <dgm:spPr/>
    </dgm:pt>
    <dgm:pt modelId="{06EC95B5-DD92-4CFF-AAEC-EB1DF68BCC82}" type="pres">
      <dgm:prSet presAssocID="{BFCB43C3-59FA-49AB-878D-3EA96F6123A7}" presName="thickLine" presStyleLbl="alignNode1" presStyleIdx="3" presStyleCnt="5"/>
      <dgm:spPr/>
    </dgm:pt>
    <dgm:pt modelId="{D4B31275-6B37-40C3-BB76-F86186F398A9}" type="pres">
      <dgm:prSet presAssocID="{BFCB43C3-59FA-49AB-878D-3EA96F6123A7}" presName="horz1" presStyleCnt="0"/>
      <dgm:spPr/>
    </dgm:pt>
    <dgm:pt modelId="{81431DAB-5331-477D-B2C5-CEF2F213C245}" type="pres">
      <dgm:prSet presAssocID="{BFCB43C3-59FA-49AB-878D-3EA96F6123A7}" presName="tx1" presStyleLbl="revTx" presStyleIdx="3" presStyleCnt="5"/>
      <dgm:spPr/>
      <dgm:t>
        <a:bodyPr/>
        <a:lstStyle/>
        <a:p>
          <a:endParaRPr lang="tr-TR"/>
        </a:p>
      </dgm:t>
    </dgm:pt>
    <dgm:pt modelId="{6A8F9F9B-F97D-40BE-AE49-4C11B4A7FE62}" type="pres">
      <dgm:prSet presAssocID="{BFCB43C3-59FA-49AB-878D-3EA96F6123A7}" presName="vert1" presStyleCnt="0"/>
      <dgm:spPr/>
    </dgm:pt>
    <dgm:pt modelId="{25BEA6A4-F5F5-4D29-9DB7-C8FC79D236EA}" type="pres">
      <dgm:prSet presAssocID="{8F6A3FBC-FE95-41EB-98A6-10E95D590E5B}" presName="thickLine" presStyleLbl="alignNode1" presStyleIdx="4" presStyleCnt="5"/>
      <dgm:spPr/>
    </dgm:pt>
    <dgm:pt modelId="{8B216FD9-43CA-497F-9EE6-0E4AF77EAA74}" type="pres">
      <dgm:prSet presAssocID="{8F6A3FBC-FE95-41EB-98A6-10E95D590E5B}" presName="horz1" presStyleCnt="0"/>
      <dgm:spPr/>
    </dgm:pt>
    <dgm:pt modelId="{85759E4F-5A22-453C-AA41-387C32AD2DF3}" type="pres">
      <dgm:prSet presAssocID="{8F6A3FBC-FE95-41EB-98A6-10E95D590E5B}" presName="tx1" presStyleLbl="revTx" presStyleIdx="4" presStyleCnt="5"/>
      <dgm:spPr/>
      <dgm:t>
        <a:bodyPr/>
        <a:lstStyle/>
        <a:p>
          <a:endParaRPr lang="tr-TR"/>
        </a:p>
      </dgm:t>
    </dgm:pt>
    <dgm:pt modelId="{B37E2FFF-9B3D-41B8-B22A-EA01D5D5EFBB}" type="pres">
      <dgm:prSet presAssocID="{8F6A3FBC-FE95-41EB-98A6-10E95D590E5B}" presName="vert1" presStyleCnt="0"/>
      <dgm:spPr/>
    </dgm:pt>
  </dgm:ptLst>
  <dgm:cxnLst>
    <dgm:cxn modelId="{6118CEBA-EB60-4A63-8476-53D5CC6E8013}" srcId="{4AFE0ED4-61E1-4ECE-9463-4A3D2FF67C3B}" destId="{E0B872B3-4686-4F66-AA32-57C713DCB0A5}" srcOrd="1" destOrd="0" parTransId="{27636FCE-F563-4734-8543-97C21666EAEB}" sibTransId="{E8447ACC-34CB-48BE-BF1E-F7E22F7C7730}"/>
    <dgm:cxn modelId="{DE54C20A-F648-4F5F-99CF-1C1E4B841501}" type="presOf" srcId="{5E7A237F-2532-47ED-87A3-F45853D91BAF}" destId="{CB86AB0F-2EBC-428D-BCF9-205D95723483}" srcOrd="0" destOrd="0" presId="urn:microsoft.com/office/officeart/2008/layout/LinedList"/>
    <dgm:cxn modelId="{FA6284F7-02A0-4130-81E1-8F8D08F032F4}" srcId="{4AFE0ED4-61E1-4ECE-9463-4A3D2FF67C3B}" destId="{8F6A3FBC-FE95-41EB-98A6-10E95D590E5B}" srcOrd="4" destOrd="0" parTransId="{8C03D2FF-F709-4FFB-A663-2B3E449B8D1F}" sibTransId="{367F2FF3-8E0C-4B8D-81D3-28A5133DE017}"/>
    <dgm:cxn modelId="{473594A2-4772-49E0-BD37-2DD3D550E019}" type="presOf" srcId="{E0B872B3-4686-4F66-AA32-57C713DCB0A5}" destId="{C93AD03D-3BF8-4DD4-82B9-5193D84DEAFD}" srcOrd="0" destOrd="0" presId="urn:microsoft.com/office/officeart/2008/layout/LinedList"/>
    <dgm:cxn modelId="{F4D21F99-E3E5-4BAC-AE3D-75981DA2C416}" srcId="{4AFE0ED4-61E1-4ECE-9463-4A3D2FF67C3B}" destId="{5E7A237F-2532-47ED-87A3-F45853D91BAF}" srcOrd="0" destOrd="0" parTransId="{CAB8EDBA-C6D4-4AFE-B9B3-EE29C9042D6C}" sibTransId="{5FB03B98-A6D8-4DEC-827F-EABC3C85B335}"/>
    <dgm:cxn modelId="{95EA60FE-DDE5-46AD-A1EC-65554CBC1665}" type="presOf" srcId="{90A5D2A7-742B-4F8B-A1FA-C0F13639FAF6}" destId="{18F1A9B3-3726-4EF4-B95D-F09FEE18C6E4}" srcOrd="0" destOrd="0" presId="urn:microsoft.com/office/officeart/2008/layout/LinedList"/>
    <dgm:cxn modelId="{97FFBD6B-65B8-445A-B831-4B82B9720DA1}" srcId="{4AFE0ED4-61E1-4ECE-9463-4A3D2FF67C3B}" destId="{BFCB43C3-59FA-49AB-878D-3EA96F6123A7}" srcOrd="3" destOrd="0" parTransId="{3E07970E-6B53-4D2A-A564-0EDE976FC3E8}" sibTransId="{6FFE2FC5-DCF8-4E22-9DC4-6E7C7A2670D0}"/>
    <dgm:cxn modelId="{9A14CDA9-BA8E-408A-956A-E6B1E0439C70}" type="presOf" srcId="{4AFE0ED4-61E1-4ECE-9463-4A3D2FF67C3B}" destId="{DD1E7F89-8A6F-43C1-8D1A-ADD8A8D89074}" srcOrd="0" destOrd="0" presId="urn:microsoft.com/office/officeart/2008/layout/LinedList"/>
    <dgm:cxn modelId="{74A314C1-A8EB-472D-8821-136BA51939F0}" srcId="{4AFE0ED4-61E1-4ECE-9463-4A3D2FF67C3B}" destId="{90A5D2A7-742B-4F8B-A1FA-C0F13639FAF6}" srcOrd="2" destOrd="0" parTransId="{813A5E1B-F32E-404E-B92E-A008A30BC0A5}" sibTransId="{51EDC3F2-96CD-483B-B74F-71D428958F31}"/>
    <dgm:cxn modelId="{A8A75AC4-1E56-41A1-A7C3-2A80C28530F7}" type="presOf" srcId="{BFCB43C3-59FA-49AB-878D-3EA96F6123A7}" destId="{81431DAB-5331-477D-B2C5-CEF2F213C245}" srcOrd="0" destOrd="0" presId="urn:microsoft.com/office/officeart/2008/layout/LinedList"/>
    <dgm:cxn modelId="{401B46C8-3CBE-4C6E-9BDF-610627EB7494}" type="presOf" srcId="{8F6A3FBC-FE95-41EB-98A6-10E95D590E5B}" destId="{85759E4F-5A22-453C-AA41-387C32AD2DF3}" srcOrd="0" destOrd="0" presId="urn:microsoft.com/office/officeart/2008/layout/LinedList"/>
    <dgm:cxn modelId="{1BEC0DA0-5248-4746-A31F-8EDFA2BB46D8}" type="presParOf" srcId="{DD1E7F89-8A6F-43C1-8D1A-ADD8A8D89074}" destId="{7E79472F-4620-42AD-9A17-A9374FCDC0B7}" srcOrd="0" destOrd="0" presId="urn:microsoft.com/office/officeart/2008/layout/LinedList"/>
    <dgm:cxn modelId="{4DAF9019-1DDD-4E17-8AFA-2D57564FAB35}" type="presParOf" srcId="{DD1E7F89-8A6F-43C1-8D1A-ADD8A8D89074}" destId="{1C241DFD-02CD-4AA2-BFC0-185895D9D5E5}" srcOrd="1" destOrd="0" presId="urn:microsoft.com/office/officeart/2008/layout/LinedList"/>
    <dgm:cxn modelId="{DD50BF7D-B71D-4195-B317-2B3E161475C0}" type="presParOf" srcId="{1C241DFD-02CD-4AA2-BFC0-185895D9D5E5}" destId="{CB86AB0F-2EBC-428D-BCF9-205D95723483}" srcOrd="0" destOrd="0" presId="urn:microsoft.com/office/officeart/2008/layout/LinedList"/>
    <dgm:cxn modelId="{6EF376EA-EAB9-457F-ABD2-8B7F3CEDFF62}" type="presParOf" srcId="{1C241DFD-02CD-4AA2-BFC0-185895D9D5E5}" destId="{C08C0042-C897-4DF2-ABE0-B93E563AC512}" srcOrd="1" destOrd="0" presId="urn:microsoft.com/office/officeart/2008/layout/LinedList"/>
    <dgm:cxn modelId="{307AC41A-9676-4598-A762-108FB1D93907}" type="presParOf" srcId="{DD1E7F89-8A6F-43C1-8D1A-ADD8A8D89074}" destId="{A8EFE5DA-0347-420C-AFC4-B3869BA5F83C}" srcOrd="2" destOrd="0" presId="urn:microsoft.com/office/officeart/2008/layout/LinedList"/>
    <dgm:cxn modelId="{9EB71A41-CFD3-4CEF-9207-B154AED2E0E8}" type="presParOf" srcId="{DD1E7F89-8A6F-43C1-8D1A-ADD8A8D89074}" destId="{365299E7-A328-48C4-A37B-A3691592EE8B}" srcOrd="3" destOrd="0" presId="urn:microsoft.com/office/officeart/2008/layout/LinedList"/>
    <dgm:cxn modelId="{2F266DAF-A2CE-471F-86D3-74196E12B1E4}" type="presParOf" srcId="{365299E7-A328-48C4-A37B-A3691592EE8B}" destId="{C93AD03D-3BF8-4DD4-82B9-5193D84DEAFD}" srcOrd="0" destOrd="0" presId="urn:microsoft.com/office/officeart/2008/layout/LinedList"/>
    <dgm:cxn modelId="{243F62AE-56F2-4F71-BC91-23451EE6097E}" type="presParOf" srcId="{365299E7-A328-48C4-A37B-A3691592EE8B}" destId="{DE2F38D8-1785-4EBC-AA56-725557EB447C}" srcOrd="1" destOrd="0" presId="urn:microsoft.com/office/officeart/2008/layout/LinedList"/>
    <dgm:cxn modelId="{FE190918-28BE-44EE-8665-E1634981A581}" type="presParOf" srcId="{DD1E7F89-8A6F-43C1-8D1A-ADD8A8D89074}" destId="{EC5D4EC5-D3E3-4825-B439-08E53C4C0BDD}" srcOrd="4" destOrd="0" presId="urn:microsoft.com/office/officeart/2008/layout/LinedList"/>
    <dgm:cxn modelId="{1D3B0873-5FD0-4C98-8805-B2D557C5862D}" type="presParOf" srcId="{DD1E7F89-8A6F-43C1-8D1A-ADD8A8D89074}" destId="{A232D8AD-252D-4C95-B9A5-ABD8D639572C}" srcOrd="5" destOrd="0" presId="urn:microsoft.com/office/officeart/2008/layout/LinedList"/>
    <dgm:cxn modelId="{DDE94FEF-98C7-4B03-8FE9-4189924CC198}" type="presParOf" srcId="{A232D8AD-252D-4C95-B9A5-ABD8D639572C}" destId="{18F1A9B3-3726-4EF4-B95D-F09FEE18C6E4}" srcOrd="0" destOrd="0" presId="urn:microsoft.com/office/officeart/2008/layout/LinedList"/>
    <dgm:cxn modelId="{C3BA5200-E480-4031-8203-34E2739D07F8}" type="presParOf" srcId="{A232D8AD-252D-4C95-B9A5-ABD8D639572C}" destId="{C8F30018-50FD-4343-A2BD-21C0D6600156}" srcOrd="1" destOrd="0" presId="urn:microsoft.com/office/officeart/2008/layout/LinedList"/>
    <dgm:cxn modelId="{AD4A960A-09FC-44CE-9CCE-ED0F3598F866}" type="presParOf" srcId="{DD1E7F89-8A6F-43C1-8D1A-ADD8A8D89074}" destId="{06EC95B5-DD92-4CFF-AAEC-EB1DF68BCC82}" srcOrd="6" destOrd="0" presId="urn:microsoft.com/office/officeart/2008/layout/LinedList"/>
    <dgm:cxn modelId="{1C7D6BE5-8226-4190-9004-FC7CDB2B1C43}" type="presParOf" srcId="{DD1E7F89-8A6F-43C1-8D1A-ADD8A8D89074}" destId="{D4B31275-6B37-40C3-BB76-F86186F398A9}" srcOrd="7" destOrd="0" presId="urn:microsoft.com/office/officeart/2008/layout/LinedList"/>
    <dgm:cxn modelId="{D1365C0C-AA23-4428-971F-5B05CB2A2F13}" type="presParOf" srcId="{D4B31275-6B37-40C3-BB76-F86186F398A9}" destId="{81431DAB-5331-477D-B2C5-CEF2F213C245}" srcOrd="0" destOrd="0" presId="urn:microsoft.com/office/officeart/2008/layout/LinedList"/>
    <dgm:cxn modelId="{0E35A292-4129-44AB-B933-56F127A73B1E}" type="presParOf" srcId="{D4B31275-6B37-40C3-BB76-F86186F398A9}" destId="{6A8F9F9B-F97D-40BE-AE49-4C11B4A7FE62}" srcOrd="1" destOrd="0" presId="urn:microsoft.com/office/officeart/2008/layout/LinedList"/>
    <dgm:cxn modelId="{380EF98C-0F58-4529-B3BB-8A65871EEF77}" type="presParOf" srcId="{DD1E7F89-8A6F-43C1-8D1A-ADD8A8D89074}" destId="{25BEA6A4-F5F5-4D29-9DB7-C8FC79D236EA}" srcOrd="8" destOrd="0" presId="urn:microsoft.com/office/officeart/2008/layout/LinedList"/>
    <dgm:cxn modelId="{953FA66E-90A7-4B1C-AF9E-7C8BC933AD48}" type="presParOf" srcId="{DD1E7F89-8A6F-43C1-8D1A-ADD8A8D89074}" destId="{8B216FD9-43CA-497F-9EE6-0E4AF77EAA74}" srcOrd="9" destOrd="0" presId="urn:microsoft.com/office/officeart/2008/layout/LinedList"/>
    <dgm:cxn modelId="{C57A298D-BB13-41F1-B2FC-ED5BC7B808C1}" type="presParOf" srcId="{8B216FD9-43CA-497F-9EE6-0E4AF77EAA74}" destId="{85759E4F-5A22-453C-AA41-387C32AD2DF3}" srcOrd="0" destOrd="0" presId="urn:microsoft.com/office/officeart/2008/layout/LinedList"/>
    <dgm:cxn modelId="{ED4D98A1-BD9A-453D-B21C-12F741992E48}" type="presParOf" srcId="{8B216FD9-43CA-497F-9EE6-0E4AF77EAA74}" destId="{B37E2FFF-9B3D-41B8-B22A-EA01D5D5EFBB}"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660658-25C8-4729-BEDB-B6318A6E13B8}">
      <dsp:nvSpPr>
        <dsp:cNvPr id="0" name=""/>
        <dsp:cNvSpPr/>
      </dsp:nvSpPr>
      <dsp:spPr>
        <a:xfrm>
          <a:off x="3810000" y="2227671"/>
          <a:ext cx="2984015" cy="345257"/>
        </a:xfrm>
        <a:custGeom>
          <a:avLst/>
          <a:gdLst/>
          <a:ahLst/>
          <a:cxnLst/>
          <a:rect l="0" t="0" r="0" b="0"/>
          <a:pathLst>
            <a:path>
              <a:moveTo>
                <a:pt x="0" y="0"/>
              </a:moveTo>
              <a:lnTo>
                <a:pt x="0" y="172628"/>
              </a:lnTo>
              <a:lnTo>
                <a:pt x="2984015" y="172628"/>
              </a:lnTo>
              <a:lnTo>
                <a:pt x="2984015" y="345257"/>
              </a:lnTo>
            </a:path>
          </a:pathLst>
        </a:custGeom>
        <a:noFill/>
        <a:ln w="25400" cap="flat" cmpd="sng" algn="ctr">
          <a:solidFill>
            <a:schemeClr val="accent5">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15B13F2-7616-436C-9D3E-8217EED299F5}">
      <dsp:nvSpPr>
        <dsp:cNvPr id="0" name=""/>
        <dsp:cNvSpPr/>
      </dsp:nvSpPr>
      <dsp:spPr>
        <a:xfrm>
          <a:off x="3810000" y="2227671"/>
          <a:ext cx="994671" cy="345257"/>
        </a:xfrm>
        <a:custGeom>
          <a:avLst/>
          <a:gdLst/>
          <a:ahLst/>
          <a:cxnLst/>
          <a:rect l="0" t="0" r="0" b="0"/>
          <a:pathLst>
            <a:path>
              <a:moveTo>
                <a:pt x="0" y="0"/>
              </a:moveTo>
              <a:lnTo>
                <a:pt x="0" y="172628"/>
              </a:lnTo>
              <a:lnTo>
                <a:pt x="994671" y="172628"/>
              </a:lnTo>
              <a:lnTo>
                <a:pt x="994671" y="345257"/>
              </a:lnTo>
            </a:path>
          </a:pathLst>
        </a:custGeom>
        <a:noFill/>
        <a:ln w="25400" cap="flat" cmpd="sng" algn="ctr">
          <a:solidFill>
            <a:schemeClr val="accent5">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4FF6632-A10C-40E1-96D2-26A9121EFA09}">
      <dsp:nvSpPr>
        <dsp:cNvPr id="0" name=""/>
        <dsp:cNvSpPr/>
      </dsp:nvSpPr>
      <dsp:spPr>
        <a:xfrm>
          <a:off x="2815328" y="2227671"/>
          <a:ext cx="994671" cy="345257"/>
        </a:xfrm>
        <a:custGeom>
          <a:avLst/>
          <a:gdLst/>
          <a:ahLst/>
          <a:cxnLst/>
          <a:rect l="0" t="0" r="0" b="0"/>
          <a:pathLst>
            <a:path>
              <a:moveTo>
                <a:pt x="994671" y="0"/>
              </a:moveTo>
              <a:lnTo>
                <a:pt x="994671" y="172628"/>
              </a:lnTo>
              <a:lnTo>
                <a:pt x="0" y="172628"/>
              </a:lnTo>
              <a:lnTo>
                <a:pt x="0" y="345257"/>
              </a:lnTo>
            </a:path>
          </a:pathLst>
        </a:custGeom>
        <a:noFill/>
        <a:ln w="25400" cap="flat" cmpd="sng" algn="ctr">
          <a:solidFill>
            <a:schemeClr val="accent5">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346DAD4-EE62-4657-A479-8DEE4794AE9D}">
      <dsp:nvSpPr>
        <dsp:cNvPr id="0" name=""/>
        <dsp:cNvSpPr/>
      </dsp:nvSpPr>
      <dsp:spPr>
        <a:xfrm>
          <a:off x="825984" y="2227671"/>
          <a:ext cx="2984015" cy="345257"/>
        </a:xfrm>
        <a:custGeom>
          <a:avLst/>
          <a:gdLst/>
          <a:ahLst/>
          <a:cxnLst/>
          <a:rect l="0" t="0" r="0" b="0"/>
          <a:pathLst>
            <a:path>
              <a:moveTo>
                <a:pt x="2984015" y="0"/>
              </a:moveTo>
              <a:lnTo>
                <a:pt x="2984015" y="172628"/>
              </a:lnTo>
              <a:lnTo>
                <a:pt x="0" y="172628"/>
              </a:lnTo>
              <a:lnTo>
                <a:pt x="0" y="345257"/>
              </a:lnTo>
            </a:path>
          </a:pathLst>
        </a:custGeom>
        <a:noFill/>
        <a:ln w="25400" cap="flat" cmpd="sng" algn="ctr">
          <a:solidFill>
            <a:schemeClr val="accent5">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599BE15-4B91-48E2-8E0E-D942676E8D65}">
      <dsp:nvSpPr>
        <dsp:cNvPr id="0" name=""/>
        <dsp:cNvSpPr/>
      </dsp:nvSpPr>
      <dsp:spPr>
        <a:xfrm>
          <a:off x="2987957" y="1405628"/>
          <a:ext cx="1644085" cy="822042"/>
        </a:xfrm>
        <a:prstGeom prst="rect">
          <a:avLst/>
        </a:prstGeom>
        <a:solidFill>
          <a:schemeClr val="accent1">
            <a:lumMod val="20000"/>
            <a:lumOff val="8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lvl="0" algn="ctr" defTabSz="533400" rtl="0">
            <a:lnSpc>
              <a:spcPct val="90000"/>
            </a:lnSpc>
            <a:spcBef>
              <a:spcPct val="0"/>
            </a:spcBef>
            <a:spcAft>
              <a:spcPct val="35000"/>
            </a:spcAft>
          </a:pPr>
          <a:r>
            <a:rPr lang="tr-TR" sz="1200" kern="1200" dirty="0">
              <a:latin typeface="Comic Sans MS" panose="030F0702030302020204" pitchFamily="66" charset="0"/>
            </a:rPr>
            <a:t>Din Hizmetleri Genel Müdürlüğü</a:t>
          </a:r>
        </a:p>
      </dsp:txBody>
      <dsp:txXfrm>
        <a:off x="2987957" y="1405628"/>
        <a:ext cx="1644085" cy="822042"/>
      </dsp:txXfrm>
    </dsp:sp>
    <dsp:sp modelId="{A3A9A2A5-4C4C-4FFB-8E8B-B9111F4E6A2D}">
      <dsp:nvSpPr>
        <dsp:cNvPr id="0" name=""/>
        <dsp:cNvSpPr/>
      </dsp:nvSpPr>
      <dsp:spPr>
        <a:xfrm>
          <a:off x="3941" y="2572928"/>
          <a:ext cx="1644085" cy="822042"/>
        </a:xfrm>
        <a:prstGeom prst="rect">
          <a:avLst/>
        </a:prstGeom>
        <a:solidFill>
          <a:schemeClr val="accent1">
            <a:lumMod val="20000"/>
            <a:lumOff val="8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lvl="0" algn="ctr" defTabSz="533400" rtl="0">
            <a:lnSpc>
              <a:spcPct val="90000"/>
            </a:lnSpc>
            <a:spcBef>
              <a:spcPct val="0"/>
            </a:spcBef>
            <a:spcAft>
              <a:spcPct val="35000"/>
            </a:spcAft>
          </a:pPr>
          <a:r>
            <a:rPr lang="tr-TR" sz="1200" kern="1200" dirty="0">
              <a:latin typeface="Comic Sans MS" panose="030F0702030302020204" pitchFamily="66" charset="0"/>
            </a:rPr>
            <a:t>İrşat Hizmetleri Daire Başkanlığı</a:t>
          </a:r>
        </a:p>
      </dsp:txBody>
      <dsp:txXfrm>
        <a:off x="3941" y="2572928"/>
        <a:ext cx="1644085" cy="822042"/>
      </dsp:txXfrm>
    </dsp:sp>
    <dsp:sp modelId="{81B8FC1E-60F1-462E-AD1D-E41EA6AC9353}">
      <dsp:nvSpPr>
        <dsp:cNvPr id="0" name=""/>
        <dsp:cNvSpPr/>
      </dsp:nvSpPr>
      <dsp:spPr>
        <a:xfrm>
          <a:off x="1993285" y="2572928"/>
          <a:ext cx="1644085" cy="822042"/>
        </a:xfrm>
        <a:prstGeom prst="rect">
          <a:avLst/>
        </a:prstGeom>
        <a:solidFill>
          <a:schemeClr val="accent1">
            <a:lumMod val="20000"/>
            <a:lumOff val="8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lvl="0" algn="ctr" defTabSz="533400" rtl="0">
            <a:lnSpc>
              <a:spcPct val="90000"/>
            </a:lnSpc>
            <a:spcBef>
              <a:spcPct val="0"/>
            </a:spcBef>
            <a:spcAft>
              <a:spcPct val="35000"/>
            </a:spcAft>
          </a:pPr>
          <a:r>
            <a:rPr lang="tr-TR" sz="1200" kern="1200" dirty="0">
              <a:latin typeface="Comic Sans MS" panose="030F0702030302020204" pitchFamily="66" charset="0"/>
            </a:rPr>
            <a:t>Cami Hizmetleri Daire Başkanlığı</a:t>
          </a:r>
        </a:p>
      </dsp:txBody>
      <dsp:txXfrm>
        <a:off x="1993285" y="2572928"/>
        <a:ext cx="1644085" cy="822042"/>
      </dsp:txXfrm>
    </dsp:sp>
    <dsp:sp modelId="{89F0A2C8-3179-44A2-9C86-A355A9DF9B90}">
      <dsp:nvSpPr>
        <dsp:cNvPr id="0" name=""/>
        <dsp:cNvSpPr/>
      </dsp:nvSpPr>
      <dsp:spPr>
        <a:xfrm>
          <a:off x="3982628" y="2572928"/>
          <a:ext cx="1644085" cy="822042"/>
        </a:xfrm>
        <a:prstGeom prst="rect">
          <a:avLst/>
        </a:prstGeom>
        <a:solidFill>
          <a:schemeClr val="accent1">
            <a:lumMod val="20000"/>
            <a:lumOff val="8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lvl="0" algn="ctr" defTabSz="533400" rtl="0">
            <a:lnSpc>
              <a:spcPct val="90000"/>
            </a:lnSpc>
            <a:spcBef>
              <a:spcPct val="0"/>
            </a:spcBef>
            <a:spcAft>
              <a:spcPct val="35000"/>
            </a:spcAft>
          </a:pPr>
          <a:r>
            <a:rPr lang="tr-TR" sz="1200" kern="1200" dirty="0">
              <a:latin typeface="Comic Sans MS" panose="030F0702030302020204" pitchFamily="66" charset="0"/>
            </a:rPr>
            <a:t>Aile ve Dini Rehberlik Daire Başkanlığı</a:t>
          </a:r>
        </a:p>
      </dsp:txBody>
      <dsp:txXfrm>
        <a:off x="3982628" y="2572928"/>
        <a:ext cx="1644085" cy="822042"/>
      </dsp:txXfrm>
    </dsp:sp>
    <dsp:sp modelId="{271A42B3-336A-4354-AC44-F29BD1B0583D}">
      <dsp:nvSpPr>
        <dsp:cNvPr id="0" name=""/>
        <dsp:cNvSpPr/>
      </dsp:nvSpPr>
      <dsp:spPr>
        <a:xfrm>
          <a:off x="5971972" y="2572928"/>
          <a:ext cx="1644085" cy="822042"/>
        </a:xfrm>
        <a:prstGeom prst="rect">
          <a:avLst/>
        </a:prstGeom>
        <a:solidFill>
          <a:schemeClr val="accent1">
            <a:lumMod val="20000"/>
            <a:lumOff val="80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lvl="0" algn="ctr" defTabSz="533400" rtl="0">
            <a:lnSpc>
              <a:spcPct val="90000"/>
            </a:lnSpc>
            <a:spcBef>
              <a:spcPct val="0"/>
            </a:spcBef>
            <a:spcAft>
              <a:spcPct val="35000"/>
            </a:spcAft>
          </a:pPr>
          <a:r>
            <a:rPr lang="tr-TR" sz="1200" kern="1200" dirty="0">
              <a:latin typeface="Comic Sans MS" panose="030F0702030302020204" pitchFamily="66" charset="0"/>
            </a:rPr>
            <a:t>Sosyal ve Kültürel İçerikli Din Hizmetleri Daire Başkanlığı</a:t>
          </a:r>
        </a:p>
      </dsp:txBody>
      <dsp:txXfrm>
        <a:off x="5971972" y="2572928"/>
        <a:ext cx="1644085" cy="82204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004023-7ACE-48A3-B11B-FC58FD5ADDD5}">
      <dsp:nvSpPr>
        <dsp:cNvPr id="0" name=""/>
        <dsp:cNvSpPr/>
      </dsp:nvSpPr>
      <dsp:spPr>
        <a:xfrm>
          <a:off x="0" y="0"/>
          <a:ext cx="7620000" cy="0"/>
        </a:xfrm>
        <a:prstGeom prst="line">
          <a:avLst/>
        </a:prstGeom>
        <a:solidFill>
          <a:schemeClr val="accent4">
            <a:shade val="50000"/>
            <a:hueOff val="0"/>
            <a:satOff val="0"/>
            <a:lumOff val="0"/>
            <a:alphaOff val="0"/>
          </a:schemeClr>
        </a:solidFill>
        <a:ln w="12700" cap="flat" cmpd="sng" algn="ctr">
          <a:solidFill>
            <a:schemeClr val="accent4">
              <a:shade val="50000"/>
              <a:hueOff val="0"/>
              <a:satOff val="0"/>
              <a:lumOff val="0"/>
              <a:alphaOff val="0"/>
            </a:schemeClr>
          </a:solidFill>
          <a:prstDash val="solid"/>
        </a:ln>
        <a:effectLst>
          <a:outerShdw blurRad="50800" dist="25400" algn="bl" rotWithShape="0">
            <a:srgbClr val="000000">
              <a:alpha val="60000"/>
            </a:srgbClr>
          </a:outerShdw>
        </a:effectLst>
        <a:sp3d prstMaterial="plastic">
          <a:bevelT w="50800" h="50800"/>
          <a:bevelB w="50800" h="50800"/>
        </a:sp3d>
      </dsp:spPr>
      <dsp:style>
        <a:lnRef idx="1">
          <a:scrgbClr r="0" g="0" b="0"/>
        </a:lnRef>
        <a:fillRef idx="1">
          <a:scrgbClr r="0" g="0" b="0"/>
        </a:fillRef>
        <a:effectRef idx="2">
          <a:scrgbClr r="0" g="0" b="0"/>
        </a:effectRef>
        <a:fontRef idx="minor">
          <a:schemeClr val="lt1"/>
        </a:fontRef>
      </dsp:style>
    </dsp:sp>
    <dsp:sp modelId="{502B060D-9FA7-466A-8A87-12FA7F627163}">
      <dsp:nvSpPr>
        <dsp:cNvPr id="0" name=""/>
        <dsp:cNvSpPr/>
      </dsp:nvSpPr>
      <dsp:spPr>
        <a:xfrm>
          <a:off x="0" y="0"/>
          <a:ext cx="1524000" cy="4800600"/>
        </a:xfrm>
        <a:prstGeom prst="rect">
          <a:avLst/>
        </a:prstGeom>
        <a:solidFill>
          <a:schemeClr val="lt1">
            <a:alpha val="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9060" tIns="99060" rIns="99060" bIns="99060" numCol="1" spcCol="1270" anchor="t" anchorCtr="0">
          <a:noAutofit/>
        </a:bodyPr>
        <a:lstStyle/>
        <a:p>
          <a:pPr lvl="0" algn="l" defTabSz="1155700" rtl="0">
            <a:lnSpc>
              <a:spcPct val="90000"/>
            </a:lnSpc>
            <a:spcBef>
              <a:spcPct val="0"/>
            </a:spcBef>
            <a:spcAft>
              <a:spcPct val="35000"/>
            </a:spcAft>
          </a:pPr>
          <a:r>
            <a:rPr lang="tr-TR" sz="2600" kern="1200"/>
            <a:t>Hizmet Yürütülen Alanlar</a:t>
          </a:r>
        </a:p>
      </dsp:txBody>
      <dsp:txXfrm>
        <a:off x="0" y="0"/>
        <a:ext cx="1524000" cy="4800600"/>
      </dsp:txXfrm>
    </dsp:sp>
    <dsp:sp modelId="{434874AF-2A2C-4BB2-9085-A525FDA51AA9}">
      <dsp:nvSpPr>
        <dsp:cNvPr id="0" name=""/>
        <dsp:cNvSpPr/>
      </dsp:nvSpPr>
      <dsp:spPr>
        <a:xfrm>
          <a:off x="1638299" y="25257"/>
          <a:ext cx="5981700" cy="505141"/>
        </a:xfrm>
        <a:prstGeom prst="rect">
          <a:avLst/>
        </a:prstGeom>
        <a:solidFill>
          <a:schemeClr val="lt1">
            <a:alpha val="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l" defTabSz="1022350" rtl="0">
            <a:lnSpc>
              <a:spcPct val="90000"/>
            </a:lnSpc>
            <a:spcBef>
              <a:spcPct val="0"/>
            </a:spcBef>
            <a:spcAft>
              <a:spcPct val="35000"/>
            </a:spcAft>
          </a:pPr>
          <a:r>
            <a:rPr lang="tr-TR" sz="2300" kern="1200"/>
            <a:t>Yetiştirme Yurdu / Çocuk Evleri</a:t>
          </a:r>
        </a:p>
      </dsp:txBody>
      <dsp:txXfrm>
        <a:off x="1638299" y="25257"/>
        <a:ext cx="5981700" cy="505141"/>
      </dsp:txXfrm>
    </dsp:sp>
    <dsp:sp modelId="{E5042A42-D038-4BDC-8F4A-6EB652AA6B7A}">
      <dsp:nvSpPr>
        <dsp:cNvPr id="0" name=""/>
        <dsp:cNvSpPr/>
      </dsp:nvSpPr>
      <dsp:spPr>
        <a:xfrm>
          <a:off x="1523999" y="530398"/>
          <a:ext cx="6096000"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a:sp3d z="75000" prstMaterial="plastic"/>
      </dsp:spPr>
      <dsp:style>
        <a:lnRef idx="2">
          <a:scrgbClr r="0" g="0" b="0"/>
        </a:lnRef>
        <a:fillRef idx="1">
          <a:scrgbClr r="0" g="0" b="0"/>
        </a:fillRef>
        <a:effectRef idx="0">
          <a:scrgbClr r="0" g="0" b="0"/>
        </a:effectRef>
        <a:fontRef idx="minor"/>
      </dsp:style>
    </dsp:sp>
    <dsp:sp modelId="{137426C4-CF8C-4C2B-B96C-B762EE46D37A}">
      <dsp:nvSpPr>
        <dsp:cNvPr id="0" name=""/>
        <dsp:cNvSpPr/>
      </dsp:nvSpPr>
      <dsp:spPr>
        <a:xfrm>
          <a:off x="1638299" y="555655"/>
          <a:ext cx="5981700" cy="505141"/>
        </a:xfrm>
        <a:prstGeom prst="rect">
          <a:avLst/>
        </a:prstGeom>
        <a:solidFill>
          <a:schemeClr val="lt1">
            <a:alpha val="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l" defTabSz="1022350" rtl="0">
            <a:lnSpc>
              <a:spcPct val="90000"/>
            </a:lnSpc>
            <a:spcBef>
              <a:spcPct val="0"/>
            </a:spcBef>
            <a:spcAft>
              <a:spcPct val="35000"/>
            </a:spcAft>
          </a:pPr>
          <a:r>
            <a:rPr lang="tr-TR" sz="2300" kern="1200"/>
            <a:t>Ceza İnfaz Kurumları</a:t>
          </a:r>
        </a:p>
      </dsp:txBody>
      <dsp:txXfrm>
        <a:off x="1638299" y="555655"/>
        <a:ext cx="5981700" cy="505141"/>
      </dsp:txXfrm>
    </dsp:sp>
    <dsp:sp modelId="{312C34E5-7EF6-475B-9537-E288E5F72887}">
      <dsp:nvSpPr>
        <dsp:cNvPr id="0" name=""/>
        <dsp:cNvSpPr/>
      </dsp:nvSpPr>
      <dsp:spPr>
        <a:xfrm>
          <a:off x="1523999" y="1060796"/>
          <a:ext cx="6096000"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a:sp3d z="75000" prstMaterial="plastic"/>
      </dsp:spPr>
      <dsp:style>
        <a:lnRef idx="2">
          <a:scrgbClr r="0" g="0" b="0"/>
        </a:lnRef>
        <a:fillRef idx="1">
          <a:scrgbClr r="0" g="0" b="0"/>
        </a:fillRef>
        <a:effectRef idx="0">
          <a:scrgbClr r="0" g="0" b="0"/>
        </a:effectRef>
        <a:fontRef idx="minor"/>
      </dsp:style>
    </dsp:sp>
    <dsp:sp modelId="{BAF01FCD-9B16-4855-BD1B-74F85970E33C}">
      <dsp:nvSpPr>
        <dsp:cNvPr id="0" name=""/>
        <dsp:cNvSpPr/>
      </dsp:nvSpPr>
      <dsp:spPr>
        <a:xfrm>
          <a:off x="1638299" y="1086053"/>
          <a:ext cx="5981700" cy="505141"/>
        </a:xfrm>
        <a:prstGeom prst="rect">
          <a:avLst/>
        </a:prstGeom>
        <a:solidFill>
          <a:schemeClr val="lt1">
            <a:alpha val="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l" defTabSz="1022350" rtl="0">
            <a:lnSpc>
              <a:spcPct val="90000"/>
            </a:lnSpc>
            <a:spcBef>
              <a:spcPct val="0"/>
            </a:spcBef>
            <a:spcAft>
              <a:spcPct val="35000"/>
            </a:spcAft>
          </a:pPr>
          <a:r>
            <a:rPr lang="tr-TR" sz="2300" kern="1200"/>
            <a:t>Kadın Sığınma Evleri</a:t>
          </a:r>
        </a:p>
      </dsp:txBody>
      <dsp:txXfrm>
        <a:off x="1638299" y="1086053"/>
        <a:ext cx="5981700" cy="505141"/>
      </dsp:txXfrm>
    </dsp:sp>
    <dsp:sp modelId="{8F7E0122-648E-4335-9A8E-FE49DBC4708A}">
      <dsp:nvSpPr>
        <dsp:cNvPr id="0" name=""/>
        <dsp:cNvSpPr/>
      </dsp:nvSpPr>
      <dsp:spPr>
        <a:xfrm>
          <a:off x="1523999" y="1591194"/>
          <a:ext cx="6096000"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a:sp3d z="75000" prstMaterial="plastic"/>
      </dsp:spPr>
      <dsp:style>
        <a:lnRef idx="2">
          <a:scrgbClr r="0" g="0" b="0"/>
        </a:lnRef>
        <a:fillRef idx="1">
          <a:scrgbClr r="0" g="0" b="0"/>
        </a:fillRef>
        <a:effectRef idx="0">
          <a:scrgbClr r="0" g="0" b="0"/>
        </a:effectRef>
        <a:fontRef idx="minor"/>
      </dsp:style>
    </dsp:sp>
    <dsp:sp modelId="{56EC9368-A70E-471B-8690-0B9C8293CD1D}">
      <dsp:nvSpPr>
        <dsp:cNvPr id="0" name=""/>
        <dsp:cNvSpPr/>
      </dsp:nvSpPr>
      <dsp:spPr>
        <a:xfrm>
          <a:off x="1638299" y="1616452"/>
          <a:ext cx="5981700" cy="505141"/>
        </a:xfrm>
        <a:prstGeom prst="rect">
          <a:avLst/>
        </a:prstGeom>
        <a:solidFill>
          <a:schemeClr val="lt1">
            <a:alpha val="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l" defTabSz="1022350" rtl="0">
            <a:lnSpc>
              <a:spcPct val="90000"/>
            </a:lnSpc>
            <a:spcBef>
              <a:spcPct val="0"/>
            </a:spcBef>
            <a:spcAft>
              <a:spcPct val="35000"/>
            </a:spcAft>
          </a:pPr>
          <a:r>
            <a:rPr lang="tr-TR" sz="2300" kern="1200"/>
            <a:t>Hastaneler</a:t>
          </a:r>
        </a:p>
      </dsp:txBody>
      <dsp:txXfrm>
        <a:off x="1638299" y="1616452"/>
        <a:ext cx="5981700" cy="505141"/>
      </dsp:txXfrm>
    </dsp:sp>
    <dsp:sp modelId="{5570BCED-0B7C-4549-9D6D-4B43B24891D6}">
      <dsp:nvSpPr>
        <dsp:cNvPr id="0" name=""/>
        <dsp:cNvSpPr/>
      </dsp:nvSpPr>
      <dsp:spPr>
        <a:xfrm>
          <a:off x="1523999" y="2121593"/>
          <a:ext cx="6096000"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a:sp3d z="75000" prstMaterial="plastic"/>
      </dsp:spPr>
      <dsp:style>
        <a:lnRef idx="2">
          <a:scrgbClr r="0" g="0" b="0"/>
        </a:lnRef>
        <a:fillRef idx="1">
          <a:scrgbClr r="0" g="0" b="0"/>
        </a:fillRef>
        <a:effectRef idx="0">
          <a:scrgbClr r="0" g="0" b="0"/>
        </a:effectRef>
        <a:fontRef idx="minor"/>
      </dsp:style>
    </dsp:sp>
    <dsp:sp modelId="{5C2ED2FF-DD5E-4CD1-8420-64CA12672AFD}">
      <dsp:nvSpPr>
        <dsp:cNvPr id="0" name=""/>
        <dsp:cNvSpPr/>
      </dsp:nvSpPr>
      <dsp:spPr>
        <a:xfrm>
          <a:off x="1638299" y="2146850"/>
          <a:ext cx="5981700" cy="505141"/>
        </a:xfrm>
        <a:prstGeom prst="rect">
          <a:avLst/>
        </a:prstGeom>
        <a:solidFill>
          <a:schemeClr val="lt1">
            <a:alpha val="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l" defTabSz="1022350" rtl="0">
            <a:lnSpc>
              <a:spcPct val="90000"/>
            </a:lnSpc>
            <a:spcBef>
              <a:spcPct val="0"/>
            </a:spcBef>
            <a:spcAft>
              <a:spcPct val="35000"/>
            </a:spcAft>
          </a:pPr>
          <a:r>
            <a:rPr lang="tr-TR" sz="2300" kern="1200"/>
            <a:t>Huzurevleri</a:t>
          </a:r>
        </a:p>
      </dsp:txBody>
      <dsp:txXfrm>
        <a:off x="1638299" y="2146850"/>
        <a:ext cx="5981700" cy="505141"/>
      </dsp:txXfrm>
    </dsp:sp>
    <dsp:sp modelId="{E8D43040-9CC8-4523-B8FF-BA735679AE13}">
      <dsp:nvSpPr>
        <dsp:cNvPr id="0" name=""/>
        <dsp:cNvSpPr/>
      </dsp:nvSpPr>
      <dsp:spPr>
        <a:xfrm>
          <a:off x="1523999" y="2651991"/>
          <a:ext cx="6096000"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a:sp3d z="75000" prstMaterial="plastic"/>
      </dsp:spPr>
      <dsp:style>
        <a:lnRef idx="2">
          <a:scrgbClr r="0" g="0" b="0"/>
        </a:lnRef>
        <a:fillRef idx="1">
          <a:scrgbClr r="0" g="0" b="0"/>
        </a:fillRef>
        <a:effectRef idx="0">
          <a:scrgbClr r="0" g="0" b="0"/>
        </a:effectRef>
        <a:fontRef idx="minor"/>
      </dsp:style>
    </dsp:sp>
    <dsp:sp modelId="{D72B5D01-D7F6-4779-B69F-3B291D7D882B}">
      <dsp:nvSpPr>
        <dsp:cNvPr id="0" name=""/>
        <dsp:cNvSpPr/>
      </dsp:nvSpPr>
      <dsp:spPr>
        <a:xfrm>
          <a:off x="1638299" y="2677248"/>
          <a:ext cx="5981700" cy="505141"/>
        </a:xfrm>
        <a:prstGeom prst="rect">
          <a:avLst/>
        </a:prstGeom>
        <a:solidFill>
          <a:schemeClr val="lt1">
            <a:alpha val="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l" defTabSz="1022350" rtl="0">
            <a:lnSpc>
              <a:spcPct val="90000"/>
            </a:lnSpc>
            <a:spcBef>
              <a:spcPct val="0"/>
            </a:spcBef>
            <a:spcAft>
              <a:spcPct val="35000"/>
            </a:spcAft>
          </a:pPr>
          <a:r>
            <a:rPr lang="tr-TR" sz="2300" kern="1200"/>
            <a:t>Mülteciler</a:t>
          </a:r>
        </a:p>
      </dsp:txBody>
      <dsp:txXfrm>
        <a:off x="1638299" y="2677248"/>
        <a:ext cx="5981700" cy="505141"/>
      </dsp:txXfrm>
    </dsp:sp>
    <dsp:sp modelId="{74175D7C-61EE-40B2-B6A1-742ACA844FA6}">
      <dsp:nvSpPr>
        <dsp:cNvPr id="0" name=""/>
        <dsp:cNvSpPr/>
      </dsp:nvSpPr>
      <dsp:spPr>
        <a:xfrm>
          <a:off x="1523999" y="3182389"/>
          <a:ext cx="6096000"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a:sp3d z="75000" prstMaterial="plastic"/>
      </dsp:spPr>
      <dsp:style>
        <a:lnRef idx="2">
          <a:scrgbClr r="0" g="0" b="0"/>
        </a:lnRef>
        <a:fillRef idx="1">
          <a:scrgbClr r="0" g="0" b="0"/>
        </a:fillRef>
        <a:effectRef idx="0">
          <a:scrgbClr r="0" g="0" b="0"/>
        </a:effectRef>
        <a:fontRef idx="minor"/>
      </dsp:style>
    </dsp:sp>
    <dsp:sp modelId="{24AF89A7-D468-4C1A-8292-F8F6F2869D01}">
      <dsp:nvSpPr>
        <dsp:cNvPr id="0" name=""/>
        <dsp:cNvSpPr/>
      </dsp:nvSpPr>
      <dsp:spPr>
        <a:xfrm>
          <a:off x="1638299" y="3207646"/>
          <a:ext cx="5981700" cy="505141"/>
        </a:xfrm>
        <a:prstGeom prst="rect">
          <a:avLst/>
        </a:prstGeom>
        <a:solidFill>
          <a:schemeClr val="lt1">
            <a:alpha val="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l" defTabSz="1022350" rtl="0">
            <a:lnSpc>
              <a:spcPct val="90000"/>
            </a:lnSpc>
            <a:spcBef>
              <a:spcPct val="0"/>
            </a:spcBef>
            <a:spcAft>
              <a:spcPct val="35000"/>
            </a:spcAft>
          </a:pPr>
          <a:r>
            <a:rPr lang="tr-TR" sz="2300" kern="1200"/>
            <a:t>Bağımlılar</a:t>
          </a:r>
        </a:p>
      </dsp:txBody>
      <dsp:txXfrm>
        <a:off x="1638299" y="3207646"/>
        <a:ext cx="5981700" cy="505141"/>
      </dsp:txXfrm>
    </dsp:sp>
    <dsp:sp modelId="{B8A1786C-13BB-4E22-8ED2-7B0C95B83ED3}">
      <dsp:nvSpPr>
        <dsp:cNvPr id="0" name=""/>
        <dsp:cNvSpPr/>
      </dsp:nvSpPr>
      <dsp:spPr>
        <a:xfrm>
          <a:off x="1523999" y="3712788"/>
          <a:ext cx="6096000"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a:sp3d z="75000" prstMaterial="plastic"/>
      </dsp:spPr>
      <dsp:style>
        <a:lnRef idx="2">
          <a:scrgbClr r="0" g="0" b="0"/>
        </a:lnRef>
        <a:fillRef idx="1">
          <a:scrgbClr r="0" g="0" b="0"/>
        </a:fillRef>
        <a:effectRef idx="0">
          <a:scrgbClr r="0" g="0" b="0"/>
        </a:effectRef>
        <a:fontRef idx="minor"/>
      </dsp:style>
    </dsp:sp>
    <dsp:sp modelId="{5148EAFA-714A-4736-AD8C-07A7FAF9429A}">
      <dsp:nvSpPr>
        <dsp:cNvPr id="0" name=""/>
        <dsp:cNvSpPr/>
      </dsp:nvSpPr>
      <dsp:spPr>
        <a:xfrm>
          <a:off x="1638299" y="3738045"/>
          <a:ext cx="5981700" cy="505141"/>
        </a:xfrm>
        <a:prstGeom prst="rect">
          <a:avLst/>
        </a:prstGeom>
        <a:solidFill>
          <a:schemeClr val="lt1">
            <a:alpha val="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l" defTabSz="1022350" rtl="0">
            <a:lnSpc>
              <a:spcPct val="90000"/>
            </a:lnSpc>
            <a:spcBef>
              <a:spcPct val="0"/>
            </a:spcBef>
            <a:spcAft>
              <a:spcPct val="35000"/>
            </a:spcAft>
          </a:pPr>
          <a:r>
            <a:rPr lang="tr-TR" sz="2300" kern="1200"/>
            <a:t>Engelli Bireyler</a:t>
          </a:r>
        </a:p>
      </dsp:txBody>
      <dsp:txXfrm>
        <a:off x="1638299" y="3738045"/>
        <a:ext cx="5981700" cy="505141"/>
      </dsp:txXfrm>
    </dsp:sp>
    <dsp:sp modelId="{DAD09937-472F-4109-AD25-6D1CE084AD17}">
      <dsp:nvSpPr>
        <dsp:cNvPr id="0" name=""/>
        <dsp:cNvSpPr/>
      </dsp:nvSpPr>
      <dsp:spPr>
        <a:xfrm>
          <a:off x="1523999" y="4243186"/>
          <a:ext cx="6096000"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a:sp3d z="75000" prstMaterial="plastic"/>
      </dsp:spPr>
      <dsp:style>
        <a:lnRef idx="2">
          <a:scrgbClr r="0" g="0" b="0"/>
        </a:lnRef>
        <a:fillRef idx="1">
          <a:scrgbClr r="0" g="0" b="0"/>
        </a:fillRef>
        <a:effectRef idx="0">
          <a:scrgbClr r="0" g="0" b="0"/>
        </a:effectRef>
        <a:fontRef idx="minor"/>
      </dsp:style>
    </dsp:sp>
    <dsp:sp modelId="{21FE88AB-3AFE-4C9C-AD50-D23E04EF514E}">
      <dsp:nvSpPr>
        <dsp:cNvPr id="0" name=""/>
        <dsp:cNvSpPr/>
      </dsp:nvSpPr>
      <dsp:spPr>
        <a:xfrm>
          <a:off x="1638299" y="4268443"/>
          <a:ext cx="5981700" cy="505141"/>
        </a:xfrm>
        <a:prstGeom prst="rect">
          <a:avLst/>
        </a:prstGeom>
        <a:solidFill>
          <a:schemeClr val="lt1">
            <a:alpha val="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l" defTabSz="1022350" rtl="0">
            <a:lnSpc>
              <a:spcPct val="90000"/>
            </a:lnSpc>
            <a:spcBef>
              <a:spcPct val="0"/>
            </a:spcBef>
            <a:spcAft>
              <a:spcPct val="35000"/>
            </a:spcAft>
          </a:pPr>
          <a:r>
            <a:rPr lang="tr-TR" sz="2300" kern="1200"/>
            <a:t>Şehit Aileleri ve Gaziler</a:t>
          </a:r>
        </a:p>
      </dsp:txBody>
      <dsp:txXfrm>
        <a:off x="1638299" y="4268443"/>
        <a:ext cx="5981700" cy="505141"/>
      </dsp:txXfrm>
    </dsp:sp>
    <dsp:sp modelId="{492C9B6F-8D82-4897-BC51-6922FB10A2BB}">
      <dsp:nvSpPr>
        <dsp:cNvPr id="0" name=""/>
        <dsp:cNvSpPr/>
      </dsp:nvSpPr>
      <dsp:spPr>
        <a:xfrm>
          <a:off x="1523999" y="4773584"/>
          <a:ext cx="6096000" cy="0"/>
        </a:xfrm>
        <a:prstGeom prst="line">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a:sp3d z="75000" prstMaterial="plastic"/>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F90EE4-75E6-4901-9253-8B96FACA2632}">
      <dsp:nvSpPr>
        <dsp:cNvPr id="0" name=""/>
        <dsp:cNvSpPr/>
      </dsp:nvSpPr>
      <dsp:spPr>
        <a:xfrm>
          <a:off x="0" y="0"/>
          <a:ext cx="7620000" cy="0"/>
        </a:xfrm>
        <a:prstGeom prst="line">
          <a:avLst/>
        </a:prstGeom>
        <a:solidFill>
          <a:schemeClr val="accent3">
            <a:alpha val="90000"/>
            <a:hueOff val="0"/>
            <a:satOff val="0"/>
            <a:lumOff val="0"/>
            <a:alphaOff val="0"/>
          </a:schemeClr>
        </a:solidFill>
        <a:ln w="25400" cap="flat" cmpd="sng" algn="ctr">
          <a:solidFill>
            <a:schemeClr val="accent3">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EF7BBA8-541C-46A1-A348-2722F86FB389}">
      <dsp:nvSpPr>
        <dsp:cNvPr id="0" name=""/>
        <dsp:cNvSpPr/>
      </dsp:nvSpPr>
      <dsp:spPr>
        <a:xfrm>
          <a:off x="0" y="0"/>
          <a:ext cx="1524000" cy="4800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rtl="0">
            <a:lnSpc>
              <a:spcPct val="90000"/>
            </a:lnSpc>
            <a:spcBef>
              <a:spcPct val="0"/>
            </a:spcBef>
            <a:spcAft>
              <a:spcPct val="35000"/>
            </a:spcAft>
          </a:pPr>
          <a:r>
            <a:rPr lang="tr-TR" sz="2000" kern="1200" dirty="0"/>
            <a:t>Sosyal ve Kültürel İçerikli Din Hizmetleri Daire Başkanlığının sorumluluk alanları şunlardır:</a:t>
          </a:r>
        </a:p>
      </dsp:txBody>
      <dsp:txXfrm>
        <a:off x="0" y="0"/>
        <a:ext cx="1524000" cy="4800600"/>
      </dsp:txXfrm>
    </dsp:sp>
    <dsp:sp modelId="{404BB151-26EC-4ECB-88A3-9598DB971ED1}">
      <dsp:nvSpPr>
        <dsp:cNvPr id="0" name=""/>
        <dsp:cNvSpPr/>
      </dsp:nvSpPr>
      <dsp:spPr>
        <a:xfrm>
          <a:off x="1638299" y="20686"/>
          <a:ext cx="5981700" cy="4137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rtl="0">
            <a:lnSpc>
              <a:spcPct val="90000"/>
            </a:lnSpc>
            <a:spcBef>
              <a:spcPct val="0"/>
            </a:spcBef>
            <a:spcAft>
              <a:spcPct val="35000"/>
            </a:spcAft>
          </a:pPr>
          <a:r>
            <a:rPr lang="tr-TR" sz="1900" kern="1200"/>
            <a:t>A-    Vakit Hesaplama</a:t>
          </a:r>
        </a:p>
      </dsp:txBody>
      <dsp:txXfrm>
        <a:off x="1638299" y="20686"/>
        <a:ext cx="5981700" cy="413723"/>
      </dsp:txXfrm>
    </dsp:sp>
    <dsp:sp modelId="{B5A57D8E-966E-4D81-8770-CBBE581026A4}">
      <dsp:nvSpPr>
        <dsp:cNvPr id="0" name=""/>
        <dsp:cNvSpPr/>
      </dsp:nvSpPr>
      <dsp:spPr>
        <a:xfrm>
          <a:off x="1523999" y="434409"/>
          <a:ext cx="6096000"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0908035-A914-45D6-8869-5383D77550DB}">
      <dsp:nvSpPr>
        <dsp:cNvPr id="0" name=""/>
        <dsp:cNvSpPr/>
      </dsp:nvSpPr>
      <dsp:spPr>
        <a:xfrm>
          <a:off x="1638299" y="455095"/>
          <a:ext cx="5981700" cy="4137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rtl="0">
            <a:lnSpc>
              <a:spcPct val="90000"/>
            </a:lnSpc>
            <a:spcBef>
              <a:spcPct val="0"/>
            </a:spcBef>
            <a:spcAft>
              <a:spcPct val="35000"/>
            </a:spcAft>
          </a:pPr>
          <a:r>
            <a:rPr lang="tr-TR" sz="1900" kern="1200"/>
            <a:t>B-    Ramazan Hizmetleri</a:t>
          </a:r>
        </a:p>
      </dsp:txBody>
      <dsp:txXfrm>
        <a:off x="1638299" y="455095"/>
        <a:ext cx="5981700" cy="413723"/>
      </dsp:txXfrm>
    </dsp:sp>
    <dsp:sp modelId="{7CD780B6-ED9A-4D99-B882-EF8BE937FDEA}">
      <dsp:nvSpPr>
        <dsp:cNvPr id="0" name=""/>
        <dsp:cNvSpPr/>
      </dsp:nvSpPr>
      <dsp:spPr>
        <a:xfrm>
          <a:off x="1523999" y="868819"/>
          <a:ext cx="6096000"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A0A1DE5-B709-4495-BE9C-305CA9B30A41}">
      <dsp:nvSpPr>
        <dsp:cNvPr id="0" name=""/>
        <dsp:cNvSpPr/>
      </dsp:nvSpPr>
      <dsp:spPr>
        <a:xfrm>
          <a:off x="1638299" y="889505"/>
          <a:ext cx="5981700" cy="4137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rtl="0">
            <a:lnSpc>
              <a:spcPct val="90000"/>
            </a:lnSpc>
            <a:spcBef>
              <a:spcPct val="0"/>
            </a:spcBef>
            <a:spcAft>
              <a:spcPct val="35000"/>
            </a:spcAft>
          </a:pPr>
          <a:r>
            <a:rPr lang="tr-TR" sz="1900" kern="1200"/>
            <a:t>C-    Kurban Hizmetleri</a:t>
          </a:r>
        </a:p>
      </dsp:txBody>
      <dsp:txXfrm>
        <a:off x="1638299" y="889505"/>
        <a:ext cx="5981700" cy="413723"/>
      </dsp:txXfrm>
    </dsp:sp>
    <dsp:sp modelId="{A48E6F4D-82B5-4AB3-BA64-AF2D6F904A89}">
      <dsp:nvSpPr>
        <dsp:cNvPr id="0" name=""/>
        <dsp:cNvSpPr/>
      </dsp:nvSpPr>
      <dsp:spPr>
        <a:xfrm>
          <a:off x="1523999" y="1303229"/>
          <a:ext cx="6096000"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A042B67-2F98-4DDD-B25C-A07EEB4BDB18}">
      <dsp:nvSpPr>
        <dsp:cNvPr id="0" name=""/>
        <dsp:cNvSpPr/>
      </dsp:nvSpPr>
      <dsp:spPr>
        <a:xfrm>
          <a:off x="1638299" y="1323915"/>
          <a:ext cx="5981700" cy="4137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rtl="0">
            <a:lnSpc>
              <a:spcPct val="90000"/>
            </a:lnSpc>
            <a:spcBef>
              <a:spcPct val="0"/>
            </a:spcBef>
            <a:spcAft>
              <a:spcPct val="35000"/>
            </a:spcAft>
          </a:pPr>
          <a:r>
            <a:rPr lang="tr-TR" sz="1900" kern="1200"/>
            <a:t>D-    Cezaevi Hizmetleri</a:t>
          </a:r>
        </a:p>
      </dsp:txBody>
      <dsp:txXfrm>
        <a:off x="1638299" y="1323915"/>
        <a:ext cx="5981700" cy="413723"/>
      </dsp:txXfrm>
    </dsp:sp>
    <dsp:sp modelId="{E9CEDCFF-4961-4159-A16D-0F47DEFE3F18}">
      <dsp:nvSpPr>
        <dsp:cNvPr id="0" name=""/>
        <dsp:cNvSpPr/>
      </dsp:nvSpPr>
      <dsp:spPr>
        <a:xfrm>
          <a:off x="1523999" y="1737639"/>
          <a:ext cx="6096000"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B41C62E-140F-4E36-8919-EABB4F40EF10}">
      <dsp:nvSpPr>
        <dsp:cNvPr id="0" name=""/>
        <dsp:cNvSpPr/>
      </dsp:nvSpPr>
      <dsp:spPr>
        <a:xfrm>
          <a:off x="1638299" y="1758325"/>
          <a:ext cx="5981700" cy="4137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rtl="0">
            <a:lnSpc>
              <a:spcPct val="90000"/>
            </a:lnSpc>
            <a:spcBef>
              <a:spcPct val="0"/>
            </a:spcBef>
            <a:spcAft>
              <a:spcPct val="35000"/>
            </a:spcAft>
          </a:pPr>
          <a:r>
            <a:rPr lang="tr-TR" sz="1900" kern="1200"/>
            <a:t>E-     Huzurevi Hizmetleri</a:t>
          </a:r>
        </a:p>
      </dsp:txBody>
      <dsp:txXfrm>
        <a:off x="1638299" y="1758325"/>
        <a:ext cx="5981700" cy="413723"/>
      </dsp:txXfrm>
    </dsp:sp>
    <dsp:sp modelId="{C9AF493C-B754-4C37-A73D-BAAA01A4B0E1}">
      <dsp:nvSpPr>
        <dsp:cNvPr id="0" name=""/>
        <dsp:cNvSpPr/>
      </dsp:nvSpPr>
      <dsp:spPr>
        <a:xfrm>
          <a:off x="1523999" y="2172048"/>
          <a:ext cx="6096000"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CD63DA9-4D1F-47A6-A8CD-1BC95959D322}">
      <dsp:nvSpPr>
        <dsp:cNvPr id="0" name=""/>
        <dsp:cNvSpPr/>
      </dsp:nvSpPr>
      <dsp:spPr>
        <a:xfrm>
          <a:off x="1638299" y="2192734"/>
          <a:ext cx="5981700" cy="4137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rtl="0">
            <a:lnSpc>
              <a:spcPct val="90000"/>
            </a:lnSpc>
            <a:spcBef>
              <a:spcPct val="0"/>
            </a:spcBef>
            <a:spcAft>
              <a:spcPct val="35000"/>
            </a:spcAft>
          </a:pPr>
          <a:r>
            <a:rPr lang="tr-TR" sz="1900" kern="1200"/>
            <a:t>F-     Engellilere Yönelik Hizmetler</a:t>
          </a:r>
        </a:p>
      </dsp:txBody>
      <dsp:txXfrm>
        <a:off x="1638299" y="2192734"/>
        <a:ext cx="5981700" cy="413723"/>
      </dsp:txXfrm>
    </dsp:sp>
    <dsp:sp modelId="{E262F21A-1016-4820-8CAD-03B23E18C3EB}">
      <dsp:nvSpPr>
        <dsp:cNvPr id="0" name=""/>
        <dsp:cNvSpPr/>
      </dsp:nvSpPr>
      <dsp:spPr>
        <a:xfrm>
          <a:off x="1523999" y="2606458"/>
          <a:ext cx="6096000"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11208E3-D2CC-4E7D-A90D-EF1DAA9E396A}">
      <dsp:nvSpPr>
        <dsp:cNvPr id="0" name=""/>
        <dsp:cNvSpPr/>
      </dsp:nvSpPr>
      <dsp:spPr>
        <a:xfrm>
          <a:off x="1638299" y="2627144"/>
          <a:ext cx="5981700" cy="4137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rtl="0">
            <a:lnSpc>
              <a:spcPct val="90000"/>
            </a:lnSpc>
            <a:spcBef>
              <a:spcPct val="0"/>
            </a:spcBef>
            <a:spcAft>
              <a:spcPct val="35000"/>
            </a:spcAft>
          </a:pPr>
          <a:r>
            <a:rPr lang="tr-TR" sz="1900" kern="1200"/>
            <a:t>G-    Madde Bağımlılığıyla Mücadele</a:t>
          </a:r>
        </a:p>
      </dsp:txBody>
      <dsp:txXfrm>
        <a:off x="1638299" y="2627144"/>
        <a:ext cx="5981700" cy="413723"/>
      </dsp:txXfrm>
    </dsp:sp>
    <dsp:sp modelId="{AEED7F00-53A3-433B-A559-5B5033A52106}">
      <dsp:nvSpPr>
        <dsp:cNvPr id="0" name=""/>
        <dsp:cNvSpPr/>
      </dsp:nvSpPr>
      <dsp:spPr>
        <a:xfrm>
          <a:off x="1523999" y="3040868"/>
          <a:ext cx="6096000"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97BFE3F-BE44-4691-BB3E-36A09A8EE4AE}">
      <dsp:nvSpPr>
        <dsp:cNvPr id="0" name=""/>
        <dsp:cNvSpPr/>
      </dsp:nvSpPr>
      <dsp:spPr>
        <a:xfrm>
          <a:off x="1638299" y="3061554"/>
          <a:ext cx="5981700" cy="4137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rtl="0">
            <a:lnSpc>
              <a:spcPct val="90000"/>
            </a:lnSpc>
            <a:spcBef>
              <a:spcPct val="0"/>
            </a:spcBef>
            <a:spcAft>
              <a:spcPct val="35000"/>
            </a:spcAft>
          </a:pPr>
          <a:r>
            <a:rPr lang="tr-TR" sz="1900" kern="1200"/>
            <a:t>H-    Özel Günler (12 Mart, 18 Mart, 19 Eylül)</a:t>
          </a:r>
        </a:p>
      </dsp:txBody>
      <dsp:txXfrm>
        <a:off x="1638299" y="3061554"/>
        <a:ext cx="5981700" cy="413723"/>
      </dsp:txXfrm>
    </dsp:sp>
    <dsp:sp modelId="{606E4CC0-FB8C-4F2F-9EB4-AA2761405B08}">
      <dsp:nvSpPr>
        <dsp:cNvPr id="0" name=""/>
        <dsp:cNvSpPr/>
      </dsp:nvSpPr>
      <dsp:spPr>
        <a:xfrm>
          <a:off x="1523999" y="3475278"/>
          <a:ext cx="6096000"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18CB82A-0070-484A-A4BD-98B6D474D6B6}">
      <dsp:nvSpPr>
        <dsp:cNvPr id="0" name=""/>
        <dsp:cNvSpPr/>
      </dsp:nvSpPr>
      <dsp:spPr>
        <a:xfrm>
          <a:off x="1638299" y="3495964"/>
          <a:ext cx="5981700" cy="4137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rtl="0">
            <a:lnSpc>
              <a:spcPct val="90000"/>
            </a:lnSpc>
            <a:spcBef>
              <a:spcPct val="0"/>
            </a:spcBef>
            <a:spcAft>
              <a:spcPct val="35000"/>
            </a:spcAft>
          </a:pPr>
          <a:r>
            <a:rPr lang="tr-TR" sz="1900" kern="1200"/>
            <a:t>İ-      Mevsimlik Tarım İşçilerine Yönelik Hizmetler</a:t>
          </a:r>
        </a:p>
      </dsp:txBody>
      <dsp:txXfrm>
        <a:off x="1638299" y="3495964"/>
        <a:ext cx="5981700" cy="413723"/>
      </dsp:txXfrm>
    </dsp:sp>
    <dsp:sp modelId="{C19A407B-458F-46AF-B567-D58C2180E9DD}">
      <dsp:nvSpPr>
        <dsp:cNvPr id="0" name=""/>
        <dsp:cNvSpPr/>
      </dsp:nvSpPr>
      <dsp:spPr>
        <a:xfrm>
          <a:off x="1523999" y="3909687"/>
          <a:ext cx="6096000"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84DC492-6BD1-4A2B-846C-2AF50D2458A3}">
      <dsp:nvSpPr>
        <dsp:cNvPr id="0" name=""/>
        <dsp:cNvSpPr/>
      </dsp:nvSpPr>
      <dsp:spPr>
        <a:xfrm>
          <a:off x="1638299" y="3930374"/>
          <a:ext cx="5981700" cy="4137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rtl="0">
            <a:lnSpc>
              <a:spcPct val="90000"/>
            </a:lnSpc>
            <a:spcBef>
              <a:spcPct val="0"/>
            </a:spcBef>
            <a:spcAft>
              <a:spcPct val="35000"/>
            </a:spcAft>
          </a:pPr>
          <a:r>
            <a:rPr lang="tr-TR" sz="1900" kern="1200"/>
            <a:t>J-      Mültecilere Yönelik Hizmetler</a:t>
          </a:r>
        </a:p>
      </dsp:txBody>
      <dsp:txXfrm>
        <a:off x="1638299" y="3930374"/>
        <a:ext cx="5981700" cy="413723"/>
      </dsp:txXfrm>
    </dsp:sp>
    <dsp:sp modelId="{60866672-37C5-4CED-9E91-DB6E0911CF3D}">
      <dsp:nvSpPr>
        <dsp:cNvPr id="0" name=""/>
        <dsp:cNvSpPr/>
      </dsp:nvSpPr>
      <dsp:spPr>
        <a:xfrm>
          <a:off x="1523999" y="4344097"/>
          <a:ext cx="6096000"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01054E6-7B67-4A01-9E79-69494F63A09B}">
      <dsp:nvSpPr>
        <dsp:cNvPr id="0" name=""/>
        <dsp:cNvSpPr/>
      </dsp:nvSpPr>
      <dsp:spPr>
        <a:xfrm>
          <a:off x="1638299" y="4364783"/>
          <a:ext cx="5981700" cy="4137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rtl="0">
            <a:lnSpc>
              <a:spcPct val="90000"/>
            </a:lnSpc>
            <a:spcBef>
              <a:spcPct val="0"/>
            </a:spcBef>
            <a:spcAft>
              <a:spcPct val="35000"/>
            </a:spcAft>
          </a:pPr>
          <a:r>
            <a:rPr lang="tr-TR" sz="1900" kern="1200"/>
            <a:t>K-    Romanlara Yönelik Hizmetler</a:t>
          </a:r>
        </a:p>
      </dsp:txBody>
      <dsp:txXfrm>
        <a:off x="1638299" y="4364783"/>
        <a:ext cx="5981700" cy="413723"/>
      </dsp:txXfrm>
    </dsp:sp>
    <dsp:sp modelId="{5CA2CBD1-D990-41A7-B5BF-8AA14BB6B447}">
      <dsp:nvSpPr>
        <dsp:cNvPr id="0" name=""/>
        <dsp:cNvSpPr/>
      </dsp:nvSpPr>
      <dsp:spPr>
        <a:xfrm>
          <a:off x="1523999" y="4778507"/>
          <a:ext cx="6096000"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79472F-4620-42AD-9A17-A9374FCDC0B7}">
      <dsp:nvSpPr>
        <dsp:cNvPr id="0" name=""/>
        <dsp:cNvSpPr/>
      </dsp:nvSpPr>
      <dsp:spPr>
        <a:xfrm>
          <a:off x="0" y="641"/>
          <a:ext cx="8085584"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CB86AB0F-2EBC-428D-BCF9-205D95723483}">
      <dsp:nvSpPr>
        <dsp:cNvPr id="0" name=""/>
        <dsp:cNvSpPr/>
      </dsp:nvSpPr>
      <dsp:spPr>
        <a:xfrm>
          <a:off x="0" y="641"/>
          <a:ext cx="8085584" cy="1051060"/>
        </a:xfrm>
        <a:prstGeom prst="rect">
          <a:avLst/>
        </a:prstGeom>
        <a:noFill/>
        <a:ln>
          <a:solidFill>
            <a:srgbClr val="92D050"/>
          </a:solid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lvl="0" algn="l" defTabSz="577850" rtl="0">
            <a:lnSpc>
              <a:spcPct val="90000"/>
            </a:lnSpc>
            <a:spcBef>
              <a:spcPct val="0"/>
            </a:spcBef>
            <a:spcAft>
              <a:spcPct val="35000"/>
            </a:spcAft>
          </a:pPr>
          <a:r>
            <a:rPr lang="tr-TR" sz="1300" b="1" kern="1200" dirty="0"/>
            <a:t>A. Adalet Bakanlığı ile Diyanet İşleri Başkanlığı Arasında Tutuklu ve Hükümlülerin Dinî ve Ahlakî Gelişimlerini Sağlamaya Yönelik Protokol</a:t>
          </a:r>
          <a:r>
            <a:rPr lang="tr-TR" sz="1300" kern="1200" dirty="0"/>
            <a:t> 10.02.</a:t>
          </a:r>
          <a:r>
            <a:rPr lang="tr-TR" sz="1300" b="1" kern="1200" dirty="0"/>
            <a:t>2011</a:t>
          </a:r>
          <a:r>
            <a:rPr lang="tr-TR" sz="1300" kern="1200" dirty="0"/>
            <a:t> tarihli protokolün amacı, ceza infaz kurumları ve eğitim evlerinde bulunan hükümlü ve tutuklulara din hizmetleri, ahlakî gelişim ve manevi rehberlikle ilgili faaliyetleri sunmak suretiyle dinî ve ahlakî duygularını geliştirerek yeniden topluma kazandırılmaları sürecine katkı sağlamaktır. </a:t>
          </a:r>
        </a:p>
      </dsp:txBody>
      <dsp:txXfrm>
        <a:off x="0" y="641"/>
        <a:ext cx="8085584" cy="1051060"/>
      </dsp:txXfrm>
    </dsp:sp>
    <dsp:sp modelId="{A8EFE5DA-0347-420C-AFC4-B3869BA5F83C}">
      <dsp:nvSpPr>
        <dsp:cNvPr id="0" name=""/>
        <dsp:cNvSpPr/>
      </dsp:nvSpPr>
      <dsp:spPr>
        <a:xfrm>
          <a:off x="0" y="1051701"/>
          <a:ext cx="8085584" cy="0"/>
        </a:xfrm>
        <a:prstGeom prst="line">
          <a:avLst/>
        </a:prstGeom>
        <a:solidFill>
          <a:schemeClr val="accent1">
            <a:hueOff val="0"/>
            <a:satOff val="0"/>
            <a:lumOff val="0"/>
            <a:alphaOff val="0"/>
          </a:schemeClr>
        </a:solidFill>
        <a:ln w="12700" cap="flat" cmpd="sng" algn="ctr">
          <a:solidFill>
            <a:schemeClr val="accent1">
              <a:lumMod val="60000"/>
              <a:lumOff val="40000"/>
            </a:schemeClr>
          </a:solidFill>
          <a:prstDash val="solid"/>
        </a:ln>
        <a:effectLst/>
      </dsp:spPr>
      <dsp:style>
        <a:lnRef idx="1">
          <a:scrgbClr r="0" g="0" b="0"/>
        </a:lnRef>
        <a:fillRef idx="2">
          <a:scrgbClr r="0" g="0" b="0"/>
        </a:fillRef>
        <a:effectRef idx="1">
          <a:scrgbClr r="0" g="0" b="0"/>
        </a:effectRef>
        <a:fontRef idx="minor">
          <a:schemeClr val="dk1"/>
        </a:fontRef>
      </dsp:style>
    </dsp:sp>
    <dsp:sp modelId="{C93AD03D-3BF8-4DD4-82B9-5193D84DEAFD}">
      <dsp:nvSpPr>
        <dsp:cNvPr id="0" name=""/>
        <dsp:cNvSpPr/>
      </dsp:nvSpPr>
      <dsp:spPr>
        <a:xfrm>
          <a:off x="0" y="1051701"/>
          <a:ext cx="8085584" cy="1051060"/>
        </a:xfrm>
        <a:prstGeom prst="rect">
          <a:avLst/>
        </a:prstGeom>
        <a:noFill/>
        <a:ln>
          <a:solidFill>
            <a:schemeClr val="accent1">
              <a:lumMod val="60000"/>
              <a:lumOff val="40000"/>
            </a:schemeClr>
          </a:solid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lvl="0" algn="l" defTabSz="577850" rtl="0">
            <a:lnSpc>
              <a:spcPct val="90000"/>
            </a:lnSpc>
            <a:spcBef>
              <a:spcPct val="0"/>
            </a:spcBef>
            <a:spcAft>
              <a:spcPct val="35000"/>
            </a:spcAft>
          </a:pPr>
          <a:r>
            <a:rPr lang="tr-TR" sz="1300" b="1" kern="1200" dirty="0"/>
            <a:t>B. Sağlık Bakanlığı ile Diyanet İşleri Başkanlığı Arasında Hastanelerde Manevi Destek Sunmaya Yönelik İşbirliği Protokolü </a:t>
          </a:r>
          <a:r>
            <a:rPr lang="tr-TR" sz="1300" kern="1200" dirty="0"/>
            <a:t>07 Ocak </a:t>
          </a:r>
          <a:r>
            <a:rPr lang="tr-TR" sz="1300" b="1" kern="1200" dirty="0"/>
            <a:t>2015</a:t>
          </a:r>
          <a:r>
            <a:rPr lang="tr-TR" sz="1300" kern="1200" dirty="0"/>
            <a:t> tarihli Protokolün amacı; Başkanlık ile Sağlık Bakanlığına bağlı hastane, kurum ve kuruluşlarda talep eden hastalara, hasta yakınlarına ve hastane personeline, içinde bulundukları şartlar göz önünde bulundurularak moral, motivasyon ve manevi destek sağlamaya, dinî/manevi konularda danışmanlık ve rehberlik hizmetleri sunmaya yönelik usul, esas ve yükümlülükleri belirlemektir.</a:t>
          </a:r>
        </a:p>
      </dsp:txBody>
      <dsp:txXfrm>
        <a:off x="0" y="1051701"/>
        <a:ext cx="8085584" cy="1051060"/>
      </dsp:txXfrm>
    </dsp:sp>
    <dsp:sp modelId="{EC5D4EC5-D3E3-4825-B439-08E53C4C0BDD}">
      <dsp:nvSpPr>
        <dsp:cNvPr id="0" name=""/>
        <dsp:cNvSpPr/>
      </dsp:nvSpPr>
      <dsp:spPr>
        <a:xfrm>
          <a:off x="0" y="2102761"/>
          <a:ext cx="8085584"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18F1A9B3-3726-4EF4-B95D-F09FEE18C6E4}">
      <dsp:nvSpPr>
        <dsp:cNvPr id="0" name=""/>
        <dsp:cNvSpPr/>
      </dsp:nvSpPr>
      <dsp:spPr>
        <a:xfrm>
          <a:off x="0" y="2102761"/>
          <a:ext cx="8085584" cy="1051060"/>
        </a:xfrm>
        <a:prstGeom prst="rect">
          <a:avLst/>
        </a:prstGeom>
        <a:noFill/>
        <a:ln>
          <a:solidFill>
            <a:srgbClr val="92D050"/>
          </a:solid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lvl="0" algn="l" defTabSz="533400" rtl="0">
            <a:lnSpc>
              <a:spcPct val="90000"/>
            </a:lnSpc>
            <a:spcBef>
              <a:spcPct val="0"/>
            </a:spcBef>
            <a:spcAft>
              <a:spcPct val="35000"/>
            </a:spcAft>
          </a:pPr>
          <a:r>
            <a:rPr lang="tr-TR" sz="1200" b="1" kern="1200" dirty="0"/>
            <a:t>C. Diyanet İşleri Başkanlığı ile Türkiye Yeşilay Cemiyeti Arasındaki İşbirliği Protokolü </a:t>
          </a:r>
          <a:r>
            <a:rPr lang="tr-TR" sz="1100" kern="1200" dirty="0"/>
            <a:t>18.09.</a:t>
          </a:r>
          <a:r>
            <a:rPr lang="tr-TR" sz="1200" b="1" kern="1200" dirty="0"/>
            <a:t>2014</a:t>
          </a:r>
          <a:r>
            <a:rPr lang="tr-TR" sz="1100" kern="1200" dirty="0"/>
            <a:t> tarihli Protokol, insanları alkol düşkünlüğünden, sigara/tütün ve uyuşturucu maddelerden, kumar ve teknoloji dâhil her türlü bağımlılıktan korumak amacıyla cami, Kur’an Kursu ve diğer alanlarda gerekli faaliyetlerin başlatılması, geliştirilmesi ve yaygınlaştırılması; kaynak ve hizmet kullanımında işbirliği yapılması; din görevlilerinin periyodik olarak yapmış oldukları toplantılarda ve hizmet içi eğitimlerde/seminerlerde bilgilendirilerek onların da vatandaşları bilgilendirmelerinin sağlanması; basılı, görsel ve işitsel yayınlar ile toplumun aydınlatılması ve bilinçlendirilmesi gibi konularda Başkanlık ile Yeşilay Cemiyeti arasındaki bilgi paylaşımı ve koordinasyonun usul ve esaslarını kapsamaktadır. </a:t>
          </a:r>
        </a:p>
      </dsp:txBody>
      <dsp:txXfrm>
        <a:off x="0" y="2102761"/>
        <a:ext cx="8085584" cy="1051060"/>
      </dsp:txXfrm>
    </dsp:sp>
    <dsp:sp modelId="{06EC95B5-DD92-4CFF-AAEC-EB1DF68BCC82}">
      <dsp:nvSpPr>
        <dsp:cNvPr id="0" name=""/>
        <dsp:cNvSpPr/>
      </dsp:nvSpPr>
      <dsp:spPr>
        <a:xfrm>
          <a:off x="0" y="3153822"/>
          <a:ext cx="8085584"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81431DAB-5331-477D-B2C5-CEF2F213C245}">
      <dsp:nvSpPr>
        <dsp:cNvPr id="0" name=""/>
        <dsp:cNvSpPr/>
      </dsp:nvSpPr>
      <dsp:spPr>
        <a:xfrm>
          <a:off x="0" y="3153822"/>
          <a:ext cx="8085584" cy="1051060"/>
        </a:xfrm>
        <a:prstGeom prst="rect">
          <a:avLst/>
        </a:prstGeom>
        <a:noFill/>
        <a:ln>
          <a:solidFill>
            <a:schemeClr val="accent3">
              <a:lumMod val="75000"/>
            </a:schemeClr>
          </a:solid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lvl="0" algn="l" defTabSz="533400" rtl="0">
            <a:lnSpc>
              <a:spcPct val="90000"/>
            </a:lnSpc>
            <a:spcBef>
              <a:spcPct val="0"/>
            </a:spcBef>
            <a:spcAft>
              <a:spcPct val="35000"/>
            </a:spcAft>
          </a:pPr>
          <a:r>
            <a:rPr lang="tr-TR" sz="1200" b="1" kern="1200" dirty="0"/>
            <a:t>D. Diyanet İşleri Başkanlığı ile Gençlik ve Spor Bakanlığı Arasında İşbirliği Protokolü </a:t>
          </a:r>
          <a:r>
            <a:rPr lang="tr-TR" sz="1200" kern="1200" dirty="0"/>
            <a:t>26 Şubat </a:t>
          </a:r>
          <a:r>
            <a:rPr lang="tr-TR" sz="1200" b="1" kern="1200" dirty="0"/>
            <a:t>2015</a:t>
          </a:r>
          <a:r>
            <a:rPr lang="tr-TR" sz="1200" kern="1200" dirty="0"/>
            <a:t> tarihinde imzalanan Protokolün amacı; sosyal, kültürel ve sportif etkinliklerle, gençlerin beden ve ruh sağlıklarına, manevi gelişimlerine katkıda bulunmak, Gençlik ve Spor Bakanlığına bağlı kurumlarda, yurtlarda, spor tesislerinde, kamplarda ve gençlik merkezlerinde Başkanlık merkez ve taşra teşkilatında görevli olan personelin, moral, motivasyon ve manevi rehberlik sağlaması, din ve değerler eğitimi vermesi, din hizmeti sunmasına ilişkin usul ve esasları belirlemektir. </a:t>
          </a:r>
        </a:p>
      </dsp:txBody>
      <dsp:txXfrm>
        <a:off x="0" y="3153822"/>
        <a:ext cx="8085584" cy="1051060"/>
      </dsp:txXfrm>
    </dsp:sp>
    <dsp:sp modelId="{25BEA6A4-F5F5-4D29-9DB7-C8FC79D236EA}">
      <dsp:nvSpPr>
        <dsp:cNvPr id="0" name=""/>
        <dsp:cNvSpPr/>
      </dsp:nvSpPr>
      <dsp:spPr>
        <a:xfrm>
          <a:off x="0" y="4204882"/>
          <a:ext cx="8085584"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sp>
    <dsp:sp modelId="{85759E4F-5A22-453C-AA41-387C32AD2DF3}">
      <dsp:nvSpPr>
        <dsp:cNvPr id="0" name=""/>
        <dsp:cNvSpPr/>
      </dsp:nvSpPr>
      <dsp:spPr>
        <a:xfrm>
          <a:off x="0" y="4204882"/>
          <a:ext cx="8085584" cy="1051060"/>
        </a:xfrm>
        <a:prstGeom prst="rect">
          <a:avLst/>
        </a:prstGeom>
        <a:noFill/>
        <a:ln>
          <a:solidFill>
            <a:srgbClr val="92D050"/>
          </a:solid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lvl="0" algn="l" defTabSz="533400" rtl="0">
            <a:lnSpc>
              <a:spcPct val="90000"/>
            </a:lnSpc>
            <a:spcBef>
              <a:spcPct val="0"/>
            </a:spcBef>
            <a:spcAft>
              <a:spcPct val="35000"/>
            </a:spcAft>
          </a:pPr>
          <a:r>
            <a:rPr lang="tr-TR" sz="1200" b="1" kern="1200" dirty="0"/>
            <a:t>E. Aile ve Sosyal Politikalar Bakanlığı ile Diyanet İşleri Başkanlığı Arasında İşbirliği Protokolü </a:t>
          </a:r>
          <a:r>
            <a:rPr lang="tr-TR" sz="1200" kern="1200" dirty="0"/>
            <a:t>Protokol ile; aile yapısının ve değerlerinin korunması, gelecek nesillere sağlıklı biçimde aktarılmasını sağlamak üzere ailenin güçlendirilmesi, aileyi ve aile içinde bireyi tehdit eden problemler hakkında toplumun duyarlı kılınması, koruyucu önleyici sosyal hizmetlerin etkinliğinin arttırılması, aile, kadın, çocuk, genç, yaşlı ve özürlü bireylerin bilinçlendirilmesi ile sosyal destek sistemlerinin güçlendirilerek problemlerin çözümüne katkı sağlanması amaçlanmaktadır. Protokol, belirtilen amaçlar doğrultusunda Diyanet İşleri Başkanlığı ile Aile ve Sosyal Politikalar Bakanlığı arasındaki işbirliği esaslarını kapsamaktadır.</a:t>
          </a:r>
        </a:p>
      </dsp:txBody>
      <dsp:txXfrm>
        <a:off x="0" y="4204882"/>
        <a:ext cx="8085584" cy="1051060"/>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6">
  <dgm:title val=""/>
  <dgm:desc val=""/>
  <dgm:catLst>
    <dgm:cat type="3D" pri="11600"/>
  </dgm:catLst>
  <dgm:scene3d>
    <a:camera prst="perspectiveRelaxedModerately" zoom="92000"/>
    <a:lightRig rig="balanced" dir="t">
      <a:rot lat="0" lon="0" rev="12700000"/>
    </a:lightRig>
  </dgm:scene3d>
  <dgm:styleLbl name="node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z="-54000" prstMaterial="plastic">
      <a:bevelT w="50800" h="50800"/>
      <a:bevelB w="50800" h="50800"/>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z="-2540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54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25400" prstMaterial="plastic"/>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75000" prstMaterial="plastic"/>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3">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4">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1D1">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2">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3">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4">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fgAcc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dgm:scene3d>
    <dgm:sp3d z="50080" prstMaterial="plastic">
      <a:bevelT w="25400" h="25400"/>
      <a:bevelB w="25400" h="25400"/>
    </dgm:sp3d>
    <dgm:txPr/>
    <dgm:style>
      <a:lnRef idx="0">
        <a:scrgbClr r="0" g="0" b="0"/>
      </a:lnRef>
      <a:fillRef idx="1">
        <a:scrgbClr r="0" g="0" b="0"/>
      </a:fillRef>
      <a:effectRef idx="2">
        <a:scrgbClr r="0" g="0" b="0"/>
      </a:effectRef>
      <a:fontRef idx="minor"/>
    </dgm:style>
  </dgm:styleLbl>
  <dgm:styleLbl name="alignAccFollowNode1">
    <dgm:scene3d>
      <a:camera prst="orthographicFront"/>
      <a:lightRig rig="threePt" dir="t"/>
    </dgm:scene3d>
    <dgm:sp3d prstMaterial="plastic">
      <a:bevelT w="25400" h="25400"/>
      <a:bevelB w="25400" h="25400"/>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prstMaterial="plastic">
      <a:bevelT w="25400" h="25400"/>
      <a:bevelB w="25400" h="25400"/>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52400" prstMaterial="plastic">
      <a:bevelT w="25400" h="25400"/>
      <a:bevelB w="25400" h="25400"/>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z="-10400" extrusionH="12700" prstMaterial="plastic"/>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1">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18.02.2021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18.02.2021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18.02.2021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18.02.2021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18.02.2021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18.02.2021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A23720DD-5B6D-40BF-8493-A6B52D484E6B}" type="datetimeFigureOut">
              <a:rPr lang="tr-TR" smtClean="0"/>
              <a:t>18.02.2021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18.02.2021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18.02.2021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18.02.2021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304800" y="381000"/>
            <a:ext cx="7772400" cy="494284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8" name="Date Placeholder 7"/>
          <p:cNvSpPr>
            <a:spLocks noGrp="1"/>
          </p:cNvSpPr>
          <p:nvPr>
            <p:ph type="dt" sz="half" idx="10"/>
          </p:nvPr>
        </p:nvSpPr>
        <p:spPr/>
        <p:txBody>
          <a:bodyPr/>
          <a:lstStyle/>
          <a:p>
            <a:fld id="{A23720DD-5B6D-40BF-8493-A6B52D484E6B}" type="datetimeFigureOut">
              <a:rPr lang="tr-TR" smtClean="0"/>
              <a:t>18.02.2021</a:t>
            </a:fld>
            <a:endParaRPr lang="tr-TR"/>
          </a:p>
        </p:txBody>
      </p:sp>
      <p:sp>
        <p:nvSpPr>
          <p:cNvPr id="9" name="Slide Number Placeholder 8"/>
          <p:cNvSpPr>
            <a:spLocks noGrp="1"/>
          </p:cNvSpPr>
          <p:nvPr>
            <p:ph type="sldNum" sz="quarter" idx="11"/>
          </p:nvPr>
        </p:nvSpPr>
        <p:spPr/>
        <p:txBody>
          <a:bodyPr/>
          <a:lstStyle/>
          <a:p>
            <a:fld id="{F302176B-0E47-46AC-8F43-DAB4B8A37D06}" type="slidenum">
              <a:rPr lang="tr-TR" smtClean="0"/>
              <a:t>‹#›</a:t>
            </a:fld>
            <a:endParaRPr lang="tr-TR"/>
          </a:p>
        </p:txBody>
      </p:sp>
      <p:sp>
        <p:nvSpPr>
          <p:cNvPr id="10" name="Footer Placeholder 9"/>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302176B-0E47-46AC-8F43-DAB4B8A37D06}" type="slidenum">
              <a:rPr lang="tr-TR" smtClean="0"/>
              <a:t>‹#›</a:t>
            </a:fld>
            <a:endParaRPr lang="tr-T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tr-T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A23720DD-5B6D-40BF-8493-A6B52D484E6B}" type="datetimeFigureOut">
              <a:rPr lang="tr-TR" smtClean="0"/>
              <a:t>18.02.2021</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2" Type="http://schemas.openxmlformats.org/officeDocument/2006/relationships/hyperlink" Target="http://www.diyanet.gov.tr/"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a:t>Cami Dışında Din Hizmetleri</a:t>
            </a:r>
          </a:p>
        </p:txBody>
      </p:sp>
      <p:sp>
        <p:nvSpPr>
          <p:cNvPr id="3" name="Alt Başlık 2"/>
          <p:cNvSpPr>
            <a:spLocks noGrp="1"/>
          </p:cNvSpPr>
          <p:nvPr>
            <p:ph type="subTitle" idx="1"/>
          </p:nvPr>
        </p:nvSpPr>
        <p:spPr/>
        <p:txBody>
          <a:bodyPr/>
          <a:lstStyle/>
          <a:p>
            <a:r>
              <a:rPr lang="tr-TR" dirty="0"/>
              <a:t>AİLE İRŞAT VE DİNİ REHBERLİK BÜROLARI</a:t>
            </a:r>
          </a:p>
        </p:txBody>
      </p:sp>
    </p:spTree>
    <p:extLst>
      <p:ext uri="{BB962C8B-B14F-4D97-AF65-F5344CB8AC3E}">
        <p14:creationId xmlns:p14="http://schemas.microsoft.com/office/powerpoint/2010/main" val="12159211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9512" y="332656"/>
            <a:ext cx="8147248" cy="634082"/>
          </a:xfrm>
        </p:spPr>
        <p:txBody>
          <a:bodyPr>
            <a:normAutofit/>
          </a:bodyPr>
          <a:lstStyle/>
          <a:p>
            <a:r>
              <a:rPr lang="tr-TR" sz="2400" dirty="0"/>
              <a:t>KURUMSAL İŞBİRLİĞİNİ GELİŞTİRMEYE YÖNELİK PROTOKOLLER </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565186578"/>
              </p:ext>
            </p:extLst>
          </p:nvPr>
        </p:nvGraphicFramePr>
        <p:xfrm>
          <a:off x="323528" y="1124744"/>
          <a:ext cx="8085584"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372312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hlinkClick r:id="rId2"/>
              </a:rPr>
              <a:t>www.diyanet.gov.tr</a:t>
            </a:r>
            <a:r>
              <a:rPr lang="tr-TR" dirty="0" smtClean="0"/>
              <a:t> Erişim Tarihi:01.01.2020</a:t>
            </a:r>
          </a:p>
          <a:p>
            <a:r>
              <a:rPr lang="tr-TR" dirty="0" smtClean="0"/>
              <a:t>Doğan</a:t>
            </a:r>
            <a:r>
              <a:rPr lang="tr-TR" dirty="0"/>
              <a:t>, R. &amp; Ege, R. (2019). </a:t>
            </a:r>
            <a:r>
              <a:rPr lang="tr-TR" i="1" dirty="0"/>
              <a:t>Din Hizmetlerinde Rehberlik ve İletişim, Ed. Recai Doğan, Remziye Ege, Grafiker Yayınları, Ankara</a:t>
            </a:r>
            <a:r>
              <a:rPr lang="tr-TR" dirty="0"/>
              <a:t>.</a:t>
            </a:r>
          </a:p>
          <a:p>
            <a:endParaRPr lang="tr-TR" dirty="0"/>
          </a:p>
        </p:txBody>
      </p:sp>
    </p:spTree>
    <p:extLst>
      <p:ext uri="{BB962C8B-B14F-4D97-AF65-F5344CB8AC3E}">
        <p14:creationId xmlns:p14="http://schemas.microsoft.com/office/powerpoint/2010/main" val="19166859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11560" y="274638"/>
            <a:ext cx="8075240" cy="778098"/>
          </a:xfrm>
        </p:spPr>
        <p:txBody>
          <a:bodyPr/>
          <a:lstStyle/>
          <a:p>
            <a:r>
              <a:rPr lang="tr-TR" dirty="0"/>
              <a:t>Diyanet İşleri Başkanlığı</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961528320"/>
              </p:ext>
            </p:extLst>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872341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115616" y="274638"/>
            <a:ext cx="6961584" cy="490066"/>
          </a:xfrm>
        </p:spPr>
        <p:txBody>
          <a:bodyPr/>
          <a:lstStyle/>
          <a:p>
            <a:r>
              <a:rPr lang="tr-TR" sz="2800" dirty="0"/>
              <a:t>Din Hizmetleri Genel Müdürlüğü Organizasyon Şeması</a:t>
            </a:r>
          </a:p>
        </p:txBody>
      </p:sp>
      <p:pic>
        <p:nvPicPr>
          <p:cNvPr id="7170" name="Picture 2" descr="C:\Users\zaman\YandexDisk\Ekran görüntüleri\2017-04-18_13-26-48.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15616" y="1124744"/>
            <a:ext cx="6912768" cy="51845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9033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97024" y="260648"/>
            <a:ext cx="8229600" cy="1143000"/>
          </a:xfrm>
        </p:spPr>
        <p:txBody>
          <a:bodyPr>
            <a:normAutofit fontScale="90000"/>
          </a:bodyPr>
          <a:lstStyle/>
          <a:p>
            <a:r>
              <a:rPr lang="tr-TR" sz="3100" dirty="0"/>
              <a:t>Aile ve Rehberlik Alanında Yapılan Din Hizmetleri (Aile ve Dini Rehberlik Büroları)</a:t>
            </a:r>
            <a:r>
              <a:rPr lang="tr-TR" dirty="0"/>
              <a:t/>
            </a:r>
            <a:br>
              <a:rPr lang="tr-TR" dirty="0"/>
            </a:br>
            <a:endParaRPr lang="tr-TR" dirty="0"/>
          </a:p>
        </p:txBody>
      </p:sp>
      <p:sp>
        <p:nvSpPr>
          <p:cNvPr id="3" name="İçerik Yer Tutucusu 2"/>
          <p:cNvSpPr>
            <a:spLocks noGrp="1"/>
          </p:cNvSpPr>
          <p:nvPr>
            <p:ph idx="1"/>
          </p:nvPr>
        </p:nvSpPr>
        <p:spPr/>
        <p:txBody>
          <a:bodyPr/>
          <a:lstStyle/>
          <a:p>
            <a:endParaRPr lang="tr-TR" dirty="0"/>
          </a:p>
          <a:p>
            <a:endParaRPr lang="tr-TR" dirty="0"/>
          </a:p>
          <a:p>
            <a:endParaRPr lang="tr-TR" dirty="0"/>
          </a:p>
        </p:txBody>
      </p:sp>
      <p:pic>
        <p:nvPicPr>
          <p:cNvPr id="3074" name="Picture 2" descr="C:\Users\zaman\YandexDisk\Ekran görüntüleri\2017-04-18_13-11-56.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624" y="1700808"/>
            <a:ext cx="6248400" cy="4914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268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11560" y="274638"/>
            <a:ext cx="7465640" cy="490066"/>
          </a:xfrm>
        </p:spPr>
        <p:txBody>
          <a:bodyPr/>
          <a:lstStyle/>
          <a:p>
            <a:r>
              <a:rPr lang="tr-TR" sz="3200" dirty="0"/>
              <a:t>Aile ve Dini Rehberlik Büroları</a:t>
            </a:r>
          </a:p>
        </p:txBody>
      </p:sp>
      <p:pic>
        <p:nvPicPr>
          <p:cNvPr id="4098" name="Picture 2" descr="C:\Users\zaman\YandexDisk\Ekran görüntüleri\2017-04-18_13-13-00.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87625" y="1981754"/>
            <a:ext cx="6322838" cy="35149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65193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dirty="0"/>
              <a:t>Aile ve Dini Rehberlik Büroları</a:t>
            </a:r>
          </a:p>
        </p:txBody>
      </p:sp>
      <p:pic>
        <p:nvPicPr>
          <p:cNvPr id="5122" name="Picture 2" descr="C:\Users\zaman\YandexDisk\Ekran görüntüleri\2017-04-18_13-13-42.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70592" y="1844824"/>
            <a:ext cx="7239908" cy="36518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66369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228184" y="332656"/>
            <a:ext cx="1882552" cy="2002234"/>
          </a:xfrm>
        </p:spPr>
        <p:txBody>
          <a:bodyPr>
            <a:normAutofit/>
          </a:bodyPr>
          <a:lstStyle/>
          <a:p>
            <a:r>
              <a:rPr lang="tr-TR" sz="2800" dirty="0"/>
              <a:t>Aile ve Dini Rehberlik Büroları</a:t>
            </a:r>
          </a:p>
        </p:txBody>
      </p:sp>
      <p:pic>
        <p:nvPicPr>
          <p:cNvPr id="6146" name="Picture 2" descr="C:\Users\zaman\YandexDisk\Ekran görüntüleri\2017-04-18_13-15-29.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95536" y="260648"/>
            <a:ext cx="5619750" cy="3124200"/>
          </a:xfrm>
          <a:prstGeom prst="rect">
            <a:avLst/>
          </a:prstGeom>
          <a:noFill/>
          <a:extLst>
            <a:ext uri="{909E8E84-426E-40DD-AFC4-6F175D3DCCD1}">
              <a14:hiddenFill xmlns:a14="http://schemas.microsoft.com/office/drawing/2010/main">
                <a:solidFill>
                  <a:srgbClr val="FFFFFF"/>
                </a:solidFill>
              </a14:hiddenFill>
            </a:ext>
          </a:extLst>
        </p:spPr>
      </p:pic>
      <p:pic>
        <p:nvPicPr>
          <p:cNvPr id="6147" name="Picture 3" descr="C:\Users\zaman\YandexDisk\Ekran görüntüleri\2017-04-18_13-15-58.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99792" y="3741749"/>
            <a:ext cx="5562600" cy="2924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8796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Sosyal ve Kültürel İçerikli Din Hizmetleri</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123784041"/>
              </p:ext>
            </p:extLst>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476416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476672"/>
            <a:ext cx="7609656" cy="706090"/>
          </a:xfrm>
        </p:spPr>
        <p:txBody>
          <a:bodyPr/>
          <a:lstStyle/>
          <a:p>
            <a:pPr lvl="0"/>
            <a:r>
              <a:rPr lang="tr-TR" sz="2800" dirty="0"/>
              <a:t>Sosyal ve Kültürel İçerikli Din Hizmetleri </a:t>
            </a:r>
            <a:r>
              <a:rPr lang="tr-TR" dirty="0"/>
              <a:t/>
            </a:r>
            <a:br>
              <a:rPr lang="tr-TR" dirty="0"/>
            </a:b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314747299"/>
              </p:ext>
            </p:extLst>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242720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Bitişiklik">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487</TotalTime>
  <Words>586</Words>
  <Application>Microsoft Office PowerPoint</Application>
  <PresentationFormat>Ekran Gösterisi (4:3)</PresentationFormat>
  <Paragraphs>46</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Arial</vt:lpstr>
      <vt:lpstr>Calibri</vt:lpstr>
      <vt:lpstr>Cambria</vt:lpstr>
      <vt:lpstr>Comic Sans MS</vt:lpstr>
      <vt:lpstr>Bitişiklik</vt:lpstr>
      <vt:lpstr>Cami Dışında Din Hizmetleri</vt:lpstr>
      <vt:lpstr>Diyanet İşleri Başkanlığı</vt:lpstr>
      <vt:lpstr>Din Hizmetleri Genel Müdürlüğü Organizasyon Şeması</vt:lpstr>
      <vt:lpstr>Aile ve Rehberlik Alanında Yapılan Din Hizmetleri (Aile ve Dini Rehberlik Büroları) </vt:lpstr>
      <vt:lpstr>Aile ve Dini Rehberlik Büroları</vt:lpstr>
      <vt:lpstr>Aile ve Dini Rehberlik Büroları</vt:lpstr>
      <vt:lpstr>Aile ve Dini Rehberlik Büroları</vt:lpstr>
      <vt:lpstr>Sosyal ve Kültürel İçerikli Din Hizmetleri</vt:lpstr>
      <vt:lpstr>Sosyal ve Kültürel İçerikli Din Hizmetleri  </vt:lpstr>
      <vt:lpstr>KURUMSAL İŞBİRLİĞİNİ GELİŞTİRMEYE YÖNELİK PROTOKOLLER </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Cami Dışında Din Hizmetleri</dc:title>
  <dc:creator>SÜMEYRA</dc:creator>
  <cp:lastModifiedBy>sinem</cp:lastModifiedBy>
  <cp:revision>126</cp:revision>
  <dcterms:created xsi:type="dcterms:W3CDTF">2017-04-18T09:35:51Z</dcterms:created>
  <dcterms:modified xsi:type="dcterms:W3CDTF">2021-02-17T21:58:48Z</dcterms:modified>
</cp:coreProperties>
</file>