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Ruminant</a:t>
            </a:r>
            <a:r>
              <a:rPr lang="tr-T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Hayvanların Temel Beslenme Özellikleri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Besleme 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 Dönem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Çiftleşme Sezonu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Flushing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Beslemesi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Erken Gebelik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Gebeliğin Ortası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Gebeliğin Son Dönemi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Laktasyon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Dönemi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Ruminant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Hayvanlarda Sindirim Sistemi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Sindirim Sisteminin Bölümleri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Sindirimde Yardımcı İç Organlar ve Görevleri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 Sığırlarının Beslenmesi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Enerji İhtiyaçlarının Karşılanması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 İhtiyaçlarının Karşılanması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Vitaminler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Mineraller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Tampon Maddeler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Sığırlarının Besin Madde Gereksinimleri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 Tüketimini Etkileyen Faktörler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 Tüketiminin Belirlenmesi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Enerji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Yaşama Payı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Gebelik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Verim Payı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Yaşama Payı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Verim Payı Gereksinimi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Gebeliğin Son Dönemindeki Protein Gereksinimi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Süt Sığırlarının Beslenmesinde Rasyon Hazırlama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Rasyon Hazırlama Teknikleri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Deneme Yanılma Yöntemi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Pearson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Kare Yöntemi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Cebirsel Yöntem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Doğrusal Programlama Teknikleri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Buzağı ve Düvelerin Beslenmesi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 Doğan Buzağıların Beslenmesi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Rumen Gelişimi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Sütten Kesimden Önce Buzağıların Beslenmesi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Genç Buzağılar İçin Sıvı Yem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 İkame Yemleri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Elektrolitler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Kesif Yem ve Su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Sütten Kesim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Damızlık Dışı Erkek Buzağıların Beslenmesi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 Danası Üretimi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Sığır Besisi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Besi Performansı ve Karkas Kalitesini Etkileyen Faktörler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Besi Başı Canlı Ağırlık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Besi Süresi ve Besi Sonu Canlı Ağırlık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Rasyon Enerji Düzeyi ve Enerji Alımı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Rasyon Protein Düzeyi ve Protein Kaynağı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Rasyonda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Yağ Kullanımı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Telafi Edici Büyüme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Entansif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Sığır Besisi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 Kesif Yem Besisi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İki Aşamalı Besi</a:t>
            </a: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Entansif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Beside Kaba Yemler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Tane Yemler ve Uygulamaları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Beside Protein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Supplementi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Kullanımı</a:t>
            </a: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Protein Kullanımı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Besleme 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Koyunların Besin Madde Gereksinmeleri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Su Gereksinmesi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Enerji Gereksinmesi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Protein Gereksinmesi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NPN Kullanımı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Mineral Madde Gereksinmesi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Vitaminler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154</Words>
  <Application>Microsoft Office PowerPoint</Application>
  <PresentationFormat>Ekran Gösterisi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HAYVAN YETİŞTİRME VE BESLEME</vt:lpstr>
      <vt:lpstr>Ruminant Hayvanlarda Sindirim Sistemi</vt:lpstr>
      <vt:lpstr>Süt Sığırlarının Beslenmesi</vt:lpstr>
      <vt:lpstr>Süt Sığırlarının Besin Madde Gereksinimleri</vt:lpstr>
      <vt:lpstr>Süt Sığırlarının Beslenmesinde Rasyon Hazırlama</vt:lpstr>
      <vt:lpstr>Buzağı ve Düvelerin Beslenmesi</vt:lpstr>
      <vt:lpstr>Sığır Besisi</vt:lpstr>
      <vt:lpstr>Entansif Sığır Besisi</vt:lpstr>
      <vt:lpstr>Koyun Besleme </vt:lpstr>
      <vt:lpstr>Koyun Besleme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15</cp:revision>
  <dcterms:created xsi:type="dcterms:W3CDTF">2018-02-28T06:01:55Z</dcterms:created>
  <dcterms:modified xsi:type="dcterms:W3CDTF">2018-02-28T15:42:18Z</dcterms:modified>
</cp:coreProperties>
</file>