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19" r:id="rId2"/>
    <p:sldId id="320" r:id="rId3"/>
    <p:sldId id="321" r:id="rId4"/>
    <p:sldId id="322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95"/>
    <p:restoredTop sz="94646"/>
  </p:normalViewPr>
  <p:slideViewPr>
    <p:cSldViewPr snapToGrid="0" snapToObjects="1">
      <p:cViewPr varScale="1">
        <p:scale>
          <a:sx n="115" d="100"/>
          <a:sy n="115" d="100"/>
        </p:scale>
        <p:origin x="5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E2058E6-D4D4-EB44-8E08-03774255B1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EE7F187-2712-9642-AE4C-2C5D7851BF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6500597-05FF-124B-BCA2-F824FA3E1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78D8-864A-8443-8137-0EAC590CF760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B2468C6-B4C5-E145-8C87-3CB883384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4C373CA-2515-6D4C-A3FB-FD57BB99D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18983-7E25-6142-9DEE-02AE5DE7D5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7627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131E447-01D5-A54A-ABCF-22676451A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D330087-8DFE-6249-8778-A61FA240C2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1A1BDF-1AD2-BE43-A60A-5836B5086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78D8-864A-8443-8137-0EAC590CF760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610A14F-E618-4341-A41D-43B4901FF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E0B26FE-7013-2E4C-96B7-0535C875B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18983-7E25-6142-9DEE-02AE5DE7D5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476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E0114CC2-B002-A042-B3CD-F9233D5E99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FEF8989-D298-264C-85F4-055627DDD0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F99DCB9-FFEF-3444-BB0F-2004E5B59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78D8-864A-8443-8137-0EAC590CF760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F6EEACF-2636-BF45-8475-398D4FB2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1AA13EA-A3FF-2844-A9DD-CE2BFD5B0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18983-7E25-6142-9DEE-02AE5DE7D5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355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77C80BC-A753-8947-9BD0-167B6C47F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BC1227-5338-8148-AFF6-719DE85C30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BE6AC6-2C64-504E-83E6-5B8E75600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78D8-864A-8443-8137-0EAC590CF760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3B41BD5-4DCA-124C-96BC-E669BD396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5979BB0-4ED5-914C-82CE-6A369E9FD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18983-7E25-6142-9DEE-02AE5DE7D5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3769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E712C02-491A-5646-89DF-111A6D858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0EB6280-497A-2F4D-B322-871C6ADA78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D4A8EF7-B393-9C4D-ADB1-8CB9C5E7A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78D8-864A-8443-8137-0EAC590CF760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F5AD27B-9486-1E48-A902-1EDE0561E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D68E149-FE1A-0148-BB7A-E409241BA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18983-7E25-6142-9DEE-02AE5DE7D5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9824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6BA8AB9-9BF5-0A4C-907B-E213AF67D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ECE9584-FC92-9D44-8A32-5DA50333FD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BAFD2F9-93D9-7B45-B06E-0CFF0C2136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93D5731-6F2B-7A45-BB05-E62C7C06D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78D8-864A-8443-8137-0EAC590CF760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7FEACC3-33DB-9D4D-945A-B401D47B3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2BA88A5-DB0D-2844-9A33-194F67123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18983-7E25-6142-9DEE-02AE5DE7D5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8658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DBD479A-7118-9C41-A51A-EF264EE47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3F42AD1-74E8-074D-8303-D5CDD2B6F2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C035491-1A92-0D47-9E4E-2E940C808F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A147E65F-D562-9D40-984E-92FD4D876E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43D3CC9-1B77-7D48-B3FA-4B55E1961C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99E484AF-178A-E546-AB16-79FED36D4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78D8-864A-8443-8137-0EAC590CF760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479F6D8F-53A0-FF4D-AFC7-6EBCCE130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94D866C-6067-CB44-B512-63DA91DA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18983-7E25-6142-9DEE-02AE5DE7D5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6434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A3C41DB-823C-1B40-966D-9E8BDF281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EF54316-FF0A-FC47-A317-647B84A8D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78D8-864A-8443-8137-0EAC590CF760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F3F801F-B0D3-5144-A0D9-A537055FA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CC41925-BAFE-4849-8E0C-B2AA7C015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18983-7E25-6142-9DEE-02AE5DE7D5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2723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EE21259-5B69-F74B-A2D4-812006FDC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78D8-864A-8443-8137-0EAC590CF760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760B2C7-111A-1949-A62D-1E7A1F8F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023D6BD-80B2-044A-BFC3-0248E57B5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18983-7E25-6142-9DEE-02AE5DE7D5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748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7BA210A-0876-EC4D-A861-F45C3979E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FE09D25-7F78-0E49-AFDD-492C5C155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70A83B7-44BF-6441-83DC-716639179C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0ABC1F7-6BE0-E648-9DBB-F7CBC45E7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78D8-864A-8443-8137-0EAC590CF760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2A0E051-366D-604A-8BEF-8A139DC01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9852B8F-0B2D-2A44-9B00-664A9E78E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18983-7E25-6142-9DEE-02AE5DE7D5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50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FC216AD-A2B4-BA49-8615-8BCA1F419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DEFC86D-A142-BB4B-A094-02100BF11C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051F057-8C8B-034B-8DAB-09EF747275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B62B68E-5639-F945-950E-788819AFB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78D8-864A-8443-8137-0EAC590CF760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7C5FA02-9F48-3A43-A2DD-966529768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BAB9FA6-2684-744B-8A87-88C2F56B6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18983-7E25-6142-9DEE-02AE5DE7D5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479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B5C4FB1-8912-4047-9421-A6CE73C2B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FE89C00-0069-D349-AE0A-0E2D0F49F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B779C40-DFBB-414E-BBF9-578680B526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278D8-864A-8443-8137-0EAC590CF760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E1C0307-94EC-D449-B68E-73BCF454BD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BDB7C3A-3124-0146-9144-71DE07F558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18983-7E25-6142-9DEE-02AE5DE7D5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416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rrowheads="1"/>
          </p:cNvSpPr>
          <p:nvPr>
            <p:ph type="title"/>
          </p:nvPr>
        </p:nvSpPr>
        <p:spPr>
          <a:xfrm>
            <a:off x="695399" y="421431"/>
            <a:ext cx="9479115" cy="719137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Nitel Araştırmanın Desenleri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695399" y="1857829"/>
            <a:ext cx="11249858" cy="4760686"/>
          </a:xfrm>
        </p:spPr>
        <p:txBody>
          <a:bodyPr rtlCol="0">
            <a:normAutofit/>
          </a:bodyPr>
          <a:lstStyle/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Etkileşimli </a:t>
            </a:r>
          </a:p>
          <a:p>
            <a:pPr lvl="1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Kültür analizi</a:t>
            </a:r>
          </a:p>
          <a:p>
            <a:pPr lvl="1"/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Olgubilim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Örnek olay incelemesi</a:t>
            </a:r>
          </a:p>
          <a:p>
            <a:pPr lvl="1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Kuram oluşturma</a:t>
            </a:r>
          </a:p>
          <a:p>
            <a:pPr marL="0" indent="0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Etkileşimsiz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Kavram analizi</a:t>
            </a:r>
          </a:p>
          <a:p>
            <a:pPr lvl="1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Tarihsel analiz</a:t>
            </a:r>
          </a:p>
          <a:p>
            <a:pPr marL="457200" lvl="1" indent="0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551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rrowheads="1"/>
          </p:cNvSpPr>
          <p:nvPr>
            <p:ph type="title"/>
          </p:nvPr>
        </p:nvSpPr>
        <p:spPr>
          <a:xfrm>
            <a:off x="695399" y="577548"/>
            <a:ext cx="11249858" cy="7191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Nitel Araştırmanın Desenleri</a:t>
            </a:r>
            <a:b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b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Etkileşimli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695399" y="1857829"/>
            <a:ext cx="11249858" cy="4760686"/>
          </a:xfrm>
        </p:spPr>
        <p:txBody>
          <a:bodyPr rtlCol="0">
            <a:normAutofit/>
          </a:bodyPr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Kültür Analizi: Tutumlar, inanışlar, kültürler gibi bilgi türlerini belirlemede kullanılır. Bir kültürün yapısı, oluşum süreci gibi yönleri anlaşılmaya çalışılır. </a:t>
            </a: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Olgubilim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: Bildiğimiz fakat tam olarak anlayamadığımız olguları açıklamaya çalışır.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Örnek Olay İncelemesi: Bir duruma ilişkin etkenlerin (ortam, bireyler, olaylar, süreçler vb.) bütüncül bir yaklaşımla araştırıldığı ve ilgili durumu nasıl etkiledikleri ve ilgili durumdan nasıl etkilendikleri üzerine odaklanılan bir araştırma yöntemidir.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Kuram Oluşturma: Sistematik olarak toplanan ve analiz edilen verilere dayalı teori oluşturma yöntemidir. </a:t>
            </a:r>
          </a:p>
          <a:p>
            <a:pPr marL="457200" lvl="1" indent="0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544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rrowheads="1"/>
          </p:cNvSpPr>
          <p:nvPr>
            <p:ph type="title"/>
          </p:nvPr>
        </p:nvSpPr>
        <p:spPr>
          <a:xfrm>
            <a:off x="695399" y="722514"/>
            <a:ext cx="9479115" cy="7191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Nitel Araştırmanın Desenleri</a:t>
            </a:r>
            <a:b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b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Etkileşimsiz</a:t>
            </a:r>
            <a:endParaRPr lang="tr-TR" altLang="tr-TR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695399" y="2609385"/>
            <a:ext cx="11249858" cy="4009129"/>
          </a:xfrm>
        </p:spPr>
        <p:txBody>
          <a:bodyPr rtlCol="0">
            <a:normAutofit/>
          </a:bodyPr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Kavram Analizi: Bir kavramın ve özelliklerinin etraflıca açıklanmasına dayalı çalışmalardır.  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Tarihsel Analiz: Tarih içerisinde gerçekleşmiş olayların dokümanlara dayalı olarak incelenmesidir. </a:t>
            </a:r>
          </a:p>
          <a:p>
            <a:pPr marL="457200" lvl="1" indent="0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684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rrowheads="1"/>
          </p:cNvSpPr>
          <p:nvPr>
            <p:ph type="title"/>
          </p:nvPr>
        </p:nvSpPr>
        <p:spPr>
          <a:xfrm>
            <a:off x="695399" y="421431"/>
            <a:ext cx="9479115" cy="719137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Nitel Araştırmada Veri Toplama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95399" y="1857829"/>
            <a:ext cx="11249858" cy="4760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Nitel araştırmada;</a:t>
            </a:r>
          </a:p>
          <a:p>
            <a:pPr marL="0" indent="0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Bireysel görüşme, mülakat,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Grup görüşmesi,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Gözlem vb. veri toplama yöntemleri kullanılır. 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492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159</Words>
  <Application>Microsoft Macintosh PowerPoint</Application>
  <PresentationFormat>Geniş ekran</PresentationFormat>
  <Paragraphs>25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Nitel Araştırmanın Desenleri</vt:lpstr>
      <vt:lpstr>Nitel Araştırmanın Desenleri    Etkileşimli</vt:lpstr>
      <vt:lpstr>Nitel Araştırmanın Desenleri    Etkileşimsiz</vt:lpstr>
      <vt:lpstr>Nitel Araştırmada Veri Toplama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Nitel Araştırmanın Desenleri</dc:title>
  <dc:creator>Microsoft Office User</dc:creator>
  <cp:lastModifiedBy>Microsoft Office User</cp:lastModifiedBy>
  <cp:revision>2</cp:revision>
  <dcterms:created xsi:type="dcterms:W3CDTF">2020-06-24T18:47:07Z</dcterms:created>
  <dcterms:modified xsi:type="dcterms:W3CDTF">2020-06-25T11:37:15Z</dcterms:modified>
</cp:coreProperties>
</file>