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64" r:id="rId6"/>
    <p:sldId id="259" r:id="rId7"/>
    <p:sldId id="265" r:id="rId8"/>
    <p:sldId id="260" r:id="rId9"/>
    <p:sldId id="266" r:id="rId10"/>
    <p:sldId id="261" r:id="rId11"/>
    <p:sldId id="262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AD34-EBBE-4518-81B3-FB8C642ECB5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3B530-8781-4069-9F8A-BE6241CAD9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4063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AD34-EBBE-4518-81B3-FB8C642ECB5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3B530-8781-4069-9F8A-BE6241CAD9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8791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AD34-EBBE-4518-81B3-FB8C642ECB5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3B530-8781-4069-9F8A-BE6241CAD9F9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1544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AD34-EBBE-4518-81B3-FB8C642ECB5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3B530-8781-4069-9F8A-BE6241CAD9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74013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AD34-EBBE-4518-81B3-FB8C642ECB5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3B530-8781-4069-9F8A-BE6241CAD9F9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32181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AD34-EBBE-4518-81B3-FB8C642ECB5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3B530-8781-4069-9F8A-BE6241CAD9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98544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AD34-EBBE-4518-81B3-FB8C642ECB5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3B530-8781-4069-9F8A-BE6241CAD9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2473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AD34-EBBE-4518-81B3-FB8C642ECB5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3B530-8781-4069-9F8A-BE6241CAD9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3113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AD34-EBBE-4518-81B3-FB8C642ECB5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3B530-8781-4069-9F8A-BE6241CAD9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914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AD34-EBBE-4518-81B3-FB8C642ECB5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3B530-8781-4069-9F8A-BE6241CAD9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1245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AD34-EBBE-4518-81B3-FB8C642ECB5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3B530-8781-4069-9F8A-BE6241CAD9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244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AD34-EBBE-4518-81B3-FB8C642ECB5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3B530-8781-4069-9F8A-BE6241CAD9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7810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AD34-EBBE-4518-81B3-FB8C642ECB5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3B530-8781-4069-9F8A-BE6241CAD9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5655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AD34-EBBE-4518-81B3-FB8C642ECB5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3B530-8781-4069-9F8A-BE6241CAD9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891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AD34-EBBE-4518-81B3-FB8C642ECB5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3B530-8781-4069-9F8A-BE6241CAD9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9742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AD34-EBBE-4518-81B3-FB8C642ECB5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3B530-8781-4069-9F8A-BE6241CAD9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7168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2AD34-EBBE-4518-81B3-FB8C642ECB59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3F3B530-8781-4069-9F8A-BE6241CAD9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171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982B3B-03A4-43E2-B09C-F4ECF5E57D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2700" y="952500"/>
            <a:ext cx="7632701" cy="2590800"/>
          </a:xfrm>
        </p:spPr>
        <p:txBody>
          <a:bodyPr/>
          <a:lstStyle/>
          <a:p>
            <a:pPr algn="ctr"/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HİN 413 ÇEŞİTLİ METİNLERDEN HİNTÇE ÇEVİRİLER I</a:t>
            </a: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अजन्ता से पहले </a:t>
            </a:r>
            <a:b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1. Hafta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292F413-B4CE-4B58-95D0-FAD0B778FF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408333" cy="1477128"/>
          </a:xfrm>
        </p:spPr>
        <p:txBody>
          <a:bodyPr>
            <a:normAutofit fontScale="77500" lnSpcReduction="20000"/>
          </a:bodyPr>
          <a:lstStyle/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Prof. Dr. H. Derya CAN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Ankara Üniversitesi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Dil ve Tarih-Coğrafya Fakültesi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Doğu Dilleri Ve Edebiyatları Bölümü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7936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9A79747-44CB-4351-A190-F3BD2E567308}"/>
              </a:ext>
            </a:extLst>
          </p:cNvPr>
          <p:cNvSpPr/>
          <p:nvPr/>
        </p:nvSpPr>
        <p:spPr>
          <a:xfrm>
            <a:off x="1186873" y="910937"/>
            <a:ext cx="7703127" cy="39219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ये चित्र अजन्ता की नबीं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दस्बीं गुफाओं में हैं | इनकी प्राचीनता के सम्बन्ध में कुछ विद्वानों नने सन्देह भी किया है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पर इसमें सन्देह नहीं की इनका समय गुप्त के आरम्भ में यानी चौथी सदी ईस्वी से पहले है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शुंग और कुषाण काल में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ईसा से सौ साल पहले से लेकर दो सौ साल बाद तक |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इस काल के बाद ही भारत में राष्ट्रीयता की एक नई लहर दौड़ जाती है | 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070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3B55923-48A6-44FF-B7F8-AF52BA999030}"/>
              </a:ext>
            </a:extLst>
          </p:cNvPr>
          <p:cNvSpPr/>
          <p:nvPr/>
        </p:nvSpPr>
        <p:spPr>
          <a:xfrm>
            <a:off x="1283855" y="1692627"/>
            <a:ext cx="7453745" cy="3472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नागा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वाकाटक राजा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विशेषकर नाग कुषाणों को देश से बाहर वैसे ही निकाल देते हैं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जैसे आगे चलकर चन्द्रगुप्त विक्रमादीत्य ने शकों को निकाला |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देश में करीब तीन सौ बरसों तक विदेशी ग्रीकों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ईरानियों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शकों और कुषाणों का राज्य रहा था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उसका अंत नागों ने किया |</a:t>
            </a:r>
            <a:endParaRPr lang="tr-T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502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5384C95-A560-4A36-AFC5-062538D7DE38}"/>
              </a:ext>
            </a:extLst>
          </p:cNvPr>
          <p:cNvSpPr/>
          <p:nvPr/>
        </p:nvSpPr>
        <p:spPr>
          <a:xfrm>
            <a:off x="1879600" y="1481003"/>
            <a:ext cx="6096000" cy="23647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नए हिंदू साम्राज्य का विस्तार गुप्त सम्राटों ने किया |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तभी से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यानी ईसा की चौथी सदी से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अजन्ता की आश्चर्यकारी चित्रकला का आरम्भ होता है |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824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91ADC072-5A75-4783-94E6-316EC7336F7D}"/>
              </a:ext>
            </a:extLst>
          </p:cNvPr>
          <p:cNvSpPr/>
          <p:nvPr/>
        </p:nvSpPr>
        <p:spPr>
          <a:xfrm>
            <a:off x="1066800" y="443345"/>
            <a:ext cx="6908800" cy="4888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अजन्ता से पहले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अजन्ता के चित्रों का युग भारतीय इतिहास का एक सुनहरा युग है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जो गुप्तकाल यानी चौथी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पाँचवीं सदी ईस्वी से शुरू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होता है | इसका यह मतलब नहीं की उसके पहले चित्र कम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बनते थे |</a:t>
            </a:r>
            <a:endParaRPr lang="tr-TR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746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7655FCB-1BFF-48E2-A8A0-A77E8AF0A53C}"/>
              </a:ext>
            </a:extLst>
          </p:cNvPr>
          <p:cNvSpPr/>
          <p:nvPr/>
        </p:nvSpPr>
        <p:spPr>
          <a:xfrm>
            <a:off x="1714500" y="1158953"/>
            <a:ext cx="6096000" cy="35753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स्वयं अजन्ता में गुप्तकाल से पहले के चित्र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हैं |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पर कला की नजर से वे गुप्तकाल या उसके पीछे के युगों के मुकाबले नहीं हैं | जो है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उनको गुप्तकाल की चित्रकला की सुन्दरता की पिछली मँजिलों के रूप में देखा जाता है |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758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9E056989-8FAE-4542-862A-3C0FA3EEA1F4}"/>
              </a:ext>
            </a:extLst>
          </p:cNvPr>
          <p:cNvSpPr/>
          <p:nvPr/>
        </p:nvSpPr>
        <p:spPr>
          <a:xfrm>
            <a:off x="1600200" y="1145309"/>
            <a:ext cx="6692900" cy="3472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इस सम्बन्ध में पहले एक बात बता देना उचित होगा | बर्बर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युग की चित्रकला का लम्बे समय तक सिलसिला जारी न रह सका | कम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से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कम तब के नमूने हमारे पास नहीं है | बैदिक काल के चित्रों का हमें पता नहीं है |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tr-TR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711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ABE6517-F926-4855-AD5A-0849E41E1F97}"/>
              </a:ext>
            </a:extLst>
          </p:cNvPr>
          <p:cNvSpPr/>
          <p:nvPr/>
        </p:nvSpPr>
        <p:spPr>
          <a:xfrm>
            <a:off x="1841500" y="984259"/>
            <a:ext cx="6096000" cy="468333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शायद वे इन्हीं चीजों पर बनते थे जो नष्ट हो गए है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पर बनते अवश्य थे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क्योंकि बैदिक साहित्य में उनका कई बार उल्लेख हुआ है | ऐसे ही रामायण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महाभारत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बौद्धों और जैनों की पुरानी पुस्तकों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जातकों आदि में चित्रों और उनको बनाने की बिधियों का उल्लेख मिलता है |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285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06D3839-6F3B-4604-942F-2BAD926E1B23}"/>
              </a:ext>
            </a:extLst>
          </p:cNvPr>
          <p:cNvSpPr/>
          <p:nvPr/>
        </p:nvSpPr>
        <p:spPr>
          <a:xfrm>
            <a:off x="1835727" y="1305791"/>
            <a:ext cx="6203373" cy="2816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tr-TR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भारतीय चित्रकला की जंगली शैली के सबसे पुराने नमूने हमें सणुजा के पास जोगीमारा और सीताबोंगा की गुफाओं में मिलते हैं | शायद ये ईसा से दो सौ वर्ष पहले के हैं |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118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B8FA06F-0072-4F01-8959-71153A341907}"/>
              </a:ext>
            </a:extLst>
          </p:cNvPr>
          <p:cNvSpPr/>
          <p:nvPr/>
        </p:nvSpPr>
        <p:spPr>
          <a:xfrm>
            <a:off x="1828800" y="1609300"/>
            <a:ext cx="6096000" cy="225997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ये भित्तिचित्र है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दीवारों पर बने | पहले के सारे चित्र दीवारों पर ही मिलते हैं | इसके बाद के भित्तिचित्र अजन्ता में हैं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जिनमें सबसे प्राचीन शुंग और कुषाण काल के हैं | 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508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07C5724-B02B-45E2-8B24-A3C0016490CA}"/>
              </a:ext>
            </a:extLst>
          </p:cNvPr>
          <p:cNvSpPr/>
          <p:nvPr/>
        </p:nvSpPr>
        <p:spPr>
          <a:xfrm>
            <a:off x="1203036" y="1778000"/>
            <a:ext cx="7229764" cy="38985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शुंग कल का आरम्भ मौर्यों के बाद ईसा से करीब १८५ साल पहले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आज से कोई दो हजार साल से काफी पहले हुआ |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तब से कुछ चित्र अजन्ता की गुफाओं में बने मिलते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हैं |</a:t>
            </a:r>
            <a:endParaRPr lang="tr-TR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306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532D5B8-B968-4964-8672-DE9279D06AF2}"/>
              </a:ext>
            </a:extLst>
          </p:cNvPr>
          <p:cNvSpPr/>
          <p:nvPr/>
        </p:nvSpPr>
        <p:spPr>
          <a:xfrm>
            <a:off x="2019300" y="622268"/>
            <a:ext cx="6096000" cy="52732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अजन्ता की गुफाएँ तो और पहले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शायद मौर्य के ही समय काटी जाने लगी थीं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पर उनमें चित्र बाद में बने |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उन चित्रों में सबसे पुराने इसी शुंग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काल के हैं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ईसा से सौ बरस पहले के | इनमें बनी पगड़ियों की शक्ल शुंग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काल की सामने लगी गाँठदार पगड़ीयों की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सी है |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741356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</TotalTime>
  <Words>568</Words>
  <Application>Microsoft Office PowerPoint</Application>
  <PresentationFormat>Geniş ekran</PresentationFormat>
  <Paragraphs>33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Trebuchet MS</vt:lpstr>
      <vt:lpstr>Wingdings 3</vt:lpstr>
      <vt:lpstr>Yüzeyler</vt:lpstr>
      <vt:lpstr>HİN 413 ÇEŞİTLİ METİNLERDEN HİNTÇE ÇEVİRİLER I  अजन्ता से पहले    1.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413 ÇEŞİTLİ METİNLERDEN HİNTÇE ÇEVİRİLER I  1. Hafta</dc:title>
  <dc:creator>Casper</dc:creator>
  <cp:lastModifiedBy>Casper</cp:lastModifiedBy>
  <cp:revision>5</cp:revision>
  <dcterms:created xsi:type="dcterms:W3CDTF">2020-05-04T10:37:58Z</dcterms:created>
  <dcterms:modified xsi:type="dcterms:W3CDTF">2020-05-10T03:40:56Z</dcterms:modified>
</cp:coreProperties>
</file>