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0" r:id="rId9"/>
    <p:sldId id="266" r:id="rId10"/>
    <p:sldId id="261" r:id="rId11"/>
    <p:sldId id="262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06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79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1544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401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3218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854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247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11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1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24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24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81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65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91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74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168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2AD34-EBBE-4518-81B3-FB8C642ECB5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F3B530-8781-4069-9F8A-BE6241CAD9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7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982B3B-03A4-43E2-B09C-F4ECF5E57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700" y="952500"/>
            <a:ext cx="7632701" cy="2590800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HİN 413 ÇEŞİTLİ METİNLERDEN 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अजन्ता से पहले 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1.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292F413-B4CE-4B58-95D0-FAD0B778F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6"/>
            <a:ext cx="7408333" cy="1477128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793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9A79747-44CB-4351-A190-F3BD2E567308}"/>
              </a:ext>
            </a:extLst>
          </p:cNvPr>
          <p:cNvSpPr/>
          <p:nvPr/>
        </p:nvSpPr>
        <p:spPr>
          <a:xfrm>
            <a:off x="1186873" y="910937"/>
            <a:ext cx="7703127" cy="3921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ये चित्र अजन्ता की नबीं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दस्बीं गुफाओं में हैं | इनकी प्राचीनता के सम्बन्ध में कुछ विद्वानों नने सन्देह भी किया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 इसमें सन्देह नहीं की इनका समय गुप्त के आरम्भ में यानी चौथी सदी ईस्वी से पहले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शुंग और कुषाण काल में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ईसा से सौ साल पहले से लेकर दो सौ साल बाद तक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काल के बाद ही भारत में राष्ट्रीयता की एक नई लहर दौड़ जाती है |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07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3B55923-48A6-44FF-B7F8-AF52BA999030}"/>
              </a:ext>
            </a:extLst>
          </p:cNvPr>
          <p:cNvSpPr/>
          <p:nvPr/>
        </p:nvSpPr>
        <p:spPr>
          <a:xfrm>
            <a:off x="1283855" y="1692627"/>
            <a:ext cx="7453745" cy="347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नागा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वाकाटक राजा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विशेषकर नाग कुषाणों को देश से बाहर वैसे ही निकाल देते हैं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जैसे आगे चलकर चन्द्रगुप्त विक्रमादीत्य ने शकों को निकाला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देश में करीब तीन सौ बरसों तक विदेशी ग्रीकों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ईरानियों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शकों और कुषाणों का राज्य रहा था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उसका अंत नागों ने किया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502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5384C95-A560-4A36-AFC5-062538D7DE38}"/>
              </a:ext>
            </a:extLst>
          </p:cNvPr>
          <p:cNvSpPr/>
          <p:nvPr/>
        </p:nvSpPr>
        <p:spPr>
          <a:xfrm>
            <a:off x="1879600" y="1481003"/>
            <a:ext cx="6096000" cy="2364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नए हिंदू साम्राज्य का विस्तार गुप्त सम्राटों ने किया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तभी से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यानी ईसा की चौथी सदी से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अजन्ता की आश्चर्यकारी चित्रकला का आरम्भ होता है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824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91ADC072-5A75-4783-94E6-316EC7336F7D}"/>
              </a:ext>
            </a:extLst>
          </p:cNvPr>
          <p:cNvSpPr/>
          <p:nvPr/>
        </p:nvSpPr>
        <p:spPr>
          <a:xfrm>
            <a:off x="1066800" y="443345"/>
            <a:ext cx="6908800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अजन्ता से पहले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अजन्ता के चित्रों का युग भारतीय इतिहास का एक सुनहरा युग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जो गुप्तकाल यानी चौथी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पाँचवीं सदी ईस्वी से शुरू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होता है | इसका यह मतलब नहीं की उसके पहले चित्र कम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बनते थे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74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7655FCB-1BFF-48E2-A8A0-A77E8AF0A53C}"/>
              </a:ext>
            </a:extLst>
          </p:cNvPr>
          <p:cNvSpPr/>
          <p:nvPr/>
        </p:nvSpPr>
        <p:spPr>
          <a:xfrm>
            <a:off x="1714500" y="1158953"/>
            <a:ext cx="6096000" cy="3575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स्वयं अजन्ता में गुप्तकाल से पहले के चित्र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हैं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 कला की नजर से वे गुप्तकाल या उसके पीछे के युगों के मुकाबले नहीं हैं | जो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उनको गुप्तकाल की चित्रकला की सुन्दरता की पिछली मँजिलों के रूप में देखा जाता है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58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9E056989-8FAE-4542-862A-3C0FA3EEA1F4}"/>
              </a:ext>
            </a:extLst>
          </p:cNvPr>
          <p:cNvSpPr/>
          <p:nvPr/>
        </p:nvSpPr>
        <p:spPr>
          <a:xfrm>
            <a:off x="1600200" y="1145309"/>
            <a:ext cx="6692900" cy="347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सम्बन्ध में पहले एक बात बता देना उचित होगा | बर्बर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युग की चित्रकला का लम्बे समय तक सिलसिला जारी न रह सका | कम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कम तब के नमूने हमारे पास नहीं है | बैदिक काल के चित्रों का हमें पता नहीं है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711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ABE6517-F926-4855-AD5A-0849E41E1F97}"/>
              </a:ext>
            </a:extLst>
          </p:cNvPr>
          <p:cNvSpPr/>
          <p:nvPr/>
        </p:nvSpPr>
        <p:spPr>
          <a:xfrm>
            <a:off x="1841500" y="984259"/>
            <a:ext cx="6096000" cy="46833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शायद वे इन्हीं चीजों पर बनते थे जो नष्ट हो गए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 बनते अवश्य थे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क्योंकि बैदिक साहित्य में उनका कई बार उल्लेख हुआ है | ऐसे ही रामायण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महाभारत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बौद्धों और जैनों की पुरानी पुस्तकों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जातकों आदि में चित्रों और उनको बनाने की बिधियों का उल्लेख मिलता है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28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06D3839-6F3B-4604-942F-2BAD926E1B23}"/>
              </a:ext>
            </a:extLst>
          </p:cNvPr>
          <p:cNvSpPr/>
          <p:nvPr/>
        </p:nvSpPr>
        <p:spPr>
          <a:xfrm>
            <a:off x="1835727" y="1305791"/>
            <a:ext cx="6203373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भारतीय चित्रकला की जंगली शैली के सबसे पुराने नमूने हमें सणुजा के पास जोगीमारा और सीताबोंगा की गुफाओं में मिलते हैं | शायद ये ईसा से दो सौ वर्ष पहले के हैं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118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B8FA06F-0072-4F01-8959-71153A341907}"/>
              </a:ext>
            </a:extLst>
          </p:cNvPr>
          <p:cNvSpPr/>
          <p:nvPr/>
        </p:nvSpPr>
        <p:spPr>
          <a:xfrm>
            <a:off x="1828800" y="1609300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ये भित्तिचित्र है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दीवारों पर बने | पहले के सारे चित्र दीवारों पर ही मिलते हैं | इसके बाद के भित्तिचित्र अजन्ता में हैं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जिनमें सबसे प्राचीन शुंग और कुषाण काल के हैं |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508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07C5724-B02B-45E2-8B24-A3C0016490CA}"/>
              </a:ext>
            </a:extLst>
          </p:cNvPr>
          <p:cNvSpPr/>
          <p:nvPr/>
        </p:nvSpPr>
        <p:spPr>
          <a:xfrm>
            <a:off x="1203036" y="1778000"/>
            <a:ext cx="7229764" cy="3898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शुंग कल का आरम्भ मौर्यों के बाद ईसा से करीब १८५ साल पहले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आज से कोई दो हजार साल से काफी पहले हुआ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तब से कुछ चित्र अजन्ता की गुफाओं में बने मिलते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हैं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06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532D5B8-B968-4964-8672-DE9279D06AF2}"/>
              </a:ext>
            </a:extLst>
          </p:cNvPr>
          <p:cNvSpPr/>
          <p:nvPr/>
        </p:nvSpPr>
        <p:spPr>
          <a:xfrm>
            <a:off x="2019300" y="622268"/>
            <a:ext cx="6096000" cy="5273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अजन्ता की गुफाएँ तो और पहले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शायद मौर्य के ही समय काटी जाने लगी थीं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 उनमें चित्र बाद में बने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उन चित्रों में सबसे पुराने इसी शुंग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काल के हैं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ईसा से सौ बरस पहले के | इनमें बनी पगड़ियों की शक्ल शुंग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काल की सामने लगी गाँठदार पगड़ीयों की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सी है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74135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568</Words>
  <Application>Microsoft Office PowerPoint</Application>
  <PresentationFormat>Geniş ekran</PresentationFormat>
  <Paragraphs>33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अजन्ता से पहले    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1. Hafta</dc:title>
  <dc:creator>Casper</dc:creator>
  <cp:lastModifiedBy>Casper</cp:lastModifiedBy>
  <cp:revision>5</cp:revision>
  <dcterms:created xsi:type="dcterms:W3CDTF">2020-05-04T10:37:58Z</dcterms:created>
  <dcterms:modified xsi:type="dcterms:W3CDTF">2020-05-10T03:40:56Z</dcterms:modified>
</cp:coreProperties>
</file>