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98" r:id="rId5"/>
    <p:sldId id="30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9" autoAdjust="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34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66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185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6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36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53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0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98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81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99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01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6BBE-81FF-4A77-A3BB-F39C75721BD0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494B-1339-420B-ACE9-FF72793AF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7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924334"/>
            <a:ext cx="3797953" cy="491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7397" y="2045533"/>
            <a:ext cx="3307346" cy="48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39091" y="851733"/>
            <a:ext cx="9767453" cy="293055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tr-TR" sz="11500" b="1" dirty="0" smtClean="0"/>
              <a:t>Yerli Gen Kaynağı Olarak Tavuk Irklarımız</a:t>
            </a:r>
            <a:endParaRPr lang="tr-TR" sz="115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23267" y="3186545"/>
            <a:ext cx="8311487" cy="3229238"/>
          </a:xfrm>
        </p:spPr>
        <p:txBody>
          <a:bodyPr/>
          <a:lstStyle/>
          <a:p>
            <a:r>
              <a:rPr lang="tr-TR" sz="3200" b="1" dirty="0" smtClean="0"/>
              <a:t>Evcil Hayvan Genetik </a:t>
            </a:r>
          </a:p>
          <a:p>
            <a:r>
              <a:rPr lang="tr-TR" sz="3200" b="1" dirty="0" smtClean="0"/>
              <a:t>Kaynaklarının Korunması</a:t>
            </a:r>
          </a:p>
          <a:p>
            <a:endParaRPr lang="tr-TR" dirty="0" smtClean="0"/>
          </a:p>
          <a:p>
            <a:endParaRPr lang="tr-TR" b="1" dirty="0" smtClean="0"/>
          </a:p>
          <a:p>
            <a:endParaRPr lang="tr-TR" b="1" dirty="0"/>
          </a:p>
          <a:p>
            <a:r>
              <a:rPr lang="tr-TR" b="1" dirty="0" smtClean="0"/>
              <a:t>Ahmet UÇAR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324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2" t="5710"/>
          <a:stretch/>
        </p:blipFill>
        <p:spPr>
          <a:xfrm>
            <a:off x="2688493" y="0"/>
            <a:ext cx="7405539" cy="686328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8774" y="1549402"/>
            <a:ext cx="861774" cy="37644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4400" b="1" dirty="0" smtClean="0"/>
              <a:t>GERZE TAVUĞU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3939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71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46265" y="1025731"/>
            <a:ext cx="861774" cy="48065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4400" b="1" dirty="0" smtClean="0"/>
              <a:t>DENİZLİ TAVUĞU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1819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21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30634" y="2154548"/>
            <a:ext cx="677108" cy="25489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3200" b="1" dirty="0" smtClean="0"/>
              <a:t>Sultan Tavuğu 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6473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5057" y="164853"/>
            <a:ext cx="11547764" cy="241386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alt ırk olarak çoğunlukla Güney Ege (Muğla) köylerinde bulunan çıplak boyun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tavukları (Turken),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kirli sarı ve koyu kahverengi tüy rengine sahiptir. Ergin tavuklar 2.8-3.5 kg ağırlığındadır. Yumurta verimleri diğer yerlilere oranla yüksektir (100-120). Yumurta rengi beyazdır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Fadiel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ark., 2005).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53" y="1828805"/>
            <a:ext cx="4318590" cy="46105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7" y="2161312"/>
            <a:ext cx="5654633" cy="42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72</Words>
  <Application>Microsoft Office PowerPoint</Application>
  <PresentationFormat>Geniş ekran</PresentationFormat>
  <Paragraphs>11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Teması</vt:lpstr>
      <vt:lpstr>Yerli Gen Kaynağı Olarak Tavuk Irklarımız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Yerli Gen Kaynağı Olarak Tavuk Irklarımız</dc:title>
  <dc:creator>AHMET</dc:creator>
  <cp:lastModifiedBy>PC</cp:lastModifiedBy>
  <cp:revision>41</cp:revision>
  <dcterms:created xsi:type="dcterms:W3CDTF">2016-01-04T10:58:04Z</dcterms:created>
  <dcterms:modified xsi:type="dcterms:W3CDTF">2024-10-17T12:29:26Z</dcterms:modified>
</cp:coreProperties>
</file>