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2425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39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35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93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810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153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51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43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275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227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1F68EE-B124-4C79-AC49-EDC433F6EC2A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183D43-BC84-407D-8A7E-A00AC3270D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50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ilevecalisma.gov.tr/sss/cocuk-hizmetleri-genel-mudurlugu/evlat-edinme-hizmeti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5400" dirty="0" smtClean="0"/>
              <a:t>Ebeveynlik becerisi:</a:t>
            </a:r>
            <a:br>
              <a:rPr lang="tr-TR" sz="5400" dirty="0" smtClean="0"/>
            </a:br>
            <a:r>
              <a:rPr lang="tr-TR" sz="5400" dirty="0" smtClean="0"/>
              <a:t>Bireyden ebeveyn olmaya geçişi anlamak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83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Yetişkinlik Dönemi Gelişim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 seçme</a:t>
            </a:r>
          </a:p>
          <a:p>
            <a:r>
              <a:rPr lang="tr-TR" dirty="0" smtClean="0"/>
              <a:t>Eşle yaşamayı öğrenme</a:t>
            </a:r>
          </a:p>
          <a:p>
            <a:r>
              <a:rPr lang="tr-TR" dirty="0" smtClean="0"/>
              <a:t>Bir aile kurma</a:t>
            </a:r>
          </a:p>
          <a:p>
            <a:r>
              <a:rPr lang="tr-TR" dirty="0" smtClean="0"/>
              <a:t>Çocuk yetiştirme</a:t>
            </a:r>
          </a:p>
          <a:p>
            <a:r>
              <a:rPr lang="tr-TR" dirty="0" smtClean="0"/>
              <a:t>Ev idare etme</a:t>
            </a:r>
          </a:p>
          <a:p>
            <a:r>
              <a:rPr lang="tr-TR" dirty="0" smtClean="0"/>
              <a:t>İşe başlama</a:t>
            </a:r>
          </a:p>
          <a:p>
            <a:r>
              <a:rPr lang="tr-TR" dirty="0" smtClean="0"/>
              <a:t>Vatandaşlık sorumluluğunu üstlenme</a:t>
            </a:r>
          </a:p>
          <a:p>
            <a:r>
              <a:rPr lang="tr-TR" dirty="0" smtClean="0"/>
              <a:t>Topluma uyumlu bir sosyal grup bulma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90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Evlilik süreci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Aile yaşam döngüsü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Eş olma rollüne alışma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Çocuk sahibi olmaya karar verme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Çocuk sahibi olmanın aile üzerindeki etkileri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Aile planlaması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Ebeveyn çocuk ilişkileri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2900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Koruyucu Aile Olma / Evlat edinme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Koruyucu Aile: </a:t>
            </a:r>
            <a:r>
              <a:rPr lang="tr-TR" dirty="0" smtClean="0"/>
              <a:t>Koruyucu aile sosyal hizmetler kuruluşlarının denetiminde kısa ya da uzun süreli, bedelli ya da bedelsiz olarak çocuk bakımını üstlenen, çocuğun aile ortamında yaşamını sağlayan, biyolojik ana-babanın yerini tutabilecek aile ya da kişiler olarak tanımlanır (Yavuzer, 2010)</a:t>
            </a:r>
          </a:p>
          <a:p>
            <a:endParaRPr lang="tr-TR" dirty="0"/>
          </a:p>
          <a:p>
            <a:r>
              <a:rPr lang="tr-TR" b="1" dirty="0" smtClean="0"/>
              <a:t>Evlat Edinme: </a:t>
            </a:r>
            <a:r>
              <a:rPr lang="tr-TR" dirty="0" smtClean="0"/>
              <a:t>Tam ve sınırlı evlat edinme olarak ikiye ayrılan evlat edinme sürecine başlamadan önce bazı koşullar yerine getirilmemelidir. </a:t>
            </a:r>
          </a:p>
          <a:p>
            <a:r>
              <a:rPr lang="tr-TR" dirty="0" smtClean="0"/>
              <a:t>Evlat edinme şartları Aile, Çalışma ve Sosyal Hizmetler Bakanlığı Tarafından </a:t>
            </a:r>
            <a:r>
              <a:rPr lang="tr-TR" dirty="0" smtClean="0">
                <a:hlinkClick r:id="rId2"/>
              </a:rPr>
              <a:t>listelenmiştir.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649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Ebeveynliğe Geçiş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Olumlu Yönler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Sıcaklık ve sevgi alışverişi</a:t>
            </a:r>
          </a:p>
          <a:p>
            <a:r>
              <a:rPr lang="tr-TR" dirty="0" smtClean="0"/>
              <a:t>Çocukların hayata kattığı teşvik ve </a:t>
            </a:r>
            <a:r>
              <a:rPr lang="tr-TR" dirty="0"/>
              <a:t>z</a:t>
            </a:r>
            <a:r>
              <a:rPr lang="tr-TR" dirty="0" smtClean="0"/>
              <a:t>evki deneyimleyebilme</a:t>
            </a:r>
            <a:endParaRPr lang="tr-TR" dirty="0" smtClean="0"/>
          </a:p>
          <a:p>
            <a:r>
              <a:rPr lang="tr-TR" dirty="0" smtClean="0"/>
              <a:t>Toplumda sorumluluk sahibi olgun bir birey olarak kabul görme</a:t>
            </a:r>
          </a:p>
          <a:p>
            <a:r>
              <a:rPr lang="tr-TR" dirty="0" smtClean="0"/>
              <a:t>Çocuğun büyümesini izleme ve hayata anlam katan öğrenme fırsatlarını yaşama</a:t>
            </a:r>
          </a:p>
          <a:p>
            <a:r>
              <a:rPr lang="tr-TR" dirty="0" smtClean="0"/>
              <a:t>Adını sürdürecek birinin olması</a:t>
            </a:r>
          </a:p>
          <a:p>
            <a:r>
              <a:rPr lang="tr-TR" dirty="0" smtClean="0"/>
              <a:t>Özveriyi öğrenme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Olumsuz Yönler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Özgürlüğün kısıtlanması</a:t>
            </a:r>
          </a:p>
          <a:p>
            <a:r>
              <a:rPr lang="tr-TR" dirty="0" smtClean="0"/>
              <a:t>Ekonomik baskı</a:t>
            </a:r>
          </a:p>
          <a:p>
            <a:r>
              <a:rPr lang="tr-TR" dirty="0" smtClean="0"/>
              <a:t>Çocukların sağlığı, güvenliği ve iyi olmaları konusunda endişeler</a:t>
            </a:r>
          </a:p>
          <a:p>
            <a:r>
              <a:rPr lang="tr-TR" dirty="0" smtClean="0"/>
              <a:t>Ailenin çalışma olanaklarının engellenmesi</a:t>
            </a:r>
          </a:p>
          <a:p>
            <a:r>
              <a:rPr lang="tr-TR" dirty="0" smtClean="0"/>
              <a:t>Çocukları, suç, savaş ve kirlilikle dolu bir dünyaya getiriyor olma</a:t>
            </a:r>
          </a:p>
          <a:p>
            <a:r>
              <a:rPr lang="tr-TR" dirty="0" smtClean="0"/>
              <a:t>Eş ile geçirilen zamanın azalması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886810" y="5997782"/>
            <a:ext cx="187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(Yavuzer, 2010)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646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Ebeveynliğin Etkileri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işlerinin paylaşımı</a:t>
            </a:r>
          </a:p>
          <a:p>
            <a:r>
              <a:rPr lang="tr-TR" dirty="0" smtClean="0"/>
              <a:t>Boş zaman, arkadaşlık, yakınlık</a:t>
            </a:r>
          </a:p>
          <a:p>
            <a:r>
              <a:rPr lang="tr-TR" dirty="0" smtClean="0"/>
              <a:t>Eşler arası olumlu ve olumsuz etkileşimler</a:t>
            </a:r>
          </a:p>
          <a:p>
            <a:r>
              <a:rPr lang="tr-TR" dirty="0" smtClean="0"/>
              <a:t>İlişkiden alınan doyum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0985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Baba olmak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Nedir?</a:t>
            </a:r>
          </a:p>
          <a:p>
            <a:r>
              <a:rPr lang="tr-TR" dirty="0" smtClean="0"/>
              <a:t>Babalar çocukların gelişimini nasıl etkiler?</a:t>
            </a:r>
          </a:p>
          <a:p>
            <a:r>
              <a:rPr lang="tr-TR" dirty="0" smtClean="0"/>
              <a:t>İyi baba nasıl olunur?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556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Anne Olmak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Nedir?</a:t>
            </a:r>
          </a:p>
          <a:p>
            <a:r>
              <a:rPr lang="tr-TR" dirty="0" smtClean="0"/>
              <a:t>Anneler </a:t>
            </a:r>
            <a:r>
              <a:rPr lang="tr-TR" dirty="0"/>
              <a:t>çocukların gelişimini nasıl etkiler</a:t>
            </a:r>
            <a:r>
              <a:rPr lang="tr-TR" dirty="0" smtClean="0"/>
              <a:t>? </a:t>
            </a:r>
          </a:p>
          <a:p>
            <a:r>
              <a:rPr lang="tr-TR" dirty="0" smtClean="0"/>
              <a:t>Çalışan anneler için durum nedir? </a:t>
            </a:r>
            <a:endParaRPr lang="tr-TR" dirty="0"/>
          </a:p>
          <a:p>
            <a:r>
              <a:rPr lang="tr-TR" dirty="0" smtClean="0"/>
              <a:t>Annelerin gözünden çocuğun temel ihtiyaçları nelerdir?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2743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36</TotalTime>
  <Words>283</Words>
  <Application>Microsoft Office PowerPoint</Application>
  <PresentationFormat>Geniş ekran</PresentationFormat>
  <Paragraphs>54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Garamond</vt:lpstr>
      <vt:lpstr>Wingdings</vt:lpstr>
      <vt:lpstr>Sabun</vt:lpstr>
      <vt:lpstr>Ebeveynlik becerisi: Bireyden ebeveyn olmaya geçişi anlamak</vt:lpstr>
      <vt:lpstr>Yetişkinlik Dönemi Gelişim Görevleri</vt:lpstr>
      <vt:lpstr>Aile Olma</vt:lpstr>
      <vt:lpstr>Koruyucu Aile Olma / Evlat edinme</vt:lpstr>
      <vt:lpstr>Ebeveynliğe Geçiş</vt:lpstr>
      <vt:lpstr>Ebeveynliğin Etkileri</vt:lpstr>
      <vt:lpstr>Baba olmak</vt:lpstr>
      <vt:lpstr>Anne Olmak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Ebeveynlik becerisi: Bireyden ebeveyn olmaya geçişi anlamak</dc:title>
  <dc:creator>Author</dc:creator>
  <cp:lastModifiedBy>Author</cp:lastModifiedBy>
  <cp:revision>6</cp:revision>
  <dcterms:created xsi:type="dcterms:W3CDTF">2019-08-26T13:21:58Z</dcterms:created>
  <dcterms:modified xsi:type="dcterms:W3CDTF">2019-08-27T12:33:33Z</dcterms:modified>
</cp:coreProperties>
</file>