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4005D8-7AD4-4144-996F-745C81A53CF8}" v="16" dt="2021-02-21T23:58:51.647"/>
    <p1510:client id="{A94FC0CE-60F9-4D0D-821A-361AE20AE53B}" v="10" dt="2021-02-21T00:00: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56" autoAdjust="0"/>
    <p:restoredTop sz="94660"/>
  </p:normalViewPr>
  <p:slideViewPr>
    <p:cSldViewPr snapToGrid="0">
      <p:cViewPr varScale="1">
        <p:scale>
          <a:sx n="86" d="100"/>
          <a:sy n="86" d="100"/>
        </p:scale>
        <p:origin x="54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zim Sedat SIRMEN" userId="73af17368f4a9938" providerId="LiveId" clId="{2F4005D8-7AD4-4144-996F-745C81A53CF8}"/>
    <pc:docChg chg="custSel addSld delSld modSld">
      <pc:chgData name="Kazim Sedat SIRMEN" userId="73af17368f4a9938" providerId="LiveId" clId="{2F4005D8-7AD4-4144-996F-745C81A53CF8}" dt="2021-02-22T00:00:02.593" v="1939"/>
      <pc:docMkLst>
        <pc:docMk/>
      </pc:docMkLst>
      <pc:sldChg chg="addSp modSp mod">
        <pc:chgData name="Kazim Sedat SIRMEN" userId="73af17368f4a9938" providerId="LiveId" clId="{2F4005D8-7AD4-4144-996F-745C81A53CF8}" dt="2021-02-21T22:51:38.894" v="1490" actId="14100"/>
        <pc:sldMkLst>
          <pc:docMk/>
          <pc:sldMk cId="678400992" sldId="256"/>
        </pc:sldMkLst>
        <pc:spChg chg="mod">
          <ac:chgData name="Kazim Sedat SIRMEN" userId="73af17368f4a9938" providerId="LiveId" clId="{2F4005D8-7AD4-4144-996F-745C81A53CF8}" dt="2021-02-21T22:49:59.478" v="1485" actId="20577"/>
          <ac:spMkLst>
            <pc:docMk/>
            <pc:sldMk cId="678400992" sldId="256"/>
            <ac:spMk id="2" creationId="{D51F152D-A5B9-4737-8296-7F0FEE12C6C9}"/>
          </ac:spMkLst>
        </pc:spChg>
        <pc:spChg chg="mod">
          <ac:chgData name="Kazim Sedat SIRMEN" userId="73af17368f4a9938" providerId="LiveId" clId="{2F4005D8-7AD4-4144-996F-745C81A53CF8}" dt="2021-02-21T22:50:19.887" v="1486" actId="688"/>
          <ac:spMkLst>
            <pc:docMk/>
            <pc:sldMk cId="678400992" sldId="256"/>
            <ac:spMk id="4" creationId="{86020B8B-9733-4BAF-B680-9EAF11803695}"/>
          </ac:spMkLst>
        </pc:spChg>
        <pc:spChg chg="add mod">
          <ac:chgData name="Kazim Sedat SIRMEN" userId="73af17368f4a9938" providerId="LiveId" clId="{2F4005D8-7AD4-4144-996F-745C81A53CF8}" dt="2021-02-21T22:51:38.894" v="1490" actId="14100"/>
          <ac:spMkLst>
            <pc:docMk/>
            <pc:sldMk cId="678400992" sldId="256"/>
            <ac:spMk id="5" creationId="{C8728E36-E957-41C0-BDEC-B952E54DE3C6}"/>
          </ac:spMkLst>
        </pc:spChg>
      </pc:sldChg>
      <pc:sldChg chg="modSp mod">
        <pc:chgData name="Kazim Sedat SIRMEN" userId="73af17368f4a9938" providerId="LiveId" clId="{2F4005D8-7AD4-4144-996F-745C81A53CF8}" dt="2021-02-21T23:24:08.542" v="1524" actId="255"/>
        <pc:sldMkLst>
          <pc:docMk/>
          <pc:sldMk cId="1343741892" sldId="257"/>
        </pc:sldMkLst>
        <pc:spChg chg="mod">
          <ac:chgData name="Kazim Sedat SIRMEN" userId="73af17368f4a9938" providerId="LiveId" clId="{2F4005D8-7AD4-4144-996F-745C81A53CF8}" dt="2021-02-21T22:52:04.881" v="1522" actId="20577"/>
          <ac:spMkLst>
            <pc:docMk/>
            <pc:sldMk cId="1343741892" sldId="257"/>
            <ac:spMk id="2" creationId="{9681206C-7267-494C-9929-F2D18B5832A1}"/>
          </ac:spMkLst>
        </pc:spChg>
        <pc:spChg chg="mod">
          <ac:chgData name="Kazim Sedat SIRMEN" userId="73af17368f4a9938" providerId="LiveId" clId="{2F4005D8-7AD4-4144-996F-745C81A53CF8}" dt="2021-02-21T23:24:08.542" v="1524" actId="255"/>
          <ac:spMkLst>
            <pc:docMk/>
            <pc:sldMk cId="1343741892" sldId="257"/>
            <ac:spMk id="3" creationId="{B5DE72D4-063A-4A22-AC95-9308D8849DA1}"/>
          </ac:spMkLst>
        </pc:spChg>
      </pc:sldChg>
      <pc:sldChg chg="modSp mod">
        <pc:chgData name="Kazim Sedat SIRMEN" userId="73af17368f4a9938" providerId="LiveId" clId="{2F4005D8-7AD4-4144-996F-745C81A53CF8}" dt="2021-02-21T23:27:47.125" v="1679" actId="14100"/>
        <pc:sldMkLst>
          <pc:docMk/>
          <pc:sldMk cId="2939606238" sldId="258"/>
        </pc:sldMkLst>
        <pc:spChg chg="mod">
          <ac:chgData name="Kazim Sedat SIRMEN" userId="73af17368f4a9938" providerId="LiveId" clId="{2F4005D8-7AD4-4144-996F-745C81A53CF8}" dt="2021-02-21T23:24:27.487" v="1545" actId="20577"/>
          <ac:spMkLst>
            <pc:docMk/>
            <pc:sldMk cId="2939606238" sldId="258"/>
            <ac:spMk id="2" creationId="{C9BBD11C-4ECF-4447-8D51-56D89BA2B930}"/>
          </ac:spMkLst>
        </pc:spChg>
        <pc:spChg chg="mod">
          <ac:chgData name="Kazim Sedat SIRMEN" userId="73af17368f4a9938" providerId="LiveId" clId="{2F4005D8-7AD4-4144-996F-745C81A53CF8}" dt="2021-02-21T23:27:47.125" v="1679" actId="14100"/>
          <ac:spMkLst>
            <pc:docMk/>
            <pc:sldMk cId="2939606238" sldId="258"/>
            <ac:spMk id="3" creationId="{4EFB9C4C-38CD-4C73-B14E-7DD8F9F40BED}"/>
          </ac:spMkLst>
        </pc:spChg>
      </pc:sldChg>
      <pc:sldChg chg="modSp new del mod">
        <pc:chgData name="Kazim Sedat SIRMEN" userId="73af17368f4a9938" providerId="LiveId" clId="{2F4005D8-7AD4-4144-996F-745C81A53CF8}" dt="2021-02-21T22:46:50.780" v="1446" actId="2696"/>
        <pc:sldMkLst>
          <pc:docMk/>
          <pc:sldMk cId="995260962" sldId="259"/>
        </pc:sldMkLst>
        <pc:spChg chg="mod">
          <ac:chgData name="Kazim Sedat SIRMEN" userId="73af17368f4a9938" providerId="LiveId" clId="{2F4005D8-7AD4-4144-996F-745C81A53CF8}" dt="2021-02-21T22:00:03.854" v="999" actId="20577"/>
          <ac:spMkLst>
            <pc:docMk/>
            <pc:sldMk cId="995260962" sldId="259"/>
            <ac:spMk id="2" creationId="{C28D0571-71AE-4B66-959B-6FBBC9C1A71E}"/>
          </ac:spMkLst>
        </pc:spChg>
        <pc:spChg chg="mod">
          <ac:chgData name="Kazim Sedat SIRMEN" userId="73af17368f4a9938" providerId="LiveId" clId="{2F4005D8-7AD4-4144-996F-745C81A53CF8}" dt="2021-02-21T22:05:54.227" v="1135" actId="20577"/>
          <ac:spMkLst>
            <pc:docMk/>
            <pc:sldMk cId="995260962" sldId="259"/>
            <ac:spMk id="3" creationId="{11E8A7DA-2234-4AFA-AC63-EE5199AB6487}"/>
          </ac:spMkLst>
        </pc:spChg>
      </pc:sldChg>
      <pc:sldChg chg="modSp new mod">
        <pc:chgData name="Kazim Sedat SIRMEN" userId="73af17368f4a9938" providerId="LiveId" clId="{2F4005D8-7AD4-4144-996F-745C81A53CF8}" dt="2021-02-21T23:53:13.790" v="1700" actId="207"/>
        <pc:sldMkLst>
          <pc:docMk/>
          <pc:sldMk cId="2848298763" sldId="259"/>
        </pc:sldMkLst>
        <pc:spChg chg="mod">
          <ac:chgData name="Kazim Sedat SIRMEN" userId="73af17368f4a9938" providerId="LiveId" clId="{2F4005D8-7AD4-4144-996F-745C81A53CF8}" dt="2021-02-21T23:53:13.790" v="1700" actId="207"/>
          <ac:spMkLst>
            <pc:docMk/>
            <pc:sldMk cId="2848298763" sldId="259"/>
            <ac:spMk id="2" creationId="{D9F595EF-BC72-4C00-B658-1918A2AE86A4}"/>
          </ac:spMkLst>
        </pc:spChg>
        <pc:spChg chg="mod">
          <ac:chgData name="Kazim Sedat SIRMEN" userId="73af17368f4a9938" providerId="LiveId" clId="{2F4005D8-7AD4-4144-996F-745C81A53CF8}" dt="2021-02-21T23:52:55.276" v="1683" actId="27636"/>
          <ac:spMkLst>
            <pc:docMk/>
            <pc:sldMk cId="2848298763" sldId="259"/>
            <ac:spMk id="3" creationId="{86C39B3F-D705-4086-AC89-C89B5F59D63E}"/>
          </ac:spMkLst>
        </pc:spChg>
      </pc:sldChg>
      <pc:sldChg chg="del">
        <pc:chgData name="Kazim Sedat SIRMEN" userId="73af17368f4a9938" providerId="LiveId" clId="{2F4005D8-7AD4-4144-996F-745C81A53CF8}" dt="2021-02-21T02:27:21.910" v="245" actId="2696"/>
        <pc:sldMkLst>
          <pc:docMk/>
          <pc:sldMk cId="814820300" sldId="260"/>
        </pc:sldMkLst>
      </pc:sldChg>
      <pc:sldChg chg="modSp new del mod">
        <pc:chgData name="Kazim Sedat SIRMEN" userId="73af17368f4a9938" providerId="LiveId" clId="{2F4005D8-7AD4-4144-996F-745C81A53CF8}" dt="2021-02-21T22:46:53.252" v="1447" actId="2696"/>
        <pc:sldMkLst>
          <pc:docMk/>
          <pc:sldMk cId="3252902471" sldId="260"/>
        </pc:sldMkLst>
        <pc:spChg chg="mod">
          <ac:chgData name="Kazim Sedat SIRMEN" userId="73af17368f4a9938" providerId="LiveId" clId="{2F4005D8-7AD4-4144-996F-745C81A53CF8}" dt="2021-02-21T22:07:58.776" v="1150" actId="20577"/>
          <ac:spMkLst>
            <pc:docMk/>
            <pc:sldMk cId="3252902471" sldId="260"/>
            <ac:spMk id="2" creationId="{4DB48EEB-1B3E-4B30-B4E0-29D88B7D292F}"/>
          </ac:spMkLst>
        </pc:spChg>
        <pc:spChg chg="mod">
          <ac:chgData name="Kazim Sedat SIRMEN" userId="73af17368f4a9938" providerId="LiveId" clId="{2F4005D8-7AD4-4144-996F-745C81A53CF8}" dt="2021-02-21T22:10:02.431" v="1158"/>
          <ac:spMkLst>
            <pc:docMk/>
            <pc:sldMk cId="3252902471" sldId="260"/>
            <ac:spMk id="3" creationId="{1A6C0121-AFE6-48FE-BB82-CBEBB3B614CC}"/>
          </ac:spMkLst>
        </pc:spChg>
      </pc:sldChg>
      <pc:sldChg chg="modSp new mod">
        <pc:chgData name="Kazim Sedat SIRMEN" userId="73af17368f4a9938" providerId="LiveId" clId="{2F4005D8-7AD4-4144-996F-745C81A53CF8}" dt="2021-02-21T23:54:17.229" v="1760" actId="207"/>
        <pc:sldMkLst>
          <pc:docMk/>
          <pc:sldMk cId="4085203087" sldId="260"/>
        </pc:sldMkLst>
        <pc:spChg chg="mod">
          <ac:chgData name="Kazim Sedat SIRMEN" userId="73af17368f4a9938" providerId="LiveId" clId="{2F4005D8-7AD4-4144-996F-745C81A53CF8}" dt="2021-02-21T23:54:17.229" v="1760" actId="207"/>
          <ac:spMkLst>
            <pc:docMk/>
            <pc:sldMk cId="4085203087" sldId="260"/>
            <ac:spMk id="2" creationId="{3847DC5B-7D6C-47DE-B32C-AF8B5764364E}"/>
          </ac:spMkLst>
        </pc:spChg>
        <pc:spChg chg="mod">
          <ac:chgData name="Kazim Sedat SIRMEN" userId="73af17368f4a9938" providerId="LiveId" clId="{2F4005D8-7AD4-4144-996F-745C81A53CF8}" dt="2021-02-21T23:53:44.389" v="1704" actId="27636"/>
          <ac:spMkLst>
            <pc:docMk/>
            <pc:sldMk cId="4085203087" sldId="260"/>
            <ac:spMk id="3" creationId="{21FCA279-D1AD-402C-8C27-D2132AABA714}"/>
          </ac:spMkLst>
        </pc:spChg>
      </pc:sldChg>
      <pc:sldChg chg="modSp new mod">
        <pc:chgData name="Kazim Sedat SIRMEN" userId="73af17368f4a9938" providerId="LiveId" clId="{2F4005D8-7AD4-4144-996F-745C81A53CF8}" dt="2021-02-21T23:55:05.472" v="1805" actId="122"/>
        <pc:sldMkLst>
          <pc:docMk/>
          <pc:sldMk cId="1616002984" sldId="261"/>
        </pc:sldMkLst>
        <pc:spChg chg="mod">
          <ac:chgData name="Kazim Sedat SIRMEN" userId="73af17368f4a9938" providerId="LiveId" clId="{2F4005D8-7AD4-4144-996F-745C81A53CF8}" dt="2021-02-21T23:55:05.472" v="1805" actId="122"/>
          <ac:spMkLst>
            <pc:docMk/>
            <pc:sldMk cId="1616002984" sldId="261"/>
            <ac:spMk id="2" creationId="{BDD8499F-E3D0-467D-B66B-87FFC7BDDD50}"/>
          </ac:spMkLst>
        </pc:spChg>
        <pc:spChg chg="mod">
          <ac:chgData name="Kazim Sedat SIRMEN" userId="73af17368f4a9938" providerId="LiveId" clId="{2F4005D8-7AD4-4144-996F-745C81A53CF8}" dt="2021-02-21T23:54:44.834" v="1764" actId="27636"/>
          <ac:spMkLst>
            <pc:docMk/>
            <pc:sldMk cId="1616002984" sldId="261"/>
            <ac:spMk id="3" creationId="{F2073FB6-FF87-4B49-91B2-B9558F7C28F1}"/>
          </ac:spMkLst>
        </pc:spChg>
      </pc:sldChg>
      <pc:sldChg chg="del">
        <pc:chgData name="Kazim Sedat SIRMEN" userId="73af17368f4a9938" providerId="LiveId" clId="{2F4005D8-7AD4-4144-996F-745C81A53CF8}" dt="2021-02-21T02:27:24.615" v="246" actId="2696"/>
        <pc:sldMkLst>
          <pc:docMk/>
          <pc:sldMk cId="2974159861" sldId="261"/>
        </pc:sldMkLst>
      </pc:sldChg>
      <pc:sldChg chg="modSp new del mod">
        <pc:chgData name="Kazim Sedat SIRMEN" userId="73af17368f4a9938" providerId="LiveId" clId="{2F4005D8-7AD4-4144-996F-745C81A53CF8}" dt="2021-02-21T22:46:55.825" v="1448" actId="2696"/>
        <pc:sldMkLst>
          <pc:docMk/>
          <pc:sldMk cId="4019311233" sldId="261"/>
        </pc:sldMkLst>
        <pc:spChg chg="mod">
          <ac:chgData name="Kazim Sedat SIRMEN" userId="73af17368f4a9938" providerId="LiveId" clId="{2F4005D8-7AD4-4144-996F-745C81A53CF8}" dt="2021-02-21T22:10:20.431" v="1167" actId="207"/>
          <ac:spMkLst>
            <pc:docMk/>
            <pc:sldMk cId="4019311233" sldId="261"/>
            <ac:spMk id="2" creationId="{6ABA29C8-91B4-4DC3-99ED-93E6D2540F31}"/>
          </ac:spMkLst>
        </pc:spChg>
        <pc:spChg chg="mod">
          <ac:chgData name="Kazim Sedat SIRMEN" userId="73af17368f4a9938" providerId="LiveId" clId="{2F4005D8-7AD4-4144-996F-745C81A53CF8}" dt="2021-02-21T22:10:42.032" v="1169"/>
          <ac:spMkLst>
            <pc:docMk/>
            <pc:sldMk cId="4019311233" sldId="261"/>
            <ac:spMk id="3" creationId="{DDE19F83-FA86-464B-AF25-7D2886F5D261}"/>
          </ac:spMkLst>
        </pc:spChg>
      </pc:sldChg>
      <pc:sldChg chg="del">
        <pc:chgData name="Kazim Sedat SIRMEN" userId="73af17368f4a9938" providerId="LiveId" clId="{2F4005D8-7AD4-4144-996F-745C81A53CF8}" dt="2021-02-21T02:27:28.536" v="247" actId="2696"/>
        <pc:sldMkLst>
          <pc:docMk/>
          <pc:sldMk cId="538053391" sldId="262"/>
        </pc:sldMkLst>
      </pc:sldChg>
      <pc:sldChg chg="modSp new del mod">
        <pc:chgData name="Kazim Sedat SIRMEN" userId="73af17368f4a9938" providerId="LiveId" clId="{2F4005D8-7AD4-4144-996F-745C81A53CF8}" dt="2021-02-21T22:46:59.001" v="1449" actId="2696"/>
        <pc:sldMkLst>
          <pc:docMk/>
          <pc:sldMk cId="853853792" sldId="262"/>
        </pc:sldMkLst>
        <pc:spChg chg="mod">
          <ac:chgData name="Kazim Sedat SIRMEN" userId="73af17368f4a9938" providerId="LiveId" clId="{2F4005D8-7AD4-4144-996F-745C81A53CF8}" dt="2021-02-21T22:12:54.775" v="1227" actId="20577"/>
          <ac:spMkLst>
            <pc:docMk/>
            <pc:sldMk cId="853853792" sldId="262"/>
            <ac:spMk id="2" creationId="{D42D3277-DC89-4BBE-909C-6729557F7617}"/>
          </ac:spMkLst>
        </pc:spChg>
        <pc:spChg chg="mod">
          <ac:chgData name="Kazim Sedat SIRMEN" userId="73af17368f4a9938" providerId="LiveId" clId="{2F4005D8-7AD4-4144-996F-745C81A53CF8}" dt="2021-02-21T22:15:48.375" v="1358" actId="20577"/>
          <ac:spMkLst>
            <pc:docMk/>
            <pc:sldMk cId="853853792" sldId="262"/>
            <ac:spMk id="3" creationId="{0CC790A2-E191-4ED6-B7E3-21F3458EC10B}"/>
          </ac:spMkLst>
        </pc:spChg>
      </pc:sldChg>
      <pc:sldChg chg="modSp new mod">
        <pc:chgData name="Kazim Sedat SIRMEN" userId="73af17368f4a9938" providerId="LiveId" clId="{2F4005D8-7AD4-4144-996F-745C81A53CF8}" dt="2021-02-21T23:55:37.344" v="1825" actId="20577"/>
        <pc:sldMkLst>
          <pc:docMk/>
          <pc:sldMk cId="1534261781" sldId="262"/>
        </pc:sldMkLst>
        <pc:spChg chg="mod">
          <ac:chgData name="Kazim Sedat SIRMEN" userId="73af17368f4a9938" providerId="LiveId" clId="{2F4005D8-7AD4-4144-996F-745C81A53CF8}" dt="2021-02-21T23:55:37.344" v="1825" actId="20577"/>
          <ac:spMkLst>
            <pc:docMk/>
            <pc:sldMk cId="1534261781" sldId="262"/>
            <ac:spMk id="2" creationId="{EE11FCC7-1A0C-4C63-B525-4CB8454D95DC}"/>
          </ac:spMkLst>
        </pc:spChg>
        <pc:spChg chg="mod">
          <ac:chgData name="Kazim Sedat SIRMEN" userId="73af17368f4a9938" providerId="LiveId" clId="{2F4005D8-7AD4-4144-996F-745C81A53CF8}" dt="2021-02-21T23:55:26.806" v="1809" actId="27636"/>
          <ac:spMkLst>
            <pc:docMk/>
            <pc:sldMk cId="1534261781" sldId="262"/>
            <ac:spMk id="3" creationId="{AD8FAB1F-EA12-4B44-AE95-E1F3B5E089B8}"/>
          </ac:spMkLst>
        </pc:spChg>
      </pc:sldChg>
      <pc:sldChg chg="del">
        <pc:chgData name="Kazim Sedat SIRMEN" userId="73af17368f4a9938" providerId="LiveId" clId="{2F4005D8-7AD4-4144-996F-745C81A53CF8}" dt="2021-02-21T02:27:34.465" v="248" actId="2696"/>
        <pc:sldMkLst>
          <pc:docMk/>
          <pc:sldMk cId="420155745" sldId="263"/>
        </pc:sldMkLst>
      </pc:sldChg>
      <pc:sldChg chg="modSp new mod">
        <pc:chgData name="Kazim Sedat SIRMEN" userId="73af17368f4a9938" providerId="LiveId" clId="{2F4005D8-7AD4-4144-996F-745C81A53CF8}" dt="2021-02-21T23:56:35.919" v="1875" actId="207"/>
        <pc:sldMkLst>
          <pc:docMk/>
          <pc:sldMk cId="3144049608" sldId="263"/>
        </pc:sldMkLst>
        <pc:spChg chg="mod">
          <ac:chgData name="Kazim Sedat SIRMEN" userId="73af17368f4a9938" providerId="LiveId" clId="{2F4005D8-7AD4-4144-996F-745C81A53CF8}" dt="2021-02-21T23:56:35.919" v="1875" actId="207"/>
          <ac:spMkLst>
            <pc:docMk/>
            <pc:sldMk cId="3144049608" sldId="263"/>
            <ac:spMk id="2" creationId="{DA6517AD-283C-4EA6-9939-D5D8652F5235}"/>
          </ac:spMkLst>
        </pc:spChg>
        <pc:spChg chg="mod">
          <ac:chgData name="Kazim Sedat SIRMEN" userId="73af17368f4a9938" providerId="LiveId" clId="{2F4005D8-7AD4-4144-996F-745C81A53CF8}" dt="2021-02-21T23:55:56.448" v="1827"/>
          <ac:spMkLst>
            <pc:docMk/>
            <pc:sldMk cId="3144049608" sldId="263"/>
            <ac:spMk id="3" creationId="{71DAEA43-F33A-4ED2-9E94-3EDBB48F54AD}"/>
          </ac:spMkLst>
        </pc:spChg>
      </pc:sldChg>
      <pc:sldChg chg="modSp new mod">
        <pc:chgData name="Kazim Sedat SIRMEN" userId="73af17368f4a9938" providerId="LiveId" clId="{2F4005D8-7AD4-4144-996F-745C81A53CF8}" dt="2021-02-21T23:58:53.675" v="1882" actId="122"/>
        <pc:sldMkLst>
          <pc:docMk/>
          <pc:sldMk cId="1861485087" sldId="264"/>
        </pc:sldMkLst>
        <pc:spChg chg="mod">
          <ac:chgData name="Kazim Sedat SIRMEN" userId="73af17368f4a9938" providerId="LiveId" clId="{2F4005D8-7AD4-4144-996F-745C81A53CF8}" dt="2021-02-21T23:58:53.675" v="1882" actId="122"/>
          <ac:spMkLst>
            <pc:docMk/>
            <pc:sldMk cId="1861485087" sldId="264"/>
            <ac:spMk id="2" creationId="{236CD234-2644-4D8C-A78E-B03ED7A0CA49}"/>
          </ac:spMkLst>
        </pc:spChg>
        <pc:spChg chg="mod">
          <ac:chgData name="Kazim Sedat SIRMEN" userId="73af17368f4a9938" providerId="LiveId" clId="{2F4005D8-7AD4-4144-996F-745C81A53CF8}" dt="2021-02-21T23:58:24.801" v="1878"/>
          <ac:spMkLst>
            <pc:docMk/>
            <pc:sldMk cId="1861485087" sldId="264"/>
            <ac:spMk id="3" creationId="{FCD40536-A876-40FD-AA6B-1F23382D42D8}"/>
          </ac:spMkLst>
        </pc:spChg>
      </pc:sldChg>
      <pc:sldChg chg="modSp new mod">
        <pc:chgData name="Kazim Sedat SIRMEN" userId="73af17368f4a9938" providerId="LiveId" clId="{2F4005D8-7AD4-4144-996F-745C81A53CF8}" dt="2021-02-22T00:00:02.593" v="1939"/>
        <pc:sldMkLst>
          <pc:docMk/>
          <pc:sldMk cId="1358622296" sldId="265"/>
        </pc:sldMkLst>
        <pc:spChg chg="mod">
          <ac:chgData name="Kazim Sedat SIRMEN" userId="73af17368f4a9938" providerId="LiveId" clId="{2F4005D8-7AD4-4144-996F-745C81A53CF8}" dt="2021-02-21T23:59:49.233" v="1938" actId="207"/>
          <ac:spMkLst>
            <pc:docMk/>
            <pc:sldMk cId="1358622296" sldId="265"/>
            <ac:spMk id="2" creationId="{8B25BD09-CBF1-472E-851F-BF90E1367CDA}"/>
          </ac:spMkLst>
        </pc:spChg>
        <pc:spChg chg="mod">
          <ac:chgData name="Kazim Sedat SIRMEN" userId="73af17368f4a9938" providerId="LiveId" clId="{2F4005D8-7AD4-4144-996F-745C81A53CF8}" dt="2021-02-22T00:00:02.593" v="1939"/>
          <ac:spMkLst>
            <pc:docMk/>
            <pc:sldMk cId="1358622296" sldId="265"/>
            <ac:spMk id="3" creationId="{4ECF2183-C45C-455F-8E1E-71C610BBA0BD}"/>
          </ac:spMkLst>
        </pc:spChg>
      </pc:sldChg>
    </pc:docChg>
  </pc:docChgLst>
  <pc:docChgLst>
    <pc:chgData name="Kazim Sedat SIRMEN" userId="73af17368f4a9938" providerId="LiveId" clId="{A94FC0CE-60F9-4D0D-821A-361AE20AE53B}"/>
    <pc:docChg chg="custSel addSld delSld modSld">
      <pc:chgData name="Kazim Sedat SIRMEN" userId="73af17368f4a9938" providerId="LiveId" clId="{A94FC0CE-60F9-4D0D-821A-361AE20AE53B}" dt="2021-02-21T01:47:52.393" v="1013" actId="20577"/>
      <pc:docMkLst>
        <pc:docMk/>
      </pc:docMkLst>
      <pc:sldChg chg="addSp delSp modSp mod">
        <pc:chgData name="Kazim Sedat SIRMEN" userId="73af17368f4a9938" providerId="LiveId" clId="{A94FC0CE-60F9-4D0D-821A-361AE20AE53B}" dt="2021-02-20T23:36:40.814" v="24" actId="207"/>
        <pc:sldMkLst>
          <pc:docMk/>
          <pc:sldMk cId="678400992" sldId="256"/>
        </pc:sldMkLst>
        <pc:spChg chg="mod">
          <ac:chgData name="Kazim Sedat SIRMEN" userId="73af17368f4a9938" providerId="LiveId" clId="{A94FC0CE-60F9-4D0D-821A-361AE20AE53B}" dt="2021-02-20T23:32:29.602" v="11" actId="20577"/>
          <ac:spMkLst>
            <pc:docMk/>
            <pc:sldMk cId="678400992" sldId="256"/>
            <ac:spMk id="2" creationId="{D51F152D-A5B9-4737-8296-7F0FEE12C6C9}"/>
          </ac:spMkLst>
        </pc:spChg>
        <pc:spChg chg="del mod">
          <ac:chgData name="Kazim Sedat SIRMEN" userId="73af17368f4a9938" providerId="LiveId" clId="{A94FC0CE-60F9-4D0D-821A-361AE20AE53B}" dt="2021-02-20T23:35:39.179" v="14"/>
          <ac:spMkLst>
            <pc:docMk/>
            <pc:sldMk cId="678400992" sldId="256"/>
            <ac:spMk id="3" creationId="{BFF7386C-EC69-4A1B-A43B-A9397541F4AA}"/>
          </ac:spMkLst>
        </pc:spChg>
        <pc:spChg chg="add mod">
          <ac:chgData name="Kazim Sedat SIRMEN" userId="73af17368f4a9938" providerId="LiveId" clId="{A94FC0CE-60F9-4D0D-821A-361AE20AE53B}" dt="2021-02-20T23:36:40.814" v="24" actId="207"/>
          <ac:spMkLst>
            <pc:docMk/>
            <pc:sldMk cId="678400992" sldId="256"/>
            <ac:spMk id="4" creationId="{86020B8B-9733-4BAF-B680-9EAF11803695}"/>
          </ac:spMkLst>
        </pc:spChg>
      </pc:sldChg>
      <pc:sldChg chg="modSp mod">
        <pc:chgData name="Kazim Sedat SIRMEN" userId="73af17368f4a9938" providerId="LiveId" clId="{A94FC0CE-60F9-4D0D-821A-361AE20AE53B}" dt="2021-02-20T23:45:30.275" v="229" actId="123"/>
        <pc:sldMkLst>
          <pc:docMk/>
          <pc:sldMk cId="1343741892" sldId="257"/>
        </pc:sldMkLst>
        <pc:spChg chg="mod">
          <ac:chgData name="Kazim Sedat SIRMEN" userId="73af17368f4a9938" providerId="LiveId" clId="{A94FC0CE-60F9-4D0D-821A-361AE20AE53B}" dt="2021-02-20T23:38:01.947" v="82" actId="20577"/>
          <ac:spMkLst>
            <pc:docMk/>
            <pc:sldMk cId="1343741892" sldId="257"/>
            <ac:spMk id="2" creationId="{9681206C-7267-494C-9929-F2D18B5832A1}"/>
          </ac:spMkLst>
        </pc:spChg>
        <pc:spChg chg="mod">
          <ac:chgData name="Kazim Sedat SIRMEN" userId="73af17368f4a9938" providerId="LiveId" clId="{A94FC0CE-60F9-4D0D-821A-361AE20AE53B}" dt="2021-02-20T23:45:30.275" v="229" actId="123"/>
          <ac:spMkLst>
            <pc:docMk/>
            <pc:sldMk cId="1343741892" sldId="257"/>
            <ac:spMk id="3" creationId="{B5DE72D4-063A-4A22-AC95-9308D8849DA1}"/>
          </ac:spMkLst>
        </pc:spChg>
      </pc:sldChg>
      <pc:sldChg chg="modSp mod">
        <pc:chgData name="Kazim Sedat SIRMEN" userId="73af17368f4a9938" providerId="LiveId" clId="{A94FC0CE-60F9-4D0D-821A-361AE20AE53B}" dt="2021-02-20T23:48:54.039" v="283" actId="207"/>
        <pc:sldMkLst>
          <pc:docMk/>
          <pc:sldMk cId="2939606238" sldId="258"/>
        </pc:sldMkLst>
        <pc:spChg chg="mod">
          <ac:chgData name="Kazim Sedat SIRMEN" userId="73af17368f4a9938" providerId="LiveId" clId="{A94FC0CE-60F9-4D0D-821A-361AE20AE53B}" dt="2021-02-20T23:48:18.526" v="239" actId="20577"/>
          <ac:spMkLst>
            <pc:docMk/>
            <pc:sldMk cId="2939606238" sldId="258"/>
            <ac:spMk id="2" creationId="{C9BBD11C-4ECF-4447-8D51-56D89BA2B930}"/>
          </ac:spMkLst>
        </pc:spChg>
        <pc:spChg chg="mod">
          <ac:chgData name="Kazim Sedat SIRMEN" userId="73af17368f4a9938" providerId="LiveId" clId="{A94FC0CE-60F9-4D0D-821A-361AE20AE53B}" dt="2021-02-20T23:48:54.039" v="283" actId="207"/>
          <ac:spMkLst>
            <pc:docMk/>
            <pc:sldMk cId="2939606238" sldId="258"/>
            <ac:spMk id="3" creationId="{4EFB9C4C-38CD-4C73-B14E-7DD8F9F40BED}"/>
          </ac:spMkLst>
        </pc:spChg>
      </pc:sldChg>
      <pc:sldChg chg="addSp delSp modSp del mod chgLayout">
        <pc:chgData name="Kazim Sedat SIRMEN" userId="73af17368f4a9938" providerId="LiveId" clId="{A94FC0CE-60F9-4D0D-821A-361AE20AE53B}" dt="2021-02-20T23:53:03.710" v="301" actId="2696"/>
        <pc:sldMkLst>
          <pc:docMk/>
          <pc:sldMk cId="4092365031" sldId="259"/>
        </pc:sldMkLst>
        <pc:spChg chg="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2" creationId="{3A069733-E8DD-426E-9B63-86F317D845C5}"/>
          </ac:spMkLst>
        </pc:spChg>
        <pc:spChg chg="del mod">
          <ac:chgData name="Kazim Sedat SIRMEN" userId="73af17368f4a9938" providerId="LiveId" clId="{A94FC0CE-60F9-4D0D-821A-361AE20AE53B}" dt="2021-02-20T23:52:39.142" v="299" actId="6264"/>
          <ac:spMkLst>
            <pc:docMk/>
            <pc:sldMk cId="4092365031" sldId="259"/>
            <ac:spMk id="3" creationId="{97200308-F33F-428B-B47B-0E197CEECBA5}"/>
          </ac:spMkLst>
        </pc:spChg>
        <pc:spChg chg="add del mod">
          <ac:chgData name="Kazim Sedat SIRMEN" userId="73af17368f4a9938" providerId="LiveId" clId="{A94FC0CE-60F9-4D0D-821A-361AE20AE53B}" dt="2021-02-20T23:52:39.142" v="299" actId="6264"/>
          <ac:spMkLst>
            <pc:docMk/>
            <pc:sldMk cId="4092365031" sldId="259"/>
            <ac:spMk id="4" creationId="{01DEF5A2-E88D-46C6-A5ED-B9EB318F7B43}"/>
          </ac:spMkLst>
        </pc:spChg>
        <pc:spChg chg="add del 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5" creationId="{0C347D2C-EB8A-40EB-A2B7-FF551DCB1DE8}"/>
          </ac:spMkLst>
        </pc:spChg>
        <pc:spChg chg="add del mo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6" creationId="{A76481F6-1722-496C-9EAC-2375319FDCF5}"/>
          </ac:spMkLst>
        </pc:spChg>
        <pc:spChg chg="add 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7" creationId="{3840A0A1-C029-4640-8A9F-DC38060CCC3A}"/>
          </ac:spMkLst>
        </pc:spChg>
        <pc:spChg chg="mod">
          <ac:chgData name="Kazim Sedat SIRMEN" userId="73af17368f4a9938" providerId="LiveId" clId="{A94FC0CE-60F9-4D0D-821A-361AE20AE53B}" dt="2021-02-20T23:52:21.697" v="297" actId="1076"/>
          <ac:spMkLst>
            <pc:docMk/>
            <pc:sldMk cId="4092365031" sldId="259"/>
            <ac:spMk id="11" creationId="{F19DE172-9A8D-401E-A07A-FC46746934BF}"/>
          </ac:spMkLst>
        </pc:spChg>
        <pc:spChg chg="mod">
          <ac:chgData name="Kazim Sedat SIRMEN" userId="73af17368f4a9938" providerId="LiveId" clId="{A94FC0CE-60F9-4D0D-821A-361AE20AE53B}" dt="2021-02-20T23:52:24.324" v="298" actId="1076"/>
          <ac:spMkLst>
            <pc:docMk/>
            <pc:sldMk cId="4092365031" sldId="259"/>
            <ac:spMk id="14" creationId="{EC3EEBEF-88EF-4055-BF64-0F717C9C5C6B}"/>
          </ac:spMkLst>
        </pc:spChg>
        <pc:spChg chg="mod">
          <ac:chgData name="Kazim Sedat SIRMEN" userId="73af17368f4a9938" providerId="LiveId" clId="{A94FC0CE-60F9-4D0D-821A-361AE20AE53B}" dt="2021-02-20T23:52:17.816" v="296" actId="1076"/>
          <ac:spMkLst>
            <pc:docMk/>
            <pc:sldMk cId="4092365031" sldId="259"/>
            <ac:spMk id="15" creationId="{CDE996C9-9C27-4B2F-BA4C-E91B58BFE19E}"/>
          </ac:spMkLst>
        </pc:spChg>
      </pc:sldChg>
      <pc:sldChg chg="modSp mod">
        <pc:chgData name="Kazim Sedat SIRMEN" userId="73af17368f4a9938" providerId="LiveId" clId="{A94FC0CE-60F9-4D0D-821A-361AE20AE53B}" dt="2021-02-20T23:55:49.586" v="503" actId="20577"/>
        <pc:sldMkLst>
          <pc:docMk/>
          <pc:sldMk cId="814820300" sldId="260"/>
        </pc:sldMkLst>
        <pc:spChg chg="mod">
          <ac:chgData name="Kazim Sedat SIRMEN" userId="73af17368f4a9938" providerId="LiveId" clId="{A94FC0CE-60F9-4D0D-821A-361AE20AE53B}" dt="2021-02-20T23:53:26.657" v="322" actId="20577"/>
          <ac:spMkLst>
            <pc:docMk/>
            <pc:sldMk cId="814820300" sldId="260"/>
            <ac:spMk id="2" creationId="{37292FAB-4A73-461E-83E6-585CA619E8D1}"/>
          </ac:spMkLst>
        </pc:spChg>
        <pc:spChg chg="mod">
          <ac:chgData name="Kazim Sedat SIRMEN" userId="73af17368f4a9938" providerId="LiveId" clId="{A94FC0CE-60F9-4D0D-821A-361AE20AE53B}" dt="2021-02-20T23:55:49.586" v="503" actId="20577"/>
          <ac:spMkLst>
            <pc:docMk/>
            <pc:sldMk cId="814820300" sldId="260"/>
            <ac:spMk id="3" creationId="{50F3DF84-32F1-44AA-B0D9-FFCCC388FD13}"/>
          </ac:spMkLst>
        </pc:spChg>
      </pc:sldChg>
      <pc:sldChg chg="addSp delSp modSp mod">
        <pc:chgData name="Kazim Sedat SIRMEN" userId="73af17368f4a9938" providerId="LiveId" clId="{A94FC0CE-60F9-4D0D-821A-361AE20AE53B}" dt="2021-02-21T00:00:43.261" v="551" actId="20577"/>
        <pc:sldMkLst>
          <pc:docMk/>
          <pc:sldMk cId="2974159861" sldId="261"/>
        </pc:sldMkLst>
        <pc:spChg chg="mod">
          <ac:chgData name="Kazim Sedat SIRMEN" userId="73af17368f4a9938" providerId="LiveId" clId="{A94FC0CE-60F9-4D0D-821A-361AE20AE53B}" dt="2021-02-20T23:56:07.043" v="510" actId="20577"/>
          <ac:spMkLst>
            <pc:docMk/>
            <pc:sldMk cId="2974159861" sldId="261"/>
            <ac:spMk id="2" creationId="{39C72166-C293-43C6-A68C-94C7AF97E5FE}"/>
          </ac:spMkLst>
        </pc:spChg>
        <pc:spChg chg="del mod">
          <ac:chgData name="Kazim Sedat SIRMEN" userId="73af17368f4a9938" providerId="LiveId" clId="{A94FC0CE-60F9-4D0D-821A-361AE20AE53B}" dt="2021-02-20T23:59:55.181" v="542"/>
          <ac:spMkLst>
            <pc:docMk/>
            <pc:sldMk cId="2974159861" sldId="261"/>
            <ac:spMk id="3" creationId="{C2096214-2056-47FD-A66A-0D34864515BC}"/>
          </ac:spMkLst>
        </pc:spChg>
        <pc:spChg chg="add mod">
          <ac:chgData name="Kazim Sedat SIRMEN" userId="73af17368f4a9938" providerId="LiveId" clId="{A94FC0CE-60F9-4D0D-821A-361AE20AE53B}" dt="2021-02-20T23:59:34.293" v="540" actId="20577"/>
          <ac:spMkLst>
            <pc:docMk/>
            <pc:sldMk cId="2974159861" sldId="261"/>
            <ac:spMk id="4" creationId="{2616546D-F0EC-49DF-9BDB-334D3DBC97C6}"/>
          </ac:spMkLst>
        </pc:spChg>
        <pc:spChg chg="add mod">
          <ac:chgData name="Kazim Sedat SIRMEN" userId="73af17368f4a9938" providerId="LiveId" clId="{A94FC0CE-60F9-4D0D-821A-361AE20AE53B}" dt="2021-02-21T00:00:43.261" v="551" actId="20577"/>
          <ac:spMkLst>
            <pc:docMk/>
            <pc:sldMk cId="2974159861" sldId="261"/>
            <ac:spMk id="5" creationId="{1C0E3A16-818D-44C3-9AF9-BE2DC9B933F0}"/>
          </ac:spMkLst>
        </pc:spChg>
      </pc:sldChg>
      <pc:sldChg chg="modSp mod">
        <pc:chgData name="Kazim Sedat SIRMEN" userId="73af17368f4a9938" providerId="LiveId" clId="{A94FC0CE-60F9-4D0D-821A-361AE20AE53B}" dt="2021-02-21T00:29:49.855" v="715" actId="20577"/>
        <pc:sldMkLst>
          <pc:docMk/>
          <pc:sldMk cId="538053391" sldId="262"/>
        </pc:sldMkLst>
        <pc:spChg chg="mod">
          <ac:chgData name="Kazim Sedat SIRMEN" userId="73af17368f4a9938" providerId="LiveId" clId="{A94FC0CE-60F9-4D0D-821A-361AE20AE53B}" dt="2021-02-21T00:29:49.855" v="715" actId="20577"/>
          <ac:spMkLst>
            <pc:docMk/>
            <pc:sldMk cId="538053391" sldId="262"/>
            <ac:spMk id="2" creationId="{41921717-CEBB-4CFF-88BC-686A263DEC94}"/>
          </ac:spMkLst>
        </pc:spChg>
        <pc:spChg chg="mod">
          <ac:chgData name="Kazim Sedat SIRMEN" userId="73af17368f4a9938" providerId="LiveId" clId="{A94FC0CE-60F9-4D0D-821A-361AE20AE53B}" dt="2021-02-21T00:29:38.540" v="708" actId="20577"/>
          <ac:spMkLst>
            <pc:docMk/>
            <pc:sldMk cId="538053391" sldId="262"/>
            <ac:spMk id="4" creationId="{79F0D6D3-9FCA-4A2C-B81D-2703455DD8B2}"/>
          </ac:spMkLst>
        </pc:spChg>
      </pc:sldChg>
      <pc:sldChg chg="modSp new mod">
        <pc:chgData name="Kazim Sedat SIRMEN" userId="73af17368f4a9938" providerId="LiveId" clId="{A94FC0CE-60F9-4D0D-821A-361AE20AE53B}" dt="2021-02-21T01:47:52.393" v="1013" actId="20577"/>
        <pc:sldMkLst>
          <pc:docMk/>
          <pc:sldMk cId="420155745" sldId="263"/>
        </pc:sldMkLst>
        <pc:spChg chg="mod">
          <ac:chgData name="Kazim Sedat SIRMEN" userId="73af17368f4a9938" providerId="LiveId" clId="{A94FC0CE-60F9-4D0D-821A-361AE20AE53B}" dt="2021-02-21T00:30:11.291" v="726" actId="207"/>
          <ac:spMkLst>
            <pc:docMk/>
            <pc:sldMk cId="420155745" sldId="263"/>
            <ac:spMk id="2" creationId="{EC7D8A3B-5765-43A7-8A17-114582DAC518}"/>
          </ac:spMkLst>
        </pc:spChg>
        <pc:spChg chg="mod">
          <ac:chgData name="Kazim Sedat SIRMEN" userId="73af17368f4a9938" providerId="LiveId" clId="{A94FC0CE-60F9-4D0D-821A-361AE20AE53B}" dt="2021-02-21T01:47:52.393" v="1013" actId="20577"/>
          <ac:spMkLst>
            <pc:docMk/>
            <pc:sldMk cId="420155745" sldId="263"/>
            <ac:spMk id="3" creationId="{EB99F756-2571-49E4-802E-CFF601E3FC3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7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6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8363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75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0123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82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46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4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1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50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99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9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9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7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8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9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6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1F152D-A5B9-4737-8296-7F0FEE12C6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5410"/>
            <a:ext cx="9144000" cy="60368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GENEL OLARAK SÖZLEŞME STATÜSÜ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6020B8B-9733-4BAF-B680-9EAF1180369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65018" y="3620478"/>
            <a:ext cx="10245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>
              <a:buClrTx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C8728E36-E957-41C0-BDEC-B952E54DE3C6}"/>
              </a:ext>
            </a:extLst>
          </p:cNvPr>
          <p:cNvSpPr txBox="1"/>
          <p:nvPr/>
        </p:nvSpPr>
        <p:spPr>
          <a:xfrm>
            <a:off x="1713390" y="861135"/>
            <a:ext cx="1034248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MADDE 24 – (1) </a:t>
            </a:r>
            <a:r>
              <a:rPr lang="en-US" dirty="0" err="1"/>
              <a:t>Sözleşmeden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borç</a:t>
            </a:r>
            <a:r>
              <a:rPr lang="en-US" dirty="0"/>
              <a:t> </a:t>
            </a:r>
            <a:r>
              <a:rPr lang="en-US" dirty="0" err="1"/>
              <a:t>ilişkileri</a:t>
            </a:r>
            <a:r>
              <a:rPr lang="en-US" dirty="0"/>
              <a:t> </a:t>
            </a:r>
            <a:r>
              <a:rPr lang="en-US" dirty="0" err="1"/>
              <a:t>tarafların</a:t>
            </a:r>
            <a:r>
              <a:rPr lang="en-US" dirty="0"/>
              <a:t>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seçtikleri</a:t>
            </a:r>
            <a:r>
              <a:rPr lang="en-US" dirty="0"/>
              <a:t> </a:t>
            </a:r>
            <a:r>
              <a:rPr lang="en-US" dirty="0" err="1"/>
              <a:t>hukuka</a:t>
            </a:r>
            <a:r>
              <a:rPr lang="en-US" dirty="0"/>
              <a:t> </a:t>
            </a:r>
            <a:r>
              <a:rPr lang="en-US" dirty="0" err="1"/>
              <a:t>tâbidir</a:t>
            </a:r>
            <a:r>
              <a:rPr lang="en-US" dirty="0"/>
              <a:t>. </a:t>
            </a:r>
            <a:r>
              <a:rPr lang="en-US" dirty="0" err="1"/>
              <a:t>Sözleşme</a:t>
            </a:r>
            <a:r>
              <a:rPr lang="en-US" dirty="0"/>
              <a:t> </a:t>
            </a:r>
            <a:r>
              <a:rPr lang="en-US" dirty="0" err="1"/>
              <a:t>hükümlerinden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hâlin</a:t>
            </a:r>
            <a:r>
              <a:rPr lang="en-US" dirty="0"/>
              <a:t> </a:t>
            </a:r>
            <a:r>
              <a:rPr lang="en-US" dirty="0" err="1"/>
              <a:t>şartlarından</a:t>
            </a:r>
            <a:r>
              <a:rPr lang="en-US" dirty="0"/>
              <a:t> </a:t>
            </a:r>
            <a:r>
              <a:rPr lang="en-US" dirty="0" err="1"/>
              <a:t>tereddüde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vermeyecek</a:t>
            </a:r>
            <a:r>
              <a:rPr lang="en-US" dirty="0"/>
              <a:t> </a:t>
            </a:r>
            <a:r>
              <a:rPr lang="en-US" dirty="0" err="1"/>
              <a:t>biçimde</a:t>
            </a:r>
            <a:r>
              <a:rPr lang="en-US" dirty="0"/>
              <a:t> </a:t>
            </a:r>
            <a:r>
              <a:rPr lang="en-US" dirty="0" err="1"/>
              <a:t>anlaşılabilen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seçimi</a:t>
            </a:r>
            <a:r>
              <a:rPr lang="en-US" dirty="0"/>
              <a:t> de </a:t>
            </a:r>
            <a:r>
              <a:rPr lang="en-US" dirty="0" err="1"/>
              <a:t>geçerlidir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(2) </a:t>
            </a:r>
            <a:r>
              <a:rPr lang="en-US" dirty="0" err="1"/>
              <a:t>Taraflar</a:t>
            </a:r>
            <a:r>
              <a:rPr lang="en-US" dirty="0"/>
              <a:t>, </a:t>
            </a:r>
            <a:r>
              <a:rPr lang="en-US" dirty="0" err="1"/>
              <a:t>seçilen</a:t>
            </a:r>
            <a:r>
              <a:rPr lang="en-US" dirty="0"/>
              <a:t> </a:t>
            </a:r>
            <a:r>
              <a:rPr lang="en-US" dirty="0" err="1"/>
              <a:t>hukukun</a:t>
            </a:r>
            <a:r>
              <a:rPr lang="en-US" dirty="0"/>
              <a:t>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tamamına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kısmına</a:t>
            </a:r>
            <a:r>
              <a:rPr lang="en-US" dirty="0"/>
              <a:t> </a:t>
            </a:r>
            <a:r>
              <a:rPr lang="en-US" dirty="0" err="1"/>
              <a:t>uygulanacağını</a:t>
            </a:r>
            <a:r>
              <a:rPr lang="en-US" dirty="0"/>
              <a:t> </a:t>
            </a:r>
            <a:r>
              <a:rPr lang="en-US" dirty="0" err="1"/>
              <a:t>kararlaştırabilirler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(3)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seçimi</a:t>
            </a:r>
            <a:r>
              <a:rPr lang="en-US" dirty="0"/>
              <a:t> </a:t>
            </a:r>
            <a:r>
              <a:rPr lang="en-US" dirty="0" err="1"/>
              <a:t>taraflarca</a:t>
            </a:r>
            <a:r>
              <a:rPr lang="en-US" dirty="0"/>
              <a:t> her zaman </a:t>
            </a:r>
            <a:r>
              <a:rPr lang="en-US" dirty="0" err="1"/>
              <a:t>yapılabilir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değiştirilebilir</a:t>
            </a:r>
            <a:r>
              <a:rPr lang="en-US" dirty="0"/>
              <a:t>.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kurulmasından</a:t>
            </a:r>
            <a:r>
              <a:rPr lang="en-US" dirty="0"/>
              <a:t> </a:t>
            </a:r>
            <a:r>
              <a:rPr lang="en-US" dirty="0" err="1"/>
              <a:t>sonraki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seçimi</a:t>
            </a:r>
            <a:r>
              <a:rPr lang="en-US" dirty="0"/>
              <a:t>,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kişilerin</a:t>
            </a:r>
            <a:r>
              <a:rPr lang="en-US" dirty="0"/>
              <a:t> </a:t>
            </a:r>
            <a:r>
              <a:rPr lang="en-US" dirty="0" err="1"/>
              <a:t>hakları</a:t>
            </a:r>
            <a:r>
              <a:rPr lang="en-US" dirty="0"/>
              <a:t> </a:t>
            </a:r>
            <a:r>
              <a:rPr lang="en-US" dirty="0" err="1"/>
              <a:t>saklı</a:t>
            </a:r>
            <a:r>
              <a:rPr lang="en-US" dirty="0"/>
              <a:t> </a:t>
            </a:r>
            <a:r>
              <a:rPr lang="en-US" dirty="0" err="1"/>
              <a:t>kalmak</a:t>
            </a:r>
            <a:r>
              <a:rPr lang="en-US" dirty="0"/>
              <a:t> </a:t>
            </a:r>
            <a:r>
              <a:rPr lang="en-US" dirty="0" err="1"/>
              <a:t>kaydıyla</a:t>
            </a:r>
            <a:r>
              <a:rPr lang="en-US" dirty="0"/>
              <a:t>, </a:t>
            </a:r>
            <a:r>
              <a:rPr lang="en-US" dirty="0" err="1"/>
              <a:t>geriye</a:t>
            </a:r>
            <a:r>
              <a:rPr lang="en-US" dirty="0"/>
              <a:t> </a:t>
            </a:r>
            <a:r>
              <a:rPr lang="en-US" dirty="0" err="1"/>
              <a:t>etkili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geçerlidir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(4) </a:t>
            </a:r>
            <a:r>
              <a:rPr lang="en-US" dirty="0" err="1"/>
              <a:t>Tarafların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seçimi</a:t>
            </a:r>
            <a:r>
              <a:rPr lang="en-US" dirty="0"/>
              <a:t> </a:t>
            </a:r>
            <a:r>
              <a:rPr lang="en-US" dirty="0" err="1"/>
              <a:t>yapmamış</a:t>
            </a:r>
            <a:r>
              <a:rPr lang="en-US" dirty="0"/>
              <a:t> </a:t>
            </a:r>
            <a:r>
              <a:rPr lang="en-US" dirty="0" err="1"/>
              <a:t>olmaları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sözleşmeden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ilişkiye</a:t>
            </a:r>
            <a:r>
              <a:rPr lang="en-US" dirty="0"/>
              <a:t>, o </a:t>
            </a:r>
            <a:r>
              <a:rPr lang="en-US" dirty="0" err="1"/>
              <a:t>sözleşmeyle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sıkı</a:t>
            </a:r>
            <a:r>
              <a:rPr lang="en-US" dirty="0"/>
              <a:t> </a:t>
            </a:r>
            <a:r>
              <a:rPr lang="en-US" dirty="0" err="1"/>
              <a:t>ilişkili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uygulanır</a:t>
            </a:r>
            <a:r>
              <a:rPr lang="en-US" dirty="0"/>
              <a:t>. Bu </a:t>
            </a:r>
            <a:r>
              <a:rPr lang="en-US" dirty="0" err="1"/>
              <a:t>hukuk</a:t>
            </a:r>
            <a:r>
              <a:rPr lang="en-US" dirty="0"/>
              <a:t>,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edim</a:t>
            </a:r>
            <a:r>
              <a:rPr lang="en-US" dirty="0"/>
              <a:t> </a:t>
            </a:r>
            <a:r>
              <a:rPr lang="en-US" dirty="0" err="1"/>
              <a:t>borçlusunun</a:t>
            </a:r>
            <a:r>
              <a:rPr lang="en-US" dirty="0"/>
              <a:t>,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kuruluşu</a:t>
            </a:r>
            <a:r>
              <a:rPr lang="en-US" dirty="0"/>
              <a:t> </a:t>
            </a:r>
            <a:r>
              <a:rPr lang="en-US" dirty="0" err="1"/>
              <a:t>sırasındaki</a:t>
            </a:r>
            <a:r>
              <a:rPr lang="en-US" dirty="0"/>
              <a:t> </a:t>
            </a:r>
            <a:r>
              <a:rPr lang="en-US" dirty="0" err="1"/>
              <a:t>mutad</a:t>
            </a:r>
            <a:r>
              <a:rPr lang="en-US" dirty="0"/>
              <a:t> </a:t>
            </a:r>
            <a:r>
              <a:rPr lang="en-US" dirty="0" err="1"/>
              <a:t>meskeni</a:t>
            </a:r>
            <a:r>
              <a:rPr lang="en-US" dirty="0"/>
              <a:t> </a:t>
            </a:r>
            <a:r>
              <a:rPr lang="en-US" dirty="0" err="1"/>
              <a:t>hukuku</a:t>
            </a:r>
            <a:r>
              <a:rPr lang="en-US" dirty="0"/>
              <a:t>, </a:t>
            </a:r>
            <a:r>
              <a:rPr lang="en-US" dirty="0" err="1"/>
              <a:t>ticarî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meslekî</a:t>
            </a:r>
            <a:r>
              <a:rPr lang="en-US" dirty="0"/>
              <a:t> </a:t>
            </a:r>
            <a:r>
              <a:rPr lang="en-US" dirty="0" err="1"/>
              <a:t>faaliyetler</a:t>
            </a:r>
            <a:r>
              <a:rPr lang="en-US" dirty="0"/>
              <a:t> </a:t>
            </a:r>
            <a:r>
              <a:rPr lang="en-US" dirty="0" err="1"/>
              <a:t>gereği</a:t>
            </a:r>
            <a:r>
              <a:rPr lang="en-US" dirty="0"/>
              <a:t> </a:t>
            </a:r>
            <a:r>
              <a:rPr lang="en-US" dirty="0" err="1"/>
              <a:t>kurulan</a:t>
            </a:r>
            <a:r>
              <a:rPr lang="en-US" dirty="0"/>
              <a:t> </a:t>
            </a:r>
            <a:r>
              <a:rPr lang="en-US" dirty="0" err="1"/>
              <a:t>sözleşmelerde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edim</a:t>
            </a:r>
            <a:r>
              <a:rPr lang="en-US" dirty="0"/>
              <a:t> </a:t>
            </a:r>
            <a:r>
              <a:rPr lang="en-US" dirty="0" err="1"/>
              <a:t>borçlusunun</a:t>
            </a:r>
            <a:r>
              <a:rPr lang="en-US" dirty="0"/>
              <a:t> </a:t>
            </a:r>
            <a:r>
              <a:rPr lang="en-US" dirty="0" err="1"/>
              <a:t>işyeri</a:t>
            </a:r>
            <a:r>
              <a:rPr lang="en-US" dirty="0"/>
              <a:t>, </a:t>
            </a:r>
            <a:r>
              <a:rPr lang="en-US" dirty="0" err="1"/>
              <a:t>bulunmadığı</a:t>
            </a:r>
            <a:r>
              <a:rPr lang="en-US" dirty="0"/>
              <a:t> </a:t>
            </a:r>
            <a:r>
              <a:rPr lang="en-US" dirty="0" err="1"/>
              <a:t>takdirde</a:t>
            </a:r>
            <a:r>
              <a:rPr lang="en-US" dirty="0"/>
              <a:t> </a:t>
            </a:r>
            <a:r>
              <a:rPr lang="en-US" dirty="0" err="1"/>
              <a:t>yerleşim</a:t>
            </a:r>
            <a:r>
              <a:rPr lang="en-US" dirty="0"/>
              <a:t> </a:t>
            </a:r>
            <a:r>
              <a:rPr lang="en-US" dirty="0" err="1"/>
              <a:t>yeri</a:t>
            </a:r>
            <a:r>
              <a:rPr lang="en-US" dirty="0"/>
              <a:t> </a:t>
            </a:r>
            <a:r>
              <a:rPr lang="en-US" dirty="0" err="1"/>
              <a:t>hukuku</a:t>
            </a:r>
            <a:r>
              <a:rPr lang="en-US" dirty="0"/>
              <a:t>,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edim</a:t>
            </a:r>
            <a:r>
              <a:rPr lang="en-US" dirty="0"/>
              <a:t> </a:t>
            </a:r>
            <a:r>
              <a:rPr lang="en-US" dirty="0" err="1"/>
              <a:t>borçlusunun</a:t>
            </a:r>
            <a:r>
              <a:rPr lang="en-US" dirty="0"/>
              <a:t> </a:t>
            </a:r>
            <a:r>
              <a:rPr lang="en-US" dirty="0" err="1"/>
              <a:t>birden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işyeri</a:t>
            </a:r>
            <a:r>
              <a:rPr lang="en-US" dirty="0"/>
              <a:t> </a:t>
            </a:r>
            <a:r>
              <a:rPr lang="en-US" dirty="0" err="1"/>
              <a:t>varsa</a:t>
            </a:r>
            <a:r>
              <a:rPr lang="en-US" dirty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sözleşmeyle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sıkı</a:t>
            </a:r>
            <a:r>
              <a:rPr lang="en-US" dirty="0"/>
              <a:t> </a:t>
            </a:r>
            <a:r>
              <a:rPr lang="en-US" dirty="0" err="1"/>
              <a:t>ilişki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/>
              <a:t> </a:t>
            </a:r>
            <a:r>
              <a:rPr lang="en-US" dirty="0" err="1"/>
              <a:t>işyeri</a:t>
            </a:r>
            <a:r>
              <a:rPr lang="en-US" dirty="0"/>
              <a:t> </a:t>
            </a:r>
            <a:r>
              <a:rPr lang="en-US" dirty="0" err="1"/>
              <a:t>hukuku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hâlin</a:t>
            </a:r>
            <a:r>
              <a:rPr lang="en-US" dirty="0"/>
              <a:t> </a:t>
            </a:r>
            <a:r>
              <a:rPr lang="en-US" dirty="0" err="1"/>
              <a:t>bütün</a:t>
            </a:r>
            <a:r>
              <a:rPr lang="en-US" dirty="0"/>
              <a:t> </a:t>
            </a:r>
            <a:r>
              <a:rPr lang="en-US" dirty="0" err="1"/>
              <a:t>şartlarına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sözleşmeyle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sıkı</a:t>
            </a:r>
            <a:r>
              <a:rPr lang="en-US" dirty="0"/>
              <a:t> </a:t>
            </a:r>
            <a:r>
              <a:rPr lang="en-US" dirty="0" err="1"/>
              <a:t>ilişkili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hukukun</a:t>
            </a:r>
            <a:r>
              <a:rPr lang="en-US" dirty="0"/>
              <a:t> </a:t>
            </a:r>
            <a:r>
              <a:rPr lang="en-US" dirty="0" err="1"/>
              <a:t>bulunması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sözleşme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hukuka</a:t>
            </a:r>
            <a:r>
              <a:rPr lang="en-US" dirty="0"/>
              <a:t> </a:t>
            </a:r>
            <a:r>
              <a:rPr lang="en-US" dirty="0" err="1"/>
              <a:t>tâbi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84009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B25BD09-CBF1-472E-851F-BF90E1367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İFANIN GERÇEKLEŞTİRİLME BİÇİMİ VE TEDBİRLER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CF2183-C45C-455F-8E1E-71C610BBA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MADDE 33 – (1) </a:t>
            </a:r>
            <a:r>
              <a:rPr lang="en-US" dirty="0" err="1"/>
              <a:t>İfa</a:t>
            </a:r>
            <a:r>
              <a:rPr lang="en-US" dirty="0"/>
              <a:t> </a:t>
            </a:r>
            <a:r>
              <a:rPr lang="en-US" dirty="0" err="1"/>
              <a:t>sırasında</a:t>
            </a:r>
            <a:r>
              <a:rPr lang="en-US" dirty="0"/>
              <a:t> </a:t>
            </a:r>
            <a:r>
              <a:rPr lang="en-US" dirty="0" err="1"/>
              <a:t>gerçekleştirilen</a:t>
            </a:r>
            <a:r>
              <a:rPr lang="en-US" dirty="0"/>
              <a:t> </a:t>
            </a:r>
            <a:r>
              <a:rPr lang="en-US" dirty="0" err="1"/>
              <a:t>fiil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işlemler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malların</a:t>
            </a:r>
            <a:r>
              <a:rPr lang="en-US" dirty="0"/>
              <a:t> </a:t>
            </a:r>
            <a:r>
              <a:rPr lang="en-US" dirty="0" err="1"/>
              <a:t>korunmasına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tedbirler</a:t>
            </a:r>
            <a:r>
              <a:rPr lang="en-US" dirty="0"/>
              <a:t> </a:t>
            </a:r>
            <a:r>
              <a:rPr lang="en-US" dirty="0" err="1"/>
              <a:t>konusunda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işlem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fiillerin</a:t>
            </a:r>
            <a:r>
              <a:rPr lang="en-US" dirty="0"/>
              <a:t> </a:t>
            </a:r>
            <a:r>
              <a:rPr lang="en-US" dirty="0" err="1"/>
              <a:t>yapıldığı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tedbirin</a:t>
            </a:r>
            <a:r>
              <a:rPr lang="en-US" dirty="0"/>
              <a:t> </a:t>
            </a:r>
            <a:r>
              <a:rPr lang="en-US" dirty="0" err="1"/>
              <a:t>alındığı</a:t>
            </a:r>
            <a:r>
              <a:rPr lang="en-US" dirty="0"/>
              <a:t> </a:t>
            </a:r>
            <a:r>
              <a:rPr lang="en-US" dirty="0" err="1"/>
              <a:t>ülke</a:t>
            </a:r>
            <a:r>
              <a:rPr lang="en-US" dirty="0"/>
              <a:t> </a:t>
            </a:r>
            <a:r>
              <a:rPr lang="en-US" dirty="0" err="1"/>
              <a:t>hukuku</a:t>
            </a:r>
            <a:r>
              <a:rPr lang="en-US" dirty="0"/>
              <a:t> </a:t>
            </a:r>
            <a:r>
              <a:rPr lang="en-US" dirty="0" err="1"/>
              <a:t>dikkate</a:t>
            </a:r>
            <a:r>
              <a:rPr lang="en-US" dirty="0"/>
              <a:t> </a:t>
            </a:r>
            <a:r>
              <a:rPr lang="en-US" dirty="0" err="1"/>
              <a:t>alınır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8622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81206C-7267-494C-9929-F2D18B583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TAŞINMAZLARA İLİŞKİN SÖZLEŞMELER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DE72D4-063A-4A22-AC95-9308D8849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55128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4000" dirty="0"/>
              <a:t>MADDE 25 – (1) </a:t>
            </a:r>
            <a:r>
              <a:rPr lang="en-US" sz="4000" dirty="0" err="1"/>
              <a:t>Taşınmazlara</a:t>
            </a:r>
            <a:r>
              <a:rPr lang="en-US" sz="4000" dirty="0"/>
              <a:t> </a:t>
            </a:r>
            <a:r>
              <a:rPr lang="en-US" sz="4000" dirty="0" err="1"/>
              <a:t>veya</a:t>
            </a:r>
            <a:r>
              <a:rPr lang="en-US" sz="4000" dirty="0"/>
              <a:t> </a:t>
            </a:r>
            <a:r>
              <a:rPr lang="en-US" sz="4000" dirty="0" err="1"/>
              <a:t>onların</a:t>
            </a:r>
            <a:r>
              <a:rPr lang="en-US" sz="4000" dirty="0"/>
              <a:t> </a:t>
            </a:r>
            <a:r>
              <a:rPr lang="en-US" sz="4000" dirty="0" err="1"/>
              <a:t>kullanımına</a:t>
            </a:r>
            <a:r>
              <a:rPr lang="en-US" sz="4000" dirty="0"/>
              <a:t> </a:t>
            </a:r>
            <a:r>
              <a:rPr lang="en-US" sz="4000" dirty="0" err="1"/>
              <a:t>ilişkin</a:t>
            </a:r>
            <a:r>
              <a:rPr lang="en-US" sz="4000" dirty="0"/>
              <a:t> </a:t>
            </a:r>
            <a:r>
              <a:rPr lang="en-US" sz="4000" dirty="0" err="1"/>
              <a:t>sözleşmeler</a:t>
            </a:r>
            <a:r>
              <a:rPr lang="en-US" sz="4000" dirty="0"/>
              <a:t> </a:t>
            </a:r>
            <a:r>
              <a:rPr lang="en-US" sz="4000" dirty="0" err="1"/>
              <a:t>taşınmazın</a:t>
            </a:r>
            <a:r>
              <a:rPr lang="en-US" sz="4000" dirty="0"/>
              <a:t> </a:t>
            </a:r>
            <a:r>
              <a:rPr lang="en-US" sz="4000" dirty="0" err="1"/>
              <a:t>bulunduğu</a:t>
            </a:r>
            <a:r>
              <a:rPr lang="en-US" sz="4000" dirty="0"/>
              <a:t> </a:t>
            </a:r>
            <a:r>
              <a:rPr lang="en-US" sz="4000" dirty="0" err="1"/>
              <a:t>ülke</a:t>
            </a:r>
            <a:r>
              <a:rPr lang="en-US" sz="4000" dirty="0"/>
              <a:t> </a:t>
            </a:r>
            <a:r>
              <a:rPr lang="en-US" sz="4000" dirty="0" err="1"/>
              <a:t>hukukuna</a:t>
            </a:r>
            <a:r>
              <a:rPr lang="en-US" sz="4000" dirty="0"/>
              <a:t> </a:t>
            </a:r>
            <a:r>
              <a:rPr lang="en-US" sz="4000" dirty="0" err="1"/>
              <a:t>tâbidir</a:t>
            </a:r>
            <a:r>
              <a:rPr lang="en-US" sz="4000" dirty="0"/>
              <a:t>.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741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BBD11C-4ECF-4447-8D51-56D89BA2B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  <a:latin typeface="Century Gothic" panose="020B0502020202020204"/>
              </a:rPr>
              <a:t>TÜKETİCİ SÖZLEŞMELERİ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FB9C4C-38CD-4C73-B14E-7DD8F9F40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1207363"/>
            <a:ext cx="9963814" cy="6747029"/>
          </a:xfrm>
        </p:spPr>
        <p:txBody>
          <a:bodyPr>
            <a:noAutofit/>
          </a:bodyPr>
          <a:lstStyle/>
          <a:p>
            <a:pPr marL="457200" lvl="1" indent="0" algn="just">
              <a:buNone/>
            </a:pPr>
            <a:r>
              <a:rPr lang="en-US" sz="1800" dirty="0">
                <a:solidFill>
                  <a:schemeClr val="tx1"/>
                </a:solidFill>
              </a:rPr>
              <a:t> MADDE 26 – (1) </a:t>
            </a:r>
            <a:r>
              <a:rPr lang="en-US" sz="1800" dirty="0" err="1">
                <a:solidFill>
                  <a:schemeClr val="tx1"/>
                </a:solidFill>
              </a:rPr>
              <a:t>Meslekî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veya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ticarî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olmayan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amaçla</a:t>
            </a:r>
            <a:r>
              <a:rPr lang="en-US" sz="1800" dirty="0">
                <a:solidFill>
                  <a:schemeClr val="tx1"/>
                </a:solidFill>
              </a:rPr>
              <a:t> mal </a:t>
            </a:r>
            <a:r>
              <a:rPr lang="en-US" sz="1800" dirty="0" err="1">
                <a:solidFill>
                  <a:schemeClr val="tx1"/>
                </a:solidFill>
              </a:rPr>
              <a:t>veya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hizmet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ya</a:t>
            </a:r>
            <a:r>
              <a:rPr lang="en-US" sz="1800" dirty="0">
                <a:solidFill>
                  <a:schemeClr val="tx1"/>
                </a:solidFill>
              </a:rPr>
              <a:t> da </a:t>
            </a:r>
            <a:r>
              <a:rPr lang="en-US" sz="1800" dirty="0" err="1">
                <a:solidFill>
                  <a:schemeClr val="tx1"/>
                </a:solidFill>
              </a:rPr>
              <a:t>kredi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sağlanmasına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yönelik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tüketici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sözleşmeleri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tüketicinin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mutad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meskeni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hukukunun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emredici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hükümleri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uyarınca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sahip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olacağı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asgarî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koruma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saklı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kalmak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kaydıyla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tarafların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seçtikleri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hukuka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tâbidir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marL="457200" lvl="1" indent="0" algn="just">
              <a:buNone/>
            </a:pPr>
            <a:r>
              <a:rPr lang="en-US" sz="1800" dirty="0">
                <a:solidFill>
                  <a:schemeClr val="tx1"/>
                </a:solidFill>
              </a:rPr>
              <a:t>				 (2) </a:t>
            </a:r>
            <a:r>
              <a:rPr lang="en-US" sz="1800" dirty="0" err="1">
                <a:solidFill>
                  <a:schemeClr val="tx1"/>
                </a:solidFill>
              </a:rPr>
              <a:t>Tarafların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hukuk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seçimi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yapmamış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olması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hâlinde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tüketicinin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mutad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meskeni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hukuku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uygulanır</a:t>
            </a:r>
            <a:r>
              <a:rPr lang="en-US" sz="1800" dirty="0">
                <a:solidFill>
                  <a:schemeClr val="tx1"/>
                </a:solidFill>
              </a:rPr>
              <a:t>. </a:t>
            </a:r>
            <a:r>
              <a:rPr lang="en-US" sz="1800" dirty="0" err="1">
                <a:solidFill>
                  <a:schemeClr val="tx1"/>
                </a:solidFill>
              </a:rPr>
              <a:t>Tüketicinin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mutad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meskeni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hukukunun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uygulanabilmesi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için</a:t>
            </a:r>
            <a:r>
              <a:rPr lang="en-US" sz="1800" dirty="0">
                <a:solidFill>
                  <a:schemeClr val="tx1"/>
                </a:solidFill>
              </a:rPr>
              <a:t>;</a:t>
            </a:r>
          </a:p>
          <a:p>
            <a:pPr marL="457200" lvl="1" indent="0" algn="just">
              <a:buNone/>
            </a:pPr>
            <a:r>
              <a:rPr lang="en-US" sz="1800" dirty="0">
                <a:solidFill>
                  <a:schemeClr val="tx1"/>
                </a:solidFill>
              </a:rPr>
              <a:t>				a) </a:t>
            </a:r>
            <a:r>
              <a:rPr lang="en-US" sz="1800" dirty="0" err="1">
                <a:solidFill>
                  <a:schemeClr val="tx1"/>
                </a:solidFill>
              </a:rPr>
              <a:t>Sözleşme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tüketicinin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mutad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meskeninin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bulunduğu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ülkede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ona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gönderilen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özel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bir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davet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üzerine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veya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ilân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sonucunda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kurulmuş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ve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sözleşmenin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kurulması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için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tüketici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tarafından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yapılması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gerekli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hukukî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fiiller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ülkede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yapılmış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veya</a:t>
            </a:r>
            <a:endParaRPr lang="en-US" sz="1800" dirty="0">
              <a:solidFill>
                <a:schemeClr val="tx1"/>
              </a:solidFill>
            </a:endParaRPr>
          </a:p>
          <a:p>
            <a:pPr marL="457200" lvl="1" indent="0" algn="just">
              <a:buNone/>
            </a:pPr>
            <a:r>
              <a:rPr lang="en-US" sz="1800" dirty="0">
                <a:solidFill>
                  <a:schemeClr val="tx1"/>
                </a:solidFill>
              </a:rPr>
              <a:t>				b) </a:t>
            </a:r>
            <a:r>
              <a:rPr lang="en-US" sz="1800" dirty="0" err="1">
                <a:solidFill>
                  <a:schemeClr val="tx1"/>
                </a:solidFill>
              </a:rPr>
              <a:t>Diğer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taraf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veya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onun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temsilcisi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tüketicinin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siparişini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ülkede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almış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veya</a:t>
            </a:r>
            <a:endParaRPr lang="en-US" sz="1800" dirty="0">
              <a:solidFill>
                <a:schemeClr val="tx1"/>
              </a:solidFill>
            </a:endParaRPr>
          </a:p>
          <a:p>
            <a:pPr marL="457200" lvl="1" indent="0" algn="just">
              <a:buNone/>
            </a:pPr>
            <a:r>
              <a:rPr lang="en-US" sz="1800" dirty="0">
                <a:solidFill>
                  <a:schemeClr val="tx1"/>
                </a:solidFill>
              </a:rPr>
              <a:t>				c) </a:t>
            </a:r>
            <a:r>
              <a:rPr lang="en-US" sz="1800" dirty="0" err="1">
                <a:solidFill>
                  <a:schemeClr val="tx1"/>
                </a:solidFill>
              </a:rPr>
              <a:t>İlişkinin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bir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satım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sözleşmesi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olması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hâlinde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satıcı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tüketiciyi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satın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almaya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ikna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etmek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amacıyla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bir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gezi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düzenlemiş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ve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tüketici</a:t>
            </a:r>
            <a:r>
              <a:rPr lang="en-US" sz="1800" dirty="0">
                <a:solidFill>
                  <a:schemeClr val="tx1"/>
                </a:solidFill>
              </a:rPr>
              <a:t> de </a:t>
            </a:r>
            <a:r>
              <a:rPr lang="en-US" sz="1800" dirty="0" err="1">
                <a:solidFill>
                  <a:schemeClr val="tx1"/>
                </a:solidFill>
              </a:rPr>
              <a:t>bu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gezi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ile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bulunduğu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ülkeden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başka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ülkeye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gidip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siparişini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orada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vermiş</a:t>
            </a:r>
            <a:r>
              <a:rPr lang="en-US" sz="1800" dirty="0">
                <a:solidFill>
                  <a:schemeClr val="tx1"/>
                </a:solidFill>
              </a:rPr>
              <a:t>,</a:t>
            </a:r>
          </a:p>
          <a:p>
            <a:pPr marL="457200" lvl="1" indent="0" algn="just">
              <a:buNone/>
            </a:pPr>
            <a:r>
              <a:rPr lang="en-US" sz="1800" dirty="0" err="1">
                <a:solidFill>
                  <a:schemeClr val="tx1"/>
                </a:solidFill>
              </a:rPr>
              <a:t>olmalıdır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marL="457200" lvl="1" indent="0" algn="just">
              <a:buNone/>
            </a:pPr>
            <a:r>
              <a:rPr lang="en-US" sz="1800" dirty="0">
                <a:solidFill>
                  <a:schemeClr val="tx1"/>
                </a:solidFill>
              </a:rPr>
              <a:t>			(3) </a:t>
            </a:r>
            <a:r>
              <a:rPr lang="en-US" sz="1800" dirty="0" err="1">
                <a:solidFill>
                  <a:schemeClr val="tx1"/>
                </a:solidFill>
              </a:rPr>
              <a:t>İkinci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fıkradaki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şartlar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altında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yapılan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tüketici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sözleşmelerinin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şekline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tüketicinin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mutad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meskeni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hukuku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uygulanır</a:t>
            </a:r>
            <a:r>
              <a:rPr lang="en-US" sz="1800" dirty="0">
                <a:solidFill>
                  <a:schemeClr val="tx1"/>
                </a:solidFill>
              </a:rPr>
              <a:t>.(4) Bu </a:t>
            </a:r>
            <a:r>
              <a:rPr lang="en-US" sz="1800" dirty="0" err="1">
                <a:solidFill>
                  <a:schemeClr val="tx1"/>
                </a:solidFill>
              </a:rPr>
              <a:t>madde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paket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turlar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hariç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taşıma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sözleşmeleri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ve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tüketiciye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hizmetin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onun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mutad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meskeninin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bulunduğu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ülkeden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başka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bir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ülkede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sağlanması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zorunlu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olan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sözleşmelere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uygulanmaz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9606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F595EF-BC72-4C00-B658-1918A2AE8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İŞ SÖZLEŞMELERİ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C39B3F-D705-4086-AC89-C89B5F59D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MADDE 27 – (1) </a:t>
            </a:r>
            <a:r>
              <a:rPr lang="en-US" dirty="0" err="1"/>
              <a:t>İş</a:t>
            </a:r>
            <a:r>
              <a:rPr lang="en-US" dirty="0"/>
              <a:t> </a:t>
            </a:r>
            <a:r>
              <a:rPr lang="en-US" dirty="0" err="1"/>
              <a:t>sözleşmeleri</a:t>
            </a:r>
            <a:r>
              <a:rPr lang="en-US" dirty="0"/>
              <a:t>, </a:t>
            </a:r>
            <a:r>
              <a:rPr lang="en-US" dirty="0" err="1"/>
              <a:t>işçinin</a:t>
            </a:r>
            <a:r>
              <a:rPr lang="en-US" dirty="0"/>
              <a:t> </a:t>
            </a:r>
            <a:r>
              <a:rPr lang="en-US" dirty="0" err="1"/>
              <a:t>mutad</a:t>
            </a:r>
            <a:r>
              <a:rPr lang="en-US" dirty="0"/>
              <a:t> </a:t>
            </a:r>
            <a:r>
              <a:rPr lang="en-US" dirty="0" err="1"/>
              <a:t>işyeri</a:t>
            </a:r>
            <a:r>
              <a:rPr lang="en-US" dirty="0"/>
              <a:t> </a:t>
            </a:r>
            <a:r>
              <a:rPr lang="en-US" dirty="0" err="1"/>
              <a:t>hukukunun</a:t>
            </a:r>
            <a:r>
              <a:rPr lang="en-US" dirty="0"/>
              <a:t> </a:t>
            </a:r>
            <a:r>
              <a:rPr lang="en-US" dirty="0" err="1"/>
              <a:t>emredici</a:t>
            </a:r>
            <a:r>
              <a:rPr lang="en-US" dirty="0"/>
              <a:t> </a:t>
            </a:r>
            <a:r>
              <a:rPr lang="en-US" dirty="0" err="1"/>
              <a:t>hükümleri</a:t>
            </a:r>
            <a:r>
              <a:rPr lang="en-US" dirty="0"/>
              <a:t> </a:t>
            </a:r>
            <a:r>
              <a:rPr lang="en-US" dirty="0" err="1"/>
              <a:t>uyarınca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olacağı</a:t>
            </a:r>
            <a:r>
              <a:rPr lang="en-US" dirty="0"/>
              <a:t> </a:t>
            </a:r>
            <a:r>
              <a:rPr lang="en-US" dirty="0" err="1"/>
              <a:t>asgarî</a:t>
            </a:r>
            <a:r>
              <a:rPr lang="en-US" dirty="0"/>
              <a:t> </a:t>
            </a:r>
            <a:r>
              <a:rPr lang="en-US" dirty="0" err="1"/>
              <a:t>koruma</a:t>
            </a:r>
            <a:r>
              <a:rPr lang="en-US" dirty="0"/>
              <a:t> </a:t>
            </a:r>
            <a:r>
              <a:rPr lang="en-US" dirty="0" err="1"/>
              <a:t>saklı</a:t>
            </a:r>
            <a:r>
              <a:rPr lang="en-US" dirty="0"/>
              <a:t> </a:t>
            </a:r>
            <a:r>
              <a:rPr lang="en-US" dirty="0" err="1"/>
              <a:t>kalmak</a:t>
            </a:r>
            <a:r>
              <a:rPr lang="en-US" dirty="0"/>
              <a:t> </a:t>
            </a:r>
            <a:r>
              <a:rPr lang="en-US" dirty="0" err="1"/>
              <a:t>kaydıyla</a:t>
            </a:r>
            <a:r>
              <a:rPr lang="en-US" dirty="0"/>
              <a:t>, </a:t>
            </a:r>
            <a:r>
              <a:rPr lang="en-US" dirty="0" err="1"/>
              <a:t>tarafların</a:t>
            </a:r>
            <a:r>
              <a:rPr lang="en-US" dirty="0"/>
              <a:t> </a:t>
            </a:r>
            <a:r>
              <a:rPr lang="en-US" dirty="0" err="1"/>
              <a:t>seçtikleri</a:t>
            </a:r>
            <a:r>
              <a:rPr lang="en-US" dirty="0"/>
              <a:t> </a:t>
            </a:r>
            <a:r>
              <a:rPr lang="en-US" dirty="0" err="1"/>
              <a:t>hukuka</a:t>
            </a:r>
            <a:r>
              <a:rPr lang="en-US" dirty="0"/>
              <a:t> </a:t>
            </a:r>
            <a:r>
              <a:rPr lang="en-US" dirty="0" err="1"/>
              <a:t>tâbidir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(2) </a:t>
            </a:r>
            <a:r>
              <a:rPr lang="en-US" dirty="0" err="1"/>
              <a:t>Tarafların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seçimi</a:t>
            </a:r>
            <a:r>
              <a:rPr lang="en-US" dirty="0"/>
              <a:t> </a:t>
            </a:r>
            <a:r>
              <a:rPr lang="en-US" dirty="0" err="1"/>
              <a:t>yapmamış</a:t>
            </a:r>
            <a:r>
              <a:rPr lang="en-US" dirty="0"/>
              <a:t> </a:t>
            </a:r>
            <a:r>
              <a:rPr lang="en-US" dirty="0" err="1"/>
              <a:t>olmaları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sözleşmesine</a:t>
            </a:r>
            <a:r>
              <a:rPr lang="en-US" dirty="0"/>
              <a:t>, </a:t>
            </a:r>
            <a:r>
              <a:rPr lang="en-US" dirty="0" err="1"/>
              <a:t>işçinin</a:t>
            </a:r>
            <a:r>
              <a:rPr lang="en-US" dirty="0"/>
              <a:t> </a:t>
            </a:r>
            <a:r>
              <a:rPr lang="en-US" dirty="0" err="1"/>
              <a:t>işini</a:t>
            </a:r>
            <a:r>
              <a:rPr lang="en-US" dirty="0"/>
              <a:t> </a:t>
            </a:r>
            <a:r>
              <a:rPr lang="en-US" dirty="0" err="1"/>
              <a:t>mutad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yaptığı</a:t>
            </a:r>
            <a:r>
              <a:rPr lang="en-US" dirty="0"/>
              <a:t> </a:t>
            </a:r>
            <a:r>
              <a:rPr lang="en-US" dirty="0" err="1"/>
              <a:t>işyeri</a:t>
            </a:r>
            <a:r>
              <a:rPr lang="en-US" dirty="0"/>
              <a:t> </a:t>
            </a:r>
            <a:r>
              <a:rPr lang="en-US" dirty="0" err="1"/>
              <a:t>hukuku</a:t>
            </a:r>
            <a:r>
              <a:rPr lang="en-US" dirty="0"/>
              <a:t> </a:t>
            </a:r>
            <a:r>
              <a:rPr lang="en-US" dirty="0" err="1"/>
              <a:t>uygulanır</a:t>
            </a:r>
            <a:r>
              <a:rPr lang="en-US" dirty="0"/>
              <a:t>. </a:t>
            </a:r>
            <a:r>
              <a:rPr lang="en-US" dirty="0" err="1"/>
              <a:t>İşçinin</a:t>
            </a:r>
            <a:r>
              <a:rPr lang="en-US" dirty="0"/>
              <a:t> </a:t>
            </a:r>
            <a:r>
              <a:rPr lang="en-US" dirty="0" err="1"/>
              <a:t>işini</a:t>
            </a:r>
            <a:r>
              <a:rPr lang="en-US" dirty="0"/>
              <a:t> </a:t>
            </a:r>
            <a:r>
              <a:rPr lang="en-US" dirty="0" err="1"/>
              <a:t>geçici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ülkede</a:t>
            </a:r>
            <a:r>
              <a:rPr lang="en-US" dirty="0"/>
              <a:t> </a:t>
            </a:r>
            <a:r>
              <a:rPr lang="en-US" dirty="0" err="1"/>
              <a:t>yapması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işyeri</a:t>
            </a:r>
            <a:r>
              <a:rPr lang="en-US" dirty="0"/>
              <a:t> </a:t>
            </a:r>
            <a:r>
              <a:rPr lang="en-US" dirty="0" err="1"/>
              <a:t>mutad</a:t>
            </a:r>
            <a:r>
              <a:rPr lang="en-US" dirty="0"/>
              <a:t> </a:t>
            </a:r>
            <a:r>
              <a:rPr lang="en-US" dirty="0" err="1"/>
              <a:t>işyeri</a:t>
            </a:r>
            <a:r>
              <a:rPr lang="en-US" dirty="0"/>
              <a:t> </a:t>
            </a:r>
            <a:r>
              <a:rPr lang="en-US" dirty="0" err="1"/>
              <a:t>sayılmaz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(3) </a:t>
            </a:r>
            <a:r>
              <a:rPr lang="en-US" dirty="0" err="1"/>
              <a:t>İşçinin</a:t>
            </a:r>
            <a:r>
              <a:rPr lang="en-US" dirty="0"/>
              <a:t> </a:t>
            </a:r>
            <a:r>
              <a:rPr lang="en-US" dirty="0" err="1"/>
              <a:t>işini</a:t>
            </a:r>
            <a:r>
              <a:rPr lang="en-US" dirty="0"/>
              <a:t> 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ülkede</a:t>
            </a:r>
            <a:r>
              <a:rPr lang="en-US" dirty="0"/>
              <a:t> </a:t>
            </a:r>
            <a:r>
              <a:rPr lang="en-US" dirty="0" err="1"/>
              <a:t>mutad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yapmayıp</a:t>
            </a:r>
            <a:r>
              <a:rPr lang="en-US" dirty="0"/>
              <a:t> </a:t>
            </a:r>
            <a:r>
              <a:rPr lang="en-US" dirty="0" err="1"/>
              <a:t>devamlı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birden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ülkede</a:t>
            </a:r>
            <a:r>
              <a:rPr lang="en-US" dirty="0"/>
              <a:t> </a:t>
            </a:r>
            <a:r>
              <a:rPr lang="en-US" dirty="0" err="1"/>
              <a:t>yapması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sözleşmesi</a:t>
            </a:r>
            <a:r>
              <a:rPr lang="en-US" dirty="0"/>
              <a:t>, </a:t>
            </a:r>
            <a:r>
              <a:rPr lang="en-US" dirty="0" err="1"/>
              <a:t>işverenin</a:t>
            </a:r>
            <a:r>
              <a:rPr lang="en-US" dirty="0"/>
              <a:t> </a:t>
            </a:r>
            <a:r>
              <a:rPr lang="en-US" dirty="0" err="1"/>
              <a:t>esas</a:t>
            </a:r>
            <a:r>
              <a:rPr lang="en-US" dirty="0"/>
              <a:t> </a:t>
            </a:r>
            <a:r>
              <a:rPr lang="en-US" dirty="0" err="1"/>
              <a:t>işyerinin</a:t>
            </a:r>
            <a:r>
              <a:rPr lang="en-US" dirty="0"/>
              <a:t> </a:t>
            </a:r>
            <a:r>
              <a:rPr lang="en-US" dirty="0" err="1"/>
              <a:t>bulunduğu</a:t>
            </a:r>
            <a:r>
              <a:rPr lang="en-US" dirty="0"/>
              <a:t> </a:t>
            </a:r>
            <a:r>
              <a:rPr lang="en-US" dirty="0" err="1"/>
              <a:t>ülke</a:t>
            </a:r>
            <a:r>
              <a:rPr lang="en-US" dirty="0"/>
              <a:t> </a:t>
            </a:r>
            <a:r>
              <a:rPr lang="en-US" dirty="0" err="1"/>
              <a:t>hukukuna</a:t>
            </a:r>
            <a:r>
              <a:rPr lang="en-US" dirty="0"/>
              <a:t> </a:t>
            </a:r>
            <a:r>
              <a:rPr lang="en-US" dirty="0" err="1"/>
              <a:t>tâbidir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(4)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hâlin</a:t>
            </a:r>
            <a:r>
              <a:rPr lang="en-US" dirty="0"/>
              <a:t> </a:t>
            </a:r>
            <a:r>
              <a:rPr lang="en-US" dirty="0" err="1"/>
              <a:t>bütün</a:t>
            </a:r>
            <a:r>
              <a:rPr lang="en-US" dirty="0"/>
              <a:t> </a:t>
            </a:r>
            <a:r>
              <a:rPr lang="en-US" dirty="0" err="1"/>
              <a:t>şartlarına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sözleşmesiyle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sıkı</a:t>
            </a:r>
            <a:r>
              <a:rPr lang="en-US" dirty="0"/>
              <a:t> </a:t>
            </a:r>
            <a:r>
              <a:rPr lang="en-US" dirty="0" err="1"/>
              <a:t>ilişkili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hukukun</a:t>
            </a:r>
            <a:r>
              <a:rPr lang="en-US" dirty="0"/>
              <a:t> </a:t>
            </a:r>
            <a:r>
              <a:rPr lang="en-US" dirty="0" err="1"/>
              <a:t>bulunması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sözleşmeye</a:t>
            </a:r>
            <a:r>
              <a:rPr lang="en-US" dirty="0"/>
              <a:t> </a:t>
            </a:r>
            <a:r>
              <a:rPr lang="en-US" dirty="0" err="1"/>
              <a:t>ikinci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fıkra</a:t>
            </a:r>
            <a:r>
              <a:rPr lang="en-US" dirty="0"/>
              <a:t> </a:t>
            </a:r>
            <a:r>
              <a:rPr lang="en-US" dirty="0" err="1"/>
              <a:t>hükümleri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uygulanabilir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8298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47DC5B-7D6C-47DE-B32C-AF8B57643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FİKRİ MÜLKİYET HAKLARINA İLİŞKİN SÖZLEŞMELER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FCA279-D1AD-402C-8C27-D2132AABA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 MADDE 28 – (1) </a:t>
            </a:r>
            <a:r>
              <a:rPr lang="en-US" dirty="0" err="1"/>
              <a:t>Fikrî</a:t>
            </a:r>
            <a:r>
              <a:rPr lang="en-US" dirty="0"/>
              <a:t> </a:t>
            </a:r>
            <a:r>
              <a:rPr lang="en-US" dirty="0" err="1"/>
              <a:t>mülkiyet</a:t>
            </a:r>
            <a:r>
              <a:rPr lang="en-US" dirty="0"/>
              <a:t> </a:t>
            </a:r>
            <a:r>
              <a:rPr lang="en-US" dirty="0" err="1"/>
              <a:t>haklarına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sözleşmeler</a:t>
            </a:r>
            <a:r>
              <a:rPr lang="en-US" dirty="0"/>
              <a:t>, </a:t>
            </a:r>
            <a:r>
              <a:rPr lang="en-US" dirty="0" err="1"/>
              <a:t>tarafların</a:t>
            </a:r>
            <a:r>
              <a:rPr lang="en-US" dirty="0"/>
              <a:t> </a:t>
            </a:r>
            <a:r>
              <a:rPr lang="en-US" dirty="0" err="1"/>
              <a:t>seçtikleri</a:t>
            </a:r>
            <a:r>
              <a:rPr lang="en-US" dirty="0"/>
              <a:t> </a:t>
            </a:r>
            <a:r>
              <a:rPr lang="en-US" dirty="0" err="1"/>
              <a:t>hukuka</a:t>
            </a:r>
            <a:r>
              <a:rPr lang="en-US" dirty="0"/>
              <a:t> </a:t>
            </a:r>
            <a:r>
              <a:rPr lang="en-US" dirty="0" err="1"/>
              <a:t>tâbidir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(2) </a:t>
            </a:r>
            <a:r>
              <a:rPr lang="en-US" dirty="0" err="1"/>
              <a:t>Tarafların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seçimi</a:t>
            </a:r>
            <a:r>
              <a:rPr lang="en-US" dirty="0"/>
              <a:t> </a:t>
            </a:r>
            <a:r>
              <a:rPr lang="en-US" dirty="0" err="1"/>
              <a:t>yapmamış</a:t>
            </a:r>
            <a:r>
              <a:rPr lang="en-US" dirty="0"/>
              <a:t> </a:t>
            </a:r>
            <a:r>
              <a:rPr lang="en-US" dirty="0" err="1"/>
              <a:t>olmaları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sözleşmeden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ilişkiye</a:t>
            </a:r>
            <a:r>
              <a:rPr lang="en-US" dirty="0"/>
              <a:t>, </a:t>
            </a:r>
            <a:r>
              <a:rPr lang="en-US" dirty="0" err="1"/>
              <a:t>fikrî</a:t>
            </a:r>
            <a:r>
              <a:rPr lang="en-US" dirty="0"/>
              <a:t> </a:t>
            </a:r>
            <a:r>
              <a:rPr lang="en-US" dirty="0" err="1"/>
              <a:t>mülkiyet</a:t>
            </a:r>
            <a:r>
              <a:rPr lang="en-US" dirty="0"/>
              <a:t> </a:t>
            </a:r>
            <a:r>
              <a:rPr lang="en-US" dirty="0" err="1"/>
              <a:t>hakkını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onun</a:t>
            </a:r>
            <a:r>
              <a:rPr lang="en-US" dirty="0"/>
              <a:t> </a:t>
            </a:r>
            <a:r>
              <a:rPr lang="en-US" dirty="0" err="1"/>
              <a:t>kullanımını</a:t>
            </a:r>
            <a:r>
              <a:rPr lang="en-US" dirty="0"/>
              <a:t> </a:t>
            </a:r>
            <a:r>
              <a:rPr lang="en-US" dirty="0" err="1"/>
              <a:t>devreden</a:t>
            </a:r>
            <a:r>
              <a:rPr lang="en-US" dirty="0"/>
              <a:t> </a:t>
            </a:r>
            <a:r>
              <a:rPr lang="en-US" dirty="0" err="1"/>
              <a:t>tarafın</a:t>
            </a:r>
            <a:r>
              <a:rPr lang="en-US" dirty="0"/>
              <a:t>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kuruluşu</a:t>
            </a:r>
            <a:r>
              <a:rPr lang="en-US" dirty="0"/>
              <a:t> </a:t>
            </a:r>
            <a:r>
              <a:rPr lang="en-US" dirty="0" err="1"/>
              <a:t>sırasındaki</a:t>
            </a:r>
            <a:r>
              <a:rPr lang="en-US" dirty="0"/>
              <a:t> </a:t>
            </a:r>
            <a:r>
              <a:rPr lang="en-US" dirty="0" err="1"/>
              <a:t>işyeri</a:t>
            </a:r>
            <a:r>
              <a:rPr lang="en-US" dirty="0"/>
              <a:t>, </a:t>
            </a:r>
            <a:r>
              <a:rPr lang="en-US" dirty="0" err="1"/>
              <a:t>bulunmadığı</a:t>
            </a:r>
            <a:r>
              <a:rPr lang="en-US" dirty="0"/>
              <a:t> </a:t>
            </a:r>
            <a:r>
              <a:rPr lang="en-US" dirty="0" err="1"/>
              <a:t>takdirde</a:t>
            </a:r>
            <a:r>
              <a:rPr lang="en-US" dirty="0"/>
              <a:t>, </a:t>
            </a:r>
            <a:r>
              <a:rPr lang="en-US" dirty="0" err="1"/>
              <a:t>mutad</a:t>
            </a:r>
            <a:r>
              <a:rPr lang="en-US" dirty="0"/>
              <a:t> </a:t>
            </a:r>
            <a:r>
              <a:rPr lang="en-US" dirty="0" err="1"/>
              <a:t>meskeni</a:t>
            </a:r>
            <a:r>
              <a:rPr lang="en-US" dirty="0"/>
              <a:t> </a:t>
            </a:r>
            <a:r>
              <a:rPr lang="en-US" dirty="0" err="1"/>
              <a:t>hukuku</a:t>
            </a:r>
            <a:r>
              <a:rPr lang="en-US" dirty="0"/>
              <a:t> </a:t>
            </a:r>
            <a:r>
              <a:rPr lang="en-US" dirty="0" err="1"/>
              <a:t>uygulanır</a:t>
            </a:r>
            <a:r>
              <a:rPr lang="en-US" dirty="0"/>
              <a:t>.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hâlin</a:t>
            </a:r>
            <a:r>
              <a:rPr lang="en-US" dirty="0"/>
              <a:t> </a:t>
            </a:r>
            <a:r>
              <a:rPr lang="en-US" dirty="0" err="1"/>
              <a:t>bütün</a:t>
            </a:r>
            <a:r>
              <a:rPr lang="en-US" dirty="0"/>
              <a:t> </a:t>
            </a:r>
            <a:r>
              <a:rPr lang="en-US" dirty="0" err="1"/>
              <a:t>şartlarına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sözleşmeyle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sıkı</a:t>
            </a:r>
            <a:r>
              <a:rPr lang="en-US" dirty="0"/>
              <a:t> </a:t>
            </a:r>
            <a:r>
              <a:rPr lang="en-US" dirty="0" err="1"/>
              <a:t>ilişkili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hukukun</a:t>
            </a:r>
            <a:r>
              <a:rPr lang="en-US" dirty="0"/>
              <a:t> </a:t>
            </a:r>
            <a:r>
              <a:rPr lang="en-US" dirty="0" err="1"/>
              <a:t>bulunması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sözleşme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hukuka</a:t>
            </a:r>
            <a:r>
              <a:rPr lang="en-US" dirty="0"/>
              <a:t> </a:t>
            </a:r>
            <a:r>
              <a:rPr lang="en-US" dirty="0" err="1"/>
              <a:t>tâbi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(3) </a:t>
            </a:r>
            <a:r>
              <a:rPr lang="en-US" dirty="0" err="1"/>
              <a:t>İşçinin</a:t>
            </a:r>
            <a:r>
              <a:rPr lang="en-US" dirty="0"/>
              <a:t>, </a:t>
            </a:r>
            <a:r>
              <a:rPr lang="en-US" dirty="0" err="1"/>
              <a:t>işi</a:t>
            </a:r>
            <a:r>
              <a:rPr lang="en-US" dirty="0"/>
              <a:t> </a:t>
            </a:r>
            <a:r>
              <a:rPr lang="en-US" dirty="0" err="1"/>
              <a:t>kapsamında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işinin</a:t>
            </a:r>
            <a:r>
              <a:rPr lang="en-US" dirty="0"/>
              <a:t> </a:t>
            </a:r>
            <a:r>
              <a:rPr lang="en-US" dirty="0" err="1"/>
              <a:t>ifası</a:t>
            </a:r>
            <a:r>
              <a:rPr lang="en-US" dirty="0"/>
              <a:t> </a:t>
            </a:r>
            <a:r>
              <a:rPr lang="en-US" dirty="0" err="1"/>
              <a:t>sırasında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getirdiği</a:t>
            </a:r>
            <a:r>
              <a:rPr lang="en-US" dirty="0"/>
              <a:t> </a:t>
            </a:r>
            <a:r>
              <a:rPr lang="en-US" dirty="0" err="1"/>
              <a:t>fikrî</a:t>
            </a:r>
            <a:r>
              <a:rPr lang="en-US" dirty="0"/>
              <a:t> </a:t>
            </a:r>
            <a:r>
              <a:rPr lang="en-US" dirty="0" err="1"/>
              <a:t>ürünler</a:t>
            </a:r>
            <a:r>
              <a:rPr lang="en-US" dirty="0"/>
              <a:t> </a:t>
            </a:r>
            <a:r>
              <a:rPr lang="en-US" dirty="0" err="1"/>
              <a:t>üzerindeki</a:t>
            </a:r>
            <a:r>
              <a:rPr lang="en-US" dirty="0"/>
              <a:t> </a:t>
            </a:r>
            <a:r>
              <a:rPr lang="en-US" dirty="0" err="1"/>
              <a:t>fikrî</a:t>
            </a:r>
            <a:r>
              <a:rPr lang="en-US" dirty="0"/>
              <a:t> </a:t>
            </a:r>
            <a:r>
              <a:rPr lang="en-US" dirty="0" err="1"/>
              <a:t>mülkiyet</a:t>
            </a:r>
            <a:r>
              <a:rPr lang="en-US" dirty="0"/>
              <a:t> </a:t>
            </a:r>
            <a:r>
              <a:rPr lang="en-US" dirty="0" err="1"/>
              <a:t>haklarıyla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işçi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işveren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sözleşmelere</a:t>
            </a:r>
            <a:r>
              <a:rPr lang="en-US" dirty="0"/>
              <a:t>,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sözleşmesinin</a:t>
            </a:r>
            <a:r>
              <a:rPr lang="en-US" dirty="0"/>
              <a:t> </a:t>
            </a:r>
            <a:r>
              <a:rPr lang="en-US" dirty="0" err="1"/>
              <a:t>tâbi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uygulanır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5203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D8499F-E3D0-467D-B66B-87FFC7BDD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EŞYANIN TAŞINMASINA İLİŞKİN SÖZLEŞMELER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073FB6-FF87-4B49-91B2-B9558F7C28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 MADDE 29 – (1) </a:t>
            </a:r>
            <a:r>
              <a:rPr lang="en-US" dirty="0" err="1"/>
              <a:t>Eşyanın</a:t>
            </a:r>
            <a:r>
              <a:rPr lang="en-US" dirty="0"/>
              <a:t> </a:t>
            </a:r>
            <a:r>
              <a:rPr lang="en-US" dirty="0" err="1"/>
              <a:t>taşınmasına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sözleşmeler</a:t>
            </a:r>
            <a:r>
              <a:rPr lang="en-US" dirty="0"/>
              <a:t> </a:t>
            </a:r>
            <a:r>
              <a:rPr lang="en-US" dirty="0" err="1"/>
              <a:t>tarafların</a:t>
            </a:r>
            <a:r>
              <a:rPr lang="en-US" dirty="0"/>
              <a:t> </a:t>
            </a:r>
            <a:r>
              <a:rPr lang="en-US" dirty="0" err="1"/>
              <a:t>seçtikleri</a:t>
            </a:r>
            <a:r>
              <a:rPr lang="en-US" dirty="0"/>
              <a:t> </a:t>
            </a:r>
            <a:r>
              <a:rPr lang="en-US" dirty="0" err="1"/>
              <a:t>hukuka</a:t>
            </a:r>
            <a:r>
              <a:rPr lang="en-US" dirty="0"/>
              <a:t> </a:t>
            </a:r>
            <a:r>
              <a:rPr lang="en-US" dirty="0" err="1"/>
              <a:t>tâbidir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(2) </a:t>
            </a:r>
            <a:r>
              <a:rPr lang="en-US" dirty="0" err="1"/>
              <a:t>Tarafların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seçimi</a:t>
            </a:r>
            <a:r>
              <a:rPr lang="en-US" dirty="0"/>
              <a:t> </a:t>
            </a:r>
            <a:r>
              <a:rPr lang="en-US" dirty="0" err="1"/>
              <a:t>yapmamış</a:t>
            </a:r>
            <a:r>
              <a:rPr lang="en-US" dirty="0"/>
              <a:t> </a:t>
            </a:r>
            <a:r>
              <a:rPr lang="en-US" dirty="0" err="1"/>
              <a:t>olmaları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,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kuruluşu</a:t>
            </a:r>
            <a:r>
              <a:rPr lang="en-US" dirty="0"/>
              <a:t> </a:t>
            </a:r>
            <a:r>
              <a:rPr lang="en-US" dirty="0" err="1"/>
              <a:t>sırasında</a:t>
            </a:r>
            <a:r>
              <a:rPr lang="en-US" dirty="0"/>
              <a:t> </a:t>
            </a:r>
            <a:r>
              <a:rPr lang="en-US" dirty="0" err="1"/>
              <a:t>taşıyıcının</a:t>
            </a:r>
            <a:r>
              <a:rPr lang="en-US" dirty="0"/>
              <a:t> </a:t>
            </a:r>
            <a:r>
              <a:rPr lang="en-US" dirty="0" err="1"/>
              <a:t>esas</a:t>
            </a:r>
            <a:r>
              <a:rPr lang="en-US" dirty="0"/>
              <a:t> </a:t>
            </a:r>
            <a:r>
              <a:rPr lang="en-US" dirty="0" err="1"/>
              <a:t>işyerinin</a:t>
            </a:r>
            <a:r>
              <a:rPr lang="en-US" dirty="0"/>
              <a:t> </a:t>
            </a:r>
            <a:r>
              <a:rPr lang="en-US" dirty="0" err="1"/>
              <a:t>bulunduğu</a:t>
            </a:r>
            <a:r>
              <a:rPr lang="en-US" dirty="0"/>
              <a:t> </a:t>
            </a:r>
            <a:r>
              <a:rPr lang="en-US" dirty="0" err="1"/>
              <a:t>ülke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</a:t>
            </a:r>
            <a:r>
              <a:rPr lang="en-US" dirty="0" err="1"/>
              <a:t>yüklemenin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boşaltmanın</a:t>
            </a:r>
            <a:r>
              <a:rPr lang="en-US" dirty="0"/>
              <a:t> </a:t>
            </a:r>
            <a:r>
              <a:rPr lang="en-US" dirty="0" err="1"/>
              <a:t>yapıldığı</a:t>
            </a:r>
            <a:r>
              <a:rPr lang="en-US" dirty="0"/>
              <a:t> </a:t>
            </a:r>
            <a:r>
              <a:rPr lang="en-US" dirty="0" err="1"/>
              <a:t>ülke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gönderenin</a:t>
            </a:r>
            <a:r>
              <a:rPr lang="en-US" dirty="0"/>
              <a:t> </a:t>
            </a:r>
            <a:r>
              <a:rPr lang="en-US" dirty="0" err="1"/>
              <a:t>esas</a:t>
            </a:r>
            <a:r>
              <a:rPr lang="en-US" dirty="0"/>
              <a:t> </a:t>
            </a:r>
            <a:r>
              <a:rPr lang="en-US" dirty="0" err="1"/>
              <a:t>işyerinin</a:t>
            </a:r>
            <a:r>
              <a:rPr lang="en-US" dirty="0"/>
              <a:t> </a:t>
            </a:r>
            <a:r>
              <a:rPr lang="en-US" dirty="0" err="1"/>
              <a:t>bulunduğu</a:t>
            </a:r>
            <a:r>
              <a:rPr lang="en-US" dirty="0"/>
              <a:t> </a:t>
            </a:r>
            <a:r>
              <a:rPr lang="en-US" dirty="0" err="1"/>
              <a:t>ülke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ülkenin</a:t>
            </a:r>
            <a:r>
              <a:rPr lang="en-US" dirty="0"/>
              <a:t> </a:t>
            </a:r>
            <a:r>
              <a:rPr lang="en-US" dirty="0" err="1"/>
              <a:t>sözleşmeyle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sıkı</a:t>
            </a:r>
            <a:r>
              <a:rPr lang="en-US" dirty="0"/>
              <a:t> </a:t>
            </a:r>
            <a:r>
              <a:rPr lang="en-US" dirty="0" err="1"/>
              <a:t>ilişkili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sözleşmeye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ülkenin</a:t>
            </a:r>
            <a:r>
              <a:rPr lang="en-US" dirty="0"/>
              <a:t> </a:t>
            </a:r>
            <a:r>
              <a:rPr lang="en-US" dirty="0" err="1"/>
              <a:t>hukuku</a:t>
            </a:r>
            <a:r>
              <a:rPr lang="en-US" dirty="0"/>
              <a:t> </a:t>
            </a:r>
            <a:r>
              <a:rPr lang="en-US" dirty="0" err="1"/>
              <a:t>uygulanır</a:t>
            </a:r>
            <a:r>
              <a:rPr lang="en-US" dirty="0"/>
              <a:t>. Tek </a:t>
            </a:r>
            <a:r>
              <a:rPr lang="en-US" dirty="0" err="1"/>
              <a:t>seferlik</a:t>
            </a:r>
            <a:r>
              <a:rPr lang="en-US" dirty="0"/>
              <a:t> </a:t>
            </a:r>
            <a:r>
              <a:rPr lang="en-US" dirty="0" err="1"/>
              <a:t>çarter</a:t>
            </a:r>
            <a:r>
              <a:rPr lang="en-US" dirty="0"/>
              <a:t> </a:t>
            </a:r>
            <a:r>
              <a:rPr lang="en-US" dirty="0" err="1"/>
              <a:t>sözleşmeleri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esas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eşya</a:t>
            </a:r>
            <a:r>
              <a:rPr lang="en-US" dirty="0"/>
              <a:t> </a:t>
            </a:r>
            <a:r>
              <a:rPr lang="en-US" dirty="0" err="1"/>
              <a:t>taşıma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sözleşmeler</a:t>
            </a:r>
            <a:r>
              <a:rPr lang="en-US" dirty="0"/>
              <a:t> de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madde</a:t>
            </a:r>
            <a:r>
              <a:rPr lang="en-US" dirty="0"/>
              <a:t> </a:t>
            </a:r>
            <a:r>
              <a:rPr lang="en-US" dirty="0" err="1"/>
              <a:t>hükümlerine</a:t>
            </a:r>
            <a:r>
              <a:rPr lang="en-US" dirty="0"/>
              <a:t> </a:t>
            </a:r>
            <a:r>
              <a:rPr lang="en-US" dirty="0" err="1"/>
              <a:t>tâbidir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(3) </a:t>
            </a:r>
            <a:r>
              <a:rPr lang="en-US" dirty="0" err="1"/>
              <a:t>Hâlin</a:t>
            </a:r>
            <a:r>
              <a:rPr lang="en-US" dirty="0"/>
              <a:t> </a:t>
            </a:r>
            <a:r>
              <a:rPr lang="en-US" dirty="0" err="1"/>
              <a:t>bütün</a:t>
            </a:r>
            <a:r>
              <a:rPr lang="en-US" dirty="0"/>
              <a:t> </a:t>
            </a:r>
            <a:r>
              <a:rPr lang="en-US" dirty="0" err="1"/>
              <a:t>şartlarına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eşyanın</a:t>
            </a:r>
            <a:r>
              <a:rPr lang="en-US" dirty="0"/>
              <a:t> </a:t>
            </a:r>
            <a:r>
              <a:rPr lang="en-US" dirty="0" err="1"/>
              <a:t>taşınmasına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sözleşmeyle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sıkı</a:t>
            </a:r>
            <a:r>
              <a:rPr lang="en-US" dirty="0"/>
              <a:t> </a:t>
            </a:r>
            <a:r>
              <a:rPr lang="en-US" dirty="0" err="1"/>
              <a:t>ilişkili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hukukun</a:t>
            </a:r>
            <a:r>
              <a:rPr lang="en-US" dirty="0"/>
              <a:t> </a:t>
            </a:r>
            <a:r>
              <a:rPr lang="en-US" dirty="0" err="1"/>
              <a:t>bulunması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sözleşmeye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uygulanır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6002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11FCC7-1A0C-4C63-B525-4CB8454D9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TEMSİL YETKİSİ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8FAB1F-EA12-4B44-AE95-E1F3B5E08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 MADDE 30 – (1) </a:t>
            </a:r>
            <a:r>
              <a:rPr lang="en-US" dirty="0" err="1"/>
              <a:t>Temsilci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 dirty="0" err="1"/>
              <a:t>olunan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hukukî</a:t>
            </a:r>
            <a:r>
              <a:rPr lang="en-US" dirty="0"/>
              <a:t> </a:t>
            </a:r>
            <a:r>
              <a:rPr lang="en-US" dirty="0" err="1"/>
              <a:t>ilişkiden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 dirty="0" err="1"/>
              <a:t>yetkisi</a:t>
            </a:r>
            <a:r>
              <a:rPr lang="en-US" dirty="0"/>
              <a:t>, </a:t>
            </a:r>
            <a:r>
              <a:rPr lang="en-US" dirty="0" err="1"/>
              <a:t>aralarındaki</a:t>
            </a:r>
            <a:r>
              <a:rPr lang="en-US" dirty="0"/>
              <a:t> </a:t>
            </a:r>
            <a:r>
              <a:rPr lang="en-US" dirty="0" err="1"/>
              <a:t>sözleşmeden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ilişkiye</a:t>
            </a:r>
            <a:r>
              <a:rPr lang="en-US" dirty="0"/>
              <a:t> </a:t>
            </a:r>
            <a:r>
              <a:rPr lang="en-US" dirty="0" err="1"/>
              <a:t>uygulanan</a:t>
            </a:r>
            <a:r>
              <a:rPr lang="en-US" dirty="0"/>
              <a:t> </a:t>
            </a:r>
            <a:r>
              <a:rPr lang="en-US" dirty="0" err="1"/>
              <a:t>hukuka</a:t>
            </a:r>
            <a:r>
              <a:rPr lang="en-US" dirty="0"/>
              <a:t> </a:t>
            </a:r>
            <a:r>
              <a:rPr lang="en-US" dirty="0" err="1"/>
              <a:t>tâbidir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(2) </a:t>
            </a:r>
            <a:r>
              <a:rPr lang="en-US" dirty="0" err="1"/>
              <a:t>Temsilcinin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fiilinin</a:t>
            </a:r>
            <a:r>
              <a:rPr lang="en-US" dirty="0"/>
              <a:t>,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 dirty="0" err="1"/>
              <a:t>olunanı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kişiye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taahhüt</a:t>
            </a:r>
            <a:r>
              <a:rPr lang="en-US" dirty="0"/>
              <a:t> </a:t>
            </a:r>
            <a:r>
              <a:rPr lang="en-US" dirty="0" err="1"/>
              <a:t>altına</a:t>
            </a:r>
            <a:r>
              <a:rPr lang="en-US" dirty="0"/>
              <a:t> </a:t>
            </a:r>
            <a:r>
              <a:rPr lang="en-US" dirty="0" err="1"/>
              <a:t>sokabilmesi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aranan</a:t>
            </a:r>
            <a:r>
              <a:rPr lang="en-US" dirty="0"/>
              <a:t> </a:t>
            </a:r>
            <a:r>
              <a:rPr lang="en-US" dirty="0" err="1"/>
              <a:t>şartlara</a:t>
            </a:r>
            <a:r>
              <a:rPr lang="en-US" dirty="0"/>
              <a:t> </a:t>
            </a:r>
            <a:r>
              <a:rPr lang="en-US" dirty="0" err="1"/>
              <a:t>temsilcinin</a:t>
            </a:r>
            <a:r>
              <a:rPr lang="en-US" dirty="0"/>
              <a:t> </a:t>
            </a:r>
            <a:r>
              <a:rPr lang="en-US" dirty="0" err="1"/>
              <a:t>işyeri</a:t>
            </a:r>
            <a:r>
              <a:rPr lang="en-US" dirty="0"/>
              <a:t> </a:t>
            </a:r>
            <a:r>
              <a:rPr lang="en-US" dirty="0" err="1"/>
              <a:t>hukuku</a:t>
            </a:r>
            <a:r>
              <a:rPr lang="en-US" dirty="0"/>
              <a:t> </a:t>
            </a:r>
            <a:r>
              <a:rPr lang="en-US" dirty="0" err="1"/>
              <a:t>uygulanır</a:t>
            </a:r>
            <a:r>
              <a:rPr lang="en-US" dirty="0"/>
              <a:t>. </a:t>
            </a:r>
            <a:r>
              <a:rPr lang="en-US" dirty="0" err="1"/>
              <a:t>Temsilcinin</a:t>
            </a:r>
            <a:r>
              <a:rPr lang="en-US" dirty="0"/>
              <a:t> </a:t>
            </a:r>
            <a:r>
              <a:rPr lang="en-US" dirty="0" err="1"/>
              <a:t>işyeri</a:t>
            </a:r>
            <a:r>
              <a:rPr lang="en-US" dirty="0"/>
              <a:t> </a:t>
            </a:r>
            <a:r>
              <a:rPr lang="en-US" dirty="0" err="1"/>
              <a:t>bulunmadığı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kişi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bilinemediği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yetkinin</a:t>
            </a:r>
            <a:r>
              <a:rPr lang="en-US" dirty="0"/>
              <a:t> </a:t>
            </a:r>
            <a:r>
              <a:rPr lang="en-US" dirty="0" err="1"/>
              <a:t>işyeri</a:t>
            </a:r>
            <a:r>
              <a:rPr lang="en-US" dirty="0"/>
              <a:t> </a:t>
            </a:r>
            <a:r>
              <a:rPr lang="en-US" dirty="0" err="1"/>
              <a:t>dışında</a:t>
            </a:r>
            <a:r>
              <a:rPr lang="en-US" dirty="0"/>
              <a:t> </a:t>
            </a:r>
            <a:r>
              <a:rPr lang="en-US" dirty="0" err="1"/>
              <a:t>kullanıldığı</a:t>
            </a:r>
            <a:r>
              <a:rPr lang="en-US" dirty="0"/>
              <a:t> </a:t>
            </a:r>
            <a:r>
              <a:rPr lang="en-US" dirty="0" err="1"/>
              <a:t>durumlarda</a:t>
            </a:r>
            <a:r>
              <a:rPr lang="en-US" dirty="0"/>
              <a:t>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 dirty="0" err="1"/>
              <a:t>yetkisi</a:t>
            </a:r>
            <a:r>
              <a:rPr lang="en-US" dirty="0"/>
              <a:t>, </a:t>
            </a:r>
            <a:r>
              <a:rPr lang="en-US" dirty="0" err="1"/>
              <a:t>yetkinin</a:t>
            </a:r>
            <a:r>
              <a:rPr lang="en-US" dirty="0"/>
              <a:t> </a:t>
            </a:r>
            <a:r>
              <a:rPr lang="en-US" dirty="0" err="1"/>
              <a:t>fiilen</a:t>
            </a:r>
            <a:r>
              <a:rPr lang="en-US" dirty="0"/>
              <a:t> </a:t>
            </a:r>
            <a:r>
              <a:rPr lang="en-US" dirty="0" err="1"/>
              <a:t>kullanıldığı</a:t>
            </a:r>
            <a:r>
              <a:rPr lang="en-US" dirty="0"/>
              <a:t> </a:t>
            </a:r>
            <a:r>
              <a:rPr lang="en-US" dirty="0" err="1"/>
              <a:t>ülke</a:t>
            </a:r>
            <a:r>
              <a:rPr lang="en-US" dirty="0"/>
              <a:t> </a:t>
            </a:r>
            <a:r>
              <a:rPr lang="en-US" dirty="0" err="1"/>
              <a:t>hukukuna</a:t>
            </a:r>
            <a:r>
              <a:rPr lang="en-US" dirty="0"/>
              <a:t> </a:t>
            </a:r>
            <a:r>
              <a:rPr lang="en-US" dirty="0" err="1"/>
              <a:t>tâbidir</a:t>
            </a:r>
            <a:r>
              <a:rPr lang="en-US" dirty="0"/>
              <a:t>. </a:t>
            </a:r>
            <a:r>
              <a:rPr lang="en-US" dirty="0" err="1"/>
              <a:t>Yetkisiz</a:t>
            </a:r>
            <a:r>
              <a:rPr lang="en-US" dirty="0"/>
              <a:t> </a:t>
            </a:r>
            <a:r>
              <a:rPr lang="en-US" dirty="0" err="1"/>
              <a:t>temsilde</a:t>
            </a:r>
            <a:r>
              <a:rPr lang="en-US" dirty="0"/>
              <a:t>, </a:t>
            </a:r>
            <a:r>
              <a:rPr lang="en-US" dirty="0" err="1"/>
              <a:t>temsilci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kişi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ilişkiye</a:t>
            </a:r>
            <a:r>
              <a:rPr lang="en-US" dirty="0"/>
              <a:t> de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fıkra</a:t>
            </a:r>
            <a:r>
              <a:rPr lang="en-US" dirty="0"/>
              <a:t> </a:t>
            </a:r>
            <a:r>
              <a:rPr lang="en-US" dirty="0" err="1"/>
              <a:t>hükmü</a:t>
            </a:r>
            <a:r>
              <a:rPr lang="en-US" dirty="0"/>
              <a:t> </a:t>
            </a:r>
            <a:r>
              <a:rPr lang="en-US" dirty="0" err="1"/>
              <a:t>uygulanır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(3) </a:t>
            </a:r>
            <a:r>
              <a:rPr lang="en-US" dirty="0" err="1"/>
              <a:t>Temsilci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 dirty="0" err="1"/>
              <a:t>olunan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ilişkisi</a:t>
            </a:r>
            <a:r>
              <a:rPr lang="en-US" dirty="0"/>
              <a:t> </a:t>
            </a:r>
            <a:r>
              <a:rPr lang="en-US" dirty="0" err="1"/>
              <a:t>varsa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temsilcinin</a:t>
            </a:r>
            <a:r>
              <a:rPr lang="en-US" dirty="0"/>
              <a:t> </a:t>
            </a:r>
            <a:r>
              <a:rPr lang="en-US" dirty="0" err="1"/>
              <a:t>bağımsız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işyeri</a:t>
            </a:r>
            <a:r>
              <a:rPr lang="en-US" dirty="0"/>
              <a:t> </a:t>
            </a:r>
            <a:r>
              <a:rPr lang="en-US" dirty="0" err="1"/>
              <a:t>yoksa</a:t>
            </a:r>
            <a:r>
              <a:rPr lang="en-US" dirty="0"/>
              <a:t>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 dirty="0" err="1"/>
              <a:t>yetkisi</a:t>
            </a:r>
            <a:r>
              <a:rPr lang="en-US" dirty="0"/>
              <a:t>,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 dirty="0" err="1"/>
              <a:t>olunanın</a:t>
            </a:r>
            <a:r>
              <a:rPr lang="en-US" dirty="0"/>
              <a:t> </a:t>
            </a:r>
            <a:r>
              <a:rPr lang="en-US" dirty="0" err="1"/>
              <a:t>işyerinin</a:t>
            </a:r>
            <a:r>
              <a:rPr lang="en-US" dirty="0"/>
              <a:t> </a:t>
            </a:r>
            <a:r>
              <a:rPr lang="en-US" dirty="0" err="1"/>
              <a:t>bulunduğu</a:t>
            </a:r>
            <a:r>
              <a:rPr lang="en-US" dirty="0"/>
              <a:t> </a:t>
            </a:r>
            <a:r>
              <a:rPr lang="en-US" dirty="0" err="1"/>
              <a:t>ülke</a:t>
            </a:r>
            <a:r>
              <a:rPr lang="en-US" dirty="0"/>
              <a:t> </a:t>
            </a:r>
            <a:r>
              <a:rPr lang="en-US" dirty="0" err="1"/>
              <a:t>hukukuna</a:t>
            </a:r>
            <a:r>
              <a:rPr lang="en-US" dirty="0"/>
              <a:t> </a:t>
            </a:r>
            <a:r>
              <a:rPr lang="en-US" dirty="0" err="1"/>
              <a:t>tâbidir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4261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A6517AD-283C-4EA6-9939-D5D8652F5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ÜÇÜNCÜ DEVLETİN DOĞRUDAN UYGULANAN KURALLARI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DAEA43-F33A-4ED2-9E94-3EDBB48F5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MADDE 31 – (1) </a:t>
            </a:r>
            <a:r>
              <a:rPr lang="en-US" dirty="0" err="1"/>
              <a:t>Sözleşmeden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ilişkinin</a:t>
            </a:r>
            <a:r>
              <a:rPr lang="en-US" dirty="0"/>
              <a:t> </a:t>
            </a:r>
            <a:r>
              <a:rPr lang="en-US" dirty="0" err="1"/>
              <a:t>tâbi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uygulanırken</a:t>
            </a:r>
            <a:r>
              <a:rPr lang="en-US" dirty="0"/>
              <a:t>, </a:t>
            </a:r>
            <a:r>
              <a:rPr lang="en-US" dirty="0" err="1"/>
              <a:t>sözleşmeyle</a:t>
            </a:r>
            <a:r>
              <a:rPr lang="en-US" dirty="0"/>
              <a:t> </a:t>
            </a:r>
            <a:r>
              <a:rPr lang="en-US" dirty="0" err="1"/>
              <a:t>sıkı</a:t>
            </a:r>
            <a:r>
              <a:rPr lang="en-US" dirty="0"/>
              <a:t> </a:t>
            </a:r>
            <a:r>
              <a:rPr lang="en-US" dirty="0" err="1"/>
              <a:t>ilişkili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takdirde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devletin</a:t>
            </a:r>
            <a:r>
              <a:rPr lang="en-US" dirty="0"/>
              <a:t> </a:t>
            </a:r>
            <a:r>
              <a:rPr lang="en-US" dirty="0" err="1"/>
              <a:t>hukukunun</a:t>
            </a:r>
            <a:r>
              <a:rPr lang="en-US" dirty="0"/>
              <a:t> </a:t>
            </a:r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/>
              <a:t>uygulanan</a:t>
            </a:r>
            <a:r>
              <a:rPr lang="en-US" dirty="0"/>
              <a:t> </a:t>
            </a:r>
            <a:r>
              <a:rPr lang="en-US" dirty="0" err="1"/>
              <a:t>kurallarına</a:t>
            </a:r>
            <a:r>
              <a:rPr lang="en-US" dirty="0"/>
              <a:t> </a:t>
            </a:r>
            <a:r>
              <a:rPr lang="en-US" dirty="0" err="1"/>
              <a:t>etki</a:t>
            </a:r>
            <a:r>
              <a:rPr lang="en-US" dirty="0"/>
              <a:t> </a:t>
            </a:r>
            <a:r>
              <a:rPr lang="en-US" dirty="0" err="1"/>
              <a:t>tanınabilir</a:t>
            </a:r>
            <a:r>
              <a:rPr lang="en-US" dirty="0"/>
              <a:t>.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kurallara</a:t>
            </a:r>
            <a:r>
              <a:rPr lang="en-US" dirty="0"/>
              <a:t> </a:t>
            </a:r>
            <a:r>
              <a:rPr lang="en-US" dirty="0" err="1"/>
              <a:t>etki</a:t>
            </a:r>
            <a:r>
              <a:rPr lang="en-US" dirty="0"/>
              <a:t> </a:t>
            </a:r>
            <a:r>
              <a:rPr lang="en-US" dirty="0" err="1"/>
              <a:t>tanımak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uygulayıp</a:t>
            </a:r>
            <a:r>
              <a:rPr lang="en-US" dirty="0"/>
              <a:t> </a:t>
            </a:r>
            <a:r>
              <a:rPr lang="en-US" dirty="0" err="1"/>
              <a:t>uygulamamak</a:t>
            </a:r>
            <a:r>
              <a:rPr lang="en-US" dirty="0"/>
              <a:t> </a:t>
            </a:r>
            <a:r>
              <a:rPr lang="en-US" dirty="0" err="1"/>
              <a:t>konusunda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kuralların</a:t>
            </a:r>
            <a:r>
              <a:rPr lang="en-US" dirty="0"/>
              <a:t> </a:t>
            </a:r>
            <a:r>
              <a:rPr lang="en-US" dirty="0" err="1"/>
              <a:t>amacı</a:t>
            </a:r>
            <a:r>
              <a:rPr lang="en-US" dirty="0"/>
              <a:t>, </a:t>
            </a:r>
            <a:r>
              <a:rPr lang="en-US" dirty="0" err="1"/>
              <a:t>niteliği</a:t>
            </a:r>
            <a:r>
              <a:rPr lang="en-US" dirty="0"/>
              <a:t>, </a:t>
            </a:r>
            <a:r>
              <a:rPr lang="en-US" dirty="0" err="1"/>
              <a:t>muhtevası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sonuçları</a:t>
            </a:r>
            <a:r>
              <a:rPr lang="en-US" dirty="0"/>
              <a:t> </a:t>
            </a:r>
            <a:r>
              <a:rPr lang="en-US" dirty="0" err="1"/>
              <a:t>dikkate</a:t>
            </a:r>
            <a:r>
              <a:rPr lang="en-US" dirty="0"/>
              <a:t> </a:t>
            </a:r>
            <a:r>
              <a:rPr lang="en-US" dirty="0" err="1"/>
              <a:t>alınır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4049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6CD234-2644-4D8C-A78E-B03ED7A0C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SÖZLEŞMEDEN DOĞAN ILIŞKININ VARLIĞI VE MADDÎ GEÇERLILIĞI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D40536-A876-40FD-AA6B-1F23382D4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MADDE 32 – (1) </a:t>
            </a:r>
            <a:r>
              <a:rPr lang="en-US" dirty="0" err="1"/>
              <a:t>Sözleşmeden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ilişkinin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hükmünün</a:t>
            </a:r>
            <a:r>
              <a:rPr lang="en-US" dirty="0"/>
              <a:t> </a:t>
            </a:r>
            <a:r>
              <a:rPr lang="en-US" dirty="0" err="1"/>
              <a:t>varlığı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maddî</a:t>
            </a:r>
            <a:r>
              <a:rPr lang="en-US" dirty="0"/>
              <a:t> </a:t>
            </a:r>
            <a:r>
              <a:rPr lang="en-US" dirty="0" err="1"/>
              <a:t>geçerliliği</a:t>
            </a:r>
            <a:r>
              <a:rPr lang="en-US" dirty="0"/>
              <a:t>,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geçerli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hangi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uygulanacaksa</a:t>
            </a:r>
            <a:r>
              <a:rPr lang="en-US" dirty="0"/>
              <a:t> o </a:t>
            </a:r>
            <a:r>
              <a:rPr lang="en-US" dirty="0" err="1"/>
              <a:t>hukuka</a:t>
            </a:r>
            <a:r>
              <a:rPr lang="en-US" dirty="0"/>
              <a:t> </a:t>
            </a:r>
            <a:r>
              <a:rPr lang="en-US" dirty="0" err="1"/>
              <a:t>tâbidir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(2) </a:t>
            </a:r>
            <a:r>
              <a:rPr lang="en-US" dirty="0" err="1"/>
              <a:t>Taraflardan</a:t>
            </a:r>
            <a:r>
              <a:rPr lang="en-US" dirty="0"/>
              <a:t> </a:t>
            </a:r>
            <a:r>
              <a:rPr lang="en-US" dirty="0" err="1"/>
              <a:t>birinin</a:t>
            </a:r>
            <a:r>
              <a:rPr lang="en-US" dirty="0"/>
              <a:t> </a:t>
            </a:r>
            <a:r>
              <a:rPr lang="en-US" dirty="0" err="1"/>
              <a:t>davranışına</a:t>
            </a:r>
            <a:r>
              <a:rPr lang="en-US" dirty="0"/>
              <a:t> </a:t>
            </a:r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tanımanın</a:t>
            </a:r>
            <a:r>
              <a:rPr lang="en-US" dirty="0"/>
              <a:t>, </a:t>
            </a:r>
            <a:r>
              <a:rPr lang="en-US" dirty="0" err="1"/>
              <a:t>uygulanacak</a:t>
            </a:r>
            <a:r>
              <a:rPr lang="en-US" dirty="0"/>
              <a:t> </a:t>
            </a:r>
            <a:r>
              <a:rPr lang="en-US" dirty="0" err="1"/>
              <a:t>hukuka</a:t>
            </a:r>
            <a:r>
              <a:rPr lang="en-US" dirty="0"/>
              <a:t> </a:t>
            </a:r>
            <a:r>
              <a:rPr lang="en-US" dirty="0" err="1"/>
              <a:t>tâbi</a:t>
            </a:r>
            <a:r>
              <a:rPr lang="en-US" dirty="0"/>
              <a:t> </a:t>
            </a:r>
            <a:r>
              <a:rPr lang="en-US" dirty="0" err="1"/>
              <a:t>kılınmasının</a:t>
            </a:r>
            <a:r>
              <a:rPr lang="en-US" dirty="0"/>
              <a:t> </a:t>
            </a:r>
            <a:r>
              <a:rPr lang="en-US" dirty="0" err="1"/>
              <a:t>hakkaniyete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olmayacağı</a:t>
            </a:r>
            <a:r>
              <a:rPr lang="en-US" dirty="0"/>
              <a:t> </a:t>
            </a:r>
            <a:r>
              <a:rPr lang="en-US" dirty="0" err="1"/>
              <a:t>hâlin</a:t>
            </a:r>
            <a:r>
              <a:rPr lang="en-US" dirty="0"/>
              <a:t> </a:t>
            </a:r>
            <a:r>
              <a:rPr lang="en-US" dirty="0" err="1"/>
              <a:t>şartlarından</a:t>
            </a:r>
            <a:r>
              <a:rPr lang="en-US" dirty="0"/>
              <a:t> </a:t>
            </a:r>
            <a:r>
              <a:rPr lang="en-US" dirty="0" err="1"/>
              <a:t>anlaşılırsa</a:t>
            </a:r>
            <a:r>
              <a:rPr lang="en-US" dirty="0"/>
              <a:t>, </a:t>
            </a:r>
            <a:r>
              <a:rPr lang="en-US" dirty="0" err="1"/>
              <a:t>irade</a:t>
            </a:r>
            <a:r>
              <a:rPr lang="en-US" dirty="0"/>
              <a:t> </a:t>
            </a:r>
            <a:r>
              <a:rPr lang="en-US" dirty="0" err="1"/>
              <a:t>beyanının</a:t>
            </a:r>
            <a:r>
              <a:rPr lang="en-US" dirty="0"/>
              <a:t> </a:t>
            </a:r>
            <a:r>
              <a:rPr lang="en-US" dirty="0" err="1"/>
              <a:t>varlığına</a:t>
            </a:r>
            <a:r>
              <a:rPr lang="en-US" dirty="0"/>
              <a:t>, </a:t>
            </a:r>
            <a:r>
              <a:rPr lang="en-US" dirty="0" err="1"/>
              <a:t>rızası</a:t>
            </a:r>
            <a:r>
              <a:rPr lang="en-US" dirty="0"/>
              <a:t> </a:t>
            </a:r>
            <a:r>
              <a:rPr lang="en-US" dirty="0" err="1"/>
              <a:t>olmadığını</a:t>
            </a:r>
            <a:r>
              <a:rPr lang="en-US" dirty="0"/>
              <a:t> </a:t>
            </a:r>
            <a:r>
              <a:rPr lang="en-US" dirty="0" err="1"/>
              <a:t>iddia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tarafın</a:t>
            </a:r>
            <a:r>
              <a:rPr lang="en-US" dirty="0"/>
              <a:t> </a:t>
            </a:r>
            <a:r>
              <a:rPr lang="en-US" dirty="0" err="1"/>
              <a:t>mutad</a:t>
            </a:r>
            <a:r>
              <a:rPr lang="en-US" dirty="0"/>
              <a:t> </a:t>
            </a:r>
            <a:r>
              <a:rPr lang="en-US" dirty="0" err="1"/>
              <a:t>meskeninin</a:t>
            </a:r>
            <a:r>
              <a:rPr lang="en-US" dirty="0"/>
              <a:t> </a:t>
            </a:r>
            <a:r>
              <a:rPr lang="en-US" dirty="0" err="1"/>
              <a:t>bulunduğu</a:t>
            </a:r>
            <a:r>
              <a:rPr lang="en-US" dirty="0"/>
              <a:t> </a:t>
            </a:r>
            <a:r>
              <a:rPr lang="en-US" dirty="0" err="1"/>
              <a:t>ülke</a:t>
            </a:r>
            <a:r>
              <a:rPr lang="en-US" dirty="0"/>
              <a:t> </a:t>
            </a:r>
            <a:r>
              <a:rPr lang="en-US" dirty="0" err="1"/>
              <a:t>hukuku</a:t>
            </a:r>
            <a:r>
              <a:rPr lang="en-US" dirty="0"/>
              <a:t> </a:t>
            </a:r>
            <a:r>
              <a:rPr lang="en-US" dirty="0" err="1"/>
              <a:t>uygulanır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148508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9599</TotalTime>
  <Words>1054</Words>
  <Application>Microsoft Office PowerPoint</Application>
  <PresentationFormat>Geniş ekran</PresentationFormat>
  <Paragraphs>53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Duman</vt:lpstr>
      <vt:lpstr>GENEL OLARAK SÖZLEŞME STATÜSÜ</vt:lpstr>
      <vt:lpstr>TAŞINMAZLARA İLİŞKİN SÖZLEŞMELER</vt:lpstr>
      <vt:lpstr>TÜKETİCİ SÖZLEŞMELERİ</vt:lpstr>
      <vt:lpstr>İŞ SÖZLEŞMELERİ</vt:lpstr>
      <vt:lpstr>FİKRİ MÜLKİYET HAKLARINA İLİŞKİN SÖZLEŞMELER</vt:lpstr>
      <vt:lpstr>EŞYANIN TAŞINMASINA İLİŞKİN SÖZLEŞMELER</vt:lpstr>
      <vt:lpstr>TEMSİL YETKİSİ</vt:lpstr>
      <vt:lpstr>ÜÇÜNCÜ DEVLETİN DOĞRUDAN UYGULANAN KURALLARI</vt:lpstr>
      <vt:lpstr>SÖZLEŞMEDEN DOĞAN ILIŞKININ VARLIĞI VE MADDÎ GEÇERLILIĞI</vt:lpstr>
      <vt:lpstr>İFANIN GERÇEKLEŞTİRİLME BİÇİMİ VE TEDBİRLER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Kazim Sedat SIRMEN</dc:creator>
  <cp:lastModifiedBy>Kazim Sedat SIRMEN</cp:lastModifiedBy>
  <cp:revision>9</cp:revision>
  <dcterms:created xsi:type="dcterms:W3CDTF">2021-02-13T00:41:19Z</dcterms:created>
  <dcterms:modified xsi:type="dcterms:W3CDTF">2021-02-22T00:00:06Z</dcterms:modified>
</cp:coreProperties>
</file>