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005D8-7AD4-4144-996F-745C81A53CF8}" v="16" dt="2021-02-21T23:58:51.647"/>
    <p1510:client id="{A94FC0CE-60F9-4D0D-821A-361AE20AE53B}" v="10" dt="2021-02-21T00:00: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2F4005D8-7AD4-4144-996F-745C81A53CF8}"/>
    <pc:docChg chg="custSel addSld delSld modSld">
      <pc:chgData name="Kazim Sedat SIRMEN" userId="73af17368f4a9938" providerId="LiveId" clId="{2F4005D8-7AD4-4144-996F-745C81A53CF8}" dt="2021-02-22T00:00:02.593" v="1939"/>
      <pc:docMkLst>
        <pc:docMk/>
      </pc:docMkLst>
      <pc:sldChg chg="addSp modSp mod">
        <pc:chgData name="Kazim Sedat SIRMEN" userId="73af17368f4a9938" providerId="LiveId" clId="{2F4005D8-7AD4-4144-996F-745C81A53CF8}" dt="2021-02-21T22:51:38.894" v="1490" actId="14100"/>
        <pc:sldMkLst>
          <pc:docMk/>
          <pc:sldMk cId="678400992" sldId="256"/>
        </pc:sldMkLst>
        <pc:spChg chg="mod">
          <ac:chgData name="Kazim Sedat SIRMEN" userId="73af17368f4a9938" providerId="LiveId" clId="{2F4005D8-7AD4-4144-996F-745C81A53CF8}" dt="2021-02-21T22:49:59.478" v="1485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2F4005D8-7AD4-4144-996F-745C81A53CF8}" dt="2021-02-21T22:50:19.887" v="1486" actId="688"/>
          <ac:spMkLst>
            <pc:docMk/>
            <pc:sldMk cId="678400992" sldId="256"/>
            <ac:spMk id="4" creationId="{86020B8B-9733-4BAF-B680-9EAF11803695}"/>
          </ac:spMkLst>
        </pc:spChg>
        <pc:spChg chg="add mod">
          <ac:chgData name="Kazim Sedat SIRMEN" userId="73af17368f4a9938" providerId="LiveId" clId="{2F4005D8-7AD4-4144-996F-745C81A53CF8}" dt="2021-02-21T22:51:38.894" v="1490" actId="14100"/>
          <ac:spMkLst>
            <pc:docMk/>
            <pc:sldMk cId="678400992" sldId="256"/>
            <ac:spMk id="5" creationId="{C8728E36-E957-41C0-BDEC-B952E54DE3C6}"/>
          </ac:spMkLst>
        </pc:spChg>
      </pc:sldChg>
      <pc:sldChg chg="modSp mod">
        <pc:chgData name="Kazim Sedat SIRMEN" userId="73af17368f4a9938" providerId="LiveId" clId="{2F4005D8-7AD4-4144-996F-745C81A53CF8}" dt="2021-02-21T23:24:08.542" v="1524" actId="255"/>
        <pc:sldMkLst>
          <pc:docMk/>
          <pc:sldMk cId="1343741892" sldId="257"/>
        </pc:sldMkLst>
        <pc:spChg chg="mod">
          <ac:chgData name="Kazim Sedat SIRMEN" userId="73af17368f4a9938" providerId="LiveId" clId="{2F4005D8-7AD4-4144-996F-745C81A53CF8}" dt="2021-02-21T22:52:04.881" v="152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2F4005D8-7AD4-4144-996F-745C81A53CF8}" dt="2021-02-21T23:24:08.542" v="1524" actId="255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2F4005D8-7AD4-4144-996F-745C81A53CF8}" dt="2021-02-21T23:27:47.125" v="1679" actId="14100"/>
        <pc:sldMkLst>
          <pc:docMk/>
          <pc:sldMk cId="2939606238" sldId="258"/>
        </pc:sldMkLst>
        <pc:spChg chg="mod">
          <ac:chgData name="Kazim Sedat SIRMEN" userId="73af17368f4a9938" providerId="LiveId" clId="{2F4005D8-7AD4-4144-996F-745C81A53CF8}" dt="2021-02-21T23:24:27.487" v="1545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2F4005D8-7AD4-4144-996F-745C81A53CF8}" dt="2021-02-21T23:27:47.125" v="1679" actId="14100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del mod">
        <pc:chgData name="Kazim Sedat SIRMEN" userId="73af17368f4a9938" providerId="LiveId" clId="{2F4005D8-7AD4-4144-996F-745C81A53CF8}" dt="2021-02-21T22:46:50.780" v="1446" actId="2696"/>
        <pc:sldMkLst>
          <pc:docMk/>
          <pc:sldMk cId="995260962" sldId="259"/>
        </pc:sldMkLst>
        <pc:spChg chg="mod">
          <ac:chgData name="Kazim Sedat SIRMEN" userId="73af17368f4a9938" providerId="LiveId" clId="{2F4005D8-7AD4-4144-996F-745C81A53CF8}" dt="2021-02-21T22:00:03.854" v="999" actId="20577"/>
          <ac:spMkLst>
            <pc:docMk/>
            <pc:sldMk cId="995260962" sldId="259"/>
            <ac:spMk id="2" creationId="{C28D0571-71AE-4B66-959B-6FBBC9C1A71E}"/>
          </ac:spMkLst>
        </pc:spChg>
        <pc:spChg chg="mod">
          <ac:chgData name="Kazim Sedat SIRMEN" userId="73af17368f4a9938" providerId="LiveId" clId="{2F4005D8-7AD4-4144-996F-745C81A53CF8}" dt="2021-02-21T22:05:54.227" v="1135" actId="20577"/>
          <ac:spMkLst>
            <pc:docMk/>
            <pc:sldMk cId="995260962" sldId="259"/>
            <ac:spMk id="3" creationId="{11E8A7DA-2234-4AFA-AC63-EE5199AB6487}"/>
          </ac:spMkLst>
        </pc:spChg>
      </pc:sldChg>
      <pc:sldChg chg="modSp new mod">
        <pc:chgData name="Kazim Sedat SIRMEN" userId="73af17368f4a9938" providerId="LiveId" clId="{2F4005D8-7AD4-4144-996F-745C81A53CF8}" dt="2021-02-21T23:53:13.790" v="1700" actId="207"/>
        <pc:sldMkLst>
          <pc:docMk/>
          <pc:sldMk cId="2848298763" sldId="259"/>
        </pc:sldMkLst>
        <pc:spChg chg="mod">
          <ac:chgData name="Kazim Sedat SIRMEN" userId="73af17368f4a9938" providerId="LiveId" clId="{2F4005D8-7AD4-4144-996F-745C81A53CF8}" dt="2021-02-21T23:53:13.790" v="1700" actId="207"/>
          <ac:spMkLst>
            <pc:docMk/>
            <pc:sldMk cId="2848298763" sldId="259"/>
            <ac:spMk id="2" creationId="{D9F595EF-BC72-4C00-B658-1918A2AE86A4}"/>
          </ac:spMkLst>
        </pc:spChg>
        <pc:spChg chg="mod">
          <ac:chgData name="Kazim Sedat SIRMEN" userId="73af17368f4a9938" providerId="LiveId" clId="{2F4005D8-7AD4-4144-996F-745C81A53CF8}" dt="2021-02-21T23:52:55.276" v="1683" actId="27636"/>
          <ac:spMkLst>
            <pc:docMk/>
            <pc:sldMk cId="2848298763" sldId="259"/>
            <ac:spMk id="3" creationId="{86C39B3F-D705-4086-AC89-C89B5F59D63E}"/>
          </ac:spMkLst>
        </pc:spChg>
      </pc:sldChg>
      <pc:sldChg chg="del">
        <pc:chgData name="Kazim Sedat SIRMEN" userId="73af17368f4a9938" providerId="LiveId" clId="{2F4005D8-7AD4-4144-996F-745C81A53CF8}" dt="2021-02-21T02:27:21.910" v="245" actId="2696"/>
        <pc:sldMkLst>
          <pc:docMk/>
          <pc:sldMk cId="814820300" sldId="260"/>
        </pc:sldMkLst>
      </pc:sldChg>
      <pc:sldChg chg="modSp new del mod">
        <pc:chgData name="Kazim Sedat SIRMEN" userId="73af17368f4a9938" providerId="LiveId" clId="{2F4005D8-7AD4-4144-996F-745C81A53CF8}" dt="2021-02-21T22:46:53.252" v="1447" actId="2696"/>
        <pc:sldMkLst>
          <pc:docMk/>
          <pc:sldMk cId="3252902471" sldId="260"/>
        </pc:sldMkLst>
        <pc:spChg chg="mod">
          <ac:chgData name="Kazim Sedat SIRMEN" userId="73af17368f4a9938" providerId="LiveId" clId="{2F4005D8-7AD4-4144-996F-745C81A53CF8}" dt="2021-02-21T22:07:58.776" v="1150" actId="20577"/>
          <ac:spMkLst>
            <pc:docMk/>
            <pc:sldMk cId="3252902471" sldId="260"/>
            <ac:spMk id="2" creationId="{4DB48EEB-1B3E-4B30-B4E0-29D88B7D292F}"/>
          </ac:spMkLst>
        </pc:spChg>
        <pc:spChg chg="mod">
          <ac:chgData name="Kazim Sedat SIRMEN" userId="73af17368f4a9938" providerId="LiveId" clId="{2F4005D8-7AD4-4144-996F-745C81A53CF8}" dt="2021-02-21T22:10:02.431" v="1158"/>
          <ac:spMkLst>
            <pc:docMk/>
            <pc:sldMk cId="3252902471" sldId="260"/>
            <ac:spMk id="3" creationId="{1A6C0121-AFE6-48FE-BB82-CBEBB3B614CC}"/>
          </ac:spMkLst>
        </pc:spChg>
      </pc:sldChg>
      <pc:sldChg chg="modSp new mod">
        <pc:chgData name="Kazim Sedat SIRMEN" userId="73af17368f4a9938" providerId="LiveId" clId="{2F4005D8-7AD4-4144-996F-745C81A53CF8}" dt="2021-02-21T23:54:17.229" v="1760" actId="207"/>
        <pc:sldMkLst>
          <pc:docMk/>
          <pc:sldMk cId="4085203087" sldId="260"/>
        </pc:sldMkLst>
        <pc:spChg chg="mod">
          <ac:chgData name="Kazim Sedat SIRMEN" userId="73af17368f4a9938" providerId="LiveId" clId="{2F4005D8-7AD4-4144-996F-745C81A53CF8}" dt="2021-02-21T23:54:17.229" v="1760" actId="207"/>
          <ac:spMkLst>
            <pc:docMk/>
            <pc:sldMk cId="4085203087" sldId="260"/>
            <ac:spMk id="2" creationId="{3847DC5B-7D6C-47DE-B32C-AF8B5764364E}"/>
          </ac:spMkLst>
        </pc:spChg>
        <pc:spChg chg="mod">
          <ac:chgData name="Kazim Sedat SIRMEN" userId="73af17368f4a9938" providerId="LiveId" clId="{2F4005D8-7AD4-4144-996F-745C81A53CF8}" dt="2021-02-21T23:53:44.389" v="1704" actId="27636"/>
          <ac:spMkLst>
            <pc:docMk/>
            <pc:sldMk cId="4085203087" sldId="260"/>
            <ac:spMk id="3" creationId="{21FCA279-D1AD-402C-8C27-D2132AABA714}"/>
          </ac:spMkLst>
        </pc:spChg>
      </pc:sldChg>
      <pc:sldChg chg="modSp new mod">
        <pc:chgData name="Kazim Sedat SIRMEN" userId="73af17368f4a9938" providerId="LiveId" clId="{2F4005D8-7AD4-4144-996F-745C81A53CF8}" dt="2021-02-21T23:55:05.472" v="1805" actId="122"/>
        <pc:sldMkLst>
          <pc:docMk/>
          <pc:sldMk cId="1616002984" sldId="261"/>
        </pc:sldMkLst>
        <pc:spChg chg="mod">
          <ac:chgData name="Kazim Sedat SIRMEN" userId="73af17368f4a9938" providerId="LiveId" clId="{2F4005D8-7AD4-4144-996F-745C81A53CF8}" dt="2021-02-21T23:55:05.472" v="1805" actId="122"/>
          <ac:spMkLst>
            <pc:docMk/>
            <pc:sldMk cId="1616002984" sldId="261"/>
            <ac:spMk id="2" creationId="{BDD8499F-E3D0-467D-B66B-87FFC7BDDD50}"/>
          </ac:spMkLst>
        </pc:spChg>
        <pc:spChg chg="mod">
          <ac:chgData name="Kazim Sedat SIRMEN" userId="73af17368f4a9938" providerId="LiveId" clId="{2F4005D8-7AD4-4144-996F-745C81A53CF8}" dt="2021-02-21T23:54:44.834" v="1764" actId="27636"/>
          <ac:spMkLst>
            <pc:docMk/>
            <pc:sldMk cId="1616002984" sldId="261"/>
            <ac:spMk id="3" creationId="{F2073FB6-FF87-4B49-91B2-B9558F7C28F1}"/>
          </ac:spMkLst>
        </pc:spChg>
      </pc:sldChg>
      <pc:sldChg chg="del">
        <pc:chgData name="Kazim Sedat SIRMEN" userId="73af17368f4a9938" providerId="LiveId" clId="{2F4005D8-7AD4-4144-996F-745C81A53CF8}" dt="2021-02-21T02:27:24.615" v="246" actId="2696"/>
        <pc:sldMkLst>
          <pc:docMk/>
          <pc:sldMk cId="2974159861" sldId="261"/>
        </pc:sldMkLst>
      </pc:sldChg>
      <pc:sldChg chg="modSp new del mod">
        <pc:chgData name="Kazim Sedat SIRMEN" userId="73af17368f4a9938" providerId="LiveId" clId="{2F4005D8-7AD4-4144-996F-745C81A53CF8}" dt="2021-02-21T22:46:55.825" v="1448" actId="2696"/>
        <pc:sldMkLst>
          <pc:docMk/>
          <pc:sldMk cId="4019311233" sldId="261"/>
        </pc:sldMkLst>
        <pc:spChg chg="mod">
          <ac:chgData name="Kazim Sedat SIRMEN" userId="73af17368f4a9938" providerId="LiveId" clId="{2F4005D8-7AD4-4144-996F-745C81A53CF8}" dt="2021-02-21T22:10:20.431" v="1167" actId="207"/>
          <ac:spMkLst>
            <pc:docMk/>
            <pc:sldMk cId="4019311233" sldId="261"/>
            <ac:spMk id="2" creationId="{6ABA29C8-91B4-4DC3-99ED-93E6D2540F31}"/>
          </ac:spMkLst>
        </pc:spChg>
        <pc:spChg chg="mod">
          <ac:chgData name="Kazim Sedat SIRMEN" userId="73af17368f4a9938" providerId="LiveId" clId="{2F4005D8-7AD4-4144-996F-745C81A53CF8}" dt="2021-02-21T22:10:42.032" v="1169"/>
          <ac:spMkLst>
            <pc:docMk/>
            <pc:sldMk cId="4019311233" sldId="261"/>
            <ac:spMk id="3" creationId="{DDE19F83-FA86-464B-AF25-7D2886F5D261}"/>
          </ac:spMkLst>
        </pc:spChg>
      </pc:sldChg>
      <pc:sldChg chg="del">
        <pc:chgData name="Kazim Sedat SIRMEN" userId="73af17368f4a9938" providerId="LiveId" clId="{2F4005D8-7AD4-4144-996F-745C81A53CF8}" dt="2021-02-21T02:27:28.536" v="247" actId="2696"/>
        <pc:sldMkLst>
          <pc:docMk/>
          <pc:sldMk cId="538053391" sldId="262"/>
        </pc:sldMkLst>
      </pc:sldChg>
      <pc:sldChg chg="modSp new del mod">
        <pc:chgData name="Kazim Sedat SIRMEN" userId="73af17368f4a9938" providerId="LiveId" clId="{2F4005D8-7AD4-4144-996F-745C81A53CF8}" dt="2021-02-21T22:46:59.001" v="1449" actId="2696"/>
        <pc:sldMkLst>
          <pc:docMk/>
          <pc:sldMk cId="853853792" sldId="262"/>
        </pc:sldMkLst>
        <pc:spChg chg="mod">
          <ac:chgData name="Kazim Sedat SIRMEN" userId="73af17368f4a9938" providerId="LiveId" clId="{2F4005D8-7AD4-4144-996F-745C81A53CF8}" dt="2021-02-21T22:12:54.775" v="1227" actId="20577"/>
          <ac:spMkLst>
            <pc:docMk/>
            <pc:sldMk cId="853853792" sldId="262"/>
            <ac:spMk id="2" creationId="{D42D3277-DC89-4BBE-909C-6729557F7617}"/>
          </ac:spMkLst>
        </pc:spChg>
        <pc:spChg chg="mod">
          <ac:chgData name="Kazim Sedat SIRMEN" userId="73af17368f4a9938" providerId="LiveId" clId="{2F4005D8-7AD4-4144-996F-745C81A53CF8}" dt="2021-02-21T22:15:48.375" v="1358" actId="20577"/>
          <ac:spMkLst>
            <pc:docMk/>
            <pc:sldMk cId="853853792" sldId="262"/>
            <ac:spMk id="3" creationId="{0CC790A2-E191-4ED6-B7E3-21F3458EC10B}"/>
          </ac:spMkLst>
        </pc:spChg>
      </pc:sldChg>
      <pc:sldChg chg="modSp new mod">
        <pc:chgData name="Kazim Sedat SIRMEN" userId="73af17368f4a9938" providerId="LiveId" clId="{2F4005D8-7AD4-4144-996F-745C81A53CF8}" dt="2021-02-21T23:55:37.344" v="1825" actId="20577"/>
        <pc:sldMkLst>
          <pc:docMk/>
          <pc:sldMk cId="1534261781" sldId="262"/>
        </pc:sldMkLst>
        <pc:spChg chg="mod">
          <ac:chgData name="Kazim Sedat SIRMEN" userId="73af17368f4a9938" providerId="LiveId" clId="{2F4005D8-7AD4-4144-996F-745C81A53CF8}" dt="2021-02-21T23:55:37.344" v="1825" actId="20577"/>
          <ac:spMkLst>
            <pc:docMk/>
            <pc:sldMk cId="1534261781" sldId="262"/>
            <ac:spMk id="2" creationId="{EE11FCC7-1A0C-4C63-B525-4CB8454D95DC}"/>
          </ac:spMkLst>
        </pc:spChg>
        <pc:spChg chg="mod">
          <ac:chgData name="Kazim Sedat SIRMEN" userId="73af17368f4a9938" providerId="LiveId" clId="{2F4005D8-7AD4-4144-996F-745C81A53CF8}" dt="2021-02-21T23:55:26.806" v="1809" actId="27636"/>
          <ac:spMkLst>
            <pc:docMk/>
            <pc:sldMk cId="1534261781" sldId="262"/>
            <ac:spMk id="3" creationId="{AD8FAB1F-EA12-4B44-AE95-E1F3B5E089B8}"/>
          </ac:spMkLst>
        </pc:spChg>
      </pc:sldChg>
      <pc:sldChg chg="del">
        <pc:chgData name="Kazim Sedat SIRMEN" userId="73af17368f4a9938" providerId="LiveId" clId="{2F4005D8-7AD4-4144-996F-745C81A53CF8}" dt="2021-02-21T02:27:34.465" v="248" actId="2696"/>
        <pc:sldMkLst>
          <pc:docMk/>
          <pc:sldMk cId="420155745" sldId="263"/>
        </pc:sldMkLst>
      </pc:sldChg>
      <pc:sldChg chg="modSp new mod">
        <pc:chgData name="Kazim Sedat SIRMEN" userId="73af17368f4a9938" providerId="LiveId" clId="{2F4005D8-7AD4-4144-996F-745C81A53CF8}" dt="2021-02-21T23:56:35.919" v="1875" actId="207"/>
        <pc:sldMkLst>
          <pc:docMk/>
          <pc:sldMk cId="3144049608" sldId="263"/>
        </pc:sldMkLst>
        <pc:spChg chg="mod">
          <ac:chgData name="Kazim Sedat SIRMEN" userId="73af17368f4a9938" providerId="LiveId" clId="{2F4005D8-7AD4-4144-996F-745C81A53CF8}" dt="2021-02-21T23:56:35.919" v="1875" actId="207"/>
          <ac:spMkLst>
            <pc:docMk/>
            <pc:sldMk cId="3144049608" sldId="263"/>
            <ac:spMk id="2" creationId="{DA6517AD-283C-4EA6-9939-D5D8652F5235}"/>
          </ac:spMkLst>
        </pc:spChg>
        <pc:spChg chg="mod">
          <ac:chgData name="Kazim Sedat SIRMEN" userId="73af17368f4a9938" providerId="LiveId" clId="{2F4005D8-7AD4-4144-996F-745C81A53CF8}" dt="2021-02-21T23:55:56.448" v="1827"/>
          <ac:spMkLst>
            <pc:docMk/>
            <pc:sldMk cId="3144049608" sldId="263"/>
            <ac:spMk id="3" creationId="{71DAEA43-F33A-4ED2-9E94-3EDBB48F54AD}"/>
          </ac:spMkLst>
        </pc:spChg>
      </pc:sldChg>
      <pc:sldChg chg="modSp new mod">
        <pc:chgData name="Kazim Sedat SIRMEN" userId="73af17368f4a9938" providerId="LiveId" clId="{2F4005D8-7AD4-4144-996F-745C81A53CF8}" dt="2021-02-21T23:58:53.675" v="1882" actId="122"/>
        <pc:sldMkLst>
          <pc:docMk/>
          <pc:sldMk cId="1861485087" sldId="264"/>
        </pc:sldMkLst>
        <pc:spChg chg="mod">
          <ac:chgData name="Kazim Sedat SIRMEN" userId="73af17368f4a9938" providerId="LiveId" clId="{2F4005D8-7AD4-4144-996F-745C81A53CF8}" dt="2021-02-21T23:58:53.675" v="1882" actId="122"/>
          <ac:spMkLst>
            <pc:docMk/>
            <pc:sldMk cId="1861485087" sldId="264"/>
            <ac:spMk id="2" creationId="{236CD234-2644-4D8C-A78E-B03ED7A0CA49}"/>
          </ac:spMkLst>
        </pc:spChg>
        <pc:spChg chg="mod">
          <ac:chgData name="Kazim Sedat SIRMEN" userId="73af17368f4a9938" providerId="LiveId" clId="{2F4005D8-7AD4-4144-996F-745C81A53CF8}" dt="2021-02-21T23:58:24.801" v="1878"/>
          <ac:spMkLst>
            <pc:docMk/>
            <pc:sldMk cId="1861485087" sldId="264"/>
            <ac:spMk id="3" creationId="{FCD40536-A876-40FD-AA6B-1F23382D42D8}"/>
          </ac:spMkLst>
        </pc:spChg>
      </pc:sldChg>
      <pc:sldChg chg="modSp new mod">
        <pc:chgData name="Kazim Sedat SIRMEN" userId="73af17368f4a9938" providerId="LiveId" clId="{2F4005D8-7AD4-4144-996F-745C81A53CF8}" dt="2021-02-22T00:00:02.593" v="1939"/>
        <pc:sldMkLst>
          <pc:docMk/>
          <pc:sldMk cId="1358622296" sldId="265"/>
        </pc:sldMkLst>
        <pc:spChg chg="mod">
          <ac:chgData name="Kazim Sedat SIRMEN" userId="73af17368f4a9938" providerId="LiveId" clId="{2F4005D8-7AD4-4144-996F-745C81A53CF8}" dt="2021-02-21T23:59:49.233" v="1938" actId="207"/>
          <ac:spMkLst>
            <pc:docMk/>
            <pc:sldMk cId="1358622296" sldId="265"/>
            <ac:spMk id="2" creationId="{8B25BD09-CBF1-472E-851F-BF90E1367CDA}"/>
          </ac:spMkLst>
        </pc:spChg>
        <pc:spChg chg="mod">
          <ac:chgData name="Kazim Sedat SIRMEN" userId="73af17368f4a9938" providerId="LiveId" clId="{2F4005D8-7AD4-4144-996F-745C81A53CF8}" dt="2021-02-22T00:00:02.593" v="1939"/>
          <ac:spMkLst>
            <pc:docMk/>
            <pc:sldMk cId="1358622296" sldId="265"/>
            <ac:spMk id="3" creationId="{4ECF2183-C45C-455F-8E1E-71C610BBA0BD}"/>
          </ac:spMkLst>
        </pc:spChg>
      </pc:sldChg>
    </pc:docChg>
  </pc:docChgLst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410"/>
            <a:ext cx="9144000" cy="6036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GENEL OLARAK SÖZLEŞME STATÜSÜ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3620478"/>
            <a:ext cx="10245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8728E36-E957-41C0-BDEC-B952E54DE3C6}"/>
              </a:ext>
            </a:extLst>
          </p:cNvPr>
          <p:cNvSpPr txBox="1"/>
          <p:nvPr/>
        </p:nvSpPr>
        <p:spPr>
          <a:xfrm>
            <a:off x="1713390" y="861135"/>
            <a:ext cx="10342486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MADDE 24 – (1)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borç</a:t>
            </a:r>
            <a:r>
              <a:rPr lang="en-US" dirty="0"/>
              <a:t> </a:t>
            </a:r>
            <a:r>
              <a:rPr lang="en-US" dirty="0" err="1"/>
              <a:t>ilişkileri</a:t>
            </a:r>
            <a:r>
              <a:rPr lang="en-US" dirty="0"/>
              <a:t>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seçtikleri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hükümlerinden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hâlin</a:t>
            </a:r>
            <a:r>
              <a:rPr lang="en-US" dirty="0"/>
              <a:t> </a:t>
            </a:r>
            <a:r>
              <a:rPr lang="en-US" dirty="0" err="1"/>
              <a:t>şartlarından</a:t>
            </a:r>
            <a:r>
              <a:rPr lang="en-US" dirty="0"/>
              <a:t> </a:t>
            </a:r>
            <a:r>
              <a:rPr lang="en-US" dirty="0" err="1"/>
              <a:t>tereddüde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vermeyecek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anlaşılabilen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de </a:t>
            </a:r>
            <a:r>
              <a:rPr lang="en-US" dirty="0" err="1"/>
              <a:t>geçerlidir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Taraflar</a:t>
            </a:r>
            <a:r>
              <a:rPr lang="en-US" dirty="0"/>
              <a:t>, </a:t>
            </a:r>
            <a:r>
              <a:rPr lang="en-US" dirty="0" err="1"/>
              <a:t>seçilen</a:t>
            </a:r>
            <a:r>
              <a:rPr lang="en-US" dirty="0"/>
              <a:t> </a:t>
            </a:r>
            <a:r>
              <a:rPr lang="en-US" dirty="0" err="1"/>
              <a:t>hukukun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tamamına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kısmına</a:t>
            </a:r>
            <a:r>
              <a:rPr lang="en-US" dirty="0"/>
              <a:t> </a:t>
            </a:r>
            <a:r>
              <a:rPr lang="en-US" dirty="0" err="1"/>
              <a:t>uygulanacağını</a:t>
            </a:r>
            <a:r>
              <a:rPr lang="en-US" dirty="0"/>
              <a:t> </a:t>
            </a:r>
            <a:r>
              <a:rPr lang="en-US" dirty="0" err="1"/>
              <a:t>kararlaştırabilirler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(3)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</a:t>
            </a:r>
            <a:r>
              <a:rPr lang="en-US" dirty="0" err="1"/>
              <a:t>taraflarca</a:t>
            </a:r>
            <a:r>
              <a:rPr lang="en-US" dirty="0"/>
              <a:t> her zaman </a:t>
            </a:r>
            <a:r>
              <a:rPr lang="en-US" dirty="0" err="1"/>
              <a:t>yapılabilir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değiştirilebilir</a:t>
            </a:r>
            <a:r>
              <a:rPr lang="en-US" dirty="0"/>
              <a:t>.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kurulmasından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,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kişilerin</a:t>
            </a:r>
            <a:r>
              <a:rPr lang="en-US" dirty="0"/>
              <a:t> </a:t>
            </a:r>
            <a:r>
              <a:rPr lang="en-US" dirty="0" err="1"/>
              <a:t>hakları</a:t>
            </a:r>
            <a:r>
              <a:rPr lang="en-US" dirty="0"/>
              <a:t> </a:t>
            </a:r>
            <a:r>
              <a:rPr lang="en-US" dirty="0" err="1"/>
              <a:t>saklı</a:t>
            </a:r>
            <a:r>
              <a:rPr lang="en-US" dirty="0"/>
              <a:t> </a:t>
            </a:r>
            <a:r>
              <a:rPr lang="en-US" dirty="0" err="1"/>
              <a:t>kalmak</a:t>
            </a:r>
            <a:r>
              <a:rPr lang="en-US" dirty="0"/>
              <a:t> </a:t>
            </a:r>
            <a:r>
              <a:rPr lang="en-US" dirty="0" err="1"/>
              <a:t>kaydıyla</a:t>
            </a:r>
            <a:r>
              <a:rPr lang="en-US" dirty="0"/>
              <a:t>, </a:t>
            </a:r>
            <a:r>
              <a:rPr lang="en-US" dirty="0" err="1"/>
              <a:t>geriye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geçerlidir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(4)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</a:t>
            </a:r>
            <a:r>
              <a:rPr lang="en-US" dirty="0" err="1"/>
              <a:t>yapmamış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ilişkiye</a:t>
            </a:r>
            <a:r>
              <a:rPr lang="en-US" dirty="0"/>
              <a:t>, o </a:t>
            </a:r>
            <a:r>
              <a:rPr lang="en-US" dirty="0" err="1"/>
              <a:t>sözleşmeyle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Bu </a:t>
            </a:r>
            <a:r>
              <a:rPr lang="en-US" dirty="0" err="1"/>
              <a:t>hukuk</a:t>
            </a:r>
            <a:r>
              <a:rPr lang="en-US" dirty="0"/>
              <a:t>,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edim</a:t>
            </a:r>
            <a:r>
              <a:rPr lang="en-US" dirty="0"/>
              <a:t> </a:t>
            </a:r>
            <a:r>
              <a:rPr lang="en-US" dirty="0" err="1"/>
              <a:t>borçlusunun</a:t>
            </a:r>
            <a:r>
              <a:rPr lang="en-US" dirty="0"/>
              <a:t>,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kuruluşu</a:t>
            </a:r>
            <a:r>
              <a:rPr lang="en-US" dirty="0"/>
              <a:t> </a:t>
            </a:r>
            <a:r>
              <a:rPr lang="en-US" dirty="0" err="1"/>
              <a:t>sırasındaki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meskeni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, </a:t>
            </a:r>
            <a:r>
              <a:rPr lang="en-US" dirty="0" err="1"/>
              <a:t>ticarî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meslekî</a:t>
            </a:r>
            <a:r>
              <a:rPr lang="en-US" dirty="0"/>
              <a:t> </a:t>
            </a:r>
            <a:r>
              <a:rPr lang="en-US" dirty="0" err="1"/>
              <a:t>faaliyetler</a:t>
            </a:r>
            <a:r>
              <a:rPr lang="en-US" dirty="0"/>
              <a:t> </a:t>
            </a:r>
            <a:r>
              <a:rPr lang="en-US" dirty="0" err="1"/>
              <a:t>gereği</a:t>
            </a:r>
            <a:r>
              <a:rPr lang="en-US" dirty="0"/>
              <a:t> </a:t>
            </a:r>
            <a:r>
              <a:rPr lang="en-US" dirty="0" err="1"/>
              <a:t>kurulan</a:t>
            </a:r>
            <a:r>
              <a:rPr lang="en-US" dirty="0"/>
              <a:t> </a:t>
            </a:r>
            <a:r>
              <a:rPr lang="en-US" dirty="0" err="1"/>
              <a:t>sözleşmelerde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edim</a:t>
            </a:r>
            <a:r>
              <a:rPr lang="en-US" dirty="0"/>
              <a:t> </a:t>
            </a:r>
            <a:r>
              <a:rPr lang="en-US" dirty="0" err="1"/>
              <a:t>borçlusunun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, </a:t>
            </a:r>
            <a:r>
              <a:rPr lang="en-US" dirty="0" err="1"/>
              <a:t>bulunmadığı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 </a:t>
            </a:r>
            <a:r>
              <a:rPr lang="en-US" dirty="0" err="1"/>
              <a:t>yerleşim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,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edim</a:t>
            </a:r>
            <a:r>
              <a:rPr lang="en-US" dirty="0"/>
              <a:t> </a:t>
            </a:r>
            <a:r>
              <a:rPr lang="en-US" dirty="0" err="1"/>
              <a:t>borçlusunun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sözleşmeyle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ilişki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hâlin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şartlarına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sözleşmeyle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hukukun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25BD09-CBF1-472E-851F-BF90E1367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İFANIN GERÇEKLEŞTİRİLME BİÇİMİ VE TEDBİRLER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CF2183-C45C-455F-8E1E-71C610BBA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MADDE 33 – (1) </a:t>
            </a:r>
            <a:r>
              <a:rPr lang="en-US" dirty="0" err="1"/>
              <a:t>İfa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gerçekleştirilen</a:t>
            </a:r>
            <a:r>
              <a:rPr lang="en-US" dirty="0"/>
              <a:t> </a:t>
            </a:r>
            <a:r>
              <a:rPr lang="en-US" dirty="0" err="1"/>
              <a:t>fiil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malların</a:t>
            </a:r>
            <a:r>
              <a:rPr lang="en-US" dirty="0"/>
              <a:t> </a:t>
            </a:r>
            <a:r>
              <a:rPr lang="en-US" dirty="0" err="1"/>
              <a:t>korunmasına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tedbirler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fiillerin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tedbirin</a:t>
            </a:r>
            <a:r>
              <a:rPr lang="en-US" dirty="0"/>
              <a:t> </a:t>
            </a:r>
            <a:r>
              <a:rPr lang="en-US" dirty="0" err="1"/>
              <a:t>alındığı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8622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TAŞINMAZLARA İLİŞKİN SÖZLEŞMELER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5128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/>
              <a:t>MADDE 25 – (1) </a:t>
            </a:r>
            <a:r>
              <a:rPr lang="en-US" sz="4000" dirty="0" err="1"/>
              <a:t>Taşınmazlara</a:t>
            </a:r>
            <a:r>
              <a:rPr lang="en-US" sz="4000" dirty="0"/>
              <a:t> </a:t>
            </a:r>
            <a:r>
              <a:rPr lang="en-US" sz="4000" dirty="0" err="1"/>
              <a:t>veya</a:t>
            </a:r>
            <a:r>
              <a:rPr lang="en-US" sz="4000" dirty="0"/>
              <a:t> </a:t>
            </a:r>
            <a:r>
              <a:rPr lang="en-US" sz="4000" dirty="0" err="1"/>
              <a:t>onların</a:t>
            </a:r>
            <a:r>
              <a:rPr lang="en-US" sz="4000" dirty="0"/>
              <a:t> </a:t>
            </a:r>
            <a:r>
              <a:rPr lang="en-US" sz="4000" dirty="0" err="1"/>
              <a:t>kullanımına</a:t>
            </a:r>
            <a:r>
              <a:rPr lang="en-US" sz="4000" dirty="0"/>
              <a:t> </a:t>
            </a:r>
            <a:r>
              <a:rPr lang="en-US" sz="4000" dirty="0" err="1"/>
              <a:t>ilişkin</a:t>
            </a:r>
            <a:r>
              <a:rPr lang="en-US" sz="4000" dirty="0"/>
              <a:t> </a:t>
            </a:r>
            <a:r>
              <a:rPr lang="en-US" sz="4000" dirty="0" err="1"/>
              <a:t>sözleşmeler</a:t>
            </a:r>
            <a:r>
              <a:rPr lang="en-US" sz="4000" dirty="0"/>
              <a:t> </a:t>
            </a:r>
            <a:r>
              <a:rPr lang="en-US" sz="4000" dirty="0" err="1"/>
              <a:t>taşınmazın</a:t>
            </a:r>
            <a:r>
              <a:rPr lang="en-US" sz="4000" dirty="0"/>
              <a:t> </a:t>
            </a:r>
            <a:r>
              <a:rPr lang="en-US" sz="4000" dirty="0" err="1"/>
              <a:t>bulunduğu</a:t>
            </a:r>
            <a:r>
              <a:rPr lang="en-US" sz="4000" dirty="0"/>
              <a:t> </a:t>
            </a:r>
            <a:r>
              <a:rPr lang="en-US" sz="4000" dirty="0" err="1"/>
              <a:t>ülke</a:t>
            </a:r>
            <a:r>
              <a:rPr lang="en-US" sz="4000" dirty="0"/>
              <a:t> </a:t>
            </a:r>
            <a:r>
              <a:rPr lang="en-US" sz="4000" dirty="0" err="1"/>
              <a:t>hukukuna</a:t>
            </a:r>
            <a:r>
              <a:rPr lang="en-US" sz="4000" dirty="0"/>
              <a:t> </a:t>
            </a:r>
            <a:r>
              <a:rPr lang="en-US" sz="4000" dirty="0" err="1"/>
              <a:t>tâbidir</a:t>
            </a:r>
            <a:r>
              <a:rPr lang="en-US" sz="4000" dirty="0"/>
              <a:t>.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BBD11C-4ECF-4447-8D51-56D89BA2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  <a:latin typeface="Century Gothic" panose="020B0502020202020204"/>
              </a:rPr>
              <a:t>TÜKETİCİ SÖZLEŞMELERİ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9C4C-38CD-4C73-B14E-7DD8F9F4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207363"/>
            <a:ext cx="9963814" cy="6747029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 MADDE 26 – (1) </a:t>
            </a:r>
            <a:r>
              <a:rPr lang="en-US" sz="1800" dirty="0" err="1">
                <a:solidFill>
                  <a:schemeClr val="tx1"/>
                </a:solidFill>
              </a:rPr>
              <a:t>Meslekî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ticarî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olmayan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amaçla</a:t>
            </a:r>
            <a:r>
              <a:rPr lang="en-US" sz="1800" dirty="0">
                <a:solidFill>
                  <a:schemeClr val="tx1"/>
                </a:solidFill>
              </a:rPr>
              <a:t> mal </a:t>
            </a:r>
            <a:r>
              <a:rPr lang="en-US" sz="1800" dirty="0" err="1">
                <a:solidFill>
                  <a:schemeClr val="tx1"/>
                </a:solidFill>
              </a:rPr>
              <a:t>veya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hizmet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ya</a:t>
            </a:r>
            <a:r>
              <a:rPr lang="en-US" sz="1800" dirty="0">
                <a:solidFill>
                  <a:schemeClr val="tx1"/>
                </a:solidFill>
              </a:rPr>
              <a:t> da </a:t>
            </a:r>
            <a:r>
              <a:rPr lang="en-US" sz="1800" dirty="0" err="1">
                <a:solidFill>
                  <a:schemeClr val="tx1"/>
                </a:solidFill>
              </a:rPr>
              <a:t>kredi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sağlanmasına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yönelik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tüketici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sözleşmeleri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tüketicinin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mutad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meskeni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hukukunun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emredici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hükümleri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uyarınca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sahip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olacağı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asgarî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koruma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saklı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kalmak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kaydıyla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tarafların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seçtikleri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hukuka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tâbidir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marL="457200" lvl="1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				 (2) </a:t>
            </a:r>
            <a:r>
              <a:rPr lang="en-US" sz="1800" dirty="0" err="1">
                <a:solidFill>
                  <a:schemeClr val="tx1"/>
                </a:solidFill>
              </a:rPr>
              <a:t>Tarafların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hukuk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seçimi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yapmamış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olması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hâlinde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tüketicinin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mutad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meskeni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hukuku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uygulanır</a:t>
            </a:r>
            <a:r>
              <a:rPr lang="en-US" sz="1800" dirty="0">
                <a:solidFill>
                  <a:schemeClr val="tx1"/>
                </a:solidFill>
              </a:rPr>
              <a:t>. </a:t>
            </a:r>
            <a:r>
              <a:rPr lang="en-US" sz="1800" dirty="0" err="1">
                <a:solidFill>
                  <a:schemeClr val="tx1"/>
                </a:solidFill>
              </a:rPr>
              <a:t>Tüketicinin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mutad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meskeni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hukukunun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uygulanabilmesi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için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pPr marL="457200" lvl="1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				a) </a:t>
            </a:r>
            <a:r>
              <a:rPr lang="en-US" sz="1800" dirty="0" err="1">
                <a:solidFill>
                  <a:schemeClr val="tx1"/>
                </a:solidFill>
              </a:rPr>
              <a:t>Sözleşme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tüketicinin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mutad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meskeninin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bulunduğu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ülkede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ona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gönderilen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özel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davet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üzerine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ilân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sonucunda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kurulmuş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sözleşmenin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kurulması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için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tüketici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tarafından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yapılması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gerekli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hukukî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fiiller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ülkede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yapılmış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veya</a:t>
            </a:r>
            <a:endParaRPr lang="en-US" sz="18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				b) </a:t>
            </a:r>
            <a:r>
              <a:rPr lang="en-US" sz="1800" dirty="0" err="1">
                <a:solidFill>
                  <a:schemeClr val="tx1"/>
                </a:solidFill>
              </a:rPr>
              <a:t>Diğer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taraf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onun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temsilcisi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tüketicinin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siparişini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ülkede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almış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veya</a:t>
            </a:r>
            <a:endParaRPr lang="en-US" sz="1800" dirty="0">
              <a:solidFill>
                <a:schemeClr val="tx1"/>
              </a:solidFill>
            </a:endParaRPr>
          </a:p>
          <a:p>
            <a:pPr marL="457200" lvl="1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				c) </a:t>
            </a:r>
            <a:r>
              <a:rPr lang="en-US" sz="1800" dirty="0" err="1">
                <a:solidFill>
                  <a:schemeClr val="tx1"/>
                </a:solidFill>
              </a:rPr>
              <a:t>İlişkinin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satım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sözleşmesi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olması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hâlinde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satıcı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tüketiciyi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satın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almaya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ikna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etmek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amacıyla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gezi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düzenlemiş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tüketici</a:t>
            </a:r>
            <a:r>
              <a:rPr lang="en-US" sz="1800" dirty="0">
                <a:solidFill>
                  <a:schemeClr val="tx1"/>
                </a:solidFill>
              </a:rPr>
              <a:t> de </a:t>
            </a:r>
            <a:r>
              <a:rPr lang="en-US" sz="1800" dirty="0" err="1">
                <a:solidFill>
                  <a:schemeClr val="tx1"/>
                </a:solidFill>
              </a:rPr>
              <a:t>bu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gezi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ile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bulunduğu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ülkeden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başka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ülkeye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gidip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siparişini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orada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vermiş</a:t>
            </a:r>
            <a:r>
              <a:rPr lang="en-US" sz="1800" dirty="0">
                <a:solidFill>
                  <a:schemeClr val="tx1"/>
                </a:solidFill>
              </a:rPr>
              <a:t>,</a:t>
            </a:r>
          </a:p>
          <a:p>
            <a:pPr marL="457200" lvl="1" indent="0" algn="just">
              <a:buNone/>
            </a:pPr>
            <a:r>
              <a:rPr lang="en-US" sz="1800" dirty="0" err="1">
                <a:solidFill>
                  <a:schemeClr val="tx1"/>
                </a:solidFill>
              </a:rPr>
              <a:t>olmalıdır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  <a:p>
            <a:pPr marL="457200" lvl="1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			(3) </a:t>
            </a:r>
            <a:r>
              <a:rPr lang="en-US" sz="1800" dirty="0" err="1">
                <a:solidFill>
                  <a:schemeClr val="tx1"/>
                </a:solidFill>
              </a:rPr>
              <a:t>İkinci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fıkradaki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şartlar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altında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yapılan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tüketici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sözleşmelerinin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şekline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tüketicinin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mutad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meskeni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hukuku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uygulanır</a:t>
            </a:r>
            <a:r>
              <a:rPr lang="en-US" sz="1800" dirty="0">
                <a:solidFill>
                  <a:schemeClr val="tx1"/>
                </a:solidFill>
              </a:rPr>
              <a:t>.(4) Bu </a:t>
            </a:r>
            <a:r>
              <a:rPr lang="en-US" sz="1800" dirty="0" err="1">
                <a:solidFill>
                  <a:schemeClr val="tx1"/>
                </a:solidFill>
              </a:rPr>
              <a:t>madde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paket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turlar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hariç</a:t>
            </a:r>
            <a:r>
              <a:rPr lang="en-US" sz="1800" dirty="0">
                <a:solidFill>
                  <a:schemeClr val="tx1"/>
                </a:solidFill>
              </a:rPr>
              <a:t>, </a:t>
            </a:r>
            <a:r>
              <a:rPr lang="en-US" sz="1800" dirty="0" err="1">
                <a:solidFill>
                  <a:schemeClr val="tx1"/>
                </a:solidFill>
              </a:rPr>
              <a:t>taşıma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sözleşmeleri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ve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tüketiciye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hizmetin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onun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mutad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meskeninin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bulunduğu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ülkeden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başka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bir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ülkede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sağlanması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zorunlu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olan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sözleşmelere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err="1">
                <a:solidFill>
                  <a:schemeClr val="tx1"/>
                </a:solidFill>
              </a:rPr>
              <a:t>uygulanmaz</a:t>
            </a:r>
            <a:r>
              <a:rPr lang="en-US" sz="18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6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F595EF-BC72-4C00-B658-1918A2AE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İŞ SÖZLEŞMELERİ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C39B3F-D705-4086-AC89-C89B5F59D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MADDE 27 – (1) </a:t>
            </a:r>
            <a:r>
              <a:rPr lang="en-US" dirty="0" err="1"/>
              <a:t>İş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r>
              <a:rPr lang="en-US" dirty="0"/>
              <a:t>, </a:t>
            </a:r>
            <a:r>
              <a:rPr lang="en-US" dirty="0" err="1"/>
              <a:t>işçinin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hukukunun</a:t>
            </a:r>
            <a:r>
              <a:rPr lang="en-US" dirty="0"/>
              <a:t> </a:t>
            </a:r>
            <a:r>
              <a:rPr lang="en-US" dirty="0" err="1"/>
              <a:t>emredici</a:t>
            </a:r>
            <a:r>
              <a:rPr lang="en-US" dirty="0"/>
              <a:t> </a:t>
            </a:r>
            <a:r>
              <a:rPr lang="en-US" dirty="0" err="1"/>
              <a:t>hükümleri</a:t>
            </a:r>
            <a:r>
              <a:rPr lang="en-US" dirty="0"/>
              <a:t> </a:t>
            </a:r>
            <a:r>
              <a:rPr lang="en-US" dirty="0" err="1"/>
              <a:t>uyarınca</a:t>
            </a:r>
            <a:r>
              <a:rPr lang="en-US" dirty="0"/>
              <a:t> </a:t>
            </a:r>
            <a:r>
              <a:rPr lang="en-US" dirty="0" err="1"/>
              <a:t>sahip</a:t>
            </a:r>
            <a:r>
              <a:rPr lang="en-US" dirty="0"/>
              <a:t> </a:t>
            </a:r>
            <a:r>
              <a:rPr lang="en-US" dirty="0" err="1"/>
              <a:t>olacağı</a:t>
            </a:r>
            <a:r>
              <a:rPr lang="en-US" dirty="0"/>
              <a:t> </a:t>
            </a:r>
            <a:r>
              <a:rPr lang="en-US" dirty="0" err="1"/>
              <a:t>asgarî</a:t>
            </a:r>
            <a:r>
              <a:rPr lang="en-US" dirty="0"/>
              <a:t> </a:t>
            </a:r>
            <a:r>
              <a:rPr lang="en-US" dirty="0" err="1"/>
              <a:t>koruma</a:t>
            </a:r>
            <a:r>
              <a:rPr lang="en-US" dirty="0"/>
              <a:t> </a:t>
            </a:r>
            <a:r>
              <a:rPr lang="en-US" dirty="0" err="1"/>
              <a:t>saklı</a:t>
            </a:r>
            <a:r>
              <a:rPr lang="en-US" dirty="0"/>
              <a:t> </a:t>
            </a:r>
            <a:r>
              <a:rPr lang="en-US" dirty="0" err="1"/>
              <a:t>kalmak</a:t>
            </a:r>
            <a:r>
              <a:rPr lang="en-US" dirty="0"/>
              <a:t> </a:t>
            </a:r>
            <a:r>
              <a:rPr lang="en-US" dirty="0" err="1"/>
              <a:t>kaydıyla</a:t>
            </a:r>
            <a:r>
              <a:rPr lang="en-US" dirty="0"/>
              <a:t>,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seçtikleri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</a:t>
            </a:r>
            <a:r>
              <a:rPr lang="en-US" dirty="0" err="1"/>
              <a:t>yapmamış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sözleşmesine</a:t>
            </a:r>
            <a:r>
              <a:rPr lang="en-US" dirty="0"/>
              <a:t>, </a:t>
            </a:r>
            <a:r>
              <a:rPr lang="en-US" dirty="0" err="1"/>
              <a:t>işçinin</a:t>
            </a:r>
            <a:r>
              <a:rPr lang="en-US" dirty="0"/>
              <a:t> </a:t>
            </a:r>
            <a:r>
              <a:rPr lang="en-US" dirty="0" err="1"/>
              <a:t>işini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yaptığı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</a:t>
            </a:r>
            <a:r>
              <a:rPr lang="en-US" dirty="0" err="1"/>
              <a:t>İşçinin</a:t>
            </a:r>
            <a:r>
              <a:rPr lang="en-US" dirty="0"/>
              <a:t> </a:t>
            </a:r>
            <a:r>
              <a:rPr lang="en-US" dirty="0" err="1"/>
              <a:t>işini</a:t>
            </a:r>
            <a:r>
              <a:rPr lang="en-US" dirty="0"/>
              <a:t> </a:t>
            </a:r>
            <a:r>
              <a:rPr lang="en-US" dirty="0" err="1"/>
              <a:t>geçici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ülkede</a:t>
            </a:r>
            <a:r>
              <a:rPr lang="en-US" dirty="0"/>
              <a:t> </a:t>
            </a:r>
            <a:r>
              <a:rPr lang="en-US" dirty="0" err="1"/>
              <a:t>yapması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sayılmaz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(3) </a:t>
            </a:r>
            <a:r>
              <a:rPr lang="en-US" dirty="0" err="1"/>
              <a:t>İşçinin</a:t>
            </a:r>
            <a:r>
              <a:rPr lang="en-US" dirty="0"/>
              <a:t> </a:t>
            </a:r>
            <a:r>
              <a:rPr lang="en-US" dirty="0" err="1"/>
              <a:t>işini</a:t>
            </a:r>
            <a:r>
              <a:rPr lang="en-US" dirty="0"/>
              <a:t> </a:t>
            </a:r>
            <a:r>
              <a:rPr lang="en-US" dirty="0" err="1"/>
              <a:t>belirli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ülkede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yapmayıp</a:t>
            </a:r>
            <a:r>
              <a:rPr lang="en-US" dirty="0"/>
              <a:t> </a:t>
            </a:r>
            <a:r>
              <a:rPr lang="en-US" dirty="0" err="1"/>
              <a:t>devamlı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birden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ülkede</a:t>
            </a:r>
            <a:r>
              <a:rPr lang="en-US" dirty="0"/>
              <a:t> </a:t>
            </a:r>
            <a:r>
              <a:rPr lang="en-US" dirty="0" err="1"/>
              <a:t>yapması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sözleşmesi</a:t>
            </a:r>
            <a:r>
              <a:rPr lang="en-US" dirty="0"/>
              <a:t>, </a:t>
            </a:r>
            <a:r>
              <a:rPr lang="en-US" dirty="0" err="1"/>
              <a:t>işverenin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işyerinin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(4)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hâlin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şartlarına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sözleşmesiyle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hukukun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fıkra</a:t>
            </a:r>
            <a:r>
              <a:rPr lang="en-US" dirty="0"/>
              <a:t> </a:t>
            </a:r>
            <a:r>
              <a:rPr lang="en-US" dirty="0" err="1"/>
              <a:t>hükümleri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uygulanabilir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29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47DC5B-7D6C-47DE-B32C-AF8B5764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FİKRİ MÜLKİYET HAKLARINA İLİŞKİN SÖZLEŞMELER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FCA279-D1AD-402C-8C27-D2132AABA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 MADDE 28 – (1) </a:t>
            </a:r>
            <a:r>
              <a:rPr lang="en-US" dirty="0" err="1"/>
              <a:t>Fikrî</a:t>
            </a:r>
            <a:r>
              <a:rPr lang="en-US" dirty="0"/>
              <a:t> </a:t>
            </a:r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haklarına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sözleşmeler</a:t>
            </a:r>
            <a:r>
              <a:rPr lang="en-US" dirty="0"/>
              <a:t>,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seçtikleri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</a:t>
            </a:r>
            <a:r>
              <a:rPr lang="en-US" dirty="0" err="1"/>
              <a:t>yapmamış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ilişkiye</a:t>
            </a:r>
            <a:r>
              <a:rPr lang="en-US" dirty="0"/>
              <a:t>, </a:t>
            </a:r>
            <a:r>
              <a:rPr lang="en-US" dirty="0" err="1"/>
              <a:t>fikrî</a:t>
            </a:r>
            <a:r>
              <a:rPr lang="en-US" dirty="0"/>
              <a:t> </a:t>
            </a:r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hakkını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onun</a:t>
            </a:r>
            <a:r>
              <a:rPr lang="en-US" dirty="0"/>
              <a:t> </a:t>
            </a:r>
            <a:r>
              <a:rPr lang="en-US" dirty="0" err="1"/>
              <a:t>kullanımını</a:t>
            </a:r>
            <a:r>
              <a:rPr lang="en-US" dirty="0"/>
              <a:t> </a:t>
            </a:r>
            <a:r>
              <a:rPr lang="en-US" dirty="0" err="1"/>
              <a:t>devreden</a:t>
            </a:r>
            <a:r>
              <a:rPr lang="en-US" dirty="0"/>
              <a:t> </a:t>
            </a:r>
            <a:r>
              <a:rPr lang="en-US" dirty="0" err="1"/>
              <a:t>tarafın</a:t>
            </a:r>
            <a:r>
              <a:rPr lang="en-US" dirty="0"/>
              <a:t>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kuruluşu</a:t>
            </a:r>
            <a:r>
              <a:rPr lang="en-US" dirty="0"/>
              <a:t> </a:t>
            </a:r>
            <a:r>
              <a:rPr lang="en-US" dirty="0" err="1"/>
              <a:t>sırasındaki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, </a:t>
            </a:r>
            <a:r>
              <a:rPr lang="en-US" dirty="0" err="1"/>
              <a:t>bulunmadığı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,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meskeni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hâlin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şartlarına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sözleşmeyle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hukukun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sözleşme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(3) </a:t>
            </a:r>
            <a:r>
              <a:rPr lang="en-US" dirty="0" err="1"/>
              <a:t>İşçinin</a:t>
            </a:r>
            <a:r>
              <a:rPr lang="en-US" dirty="0"/>
              <a:t>, </a:t>
            </a:r>
            <a:r>
              <a:rPr lang="en-US" dirty="0" err="1"/>
              <a:t>işi</a:t>
            </a:r>
            <a:r>
              <a:rPr lang="en-US" dirty="0"/>
              <a:t> </a:t>
            </a:r>
            <a:r>
              <a:rPr lang="en-US" dirty="0" err="1"/>
              <a:t>kapsamında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işinin</a:t>
            </a:r>
            <a:r>
              <a:rPr lang="en-US" dirty="0"/>
              <a:t> </a:t>
            </a:r>
            <a:r>
              <a:rPr lang="en-US" dirty="0" err="1"/>
              <a:t>ifası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getirdiği</a:t>
            </a:r>
            <a:r>
              <a:rPr lang="en-US" dirty="0"/>
              <a:t> </a:t>
            </a:r>
            <a:r>
              <a:rPr lang="en-US" dirty="0" err="1"/>
              <a:t>fikrî</a:t>
            </a:r>
            <a:r>
              <a:rPr lang="en-US" dirty="0"/>
              <a:t> </a:t>
            </a:r>
            <a:r>
              <a:rPr lang="en-US" dirty="0" err="1"/>
              <a:t>ürünler</a:t>
            </a:r>
            <a:r>
              <a:rPr lang="en-US" dirty="0"/>
              <a:t> </a:t>
            </a:r>
            <a:r>
              <a:rPr lang="en-US" dirty="0" err="1"/>
              <a:t>üzerindeki</a:t>
            </a:r>
            <a:r>
              <a:rPr lang="en-US" dirty="0"/>
              <a:t> </a:t>
            </a:r>
            <a:r>
              <a:rPr lang="en-US" dirty="0" err="1"/>
              <a:t>fikrî</a:t>
            </a:r>
            <a:r>
              <a:rPr lang="en-US" dirty="0"/>
              <a:t> </a:t>
            </a:r>
            <a:r>
              <a:rPr lang="en-US" dirty="0" err="1"/>
              <a:t>mülkiyet</a:t>
            </a:r>
            <a:r>
              <a:rPr lang="en-US" dirty="0"/>
              <a:t> </a:t>
            </a:r>
            <a:r>
              <a:rPr lang="en-US" dirty="0" err="1"/>
              <a:t>haklarıyla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işçi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işveren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sözleşmelere</a:t>
            </a:r>
            <a:r>
              <a:rPr lang="en-US" dirty="0"/>
              <a:t>,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sözleşmesinin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20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D8499F-E3D0-467D-B66B-87FFC7BD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EŞYANIN TAŞINMASINA İLİŞKİN SÖZLEŞMELER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073FB6-FF87-4B49-91B2-B9558F7C2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 MADDE 29 – (1) </a:t>
            </a:r>
            <a:r>
              <a:rPr lang="en-US" dirty="0" err="1"/>
              <a:t>Eşyanın</a:t>
            </a:r>
            <a:r>
              <a:rPr lang="en-US" dirty="0"/>
              <a:t> </a:t>
            </a:r>
            <a:r>
              <a:rPr lang="en-US" dirty="0" err="1"/>
              <a:t>taşınmasına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sözleşmeler</a:t>
            </a:r>
            <a:r>
              <a:rPr lang="en-US" dirty="0"/>
              <a:t>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seçtikleri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Tarafların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seçimi</a:t>
            </a:r>
            <a:r>
              <a:rPr lang="en-US" dirty="0"/>
              <a:t> </a:t>
            </a:r>
            <a:r>
              <a:rPr lang="en-US" dirty="0" err="1"/>
              <a:t>yapmamış</a:t>
            </a:r>
            <a:r>
              <a:rPr lang="en-US" dirty="0"/>
              <a:t> </a:t>
            </a:r>
            <a:r>
              <a:rPr lang="en-US" dirty="0" err="1"/>
              <a:t>olmaları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,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kuruluşu</a:t>
            </a:r>
            <a:r>
              <a:rPr lang="en-US" dirty="0"/>
              <a:t> </a:t>
            </a:r>
            <a:r>
              <a:rPr lang="en-US" dirty="0" err="1"/>
              <a:t>sırasında</a:t>
            </a:r>
            <a:r>
              <a:rPr lang="en-US" dirty="0"/>
              <a:t> </a:t>
            </a:r>
            <a:r>
              <a:rPr lang="en-US" dirty="0" err="1"/>
              <a:t>taşıyıcının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işyerinin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yüklemenin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boşaltmanın</a:t>
            </a:r>
            <a:r>
              <a:rPr lang="en-US" dirty="0"/>
              <a:t> </a:t>
            </a:r>
            <a:r>
              <a:rPr lang="en-US" dirty="0" err="1"/>
              <a:t>yapıldığı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gönderenin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işyerinin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ülkenin</a:t>
            </a:r>
            <a:r>
              <a:rPr lang="en-US" dirty="0"/>
              <a:t> </a:t>
            </a:r>
            <a:r>
              <a:rPr lang="en-US" dirty="0" err="1"/>
              <a:t>sözleşmeyle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kabul</a:t>
            </a:r>
            <a:r>
              <a:rPr lang="en-US" dirty="0"/>
              <a:t> </a:t>
            </a:r>
            <a:r>
              <a:rPr lang="en-US" dirty="0" err="1"/>
              <a:t>edilir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ülkenin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Tek </a:t>
            </a:r>
            <a:r>
              <a:rPr lang="en-US" dirty="0" err="1"/>
              <a:t>seferlik</a:t>
            </a:r>
            <a:r>
              <a:rPr lang="en-US" dirty="0"/>
              <a:t> </a:t>
            </a:r>
            <a:r>
              <a:rPr lang="en-US" dirty="0" err="1"/>
              <a:t>çarter</a:t>
            </a:r>
            <a:r>
              <a:rPr lang="en-US" dirty="0"/>
              <a:t> </a:t>
            </a:r>
            <a:r>
              <a:rPr lang="en-US" dirty="0" err="1"/>
              <a:t>sözleşmeleri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esas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eşya</a:t>
            </a:r>
            <a:r>
              <a:rPr lang="en-US" dirty="0"/>
              <a:t> </a:t>
            </a:r>
            <a:r>
              <a:rPr lang="en-US" dirty="0" err="1"/>
              <a:t>taşıma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sözleşmeler</a:t>
            </a:r>
            <a:r>
              <a:rPr lang="en-US" dirty="0"/>
              <a:t> de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madde</a:t>
            </a:r>
            <a:r>
              <a:rPr lang="en-US" dirty="0"/>
              <a:t> </a:t>
            </a:r>
            <a:r>
              <a:rPr lang="en-US" dirty="0" err="1"/>
              <a:t>hükümlerine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(3) </a:t>
            </a:r>
            <a:r>
              <a:rPr lang="en-US" dirty="0" err="1"/>
              <a:t>Hâlin</a:t>
            </a:r>
            <a:r>
              <a:rPr lang="en-US" dirty="0"/>
              <a:t> </a:t>
            </a:r>
            <a:r>
              <a:rPr lang="en-US" dirty="0" err="1"/>
              <a:t>bütün</a:t>
            </a:r>
            <a:r>
              <a:rPr lang="en-US" dirty="0"/>
              <a:t> </a:t>
            </a:r>
            <a:r>
              <a:rPr lang="en-US" dirty="0" err="1"/>
              <a:t>şartlarına</a:t>
            </a:r>
            <a:r>
              <a:rPr lang="en-US" dirty="0"/>
              <a:t> </a:t>
            </a:r>
            <a:r>
              <a:rPr lang="en-US" dirty="0" err="1"/>
              <a:t>göre</a:t>
            </a:r>
            <a:r>
              <a:rPr lang="en-US" dirty="0"/>
              <a:t> </a:t>
            </a:r>
            <a:r>
              <a:rPr lang="en-US" dirty="0" err="1"/>
              <a:t>eşyanın</a:t>
            </a:r>
            <a:r>
              <a:rPr lang="en-US" dirty="0"/>
              <a:t> </a:t>
            </a:r>
            <a:r>
              <a:rPr lang="en-US" dirty="0" err="1"/>
              <a:t>taşınmasına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sözleşmeyle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hukukun</a:t>
            </a:r>
            <a:r>
              <a:rPr lang="en-US" dirty="0"/>
              <a:t> </a:t>
            </a:r>
            <a:r>
              <a:rPr lang="en-US" dirty="0" err="1"/>
              <a:t>bulunması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sözleşmeye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6002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11FCC7-1A0C-4C63-B525-4CB8454D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TEMSİL YETKİSİ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8FAB1F-EA12-4B44-AE95-E1F3B5E089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MADDE 30 – (1) </a:t>
            </a:r>
            <a:r>
              <a:rPr lang="en-US" dirty="0" err="1"/>
              <a:t>Temsilci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/>
              <a:t>ilişkiden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yetkisi</a:t>
            </a:r>
            <a:r>
              <a:rPr lang="en-US" dirty="0"/>
              <a:t>, </a:t>
            </a:r>
            <a:r>
              <a:rPr lang="en-US" dirty="0" err="1"/>
              <a:t>aralarındaki</a:t>
            </a:r>
            <a:r>
              <a:rPr lang="en-US" dirty="0"/>
              <a:t>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ilişkiye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Temsilcinin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fiilinin</a:t>
            </a:r>
            <a:r>
              <a:rPr lang="en-US" dirty="0"/>
              <a:t>,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olunanı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kişiye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taahhüt</a:t>
            </a:r>
            <a:r>
              <a:rPr lang="en-US" dirty="0"/>
              <a:t> </a:t>
            </a:r>
            <a:r>
              <a:rPr lang="en-US" dirty="0" err="1"/>
              <a:t>altına</a:t>
            </a:r>
            <a:r>
              <a:rPr lang="en-US" dirty="0"/>
              <a:t> </a:t>
            </a:r>
            <a:r>
              <a:rPr lang="en-US" dirty="0" err="1"/>
              <a:t>sokabilmesi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aranan</a:t>
            </a:r>
            <a:r>
              <a:rPr lang="en-US" dirty="0"/>
              <a:t> </a:t>
            </a:r>
            <a:r>
              <a:rPr lang="en-US" dirty="0" err="1"/>
              <a:t>şartlara</a:t>
            </a:r>
            <a:r>
              <a:rPr lang="en-US" dirty="0"/>
              <a:t> </a:t>
            </a:r>
            <a:r>
              <a:rPr lang="en-US" dirty="0" err="1"/>
              <a:t>temsilcinin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 </a:t>
            </a:r>
            <a:r>
              <a:rPr lang="en-US" dirty="0" err="1"/>
              <a:t>Temsilcinin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bulunmadığı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bilinemediği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yetkinin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dışında</a:t>
            </a:r>
            <a:r>
              <a:rPr lang="en-US" dirty="0"/>
              <a:t> </a:t>
            </a:r>
            <a:r>
              <a:rPr lang="en-US" dirty="0" err="1"/>
              <a:t>kullanıldığı</a:t>
            </a:r>
            <a:r>
              <a:rPr lang="en-US" dirty="0"/>
              <a:t> </a:t>
            </a:r>
            <a:r>
              <a:rPr lang="en-US" dirty="0" err="1"/>
              <a:t>durumlarda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yetkisi</a:t>
            </a:r>
            <a:r>
              <a:rPr lang="en-US" dirty="0"/>
              <a:t>, </a:t>
            </a:r>
            <a:r>
              <a:rPr lang="en-US" dirty="0" err="1"/>
              <a:t>yetkinin</a:t>
            </a:r>
            <a:r>
              <a:rPr lang="en-US" dirty="0"/>
              <a:t> </a:t>
            </a:r>
            <a:r>
              <a:rPr lang="en-US" dirty="0" err="1"/>
              <a:t>fiilen</a:t>
            </a:r>
            <a:r>
              <a:rPr lang="en-US" dirty="0"/>
              <a:t> </a:t>
            </a:r>
            <a:r>
              <a:rPr lang="en-US" dirty="0" err="1"/>
              <a:t>kullanıldığı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 </a:t>
            </a:r>
            <a:r>
              <a:rPr lang="en-US" dirty="0" err="1"/>
              <a:t>Yetkisiz</a:t>
            </a:r>
            <a:r>
              <a:rPr lang="en-US" dirty="0"/>
              <a:t> </a:t>
            </a:r>
            <a:r>
              <a:rPr lang="en-US" dirty="0" err="1"/>
              <a:t>temsilde</a:t>
            </a:r>
            <a:r>
              <a:rPr lang="en-US" dirty="0"/>
              <a:t>, </a:t>
            </a:r>
            <a:r>
              <a:rPr lang="en-US" dirty="0" err="1"/>
              <a:t>temsilci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kişi</a:t>
            </a:r>
            <a:r>
              <a:rPr lang="en-US" dirty="0"/>
              <a:t> </a:t>
            </a:r>
            <a:r>
              <a:rPr lang="en-US" dirty="0" err="1"/>
              <a:t>arasındaki</a:t>
            </a:r>
            <a:r>
              <a:rPr lang="en-US" dirty="0"/>
              <a:t> </a:t>
            </a:r>
            <a:r>
              <a:rPr lang="en-US" dirty="0" err="1"/>
              <a:t>ilişkiye</a:t>
            </a:r>
            <a:r>
              <a:rPr lang="en-US" dirty="0"/>
              <a:t> de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fıkra</a:t>
            </a:r>
            <a:r>
              <a:rPr lang="en-US" dirty="0"/>
              <a:t> </a:t>
            </a:r>
            <a:r>
              <a:rPr lang="en-US" dirty="0" err="1"/>
              <a:t>hükmü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(3) </a:t>
            </a:r>
            <a:r>
              <a:rPr lang="en-US" dirty="0" err="1"/>
              <a:t>Temsilci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olunan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ilişkisi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temsilcinin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işyeri</a:t>
            </a:r>
            <a:r>
              <a:rPr lang="en-US" dirty="0"/>
              <a:t>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yetkisi</a:t>
            </a:r>
            <a:r>
              <a:rPr lang="en-US" dirty="0"/>
              <a:t>, </a:t>
            </a:r>
            <a:r>
              <a:rPr lang="en-US" dirty="0" err="1"/>
              <a:t>temsil</a:t>
            </a:r>
            <a:r>
              <a:rPr lang="en-US" dirty="0"/>
              <a:t> </a:t>
            </a:r>
            <a:r>
              <a:rPr lang="en-US" dirty="0" err="1"/>
              <a:t>olunanın</a:t>
            </a:r>
            <a:r>
              <a:rPr lang="en-US" dirty="0"/>
              <a:t> </a:t>
            </a:r>
            <a:r>
              <a:rPr lang="en-US" dirty="0" err="1"/>
              <a:t>işyerinin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342617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6517AD-283C-4EA6-9939-D5D8652F5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ÜÇÜNCÜ DEVLETİN DOĞRUDAN UYGULANAN KURALLARI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DAEA43-F33A-4ED2-9E94-3EDBB48F54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MADDE 31 – (1)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ilişkinin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uygulanırken</a:t>
            </a:r>
            <a:r>
              <a:rPr lang="en-US" dirty="0"/>
              <a:t>, </a:t>
            </a:r>
            <a:r>
              <a:rPr lang="en-US" dirty="0" err="1"/>
              <a:t>sözleşmeyle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takdirde</a:t>
            </a:r>
            <a:r>
              <a:rPr lang="en-US" dirty="0"/>
              <a:t> </a:t>
            </a:r>
            <a:r>
              <a:rPr lang="en-US" dirty="0" err="1"/>
              <a:t>üçüncü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devletin</a:t>
            </a:r>
            <a:r>
              <a:rPr lang="en-US" dirty="0"/>
              <a:t> </a:t>
            </a:r>
            <a:r>
              <a:rPr lang="en-US" dirty="0" err="1"/>
              <a:t>hukukunun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kurallarına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tanınabilir</a:t>
            </a:r>
            <a:r>
              <a:rPr lang="en-US" dirty="0"/>
              <a:t>.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kurallara</a:t>
            </a:r>
            <a:r>
              <a:rPr lang="en-US" dirty="0"/>
              <a:t> </a:t>
            </a:r>
            <a:r>
              <a:rPr lang="en-US" dirty="0" err="1"/>
              <a:t>etki</a:t>
            </a:r>
            <a:r>
              <a:rPr lang="en-US" dirty="0"/>
              <a:t> </a:t>
            </a:r>
            <a:r>
              <a:rPr lang="en-US" dirty="0" err="1"/>
              <a:t>tanımak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uygulayıp</a:t>
            </a:r>
            <a:r>
              <a:rPr lang="en-US" dirty="0"/>
              <a:t> </a:t>
            </a:r>
            <a:r>
              <a:rPr lang="en-US" dirty="0" err="1"/>
              <a:t>uygulamamak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kuralların</a:t>
            </a:r>
            <a:r>
              <a:rPr lang="en-US" dirty="0"/>
              <a:t> </a:t>
            </a:r>
            <a:r>
              <a:rPr lang="en-US" dirty="0" err="1"/>
              <a:t>amacı</a:t>
            </a:r>
            <a:r>
              <a:rPr lang="en-US" dirty="0"/>
              <a:t>, </a:t>
            </a:r>
            <a:r>
              <a:rPr lang="en-US" dirty="0" err="1"/>
              <a:t>niteliği</a:t>
            </a:r>
            <a:r>
              <a:rPr lang="en-US" dirty="0"/>
              <a:t>, </a:t>
            </a:r>
            <a:r>
              <a:rPr lang="en-US" dirty="0" err="1"/>
              <a:t>muhtevası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sonuçları</a:t>
            </a:r>
            <a:r>
              <a:rPr lang="en-US" dirty="0"/>
              <a:t> </a:t>
            </a:r>
            <a:r>
              <a:rPr lang="en-US" dirty="0" err="1"/>
              <a:t>dikkate</a:t>
            </a:r>
            <a:r>
              <a:rPr lang="en-US" dirty="0"/>
              <a:t> </a:t>
            </a:r>
            <a:r>
              <a:rPr lang="en-US" dirty="0" err="1"/>
              <a:t>alınır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4049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36CD234-2644-4D8C-A78E-B03ED7A0C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SÖZLEŞMEDEN DOĞAN ILIŞKININ VARLIĞI VE MADDÎ GEÇERLILIĞI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CD40536-A876-40FD-AA6B-1F23382D4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MADDE 32 – (1) </a:t>
            </a:r>
            <a:r>
              <a:rPr lang="en-US" dirty="0" err="1"/>
              <a:t>Sözleşmeden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ilişkinin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hükmünün</a:t>
            </a:r>
            <a:r>
              <a:rPr lang="en-US" dirty="0"/>
              <a:t> </a:t>
            </a:r>
            <a:r>
              <a:rPr lang="en-US" dirty="0" err="1"/>
              <a:t>varlığı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maddî</a:t>
            </a:r>
            <a:r>
              <a:rPr lang="en-US" dirty="0"/>
              <a:t> </a:t>
            </a:r>
            <a:r>
              <a:rPr lang="en-US" dirty="0" err="1"/>
              <a:t>geçerliliği</a:t>
            </a:r>
            <a:r>
              <a:rPr lang="en-US" dirty="0"/>
              <a:t>, </a:t>
            </a:r>
            <a:r>
              <a:rPr lang="en-US" dirty="0" err="1"/>
              <a:t>sözleşmenin</a:t>
            </a:r>
            <a:r>
              <a:rPr lang="en-US" dirty="0"/>
              <a:t> </a:t>
            </a:r>
            <a:r>
              <a:rPr lang="en-US" dirty="0" err="1"/>
              <a:t>geçerli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uygulanacaksa</a:t>
            </a:r>
            <a:r>
              <a:rPr lang="en-US" dirty="0"/>
              <a:t> o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Taraflardan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davranışına</a:t>
            </a:r>
            <a:r>
              <a:rPr lang="en-US" dirty="0"/>
              <a:t> </a:t>
            </a:r>
            <a:r>
              <a:rPr lang="en-US" dirty="0" err="1"/>
              <a:t>hüküm</a:t>
            </a:r>
            <a:r>
              <a:rPr lang="en-US" dirty="0"/>
              <a:t> </a:t>
            </a:r>
            <a:r>
              <a:rPr lang="en-US" dirty="0" err="1"/>
              <a:t>tanımanın</a:t>
            </a:r>
            <a:r>
              <a:rPr lang="en-US" dirty="0"/>
              <a:t>,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</a:t>
            </a:r>
            <a:r>
              <a:rPr lang="en-US" dirty="0"/>
              <a:t> </a:t>
            </a:r>
            <a:r>
              <a:rPr lang="en-US" dirty="0" err="1"/>
              <a:t>kılınmasının</a:t>
            </a:r>
            <a:r>
              <a:rPr lang="en-US" dirty="0"/>
              <a:t> </a:t>
            </a:r>
            <a:r>
              <a:rPr lang="en-US" dirty="0" err="1"/>
              <a:t>hakkaniyete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olmayacağı</a:t>
            </a:r>
            <a:r>
              <a:rPr lang="en-US" dirty="0"/>
              <a:t> </a:t>
            </a:r>
            <a:r>
              <a:rPr lang="en-US" dirty="0" err="1"/>
              <a:t>hâlin</a:t>
            </a:r>
            <a:r>
              <a:rPr lang="en-US" dirty="0"/>
              <a:t> </a:t>
            </a:r>
            <a:r>
              <a:rPr lang="en-US" dirty="0" err="1"/>
              <a:t>şartlarından</a:t>
            </a:r>
            <a:r>
              <a:rPr lang="en-US" dirty="0"/>
              <a:t> </a:t>
            </a:r>
            <a:r>
              <a:rPr lang="en-US" dirty="0" err="1"/>
              <a:t>anlaşılırsa</a:t>
            </a:r>
            <a:r>
              <a:rPr lang="en-US" dirty="0"/>
              <a:t>, </a:t>
            </a:r>
            <a:r>
              <a:rPr lang="en-US" dirty="0" err="1"/>
              <a:t>irade</a:t>
            </a:r>
            <a:r>
              <a:rPr lang="en-US" dirty="0"/>
              <a:t> </a:t>
            </a:r>
            <a:r>
              <a:rPr lang="en-US" dirty="0" err="1"/>
              <a:t>beyanının</a:t>
            </a:r>
            <a:r>
              <a:rPr lang="en-US" dirty="0"/>
              <a:t> </a:t>
            </a:r>
            <a:r>
              <a:rPr lang="en-US" dirty="0" err="1"/>
              <a:t>varlığına</a:t>
            </a:r>
            <a:r>
              <a:rPr lang="en-US" dirty="0"/>
              <a:t>, </a:t>
            </a:r>
            <a:r>
              <a:rPr lang="en-US" dirty="0" err="1"/>
              <a:t>rızası</a:t>
            </a:r>
            <a:r>
              <a:rPr lang="en-US" dirty="0"/>
              <a:t> </a:t>
            </a:r>
            <a:r>
              <a:rPr lang="en-US" dirty="0" err="1"/>
              <a:t>olmadığını</a:t>
            </a:r>
            <a:r>
              <a:rPr lang="en-US" dirty="0"/>
              <a:t> </a:t>
            </a:r>
            <a:r>
              <a:rPr lang="en-US" dirty="0" err="1"/>
              <a:t>iddia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tarafın</a:t>
            </a:r>
            <a:r>
              <a:rPr lang="en-US" dirty="0"/>
              <a:t> </a:t>
            </a:r>
            <a:r>
              <a:rPr lang="en-US" dirty="0" err="1"/>
              <a:t>mutad</a:t>
            </a:r>
            <a:r>
              <a:rPr lang="en-US" dirty="0"/>
              <a:t> </a:t>
            </a:r>
            <a:r>
              <a:rPr lang="en-US" dirty="0" err="1"/>
              <a:t>meskeninin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148508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9599</TotalTime>
  <Words>1054</Words>
  <Application>Microsoft Office PowerPoint</Application>
  <PresentationFormat>Geniş ekran</PresentationFormat>
  <Paragraphs>53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Times New Roman</vt:lpstr>
      <vt:lpstr>Wingdings 3</vt:lpstr>
      <vt:lpstr>Duman</vt:lpstr>
      <vt:lpstr>GENEL OLARAK SÖZLEŞME STATÜSÜ</vt:lpstr>
      <vt:lpstr>TAŞINMAZLARA İLİŞKİN SÖZLEŞMELER</vt:lpstr>
      <vt:lpstr>TÜKETİCİ SÖZLEŞMELERİ</vt:lpstr>
      <vt:lpstr>İŞ SÖZLEŞMELERİ</vt:lpstr>
      <vt:lpstr>FİKRİ MÜLKİYET HAKLARINA İLİŞKİN SÖZLEŞMELER</vt:lpstr>
      <vt:lpstr>EŞYANIN TAŞINMASINA İLİŞKİN SÖZLEŞMELER</vt:lpstr>
      <vt:lpstr>TEMSİL YETKİSİ</vt:lpstr>
      <vt:lpstr>ÜÇÜNCÜ DEVLETİN DOĞRUDAN UYGULANAN KURALLARI</vt:lpstr>
      <vt:lpstr>SÖZLEŞMEDEN DOĞAN ILIŞKININ VARLIĞI VE MADDÎ GEÇERLILIĞI</vt:lpstr>
      <vt:lpstr>İFANIN GERÇEKLEŞTİRİLME BİÇİMİ VE TEDBİRLER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2021-02-22T00:00:06Z</dcterms:modified>
</cp:coreProperties>
</file>