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9" d="100"/>
          <a:sy n="69" d="100"/>
        </p:scale>
        <p:origin x="2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C976E-DDD3-4A7B-8872-B8D897A40B8B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01189-34D4-422A-AF34-36693EFCB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077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C976E-DDD3-4A7B-8872-B8D897A40B8B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01189-34D4-422A-AF34-36693EFCB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258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C976E-DDD3-4A7B-8872-B8D897A40B8B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01189-34D4-422A-AF34-36693EFCB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816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C976E-DDD3-4A7B-8872-B8D897A40B8B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01189-34D4-422A-AF34-36693EFCB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9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C976E-DDD3-4A7B-8872-B8D897A40B8B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01189-34D4-422A-AF34-36693EFCB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118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C976E-DDD3-4A7B-8872-B8D897A40B8B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01189-34D4-422A-AF34-36693EFCB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81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C976E-DDD3-4A7B-8872-B8D897A40B8B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01189-34D4-422A-AF34-36693EFCB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583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C976E-DDD3-4A7B-8872-B8D897A40B8B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01189-34D4-422A-AF34-36693EFCB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301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C976E-DDD3-4A7B-8872-B8D897A40B8B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01189-34D4-422A-AF34-36693EFCB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657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C976E-DDD3-4A7B-8872-B8D897A40B8B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01189-34D4-422A-AF34-36693EFCB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628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C976E-DDD3-4A7B-8872-B8D897A40B8B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01189-34D4-422A-AF34-36693EFCB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14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C976E-DDD3-4A7B-8872-B8D897A40B8B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01189-34D4-422A-AF34-36693EFCB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906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HAYVAN NAKİLLERİNDE TÜRLERE GÖRE UYULMASI GEREKEN ÖZEL ŞARTLAR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Bütün hayvan türlerini kapsayan nakil prensiplerinin yanı sıra bir de her bir hayvan türü için belirlenmiş ayrı nakil prensipleri bulunur. Çünkü her türün farklı fizyolojik gereksinimleri vardır. </a:t>
            </a:r>
            <a:endParaRPr lang="tr-TR" dirty="0" smtClean="0"/>
          </a:p>
          <a:p>
            <a:r>
              <a:rPr lang="tr-TR" dirty="0" smtClean="0"/>
              <a:t>Örneğin</a:t>
            </a:r>
            <a:r>
              <a:rPr lang="tr-TR" dirty="0"/>
              <a:t>, bir sığır ile bir koyunun kapladığı alan aynı değildir. Bu yüzden nakil için hayvanlara ayrılan alan hayvan türlerine göre farklı olmalıdır.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Bir </a:t>
            </a:r>
            <a:r>
              <a:rPr lang="tr-TR" dirty="0"/>
              <a:t>başka örnekle, sığırlar ve kanatlıların rahat edebilecekleri sıcaklık aralığı farklıdır.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663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Her tür farklı vücut ölçülerine, davranışlara, sürü veya bireysel psikolojiye sahiptir ve farklı miktarda alan, yem ve suya ihtiyaç duyarlar.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Bu </a:t>
            </a:r>
            <a:r>
              <a:rPr lang="tr-TR" dirty="0"/>
              <a:t>gibi farklılıklar nakil işlemleri sırasında da hayvan refahı için büyük önem taşımaktadır.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386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166255"/>
            <a:ext cx="10515600" cy="1524433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>SIĞIR </a:t>
            </a:r>
            <a:r>
              <a:rPr lang="tr-TR" b="1" dirty="0"/>
              <a:t>NAKİLLERİNDE UYULMASI GEREKEN ÖZEL ŞARTLAR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213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KOYUN VE KEÇİ NAKİLLERİNDE UYULMASI GEREKEN ÖZEL ŞARTLAR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52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AT NAKİLLERİNDE UYULMASI GEREKEN ÖZEL ŞARTLAR</a:t>
            </a:r>
            <a:br>
              <a:rPr lang="tr-TR" dirty="0" smtClean="0"/>
            </a:b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20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DOMUZ NAKİLLERİNDE UYULMASI GEREKEN ÖZEL ŞARTLAR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96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KÜMES HAYVANLARININ NAKİLLERİNDE UYULMASI GEREKEN ÖZEL ŞARTLAR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0044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140</Words>
  <Application>Microsoft Office PowerPoint</Application>
  <PresentationFormat>Geniş ekran</PresentationFormat>
  <Paragraphs>13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Teması</vt:lpstr>
      <vt:lpstr>HAYVAN NAKİLLERİNDE TÜRLERE GÖRE UYULMASI GEREKEN ÖZEL ŞARTLAR</vt:lpstr>
      <vt:lpstr>PowerPoint Sunusu</vt:lpstr>
      <vt:lpstr> SIĞIR NAKİLLERİNDE UYULMASI GEREKEN ÖZEL ŞARTLAR </vt:lpstr>
      <vt:lpstr>KOYUN VE KEÇİ NAKİLLERİNDE UYULMASI GEREKEN ÖZEL ŞARTLAR</vt:lpstr>
      <vt:lpstr>AT NAKİLLERİNDE UYULMASI GEREKEN ÖZEL ŞARTLAR </vt:lpstr>
      <vt:lpstr>DOMUZ NAKİLLERİNDE UYULMASI GEREKEN ÖZEL ŞARTLAR</vt:lpstr>
      <vt:lpstr>KÜMES HAYVANLARININ NAKİLLERİNDE UYULMASI GEREKEN ÖZEL ŞARTLAR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HAYVAN NAKİLLERİNDE TÜRLERE GÖRE UYULMASI GEREKEN ÖZEL ŞARTLAR</dc:title>
  <dc:creator>user</dc:creator>
  <cp:lastModifiedBy>user</cp:lastModifiedBy>
  <cp:revision>1</cp:revision>
  <dcterms:created xsi:type="dcterms:W3CDTF">2017-05-08T12:10:07Z</dcterms:created>
  <dcterms:modified xsi:type="dcterms:W3CDTF">2017-05-08T12:10:13Z</dcterms:modified>
</cp:coreProperties>
</file>