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Eğitim Sosyolojisinin tarihî </a:t>
            </a:r>
            <a:r>
              <a:rPr lang="tr-TR" dirty="0" smtClean="0"/>
              <a:t>gelişimi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175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‘Eğitim</a:t>
            </a:r>
            <a:r>
              <a:rPr lang="tr-TR" dirty="0"/>
              <a:t>, toplum içinde cereyan eden bir sosyalleşme olgusu olarak ele alındığında, okullar ve diğer eğitim-öğretim birimleri de bu toplumsal olguyu organize ettiğinden eğitim de bir sosyal olay olarak ele alınmakta; eğitim olgusuna sosyal yönden yapılan yaklaşım ve incelemeler de Eğitim Sosyolojisi adı altında </a:t>
            </a:r>
            <a:r>
              <a:rPr lang="tr-TR" dirty="0" smtClean="0"/>
              <a:t>toplanmaktadır.’ (Ergun, 1994)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9528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628800"/>
            <a:ext cx="6048672" cy="3672408"/>
          </a:xfrm>
        </p:spPr>
      </p:pic>
    </p:spTree>
    <p:extLst>
      <p:ext uri="{BB962C8B-B14F-4D97-AF65-F5344CB8AC3E}">
        <p14:creationId xmlns:p14="http://schemas.microsoft.com/office/powerpoint/2010/main" val="2359129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</a:t>
            </a:r>
            <a:r>
              <a:rPr lang="tr-TR" dirty="0" smtClean="0"/>
              <a:t>eorik </a:t>
            </a:r>
            <a:r>
              <a:rPr lang="tr-TR" dirty="0"/>
              <a:t>yaklaşımlar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Eğitim Sosyolojisi genel sosyolojiden, </a:t>
            </a:r>
            <a:r>
              <a:rPr lang="tr-TR" dirty="0" smtClean="0"/>
              <a:t>ekonomiden</a:t>
            </a:r>
            <a:r>
              <a:rPr lang="tr-TR" dirty="0"/>
              <a:t>, </a:t>
            </a:r>
            <a:r>
              <a:rPr lang="tr-TR" dirty="0" smtClean="0"/>
              <a:t>psikolojiden, felsefeden </a:t>
            </a:r>
            <a:r>
              <a:rPr lang="tr-TR" dirty="0"/>
              <a:t>siyaset </a:t>
            </a:r>
            <a:r>
              <a:rPr lang="tr-TR" dirty="0" smtClean="0"/>
              <a:t>biliminden </a:t>
            </a:r>
            <a:r>
              <a:rPr lang="tr-TR" dirty="0"/>
              <a:t>yararlanır</a:t>
            </a:r>
            <a:r>
              <a:rPr lang="tr-TR" dirty="0" smtClean="0"/>
              <a:t>,</a:t>
            </a:r>
          </a:p>
          <a:p>
            <a:r>
              <a:rPr lang="tr-TR" dirty="0" smtClean="0"/>
              <a:t> bu dalların </a:t>
            </a:r>
            <a:r>
              <a:rPr lang="tr-TR" dirty="0"/>
              <a:t>konularına yeni yaklaşımlar getirir</a:t>
            </a:r>
            <a:r>
              <a:rPr lang="tr-TR" dirty="0" smtClean="0"/>
              <a:t>,</a:t>
            </a:r>
          </a:p>
          <a:p>
            <a:r>
              <a:rPr lang="tr-TR" dirty="0" smtClean="0"/>
              <a:t> </a:t>
            </a:r>
            <a:r>
              <a:rPr lang="tr-TR" dirty="0"/>
              <a:t>bu bilim alanlarının kavramlarını </a:t>
            </a:r>
            <a:r>
              <a:rPr lang="tr-TR" dirty="0" smtClean="0"/>
              <a:t>kullanır (Ergun,1994)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7875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Durkheim'ın</a:t>
            </a:r>
            <a:r>
              <a:rPr lang="tr-TR" sz="3600" dirty="0" smtClean="0"/>
              <a:t> </a:t>
            </a:r>
            <a:r>
              <a:rPr lang="tr-TR" sz="3600" dirty="0"/>
              <a:t>eğitime sosyolojik yaklaşımı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/>
              <a:t>Durkheim</a:t>
            </a:r>
            <a:r>
              <a:rPr lang="tr-TR" dirty="0"/>
              <a:t>, toplumsal hayatın, hatta ferdî hayatın açıklanmasında tamamen din, hukuk, mantık, ahlâk, aile vs. gibi toplumsal olaylara ve kurumlara </a:t>
            </a:r>
            <a:r>
              <a:rPr lang="tr-TR" dirty="0" smtClean="0"/>
              <a:t>dayanmış (Ergun 1994)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8715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2874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126</Words>
  <Application>Microsoft Office PowerPoint</Application>
  <PresentationFormat>Ekran Gösterisi (4:3)</PresentationFormat>
  <Paragraphs>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Kent</vt:lpstr>
      <vt:lpstr>Eğitim Sosyolojisinin tarihî gelişimi</vt:lpstr>
      <vt:lpstr>PowerPoint Sunusu</vt:lpstr>
      <vt:lpstr>PowerPoint Sunusu</vt:lpstr>
      <vt:lpstr>Teorik yaklaşımlar</vt:lpstr>
      <vt:lpstr>Durkheim'ın eğitime sosyolojik yaklaşımı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Sosyolojisinin tarihî gelişimi</dc:title>
  <dc:creator>Administrator</dc:creator>
  <cp:lastModifiedBy>Administrator</cp:lastModifiedBy>
  <cp:revision>1</cp:revision>
  <dcterms:created xsi:type="dcterms:W3CDTF">2019-11-19T05:49:19Z</dcterms:created>
  <dcterms:modified xsi:type="dcterms:W3CDTF">2019-11-19T05:57:57Z</dcterms:modified>
</cp:coreProperties>
</file>