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58" r:id="rId3"/>
    <p:sldId id="257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C77D"/>
    <a:srgbClr val="204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5" autoAdjust="0"/>
    <p:restoredTop sz="96433" autoAdjust="0"/>
  </p:normalViewPr>
  <p:slideViewPr>
    <p:cSldViewPr snapToGrid="0">
      <p:cViewPr varScale="1">
        <p:scale>
          <a:sx n="109" d="100"/>
          <a:sy n="109" d="100"/>
        </p:scale>
        <p:origin x="53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3200" b="0" spc="-5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1800" cap="all" spc="20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dirty="0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14.11.2017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91" y="826686"/>
            <a:ext cx="1527835" cy="1527835"/>
          </a:xfrm>
          <a:prstGeom prst="rect">
            <a:avLst/>
          </a:prstGeom>
        </p:spPr>
      </p:pic>
      <p:sp>
        <p:nvSpPr>
          <p:cNvPr id="12" name="Metin kutusu 11"/>
          <p:cNvSpPr txBox="1"/>
          <p:nvPr userDrawn="1"/>
        </p:nvSpPr>
        <p:spPr>
          <a:xfrm>
            <a:off x="3929604" y="1051995"/>
            <a:ext cx="51884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Ankara Üniversitesi</a:t>
            </a:r>
          </a:p>
          <a:p>
            <a:pPr algn="ctr"/>
            <a:r>
              <a:rPr lang="tr-TR" sz="3200" b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Nallıhan</a:t>
            </a:r>
            <a:r>
              <a:rPr lang="tr-TR" sz="3200" b="0" baseline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Meslek Yüksekokulu</a:t>
            </a:r>
            <a:endParaRPr lang="tr-TR" sz="3200" b="0" dirty="0">
              <a:solidFill>
                <a:srgbClr val="2047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1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687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1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14.11.2017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575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600" b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20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14.11.2017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62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98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1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962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92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14.11.2017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192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02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14.11.2017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78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rgbClr val="204788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schools.com/tags/tag_p.asp" TargetMode="External"/><Relationship Id="rId3" Type="http://schemas.openxmlformats.org/officeDocument/2006/relationships/hyperlink" Target="https://www.w3schools.com/tags/tag_html.asp" TargetMode="External"/><Relationship Id="rId7" Type="http://schemas.openxmlformats.org/officeDocument/2006/relationships/hyperlink" Target="https://www.w3schools.com/tags/tag_hn.asp" TargetMode="External"/><Relationship Id="rId2" Type="http://schemas.openxmlformats.org/officeDocument/2006/relationships/hyperlink" Target="https://www.w3schools.com/tags/tag_doctype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3schools.com/tags/tag_body.asp" TargetMode="External"/><Relationship Id="rId11" Type="http://schemas.openxmlformats.org/officeDocument/2006/relationships/hyperlink" Target="https://www.w3schools.com/tags/tag_comment.asp" TargetMode="External"/><Relationship Id="rId5" Type="http://schemas.openxmlformats.org/officeDocument/2006/relationships/hyperlink" Target="https://www.w3schools.com/tags/tag_title.asp" TargetMode="External"/><Relationship Id="rId10" Type="http://schemas.openxmlformats.org/officeDocument/2006/relationships/hyperlink" Target="https://www.w3schools.com/tags/tag_hr.asp" TargetMode="External"/><Relationship Id="rId4" Type="http://schemas.openxmlformats.org/officeDocument/2006/relationships/hyperlink" Target="https://www.w3schools.com/tags/tag_head.asp" TargetMode="External"/><Relationship Id="rId9" Type="http://schemas.openxmlformats.org/officeDocument/2006/relationships/hyperlink" Target="https://www.w3schools.com/tags/tag_br.as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schools.com/tags/tag_picture.asp" TargetMode="External"/><Relationship Id="rId3" Type="http://schemas.openxmlformats.org/officeDocument/2006/relationships/hyperlink" Target="https://www.w3schools.com/tags/tag_map.asp" TargetMode="External"/><Relationship Id="rId7" Type="http://schemas.openxmlformats.org/officeDocument/2006/relationships/hyperlink" Target="https://www.w3schools.com/tags/tag_figure.asp" TargetMode="External"/><Relationship Id="rId2" Type="http://schemas.openxmlformats.org/officeDocument/2006/relationships/hyperlink" Target="https://www.w3schools.com/tags/tag_img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3schools.com/tags/tag_figcaption.asp" TargetMode="External"/><Relationship Id="rId5" Type="http://schemas.openxmlformats.org/officeDocument/2006/relationships/hyperlink" Target="https://www.w3schools.com/tags/tag_canvas.asp" TargetMode="External"/><Relationship Id="rId4" Type="http://schemas.openxmlformats.org/officeDocument/2006/relationships/hyperlink" Target="https://www.w3schools.com/tags/tag_area.as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Html Temel Etiketleri Metin ve Görünüm Etiketleri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Nbp105 web tasarım temelleri</a:t>
            </a:r>
          </a:p>
          <a:p>
            <a:r>
              <a:rPr lang="tr-TR" dirty="0" err="1"/>
              <a:t>Öğr</a:t>
            </a:r>
            <a:r>
              <a:rPr lang="tr-TR" dirty="0"/>
              <a:t>. Gör. Dr. Ufuk tanyeri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HTML Temel Etiketleri [1]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801950"/>
              </p:ext>
            </p:extLst>
          </p:nvPr>
        </p:nvGraphicFramePr>
        <p:xfrm>
          <a:off x="1096963" y="1846263"/>
          <a:ext cx="100584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5029200"/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Etiket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Tanım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&lt;!DOCTYPE&gt;</a:t>
                      </a: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Belge türünü tanımlar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&lt;html&gt;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 HTML belgesi tanımlar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&lt;head&gt;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Belge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hakkındaki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bilgileri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tanımlar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&lt;title&gt;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Belge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için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başlık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tanımlar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&lt;body&gt;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Belgenin gövdesini tanımlar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&lt;h1&gt; to &lt;h6&gt;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HTML başlıklarını tanımlar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&lt;p&gt;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 paragraf tanımlar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&lt;br&gt;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n-NO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Tek satırlık bir kesme ekler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&lt;hr&gt;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İçerikte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tematik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değişiklik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tanımlar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&lt;!--...--&gt;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 açıklama tanımlar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09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HTML Temel Etiketleri [1]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7C86E17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7413" y="1846263"/>
            <a:ext cx="7935912" cy="4022725"/>
          </a:xfrm>
        </p:spPr>
      </p:pic>
    </p:spTree>
    <p:extLst>
      <p:ext uri="{BB962C8B-B14F-4D97-AF65-F5344CB8AC3E}">
        <p14:creationId xmlns:p14="http://schemas.microsoft.com/office/powerpoint/2010/main" val="96609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Biçim Etiketleri [1]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&lt;acronym&gt;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&lt;</a:t>
            </a:r>
            <a:r>
              <a:rPr lang="en-US" dirty="0" err="1"/>
              <a:t>abbr</a:t>
            </a:r>
            <a:r>
              <a:rPr lang="en-US" dirty="0"/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&lt;address&gt;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&lt;b&gt;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&lt;</a:t>
            </a:r>
            <a:r>
              <a:rPr lang="en-US" dirty="0" err="1"/>
              <a:t>bdi</a:t>
            </a:r>
            <a:r>
              <a:rPr lang="en-US" dirty="0"/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&lt;</a:t>
            </a:r>
            <a:r>
              <a:rPr lang="en-US" dirty="0" err="1"/>
              <a:t>bdo</a:t>
            </a:r>
            <a:r>
              <a:rPr lang="en-US" dirty="0"/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&lt;big&gt;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&lt;</a:t>
            </a:r>
            <a:r>
              <a:rPr lang="en-US" dirty="0" err="1"/>
              <a:t>blockquote</a:t>
            </a:r>
            <a:r>
              <a:rPr lang="en-US" dirty="0"/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&lt;center&gt;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&lt;cite&gt;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&lt;code&gt;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&lt;del&gt;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&lt;</a:t>
            </a:r>
            <a:r>
              <a:rPr lang="en-US" dirty="0" err="1"/>
              <a:t>dfn</a:t>
            </a:r>
            <a:r>
              <a:rPr lang="en-US" dirty="0"/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&lt;</a:t>
            </a:r>
            <a:r>
              <a:rPr lang="en-US" dirty="0" err="1"/>
              <a:t>em</a:t>
            </a:r>
            <a:r>
              <a:rPr lang="en-US" dirty="0"/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&lt;font&gt;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&lt;</a:t>
            </a:r>
            <a:r>
              <a:rPr lang="en-US" dirty="0" err="1"/>
              <a:t>i</a:t>
            </a:r>
            <a:r>
              <a:rPr lang="en-US" dirty="0"/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&lt;ins&gt;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&lt;</a:t>
            </a:r>
            <a:r>
              <a:rPr lang="en-US" dirty="0" err="1"/>
              <a:t>kbd</a:t>
            </a:r>
            <a:r>
              <a:rPr lang="en-US" dirty="0"/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&lt;mark&gt;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&lt;</a:t>
            </a:r>
            <a:r>
              <a:rPr lang="tr-TR" dirty="0" err="1"/>
              <a:t>meter</a:t>
            </a:r>
            <a:r>
              <a:rPr lang="tr-TR" dirty="0"/>
              <a:t>&gt;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&lt;</a:t>
            </a:r>
            <a:r>
              <a:rPr lang="tr-TR" dirty="0" err="1"/>
              <a:t>pre</a:t>
            </a:r>
            <a:r>
              <a:rPr lang="tr-TR" dirty="0"/>
              <a:t>&gt;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&lt;</a:t>
            </a:r>
            <a:r>
              <a:rPr lang="tr-TR" dirty="0" err="1"/>
              <a:t>progress</a:t>
            </a:r>
            <a:r>
              <a:rPr lang="tr-TR" dirty="0"/>
              <a:t>&gt;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&lt;q&gt;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&lt;</a:t>
            </a:r>
            <a:r>
              <a:rPr lang="tr-TR" dirty="0" err="1"/>
              <a:t>rp</a:t>
            </a:r>
            <a:r>
              <a:rPr lang="tr-TR" dirty="0"/>
              <a:t>&gt;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&lt;</a:t>
            </a:r>
            <a:r>
              <a:rPr lang="tr-TR" dirty="0" err="1"/>
              <a:t>rt</a:t>
            </a:r>
            <a:r>
              <a:rPr lang="tr-TR" dirty="0"/>
              <a:t>&gt;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&lt;</a:t>
            </a:r>
            <a:r>
              <a:rPr lang="tr-TR" dirty="0" err="1"/>
              <a:t>ruby</a:t>
            </a:r>
            <a:r>
              <a:rPr lang="tr-TR" dirty="0"/>
              <a:t>&gt;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&lt;s&gt;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&lt;</a:t>
            </a:r>
            <a:r>
              <a:rPr lang="tr-TR" dirty="0" err="1"/>
              <a:t>samp</a:t>
            </a:r>
            <a:r>
              <a:rPr lang="tr-TR" dirty="0"/>
              <a:t>&gt;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&lt;</a:t>
            </a:r>
            <a:r>
              <a:rPr lang="tr-TR" dirty="0" err="1"/>
              <a:t>small</a:t>
            </a:r>
            <a:r>
              <a:rPr lang="tr-TR" dirty="0"/>
              <a:t>&gt;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&lt;</a:t>
            </a:r>
            <a:r>
              <a:rPr lang="tr-TR" dirty="0" err="1"/>
              <a:t>strike</a:t>
            </a:r>
            <a:r>
              <a:rPr lang="tr-TR" dirty="0"/>
              <a:t>&gt;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&lt;</a:t>
            </a:r>
            <a:r>
              <a:rPr lang="tr-TR" dirty="0" err="1"/>
              <a:t>strong</a:t>
            </a:r>
            <a:r>
              <a:rPr lang="tr-TR" dirty="0"/>
              <a:t>&gt;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&lt;</a:t>
            </a:r>
            <a:r>
              <a:rPr lang="tr-TR" dirty="0" err="1"/>
              <a:t>sub</a:t>
            </a:r>
            <a:r>
              <a:rPr lang="tr-TR" dirty="0"/>
              <a:t>&gt;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&lt;sup&gt;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&lt;time&gt;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&lt;</a:t>
            </a:r>
            <a:r>
              <a:rPr lang="tr-TR" dirty="0" err="1"/>
              <a:t>tt</a:t>
            </a:r>
            <a:r>
              <a:rPr lang="tr-TR" dirty="0"/>
              <a:t>&gt;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&lt;u&gt;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&lt;var&gt;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/>
              <a:t>&lt;</a:t>
            </a:r>
            <a:r>
              <a:rPr lang="tr-TR" dirty="0" err="1"/>
              <a:t>wbr</a:t>
            </a:r>
            <a:r>
              <a:rPr lang="tr-TR" dirty="0"/>
              <a:t>&gt;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58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Görünüm Etiketleri [1]</a:t>
            </a:r>
            <a:endParaRPr lang="tr-TR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065905"/>
              </p:ext>
            </p:extLst>
          </p:nvPr>
        </p:nvGraphicFramePr>
        <p:xfrm>
          <a:off x="1096963" y="1846263"/>
          <a:ext cx="100584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50292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Etiket</a:t>
                      </a:r>
                      <a:endParaRPr lang="tr-TR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Tanım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>
                          <a:solidFill>
                            <a:srgbClr val="4CAF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&lt;img&gt;</a:t>
                      </a:r>
                      <a:endParaRPr lang="tr-TR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Resmi tanımlar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>
                          <a:solidFill>
                            <a:srgbClr val="4CAF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&lt;map&gt;</a:t>
                      </a:r>
                      <a:endParaRPr lang="tr-TR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İstemci tarafı imge haritasını tanımlar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>
                          <a:solidFill>
                            <a:srgbClr val="4CAF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&lt;area&gt;</a:t>
                      </a:r>
                      <a:endParaRPr lang="tr-TR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imge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haritasında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alanı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tanımlar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>
                          <a:solidFill>
                            <a:srgbClr val="4CAF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&lt;canvas&gt;</a:t>
                      </a:r>
                      <a:endParaRPr lang="tr-TR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Komut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dosyası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genellikle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JavaScript)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aracılığıyla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anında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grafik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çizmek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için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kullanılır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>
                          <a:solidFill>
                            <a:srgbClr val="4CAF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&lt;figcaption&gt;</a:t>
                      </a:r>
                      <a:endParaRPr lang="tr-TR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&lt;Figure&gt;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öğesinin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başlığını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tanımlar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>
                          <a:solidFill>
                            <a:srgbClr val="4CAF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&lt;figure&gt;</a:t>
                      </a:r>
                      <a:endParaRPr lang="tr-TR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Bağımsız içeriği belirtir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>
                          <a:solidFill>
                            <a:srgbClr val="4CAF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&lt;picture&gt;</a:t>
                      </a:r>
                      <a:endParaRPr lang="tr-TR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Birden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fazla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görüntü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kaynağı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için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kapsayıcı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tanımlar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63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[1] </a:t>
            </a:r>
            <a:r>
              <a:rPr lang="en-US" dirty="0" smtClean="0"/>
              <a:t>HTML5 </a:t>
            </a:r>
            <a:r>
              <a:rPr lang="en-US" dirty="0"/>
              <a:t>Tutorial. (</a:t>
            </a:r>
            <a:r>
              <a:rPr lang="en-US" dirty="0" err="1"/>
              <a:t>n.d.</a:t>
            </a:r>
            <a:r>
              <a:rPr lang="en-US" dirty="0"/>
              <a:t>). </a:t>
            </a:r>
            <a:r>
              <a:rPr lang="tr-TR" dirty="0" smtClean="0"/>
              <a:t>Erişim Tarihi 14 Kasım</a:t>
            </a:r>
            <a:r>
              <a:rPr lang="en-US" dirty="0" smtClean="0"/>
              <a:t> </a:t>
            </a:r>
            <a:r>
              <a:rPr lang="en-US" dirty="0"/>
              <a:t>2017</a:t>
            </a:r>
            <a:r>
              <a:rPr lang="en-US"/>
              <a:t>, </a:t>
            </a:r>
            <a:r>
              <a:rPr lang="en-US"/>
              <a:t>https://www.w3schools.com/tags/ref_byfunc.asp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250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201</TotalTime>
  <Words>312</Words>
  <Application>Microsoft Office PowerPoint</Application>
  <PresentationFormat>Geniş ekran</PresentationFormat>
  <Paragraphs>85</Paragraphs>
  <Slides>6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9" baseType="lpstr">
      <vt:lpstr>Calibri</vt:lpstr>
      <vt:lpstr>Times New Roman</vt:lpstr>
      <vt:lpstr>Geçmişe bakış</vt:lpstr>
      <vt:lpstr>Html Temel Etiketleri Metin ve Görünüm Etiketleri</vt:lpstr>
      <vt:lpstr>HTML Temel Etiketleri [1]</vt:lpstr>
      <vt:lpstr>HTML Temel Etiketleri [1]</vt:lpstr>
      <vt:lpstr>Biçim Etiketleri [1]</vt:lpstr>
      <vt:lpstr>Görünüm Etiketleri [1]</vt:lpstr>
      <vt:lpstr>Kaynaklar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HAFTA KONU</dc:title>
  <dc:creator>ufuk</dc:creator>
  <cp:lastModifiedBy>ufuk</cp:lastModifiedBy>
  <cp:revision>18</cp:revision>
  <dcterms:created xsi:type="dcterms:W3CDTF">2017-11-14T11:12:27Z</dcterms:created>
  <dcterms:modified xsi:type="dcterms:W3CDTF">2017-11-14T19:32:40Z</dcterms:modified>
</cp:coreProperties>
</file>