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3" r:id="rId6"/>
    <p:sldId id="272" r:id="rId7"/>
    <p:sldId id="271" r:id="rId8"/>
    <p:sldId id="274"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83" d="100"/>
          <a:sy n="83" d="100"/>
        </p:scale>
        <p:origin x="222" y="9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5.04.2018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5.04.2018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5.04.2018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5.04.2018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5.04.2018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5.04.2018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ARIZA ANALİZİ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a:t>
            </a:r>
            <a:r>
              <a:rPr lang="tr-TR" dirty="0" smtClean="0"/>
              <a:t>206 Elektronik </a:t>
            </a:r>
            <a:r>
              <a:rPr lang="tr-TR" dirty="0"/>
              <a:t>sistemlerde arızaların </a:t>
            </a:r>
            <a:r>
              <a:rPr lang="tr-TR" dirty="0" smtClean="0"/>
              <a:t>bulunması</a:t>
            </a:r>
          </a:p>
          <a:p>
            <a:r>
              <a:rPr lang="tr-TR" dirty="0" smtClean="0"/>
              <a:t> </a:t>
            </a:r>
            <a:r>
              <a:rPr lang="tr-TR" dirty="0" err="1" smtClean="0"/>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Arıza Gidermede Kullanılan İşlemler</a:t>
            </a:r>
            <a:endParaRPr lang="tr-TR" dirty="0"/>
          </a:p>
        </p:txBody>
      </p:sp>
      <p:sp>
        <p:nvSpPr>
          <p:cNvPr id="3" name="İçerik Yer Tutucusu 2"/>
          <p:cNvSpPr>
            <a:spLocks noGrp="1"/>
          </p:cNvSpPr>
          <p:nvPr>
            <p:ph idx="1"/>
          </p:nvPr>
        </p:nvSpPr>
        <p:spPr/>
        <p:txBody>
          <a:bodyPr>
            <a:normAutofit/>
          </a:bodyPr>
          <a:lstStyle/>
          <a:p>
            <a:pPr marL="0" indent="0" algn="just">
              <a:buNone/>
            </a:pPr>
            <a:r>
              <a:rPr lang="tr-TR" sz="3600" dirty="0"/>
              <a:t>Arızalı bir devrenin veya sistemin arızasını gidermek için birçok metot kullanılabilir. Devrenin veya sistemin tipine ve karmaşıklığına, problemin gelişimine (doğasına) ve teknisyenin tercihine göre bu metotlardan biri veya birkaçı kullanılır. </a:t>
            </a:r>
            <a:endParaRPr lang="tr-TR" sz="3600" dirty="0"/>
          </a:p>
        </p:txBody>
      </p:sp>
    </p:spTree>
    <p:extLst>
      <p:ext uri="{BB962C8B-B14F-4D97-AF65-F5344CB8AC3E}">
        <p14:creationId xmlns:p14="http://schemas.microsoft.com/office/powerpoint/2010/main" val="1319020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ENERJİ KONTRLÜ</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sz="2400" dirty="0" smtClean="0"/>
              <a:t>Arızalı </a:t>
            </a:r>
            <a:r>
              <a:rPr lang="tr-TR" sz="2400" dirty="0"/>
              <a:t>bir devre için ilk yapmanız gereken enerjinin olup olmadığını kontrol ederek enerji kablosunun prize takılı olmasından ve sigortanın yanmamış olmasından emin olmaktır. Batarya (pil), kullanılan sistemlerde ise bataryanın dolu ve çalışır durumda olduğundan emin olmaktır. Bazen bu basit olay problemin kaynağı olabilir.</a:t>
            </a:r>
          </a:p>
          <a:p>
            <a:pPr marL="0" indent="0" algn="just">
              <a:buNone/>
            </a:pPr>
            <a:endParaRPr lang="tr-TR" sz="2400" dirty="0"/>
          </a:p>
        </p:txBody>
      </p:sp>
    </p:spTree>
    <p:extLst>
      <p:ext uri="{BB962C8B-B14F-4D97-AF65-F5344CB8AC3E}">
        <p14:creationId xmlns:p14="http://schemas.microsoft.com/office/powerpoint/2010/main" val="3773182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7280" y="88299"/>
            <a:ext cx="10058400" cy="1450757"/>
          </a:xfrm>
        </p:spPr>
        <p:txBody>
          <a:bodyPr/>
          <a:lstStyle/>
          <a:p>
            <a:r>
              <a:rPr lang="tr-TR" dirty="0" smtClean="0"/>
              <a:t>DUYUSAL KONTROL</a:t>
            </a:r>
            <a:r>
              <a:rPr lang="tr-TR" dirty="0"/>
              <a:t/>
            </a:r>
            <a:br>
              <a:rPr lang="tr-TR" dirty="0"/>
            </a:br>
            <a:endParaRPr lang="tr-TR" dirty="0"/>
          </a:p>
        </p:txBody>
      </p:sp>
      <p:sp>
        <p:nvSpPr>
          <p:cNvPr id="8" name="İçerik Yer Tutucusu 7"/>
          <p:cNvSpPr>
            <a:spLocks noGrp="1"/>
          </p:cNvSpPr>
          <p:nvPr>
            <p:ph idx="1"/>
          </p:nvPr>
        </p:nvSpPr>
        <p:spPr/>
        <p:txBody>
          <a:bodyPr/>
          <a:lstStyle/>
          <a:p>
            <a:r>
              <a:rPr lang="tr-TR" sz="2800" dirty="0" smtClean="0"/>
              <a:t>Enerji </a:t>
            </a:r>
            <a:r>
              <a:rPr lang="tr-TR" sz="2800" dirty="0"/>
              <a:t>kontrolünün ardından arıza gidermenin en basit yöntemi, ortada belli olan hatalar için duyu organlarınızla yapacağınız incelemeye dayanır. Örneğin yanık bir direnç, kopmuş teller, zayıf lehim bağlantıları ve atmış sigortalar genelde görülebilir. Bunun yanı sıra elemanların arızalanması sırasında veya hemen sonra devrenin yanında iseniz çıkan dumanı koklayabilirsiniz. </a:t>
            </a:r>
          </a:p>
          <a:p>
            <a:endParaRPr lang="tr-TR" dirty="0"/>
          </a:p>
        </p:txBody>
      </p:sp>
    </p:spTree>
    <p:extLst>
      <p:ext uri="{BB962C8B-B14F-4D97-AF65-F5344CB8AC3E}">
        <p14:creationId xmlns:p14="http://schemas.microsoft.com/office/powerpoint/2010/main" val="3769772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ELEMAN DEĞİŞTİRME</a:t>
            </a:r>
            <a:endParaRPr lang="tr-TR" dirty="0"/>
          </a:p>
        </p:txBody>
      </p:sp>
      <p:sp>
        <p:nvSpPr>
          <p:cNvPr id="3" name="İçerik Yer Tutucusu 2"/>
          <p:cNvSpPr>
            <a:spLocks noGrp="1"/>
          </p:cNvSpPr>
          <p:nvPr>
            <p:ph idx="1"/>
          </p:nvPr>
        </p:nvSpPr>
        <p:spPr>
          <a:xfrm>
            <a:off x="837282" y="1845734"/>
            <a:ext cx="10318398" cy="4023360"/>
          </a:xfrm>
        </p:spPr>
        <p:txBody>
          <a:bodyPr>
            <a:normAutofit/>
          </a:bodyPr>
          <a:lstStyle/>
          <a:p>
            <a:pPr algn="just"/>
            <a:r>
              <a:rPr lang="tr-TR" sz="2400" dirty="0" smtClean="0"/>
              <a:t> </a:t>
            </a:r>
            <a:endParaRPr lang="tr-TR" sz="2400" dirty="0"/>
          </a:p>
          <a:p>
            <a:pPr algn="just"/>
            <a:r>
              <a:rPr lang="tr-TR" sz="2800" dirty="0" smtClean="0"/>
              <a:t>Bu </a:t>
            </a:r>
            <a:r>
              <a:rPr lang="tr-TR" sz="2800" dirty="0"/>
              <a:t>metot hatalara dayalı tahmin yürütme eğitimine, tecrübesine bağlıdır. Devrenin çalışması hakkındaki bilginize dayanır. Belli arızaları, kusurlu devrede belli elemanlar gösterir. Bu metodu kullanarak şüpheli elemanı değiştirebilir ve devrenin düzgün çalışıp çalışmadığını test edebilirsiniz. Eğer yanılmışsanız bir diğer şüpheli elemanı seçebilirsiniz</a:t>
            </a:r>
          </a:p>
          <a:p>
            <a:pPr algn="just"/>
            <a:endParaRPr lang="tr-TR" sz="2400" dirty="0" smtClean="0"/>
          </a:p>
        </p:txBody>
      </p:sp>
    </p:spTree>
    <p:extLst>
      <p:ext uri="{BB962C8B-B14F-4D97-AF65-F5344CB8AC3E}">
        <p14:creationId xmlns:p14="http://schemas.microsoft.com/office/powerpoint/2010/main" val="4216226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SİNYAL İZLEME</a:t>
            </a:r>
            <a:r>
              <a:rPr lang="tr-TR" b="1" dirty="0"/>
              <a:t/>
            </a:r>
            <a:br>
              <a:rPr lang="tr-TR" b="1" dirty="0"/>
            </a:br>
            <a:endParaRPr lang="tr-TR" dirty="0"/>
          </a:p>
        </p:txBody>
      </p:sp>
      <p:sp>
        <p:nvSpPr>
          <p:cNvPr id="7" name="Dikdörtgen 6"/>
          <p:cNvSpPr/>
          <p:nvPr/>
        </p:nvSpPr>
        <p:spPr>
          <a:xfrm>
            <a:off x="3851626" y="5058136"/>
            <a:ext cx="4549707" cy="369332"/>
          </a:xfrm>
          <a:prstGeom prst="rect">
            <a:avLst/>
          </a:prstGeom>
        </p:spPr>
        <p:txBody>
          <a:bodyPr wrap="none">
            <a:spAutoFit/>
          </a:bodyPr>
          <a:lstStyle/>
          <a:p>
            <a:r>
              <a:rPr lang="tr-TR" dirty="0" err="1"/>
              <a:t>Regüleli</a:t>
            </a:r>
            <a:r>
              <a:rPr lang="tr-TR" dirty="0"/>
              <a:t> güç kaynağı sisteminin blok diyagramı </a:t>
            </a:r>
          </a:p>
        </p:txBody>
      </p:sp>
      <p:sp>
        <p:nvSpPr>
          <p:cNvPr id="3" name="İçerik Yer Tutucusu 2"/>
          <p:cNvSpPr>
            <a:spLocks noGrp="1"/>
          </p:cNvSpPr>
          <p:nvPr>
            <p:ph idx="1"/>
          </p:nvPr>
        </p:nvSpPr>
        <p:spPr/>
        <p:txBody>
          <a:bodyPr/>
          <a:lstStyle/>
          <a:p>
            <a:r>
              <a:rPr lang="tr-TR" dirty="0"/>
              <a:t>Bu arıza giderme metodu en fazla kullanılanı ve en etkili olanıdır. Temel olarak yapılacak işlem, devrede veya sistemde izlediğimiz sinyalin nerede kaybolduğunu veya yanlış, farklı bir sinyalin ilk görüldüğü yeri tespit etmektir. </a:t>
            </a:r>
          </a:p>
          <a:p>
            <a:r>
              <a:rPr lang="tr-TR" dirty="0"/>
              <a:t>Bir devrede bilinen bir voltajı ölçebileceğimiz noktaya test noktası (</a:t>
            </a:r>
            <a:r>
              <a:rPr lang="tr-TR" dirty="0" err="1"/>
              <a:t>point</a:t>
            </a:r>
            <a:r>
              <a:rPr lang="tr-TR" dirty="0"/>
              <a:t>) (TP) </a:t>
            </a:r>
            <a:r>
              <a:rPr lang="tr-TR" dirty="0" err="1"/>
              <a:t>denir.Şimdi</a:t>
            </a:r>
            <a:r>
              <a:rPr lang="tr-TR" dirty="0"/>
              <a:t> üç farklı sinyal izleme tekniğini inceleyip DC güç kaynağındaki arızayı bulmak için farklı tekniklerin aralarındaki ilişkileri görelim.</a:t>
            </a:r>
          </a:p>
          <a:p>
            <a:endParaRPr lang="tr-TR" dirty="0"/>
          </a:p>
        </p:txBody>
      </p:sp>
    </p:spTree>
    <p:extLst>
      <p:ext uri="{BB962C8B-B14F-4D97-AF65-F5344CB8AC3E}">
        <p14:creationId xmlns:p14="http://schemas.microsoft.com/office/powerpoint/2010/main" val="13727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SİNYAL İZLEME METODU 1</a:t>
            </a:r>
            <a:r>
              <a:rPr lang="tr-TR" dirty="0"/>
              <a:t/>
            </a:r>
            <a:br>
              <a:rPr lang="tr-TR" dirty="0"/>
            </a:br>
            <a:endParaRPr lang="tr-TR" dirty="0"/>
          </a:p>
        </p:txBody>
      </p:sp>
      <p:sp>
        <p:nvSpPr>
          <p:cNvPr id="6" name="İçerik Yer Tutucusu 5"/>
          <p:cNvSpPr>
            <a:spLocks noGrp="1"/>
          </p:cNvSpPr>
          <p:nvPr>
            <p:ph idx="1"/>
          </p:nvPr>
        </p:nvSpPr>
        <p:spPr/>
        <p:txBody>
          <a:bodyPr>
            <a:normAutofit/>
          </a:bodyPr>
          <a:lstStyle/>
          <a:p>
            <a:r>
              <a:rPr lang="tr-TR" dirty="0" smtClean="0"/>
              <a:t>Devrenin </a:t>
            </a:r>
            <a:r>
              <a:rPr lang="tr-TR" dirty="0"/>
              <a:t>girişinden başlayarak çıkışa doğru girişte bilinen sinyali izleyiniz. Sıra ile dizilmiş test noktalarındaki sinyal gerilimini, yanlış bir ölçme değeri buluncaya kadar kontrol ediniz. Sinyalin kaybolduğunu tespit ettiğinizde veya yanlış </a:t>
            </a:r>
            <a:r>
              <a:rPr lang="tr-TR" dirty="0"/>
              <a:t>bir sinyal bulduğunuzda problemi izole etmiş olursunuz. Şüphesiz işaretlenen test noktalarındaki sinyalin doğru gerilim değerini ve sinyalin nasıl değiştiğini bilmelisiniz. </a:t>
            </a:r>
          </a:p>
          <a:p>
            <a:r>
              <a:rPr lang="tr-TR" dirty="0"/>
              <a:t>Bu yaklaşım DC güç kaynağı için dört fonksiyonel blok ile şekilde gösterilmiştir. Ölçümler arızanın filtre devresinde olduğunu göstermektedir. Çünkü filtrenin girişinde test noktası 3 (TP 3)te düzgün tam dalga doğrultulmuş gerilim varken çıkışta test noktası 4 (TP 4)te gerilim yoktur. </a:t>
            </a:r>
          </a:p>
          <a:p>
            <a:pPr marL="0" indent="0">
              <a:buNone/>
            </a:pPr>
            <a:endParaRPr lang="tr-TR" sz="2800" dirty="0"/>
          </a:p>
        </p:txBody>
      </p:sp>
      <p:pic>
        <p:nvPicPr>
          <p:cNvPr id="3" name="Resim 2"/>
          <p:cNvPicPr>
            <a:picLocks noChangeAspect="1"/>
          </p:cNvPicPr>
          <p:nvPr/>
        </p:nvPicPr>
        <p:blipFill>
          <a:blip r:embed="rId2"/>
          <a:stretch>
            <a:fillRect/>
          </a:stretch>
        </p:blipFill>
        <p:spPr>
          <a:xfrm>
            <a:off x="5509549" y="4357241"/>
            <a:ext cx="5301738" cy="1511853"/>
          </a:xfrm>
          <a:prstGeom prst="rect">
            <a:avLst/>
          </a:prstGeom>
        </p:spPr>
      </p:pic>
    </p:spTree>
    <p:extLst>
      <p:ext uri="{BB962C8B-B14F-4D97-AF65-F5344CB8AC3E}">
        <p14:creationId xmlns:p14="http://schemas.microsoft.com/office/powerpoint/2010/main" val="3597475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SİNYAL İZLEME METODU 2</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Çıkıştan </a:t>
            </a:r>
            <a:r>
              <a:rPr lang="tr-TR" dirty="0"/>
              <a:t>başlayarak girişe doğru sinyal izlenir. Her test noktasındaki gerilim kontrol edilir. Doğru gerilim bulununca bu noktada problem izole edilmiş olur. Bu yaklaşım şekilde gösterilmiştir. Ölçümler arızanın filtre devresinde olduğunu göstermektedir. Çünkü TP 4’te gerilim yok TP 3’te ise gerilim vardır.</a:t>
            </a:r>
          </a:p>
          <a:p>
            <a:endParaRPr lang="tr-TR" dirty="0"/>
          </a:p>
        </p:txBody>
      </p:sp>
      <p:pic>
        <p:nvPicPr>
          <p:cNvPr id="4" name="Resim 3"/>
          <p:cNvPicPr>
            <a:picLocks noChangeAspect="1"/>
          </p:cNvPicPr>
          <p:nvPr/>
        </p:nvPicPr>
        <p:blipFill>
          <a:blip r:embed="rId2"/>
          <a:stretch>
            <a:fillRect/>
          </a:stretch>
        </p:blipFill>
        <p:spPr>
          <a:xfrm>
            <a:off x="1909824" y="3156364"/>
            <a:ext cx="7905508" cy="2237437"/>
          </a:xfrm>
          <a:prstGeom prst="rect">
            <a:avLst/>
          </a:prstGeom>
        </p:spPr>
      </p:pic>
    </p:spTree>
    <p:extLst>
      <p:ext uri="{BB962C8B-B14F-4D97-AF65-F5344CB8AC3E}">
        <p14:creationId xmlns:p14="http://schemas.microsoft.com/office/powerpoint/2010/main" val="1367841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file:///C:/Users/Hasan%20Kaya/Desktop/Ar%C4%B1za%20Analiz%20Y%C3%B6ntemleri%20Ve%20Ar%C4%B1za%20Giderme.pdf</a:t>
            </a:r>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1549</TotalTime>
  <Words>457</Words>
  <Application>Microsoft Office PowerPoint</Application>
  <PresentationFormat>Geniş ekran</PresentationFormat>
  <Paragraphs>25</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Calibri</vt:lpstr>
      <vt:lpstr>Times New Roman</vt:lpstr>
      <vt:lpstr>Geçmişe bakış</vt:lpstr>
      <vt:lpstr>ARIZA ANALİZİ</vt:lpstr>
      <vt:lpstr>Arıza Gidermede Kullanılan İşlemler</vt:lpstr>
      <vt:lpstr>ENERJİ KONTRLÜ </vt:lpstr>
      <vt:lpstr>DUYUSAL KONTROL </vt:lpstr>
      <vt:lpstr>ELEMAN DEĞİŞTİRME</vt:lpstr>
      <vt:lpstr>SİNYAL İZLEME </vt:lpstr>
      <vt:lpstr>SİNYAL İZLEME METODU 1 </vt:lpstr>
      <vt:lpstr>SİNYAL İZLEME METODU 2 </vt:lpstr>
      <vt:lpstr>KAYNAKLAR</vt:lpstr>
      <vt:lpstr>DİNLEDİĞİNİZ İÇİN 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Hasan Kaya</cp:lastModifiedBy>
  <cp:revision>91</cp:revision>
  <dcterms:created xsi:type="dcterms:W3CDTF">2017-11-14T11:12:27Z</dcterms:created>
  <dcterms:modified xsi:type="dcterms:W3CDTF">2018-04-05T19:35:58Z</dcterms:modified>
</cp:coreProperties>
</file>