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73" r:id="rId3"/>
    <p:sldId id="267" r:id="rId4"/>
    <p:sldId id="268" r:id="rId5"/>
    <p:sldId id="265" r:id="rId6"/>
    <p:sldId id="269" r:id="rId7"/>
    <p:sldId id="270" r:id="rId8"/>
    <p:sldId id="271" r:id="rId9"/>
    <p:sldId id="266" r:id="rId10"/>
    <p:sldId id="272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1907" y="5785621"/>
            <a:ext cx="10068183" cy="398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>
                <a:latin typeface="+mj-lt"/>
              </a:rPr>
              <a:t>Keresse meg az eredeti szövegben a megfelelő a török kifejezéseket! </a:t>
            </a:r>
            <a:endParaRPr lang="hu-H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food&#10;&#10;Description automatically generated">
            <a:extLst>
              <a:ext uri="{FF2B5EF4-FFF2-40B4-BE49-F238E27FC236}">
                <a16:creationId xmlns="" xmlns:a16="http://schemas.microsoft.com/office/drawing/2014/main" id="{9E9A35F1-F42D-4B26-9569-C8D4B6C40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50" y="261164"/>
            <a:ext cx="4727299" cy="472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860918"/>
              </p:ext>
            </p:extLst>
          </p:nvPr>
        </p:nvGraphicFramePr>
        <p:xfrm>
          <a:off x="2080591" y="99229"/>
          <a:ext cx="8723117" cy="6684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9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22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565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683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37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felkészít vkit vmire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Pl. ha szeretnék orvosi egyetemre menni, megkérem a tanáromat, hogy készítsen engem fel a vizsgára.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 iskola az életre készít fel.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a/e</a:t>
                      </a:r>
                      <a:r>
                        <a:rPr lang="hu-HU" sz="2000" b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hazırlamak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37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tanácskozik vmiről vkivel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2 vagy több ember általában valamilyen fontos témában beszélget, mielőtt döntést hoz.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A király és a főhercegek egész nap </a:t>
                      </a:r>
                      <a:r>
                        <a:rPr lang="hu-HU" sz="2000" b="0" dirty="0">
                          <a:effectLst/>
                          <a:latin typeface="+mj-lt"/>
                        </a:rPr>
                        <a:t>tanácskoztak arról, hogy kihez </a:t>
                      </a: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adják</a:t>
                      </a:r>
                      <a:r>
                        <a:rPr lang="hu-HU" sz="2000" b="0" dirty="0">
                          <a:effectLst/>
                          <a:latin typeface="+mj-lt"/>
                        </a:rPr>
                        <a:t> feleségül a királykisasszonyt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danı</a:t>
                      </a:r>
                      <a:r>
                        <a:rPr lang="tr-TR" sz="2000" dirty="0">
                          <a:effectLst/>
                          <a:latin typeface="+mj-lt"/>
                        </a:rPr>
                        <a:t>şmak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76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megvalósít vmit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Tervet lehet megvalósítani. A terv csak egy terv, csak a fantáziában létezik, amikor megvalósítjuk, igazából is megtörténik.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Rengeteg tervem van 2019-re. Remélem, mindet sikerül megvalósítani.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101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5298"/>
              </p:ext>
            </p:extLst>
          </p:nvPr>
        </p:nvGraphicFramePr>
        <p:xfrm>
          <a:off x="2080591" y="99229"/>
          <a:ext cx="8723117" cy="6684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9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22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565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683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37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felkészít vkit vmire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Pl. ha szeretnék orvosi egyetemre menni, megkérem a tanáromat, hogy készítsen engem fel a vizsgára.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 iskola az életre készít fel.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a/e</a:t>
                      </a:r>
                      <a:r>
                        <a:rPr lang="hu-HU" sz="2000" b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hazırlamak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37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tanácskozik vmiről vkivel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2 vagy több ember általában valamilyen fontos témában beszélget, mielőtt döntést hoz.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A király és a főhercegek egész nap </a:t>
                      </a:r>
                      <a:r>
                        <a:rPr lang="hu-HU" sz="2000" b="0" dirty="0">
                          <a:effectLst/>
                          <a:latin typeface="+mj-lt"/>
                        </a:rPr>
                        <a:t>tanácskoztak arról, hogy kihez </a:t>
                      </a: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adják</a:t>
                      </a:r>
                      <a:r>
                        <a:rPr lang="hu-HU" sz="2000" b="0" dirty="0">
                          <a:effectLst/>
                          <a:latin typeface="+mj-lt"/>
                        </a:rPr>
                        <a:t> feleségül a királykisasszonyt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danı</a:t>
                      </a:r>
                      <a:r>
                        <a:rPr lang="tr-TR" sz="2000" dirty="0">
                          <a:effectLst/>
                          <a:latin typeface="+mj-lt"/>
                        </a:rPr>
                        <a:t>şmak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76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megvalósít vmit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Tervet lehet megvalósítani. A terv csak egy terv, csak a fantáziában létezik, amikor megvalósítjuk, igazából is megtörténik.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Rengeteg tervem van 2019-re. Remélem, mindet sikerül megvalósítani.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şeyi gerçekleştirmek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876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930234"/>
              </p:ext>
            </p:extLst>
          </p:nvPr>
        </p:nvGraphicFramePr>
        <p:xfrm>
          <a:off x="2218427" y="532542"/>
          <a:ext cx="7755145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Hol volt, hol nem volt, volt egyszer egy…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/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Egyszer volt, hol nem volt, volt egyszer egy….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mesék kezdődnek így, a magyar mesék tipikus első mondata.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Egyszer volt, hol nem volt, volt egyszer egy szegény ember, és annak három gyermeke.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próbára tesz vkit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Valaki kíváncsi arra, hogy milyen ügyes / okos / erős egy másik ember, ezért „vizsgáztatja”, próbára teszi 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A király próbára akarta tenni a fiait, hogy megtudja, mennyire szeretik 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81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414013"/>
              </p:ext>
            </p:extLst>
          </p:nvPr>
        </p:nvGraphicFramePr>
        <p:xfrm>
          <a:off x="2218427" y="532542"/>
          <a:ext cx="7755145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Hol volt, hol nem volt, volt egyszer egy…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/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Egyszer volt, hol nem volt, volt egyszer egy….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mesék kezdődnek így, a magyar mesék tipikus első mondata.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Egyszer volt, hol nem volt, volt egyszer egy szegény ember, és annak három gyermeke.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Bir varmış bir yokmuş…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/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Bir zamanlar...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próbára tesz vkit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Valaki kíváncsi arra, hogy milyen ügyes / okos / erős egy másik ember, ezért „vizsgáztatja”, próbára teszi 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A király próbára akarta tenni a fiait, hogy megtudja, mennyire szeretik 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14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78446"/>
              </p:ext>
            </p:extLst>
          </p:nvPr>
        </p:nvGraphicFramePr>
        <p:xfrm>
          <a:off x="2218427" y="532542"/>
          <a:ext cx="7755145" cy="5870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Hol volt, hol nem volt, volt egyszer egy…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/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Egyszer volt, hol nem volt, volt egyszer egy….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mesék kezdődnek így, a magyar mesék tipikus első mondata.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Egyszer volt, hol nem volt, volt egyszer egy szegény ember, és annak három gyermeke.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Bir varmış bir yokmuş…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/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Bir zamanlar...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próbára tesz vkit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Valaki kíváncsi arra, hogy milyen ügyes / okos / erős egy másik ember, ezért „vizsgáztatja”, próbára teszi 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A király próbára akarta tenni a fiait, hogy megtudja, mennyire szeretik őt.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i/ı sınamak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14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775913"/>
              </p:ext>
            </p:extLst>
          </p:nvPr>
        </p:nvGraphicFramePr>
        <p:xfrm>
          <a:off x="2218427" y="42385"/>
          <a:ext cx="7755145" cy="6848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varázs…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Valami, aminek varázsereje van.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varázserő természetfeletti, különleges erő.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Harry Potter választotta a varázspálcáját, hanem a varázspálca választotta őt.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ékszerüzlet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ékszerbolt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Egy üzlet, ahol ékszereket lehet vásárolni.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Tegnap bementünk a barátommal az ékszerboltba, és kiválasztottuk az eljegyzési gyűrűnket.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különlegesség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jellegzetesség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sajátosság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Valami, ami miatt egy személy / hely / dolog különleges. Egy tulajdonság, ami csak rá jellemző (rá igaz).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Ennek a nyakláncnak az a különlegessége, hogy egy gyönyörű oroszlán van rajta.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98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315013"/>
              </p:ext>
            </p:extLst>
          </p:nvPr>
        </p:nvGraphicFramePr>
        <p:xfrm>
          <a:off x="2218427" y="42385"/>
          <a:ext cx="7755145" cy="6848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varázs…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Valami, aminek varázsereje van.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varázserő természetfeletti, különleges erő.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Harry Potter választotta a varázspálcáját, hanem a varázspálca választotta őt.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sihirli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ékszerüzlet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ékszerbolt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Egy üzlet, ahol ékszereket lehet vásárolni.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Tegnap bementünk a barátommal az ékszerboltba, és kiválasztottuk az eljegyzési gyűrűnket.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különlegesség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jellegzetesség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sajátosság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Valami, ami miatt egy személy / hely / dolog különleges. Egy tulajdonság, ami csak rá jellemző (rá igaz).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Ennek a nyakláncnak az a különlegessége, hogy egy gyönyörű oroszlán van rajta.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79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02508"/>
              </p:ext>
            </p:extLst>
          </p:nvPr>
        </p:nvGraphicFramePr>
        <p:xfrm>
          <a:off x="2218427" y="42385"/>
          <a:ext cx="7755145" cy="6848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varázs…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Valami, aminek varázsereje van.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varázserő természetfeletti, különleges erő.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Harry Potter választotta a varázspálcáját, hanem a varázspálca választotta őt.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sihirli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ékszerüzlet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ékszerbolt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Egy üzlet, ahol ékszereket lehet vásárolni.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Tegnap bementünk a barátommal az ékszerboltba, és kiválasztottuk az eljegyzési gyűrűnket.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kuyumcu dükkanı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különlegesség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jellegzetesség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sajátosság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Valami, ami miatt egy személy / hely / dolog különleges. Egy tulajdonság, ami csak rá jellemző (rá igaz).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Ennek a nyakláncnak az a különlegessége, hogy egy gyönyörű oroszlán van rajta.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3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378711"/>
              </p:ext>
            </p:extLst>
          </p:nvPr>
        </p:nvGraphicFramePr>
        <p:xfrm>
          <a:off x="2218427" y="42385"/>
          <a:ext cx="7755145" cy="6848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44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839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20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varázs…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Valami, aminek varázsereje van.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varázserő természetfeletti, különleges erő.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Harry Potter választotta a varázspálcáját, hanem a varázspálca választotta őt.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sihirli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ékszerüzlet</a:t>
                      </a:r>
                      <a:br>
                        <a:rPr lang="hu-HU" sz="2000" dirty="0">
                          <a:effectLst/>
                          <a:latin typeface="+mj-lt"/>
                        </a:rPr>
                      </a:br>
                      <a:r>
                        <a:rPr lang="hu-HU" sz="2000" dirty="0">
                          <a:effectLst/>
                          <a:latin typeface="+mj-lt"/>
                        </a:rPr>
                        <a:t>ékszerbolt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Egy üzlet, ahol ékszereket lehet vásárolni.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Tegnap bementünk a barátommal az ékszerboltba, és kiválasztottuk az eljegyzési gyűrűnket.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kuyumcu dükkanı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különlegesség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jellegzetesség</a:t>
                      </a:r>
                      <a:br>
                        <a:rPr lang="hu-HU" sz="2000">
                          <a:effectLst/>
                          <a:latin typeface="+mj-lt"/>
                        </a:rPr>
                      </a:br>
                      <a:r>
                        <a:rPr lang="hu-HU" sz="2000">
                          <a:effectLst/>
                          <a:latin typeface="+mj-lt"/>
                        </a:rPr>
                        <a:t>sajátosság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Valami, ami miatt egy személy / hely / dolog különleges. Egy tulajdonság, ami csak rá jellemző (rá igaz).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Ennek a nyakláncnak az a különlegessége, hogy egy gyönyörű oroszlán van rajta.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özellik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39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467718"/>
              </p:ext>
            </p:extLst>
          </p:nvPr>
        </p:nvGraphicFramePr>
        <p:xfrm>
          <a:off x="2080591" y="99229"/>
          <a:ext cx="8723117" cy="6684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59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22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565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683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37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felkészít vkit vmire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Pl. ha szeretnék orvosi egyetemre menni, megkérem a tanáromat, hogy készítsen engem fel a vizsgára.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 iskola az életre készít fel.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a/e</a:t>
                      </a:r>
                      <a:r>
                        <a:rPr lang="hu-HU" sz="2000" b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hazırlamak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378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tanácskozik vmiről vkivel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2 vagy több ember általában valamilyen fontos témában beszélget, mielőtt döntést hoz.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A király és a főhercegek egész nap </a:t>
                      </a:r>
                      <a:r>
                        <a:rPr lang="hu-HU" sz="2000" b="0" dirty="0">
                          <a:effectLst/>
                          <a:latin typeface="+mj-lt"/>
                        </a:rPr>
                        <a:t>tanácskoztak arról, hogy kihez </a:t>
                      </a:r>
                      <a:r>
                        <a:rPr lang="hu-HU" sz="20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adják</a:t>
                      </a:r>
                      <a:r>
                        <a:rPr lang="hu-HU" sz="2000" b="0" dirty="0">
                          <a:effectLst/>
                          <a:latin typeface="+mj-lt"/>
                        </a:rPr>
                        <a:t> feleségül a királykisasszonyt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76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megvalósít vmit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Tervet lehet megvalósítani. A terv csak egy terv, csak a fantáziában létezik, amikor megvalósítjuk, igazából is megtörténik.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Rengeteg tervem van 2019-re. Remélem, mindet sikerül megvalósítani.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3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412</TotalTime>
  <Words>957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21</cp:revision>
  <dcterms:created xsi:type="dcterms:W3CDTF">2018-09-21T17:46:23Z</dcterms:created>
  <dcterms:modified xsi:type="dcterms:W3CDTF">2020-05-12T16:07:11Z</dcterms:modified>
</cp:coreProperties>
</file>