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1"/>
  </p:sldMasterIdLst>
  <p:sldIdLst>
    <p:sldId id="264" r:id="rId2"/>
    <p:sldId id="273" r:id="rId3"/>
    <p:sldId id="267" r:id="rId4"/>
    <p:sldId id="268" r:id="rId5"/>
    <p:sldId id="265" r:id="rId6"/>
    <p:sldId id="269" r:id="rId7"/>
    <p:sldId id="270" r:id="rId8"/>
    <p:sldId id="271" r:id="rId9"/>
    <p:sldId id="266" r:id="rId10"/>
    <p:sldId id="272" r:id="rId11"/>
    <p:sldId id="27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886011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84230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29288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979295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65075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05587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822268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61563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16847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33781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49148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45783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63649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77018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68778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22602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804D5C-6043-4569-9888-3265F751EDC6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12122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  <p:sldLayoutId id="2147483784" r:id="rId14"/>
    <p:sldLayoutId id="2147483785" r:id="rId15"/>
    <p:sldLayoutId id="214748378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61907" y="5785621"/>
            <a:ext cx="10068183" cy="3982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hu-HU" sz="2000" dirty="0">
                <a:latin typeface="+mj-lt"/>
              </a:rPr>
              <a:t>Keresse meg az eredeti szövegben a megfelelő a török kifejezéseket! </a:t>
            </a:r>
            <a:endParaRPr lang="hu-HU" sz="20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picture containing food&#10;&#10;Description automatically generated">
            <a:extLst>
              <a:ext uri="{FF2B5EF4-FFF2-40B4-BE49-F238E27FC236}">
                <a16:creationId xmlns="" xmlns:a16="http://schemas.microsoft.com/office/drawing/2014/main" id="{9E9A35F1-F42D-4B26-9569-C8D4B6C40B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350" y="261164"/>
            <a:ext cx="4727299" cy="472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552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2860918"/>
              </p:ext>
            </p:extLst>
          </p:nvPr>
        </p:nvGraphicFramePr>
        <p:xfrm>
          <a:off x="2080591" y="99229"/>
          <a:ext cx="8723117" cy="66847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0595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9229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45656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6830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0378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felkészít vkit vmire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Pl. ha szeretnék orvosi egyetemre menni, megkérem a tanáromat, hogy készítsen engem fel a vizsgára.</a:t>
                      </a: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Az iskola az életre készít fel.</a:t>
                      </a: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a/e</a:t>
                      </a:r>
                      <a:r>
                        <a:rPr lang="hu-HU" sz="2000" b="0" kern="1200" baseline="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hazırlamak</a:t>
                      </a:r>
                      <a:r>
                        <a:rPr lang="hu-HU" sz="2000" dirty="0">
                          <a:effectLst/>
                          <a:latin typeface="+mj-lt"/>
                        </a:rPr>
                        <a:t> 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378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tanácskozik vmiről vkivel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2 vagy több ember általában valamilyen fontos témában beszélget, mielőtt döntést hoz.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A király és a főhercegek egész nap </a:t>
                      </a:r>
                      <a:r>
                        <a:rPr lang="hu-HU" sz="2000" b="0" dirty="0">
                          <a:effectLst/>
                          <a:latin typeface="+mj-lt"/>
                        </a:rPr>
                        <a:t>tanácskoztak arról, hogy kihez </a:t>
                      </a:r>
                      <a:r>
                        <a:rPr lang="hu-HU" sz="20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adják</a:t>
                      </a:r>
                      <a:r>
                        <a:rPr lang="hu-HU" sz="2000" b="0" dirty="0">
                          <a:effectLst/>
                          <a:latin typeface="+mj-lt"/>
                        </a:rPr>
                        <a:t> feleségül a királykisasszonyt</a:t>
                      </a:r>
                      <a:r>
                        <a:rPr lang="hu-HU" sz="2000" dirty="0">
                          <a:effectLst/>
                          <a:latin typeface="+mj-lt"/>
                        </a:rPr>
                        <a:t>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danı</a:t>
                      </a:r>
                      <a:r>
                        <a:rPr lang="tr-TR" sz="2000" dirty="0">
                          <a:effectLst/>
                          <a:latin typeface="+mj-lt"/>
                        </a:rPr>
                        <a:t>şmak</a:t>
                      </a:r>
                      <a:r>
                        <a:rPr lang="hu-HU" sz="2000" dirty="0">
                          <a:effectLst/>
                          <a:latin typeface="+mj-lt"/>
                        </a:rPr>
                        <a:t> 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4761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megvalósít vmit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Tervet lehet megvalósítani. A terv csak egy terv, csak a fantáziában létezik, amikor megvalósítjuk, igazából is megtörténik.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Rengeteg tervem van 2019-re. Remélem, mindet sikerül megvalósítani.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 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1013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05298"/>
              </p:ext>
            </p:extLst>
          </p:nvPr>
        </p:nvGraphicFramePr>
        <p:xfrm>
          <a:off x="2080591" y="99229"/>
          <a:ext cx="8723117" cy="66847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0595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9229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45656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6830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0378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felkészít vkit vmire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Pl. ha szeretnék orvosi egyetemre menni, megkérem a tanáromat, hogy készítsen engem fel a vizsgára.</a:t>
                      </a: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Az iskola az életre készít fel.</a:t>
                      </a: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a/e</a:t>
                      </a:r>
                      <a:r>
                        <a:rPr lang="hu-HU" sz="2000" b="0" kern="1200" baseline="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hazırlamak</a:t>
                      </a:r>
                      <a:r>
                        <a:rPr lang="hu-HU" sz="2000" dirty="0">
                          <a:effectLst/>
                          <a:latin typeface="+mj-lt"/>
                        </a:rPr>
                        <a:t> 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378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tanácskozik vmiről vkivel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2 vagy több ember általában valamilyen fontos témában beszélget, mielőtt döntést hoz.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A király és a főhercegek egész nap </a:t>
                      </a:r>
                      <a:r>
                        <a:rPr lang="hu-HU" sz="2000" b="0" dirty="0">
                          <a:effectLst/>
                          <a:latin typeface="+mj-lt"/>
                        </a:rPr>
                        <a:t>tanácskoztak arról, hogy kihez </a:t>
                      </a:r>
                      <a:r>
                        <a:rPr lang="hu-HU" sz="20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adják</a:t>
                      </a:r>
                      <a:r>
                        <a:rPr lang="hu-HU" sz="2000" b="0" dirty="0">
                          <a:effectLst/>
                          <a:latin typeface="+mj-lt"/>
                        </a:rPr>
                        <a:t> feleségül a királykisasszonyt</a:t>
                      </a:r>
                      <a:r>
                        <a:rPr lang="hu-HU" sz="2000" dirty="0">
                          <a:effectLst/>
                          <a:latin typeface="+mj-lt"/>
                        </a:rPr>
                        <a:t>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danı</a:t>
                      </a:r>
                      <a:r>
                        <a:rPr lang="tr-TR" sz="2000" dirty="0">
                          <a:effectLst/>
                          <a:latin typeface="+mj-lt"/>
                        </a:rPr>
                        <a:t>şmak</a:t>
                      </a:r>
                      <a:r>
                        <a:rPr lang="hu-HU" sz="2000" dirty="0">
                          <a:effectLst/>
                          <a:latin typeface="+mj-lt"/>
                        </a:rPr>
                        <a:t> 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4761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megvalósít vmit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Tervet lehet megvalósítani. A terv csak egy terv, csak a fantáziában létezik, amikor megvalósítjuk, igazából is megtörténik.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Rengeteg tervem van 2019-re. Remélem, mindet sikerül megvalósítani.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 </a:t>
                      </a:r>
                      <a:r>
                        <a:rPr lang="hu-H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bir şeyi gerçekleştirmek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8767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1930234"/>
              </p:ext>
            </p:extLst>
          </p:nvPr>
        </p:nvGraphicFramePr>
        <p:xfrm>
          <a:off x="2218427" y="532542"/>
          <a:ext cx="7755145" cy="58704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944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0463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8397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720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424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magyar szó / kifejezés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magyarázat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példa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török szó / kifejezés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621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Hol volt, hol nem volt, volt egyszer egy…</a:t>
                      </a:r>
                      <a:br>
                        <a:rPr lang="hu-HU" sz="2000" dirty="0">
                          <a:effectLst/>
                          <a:latin typeface="+mj-lt"/>
                        </a:rPr>
                      </a:br>
                      <a:r>
                        <a:rPr lang="hu-HU" sz="2000" dirty="0">
                          <a:effectLst/>
                          <a:latin typeface="+mj-lt"/>
                        </a:rPr>
                        <a:t/>
                      </a:r>
                      <a:br>
                        <a:rPr lang="hu-HU" sz="2000" dirty="0">
                          <a:effectLst/>
                          <a:latin typeface="+mj-lt"/>
                        </a:rPr>
                      </a:br>
                      <a:r>
                        <a:rPr lang="hu-HU" sz="2000" dirty="0">
                          <a:effectLst/>
                          <a:latin typeface="+mj-lt"/>
                        </a:rPr>
                        <a:t>Egyszer volt, hol nem volt, volt egyszer egy….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Magyar mesék kezdődnek így, a magyar mesék tipikus első mondata.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Egyszer volt, hol nem volt, volt egyszer egy szegény ember, és annak három gyermeke.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381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próbára tesz vkit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Valaki kíváncsi arra, hogy milyen ügyes / okos / erős egy másik ember, ezért „vizsgáztatja”, próbára teszi őt.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A király próbára akarta tenni a fiait, hogy megtudja, mennyire szeretik őt.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7819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1414013"/>
              </p:ext>
            </p:extLst>
          </p:nvPr>
        </p:nvGraphicFramePr>
        <p:xfrm>
          <a:off x="2218427" y="532542"/>
          <a:ext cx="7755145" cy="58704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944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0463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8397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720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424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magyar szó / kifejezés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magyarázat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példa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török szó / kifejezés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621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Hol volt, hol nem volt, volt egyszer egy…</a:t>
                      </a:r>
                      <a:br>
                        <a:rPr lang="hu-HU" sz="2000" dirty="0">
                          <a:effectLst/>
                          <a:latin typeface="+mj-lt"/>
                        </a:rPr>
                      </a:br>
                      <a:r>
                        <a:rPr lang="hu-HU" sz="2000" dirty="0">
                          <a:effectLst/>
                          <a:latin typeface="+mj-lt"/>
                        </a:rPr>
                        <a:t/>
                      </a:r>
                      <a:br>
                        <a:rPr lang="hu-HU" sz="2000" dirty="0">
                          <a:effectLst/>
                          <a:latin typeface="+mj-lt"/>
                        </a:rPr>
                      </a:br>
                      <a:r>
                        <a:rPr lang="hu-HU" sz="2000" dirty="0">
                          <a:effectLst/>
                          <a:latin typeface="+mj-lt"/>
                        </a:rPr>
                        <a:t>Egyszer volt, hol nem volt, volt egyszer egy….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Magyar mesék kezdődnek így, a magyar mesék tipikus első mondata.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Egyszer volt, hol nem volt, volt egyszer egy szegény ember, és annak három gyermeke.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Bir varmış bir yokmuş…</a:t>
                      </a:r>
                      <a:br>
                        <a:rPr lang="hu-HU" sz="2000" dirty="0">
                          <a:effectLst/>
                          <a:latin typeface="+mj-lt"/>
                        </a:rPr>
                      </a:br>
                      <a:r>
                        <a:rPr lang="hu-HU" sz="2000" dirty="0">
                          <a:effectLst/>
                          <a:latin typeface="+mj-lt"/>
                        </a:rPr>
                        <a:t/>
                      </a:r>
                      <a:br>
                        <a:rPr lang="hu-HU" sz="2000" dirty="0">
                          <a:effectLst/>
                          <a:latin typeface="+mj-lt"/>
                        </a:rPr>
                      </a:br>
                      <a:r>
                        <a:rPr lang="hu-HU" sz="2000" dirty="0">
                          <a:effectLst/>
                          <a:latin typeface="+mj-lt"/>
                        </a:rPr>
                        <a:t>Bir zamanlar...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381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próbára tesz vkit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Valaki kíváncsi arra, hogy milyen ügyes / okos / erős egy másik ember, ezért „vizsgáztatja”, próbára teszi őt.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A király próbára akarta tenni a fiait, hogy megtudja, mennyire szeretik őt.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6149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178446"/>
              </p:ext>
            </p:extLst>
          </p:nvPr>
        </p:nvGraphicFramePr>
        <p:xfrm>
          <a:off x="2218427" y="532542"/>
          <a:ext cx="7755145" cy="58704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944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0463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8397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720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424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magyar szó / kifejezés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magyarázat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példa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török szó / kifejezés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621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Hol volt, hol nem volt, volt egyszer egy…</a:t>
                      </a:r>
                      <a:br>
                        <a:rPr lang="hu-HU" sz="2000" dirty="0">
                          <a:effectLst/>
                          <a:latin typeface="+mj-lt"/>
                        </a:rPr>
                      </a:br>
                      <a:r>
                        <a:rPr lang="hu-HU" sz="2000" dirty="0">
                          <a:effectLst/>
                          <a:latin typeface="+mj-lt"/>
                        </a:rPr>
                        <a:t/>
                      </a:r>
                      <a:br>
                        <a:rPr lang="hu-HU" sz="2000" dirty="0">
                          <a:effectLst/>
                          <a:latin typeface="+mj-lt"/>
                        </a:rPr>
                      </a:br>
                      <a:r>
                        <a:rPr lang="hu-HU" sz="2000" dirty="0">
                          <a:effectLst/>
                          <a:latin typeface="+mj-lt"/>
                        </a:rPr>
                        <a:t>Egyszer volt, hol nem volt, volt egyszer egy….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Magyar mesék kezdődnek így, a magyar mesék tipikus első mondata.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Egyszer volt, hol nem volt, volt egyszer egy szegény ember, és annak három gyermeke.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Bir varmış bir yokmuş…</a:t>
                      </a:r>
                      <a:br>
                        <a:rPr lang="hu-HU" sz="2000" dirty="0">
                          <a:effectLst/>
                          <a:latin typeface="+mj-lt"/>
                        </a:rPr>
                      </a:br>
                      <a:r>
                        <a:rPr lang="hu-HU" sz="2000" dirty="0">
                          <a:effectLst/>
                          <a:latin typeface="+mj-lt"/>
                        </a:rPr>
                        <a:t/>
                      </a:r>
                      <a:br>
                        <a:rPr lang="hu-HU" sz="2000" dirty="0">
                          <a:effectLst/>
                          <a:latin typeface="+mj-lt"/>
                        </a:rPr>
                      </a:br>
                      <a:r>
                        <a:rPr lang="hu-HU" sz="2000" dirty="0">
                          <a:effectLst/>
                          <a:latin typeface="+mj-lt"/>
                        </a:rPr>
                        <a:t>Bir zamanlar...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381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próbára tesz vkit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Valaki kíváncsi arra, hogy milyen ügyes / okos / erős egy másik ember, ezért „vizsgáztatja”, próbára teszi őt.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A király próbára akarta tenni a fiait, hogy megtudja, mennyire szeretik őt.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i/ı sınamak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9146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4775913"/>
              </p:ext>
            </p:extLst>
          </p:nvPr>
        </p:nvGraphicFramePr>
        <p:xfrm>
          <a:off x="2218427" y="42385"/>
          <a:ext cx="7755145" cy="68488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944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0463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8397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720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varázs…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Valami, aminek varázsereje van.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 varázserő természetfeletti, különleges erő.</a:t>
                      </a: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Nem Harry Potter választotta a varázspálcáját, hanem a varázspálca választotta őt.</a:t>
                      </a: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 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ékszerüzlet</a:t>
                      </a:r>
                      <a:br>
                        <a:rPr lang="hu-HU" sz="2000" dirty="0">
                          <a:effectLst/>
                          <a:latin typeface="+mj-lt"/>
                        </a:rPr>
                      </a:br>
                      <a:r>
                        <a:rPr lang="hu-HU" sz="2000" dirty="0">
                          <a:effectLst/>
                          <a:latin typeface="+mj-lt"/>
                        </a:rPr>
                        <a:t>ékszerbolt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Egy üzlet, ahol ékszereket lehet vásárolni.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Tegnap bementünk a barátommal az ékszerboltba, és kiválasztottuk az eljegyzési gyűrűnket.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 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különlegesség</a:t>
                      </a:r>
                      <a:br>
                        <a:rPr lang="hu-HU" sz="2000">
                          <a:effectLst/>
                          <a:latin typeface="+mj-lt"/>
                        </a:rPr>
                      </a:br>
                      <a:r>
                        <a:rPr lang="hu-HU" sz="2000">
                          <a:effectLst/>
                          <a:latin typeface="+mj-lt"/>
                        </a:rPr>
                        <a:t>jellegzetesség</a:t>
                      </a:r>
                      <a:br>
                        <a:rPr lang="hu-HU" sz="2000">
                          <a:effectLst/>
                          <a:latin typeface="+mj-lt"/>
                        </a:rPr>
                      </a:br>
                      <a:r>
                        <a:rPr lang="hu-HU" sz="2000">
                          <a:effectLst/>
                          <a:latin typeface="+mj-lt"/>
                        </a:rPr>
                        <a:t>sajátosság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Valami, ami miatt egy személy / hely / dolog különleges. Egy tulajdonság, ami csak rá jellemző (rá igaz).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Ennek a nyakláncnak az a különlegessége, hogy egy gyönyörű oroszlán van rajta.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 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1984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6315013"/>
              </p:ext>
            </p:extLst>
          </p:nvPr>
        </p:nvGraphicFramePr>
        <p:xfrm>
          <a:off x="2218427" y="42385"/>
          <a:ext cx="7755145" cy="68488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944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0463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8397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720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varázs…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Valami, aminek varázsereje van.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 varázserő természetfeletti, különleges erő.</a:t>
                      </a: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Nem Harry Potter választotta a varázspálcáját, hanem a varázspálca választotta őt.</a:t>
                      </a: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sihirli</a:t>
                      </a: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ékszerüzlet</a:t>
                      </a:r>
                      <a:br>
                        <a:rPr lang="hu-HU" sz="2000" dirty="0">
                          <a:effectLst/>
                          <a:latin typeface="+mj-lt"/>
                        </a:rPr>
                      </a:br>
                      <a:r>
                        <a:rPr lang="hu-HU" sz="2000" dirty="0">
                          <a:effectLst/>
                          <a:latin typeface="+mj-lt"/>
                        </a:rPr>
                        <a:t>ékszerbolt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Egy üzlet, ahol ékszereket lehet vásárolni.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Tegnap bementünk a barátommal az ékszerboltba, és kiválasztottuk az eljegyzési gyűrűnket.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 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különlegesség</a:t>
                      </a:r>
                      <a:br>
                        <a:rPr lang="hu-HU" sz="2000">
                          <a:effectLst/>
                          <a:latin typeface="+mj-lt"/>
                        </a:rPr>
                      </a:br>
                      <a:r>
                        <a:rPr lang="hu-HU" sz="2000">
                          <a:effectLst/>
                          <a:latin typeface="+mj-lt"/>
                        </a:rPr>
                        <a:t>jellegzetesség</a:t>
                      </a:r>
                      <a:br>
                        <a:rPr lang="hu-HU" sz="2000">
                          <a:effectLst/>
                          <a:latin typeface="+mj-lt"/>
                        </a:rPr>
                      </a:br>
                      <a:r>
                        <a:rPr lang="hu-HU" sz="2000">
                          <a:effectLst/>
                          <a:latin typeface="+mj-lt"/>
                        </a:rPr>
                        <a:t>sajátosság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Valami, ami miatt egy személy / hely / dolog különleges. Egy tulajdonság, ami csak rá jellemző (rá igaz).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Ennek a nyakláncnak az a különlegessége, hogy egy gyönyörű oroszlán van rajta.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 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2796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402508"/>
              </p:ext>
            </p:extLst>
          </p:nvPr>
        </p:nvGraphicFramePr>
        <p:xfrm>
          <a:off x="2218427" y="42385"/>
          <a:ext cx="7755145" cy="68488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944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0463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8397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720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varázs…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Valami, aminek varázsereje van.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 varázserő természetfeletti, különleges erő.</a:t>
                      </a: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Nem Harry Potter választotta a varázspálcáját, hanem a varázspálca választotta őt.</a:t>
                      </a: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sihirli</a:t>
                      </a: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ékszerüzlet</a:t>
                      </a:r>
                      <a:br>
                        <a:rPr lang="hu-HU" sz="2000" dirty="0">
                          <a:effectLst/>
                          <a:latin typeface="+mj-lt"/>
                        </a:rPr>
                      </a:br>
                      <a:r>
                        <a:rPr lang="hu-HU" sz="2000" dirty="0">
                          <a:effectLst/>
                          <a:latin typeface="+mj-lt"/>
                        </a:rPr>
                        <a:t>ékszerbolt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Egy üzlet, ahol ékszereket lehet vásárolni.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Tegnap bementünk a barátommal az ékszerboltba, és kiválasztottuk az eljegyzési gyűrűnket.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 kuyumcu dükkanı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különlegesség</a:t>
                      </a:r>
                      <a:br>
                        <a:rPr lang="hu-HU" sz="2000">
                          <a:effectLst/>
                          <a:latin typeface="+mj-lt"/>
                        </a:rPr>
                      </a:br>
                      <a:r>
                        <a:rPr lang="hu-HU" sz="2000">
                          <a:effectLst/>
                          <a:latin typeface="+mj-lt"/>
                        </a:rPr>
                        <a:t>jellegzetesség</a:t>
                      </a:r>
                      <a:br>
                        <a:rPr lang="hu-HU" sz="2000">
                          <a:effectLst/>
                          <a:latin typeface="+mj-lt"/>
                        </a:rPr>
                      </a:br>
                      <a:r>
                        <a:rPr lang="hu-HU" sz="2000">
                          <a:effectLst/>
                          <a:latin typeface="+mj-lt"/>
                        </a:rPr>
                        <a:t>sajátosság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Valami, ami miatt egy személy / hely / dolog különleges. Egy tulajdonság, ami csak rá jellemző (rá igaz).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Ennek a nyakláncnak az a különlegessége, hogy egy gyönyörű oroszlán van rajta.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 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137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0378711"/>
              </p:ext>
            </p:extLst>
          </p:nvPr>
        </p:nvGraphicFramePr>
        <p:xfrm>
          <a:off x="2218427" y="42385"/>
          <a:ext cx="7755145" cy="68488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944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0463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8397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720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varázs…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Valami, aminek varázsereje van.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 varázserő természetfeletti, különleges erő.</a:t>
                      </a: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Nem Harry Potter választotta a varázspálcáját, hanem a varázspálca választotta őt.</a:t>
                      </a: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sihirli</a:t>
                      </a: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ékszerüzlet</a:t>
                      </a:r>
                      <a:br>
                        <a:rPr lang="hu-HU" sz="2000" dirty="0">
                          <a:effectLst/>
                          <a:latin typeface="+mj-lt"/>
                        </a:rPr>
                      </a:br>
                      <a:r>
                        <a:rPr lang="hu-HU" sz="2000" dirty="0">
                          <a:effectLst/>
                          <a:latin typeface="+mj-lt"/>
                        </a:rPr>
                        <a:t>ékszerbolt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Egy üzlet, ahol ékszereket lehet vásárolni.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Tegnap bementünk a barátommal az ékszerboltba, és kiválasztottuk az eljegyzési gyűrűnket.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 kuyumcu dükkanı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különlegesség</a:t>
                      </a:r>
                      <a:br>
                        <a:rPr lang="hu-HU" sz="2000">
                          <a:effectLst/>
                          <a:latin typeface="+mj-lt"/>
                        </a:rPr>
                      </a:br>
                      <a:r>
                        <a:rPr lang="hu-HU" sz="2000">
                          <a:effectLst/>
                          <a:latin typeface="+mj-lt"/>
                        </a:rPr>
                        <a:t>jellegzetesség</a:t>
                      </a:r>
                      <a:br>
                        <a:rPr lang="hu-HU" sz="2000">
                          <a:effectLst/>
                          <a:latin typeface="+mj-lt"/>
                        </a:rPr>
                      </a:br>
                      <a:r>
                        <a:rPr lang="hu-HU" sz="2000">
                          <a:effectLst/>
                          <a:latin typeface="+mj-lt"/>
                        </a:rPr>
                        <a:t>sajátosság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Valami, ami miatt egy személy / hely / dolog különleges. Egy tulajdonság, ami csak rá jellemző (rá igaz).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Ennek a nyakláncnak az a különlegessége, hogy egy gyönyörű oroszlán van rajta.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 özellik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339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3467718"/>
              </p:ext>
            </p:extLst>
          </p:nvPr>
        </p:nvGraphicFramePr>
        <p:xfrm>
          <a:off x="2080591" y="99229"/>
          <a:ext cx="8723117" cy="66847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0595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9229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45656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6830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0378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felkészít vkit vmire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Pl. ha szeretnék orvosi egyetemre menni, megkérem a tanáromat, hogy készítsen engem fel a vizsgára.</a:t>
                      </a: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Az iskola az életre készít fel.</a:t>
                      </a: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a/e</a:t>
                      </a:r>
                      <a:r>
                        <a:rPr lang="hu-HU" sz="2000" b="0" kern="1200" baseline="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hazırlamak</a:t>
                      </a:r>
                      <a:r>
                        <a:rPr lang="hu-HU" sz="2000" dirty="0">
                          <a:effectLst/>
                          <a:latin typeface="+mj-lt"/>
                        </a:rPr>
                        <a:t> 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378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tanácskozik vmiről vkivel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2 vagy több ember általában valamilyen fontos témában beszélget, mielőtt döntést hoz.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A király és a főhercegek egész nap </a:t>
                      </a:r>
                      <a:r>
                        <a:rPr lang="hu-HU" sz="2000" b="0" dirty="0">
                          <a:effectLst/>
                          <a:latin typeface="+mj-lt"/>
                        </a:rPr>
                        <a:t>tanácskoztak arról, hogy kihez </a:t>
                      </a:r>
                      <a:r>
                        <a:rPr lang="hu-HU" sz="20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adják</a:t>
                      </a:r>
                      <a:r>
                        <a:rPr lang="hu-HU" sz="2000" b="0" dirty="0">
                          <a:effectLst/>
                          <a:latin typeface="+mj-lt"/>
                        </a:rPr>
                        <a:t> feleségül a királykisasszonyt</a:t>
                      </a:r>
                      <a:r>
                        <a:rPr lang="hu-HU" sz="2000" dirty="0">
                          <a:effectLst/>
                          <a:latin typeface="+mj-lt"/>
                        </a:rPr>
                        <a:t>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 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4761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megvalósít vmit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Tervet lehet megvalósítani. A terv csak egy terv, csak a fantáziában létezik, amikor megvalósítjuk, igazából is megtörténik.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Rengeteg tervem van 2019-re. Remélem, mindet sikerül megvalósítani.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 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733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412</TotalTime>
  <Words>957</Words>
  <Application>Microsoft Office PowerPoint</Application>
  <PresentationFormat>Widescreen</PresentationFormat>
  <Paragraphs>122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Century Gothic</vt:lpstr>
      <vt:lpstr>Times New Roman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Bemutatkozás:  3 mondat: 2 igaz, 1 hamis</dc:title>
  <dc:creator>Éva Tóth</dc:creator>
  <cp:lastModifiedBy>Éva Tóth</cp:lastModifiedBy>
  <cp:revision>21</cp:revision>
  <dcterms:created xsi:type="dcterms:W3CDTF">2018-09-21T17:46:23Z</dcterms:created>
  <dcterms:modified xsi:type="dcterms:W3CDTF">2020-05-12T16:07:11Z</dcterms:modified>
</cp:coreProperties>
</file>