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DRAMANIN BİREYE </a:t>
            </a:r>
            <a:r>
              <a:rPr lang="tr-TR" b="1" dirty="0" smtClean="0"/>
              <a:t>KAZANDIRDIKLARI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Empati kurma becerisini </a:t>
            </a:r>
            <a:r>
              <a:rPr lang="tr-TR" b="1" dirty="0" smtClean="0"/>
              <a:t>geliştirir</a:t>
            </a:r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r>
              <a:rPr lang="tr-TR" b="1" dirty="0"/>
              <a:t>Sosyal gelişimini etkiler ve iletişim becerisi </a:t>
            </a:r>
            <a:r>
              <a:rPr lang="tr-TR" b="1" dirty="0" smtClean="0"/>
              <a:t>kazandırır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Beden dilini kullanma becerisini </a:t>
            </a:r>
            <a:r>
              <a:rPr lang="tr-TR" b="1" dirty="0" smtClean="0"/>
              <a:t>geliştirir</a:t>
            </a:r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r>
              <a:rPr lang="tr-TR" b="1" dirty="0"/>
              <a:t>Etkili konuşma alışkanlığı kazandırır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Hayal kurma gücünü ve yaratıcılığını </a:t>
            </a:r>
            <a:r>
              <a:rPr lang="tr-TR" b="1" dirty="0" smtClean="0"/>
              <a:t>geliştirir</a:t>
            </a:r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r>
              <a:rPr lang="tr-TR" b="1" dirty="0"/>
              <a:t>Estetik duyarlılığını geliştirir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Duygularının sağlıklı boşalmasına olanak </a:t>
            </a:r>
            <a:r>
              <a:rPr lang="tr-TR" b="1" dirty="0" smtClean="0"/>
              <a:t>sağlar</a:t>
            </a:r>
          </a:p>
          <a:p>
            <a:endParaRPr lang="tr-TR" b="1" dirty="0"/>
          </a:p>
          <a:p>
            <a:endParaRPr lang="tr-TR" b="1" dirty="0" smtClean="0"/>
          </a:p>
          <a:p>
            <a:r>
              <a:rPr lang="tr-TR" b="1" dirty="0"/>
              <a:t>Bağımsız düşünebilme becerisini geliştirir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Grup ile çalışma becerisini </a:t>
            </a:r>
            <a:r>
              <a:rPr lang="tr-TR" b="1" dirty="0" smtClean="0"/>
              <a:t>geliştirir</a:t>
            </a:r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r>
              <a:rPr lang="tr-TR" b="1" dirty="0"/>
              <a:t>Drama tekniklerini kullanabilir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</TotalTime>
  <Words>63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DRAMANIN BİREYE KAZANDIRDIKLARI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11</cp:revision>
  <dcterms:created xsi:type="dcterms:W3CDTF">2017-04-26T08:36:58Z</dcterms:created>
  <dcterms:modified xsi:type="dcterms:W3CDTF">2020-03-31T13:17:39Z</dcterms:modified>
</cp:coreProperties>
</file>