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75" r:id="rId3"/>
    <p:sldId id="260" r:id="rId4"/>
    <p:sldId id="257" r:id="rId5"/>
    <p:sldId id="278" r:id="rId6"/>
    <p:sldId id="259" r:id="rId7"/>
    <p:sldId id="263" r:id="rId8"/>
    <p:sldId id="261" r:id="rId9"/>
    <p:sldId id="262" r:id="rId10"/>
    <p:sldId id="264" r:id="rId11"/>
    <p:sldId id="265" r:id="rId12"/>
    <p:sldId id="266" r:id="rId13"/>
    <p:sldId id="258" r:id="rId14"/>
    <p:sldId id="267" r:id="rId15"/>
    <p:sldId id="268" r:id="rId16"/>
    <p:sldId id="269" r:id="rId17"/>
    <p:sldId id="270" r:id="rId18"/>
    <p:sldId id="272" r:id="rId19"/>
    <p:sldId id="271" r:id="rId20"/>
    <p:sldId id="273" r:id="rId21"/>
    <p:sldId id="274" r:id="rId22"/>
    <p:sldId id="276" r:id="rId23"/>
    <p:sldId id="277" r:id="rId24"/>
    <p:sldId id="279" r:id="rId25"/>
    <p:sldId id="280" r:id="rId26"/>
    <p:sldId id="281" r:id="rId27"/>
    <p:sldId id="282" r:id="rId28"/>
    <p:sldId id="285" r:id="rId29"/>
    <p:sldId id="283" r:id="rId30"/>
    <p:sldId id="286" r:id="rId31"/>
    <p:sldId id="284" r:id="rId32"/>
    <p:sldId id="287" r:id="rId33"/>
    <p:sldId id="293" r:id="rId34"/>
    <p:sldId id="288" r:id="rId35"/>
    <p:sldId id="295" r:id="rId36"/>
    <p:sldId id="290" r:id="rId37"/>
    <p:sldId id="291" r:id="rId38"/>
    <p:sldId id="292"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9" d="100"/>
          <a:sy n="89" d="100"/>
        </p:scale>
        <p:origin x="-120" y="-3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図形 1"/>
          <p:cNvSpPr>
            <a:spLocks noGrp="1"/>
          </p:cNvSpPr>
          <p:nvPr>
            <p:ph type="ctrTitle"/>
          </p:nvPr>
        </p:nvSpPr>
        <p:spPr>
          <a:xfrm>
            <a:off x="928662" y="1928803"/>
            <a:ext cx="7172348" cy="1470025"/>
          </a:xfrm>
        </p:spPr>
        <p:txBody>
          <a:bodyPr/>
          <a:lstStyle/>
          <a:p>
            <a:r>
              <a:rPr kumimoji="1" lang="tr-TR" altLang="ja-JP" smtClean="0"/>
              <a:t>Asıl başlık stili için tıklatın</a:t>
            </a:r>
            <a:endParaRPr kumimoji="1" lang="ja-JP" altLang="en-US" dirty="0"/>
          </a:p>
        </p:txBody>
      </p:sp>
      <p:sp>
        <p:nvSpPr>
          <p:cNvPr id="8" name="図形 7"/>
          <p:cNvSpPr>
            <a:spLocks noGrp="1"/>
          </p:cNvSpPr>
          <p:nvPr>
            <p:ph type="subTitle" idx="1"/>
          </p:nvPr>
        </p:nvSpPr>
        <p:spPr>
          <a:xfrm>
            <a:off x="1371600" y="3643314"/>
            <a:ext cx="6400800" cy="1285884"/>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tr-TR" altLang="ja-JP" smtClean="0"/>
              <a:t>Asıl alt başlık stilini düzenlemek için tıklatın</a:t>
            </a:r>
            <a:endParaRPr kumimoji="1" lang="ja-JP" altLang="en-US" dirty="0"/>
          </a:p>
        </p:txBody>
      </p:sp>
      <p:sp>
        <p:nvSpPr>
          <p:cNvPr id="12" name="図形 11"/>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11" name="図形 10"/>
          <p:cNvSpPr>
            <a:spLocks noGrp="1"/>
          </p:cNvSpPr>
          <p:nvPr>
            <p:ph type="ftr" sz="quarter" idx="11"/>
          </p:nvPr>
        </p:nvSpPr>
        <p:spPr/>
        <p:txBody>
          <a:bodyPr/>
          <a:lstStyle/>
          <a:p>
            <a:endParaRPr lang="tr-TR"/>
          </a:p>
        </p:txBody>
      </p:sp>
      <p:sp>
        <p:nvSpPr>
          <p:cNvPr id="18" name="図形 17"/>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図形 1"/>
          <p:cNvSpPr>
            <a:spLocks noGrp="1"/>
          </p:cNvSpPr>
          <p:nvPr>
            <p:ph type="title"/>
          </p:nvPr>
        </p:nvSpPr>
        <p:spPr>
          <a:xfrm>
            <a:off x="671514" y="274638"/>
            <a:ext cx="7829576" cy="1011222"/>
          </a:xfrm>
        </p:spPr>
        <p:txBody>
          <a:bodyPr/>
          <a:lstStyle/>
          <a:p>
            <a:r>
              <a:rPr kumimoji="1" lang="tr-TR" altLang="ja-JP" smtClean="0"/>
              <a:t>Asıl başlık stili için tıklatın</a:t>
            </a:r>
            <a:endParaRPr kumimoji="1" lang="ja-JP" altLang="en-US" dirty="0"/>
          </a:p>
        </p:txBody>
      </p:sp>
      <p:sp>
        <p:nvSpPr>
          <p:cNvPr id="3" name="図形 2"/>
          <p:cNvSpPr>
            <a:spLocks noGrp="1"/>
          </p:cNvSpPr>
          <p:nvPr>
            <p:ph type="body" orient="vert" idx="1"/>
          </p:nvPr>
        </p:nvSpPr>
        <p:spPr>
          <a:xfrm>
            <a:off x="671514" y="1285860"/>
            <a:ext cx="7829576" cy="4357718"/>
          </a:xfrm>
        </p:spPr>
        <p:txBody>
          <a:bodyPr vert="eaVert"/>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dirty="0"/>
          </a:p>
        </p:txBody>
      </p:sp>
      <p:sp>
        <p:nvSpPr>
          <p:cNvPr id="4" name="図形 3"/>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43702" y="285730"/>
            <a:ext cx="1785950" cy="5565797"/>
          </a:xfrm>
        </p:spPr>
        <p:txBody>
          <a:bodyPr vert="eaVert"/>
          <a:lstStyle>
            <a:lvl1pPr>
              <a:defRPr>
                <a:gradFill flip="none" rotWithShape="1">
                  <a:gsLst>
                    <a:gs pos="0">
                      <a:schemeClr val="tx1">
                        <a:tint val="65000"/>
                      </a:schemeClr>
                    </a:gs>
                    <a:gs pos="49900">
                      <a:schemeClr val="tx1">
                        <a:tint val="95000"/>
                      </a:schemeClr>
                    </a:gs>
                    <a:gs pos="50000">
                      <a:schemeClr val="tx1"/>
                    </a:gs>
                    <a:gs pos="100000">
                      <a:schemeClr val="tx1">
                        <a:tint val="95000"/>
                      </a:schemeClr>
                    </a:gs>
                  </a:gsLst>
                  <a:lin ang="5400000" scaled="1"/>
                  <a:tileRect/>
                </a:gradFill>
              </a:defRPr>
            </a:lvl1pPr>
          </a:lstStyle>
          <a:p>
            <a:r>
              <a:rPr kumimoji="1" lang="tr-TR" altLang="ja-JP" smtClean="0"/>
              <a:t>Asıl başlık stili için tıklatın</a:t>
            </a:r>
            <a:endParaRPr kumimoji="1" lang="ja-JP" altLang="en-US" dirty="0"/>
          </a:p>
        </p:txBody>
      </p:sp>
      <p:sp>
        <p:nvSpPr>
          <p:cNvPr id="3" name="図形 2"/>
          <p:cNvSpPr>
            <a:spLocks noGrp="1"/>
          </p:cNvSpPr>
          <p:nvPr>
            <p:ph type="body" orient="vert" idx="1"/>
          </p:nvPr>
        </p:nvSpPr>
        <p:spPr>
          <a:xfrm>
            <a:off x="642910" y="274640"/>
            <a:ext cx="5834090" cy="5583253"/>
          </a:xfrm>
        </p:spPr>
        <p:txBody>
          <a:bodyPr vert="eaVert"/>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dirty="0"/>
          </a:p>
        </p:txBody>
      </p:sp>
      <p:sp>
        <p:nvSpPr>
          <p:cNvPr id="4" name="図形 3"/>
          <p:cNvSpPr>
            <a:spLocks noGrp="1"/>
          </p:cNvSpPr>
          <p:nvPr>
            <p:ph type="dt" sz="half" idx="10"/>
          </p:nvPr>
        </p:nvSpPr>
        <p:spPr>
          <a:xfrm>
            <a:off x="652450" y="6356350"/>
            <a:ext cx="2133600" cy="365125"/>
          </a:xfrm>
        </p:spPr>
        <p:txBody>
          <a:bodyPr/>
          <a:lstStyle/>
          <a:p>
            <a:fld id="{D9F75050-0E15-4C5B-92B0-66D068882F1F}" type="datetimeFigureOut">
              <a:rPr lang="tr-TR" smtClean="0"/>
              <a:pPr/>
              <a:t>24.10.2014</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a:xfrm>
            <a:off x="6286512" y="6356350"/>
            <a:ext cx="2133600" cy="365125"/>
          </a:xfrm>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tr-TR" altLang="ja-JP" smtClean="0"/>
              <a:t>Asıl başlık stili için tıklatın</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tr-TR" altLang="ja-JP" smtClean="0"/>
              <a:t>Asıl alt başlık stilini düzenlemek için tıklatın</a:t>
            </a:r>
            <a:endParaRPr kumimoji="1" lang="ja-JP" altLang="en-US"/>
          </a:p>
        </p:txBody>
      </p:sp>
      <p:sp>
        <p:nvSpPr>
          <p:cNvPr id="4" name="Date Placeholder 3"/>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tr-TR" altLang="ja-JP" smtClean="0"/>
              <a:t>Asıl başlık stili için tıklatın</a:t>
            </a:r>
            <a:endParaRPr kumimoji="1" lang="ja-JP" altLang="en-US"/>
          </a:p>
        </p:txBody>
      </p:sp>
      <p:sp>
        <p:nvSpPr>
          <p:cNvPr id="3" name="図形 2"/>
          <p:cNvSpPr>
            <a:spLocks noGrp="1"/>
          </p:cNvSpPr>
          <p:nvPr>
            <p:ph idx="1"/>
          </p:nvPr>
        </p:nvSpPr>
        <p:spPr/>
        <p:txBody>
          <a:body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4" name="図形 3"/>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図形 1"/>
          <p:cNvSpPr>
            <a:spLocks noGrp="1"/>
          </p:cNvSpPr>
          <p:nvPr>
            <p:ph type="title"/>
          </p:nvPr>
        </p:nvSpPr>
        <p:spPr>
          <a:xfrm>
            <a:off x="1000100" y="4714884"/>
            <a:ext cx="7215239" cy="862009"/>
          </a:xfrm>
        </p:spPr>
        <p:txBody>
          <a:bodyPr anchor="t"/>
          <a:lstStyle>
            <a:lvl1pPr algn="l">
              <a:defRPr sz="4000" b="1" cap="all"/>
            </a:lvl1pPr>
          </a:lstStyle>
          <a:p>
            <a:r>
              <a:rPr kumimoji="1" lang="tr-TR" altLang="ja-JP" smtClean="0"/>
              <a:t>Asıl başlık stili için tıklatın</a:t>
            </a:r>
            <a:endParaRPr kumimoji="1" lang="ja-JP" altLang="en-US" dirty="0"/>
          </a:p>
        </p:txBody>
      </p:sp>
      <p:sp>
        <p:nvSpPr>
          <p:cNvPr id="3" name="図形 2"/>
          <p:cNvSpPr>
            <a:spLocks noGrp="1"/>
          </p:cNvSpPr>
          <p:nvPr>
            <p:ph type="body" idx="1"/>
          </p:nvPr>
        </p:nvSpPr>
        <p:spPr>
          <a:xfrm>
            <a:off x="1000101" y="2857496"/>
            <a:ext cx="7215238" cy="1785950"/>
          </a:xfrm>
        </p:spPr>
        <p:txBody>
          <a:bodyPr anchor="b"/>
          <a:lstStyle>
            <a:lvl1pPr marL="0" indent="0">
              <a:buNone/>
              <a:defRPr sz="2000">
                <a:solidFill>
                  <a:schemeClr val="tx2"/>
                </a:solidFill>
              </a:defRPr>
            </a:lvl1pPr>
            <a:lvl2pPr marL="457200" indent="0">
              <a:buNone/>
              <a:defRPr sz="1800">
                <a:solidFill>
                  <a:schemeClr val="tx2"/>
                </a:solidFill>
              </a:defRPr>
            </a:lvl2pPr>
            <a:lvl3pPr marL="914400" indent="0">
              <a:buNone/>
              <a:defRPr sz="16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dirty="0"/>
          </a:p>
        </p:txBody>
      </p:sp>
      <p:sp>
        <p:nvSpPr>
          <p:cNvPr id="4" name="図形 3"/>
          <p:cNvSpPr>
            <a:spLocks noGrp="1"/>
          </p:cNvSpPr>
          <p:nvPr>
            <p:ph type="dt" sz="half" idx="10"/>
          </p:nvPr>
        </p:nvSpPr>
        <p:spPr/>
        <p:txBody>
          <a:bodyPr/>
          <a:lstStyle>
            <a:lvl1pPr>
              <a:defRPr>
                <a:solidFill>
                  <a:schemeClr val="tx1">
                    <a:tint val="75000"/>
                  </a:schemeClr>
                </a:solidFill>
              </a:defRPr>
            </a:lvl1pPr>
          </a:lstStyle>
          <a:p>
            <a:fld id="{D9F75050-0E15-4C5B-92B0-66D068882F1F}" type="datetimeFigureOut">
              <a:rPr lang="tr-TR" smtClean="0"/>
              <a:pPr/>
              <a:t>24.10.2014</a:t>
            </a:fld>
            <a:endParaRPr lang="tr-TR"/>
          </a:p>
        </p:txBody>
      </p:sp>
      <p:sp>
        <p:nvSpPr>
          <p:cNvPr id="5" name="図形 4"/>
          <p:cNvSpPr>
            <a:spLocks noGrp="1"/>
          </p:cNvSpPr>
          <p:nvPr>
            <p:ph type="ftr" sz="quarter" idx="11"/>
          </p:nvPr>
        </p:nvSpPr>
        <p:spPr/>
        <p:txBody>
          <a:bodyPr/>
          <a:lstStyle/>
          <a:p>
            <a:endParaRPr lang="tr-TR"/>
          </a:p>
        </p:txBody>
      </p:sp>
      <p:sp>
        <p:nvSpPr>
          <p:cNvPr id="6" name="図形 5"/>
          <p:cNvSpPr>
            <a:spLocks noGrp="1"/>
          </p:cNvSpPr>
          <p:nvPr>
            <p:ph type="sldNum" sz="quarter" idx="12"/>
          </p:nvPr>
        </p:nvSpPr>
        <p:spPr/>
        <p:txBody>
          <a:bodyPr/>
          <a:lstStyle>
            <a:lvl1pPr>
              <a:defRPr>
                <a:solidFill>
                  <a:schemeClr val="tx1">
                    <a:tint val="75000"/>
                  </a:schemeClr>
                </a:solidFill>
              </a:defRPr>
            </a:lvl1p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tr-TR" altLang="ja-JP" smtClean="0"/>
              <a:t>Asıl başlık stili için tıklatın</a:t>
            </a:r>
            <a:endParaRPr kumimoji="1" lang="ja-JP" altLang="en-US"/>
          </a:p>
        </p:txBody>
      </p:sp>
      <p:sp>
        <p:nvSpPr>
          <p:cNvPr id="3" name="図形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4" name="図形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5" name="図形 4"/>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6" name="図形 5"/>
          <p:cNvSpPr>
            <a:spLocks noGrp="1"/>
          </p:cNvSpPr>
          <p:nvPr>
            <p:ph type="ftr" sz="quarter" idx="11"/>
          </p:nvPr>
        </p:nvSpPr>
        <p:spPr/>
        <p:txBody>
          <a:bodyPr/>
          <a:lstStyle/>
          <a:p>
            <a:endParaRPr lang="tr-TR"/>
          </a:p>
        </p:txBody>
      </p:sp>
      <p:sp>
        <p:nvSpPr>
          <p:cNvPr id="7" name="図形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lvl1pPr>
              <a:defRPr/>
            </a:lvl1pPr>
          </a:lstStyle>
          <a:p>
            <a:r>
              <a:rPr kumimoji="1" lang="tr-TR" altLang="ja-JP" smtClean="0"/>
              <a:t>Asıl başlık stili için tıklatın</a:t>
            </a:r>
            <a:endParaRPr kumimoji="1" lang="ja-JP" altLang="en-US"/>
          </a:p>
        </p:txBody>
      </p:sp>
      <p:sp>
        <p:nvSpPr>
          <p:cNvPr id="3" name="図形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a:p>
        </p:txBody>
      </p:sp>
      <p:sp>
        <p:nvSpPr>
          <p:cNvPr id="4" name="図形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5" name="図形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a:p>
        </p:txBody>
      </p:sp>
      <p:sp>
        <p:nvSpPr>
          <p:cNvPr id="6" name="図形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a:p>
        </p:txBody>
      </p:sp>
      <p:sp>
        <p:nvSpPr>
          <p:cNvPr id="7" name="図形 6"/>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8" name="図形 7"/>
          <p:cNvSpPr>
            <a:spLocks noGrp="1"/>
          </p:cNvSpPr>
          <p:nvPr>
            <p:ph type="ftr" sz="quarter" idx="11"/>
          </p:nvPr>
        </p:nvSpPr>
        <p:spPr/>
        <p:txBody>
          <a:bodyPr/>
          <a:lstStyle/>
          <a:p>
            <a:endParaRPr lang="tr-TR"/>
          </a:p>
        </p:txBody>
      </p:sp>
      <p:sp>
        <p:nvSpPr>
          <p:cNvPr id="9" name="図形 8"/>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図形 1"/>
          <p:cNvSpPr>
            <a:spLocks noGrp="1"/>
          </p:cNvSpPr>
          <p:nvPr>
            <p:ph type="title"/>
          </p:nvPr>
        </p:nvSpPr>
        <p:spPr>
          <a:xfrm>
            <a:off x="1671646" y="4572008"/>
            <a:ext cx="6400816" cy="928686"/>
          </a:xfrm>
        </p:spPr>
        <p:txBody>
          <a:bodyPr/>
          <a:lstStyle/>
          <a:p>
            <a:r>
              <a:rPr kumimoji="1" lang="tr-TR" altLang="ja-JP" smtClean="0"/>
              <a:t>Asıl başlık stili için tıklatın</a:t>
            </a:r>
            <a:endParaRPr kumimoji="1" lang="ja-JP" altLang="en-US" dirty="0"/>
          </a:p>
        </p:txBody>
      </p:sp>
      <p:sp>
        <p:nvSpPr>
          <p:cNvPr id="3" name="図形 2"/>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4" name="図形 3"/>
          <p:cNvSpPr>
            <a:spLocks noGrp="1"/>
          </p:cNvSpPr>
          <p:nvPr>
            <p:ph type="ftr" sz="quarter" idx="11"/>
          </p:nvPr>
        </p:nvSpPr>
        <p:spPr/>
        <p:txBody>
          <a:bodyPr/>
          <a:lstStyle/>
          <a:p>
            <a:endParaRPr lang="tr-TR"/>
          </a:p>
        </p:txBody>
      </p:sp>
      <p:sp>
        <p:nvSpPr>
          <p:cNvPr id="5" name="図形 4"/>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3" name="図形 2"/>
          <p:cNvSpPr>
            <a:spLocks noGrp="1"/>
          </p:cNvSpPr>
          <p:nvPr>
            <p:ph type="ftr" sz="quarter" idx="11"/>
          </p:nvPr>
        </p:nvSpPr>
        <p:spPr/>
        <p:txBody>
          <a:bodyPr/>
          <a:lstStyle/>
          <a:p>
            <a:endParaRPr lang="tr-TR"/>
          </a:p>
        </p:txBody>
      </p:sp>
      <p:sp>
        <p:nvSpPr>
          <p:cNvPr id="4" name="図形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図形 1"/>
          <p:cNvSpPr>
            <a:spLocks noGrp="1"/>
          </p:cNvSpPr>
          <p:nvPr>
            <p:ph type="title"/>
          </p:nvPr>
        </p:nvSpPr>
        <p:spPr>
          <a:xfrm>
            <a:off x="457200" y="273050"/>
            <a:ext cx="3008313" cy="1162050"/>
          </a:xfrm>
        </p:spPr>
        <p:txBody>
          <a:bodyPr anchor="b"/>
          <a:lstStyle>
            <a:lvl1pPr algn="l">
              <a:defRPr sz="2000" b="1"/>
            </a:lvl1pPr>
          </a:lstStyle>
          <a:p>
            <a:r>
              <a:rPr kumimoji="1" lang="tr-TR" altLang="ja-JP" smtClean="0"/>
              <a:t>Asıl başlık stili için tıklatın</a:t>
            </a:r>
            <a:endParaRPr kumimoji="1" lang="ja-JP" altLang="en-US"/>
          </a:p>
        </p:txBody>
      </p:sp>
      <p:sp>
        <p:nvSpPr>
          <p:cNvPr id="3" name="図形 2"/>
          <p:cNvSpPr>
            <a:spLocks noGrp="1"/>
          </p:cNvSpPr>
          <p:nvPr>
            <p:ph idx="1"/>
          </p:nvPr>
        </p:nvSpPr>
        <p:spPr>
          <a:xfrm>
            <a:off x="3575050" y="1428737"/>
            <a:ext cx="5111750" cy="4697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kumimoji="1" lang="ja-JP" altLang="en-US" dirty="0"/>
          </a:p>
        </p:txBody>
      </p:sp>
      <p:sp>
        <p:nvSpPr>
          <p:cNvPr id="4" name="図形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a:p>
        </p:txBody>
      </p:sp>
      <p:sp>
        <p:nvSpPr>
          <p:cNvPr id="5" name="図形 4"/>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6" name="図形 5"/>
          <p:cNvSpPr>
            <a:spLocks noGrp="1"/>
          </p:cNvSpPr>
          <p:nvPr>
            <p:ph type="ftr" sz="quarter" idx="11"/>
          </p:nvPr>
        </p:nvSpPr>
        <p:spPr/>
        <p:txBody>
          <a:bodyPr/>
          <a:lstStyle/>
          <a:p>
            <a:endParaRPr lang="tr-TR"/>
          </a:p>
        </p:txBody>
      </p:sp>
      <p:sp>
        <p:nvSpPr>
          <p:cNvPr id="7" name="図形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図形 1"/>
          <p:cNvSpPr>
            <a:spLocks noGrp="1"/>
          </p:cNvSpPr>
          <p:nvPr>
            <p:ph type="title"/>
          </p:nvPr>
        </p:nvSpPr>
        <p:spPr>
          <a:xfrm>
            <a:off x="1792288" y="5014914"/>
            <a:ext cx="5486400" cy="414350"/>
          </a:xfrm>
        </p:spPr>
        <p:txBody>
          <a:bodyPr anchor="b"/>
          <a:lstStyle>
            <a:lvl1pPr algn="ctr">
              <a:defRPr sz="2000" b="1"/>
            </a:lvl1pPr>
          </a:lstStyle>
          <a:p>
            <a:r>
              <a:rPr kumimoji="1" lang="tr-TR" altLang="ja-JP" smtClean="0"/>
              <a:t>Asıl başlık stili için tıklatın</a:t>
            </a:r>
            <a:endParaRPr kumimoji="1" lang="ja-JP" altLang="en-US" dirty="0"/>
          </a:p>
        </p:txBody>
      </p:sp>
      <p:sp>
        <p:nvSpPr>
          <p:cNvPr id="3" name="正方形/長方形 2"/>
          <p:cNvSpPr>
            <a:spLocks noGrp="1"/>
          </p:cNvSpPr>
          <p:nvPr>
            <p:ph type="pic" idx="1"/>
          </p:nvPr>
        </p:nvSpPr>
        <p:spPr>
          <a:xfrm>
            <a:off x="1792288" y="742960"/>
            <a:ext cx="5486400" cy="4114800"/>
          </a:xfrm>
          <a:prstGeom prst="rect">
            <a:avLst/>
          </a:prstGeom>
          <a:noFill/>
          <a:ln w="50800" cap="sq">
            <a:solidFill>
              <a:schemeClr val="tx1"/>
            </a:solidFill>
            <a:miter lim="800000"/>
          </a:ln>
          <a:effectLst>
            <a:outerShdw blurRad="76200" dist="50800" dir="13500000" algn="tl" rotWithShape="0">
              <a:schemeClr val="bg1">
                <a:alpha val="80000"/>
              </a:scheme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tr-TR" altLang="ja-JP" smtClean="0"/>
              <a:t>Resim eklemek için simgeyi tıklatın</a:t>
            </a:r>
            <a:endParaRPr kumimoji="1" lang="ja-JP" altLang="en-US" dirty="0"/>
          </a:p>
        </p:txBody>
      </p:sp>
      <p:sp>
        <p:nvSpPr>
          <p:cNvPr id="4" name="図形 3"/>
          <p:cNvSpPr>
            <a:spLocks noGrp="1"/>
          </p:cNvSpPr>
          <p:nvPr>
            <p:ph type="body" sz="half" idx="2"/>
          </p:nvPr>
        </p:nvSpPr>
        <p:spPr>
          <a:xfrm>
            <a:off x="1792288" y="5481658"/>
            <a:ext cx="5486400" cy="804862"/>
          </a:xfrm>
        </p:spPr>
        <p:txBody>
          <a:bodyP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tr-TR" altLang="ja-JP" smtClean="0"/>
              <a:t>Asıl metin stillerini düzenlemek için tıklatın</a:t>
            </a:r>
          </a:p>
          <a:p>
            <a:pPr lvl="1"/>
            <a:r>
              <a:rPr kumimoji="1" lang="tr-TR" altLang="ja-JP" smtClean="0"/>
              <a:t>İkinci düzey</a:t>
            </a:r>
          </a:p>
          <a:p>
            <a:pPr lvl="2"/>
            <a:r>
              <a:rPr kumimoji="1" lang="tr-TR" altLang="ja-JP" smtClean="0"/>
              <a:t>Üçüncü düzey</a:t>
            </a:r>
          </a:p>
          <a:p>
            <a:pPr lvl="3"/>
            <a:r>
              <a:rPr kumimoji="1" lang="tr-TR" altLang="ja-JP" smtClean="0"/>
              <a:t>Dördüncü düzey</a:t>
            </a:r>
          </a:p>
          <a:p>
            <a:pPr lvl="4"/>
            <a:r>
              <a:rPr kumimoji="1" lang="tr-TR" altLang="ja-JP" smtClean="0"/>
              <a:t>Beşinci düzey</a:t>
            </a:r>
            <a:endParaRPr lang="ja-JP" dirty="0"/>
          </a:p>
        </p:txBody>
      </p:sp>
      <p:sp>
        <p:nvSpPr>
          <p:cNvPr id="5" name="図形 4"/>
          <p:cNvSpPr>
            <a:spLocks noGrp="1"/>
          </p:cNvSpPr>
          <p:nvPr>
            <p:ph type="dt" sz="half" idx="10"/>
          </p:nvPr>
        </p:nvSpPr>
        <p:spPr/>
        <p:txBody>
          <a:bodyPr/>
          <a:lstStyle/>
          <a:p>
            <a:fld id="{D9F75050-0E15-4C5B-92B0-66D068882F1F}" type="datetimeFigureOut">
              <a:rPr lang="tr-TR" smtClean="0"/>
              <a:pPr/>
              <a:t>24.10.2014</a:t>
            </a:fld>
            <a:endParaRPr lang="tr-TR"/>
          </a:p>
        </p:txBody>
      </p:sp>
      <p:sp>
        <p:nvSpPr>
          <p:cNvPr id="6" name="図形 5"/>
          <p:cNvSpPr>
            <a:spLocks noGrp="1"/>
          </p:cNvSpPr>
          <p:nvPr>
            <p:ph type="ftr" sz="quarter" idx="11"/>
          </p:nvPr>
        </p:nvSpPr>
        <p:spPr/>
        <p:txBody>
          <a:bodyPr/>
          <a:lstStyle/>
          <a:p>
            <a:endParaRPr lang="tr-TR"/>
          </a:p>
        </p:txBody>
      </p:sp>
      <p:sp>
        <p:nvSpPr>
          <p:cNvPr id="7" name="図形 6"/>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8" name="正方形/長方形 17"/>
          <p:cNvSpPr>
            <a:spLocks noGrp="1"/>
          </p:cNvSpPr>
          <p:nvPr>
            <p:ph type="body" idx="1"/>
          </p:nvPr>
        </p:nvSpPr>
        <p:spPr>
          <a:xfrm>
            <a:off x="457200" y="1600200"/>
            <a:ext cx="8229600" cy="4525963"/>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endParaRPr kumimoji="1" lang="ja-JP" altLang="en-US" dirty="0"/>
          </a:p>
        </p:txBody>
      </p:sp>
      <p:sp>
        <p:nvSpPr>
          <p:cNvPr id="29" name="正方形/長方形 28"/>
          <p:cNvSpPr>
            <a:spLocks noGrp="1"/>
          </p:cNvSpPr>
          <p:nvPr>
            <p:ph type="dt" sz="half" idx="2"/>
          </p:nvPr>
        </p:nvSpPr>
        <p:spPr>
          <a:xfrm>
            <a:off x="457200" y="6356350"/>
            <a:ext cx="2133600" cy="365125"/>
          </a:xfrm>
          <a:prstGeom prst="rect">
            <a:avLst/>
          </a:prstGeom>
        </p:spPr>
        <p:txBody>
          <a:bodyPr vert="horz" rtlCol="0" anchor="ctr"/>
          <a:lstStyle>
            <a:lvl1pPr algn="l">
              <a:defRPr sz="1200">
                <a:solidFill>
                  <a:schemeClr val="bg1"/>
                </a:solidFill>
              </a:defRPr>
            </a:lvl1pPr>
          </a:lstStyle>
          <a:p>
            <a:fld id="{D9F75050-0E15-4C5B-92B0-66D068882F1F}" type="datetimeFigureOut">
              <a:rPr lang="tr-TR" smtClean="0"/>
              <a:pPr/>
              <a:t>24.10.2014</a:t>
            </a:fld>
            <a:endParaRPr lang="tr-TR"/>
          </a:p>
        </p:txBody>
      </p:sp>
      <p:sp>
        <p:nvSpPr>
          <p:cNvPr id="4" name="正方形/長方形 3"/>
          <p:cNvSpPr>
            <a:spLocks noGrp="1"/>
          </p:cNvSpPr>
          <p:nvPr>
            <p:ph type="ftr" sz="quarter" idx="3"/>
          </p:nvPr>
        </p:nvSpPr>
        <p:spPr>
          <a:xfrm>
            <a:off x="3124200" y="6356350"/>
            <a:ext cx="2895600" cy="365125"/>
          </a:xfrm>
          <a:prstGeom prst="rect">
            <a:avLst/>
          </a:prstGeom>
        </p:spPr>
        <p:txBody>
          <a:bodyPr vert="horz" rtlCol="0" anchor="ctr"/>
          <a:lstStyle>
            <a:lvl1pPr algn="ctr">
              <a:defRPr sz="1200">
                <a:solidFill>
                  <a:schemeClr val="tx1">
                    <a:tint val="75000"/>
                  </a:schemeClr>
                </a:solidFill>
              </a:defRPr>
            </a:lvl1pPr>
          </a:lstStyle>
          <a:p>
            <a:endParaRPr lang="tr-TR"/>
          </a:p>
        </p:txBody>
      </p:sp>
      <p:sp>
        <p:nvSpPr>
          <p:cNvPr id="10" name="正方形/長方形 9"/>
          <p:cNvSpPr>
            <a:spLocks noGrp="1"/>
          </p:cNvSpPr>
          <p:nvPr>
            <p:ph type="sldNum" sz="quarter" idx="4"/>
          </p:nvPr>
        </p:nvSpPr>
        <p:spPr>
          <a:xfrm>
            <a:off x="6553200" y="6356350"/>
            <a:ext cx="2133600" cy="365125"/>
          </a:xfrm>
          <a:prstGeom prst="rect">
            <a:avLst/>
          </a:prstGeom>
        </p:spPr>
        <p:txBody>
          <a:bodyPr vert="horz" rtlCol="0" anchor="ctr"/>
          <a:lstStyle>
            <a:lvl1pPr algn="r">
              <a:defRPr sz="1200">
                <a:solidFill>
                  <a:schemeClr val="bg1"/>
                </a:solidFill>
              </a:defRPr>
            </a:lvl1pPr>
          </a:lstStyle>
          <a:p>
            <a:fld id="{B1DEFA8C-F947-479F-BE07-76B6B3F80BF1}" type="slidenum">
              <a:rPr lang="tr-TR" smtClean="0"/>
              <a:pPr/>
              <a:t>‹#›</a:t>
            </a:fld>
            <a:endParaRPr lang="tr-TR"/>
          </a:p>
        </p:txBody>
      </p:sp>
      <p:sp>
        <p:nvSpPr>
          <p:cNvPr id="22" name="正方形/長方形 21"/>
          <p:cNvSpPr>
            <a:spLocks noGrp="1"/>
          </p:cNvSpPr>
          <p:nvPr>
            <p:ph type="title"/>
          </p:nvPr>
        </p:nvSpPr>
        <p:spPr>
          <a:xfrm>
            <a:off x="457200" y="274638"/>
            <a:ext cx="8229600" cy="1143000"/>
          </a:xfrm>
          <a:prstGeom prst="rect">
            <a:avLst/>
          </a:prstGeom>
          <a:noFill/>
        </p:spPr>
        <p:txBody>
          <a:bodyPr vert="horz" rtlCol="0" anchor="ctr">
            <a:normAutofit/>
          </a:bodyPr>
          <a:lstStyle/>
          <a:p>
            <a:r>
              <a:rPr kumimoji="1" lang="ja-JP" altLang="en-US" dirty="0" smtClean="0"/>
              <a:t>マスタ タイトルの書式設定</a:t>
            </a:r>
            <a:endParaRPr kumimoji="1" lang="ja-JP" altLang="en-US" dirty="0"/>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ctr" rtl="0" eaLnBrk="1" latinLnBrk="0" hangingPunct="1">
        <a:spcBef>
          <a:spcPct val="0"/>
        </a:spcBef>
        <a:buNone/>
        <a:defRPr kumimoji="1" sz="4400" baseline="0">
          <a:ln w="12700">
            <a:solidFill>
              <a:schemeClr val="tx1">
                <a:tint val="95000"/>
              </a:schemeClr>
            </a:solidFill>
          </a:ln>
          <a:gradFill>
            <a:gsLst>
              <a:gs pos="0">
                <a:schemeClr val="tx1">
                  <a:tint val="65000"/>
                </a:schemeClr>
              </a:gs>
              <a:gs pos="49900">
                <a:schemeClr val="tx1">
                  <a:tint val="95000"/>
                </a:schemeClr>
              </a:gs>
              <a:gs pos="50000">
                <a:schemeClr val="tx1"/>
              </a:gs>
              <a:gs pos="100000">
                <a:schemeClr val="tx1">
                  <a:tint val="95000"/>
                </a:schemeClr>
              </a:gs>
            </a:gsLst>
            <a:lin ang="5400000" scaled="1"/>
          </a:gradFill>
          <a:effectLst>
            <a:outerShdw blurRad="127000" algn="tl" rotWithShape="0">
              <a:schemeClr val="bg1">
                <a:alpha val="50000"/>
              </a:schemeClr>
            </a:outerShdw>
          </a:effectLst>
          <a:latin typeface="+mj-lt"/>
          <a:ea typeface="+mj-ea"/>
          <a:cs typeface="+mj-cs"/>
        </a:defRPr>
      </a:lvl1pPr>
    </p:titleStyle>
    <p:bodyStyle>
      <a:lvl1pPr marL="342900" indent="-342900" algn="l" rtl="0" eaLnBrk="1" latinLnBrk="0" hangingPunct="1">
        <a:spcBef>
          <a:spcPct val="20000"/>
        </a:spcBef>
        <a:buClr>
          <a:schemeClr val="tx1"/>
        </a:buClr>
        <a:buFont typeface="Wingdings"/>
        <a:buChar char="n"/>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shade val="75000"/>
          </a:schemeClr>
        </a:buClr>
        <a:buSzPct val="85000"/>
        <a:buFont typeface="Wingdings"/>
        <a:buChar char="n"/>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50000"/>
          </a:schemeClr>
        </a:buClr>
        <a:buSzPct val="75000"/>
        <a:buFont typeface="Wingdings"/>
        <a:buChar char="n"/>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6">
            <a:shade val="50000"/>
          </a:schemeClr>
        </a:buClr>
        <a:buSzPct val="75000"/>
        <a:buFont typeface="Wingdings"/>
        <a:buChar char="n"/>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3">
            <a:shade val="50000"/>
          </a:schemeClr>
        </a:buClr>
        <a:buSzPct val="70000"/>
        <a:buFont typeface="Wingdings"/>
        <a:buChar char="n"/>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1">
            <a:shade val="50000"/>
          </a:schemeClr>
        </a:buClr>
        <a:buSzPct val="60000"/>
        <a:buFont typeface="Wingdings"/>
        <a:buChar char="n"/>
        <a:defRPr kumimoji="1" sz="2000">
          <a:solidFill>
            <a:schemeClr val="tx2"/>
          </a:solidFill>
          <a:latin typeface="+mn-lt"/>
          <a:ea typeface="+mn-ea"/>
          <a:cs typeface="+mn-cs"/>
        </a:defRPr>
      </a:lvl6pPr>
      <a:lvl7pPr marL="2971800" indent="-228600" algn="l" rtl="0" eaLnBrk="1" latinLnBrk="0" hangingPunct="1">
        <a:spcBef>
          <a:spcPct val="20000"/>
        </a:spcBef>
        <a:buClr>
          <a:schemeClr val="accent2">
            <a:shade val="50000"/>
          </a:schemeClr>
        </a:buClr>
        <a:buSzPct val="60000"/>
        <a:buFont typeface="Wingdings"/>
        <a:buChar char="n"/>
        <a:defRPr kumimoji="1" sz="2000">
          <a:solidFill>
            <a:schemeClr val="tx2"/>
          </a:solidFill>
          <a:latin typeface="+mn-lt"/>
          <a:ea typeface="+mn-ea"/>
          <a:cs typeface="+mn-cs"/>
        </a:defRPr>
      </a:lvl7pPr>
      <a:lvl8pPr marL="3429000" indent="-228600" algn="l" rtl="0" eaLnBrk="1" latinLnBrk="0" hangingPunct="1">
        <a:spcBef>
          <a:spcPct val="20000"/>
        </a:spcBef>
        <a:buClr>
          <a:schemeClr val="accent5">
            <a:shade val="50000"/>
          </a:schemeClr>
        </a:buClr>
        <a:buSzPct val="60000"/>
        <a:buFont typeface="Wingdings"/>
        <a:buChar char="n"/>
        <a:defRPr kumimoji="1" sz="2000">
          <a:solidFill>
            <a:schemeClr val="tx2"/>
          </a:solidFill>
          <a:latin typeface="+mn-lt"/>
          <a:ea typeface="+mn-ea"/>
          <a:cs typeface="+mn-cs"/>
        </a:defRPr>
      </a:lvl8pPr>
      <a:lvl9pPr marL="3886200" indent="-228600" algn="l" rtl="0" eaLnBrk="1" latinLnBrk="0" hangingPunct="1">
        <a:spcBef>
          <a:spcPct val="20000"/>
        </a:spcBef>
        <a:buClr>
          <a:schemeClr val="tx1"/>
        </a:buClr>
        <a:buSzPct val="50000"/>
        <a:buFont typeface="Wingdings"/>
        <a:buChar char="n"/>
        <a:defRPr kumimoji="1" sz="2000">
          <a:solidFill>
            <a:schemeClr val="tx2"/>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sturmey-archerheritage.com/images/photos/pic-6.jpg" TargetMode="Externa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hyperlink" Target="http://www.sturmey-archerheritage.com/images/photos/pic-586.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ilkkimbuldu.com/wp-content/uploads/2011/10/kirkpatrick-macmillan.jp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sturmey-archerheritage.com/images/photos/pic-599.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sturmey-archerheritage.com/images/photos/pic-502.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tr.wikipedia.org/wiki/Bisiklet" TargetMode="External"/><Relationship Id="rId2" Type="http://schemas.openxmlformats.org/officeDocument/2006/relationships/hyperlink" Target="http://tr.wikipedia.org/wiki/1980'ler"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diyadinnet.com/YararliBilgiler-1250&amp;Bilgi=g%C3%BCn"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haberler.com/haber-resimleri/029/salcano-goreme-dag-bisikleti-yarislari-yarin-2959029_b.jpg"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uci.ch/"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upload.wikimedia.org/wikipedia/commons/9/94/FinnishTroopsInLaplandWar_1944_crossing_river.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5400" b="1" dirty="0" smtClean="0">
                <a:solidFill>
                  <a:srgbClr val="00B050"/>
                </a:solidFill>
              </a:rPr>
              <a:t>Bisikletin Tarihçesi</a:t>
            </a:r>
            <a:endParaRPr lang="tr-TR" sz="5400" dirty="0">
              <a:solidFill>
                <a:srgbClr val="00B050"/>
              </a:solidFill>
            </a:endParaRPr>
          </a:p>
        </p:txBody>
      </p:sp>
      <p:sp>
        <p:nvSpPr>
          <p:cNvPr id="3" name="2 Alt Başlık"/>
          <p:cNvSpPr>
            <a:spLocks noGrp="1"/>
          </p:cNvSpPr>
          <p:nvPr>
            <p:ph type="subTitle" idx="1"/>
          </p:nvPr>
        </p:nvSpPr>
        <p:spPr/>
        <p:txBody>
          <a:bodyPr/>
          <a:lstStyle/>
          <a:p>
            <a:endParaRPr lang="tr-TR" dirty="0"/>
          </a:p>
        </p:txBody>
      </p:sp>
      <p:pic>
        <p:nvPicPr>
          <p:cNvPr id="53250" name="Picture 2" descr="http://www.meleklermekani.com/imagehosting/14d6ea1a32b206.jpg"/>
          <p:cNvPicPr>
            <a:picLocks noChangeAspect="1" noChangeArrowheads="1"/>
          </p:cNvPicPr>
          <p:nvPr/>
        </p:nvPicPr>
        <p:blipFill>
          <a:blip r:embed="rId2" cstate="print"/>
          <a:srcRect/>
          <a:stretch>
            <a:fillRect/>
          </a:stretch>
        </p:blipFill>
        <p:spPr bwMode="auto">
          <a:xfrm>
            <a:off x="2483768" y="3356992"/>
            <a:ext cx="4200525" cy="2552700"/>
          </a:xfrm>
          <a:prstGeom prst="rect">
            <a:avLst/>
          </a:prstGeom>
          <a:noFill/>
        </p:spPr>
      </p:pic>
      <p:pic>
        <p:nvPicPr>
          <p:cNvPr id="29698" name="Picture 2" descr="http://a5.sphotos.ak.fbcdn.net/hphotos-ak-snc7/420435_225020594259503_104365232991707_470913_1662705365_n.jpg"/>
          <p:cNvPicPr>
            <a:picLocks noChangeAspect="1" noChangeArrowheads="1"/>
          </p:cNvPicPr>
          <p:nvPr/>
        </p:nvPicPr>
        <p:blipFill>
          <a:blip r:embed="rId3" cstate="print"/>
          <a:srcRect/>
          <a:stretch>
            <a:fillRect/>
          </a:stretch>
        </p:blipFill>
        <p:spPr bwMode="auto">
          <a:xfrm>
            <a:off x="2627784" y="260648"/>
            <a:ext cx="3810000" cy="20002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4" descr="http://img3.fotos-hochladen.net/uploads/1geschiedenisnsf06gjwndk5.jpg"/>
          <p:cNvPicPr>
            <a:picLocks noChangeAspect="1" noChangeArrowheads="1"/>
          </p:cNvPicPr>
          <p:nvPr/>
        </p:nvPicPr>
        <p:blipFill>
          <a:blip r:embed="rId2" cstate="print"/>
          <a:srcRect/>
          <a:stretch>
            <a:fillRect/>
          </a:stretch>
        </p:blipFill>
        <p:spPr bwMode="auto">
          <a:xfrm>
            <a:off x="1115616" y="491607"/>
            <a:ext cx="5976664" cy="452732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Bisikletin gelişimi</a:t>
            </a:r>
            <a:endParaRPr lang="tr-TR" dirty="0"/>
          </a:p>
        </p:txBody>
      </p:sp>
      <p:sp>
        <p:nvSpPr>
          <p:cNvPr id="3" name="2 İçerik Yer Tutucusu"/>
          <p:cNvSpPr>
            <a:spLocks noGrp="1"/>
          </p:cNvSpPr>
          <p:nvPr>
            <p:ph idx="1"/>
          </p:nvPr>
        </p:nvSpPr>
        <p:spPr/>
        <p:txBody>
          <a:bodyPr>
            <a:normAutofit lnSpcReduction="10000"/>
          </a:bodyPr>
          <a:lstStyle/>
          <a:p>
            <a:r>
              <a:rPr lang="tr-TR" dirty="0" smtClean="0"/>
              <a:t/>
            </a:r>
            <a:br>
              <a:rPr lang="tr-TR" dirty="0" smtClean="0"/>
            </a:br>
            <a:r>
              <a:rPr lang="tr-TR" dirty="0" smtClean="0"/>
              <a:t>1888’de John </a:t>
            </a:r>
            <a:r>
              <a:rPr lang="tr-TR" dirty="0" err="1" smtClean="0"/>
              <a:t>Dunlop’un</a:t>
            </a:r>
            <a:r>
              <a:rPr lang="tr-TR" dirty="0" smtClean="0"/>
              <a:t> (1840–192) hava dolu ya da şişirilmiş lastiği buluşu, bisiklet tarihinde dönüm noktası oldu. Baklava biçimli iskelet standart oldu ve daha sonraki 70 yıl içinde bisiklet modelinde önemli bir değişiklik yapılmadı. 1960’larda çeşitli üreticiler (bazıları araba bagajına konulmak üzere katlanabilen) şehir için kullanımı için küçük tekerlekli bisikletle yaptılar.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Bisikletin gelişimi</a:t>
            </a:r>
            <a:endParaRPr lang="tr-TR" dirty="0"/>
          </a:p>
        </p:txBody>
      </p:sp>
      <p:sp>
        <p:nvSpPr>
          <p:cNvPr id="3" name="2 İçerik Yer Tutucusu"/>
          <p:cNvSpPr>
            <a:spLocks noGrp="1"/>
          </p:cNvSpPr>
          <p:nvPr>
            <p:ph idx="1"/>
          </p:nvPr>
        </p:nvSpPr>
        <p:spPr>
          <a:xfrm>
            <a:off x="467544" y="1340768"/>
            <a:ext cx="8229600" cy="4525963"/>
          </a:xfrm>
        </p:spPr>
        <p:txBody>
          <a:bodyPr/>
          <a:lstStyle/>
          <a:p>
            <a:r>
              <a:rPr lang="tr-TR" dirty="0" smtClean="0"/>
              <a:t>Daha önceki garip modeller arasında uzun iskeletli iki kişilik bisiklet ve 1885’de Karl Benz (1844–1929) ve </a:t>
            </a:r>
            <a:r>
              <a:rPr lang="tr-TR" dirty="0" err="1" smtClean="0"/>
              <a:t>Gottlieb</a:t>
            </a:r>
            <a:r>
              <a:rPr lang="tr-TR" dirty="0" smtClean="0"/>
              <a:t> </a:t>
            </a:r>
            <a:r>
              <a:rPr lang="tr-TR" dirty="0" err="1" smtClean="0"/>
              <a:t>Daimler’in</a:t>
            </a:r>
            <a:r>
              <a:rPr lang="tr-TR" dirty="0" smtClean="0"/>
              <a:t> (1834–1900) ilk otomobili yapmak üzere, içine benzinli motoru yerleştirdikleri araç tipi olarak önem kazanan üç tekerlekli bisiklet bulunmaktadır.</a:t>
            </a:r>
            <a:endParaRPr lang="tr-TR" dirty="0"/>
          </a:p>
        </p:txBody>
      </p:sp>
      <p:pic>
        <p:nvPicPr>
          <p:cNvPr id="72706" name="Picture 2" descr="https://encrypted-tbn2.google.com/images?q=tbn:ANd9GcSMsvgQ-KznR42XtXLo-LBd6IIIYBCYOQfiqGqzmgOhLAHG3loS"/>
          <p:cNvPicPr>
            <a:picLocks noChangeAspect="1" noChangeArrowheads="1"/>
          </p:cNvPicPr>
          <p:nvPr/>
        </p:nvPicPr>
        <p:blipFill>
          <a:blip r:embed="rId2" cstate="print"/>
          <a:srcRect/>
          <a:stretch>
            <a:fillRect/>
          </a:stretch>
        </p:blipFill>
        <p:spPr bwMode="auto">
          <a:xfrm>
            <a:off x="5694437" y="4773934"/>
            <a:ext cx="3449563" cy="2084066"/>
          </a:xfrm>
          <a:prstGeom prst="rect">
            <a:avLst/>
          </a:prstGeom>
          <a:noFill/>
        </p:spPr>
      </p:pic>
      <p:sp>
        <p:nvSpPr>
          <p:cNvPr id="72708" name="AutoShape 4" descr="data:image/jpeg;base64,/9j/4AAQSkZJRgABAQAAAQABAAD/2wCEAAkGBhQSERUUExQWFRUVFxcYGBcXGBcdGhwcHBQYHBoXFxoZHSYeHBolGhcYHy8gIycpLSwsFx4xNTAqNSYsLCkBCQoKDgwOGg8PGikkHCQsLCksKSkpLCwsLCkpLCwpKSwpLCwsLCwpLCkpLCwpKSkpKSksLCwsKSwpLCwsKSwpLP/AABEIALsBDgMBIgACEQEDEQH/xAAcAAABBQEBAQAAAAAAAAAAAAAFAgMEBgcBAAj/xABFEAACAAMEBgcFBQcDAwUAAAABAgADEQQSITEFBkFRYXETIjKBkaGxB1LB0fAUI0Ji4RUzcoKSovEkQ7IWc9JTY4OTwv/EABgBAQEBAQEAAAAAAAAAAAAAAAEAAgME/8QAIhEBAQEAAwACAgIDAAAAAAAAAAERAiExEkEDUSJhBDJx/9oADAMBAAIRAxEAPwC9W2zWozmaXMRUo10MzUB6C6vUuEYTuuTU4GlMMXDY7UR++ANJtAAhxovRVPQitDevUAwu0rQmDKkR28I8+shE2y2y4yy3QGvVds/3NKMol0/e9ao2YUhyy2S1CcDMmIZV2hXC9epnUS1248sMcyWArlHCprsi1AA0dbPvLs6X1i10sS4FZ15SF6MXaS+pdqQa1r1RVcyx20tUTZSqSvVCsSBfJYBqD8NBiDlsg8DxMJMWoAmWe2N/uSk+7QZ1+8qb7m9KqQRkuFDBSwBhLUTGDTAOsVGBPDAekTBK5ecK6CDUYrwjvScIcujhHujG6BE9LCS/OFmV9f5jgUcfrlEiRWOgjf5Q4AN0daJGnG6vh/iEiu71/WFlTv8ASOmgGNThEcN0/MB3fMwg8weQMUvSHtNRXKSZXSEGgoWNcsQAKwqXp7Ss/wDdWUSwdswXfG+a+UP/AGpcgg3AeELMs8IA6MsVvaWPtE+XLarVuIGNK4Y3gPKJDashu3PtD8mCDwQD1i6WJs5lHaYDvAgRP1msqYdKpO5TePlWFWvV1FWqITShZWZmDgbw5YXhsPdtgjo4oUBlhFB91QPSIAVu1uKqDKs8+ZeNB924HcSsDZ+ldJzOxZVlA7XdAfCp9IuzU2nzMNh9x9ItIFq/Z7SFY2q6zEi6FGQpjVjQHwg4sk0FKCFln/L5/OO47T4RE00k7YbZOFYfb6w/WOEncO+AG+4QhkP0IdKHgOQhAknbjzJiKO5pn6n0jgNRgPSJIG5fCkcNfdH1yiCOHKnA0hwW4849MWGrkQGhKpCrv1SHMI6DwiaNeBjo5QplPD65xw4Z+cQkcJMdpCl8YUVO6JrCV7oUTHTLPAQlpZ4RB0CEkAcIQz/X+I6p4HwpEnb0duV3fXhDP2hb128t73bwrxwGMNz7cks0eYi8GZR6xJNEkbSYUEAgUmslmrTp5Nf+4vxMTk0ghFQykHaCKdxhCQBwjjJWECaTlTx+VY4C20Hup/mJr0iXYwpJCgE5laCvPCFFd8dUjb5/rCCi7MORPwgTtwR66eHrDZcjae8A+keExjtHcPmYlpXRnf4YQGlWcSrSUPYmi8tdhr1gO8j+uDDJxJgVrFLuy1mDAy3B3YE3T6g/ywwWaJAAZeQjj4jId8clTLygrXEA/VY8VblzFfSBGjL4Duwj3S02Dx+cOqONfCHDLESRr1Rljyhtg2wU7z8IlNTf9d0N1JNBTxHoIUiUO0t3U/zClYbolNZ+PhDZkiLU8KHKvnCWU8Y9MemZHefnCFtYOQJrww8TAsIIhthjDriEvLBgQwWj3SHhCMeEeucT5QmF3xtr9co6sxdlK8MfSOKtNgP1xh1Jq5V7v8RF1XOwH09Y7RuA8THekhV7kIkQZZ3+GEJazDbU95/xDleP13R2giSOyU2+Q+EILNuH1wpD7ThvHr6Q000bAa8cPX5RJWdZpARjMABmzkMrqllbMEG8McMtmyKJpzRk4E32BIp+Ik05k4Qd03pszbU/WCypZC3jtpsXjXHuED21rly2JaWGJJIZ8cdpAy9YOK5q7+x5jglFZwDSowGVee+I83Rc1KBgVFMyfqkWzR+lbstiouqSTmQcTv3UrnC9JacszywBUPQAE45HHxjpK4+qfLE1DVC612ioiZ+0JiKZjzJgAFSL7A4bSQcq07zSDtut4CLKQXQRiSBWmOI3fpGfa0aRvzeiWoRcx+a7hXkCBzLQd+NcYtOjvaWQw/1U9f45azEG7BiW8I0XVXW02hjKm3L92/LeX+7mpWl5KnAg4FdkYFp2zIkxRLF0GXLYjHAlanPmDBrU/WJpJWp/czFmLwBYJNXkVYGm9RGplmm9Pojphvhq02oIt5mVRvOPlDiEUrXA4iAOvFjMyxTCtapdfD8pxx5VjnbjUm0fWUDjeOO40BryhFosasjJQAOpWvMUzzgTqvPL2SSa06gFcT2cPhBMWqXfEouDMKlglReug4tQbKwpD1btZMgBu0lVbmPo+EE79chAkkWaczNhKm412K+0HdXMV3sN0dna1WZH6MzRfwFACTiKjyixkUap3QilPwjx+ENSdKS3rca+QaEDYdzVyPCFNNY5UUeJ+UTUOGZ3fXCG2mKdx8/1ht7PXNmr9bMo6JbDJvEfKkCcIOwEcz8I50TbWPdT1zjzzGGYHOtPWIx0n7qs38IBHjWkBPmzjcD5xwSxs9TEOZOnNXsSx3s3wUeccs0s3wSSxG0tw2LkPCLUmukNkQ41YTdiCeCeXMmFUO/whA4AnkPiYdEpjsA76+kJJEn6OMLV6Zjw/WO/Zz7x7qD9fOFCTT8IPr5wB5LQDlj3GPXzu8T8BDgfhTnADWvW+VYUq1Gmt2JYzPE7h6wkavNt/t/WPXBt8DX4xi83W23W2cstZpQzWuqqHo0ruvbe8mDp9mNuAqLUt7dfmjzpEmnpSmHlEe12tVVqkVoSBtqATlGT2rSGktHMOnqyVpVjfU4ZBxiDTlFj0LrxLny2lgXHZWF3AGpU4qcAwr3xZs6EvfbLrdpJgS1agnwMe6cgAvS8cuH6w1PS5W+aGpFN3HnWB0xjeH4icjvEc+Fjvz4djJ1hZmUAVwpd+fGEi3Kj1NTtB+A3RENneWLxQ4jE0x58oiifeBUjiDujq5fGfQ7Z9IdK10HrNh44fGKrNsrvONASXc0AxJJOA9INapya2pF/N50OPLDKHtTLZctwmdGGEsOVGwNTA1OeOMFvx3lFnWD2kPZ2v3cy22mXZj0SAy6X36opXAgDCkQbRouwKLlkmWiZMulC4WXcIIaoICmuedawEtU6ZbJkx3tCrMJavSsy3qE0VKAjADIkZxzVLRcyaTNDi7KZAysxqeka6CF3AnExTjy+O6rZuNt0JYZ5s8pha2DGWlVaTJanVGGABw5wxrHpC0yUEtptnmdKGXro8qi0ozFukIwqNkE9CWsS7HLZ3RURbpZiKdUla1rhlviga6WV7dPqJheSg6hUXQca0JPhUV3xS6PPVg0HPtlnkhElyZ0sYg9IVJriQCKrSuVaQQ1WUTL89xetLsVm1FCl04SlByUCh45xTNBzGsN4dMqyyAQjMWuttoaDD9IEaT0+rzzM6SbewF6X1K0Wla1vYj0gixsk6cq4TJirX8JIA5G9X0jGtepcuVbJiSKBCqkXWrQstTQ13xGbTS+7MPEvU+JrEG0TZTteZXH8w+UPU7Px2Nt1T0Ykqyy7tT0ipMYsxapKjadldkGOiGcYro3W1pKgS3nKFAAF/DDgRTyjUdWLYbTZZc2ZizXq1ywYjLLIboaxOuhGbaaDqlm4KK+eA84Yvzm92X/c3hWg84mGXhyhBEZaQ2sQObMx3k/DLyhL3h+LlgPhSH5mGJpEN5teyC3p4nCCozNmvwPiPWOWCaTMAIIwO74GEvKmbQO4mGNHTWFooRQFDQ1GJqMPDGKCjrNHqwkxyGr6GxWOlgMzSI6XThUk7q08hDgUDIARE4Jm4H09Y45bZSnDE+eEeAhTYZmkSQdJ25JMl5kwm6iliDhXhTicO+MTsdnm6Tt1Dm7EtuRBnQbgMAN9N8aB7WdKXLIksHtvU8lFfUjwit+yCaqPMLm5Mm4S2YdUhT1lUnbUiGTVbkW7WjVkS7CBIFDZiJqZXur2jXM1GJz7Ig/obSkt5EuaGVRMAbEgUJwI7iKd0DtctYhZZV0daZNqqrtxqK08opmo+qafapsq1hxNRUZUDkLdOfZoTSoyO2LesV67WL2gmW4siqFJe1SwSAprTeRsxhGtvs4WbWdZQJc0VNxcFY7191uIwMQNd9X5YtNglyr0ozJp6ysxIAu4reJoRFzkTpsoKs1r4wAmkUxyo9MiTty5QfXa9rENJTulVhMDS7TLriML1M74pS8MYPalaktbLP0wnhXDspVpQalKGoIYEVrDvtTeRMngy/3ym5NoBQ7sdrihBwyzgZ7N9b/ss2ZKOMp2Bx2HK8OFMM4Jxlre2cRfTPs8tFnltNrKmhcWC9IrFa4mhLA0zMUq1aDdZPThGEknEqUJBvEUNccwY+gpDLPSomFlI2UAyxBGfnGHnTJFltFmCVBYsDXEC8GqOAIof4hF5NMvciv2LTay2DY3kBC1zLFSBWmwVr3U2wW1b1lk2a1S2ElXBUJiWABOF40Uk8gKxTNIrR8Y7omZSdLO519RHacZZ/Tnz/jyqRpV+ktDEJcBc9UXurUnAA405wV1QsM0zg0sVQGpY0oAp/FXxpyjSfava5JaTLotbzPMuBQ56tFBahpm2deUUafpQlBLRRLlDAIu78xOJjHLl1inG3Kslq1w6NXlg9MXa814C5UUoABsFMt8VrSGnZ049dzTcMFHcIFtaDiFFaA4jhtgY9vLmg+vlBwn6bsk9GROGV7GHU0ZNfFZbniqMR5CLL7ONRxOKz5tGS8QF2NdFW/lBKjiTGzItFAGAAwAwHdDenPdfPiaAtGyRO/+t/lEK2yHlNdmKyNSt11Kmm+hFY2v2gayTLHZ1aUR0jtdBIvUFCS13bsG7GMmk6JtmlbSx6S/MVVvPMooUVNFCqKnbgBBJ9tbnpnRerdpmAFJE1g2IYI13uNKRsepthmSLJLlzFKuLxIqMKsSK0MYVYbdNsVruhiGkzCDQtQlWoQRuNPOPoTRc/p5MuaQSJiq1KigqMqYVplnG7MjH2kPahliTuXE/IR2652BeeJ+Q84dScow7PAin6Q8DXjGLGkI2beCx2Vx+UICmnWIryp61ibdjlIEHzJPfEG0WGuIrUGoI3wRmzlbCWt87x2e9svCsR30Y7DrPQe6hNO9j1j3UjFKJZ9KVcy2oHGzfxHygheiH+yVXBVUcsD4x0B12H19IfkLP0NsyncfOPXmr1cBuY18s/OOiOgxpOlmO3DhCrg3Dvj16OTJ6rgSPU+AgTL/AGxGjSVGHUY8MXA+EWDU3RKTdFSZcxAysGYEGjKS56ynfAD2xqS0hqEC6wx4ODz/ABRafZwxfR0jrEUvDCmx2wrGp5VfYqGhGVNK1tc1n6MlQzVIBAohO7q+GMWrW6cJFos1uTFVPRzWAwKNka7c28BEHVOyy51ptyTAHVmGeO05HYa7RDWtMt7HZ5lnmVm2eYD0THtI46yqe8etNogl6mqzu4naxsZmldHrUCizHBFDswOOB7MS9drebLY3YkFmIUOScCakm7lWlcttIzfQOuQS22V7QSJdnlPLqASbtHu1G3tAd0D9e9bZmkJgYVElcJUuoJp77AbT+kaxT3Vu1NsgtcwTLcZl4qPszG6EKmoJBpQzK1GOMUvXPRQsFveXLa8tFYUzF4A0I8u+GtXrRaU6qo5QktTIA7GWu2u0QnTGgpxYTZ03Fs2mEkk0GVM8IupyZ+uxTUzWidLnTJYmUBRnUHI0WtN2W/dsiRK07Zpei5iTMZ4ml5ZC5iigi/7rAMMOEDrHq9IBExpoOGwgeA2Zw+0+xSQSku++wkV8C2A7orh48rssU59GTZ7Eopau0AhdmROFIN6N1YWQvSzyGYdlB2a7K7z5Qv7czPfyOY4cIjzLW0xqua044eGyK8uumstvZ6fMLMWckkkkkxBeffcIDSpA8Ttg3oHRy2q0yZDEhZj0YjA3QCTTjQRL131ek2LSCS5KlUMuW1CxNTfxxPKOd34/J06l+Mek6IWW4QfiQ13nrCtYz+zSiXC8aYc41C3MBaZVNtR8fhFK1ckINIDpTSWk0lydgViT5KR3xy/w+du6fzzJ03PQ6SbDY1M5llpKRUJOBLdpwAMSSzUoPdij6f8Aa7OclbGOjTIO4DOeQNQvnFU0xpybpCeAAbtaIlSe0cTxYk/CNT1J9n6WRRMmqHnUrmDc5VwLY5+Eeq9OHnUZf/1NaJhvTpsx3rQVNaY4gg5DlDVj0PbZzTJ1mSY4VhfKUOJFcRWpw3CDuv8Ao0S7dOKiisVcjcXWp86nvi5eyBP9POP/ALo8pSwTld6NmRnFl0oA1y2WdWIPWJS7MHOoB28I1rVLTskyElyzVEFAakkYk0YHEbqxmftcklNJsR+OXLb+2n/5hnQ1gtCyftUmvUJD3KkrQA1YbUNYfrtnlMvTd1xGeHlDcySgzoOWB8sYpmqeuonC63VemK78MSp+GYi72ZlpUfr3nODFKbuueySBvfHyz8TCl0cDi5Ln83ZHJR1REnpI8YGjdykdKx0tHr0SMvKhDSYcmzQMz3fpDMyc57IAH5q18ozieNtWtAbx3LVj5VpHRNmE9VQo3san+lcPOHwophhyhVYkZeyM2btyGA7wMSO+FSyVwK0G9cR3jP15w6GhcSUT2t2PpLGrrjccio3Mv/kogH7L9GGfZ5i/aJ8ppbUpLcAUYZ0IONQY0HWTRqz7NNltQFlNCcOsMVrvxpGWez3Shs1sunKb92QTQBqi6TXcRTLbDxv0L+zjznsFonS0tMsHEB1oCTXKZTHDGvEQ7b9bDNS5OtRdajqrLOY21Ix8oVrzqZPRpk8XGlzJgJUGjKzHLrUqKnPygTq1qVPtnWS6JQe6ZpbA0zKilWgm+NZEebOslaiS0w73NB4c4TM07QUSRLTkK/L0iTbdUpqm29G177IUB6vaUgljSpoQBWnODiaqS5CSrYss2qzPLUzJbk3kqBVlu0BANdnPfDJbNo6ip2PTUyTfcCt7MeGyB+lNKPOa82dKAbANwjQtb9AWZ7KLXYwqy8AyoKDE5kbGBoCDvjMbc10NFL9H4/bj6SVRgK7K7K90N6TtMxLoIxZQ4puNaHHgIHAUSmZvL8YL6x6b+0PJYYFJEuWcNqAr6Ujr8IzuG9FaQYmjjMYEfH5xLGAP1tgE0wg3hmMd3lBwvVTTbl4xz/Jxzx1/Hd9EtUrRd0hZdn3qivM0+Madrn7O3tk1Z8ufR1QLdmA0NCTUMuWeVIxux20ypsqZsSYG8CpPkI3/AEFpuTakvIbxpUhmJIrurhTwhz+Mc7c5Mw1y0NaLLLWa4QiW9wFZgJNQaNdCg3cxiQYolvngk0xDNevEUJrStOFSfCNy9q1nroybQDBpZ/vA3cYwOzrVsfrCD8fCcfG+XK31ovsaskt7UzORflrWWp2k4FuJA9eEbSDGcStCyFsFnuTpcu1SlDq4YAlm6xRqY0x7iN1YsOq+tq2pQrFUnLgyk4kjagyOUbvbjLnrPfaYK6RmcFl/8BFs9laE2R7oNTObGpAHUTPOvKkU3X+Yft88YEXlBJzwlqMDui+eyqaRYTdP+69Qf5YzHTkqXthsJW1SHZg16VTAU7Ln4GDvsYn3pM5eKNT+JWB9IEe2XSBabKQ/gls2Bri7UHksc9i1spNmJ70v/i4+DQzxmp2vuphszfarMCq1qyr/ALZ95fyHds5QR1X1qE4C+KOMHoSDuqKU+hF8mreBDAEEUIIwI4jdGOax6N/Z1tqmKN1lWuNwmhRt2INOQMHG/VHOfca4stiAVeoPvAHzFDCr7DNa/wAJr5GhgDq9p9WSgq1cVAoTlluEEyXftEyh7o7R5uRQfy+MV6U7SjalrSvW92hvf05x1Sx/IN34u/YPOESpargoAHDbzO3vhYaAvCUBs7zn4woiOVj1YC4HjrzgoqSAN5I9TEZZbE4sANy5/wBR+AELWzqDUDHecT4mM/QKFrr2AW45DxPwj3XbAtTgox/qb4AQn7Pj1TdPDIniDhHukYdpa/mWpHhmIkWkkDnvJJPiYyv2h6J+zWnpVB6OdVgRscdofHvjVVcEVBqOEDNYtDrarO0psCcUY/hYZH4HgYvD1elSsmkZmmZSya9HKlhftEwUvM4rRUGwYXiTBzR8p7AFTtywAGoKYAfvUWpoPeUc9pjP9WrW+jrSylSpBuzE3rXMb94MammlJU9AUPSA0Iug1HGo7JrvIi5fuDj7lAtRpizpukHwZZloI5rdPwMK1FtfQm0WN2H+nclCSKdG1SMcqV/5RV9UrFbaz5shgqtOfMriQcaoeqRjmMc4TptLXZpsq1dHLLfuibgCm92SwPVBrkQAOrGtm4rN7TtbbKsgM9jb7u0XlmyQKp/3E3EHdWnLCMt0scDv/WNy0fq4brTLQ1+ewNSpoFNPw4CoxIyp6xhmldo3Rnju9uksngPONCBHg8MTjR68oRW80erHJMLwckN92P4RFdbAcd0G7JP+6HIRz/J46fjnbk2YCoH4g1TyKmnmIt+q+sBkOGAx2D/kueNRv3CKBNb74cj8YPpOwU7gD5RWdRi/7L1rV7REtVgnS1kzBeoA3VKAh1JqQcM+OYjM9HSrzAe8QPOLvpXXizto57OsqUGaWoqrLUsLlXu3e0aZ5xRNF2wIVbcwPga/CHF9N30J7PklUM+Y89txoqf0rie890Pab1VAuzrEFlT5WIVaAOPdP5t1c60MUTTntQnT6iV92h2K3WP8TZ9wpDfs9mznt8sgMwF69QGgUoRU99M4z2vArT1vM6fMmMLrMxJXHDAAjHlF09ldsZJjyWwvos1eNBs/lYf0xUdaX/1do/7j/wDIwtdZ1kzLJOl1vSparMFKVus2HEMjU7oODf5Jek/2gSentNumbLOspRzvovxaInsqnUtiA7RMH9hPwhNk0zLewW8zGHSz3QgbT171d1BUwI1V0Y86ckpGu32oWBocRiBzGHfGmL41nS2ubmZ9nsC9NOObVrLTjjgab60HHKIB9mrzJcx58wzLS4qGrUXswuOFNmUWbQ2jpFkl3ERpY2swqWO9nFQfhBpHDCoII3ggjxEc7/S1j2rNtaU5ltUMhqoNd/WUd+PjGt2K1dJLVgcGANPUc84zD2gWI2e2CYlQszr8K5OB3498XHUueWlFTmpqK0rQ03Yf5jUuweVYTZxsw5YfpCDLcZEHfUfEfKHBKMKp3RlpGvsM1PMYj5+ULScDkRh9Yw6zUFTTviEbSZhrKlCao/EaAV3AtnsyiR6OgxykImOqirEAbzGWTwcR7pIjrNJ7CE8W6q+fW8BHfsLHtuae6nVH9Xa8xEjVomopxN1j7vaP8o7XhCJU6a/4Qo956g/0Cp8SImSrMiVuqB6nmcz3x4iJpWNaNUhaEviZ9+o6rUABHuEDZxJNIqGr2krTZ5rJQIQRfSYwVDxBJGPEVjR9LTeikzJnuIzU5CME0lpB5swszFiTiTj/AIGygil7xWda2DVFTIkXJhW8XmPVTVTeaueWUEtOWVbRZ5ko/jU0O4jEHuYCMg0JrBMkEY1U5rw5ZDnBXTelJioJlmchWzXGortGzPCNUeL7q7rFesazJlbydR6KSSyYGgGJJoO8mMg0zoqYzXrhVHxDN2RUnBjSgOHZzwglosWojr2t5MutSFmMSa50UG7U/Qhu22t+guvNmOvTuUMxiSFooU45E3z3wybtWyZAfSmgJV1brG8EAJWhUttOwjEjDZQRWZDrLc31vUyBOFd54QcttVS6GLY5mK9agQxrHXhdFmJ4sl8lqLiclZcOWMS5NnwoaD+dfnALpd0EbB2R9bYeXFriU9A676wSRzdAw7zSvAbe+Bc+UbwJ7olEnIb/AJ/OCyYPsV0npOS6hUkLLJHWob2NdlcvEwMs0gFiNxwiwau6lNOYNMbo027WPIbOZiZrboCXZp8roahHShqSTeXMnmCINzpdDeqXs1WeizZ8wFDQhJZBb+Yit3lieUWtPZvZlqZbzpTVJDLM7O4CoxAiBqTOWbZgl37yUSt4G6QCarVhjtI25ZRbLNo4kUmTWmflyHfQAt34RiiMQ06KWidLDM5DsLzdpjU4njEJrGAtWwONRtz+cWrTmhmtNvmS7IEmdYuXTBVrsZqACnAkbog646kzbIkp3miY80kFQGqGoMicxiBsxi49NcrqrILz1wA3bOEXnUrRSm0pPa0yZd1la4SQxphShAXLbUxW9AaInCcxVCXkddlpVhdYA9U50JFRujYdD2eyW6VfaRLvZOFUAg8CtDQ5gxq1i+4sstwRUMCOBqPKETbEpJIF071NDzw+MV2bqBKrWTNmyTso1R59b+6ENoPSMr91a1mU/DMBB8TfHnGNaxD9pWj2NmVy9641MQK0YbSMD2RsiLqDpgdQHalCTWmG07shCdbbZbvsrpPs63OrWYhBAoQQTRjyyGcANQrVdtEvMgMRgKnEjAc4YOfkrYpRDKWUhhvBBHiIZtWkkQ3B94/uLs4sch3xC/ZjTmvOBKB2LTpD/GwwA4YnjBGz6NSUtEAUcPU7zAkB7AZprOau0ItQo5nNjzw4ROXpBlMFNgZf/ErDpWOmBIiyHbNgg/LnyvN8BDkqxqpqBU7zifEwz94hx+8X+4fBvKJEmarCqkH6yI2GMtHQY4Y7djwQRAi7HBLh6kIfAE1pxOXOIh+l7H0siZL2sjL3lTTzj5+exkTKZVbblnH0HPthobi3zvyXxIx7gYy7XbQVyaXwCzSTUA0V9ozwBzg3GpmYrWk5MxUN5KhTQTFXDk1Me8xzRmlWVcMcd9MoTZ9KT7O5CsRvU4g+MT5Vus8ypdGlOdqdk8xSnhG+s6F8A9JaYmzXKoKVJwGfjs7ocs80pLCMqkiprjXrGu+kFZejRmkxeFV9dsKm2BvxGS3GjeZC4Rr5fTPQGyg7K8IZtUpABhTmQfMiLH+xGwPRIR+VnHrDM7V8sKGSd+EyM/LKelZXQKjFmGfZGNO8Vr3Q4ssLgopBedophS8CMaVPHiCYJStXJd2r1rTGhoB3xqclsin/AGZmI2ioHfXIcdkXfRGhklKCwBmZsTs4DdTfCbPZpcrGVKJpm9C1OIJOP8sE7LKSYKhg+Ph/L84rdYvp2U9T1a89njt7ojaxaMabZ26150N9dmQ6wAzrT0golnPpEuVJIgno1UNV9ZFs8wM5uo60bgcwafWcWcWm06QFFLWeynAt/uTBwGxfLnlFH07oPorRcylubyVyzxXuy8I0bVjSHSygrHroADxGxvrdGrTudD2hrHKs8sS5ShVHiTvY7TxMV7Wk9NpCwyTiFJmEcBQ4/wBBg6Er3xXNGp0mlpzbJMsIOZoPi0Zl7WdU/b7OLNpeVOyW0Aq38R6pr33D3xO0xop7JMNrs3ZGM2WMqbWAH4dpGzMbYY16spazBx2pLhq8Dgfge6LBoe2mbKSZUXWQEmuNfxClMq12wnO+0nROl0tMsOh5g5g0yPz2xJtNqWWt5iABvijWyZ9lnNOsdTLx6QAG4prsIzXeB2TwixaJlpOVZzP0rfmAAU7goyPHE8YP7G4g642x3sM4qt2XdHWeoJqy0urmOZpyii+z6ptMsb5npdrFy9p1uuWO5X944FOC9Y/CK77MLHemhqdkM3jh8RFKeXjV67YUwhoGkdrAZChHCIStfCFhhAXKQxNsQY1FVb3hn37xwMS8oiNpIVog6Q8KUHNjgPM8IytwlbW0s0mio99Qac2GY54jlDr22WKdYYjADEnkBU0hl0d+090HYn/kcfACFWaypLFEUAcMzxJzPeTGg6Z7t2VCje+fco+JHKECzY1YlzxphyAAA8KxJURyAmpqc8YHaS0Uk5CjqCCMf048YLQi55wWLWY6U1DnS/3LLMXYrgVHAEinpFe/6fnKxM2WwPGlPLCNreTEOdZAcM4PFbrHZ+hXOUck2R0yrGp2nQKnZSBFs0AFBYmg3kxqcmLxU+zllyqD5d4OHhSJBtvvCnEZd9cR9YwRbRjMeopw/E1QO4Znyjg0BjViXI35A7wMu8xrYA0szYIteLYD5n6xiRJ0STi5vcMh3AfrBiRo+myCMmyClIzq7BJdjMKmaGluOstDvGB8RFglWUbodOjwYtOAEpZkvaJq7sA44A0unyiTItKPhW63utge7Ye6sFWsG4RFn6NvChFRxjUv7WUL07oMWiUUODDFG3EfDf8ApFW0TpN5Uy6wuzZZowO0beYP6xdmsboOo+HutUjuNajzit6yaOE37yhlTkyY9lgMgW37q0POGYlu0ZpRZq1Bp7w2j63wM1EBcWief92caclr8zGfSdPzErd6r0KnjUUI84tepmkS8hZBfoqAnDtMWNcGOAzyGMazB4uOlLchR5IUzGdSpRMTQjbsAxrjugFqSnSSmlTWb7lqdHkMak3tpF4HA4RY9HSElLRABXnU8TtMAZklZek8RVbSng43EYg9XZ70ZNWuXLCilKYZYUpuitW6W+j3M+UK2dj95LH4cc1/LXL3a0yMHhLdR1WvU2Ocf6h8QecVrXHW8SZTSlH3rihGBCqRiTvNNkH21JvSr69axra5yCWSURaDZVmoSacMB3RedQNFiTZ71KF/QfMxnup+rzWiaGIoinE/LjujYLOoVQoFAAAOQhFu1KB2Q6uURVhy9ujLSSV8I6axFDmEz7YE7TAczEkKx2xZhuTb3Sf+m+A5qOyw44wT4D6whGmdHS5iG8tbovA4gggZhhiDyMMaBmF7OjOascztjMuxnMTAe+OkQ4iCHDLEJMUjwEPXBHQgiJkx4DCHGWFXBhEDLDfDUx1UXmIA3nD6MS3linjEPR1lUgORVjUVJJ35bu6IWoxd37C3RXtvX+1Kg97U5GIz2Aq5Zl6UHJvxD+XL+nHhFh6MYR4ShuisQHKlI4qtCK7BlzGYPOOTNHDYII6Tsi3DMAo6gUYVBzyNMxwMPpKG6CIB/Z1I99jiwiQN0NGSN0SBlstIUJUGDZ13esIayru8zEQoyY8ZW8QTWzLu8zCZ9nWmXmYUDWm4oq1ABtJEQXsTTx92t1GH7xgdo/CpHW76CClmsKTJrXxeudkEkgcaVpB1pAIxGzeYQzXSns2kMnUvCZn0mGJ4jKnAUim6Q0BarJ2kvoMmUEjv2jvjdUsi44eZhqbYENers3n5wfKw4xCwa5TZeTGm5qMPP4QvTOuTz+iNArSmvBlqDswxJwqBGgayan2RgHMkBicSpZa87pEQtHajWNqVk1/+Sbv/AIofnqVK2e0O0zBdW6lcKqMcdgJrT1h7QWoc60MJlorLQmpvfvG5A4iu8xp2jtWLNJp0clFO/Et/UTXzgr9iTd5n5xXkvegGRoaXLULLBSgA6pwPMHAnjhD151zF5d6nHvU/AmDIsi5U8zC1sSVy8zAgiXPByOO3P0h4TPGJkzRUpsWSpAwNSD4g1iHMsamVQg4sAes2VaZg1yg1Ij28uSsoXmGBON1f4jv4DGJFmsKjFh0jnNmA8FGQGWEEZOjJaLdVaAUoAT84eSyLu8zCH//Z"/>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2710" name="AutoShape 6" descr="data:image/jpeg;base64,/9j/4AAQSkZJRgABAQAAAQABAAD/2wCEAAkGBhQSERUUExQWFRUVFxcYGBcXGBcdGhwcHBQYHBoXFxoZHSYeHBolGhcYHy8gIycpLSwsFx4xNTAqNSYsLCkBCQoKDgwOGg8PGikkHCQsLCksKSkpLCwsLCkpLCwpKSwpLCwsLCwpLCkpLCwpKSkpKSksLCwsKSwpLCwsKSwpLP/AABEIALsBDgMBIgACEQEDEQH/xAAcAAABBQEBAQAAAAAAAAAAAAAFAgMEBgcBAAj/xABFEAACAAMEBgcFBQcDAwUAAAABAgADEQQSITEFBkFRYXETIjKBkaGxB1LB0fAUI0Ji4RUzcoKSovEkQ7IWc9JTY4OTwv/EABgBAQEBAQEAAAAAAAAAAAAAAAEAAgME/8QAIhEBAQEAAwACAgIDAAAAAAAAAAERAiExEkEDUSJhBDJx/9oADAMBAAIRAxEAPwC9W2zWozmaXMRUo10MzUB6C6vUuEYTuuTU4GlMMXDY7UR++ANJtAAhxovRVPQitDevUAwu0rQmDKkR28I8+shE2y2y4yy3QGvVds/3NKMol0/e9ao2YUhyy2S1CcDMmIZV2hXC9epnUS1248sMcyWArlHCprsi1AA0dbPvLs6X1i10sS4FZ15SF6MXaS+pdqQa1r1RVcyx20tUTZSqSvVCsSBfJYBqD8NBiDlsg8DxMJMWoAmWe2N/uSk+7QZ1+8qb7m9KqQRkuFDBSwBhLUTGDTAOsVGBPDAekTBK5ecK6CDUYrwjvScIcujhHujG6BE9LCS/OFmV9f5jgUcfrlEiRWOgjf5Q4AN0daJGnG6vh/iEiu71/WFlTv8ASOmgGNThEcN0/MB3fMwg8weQMUvSHtNRXKSZXSEGgoWNcsQAKwqXp7Ss/wDdWUSwdswXfG+a+UP/AGpcgg3AeELMs8IA6MsVvaWPtE+XLarVuIGNK4Y3gPKJDashu3PtD8mCDwQD1i6WJs5lHaYDvAgRP1msqYdKpO5TePlWFWvV1FWqITShZWZmDgbw5YXhsPdtgjo4oUBlhFB91QPSIAVu1uKqDKs8+ZeNB924HcSsDZ+ldJzOxZVlA7XdAfCp9IuzU2nzMNh9x9ItIFq/Z7SFY2q6zEi6FGQpjVjQHwg4sk0FKCFln/L5/OO47T4RE00k7YbZOFYfb6w/WOEncO+AG+4QhkP0IdKHgOQhAknbjzJiKO5pn6n0jgNRgPSJIG5fCkcNfdH1yiCOHKnA0hwW4849MWGrkQGhKpCrv1SHMI6DwiaNeBjo5QplPD65xw4Z+cQkcJMdpCl8YUVO6JrCV7oUTHTLPAQlpZ4RB0CEkAcIQz/X+I6p4HwpEnb0duV3fXhDP2hb128t73bwrxwGMNz7cks0eYi8GZR6xJNEkbSYUEAgUmslmrTp5Nf+4vxMTk0ghFQykHaCKdxhCQBwjjJWECaTlTx+VY4C20Hup/mJr0iXYwpJCgE5laCvPCFFd8dUjb5/rCCi7MORPwgTtwR66eHrDZcjae8A+keExjtHcPmYlpXRnf4YQGlWcSrSUPYmi8tdhr1gO8j+uDDJxJgVrFLuy1mDAy3B3YE3T6g/ywwWaJAAZeQjj4jId8clTLygrXEA/VY8VblzFfSBGjL4Duwj3S02Dx+cOqONfCHDLESRr1Rljyhtg2wU7z8IlNTf9d0N1JNBTxHoIUiUO0t3U/zClYbolNZ+PhDZkiLU8KHKvnCWU8Y9MemZHefnCFtYOQJrww8TAsIIhthjDriEvLBgQwWj3SHhCMeEeucT5QmF3xtr9co6sxdlK8MfSOKtNgP1xh1Jq5V7v8RF1XOwH09Y7RuA8THekhV7kIkQZZ3+GEJazDbU95/xDleP13R2giSOyU2+Q+EILNuH1wpD7ThvHr6Q000bAa8cPX5RJWdZpARjMABmzkMrqllbMEG8McMtmyKJpzRk4E32BIp+Ik05k4Qd03pszbU/WCypZC3jtpsXjXHuED21rly2JaWGJJIZ8cdpAy9YOK5q7+x5jglFZwDSowGVee+I83Rc1KBgVFMyfqkWzR+lbstiouqSTmQcTv3UrnC9JacszywBUPQAE45HHxjpK4+qfLE1DVC612ioiZ+0JiKZjzJgAFSL7A4bSQcq07zSDtut4CLKQXQRiSBWmOI3fpGfa0aRvzeiWoRcx+a7hXkCBzLQd+NcYtOjvaWQw/1U9f45azEG7BiW8I0XVXW02hjKm3L92/LeX+7mpWl5KnAg4FdkYFp2zIkxRLF0GXLYjHAlanPmDBrU/WJpJWp/czFmLwBYJNXkVYGm9RGplmm9Pojphvhq02oIt5mVRvOPlDiEUrXA4iAOvFjMyxTCtapdfD8pxx5VjnbjUm0fWUDjeOO40BryhFosasjJQAOpWvMUzzgTqvPL2SSa06gFcT2cPhBMWqXfEouDMKlglReug4tQbKwpD1btZMgBu0lVbmPo+EE79chAkkWaczNhKm412K+0HdXMV3sN0dna1WZH6MzRfwFACTiKjyixkUap3QilPwjx+ENSdKS3rca+QaEDYdzVyPCFNNY5UUeJ+UTUOGZ3fXCG2mKdx8/1ht7PXNmr9bMo6JbDJvEfKkCcIOwEcz8I50TbWPdT1zjzzGGYHOtPWIx0n7qs38IBHjWkBPmzjcD5xwSxs9TEOZOnNXsSx3s3wUeccs0s3wSSxG0tw2LkPCLUmukNkQ41YTdiCeCeXMmFUO/whA4AnkPiYdEpjsA76+kJJEn6OMLV6Zjw/WO/Zz7x7qD9fOFCTT8IPr5wB5LQDlj3GPXzu8T8BDgfhTnADWvW+VYUq1Gmt2JYzPE7h6wkavNt/t/WPXBt8DX4xi83W23W2cstZpQzWuqqHo0ruvbe8mDp9mNuAqLUt7dfmjzpEmnpSmHlEe12tVVqkVoSBtqATlGT2rSGktHMOnqyVpVjfU4ZBxiDTlFj0LrxLny2lgXHZWF3AGpU4qcAwr3xZs6EvfbLrdpJgS1agnwMe6cgAvS8cuH6w1PS5W+aGpFN3HnWB0xjeH4icjvEc+Fjvz4djJ1hZmUAVwpd+fGEi3Kj1NTtB+A3RENneWLxQ4jE0x58oiifeBUjiDujq5fGfQ7Z9IdK10HrNh44fGKrNsrvONASXc0AxJJOA9INapya2pF/N50OPLDKHtTLZctwmdGGEsOVGwNTA1OeOMFvx3lFnWD2kPZ2v3cy22mXZj0SAy6X36opXAgDCkQbRouwKLlkmWiZMulC4WXcIIaoICmuedawEtU6ZbJkx3tCrMJavSsy3qE0VKAjADIkZxzVLRcyaTNDi7KZAysxqeka6CF3AnExTjy+O6rZuNt0JYZ5s8pha2DGWlVaTJanVGGABw5wxrHpC0yUEtptnmdKGXro8qi0ozFukIwqNkE9CWsS7HLZ3RURbpZiKdUla1rhlviga6WV7dPqJheSg6hUXQca0JPhUV3xS6PPVg0HPtlnkhElyZ0sYg9IVJriQCKrSuVaQQ1WUTL89xetLsVm1FCl04SlByUCh45xTNBzGsN4dMqyyAQjMWuttoaDD9IEaT0+rzzM6SbewF6X1K0Wla1vYj0gixsk6cq4TJirX8JIA5G9X0jGtepcuVbJiSKBCqkXWrQstTQ13xGbTS+7MPEvU+JrEG0TZTteZXH8w+UPU7Px2Nt1T0Ykqyy7tT0ipMYsxapKjadldkGOiGcYro3W1pKgS3nKFAAF/DDgRTyjUdWLYbTZZc2ZizXq1ywYjLLIboaxOuhGbaaDqlm4KK+eA84Yvzm92X/c3hWg84mGXhyhBEZaQ2sQObMx3k/DLyhL3h+LlgPhSH5mGJpEN5teyC3p4nCCozNmvwPiPWOWCaTMAIIwO74GEvKmbQO4mGNHTWFooRQFDQ1GJqMPDGKCjrNHqwkxyGr6GxWOlgMzSI6XThUk7q08hDgUDIARE4Jm4H09Y45bZSnDE+eEeAhTYZmkSQdJ25JMl5kwm6iliDhXhTicO+MTsdnm6Tt1Dm7EtuRBnQbgMAN9N8aB7WdKXLIksHtvU8lFfUjwit+yCaqPMLm5Mm4S2YdUhT1lUnbUiGTVbkW7WjVkS7CBIFDZiJqZXur2jXM1GJz7Ig/obSkt5EuaGVRMAbEgUJwI7iKd0DtctYhZZV0daZNqqrtxqK08opmo+qafapsq1hxNRUZUDkLdOfZoTSoyO2LesV67WL2gmW4siqFJe1SwSAprTeRsxhGtvs4WbWdZQJc0VNxcFY7191uIwMQNd9X5YtNglyr0ozJp6ysxIAu4reJoRFzkTpsoKs1r4wAmkUxyo9MiTty5QfXa9rENJTulVhMDS7TLriML1M74pS8MYPalaktbLP0wnhXDspVpQalKGoIYEVrDvtTeRMngy/3ym5NoBQ7sdrihBwyzgZ7N9b/ss2ZKOMp2Bx2HK8OFMM4Jxlre2cRfTPs8tFnltNrKmhcWC9IrFa4mhLA0zMUq1aDdZPThGEknEqUJBvEUNccwY+gpDLPSomFlI2UAyxBGfnGHnTJFltFmCVBYsDXEC8GqOAIof4hF5NMvciv2LTay2DY3kBC1zLFSBWmwVr3U2wW1b1lk2a1S2ElXBUJiWABOF40Uk8gKxTNIrR8Y7omZSdLO519RHacZZ/Tnz/jyqRpV+ktDEJcBc9UXurUnAA405wV1QsM0zg0sVQGpY0oAp/FXxpyjSfava5JaTLotbzPMuBQ56tFBahpm2deUUafpQlBLRRLlDAIu78xOJjHLl1inG3Kslq1w6NXlg9MXa814C5UUoABsFMt8VrSGnZ049dzTcMFHcIFtaDiFFaA4jhtgY9vLmg+vlBwn6bsk9GROGV7GHU0ZNfFZbniqMR5CLL7ONRxOKz5tGS8QF2NdFW/lBKjiTGzItFAGAAwAwHdDenPdfPiaAtGyRO/+t/lEK2yHlNdmKyNSt11Kmm+hFY2v2gayTLHZ1aUR0jtdBIvUFCS13bsG7GMmk6JtmlbSx6S/MVVvPMooUVNFCqKnbgBBJ9tbnpnRerdpmAFJE1g2IYI13uNKRsepthmSLJLlzFKuLxIqMKsSK0MYVYbdNsVruhiGkzCDQtQlWoQRuNPOPoTRc/p5MuaQSJiq1KigqMqYVplnG7MjH2kPahliTuXE/IR2652BeeJ+Q84dScow7PAin6Q8DXjGLGkI2beCx2Vx+UICmnWIryp61ibdjlIEHzJPfEG0WGuIrUGoI3wRmzlbCWt87x2e9svCsR30Y7DrPQe6hNO9j1j3UjFKJZ9KVcy2oHGzfxHygheiH+yVXBVUcsD4x0B12H19IfkLP0NsyncfOPXmr1cBuY18s/OOiOgxpOlmO3DhCrg3Dvj16OTJ6rgSPU+AgTL/AGxGjSVGHUY8MXA+EWDU3RKTdFSZcxAysGYEGjKS56ynfAD2xqS0hqEC6wx4ODz/ABRafZwxfR0jrEUvDCmx2wrGp5VfYqGhGVNK1tc1n6MlQzVIBAohO7q+GMWrW6cJFos1uTFVPRzWAwKNka7c28BEHVOyy51ptyTAHVmGeO05HYa7RDWtMt7HZ5lnmVm2eYD0THtI46yqe8etNogl6mqzu4naxsZmldHrUCizHBFDswOOB7MS9drebLY3YkFmIUOScCakm7lWlcttIzfQOuQS22V7QSJdnlPLqASbtHu1G3tAd0D9e9bZmkJgYVElcJUuoJp77AbT+kaxT3Vu1NsgtcwTLcZl4qPszG6EKmoJBpQzK1GOMUvXPRQsFveXLa8tFYUzF4A0I8u+GtXrRaU6qo5QktTIA7GWu2u0QnTGgpxYTZ03Fs2mEkk0GVM8IupyZ+uxTUzWidLnTJYmUBRnUHI0WtN2W/dsiRK07Zpei5iTMZ4ml5ZC5iigi/7rAMMOEDrHq9IBExpoOGwgeA2Zw+0+xSQSku++wkV8C2A7orh48rssU59GTZ7Eopau0AhdmROFIN6N1YWQvSzyGYdlB2a7K7z5Qv7czPfyOY4cIjzLW0xqua044eGyK8uumstvZ6fMLMWckkkkkxBeffcIDSpA8Ttg3oHRy2q0yZDEhZj0YjA3QCTTjQRL131ek2LSCS5KlUMuW1CxNTfxxPKOd34/J06l+Mek6IWW4QfiQ13nrCtYz+zSiXC8aYc41C3MBaZVNtR8fhFK1ckINIDpTSWk0lydgViT5KR3xy/w+du6fzzJ03PQ6SbDY1M5llpKRUJOBLdpwAMSSzUoPdij6f8Aa7OclbGOjTIO4DOeQNQvnFU0xpybpCeAAbtaIlSe0cTxYk/CNT1J9n6WRRMmqHnUrmDc5VwLY5+Eeq9OHnUZf/1NaJhvTpsx3rQVNaY4gg5DlDVj0PbZzTJ1mSY4VhfKUOJFcRWpw3CDuv8Ao0S7dOKiisVcjcXWp86nvi5eyBP9POP/ALo8pSwTld6NmRnFl0oA1y2WdWIPWJS7MHOoB28I1rVLTskyElyzVEFAakkYk0YHEbqxmftcklNJsR+OXLb+2n/5hnQ1gtCyftUmvUJD3KkrQA1YbUNYfrtnlMvTd1xGeHlDcySgzoOWB8sYpmqeuonC63VemK78MSp+GYi72ZlpUfr3nODFKbuueySBvfHyz8TCl0cDi5Ln83ZHJR1REnpI8YGjdykdKx0tHr0SMvKhDSYcmzQMz3fpDMyc57IAH5q18ozieNtWtAbx3LVj5VpHRNmE9VQo3san+lcPOHwophhyhVYkZeyM2btyGA7wMSO+FSyVwK0G9cR3jP15w6GhcSUT2t2PpLGrrjccio3Mv/kogH7L9GGfZ5i/aJ8ppbUpLcAUYZ0IONQY0HWTRqz7NNltQFlNCcOsMVrvxpGWez3Shs1sunKb92QTQBqi6TXcRTLbDxv0L+zjznsFonS0tMsHEB1oCTXKZTHDGvEQ7b9bDNS5OtRdajqrLOY21Ix8oVrzqZPRpk8XGlzJgJUGjKzHLrUqKnPygTq1qVPtnWS6JQe6ZpbA0zKilWgm+NZEebOslaiS0w73NB4c4TM07QUSRLTkK/L0iTbdUpqm29G177IUB6vaUgljSpoQBWnODiaqS5CSrYss2qzPLUzJbk3kqBVlu0BANdnPfDJbNo6ip2PTUyTfcCt7MeGyB+lNKPOa82dKAbANwjQtb9AWZ7KLXYwqy8AyoKDE5kbGBoCDvjMbc10NFL9H4/bj6SVRgK7K7K90N6TtMxLoIxZQ4puNaHHgIHAUSmZvL8YL6x6b+0PJYYFJEuWcNqAr6Ujr8IzuG9FaQYmjjMYEfH5xLGAP1tgE0wg3hmMd3lBwvVTTbl4xz/Jxzx1/Hd9EtUrRd0hZdn3qivM0+Madrn7O3tk1Z8ufR1QLdmA0NCTUMuWeVIxux20ypsqZsSYG8CpPkI3/AEFpuTakvIbxpUhmJIrurhTwhz+Mc7c5Mw1y0NaLLLWa4QiW9wFZgJNQaNdCg3cxiQYolvngk0xDNevEUJrStOFSfCNy9q1nroybQDBpZ/vA3cYwOzrVsfrCD8fCcfG+XK31ovsaskt7UzORflrWWp2k4FuJA9eEbSDGcStCyFsFnuTpcu1SlDq4YAlm6xRqY0x7iN1YsOq+tq2pQrFUnLgyk4kjagyOUbvbjLnrPfaYK6RmcFl/8BFs9laE2R7oNTObGpAHUTPOvKkU3X+Yft88YEXlBJzwlqMDui+eyqaRYTdP+69Qf5YzHTkqXthsJW1SHZg16VTAU7Ln4GDvsYn3pM5eKNT+JWB9IEe2XSBabKQ/gls2Bri7UHksc9i1spNmJ70v/i4+DQzxmp2vuphszfarMCq1qyr/ALZ95fyHds5QR1X1qE4C+KOMHoSDuqKU+hF8mreBDAEEUIIwI4jdGOax6N/Z1tqmKN1lWuNwmhRt2INOQMHG/VHOfca4stiAVeoPvAHzFDCr7DNa/wAJr5GhgDq9p9WSgq1cVAoTlluEEyXftEyh7o7R5uRQfy+MV6U7SjalrSvW92hvf05x1Sx/IN34u/YPOESpargoAHDbzO3vhYaAvCUBs7zn4woiOVj1YC4HjrzgoqSAN5I9TEZZbE4sANy5/wBR+AELWzqDUDHecT4mM/QKFrr2AW45DxPwj3XbAtTgox/qb4AQn7Pj1TdPDIniDhHukYdpa/mWpHhmIkWkkDnvJJPiYyv2h6J+zWnpVB6OdVgRscdofHvjVVcEVBqOEDNYtDrarO0psCcUY/hYZH4HgYvD1elSsmkZmmZSya9HKlhftEwUvM4rRUGwYXiTBzR8p7AFTtywAGoKYAfvUWpoPeUc9pjP9WrW+jrSylSpBuzE3rXMb94MammlJU9AUPSA0Iug1HGo7JrvIi5fuDj7lAtRpizpukHwZZloI5rdPwMK1FtfQm0WN2H+nclCSKdG1SMcqV/5RV9UrFbaz5shgqtOfMriQcaoeqRjmMc4TptLXZpsq1dHLLfuibgCm92SwPVBrkQAOrGtm4rN7TtbbKsgM9jb7u0XlmyQKp/3E3EHdWnLCMt0scDv/WNy0fq4brTLQ1+ewNSpoFNPw4CoxIyp6xhmldo3Rnju9uksngPONCBHg8MTjR68oRW80erHJMLwckN92P4RFdbAcd0G7JP+6HIRz/J46fjnbk2YCoH4g1TyKmnmIt+q+sBkOGAx2D/kueNRv3CKBNb74cj8YPpOwU7gD5RWdRi/7L1rV7REtVgnS1kzBeoA3VKAh1JqQcM+OYjM9HSrzAe8QPOLvpXXizto57OsqUGaWoqrLUsLlXu3e0aZ5xRNF2wIVbcwPga/CHF9N30J7PklUM+Y89txoqf0rie890Pab1VAuzrEFlT5WIVaAOPdP5t1c60MUTTntQnT6iV92h2K3WP8TZ9wpDfs9mznt8sgMwF69QGgUoRU99M4z2vArT1vM6fMmMLrMxJXHDAAjHlF09ldsZJjyWwvos1eNBs/lYf0xUdaX/1do/7j/wDIwtdZ1kzLJOl1vSparMFKVus2HEMjU7oODf5Jek/2gSentNumbLOspRzvovxaInsqnUtiA7RMH9hPwhNk0zLewW8zGHSz3QgbT171d1BUwI1V0Y86ckpGu32oWBocRiBzGHfGmL41nS2ubmZ9nsC9NOObVrLTjjgab60HHKIB9mrzJcx58wzLS4qGrUXswuOFNmUWbQ2jpFkl3ERpY2swqWO9nFQfhBpHDCoII3ggjxEc7/S1j2rNtaU5ltUMhqoNd/WUd+PjGt2K1dJLVgcGANPUc84zD2gWI2e2CYlQszr8K5OB3498XHUueWlFTmpqK0rQ03Yf5jUuweVYTZxsw5YfpCDLcZEHfUfEfKHBKMKp3RlpGvsM1PMYj5+ULScDkRh9Yw6zUFTTviEbSZhrKlCao/EaAV3AtnsyiR6OgxykImOqirEAbzGWTwcR7pIjrNJ7CE8W6q+fW8BHfsLHtuae6nVH9Xa8xEjVomopxN1j7vaP8o7XhCJU6a/4Qo956g/0Cp8SImSrMiVuqB6nmcz3x4iJpWNaNUhaEviZ9+o6rUABHuEDZxJNIqGr2krTZ5rJQIQRfSYwVDxBJGPEVjR9LTeikzJnuIzU5CME0lpB5swszFiTiTj/AIGygil7xWda2DVFTIkXJhW8XmPVTVTeaueWUEtOWVbRZ5ko/jU0O4jEHuYCMg0JrBMkEY1U5rw5ZDnBXTelJioJlmchWzXGortGzPCNUeL7q7rFesazJlbydR6KSSyYGgGJJoO8mMg0zoqYzXrhVHxDN2RUnBjSgOHZzwglosWojr2t5MutSFmMSa50UG7U/Qhu22t+guvNmOvTuUMxiSFooU45E3z3wybtWyZAfSmgJV1brG8EAJWhUttOwjEjDZQRWZDrLc31vUyBOFd54QcttVS6GLY5mK9agQxrHXhdFmJ4sl8lqLiclZcOWMS5NnwoaD+dfnALpd0EbB2R9bYeXFriU9A676wSRzdAw7zSvAbe+Bc+UbwJ7olEnIb/AJ/OCyYPsV0npOS6hUkLLJHWob2NdlcvEwMs0gFiNxwiwau6lNOYNMbo027WPIbOZiZrboCXZp8roahHShqSTeXMnmCINzpdDeqXs1WeizZ8wFDQhJZBb+Yit3lieUWtPZvZlqZbzpTVJDLM7O4CoxAiBqTOWbZgl37yUSt4G6QCarVhjtI25ZRbLNo4kUmTWmflyHfQAt34RiiMQ06KWidLDM5DsLzdpjU4njEJrGAtWwONRtz+cWrTmhmtNvmS7IEmdYuXTBVrsZqACnAkbog646kzbIkp3miY80kFQGqGoMicxiBsxi49NcrqrILz1wA3bOEXnUrRSm0pPa0yZd1la4SQxphShAXLbUxW9AaInCcxVCXkddlpVhdYA9U50JFRujYdD2eyW6VfaRLvZOFUAg8CtDQ5gxq1i+4sstwRUMCOBqPKETbEpJIF071NDzw+MV2bqBKrWTNmyTso1R59b+6ENoPSMr91a1mU/DMBB8TfHnGNaxD9pWj2NmVy9641MQK0YbSMD2RsiLqDpgdQHalCTWmG07shCdbbZbvsrpPs63OrWYhBAoQQTRjyyGcANQrVdtEvMgMRgKnEjAc4YOfkrYpRDKWUhhvBBHiIZtWkkQ3B94/uLs4sch3xC/ZjTmvOBKB2LTpD/GwwA4YnjBGz6NSUtEAUcPU7zAkB7AZprOau0ItQo5nNjzw4ROXpBlMFNgZf/ErDpWOmBIiyHbNgg/LnyvN8BDkqxqpqBU7zifEwz94hx+8X+4fBvKJEmarCqkH6yI2GMtHQY4Y7djwQRAi7HBLh6kIfAE1pxOXOIh+l7H0siZL2sjL3lTTzj5+exkTKZVbblnH0HPthobi3zvyXxIx7gYy7XbQVyaXwCzSTUA0V9ozwBzg3GpmYrWk5MxUN5KhTQTFXDk1Me8xzRmlWVcMcd9MoTZ9KT7O5CsRvU4g+MT5Vus8ypdGlOdqdk8xSnhG+s6F8A9JaYmzXKoKVJwGfjs7ocs80pLCMqkiprjXrGu+kFZejRmkxeFV9dsKm2BvxGS3GjeZC4Rr5fTPQGyg7K8IZtUpABhTmQfMiLH+xGwPRIR+VnHrDM7V8sKGSd+EyM/LKelZXQKjFmGfZGNO8Vr3Q4ssLgopBedophS8CMaVPHiCYJStXJd2r1rTGhoB3xqclsin/AGZmI2ioHfXIcdkXfRGhklKCwBmZsTs4DdTfCbPZpcrGVKJpm9C1OIJOP8sE7LKSYKhg+Ph/L84rdYvp2U9T1a89njt7ojaxaMabZ26150N9dmQ6wAzrT0golnPpEuVJIgno1UNV9ZFs8wM5uo60bgcwafWcWcWm06QFFLWeynAt/uTBwGxfLnlFH07oPorRcylubyVyzxXuy8I0bVjSHSygrHroADxGxvrdGrTudD2hrHKs8sS5ShVHiTvY7TxMV7Wk9NpCwyTiFJmEcBQ4/wBBg6Er3xXNGp0mlpzbJMsIOZoPi0Zl7WdU/b7OLNpeVOyW0Aq38R6pr33D3xO0xop7JMNrs3ZGM2WMqbWAH4dpGzMbYY16spazBx2pLhq8Dgfge6LBoe2mbKSZUXWQEmuNfxClMq12wnO+0nROl0tMsOh5g5g0yPz2xJtNqWWt5iABvijWyZ9lnNOsdTLx6QAG4prsIzXeB2TwixaJlpOVZzP0rfmAAU7goyPHE8YP7G4g642x3sM4qt2XdHWeoJqy0urmOZpyii+z6ptMsb5npdrFy9p1uuWO5X944FOC9Y/CK77MLHemhqdkM3jh8RFKeXjV67YUwhoGkdrAZChHCIStfCFhhAXKQxNsQY1FVb3hn37xwMS8oiNpIVog6Q8KUHNjgPM8IytwlbW0s0mio99Qac2GY54jlDr22WKdYYjADEnkBU0hl0d+090HYn/kcfACFWaypLFEUAcMzxJzPeTGg6Z7t2VCje+fco+JHKECzY1YlzxphyAAA8KxJURyAmpqc8YHaS0Uk5CjqCCMf048YLQi55wWLWY6U1DnS/3LLMXYrgVHAEinpFe/6fnKxM2WwPGlPLCNreTEOdZAcM4PFbrHZ+hXOUck2R0yrGp2nQKnZSBFs0AFBYmg3kxqcmLxU+zllyqD5d4OHhSJBtvvCnEZd9cR9YwRbRjMeopw/E1QO4Znyjg0BjViXI35A7wMu8xrYA0szYIteLYD5n6xiRJ0STi5vcMh3AfrBiRo+myCMmyClIzq7BJdjMKmaGluOstDvGB8RFglWUbodOjwYtOAEpZkvaJq7sA44A0unyiTItKPhW63utge7Ye6sFWsG4RFn6NvChFRxjUv7WUL07oMWiUUODDFG3EfDf8ApFW0TpN5Uy6wuzZZowO0beYP6xdmsboOo+HutUjuNajzit6yaOE37yhlTkyY9lgMgW37q0POGYlu0ZpRZq1Bp7w2j63wM1EBcWief92caclr8zGfSdPzErd6r0KnjUUI84tepmkS8hZBfoqAnDtMWNcGOAzyGMazB4uOlLchR5IUzGdSpRMTQjbsAxrjugFqSnSSmlTWb7lqdHkMak3tpF4HA4RY9HSElLRABXnU8TtMAZklZek8RVbSng43EYg9XZ70ZNWuXLCilKYZYUpuitW6W+j3M+UK2dj95LH4cc1/LXL3a0yMHhLdR1WvU2Ocf6h8QecVrXHW8SZTSlH3rihGBCqRiTvNNkH21JvSr69axra5yCWSURaDZVmoSacMB3RedQNFiTZ71KF/QfMxnup+rzWiaGIoinE/LjujYLOoVQoFAAAOQhFu1KB2Q6uURVhy9ujLSSV8I6axFDmEz7YE7TAczEkKx2xZhuTb3Sf+m+A5qOyw44wT4D6whGmdHS5iG8tbovA4gggZhhiDyMMaBmF7OjOascztjMuxnMTAe+OkQ4iCHDLEJMUjwEPXBHQgiJkx4DCHGWFXBhEDLDfDUx1UXmIA3nD6MS3linjEPR1lUgORVjUVJJ35bu6IWoxd37C3RXtvX+1Kg97U5GIz2Aq5Zl6UHJvxD+XL+nHhFh6MYR4ShuisQHKlI4qtCK7BlzGYPOOTNHDYII6Tsi3DMAo6gUYVBzyNMxwMPpKG6CIB/Z1I99jiwiQN0NGSN0SBlstIUJUGDZ13esIayru8zEQoyY8ZW8QTWzLu8zCZ9nWmXmYUDWm4oq1ABtJEQXsTTx92t1GH7xgdo/CpHW76CClmsKTJrXxeudkEkgcaVpB1pAIxGzeYQzXSns2kMnUvCZn0mGJ4jKnAUim6Q0BarJ2kvoMmUEjv2jvjdUsi44eZhqbYENers3n5wfKw4xCwa5TZeTGm5qMPP4QvTOuTz+iNArSmvBlqDswxJwqBGgayan2RgHMkBicSpZa87pEQtHajWNqVk1/+Sbv/AIofnqVK2e0O0zBdW6lcKqMcdgJrT1h7QWoc60MJlorLQmpvfvG5A4iu8xp2jtWLNJp0clFO/Et/UTXzgr9iTd5n5xXkvegGRoaXLULLBSgA6pwPMHAnjhD151zF5d6nHvU/AmDIsi5U8zC1sSVy8zAgiXPByOO3P0h4TPGJkzRUpsWSpAwNSD4g1iHMsamVQg4sAes2VaZg1yg1Ij28uSsoXmGBON1f4jv4DGJFmsKjFh0jnNmA8FGQGWEEZOjJaLdVaAUoAT84eSyLu8zCH//Z"/>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 name="Picture 10" descr="http://t0.gstatic.com/images?q=tbn:ANd9GcSpLvVkHXkrsFzG0plkxHTBZmJ9mgStoc9ojxLKxx0e1QybEgdczgdo7mdO"/>
          <p:cNvPicPr>
            <a:picLocks noChangeAspect="1" noChangeArrowheads="1"/>
          </p:cNvPicPr>
          <p:nvPr/>
        </p:nvPicPr>
        <p:blipFill>
          <a:blip r:embed="rId3" cstate="print"/>
          <a:srcRect/>
          <a:stretch>
            <a:fillRect/>
          </a:stretch>
        </p:blipFill>
        <p:spPr bwMode="auto">
          <a:xfrm>
            <a:off x="179512" y="4797152"/>
            <a:ext cx="2571750" cy="178117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bicycle_evolution.png"/>
          <p:cNvPicPr>
            <a:picLocks noGrp="1" noChangeAspect="1"/>
          </p:cNvPicPr>
          <p:nvPr>
            <p:ph idx="1"/>
          </p:nvPr>
        </p:nvPicPr>
        <p:blipFill>
          <a:blip r:embed="rId2" cstate="print"/>
          <a:stretch>
            <a:fillRect/>
          </a:stretch>
        </p:blipFill>
        <p:spPr>
          <a:xfrm>
            <a:off x="768669" y="1412776"/>
            <a:ext cx="7979795" cy="4713387"/>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Bisikletler</a:t>
            </a:r>
            <a:endParaRPr lang="tr-TR" dirty="0"/>
          </a:p>
        </p:txBody>
      </p:sp>
      <p:sp>
        <p:nvSpPr>
          <p:cNvPr id="3" name="2 İçerik Yer Tutucusu"/>
          <p:cNvSpPr>
            <a:spLocks noGrp="1"/>
          </p:cNvSpPr>
          <p:nvPr>
            <p:ph idx="1"/>
          </p:nvPr>
        </p:nvSpPr>
        <p:spPr/>
        <p:txBody>
          <a:bodyPr/>
          <a:lstStyle/>
          <a:p>
            <a:r>
              <a:rPr lang="tr-TR" dirty="0" smtClean="0"/>
              <a:t>Modern bisikletlerde çamurluklar, pil ya da dinamoyla çalışan farlar ve iki tekerleği birden frenleten manivelalı ya da pergelli frenler bulunur. Değiştirebilir vitesleri ve zincirle vitesi örten bir koruyucusu da olabilir. Aksesuarlar arasında, fazladan bir taşıma yeri olarak arkaya ve öne takılan sepet ve arka tekerleğin iki yanına asılan çantalar bulunabilir.</a:t>
            </a:r>
            <a:endParaRPr lang="tr-TR" dirty="0"/>
          </a:p>
        </p:txBody>
      </p:sp>
      <p:sp>
        <p:nvSpPr>
          <p:cNvPr id="75778" name="AutoShape 2" descr="data:image/jpeg;base64,/9j/4AAQSkZJRgABAQAAAQABAAD/2wCEAAkGBhQSERUUExQWFRUVFxcYGBcXGBcdGhwcHBQYHBoXFxoZHSYeHBolGhcYHy8gIycpLSwsFx4xNTAqNSYsLCkBCQoKDgwOGg8PGikkHCQsLCksKSkpLCwsLCkpLCwpKSwpLCwsLCwpLCkpLCwpKSkpKSksLCwsKSwpLCwsKSwpLP/AABEIALsBDgMBIgACEQEDEQH/xAAcAAABBQEBAQAAAAAAAAAAAAAFAgMEBgcBAAj/xABFEAACAAMEBgcFBQcDAwUAAAABAgADEQQSITEFBkFRYXETIjKBkaGxB1LB0fAUI0Ji4RUzcoKSovEkQ7IWc9JTY4OTwv/EABgBAQEBAQEAAAAAAAAAAAAAAAEAAgME/8QAIhEBAQEAAwACAgIDAAAAAAAAAAERAiExEkEDUSJhBDJx/9oADAMBAAIRAxEAPwC9W2zWozmaXMRUo10MzUB6C6vUuEYTuuTU4GlMMXDY7UR++ANJtAAhxovRVPQitDevUAwu0rQmDKkR28I8+shE2y2y4yy3QGvVds/3NKMol0/e9ao2YUhyy2S1CcDMmIZV2hXC9epnUS1248sMcyWArlHCprsi1AA0dbPvLs6X1i10sS4FZ15SF6MXaS+pdqQa1r1RVcyx20tUTZSqSvVCsSBfJYBqD8NBiDlsg8DxMJMWoAmWe2N/uSk+7QZ1+8qb7m9KqQRkuFDBSwBhLUTGDTAOsVGBPDAekTBK5ecK6CDUYrwjvScIcujhHujG6BE9LCS/OFmV9f5jgUcfrlEiRWOgjf5Q4AN0daJGnG6vh/iEiu71/WFlTv8ASOmgGNThEcN0/MB3fMwg8weQMUvSHtNRXKSZXSEGgoWNcsQAKwqXp7Ss/wDdWUSwdswXfG+a+UP/AGpcgg3AeELMs8IA6MsVvaWPtE+XLarVuIGNK4Y3gPKJDashu3PtD8mCDwQD1i6WJs5lHaYDvAgRP1msqYdKpO5TePlWFWvV1FWqITShZWZmDgbw5YXhsPdtgjo4oUBlhFB91QPSIAVu1uKqDKs8+ZeNB924HcSsDZ+ldJzOxZVlA7XdAfCp9IuzU2nzMNh9x9ItIFq/Z7SFY2q6zEi6FGQpjVjQHwg4sk0FKCFln/L5/OO47T4RE00k7YbZOFYfb6w/WOEncO+AG+4QhkP0IdKHgOQhAknbjzJiKO5pn6n0jgNRgPSJIG5fCkcNfdH1yiCOHKnA0hwW4849MWGrkQGhKpCrv1SHMI6DwiaNeBjo5QplPD65xw4Z+cQkcJMdpCl8YUVO6JrCV7oUTHTLPAQlpZ4RB0CEkAcIQz/X+I6p4HwpEnb0duV3fXhDP2hb128t73bwrxwGMNz7cks0eYi8GZR6xJNEkbSYUEAgUmslmrTp5Nf+4vxMTk0ghFQykHaCKdxhCQBwjjJWECaTlTx+VY4C20Hup/mJr0iXYwpJCgE5laCvPCFFd8dUjb5/rCCi7MORPwgTtwR66eHrDZcjae8A+keExjtHcPmYlpXRnf4YQGlWcSrSUPYmi8tdhr1gO8j+uDDJxJgVrFLuy1mDAy3B3YE3T6g/ywwWaJAAZeQjj4jId8clTLygrXEA/VY8VblzFfSBGjL4Duwj3S02Dx+cOqONfCHDLESRr1Rljyhtg2wU7z8IlNTf9d0N1JNBTxHoIUiUO0t3U/zClYbolNZ+PhDZkiLU8KHKvnCWU8Y9MemZHefnCFtYOQJrww8TAsIIhthjDriEvLBgQwWj3SHhCMeEeucT5QmF3xtr9co6sxdlK8MfSOKtNgP1xh1Jq5V7v8RF1XOwH09Y7RuA8THekhV7kIkQZZ3+GEJazDbU95/xDleP13R2giSOyU2+Q+EILNuH1wpD7ThvHr6Q000bAa8cPX5RJWdZpARjMABmzkMrqllbMEG8McMtmyKJpzRk4E32BIp+Ik05k4Qd03pszbU/WCypZC3jtpsXjXHuED21rly2JaWGJJIZ8cdpAy9YOK5q7+x5jglFZwDSowGVee+I83Rc1KBgVFMyfqkWzR+lbstiouqSTmQcTv3UrnC9JacszywBUPQAE45HHxjpK4+qfLE1DVC612ioiZ+0JiKZjzJgAFSL7A4bSQcq07zSDtut4CLKQXQRiSBWmOI3fpGfa0aRvzeiWoRcx+a7hXkCBzLQd+NcYtOjvaWQw/1U9f45azEG7BiW8I0XVXW02hjKm3L92/LeX+7mpWl5KnAg4FdkYFp2zIkxRLF0GXLYjHAlanPmDBrU/WJpJWp/czFmLwBYJNXkVYGm9RGplmm9Pojphvhq02oIt5mVRvOPlDiEUrXA4iAOvFjMyxTCtapdfD8pxx5VjnbjUm0fWUDjeOO40BryhFosasjJQAOpWvMUzzgTqvPL2SSa06gFcT2cPhBMWqXfEouDMKlglReug4tQbKwpD1btZMgBu0lVbmPo+EE79chAkkWaczNhKm412K+0HdXMV3sN0dna1WZH6MzRfwFACTiKjyixkUap3QilPwjx+ENSdKS3rca+QaEDYdzVyPCFNNY5UUeJ+UTUOGZ3fXCG2mKdx8/1ht7PXNmr9bMo6JbDJvEfKkCcIOwEcz8I50TbWPdT1zjzzGGYHOtPWIx0n7qs38IBHjWkBPmzjcD5xwSxs9TEOZOnNXsSx3s3wUeccs0s3wSSxG0tw2LkPCLUmukNkQ41YTdiCeCeXMmFUO/whA4AnkPiYdEpjsA76+kJJEn6OMLV6Zjw/WO/Zz7x7qD9fOFCTT8IPr5wB5LQDlj3GPXzu8T8BDgfhTnADWvW+VYUq1Gmt2JYzPE7h6wkavNt/t/WPXBt8DX4xi83W23W2cstZpQzWuqqHo0ruvbe8mDp9mNuAqLUt7dfmjzpEmnpSmHlEe12tVVqkVoSBtqATlGT2rSGktHMOnqyVpVjfU4ZBxiDTlFj0LrxLny2lgXHZWF3AGpU4qcAwr3xZs6EvfbLrdpJgS1agnwMe6cgAvS8cuH6w1PS5W+aGpFN3HnWB0xjeH4icjvEc+Fjvz4djJ1hZmUAVwpd+fGEi3Kj1NTtB+A3RENneWLxQ4jE0x58oiifeBUjiDujq5fGfQ7Z9IdK10HrNh44fGKrNsrvONASXc0AxJJOA9INapya2pF/N50OPLDKHtTLZctwmdGGEsOVGwNTA1OeOMFvx3lFnWD2kPZ2v3cy22mXZj0SAy6X36opXAgDCkQbRouwKLlkmWiZMulC4WXcIIaoICmuedawEtU6ZbJkx3tCrMJavSsy3qE0VKAjADIkZxzVLRcyaTNDi7KZAysxqeka6CF3AnExTjy+O6rZuNt0JYZ5s8pha2DGWlVaTJanVGGABw5wxrHpC0yUEtptnmdKGXro8qi0ozFukIwqNkE9CWsS7HLZ3RURbpZiKdUla1rhlviga6WV7dPqJheSg6hUXQca0JPhUV3xS6PPVg0HPtlnkhElyZ0sYg9IVJriQCKrSuVaQQ1WUTL89xetLsVm1FCl04SlByUCh45xTNBzGsN4dMqyyAQjMWuttoaDD9IEaT0+rzzM6SbewF6X1K0Wla1vYj0gixsk6cq4TJirX8JIA5G9X0jGtepcuVbJiSKBCqkXWrQstTQ13xGbTS+7MPEvU+JrEG0TZTteZXH8w+UPU7Px2Nt1T0Ykqyy7tT0ipMYsxapKjadldkGOiGcYro3W1pKgS3nKFAAF/DDgRTyjUdWLYbTZZc2ZizXq1ywYjLLIboaxOuhGbaaDqlm4KK+eA84Yvzm92X/c3hWg84mGXhyhBEZaQ2sQObMx3k/DLyhL3h+LlgPhSH5mGJpEN5teyC3p4nCCozNmvwPiPWOWCaTMAIIwO74GEvKmbQO4mGNHTWFooRQFDQ1GJqMPDGKCjrNHqwkxyGr6GxWOlgMzSI6XThUk7q08hDgUDIARE4Jm4H09Y45bZSnDE+eEeAhTYZmkSQdJ25JMl5kwm6iliDhXhTicO+MTsdnm6Tt1Dm7EtuRBnQbgMAN9N8aB7WdKXLIksHtvU8lFfUjwit+yCaqPMLm5Mm4S2YdUhT1lUnbUiGTVbkW7WjVkS7CBIFDZiJqZXur2jXM1GJz7Ig/obSkt5EuaGVRMAbEgUJwI7iKd0DtctYhZZV0daZNqqrtxqK08opmo+qafapsq1hxNRUZUDkLdOfZoTSoyO2LesV67WL2gmW4siqFJe1SwSAprTeRsxhGtvs4WbWdZQJc0VNxcFY7191uIwMQNd9X5YtNglyr0ozJp6ysxIAu4reJoRFzkTpsoKs1r4wAmkUxyo9MiTty5QfXa9rENJTulVhMDS7TLriML1M74pS8MYPalaktbLP0wnhXDspVpQalKGoIYEVrDvtTeRMngy/3ym5NoBQ7sdrihBwyzgZ7N9b/ss2ZKOMp2Bx2HK8OFMM4Jxlre2cRfTPs8tFnltNrKmhcWC9IrFa4mhLA0zMUq1aDdZPThGEknEqUJBvEUNccwY+gpDLPSomFlI2UAyxBGfnGHnTJFltFmCVBYsDXEC8GqOAIof4hF5NMvciv2LTay2DY3kBC1zLFSBWmwVr3U2wW1b1lk2a1S2ElXBUJiWABOF40Uk8gKxTNIrR8Y7omZSdLO519RHacZZ/Tnz/jyqRpV+ktDEJcBc9UXurUnAA405wV1QsM0zg0sVQGpY0oAp/FXxpyjSfava5JaTLotbzPMuBQ56tFBahpm2deUUafpQlBLRRLlDAIu78xOJjHLl1inG3Kslq1w6NXlg9MXa814C5UUoABsFMt8VrSGnZ049dzTcMFHcIFtaDiFFaA4jhtgY9vLmg+vlBwn6bsk9GROGV7GHU0ZNfFZbniqMR5CLL7ONRxOKz5tGS8QF2NdFW/lBKjiTGzItFAGAAwAwHdDenPdfPiaAtGyRO/+t/lEK2yHlNdmKyNSt11Kmm+hFY2v2gayTLHZ1aUR0jtdBIvUFCS13bsG7GMmk6JtmlbSx6S/MVVvPMooUVNFCqKnbgBBJ9tbnpnRerdpmAFJE1g2IYI13uNKRsepthmSLJLlzFKuLxIqMKsSK0MYVYbdNsVruhiGkzCDQtQlWoQRuNPOPoTRc/p5MuaQSJiq1KigqMqYVplnG7MjH2kPahliTuXE/IR2652BeeJ+Q84dScow7PAin6Q8DXjGLGkI2beCx2Vx+UICmnWIryp61ibdjlIEHzJPfEG0WGuIrUGoI3wRmzlbCWt87x2e9svCsR30Y7DrPQe6hNO9j1j3UjFKJZ9KVcy2oHGzfxHygheiH+yVXBVUcsD4x0B12H19IfkLP0NsyncfOPXmr1cBuY18s/OOiOgxpOlmO3DhCrg3Dvj16OTJ6rgSPU+AgTL/AGxGjSVGHUY8MXA+EWDU3RKTdFSZcxAysGYEGjKS56ynfAD2xqS0hqEC6wx4ODz/ABRafZwxfR0jrEUvDCmx2wrGp5VfYqGhGVNK1tc1n6MlQzVIBAohO7q+GMWrW6cJFos1uTFVPRzWAwKNka7c28BEHVOyy51ptyTAHVmGeO05HYa7RDWtMt7HZ5lnmVm2eYD0THtI46yqe8etNogl6mqzu4naxsZmldHrUCizHBFDswOOB7MS9drebLY3YkFmIUOScCakm7lWlcttIzfQOuQS22V7QSJdnlPLqASbtHu1G3tAd0D9e9bZmkJgYVElcJUuoJp77AbT+kaxT3Vu1NsgtcwTLcZl4qPszG6EKmoJBpQzK1GOMUvXPRQsFveXLa8tFYUzF4A0I8u+GtXrRaU6qo5QktTIA7GWu2u0QnTGgpxYTZ03Fs2mEkk0GVM8IupyZ+uxTUzWidLnTJYmUBRnUHI0WtN2W/dsiRK07Zpei5iTMZ4ml5ZC5iigi/7rAMMOEDrHq9IBExpoOGwgeA2Zw+0+xSQSku++wkV8C2A7orh48rssU59GTZ7Eopau0AhdmROFIN6N1YWQvSzyGYdlB2a7K7z5Qv7czPfyOY4cIjzLW0xqua044eGyK8uumstvZ6fMLMWckkkkkxBeffcIDSpA8Ttg3oHRy2q0yZDEhZj0YjA3QCTTjQRL131ek2LSCS5KlUMuW1CxNTfxxPKOd34/J06l+Mek6IWW4QfiQ13nrCtYz+zSiXC8aYc41C3MBaZVNtR8fhFK1ckINIDpTSWk0lydgViT5KR3xy/w+du6fzzJ03PQ6SbDY1M5llpKRUJOBLdpwAMSSzUoPdij6f8Aa7OclbGOjTIO4DOeQNQvnFU0xpybpCeAAbtaIlSe0cTxYk/CNT1J9n6WRRMmqHnUrmDc5VwLY5+Eeq9OHnUZf/1NaJhvTpsx3rQVNaY4gg5DlDVj0PbZzTJ1mSY4VhfKUOJFcRWpw3CDuv8Ao0S7dOKiisVcjcXWp86nvi5eyBP9POP/ALo8pSwTld6NmRnFl0oA1y2WdWIPWJS7MHOoB28I1rVLTskyElyzVEFAakkYk0YHEbqxmftcklNJsR+OXLb+2n/5hnQ1gtCyftUmvUJD3KkrQA1YbUNYfrtnlMvTd1xGeHlDcySgzoOWB8sYpmqeuonC63VemK78MSp+GYi72ZlpUfr3nODFKbuueySBvfHyz8TCl0cDi5Ln83ZHJR1REnpI8YGjdykdKx0tHr0SMvKhDSYcmzQMz3fpDMyc57IAH5q18ozieNtWtAbx3LVj5VpHRNmE9VQo3san+lcPOHwophhyhVYkZeyM2btyGA7wMSO+FSyVwK0G9cR3jP15w6GhcSUT2t2PpLGrrjccio3Mv/kogH7L9GGfZ5i/aJ8ppbUpLcAUYZ0IONQY0HWTRqz7NNltQFlNCcOsMVrvxpGWez3Shs1sunKb92QTQBqi6TXcRTLbDxv0L+zjznsFonS0tMsHEB1oCTXKZTHDGvEQ7b9bDNS5OtRdajqrLOY21Ix8oVrzqZPRpk8XGlzJgJUGjKzHLrUqKnPygTq1qVPtnWS6JQe6ZpbA0zKilWgm+NZEebOslaiS0w73NB4c4TM07QUSRLTkK/L0iTbdUpqm29G177IUB6vaUgljSpoQBWnODiaqS5CSrYss2qzPLUzJbk3kqBVlu0BANdnPfDJbNo6ip2PTUyTfcCt7MeGyB+lNKPOa82dKAbANwjQtb9AWZ7KLXYwqy8AyoKDE5kbGBoCDvjMbc10NFL9H4/bj6SVRgK7K7K90N6TtMxLoIxZQ4puNaHHgIHAUSmZvL8YL6x6b+0PJYYFJEuWcNqAr6Ujr8IzuG9FaQYmjjMYEfH5xLGAP1tgE0wg3hmMd3lBwvVTTbl4xz/Jxzx1/Hd9EtUrRd0hZdn3qivM0+Madrn7O3tk1Z8ufR1QLdmA0NCTUMuWeVIxux20ypsqZsSYG8CpPkI3/AEFpuTakvIbxpUhmJIrurhTwhz+Mc7c5Mw1y0NaLLLWa4QiW9wFZgJNQaNdCg3cxiQYolvngk0xDNevEUJrStOFSfCNy9q1nroybQDBpZ/vA3cYwOzrVsfrCD8fCcfG+XK31ovsaskt7UzORflrWWp2k4FuJA9eEbSDGcStCyFsFnuTpcu1SlDq4YAlm6xRqY0x7iN1YsOq+tq2pQrFUnLgyk4kjagyOUbvbjLnrPfaYK6RmcFl/8BFs9laE2R7oNTObGpAHUTPOvKkU3X+Yft88YEXlBJzwlqMDui+eyqaRYTdP+69Qf5YzHTkqXthsJW1SHZg16VTAU7Ln4GDvsYn3pM5eKNT+JWB9IEe2XSBabKQ/gls2Bri7UHksc9i1spNmJ70v/i4+DQzxmp2vuphszfarMCq1qyr/ALZ95fyHds5QR1X1qE4C+KOMHoSDuqKU+hF8mreBDAEEUIIwI4jdGOax6N/Z1tqmKN1lWuNwmhRt2INOQMHG/VHOfca4stiAVeoPvAHzFDCr7DNa/wAJr5GhgDq9p9WSgq1cVAoTlluEEyXftEyh7o7R5uRQfy+MV6U7SjalrSvW92hvf05x1Sx/IN34u/YPOESpargoAHDbzO3vhYaAvCUBs7zn4woiOVj1YC4HjrzgoqSAN5I9TEZZbE4sANy5/wBR+AELWzqDUDHecT4mM/QKFrr2AW45DxPwj3XbAtTgox/qb4AQn7Pj1TdPDIniDhHukYdpa/mWpHhmIkWkkDnvJJPiYyv2h6J+zWnpVB6OdVgRscdofHvjVVcEVBqOEDNYtDrarO0psCcUY/hYZH4HgYvD1elSsmkZmmZSya9HKlhftEwUvM4rRUGwYXiTBzR8p7AFTtywAGoKYAfvUWpoPeUc9pjP9WrW+jrSylSpBuzE3rXMb94MammlJU9AUPSA0Iug1HGo7JrvIi5fuDj7lAtRpizpukHwZZloI5rdPwMK1FtfQm0WN2H+nclCSKdG1SMcqV/5RV9UrFbaz5shgqtOfMriQcaoeqRjmMc4TptLXZpsq1dHLLfuibgCm92SwPVBrkQAOrGtm4rN7TtbbKsgM9jb7u0XlmyQKp/3E3EHdWnLCMt0scDv/WNy0fq4brTLQ1+ewNSpoFNPw4CoxIyp6xhmldo3Rnju9uksngPONCBHg8MTjR68oRW80erHJMLwckN92P4RFdbAcd0G7JP+6HIRz/J46fjnbk2YCoH4g1TyKmnmIt+q+sBkOGAx2D/kueNRv3CKBNb74cj8YPpOwU7gD5RWdRi/7L1rV7REtVgnS1kzBeoA3VKAh1JqQcM+OYjM9HSrzAe8QPOLvpXXizto57OsqUGaWoqrLUsLlXu3e0aZ5xRNF2wIVbcwPga/CHF9N30J7PklUM+Y89txoqf0rie890Pab1VAuzrEFlT5WIVaAOPdP5t1c60MUTTntQnT6iV92h2K3WP8TZ9wpDfs9mznt8sgMwF69QGgUoRU99M4z2vArT1vM6fMmMLrMxJXHDAAjHlF09ldsZJjyWwvos1eNBs/lYf0xUdaX/1do/7j/wDIwtdZ1kzLJOl1vSparMFKVus2HEMjU7oODf5Jek/2gSentNumbLOspRzvovxaInsqnUtiA7RMH9hPwhNk0zLewW8zGHSz3QgbT171d1BUwI1V0Y86ckpGu32oWBocRiBzGHfGmL41nS2ubmZ9nsC9NOObVrLTjjgab60HHKIB9mrzJcx58wzLS4qGrUXswuOFNmUWbQ2jpFkl3ERpY2swqWO9nFQfhBpHDCoII3ggjxEc7/S1j2rNtaU5ltUMhqoNd/WUd+PjGt2K1dJLVgcGANPUc84zD2gWI2e2CYlQszr8K5OB3498XHUueWlFTmpqK0rQ03Yf5jUuweVYTZxsw5YfpCDLcZEHfUfEfKHBKMKp3RlpGvsM1PMYj5+ULScDkRh9Yw6zUFTTviEbSZhrKlCao/EaAV3AtnsyiR6OgxykImOqirEAbzGWTwcR7pIjrNJ7CE8W6q+fW8BHfsLHtuae6nVH9Xa8xEjVomopxN1j7vaP8o7XhCJU6a/4Qo956g/0Cp8SImSrMiVuqB6nmcz3x4iJpWNaNUhaEviZ9+o6rUABHuEDZxJNIqGr2krTZ5rJQIQRfSYwVDxBJGPEVjR9LTeikzJnuIzU5CME0lpB5swszFiTiTj/AIGygil7xWda2DVFTIkXJhW8XmPVTVTeaueWUEtOWVbRZ5ko/jU0O4jEHuYCMg0JrBMkEY1U5rw5ZDnBXTelJioJlmchWzXGortGzPCNUeL7q7rFesazJlbydR6KSSyYGgGJJoO8mMg0zoqYzXrhVHxDN2RUnBjSgOHZzwglosWojr2t5MutSFmMSa50UG7U/Qhu22t+guvNmOvTuUMxiSFooU45E3z3wybtWyZAfSmgJV1brG8EAJWhUttOwjEjDZQRWZDrLc31vUyBOFd54QcttVS6GLY5mK9agQxrHXhdFmJ4sl8lqLiclZcOWMS5NnwoaD+dfnALpd0EbB2R9bYeXFriU9A676wSRzdAw7zSvAbe+Bc+UbwJ7olEnIb/AJ/OCyYPsV0npOS6hUkLLJHWob2NdlcvEwMs0gFiNxwiwau6lNOYNMbo027WPIbOZiZrboCXZp8roahHShqSTeXMnmCINzpdDeqXs1WeizZ8wFDQhJZBb+Yit3lieUWtPZvZlqZbzpTVJDLM7O4CoxAiBqTOWbZgl37yUSt4G6QCarVhjtI25ZRbLNo4kUmTWmflyHfQAt34RiiMQ06KWidLDM5DsLzdpjU4njEJrGAtWwONRtz+cWrTmhmtNvmS7IEmdYuXTBVrsZqACnAkbog646kzbIkp3miY80kFQGqGoMicxiBsxi49NcrqrILz1wA3bOEXnUrRSm0pPa0yZd1la4SQxphShAXLbUxW9AaInCcxVCXkddlpVhdYA9U50JFRujYdD2eyW6VfaRLvZOFUAg8CtDQ5gxq1i+4sstwRUMCOBqPKETbEpJIF071NDzw+MV2bqBKrWTNmyTso1R59b+6ENoPSMr91a1mU/DMBB8TfHnGNaxD9pWj2NmVy9641MQK0YbSMD2RsiLqDpgdQHalCTWmG07shCdbbZbvsrpPs63OrWYhBAoQQTRjyyGcANQrVdtEvMgMRgKnEjAc4YOfkrYpRDKWUhhvBBHiIZtWkkQ3B94/uLs4sch3xC/ZjTmvOBKB2LTpD/GwwA4YnjBGz6NSUtEAUcPU7zAkB7AZprOau0ItQo5nNjzw4ROXpBlMFNgZf/ErDpWOmBIiyHbNgg/LnyvN8BDkqxqpqBU7zifEwz94hx+8X+4fBvKJEmarCqkH6yI2GMtHQY4Y7djwQRAi7HBLh6kIfAE1pxOXOIh+l7H0siZL2sjL3lTTzj5+exkTKZVbblnH0HPthobi3zvyXxIx7gYy7XbQVyaXwCzSTUA0V9ozwBzg3GpmYrWk5MxUN5KhTQTFXDk1Me8xzRmlWVcMcd9MoTZ9KT7O5CsRvU4g+MT5Vus8ypdGlOdqdk8xSnhG+s6F8A9JaYmzXKoKVJwGfjs7ocs80pLCMqkiprjXrGu+kFZejRmkxeFV9dsKm2BvxGS3GjeZC4Rr5fTPQGyg7K8IZtUpABhTmQfMiLH+xGwPRIR+VnHrDM7V8sKGSd+EyM/LKelZXQKjFmGfZGNO8Vr3Q4ssLgopBedophS8CMaVPHiCYJStXJd2r1rTGhoB3xqclsin/AGZmI2ioHfXIcdkXfRGhklKCwBmZsTs4DdTfCbPZpcrGVKJpm9C1OIJOP8sE7LKSYKhg+Ph/L84rdYvp2U9T1a89njt7ojaxaMabZ26150N9dmQ6wAzrT0golnPpEuVJIgno1UNV9ZFs8wM5uo60bgcwafWcWcWm06QFFLWeynAt/uTBwGxfLnlFH07oPorRcylubyVyzxXuy8I0bVjSHSygrHroADxGxvrdGrTudD2hrHKs8sS5ShVHiTvY7TxMV7Wk9NpCwyTiFJmEcBQ4/wBBg6Er3xXNGp0mlpzbJMsIOZoPi0Zl7WdU/b7OLNpeVOyW0Aq38R6pr33D3xO0xop7JMNrs3ZGM2WMqbWAH4dpGzMbYY16spazBx2pLhq8Dgfge6LBoe2mbKSZUXWQEmuNfxClMq12wnO+0nROl0tMsOh5g5g0yPz2xJtNqWWt5iABvijWyZ9lnNOsdTLx6QAG4prsIzXeB2TwixaJlpOVZzP0rfmAAU7goyPHE8YP7G4g642x3sM4qt2XdHWeoJqy0urmOZpyii+z6ptMsb5npdrFy9p1uuWO5X944FOC9Y/CK77MLHemhqdkM3jh8RFKeXjV67YUwhoGkdrAZChHCIStfCFhhAXKQxNsQY1FVb3hn37xwMS8oiNpIVog6Q8KUHNjgPM8IytwlbW0s0mio99Qac2GY54jlDr22WKdYYjADEnkBU0hl0d+090HYn/kcfACFWaypLFEUAcMzxJzPeTGg6Z7t2VCje+fco+JHKECzY1YlzxphyAAA8KxJURyAmpqc8YHaS0Uk5CjqCCMf048YLQi55wWLWY6U1DnS/3LLMXYrgVHAEinpFe/6fnKxM2WwPGlPLCNreTEOdZAcM4PFbrHZ+hXOUck2R0yrGp2nQKnZSBFs0AFBYmg3kxqcmLxU+zllyqD5d4OHhSJBtvvCnEZd9cR9YwRbRjMeopw/E1QO4Znyjg0BjViXI35A7wMu8xrYA0szYIteLYD5n6xiRJ0STi5vcMh3AfrBiRo+myCMmyClIzq7BJdjMKmaGluOstDvGB8RFglWUbodOjwYtOAEpZkvaJq7sA44A0unyiTItKPhW63utge7Ye6sFWsG4RFn6NvChFRxjUv7WUL07oMWiUUODDFG3EfDf8ApFW0TpN5Uy6wuzZZowO0beYP6xdmsboOo+HutUjuNajzit6yaOE37yhlTkyY9lgMgW37q0POGYlu0ZpRZq1Bp7w2j63wM1EBcWief92caclr8zGfSdPzErd6r0KnjUUI84tepmkS8hZBfoqAnDtMWNcGOAzyGMazB4uOlLchR5IUzGdSpRMTQjbsAxrjugFqSnSSmlTWb7lqdHkMak3tpF4HA4RY9HSElLRABXnU8TtMAZklZek8RVbSng43EYg9XZ70ZNWuXLCilKYZYUpuitW6W+j3M+UK2dj95LH4cc1/LXL3a0yMHhLdR1WvU2Ocf6h8QecVrXHW8SZTSlH3rihGBCqRiTvNNkH21JvSr69axra5yCWSURaDZVmoSacMB3RedQNFiTZ71KF/QfMxnup+rzWiaGIoinE/LjujYLOoVQoFAAAOQhFu1KB2Q6uURVhy9ujLSSV8I6axFDmEz7YE7TAczEkKx2xZhuTb3Sf+m+A5qOyw44wT4D6whGmdHS5iG8tbovA4gggZhhiDyMMaBmF7OjOascztjMuxnMTAe+OkQ4iCHDLEJMUjwEPXBHQgiJkx4DCHGWFXBhEDLDfDUx1UXmIA3nD6MS3linjEPR1lUgORVjUVJJ35bu6IWoxd37C3RXtvX+1Kg97U5GIz2Aq5Zl6UHJvxD+XL+nHhFh6MYR4ShuisQHKlI4qtCK7BlzGYPOOTNHDYII6Tsi3DMAo6gUYVBzyNMxwMPpKG6CIB/Z1I99jiwiQN0NGSN0SBlstIUJUGDZ13esIayru8zEQoyY8ZW8QTWzLu8zCZ9nWmXmYUDWm4oq1ABtJEQXsTTx92t1GH7xgdo/CpHW76CClmsKTJrXxeudkEkgcaVpB1pAIxGzeYQzXSns2kMnUvCZn0mGJ4jKnAUim6Q0BarJ2kvoMmUEjv2jvjdUsi44eZhqbYENers3n5wfKw4xCwa5TZeTGm5qMPP4QvTOuTz+iNArSmvBlqDswxJwqBGgayan2RgHMkBicSpZa87pEQtHajWNqVk1/+Sbv/AIofnqVK2e0O0zBdW6lcKqMcdgJrT1h7QWoc60MJlorLQmpvfvG5A4iu8xp2jtWLNJp0clFO/Et/UTXzgr9iTd5n5xXkvegGRoaXLULLBSgA6pwPMHAnjhD151zF5d6nHvU/AmDIsi5U8zC1sSVy8zAgiXPByOO3P0h4TPGJkzRUpsWSpAwNSD4g1iHMsamVQg4sAes2VaZg1yg1Ij28uSsoXmGBON1f4jv4DGJFmsKjFh0jnNmA8FGQGWEEZOjJaLdVaAUoAT84eSyLu8zCH//Z"/>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5780" name="AutoShape 4" descr="data:image/jpeg;base64,/9j/4AAQSkZJRgABAQAAAQABAAD/2wCEAAkGBhQSERUUExQWFRUVFxcYGBcXGBcdGhwcHBQYHBoXFxoZHSYeHBolGhcYHy8gIycpLSwsFx4xNTAqNSYsLCkBCQoKDgwOGg8PGikkHCQsLCksKSkpLCwsLCkpLCwpKSwpLCwsLCwpLCkpLCwpKSkpKSksLCwsKSwpLCwsKSwpLP/AABEIALsBDgMBIgACEQEDEQH/xAAcAAABBQEBAQAAAAAAAAAAAAAFAgMEBgcBAAj/xABFEAACAAMEBgcFBQcDAwUAAAABAgADEQQSITEFBkFRYXETIjKBkaGxB1LB0fAUI0Ji4RUzcoKSovEkQ7IWc9JTY4OTwv/EABgBAQEBAQEAAAAAAAAAAAAAAAEAAgME/8QAIhEBAQEAAwACAgIDAAAAAAAAAAERAiExEkEDUSJhBDJx/9oADAMBAAIRAxEAPwC9W2zWozmaXMRUo10MzUB6C6vUuEYTuuTU4GlMMXDY7UR++ANJtAAhxovRVPQitDevUAwu0rQmDKkR28I8+shE2y2y4yy3QGvVds/3NKMol0/e9ao2YUhyy2S1CcDMmIZV2hXC9epnUS1248sMcyWArlHCprsi1AA0dbPvLs6X1i10sS4FZ15SF6MXaS+pdqQa1r1RVcyx20tUTZSqSvVCsSBfJYBqD8NBiDlsg8DxMJMWoAmWe2N/uSk+7QZ1+8qb7m9KqQRkuFDBSwBhLUTGDTAOsVGBPDAekTBK5ecK6CDUYrwjvScIcujhHujG6BE9LCS/OFmV9f5jgUcfrlEiRWOgjf5Q4AN0daJGnG6vh/iEiu71/WFlTv8ASOmgGNThEcN0/MB3fMwg8weQMUvSHtNRXKSZXSEGgoWNcsQAKwqXp7Ss/wDdWUSwdswXfG+a+UP/AGpcgg3AeELMs8IA6MsVvaWPtE+XLarVuIGNK4Y3gPKJDashu3PtD8mCDwQD1i6WJs5lHaYDvAgRP1msqYdKpO5TePlWFWvV1FWqITShZWZmDgbw5YXhsPdtgjo4oUBlhFB91QPSIAVu1uKqDKs8+ZeNB924HcSsDZ+ldJzOxZVlA7XdAfCp9IuzU2nzMNh9x9ItIFq/Z7SFY2q6zEi6FGQpjVjQHwg4sk0FKCFln/L5/OO47T4RE00k7YbZOFYfb6w/WOEncO+AG+4QhkP0IdKHgOQhAknbjzJiKO5pn6n0jgNRgPSJIG5fCkcNfdH1yiCOHKnA0hwW4849MWGrkQGhKpCrv1SHMI6DwiaNeBjo5QplPD65xw4Z+cQkcJMdpCl8YUVO6JrCV7oUTHTLPAQlpZ4RB0CEkAcIQz/X+I6p4HwpEnb0duV3fXhDP2hb128t73bwrxwGMNz7cks0eYi8GZR6xJNEkbSYUEAgUmslmrTp5Nf+4vxMTk0ghFQykHaCKdxhCQBwjjJWECaTlTx+VY4C20Hup/mJr0iXYwpJCgE5laCvPCFFd8dUjb5/rCCi7MORPwgTtwR66eHrDZcjae8A+keExjtHcPmYlpXRnf4YQGlWcSrSUPYmi8tdhr1gO8j+uDDJxJgVrFLuy1mDAy3B3YE3T6g/ywwWaJAAZeQjj4jId8clTLygrXEA/VY8VblzFfSBGjL4Duwj3S02Dx+cOqONfCHDLESRr1Rljyhtg2wU7z8IlNTf9d0N1JNBTxHoIUiUO0t3U/zClYbolNZ+PhDZkiLU8KHKvnCWU8Y9MemZHefnCFtYOQJrww8TAsIIhthjDriEvLBgQwWj3SHhCMeEeucT5QmF3xtr9co6sxdlK8MfSOKtNgP1xh1Jq5V7v8RF1XOwH09Y7RuA8THekhV7kIkQZZ3+GEJazDbU95/xDleP13R2giSOyU2+Q+EILNuH1wpD7ThvHr6Q000bAa8cPX5RJWdZpARjMABmzkMrqllbMEG8McMtmyKJpzRk4E32BIp+Ik05k4Qd03pszbU/WCypZC3jtpsXjXHuED21rly2JaWGJJIZ8cdpAy9YOK5q7+x5jglFZwDSowGVee+I83Rc1KBgVFMyfqkWzR+lbstiouqSTmQcTv3UrnC9JacszywBUPQAE45HHxjpK4+qfLE1DVC612ioiZ+0JiKZjzJgAFSL7A4bSQcq07zSDtut4CLKQXQRiSBWmOI3fpGfa0aRvzeiWoRcx+a7hXkCBzLQd+NcYtOjvaWQw/1U9f45azEG7BiW8I0XVXW02hjKm3L92/LeX+7mpWl5KnAg4FdkYFp2zIkxRLF0GXLYjHAlanPmDBrU/WJpJWp/czFmLwBYJNXkVYGm9RGplmm9Pojphvhq02oIt5mVRvOPlDiEUrXA4iAOvFjMyxTCtapdfD8pxx5VjnbjUm0fWUDjeOO40BryhFosasjJQAOpWvMUzzgTqvPL2SSa06gFcT2cPhBMWqXfEouDMKlglReug4tQbKwpD1btZMgBu0lVbmPo+EE79chAkkWaczNhKm412K+0HdXMV3sN0dna1WZH6MzRfwFACTiKjyixkUap3QilPwjx+ENSdKS3rca+QaEDYdzVyPCFNNY5UUeJ+UTUOGZ3fXCG2mKdx8/1ht7PXNmr9bMo6JbDJvEfKkCcIOwEcz8I50TbWPdT1zjzzGGYHOtPWIx0n7qs38IBHjWkBPmzjcD5xwSxs9TEOZOnNXsSx3s3wUeccs0s3wSSxG0tw2LkPCLUmukNkQ41YTdiCeCeXMmFUO/whA4AnkPiYdEpjsA76+kJJEn6OMLV6Zjw/WO/Zz7x7qD9fOFCTT8IPr5wB5LQDlj3GPXzu8T8BDgfhTnADWvW+VYUq1Gmt2JYzPE7h6wkavNt/t/WPXBt8DX4xi83W23W2cstZpQzWuqqHo0ruvbe8mDp9mNuAqLUt7dfmjzpEmnpSmHlEe12tVVqkVoSBtqATlGT2rSGktHMOnqyVpVjfU4ZBxiDTlFj0LrxLny2lgXHZWF3AGpU4qcAwr3xZs6EvfbLrdpJgS1agnwMe6cgAvS8cuH6w1PS5W+aGpFN3HnWB0xjeH4icjvEc+Fjvz4djJ1hZmUAVwpd+fGEi3Kj1NTtB+A3RENneWLxQ4jE0x58oiifeBUjiDujq5fGfQ7Z9IdK10HrNh44fGKrNsrvONASXc0AxJJOA9INapya2pF/N50OPLDKHtTLZctwmdGGEsOVGwNTA1OeOMFvx3lFnWD2kPZ2v3cy22mXZj0SAy6X36opXAgDCkQbRouwKLlkmWiZMulC4WXcIIaoICmuedawEtU6ZbJkx3tCrMJavSsy3qE0VKAjADIkZxzVLRcyaTNDi7KZAysxqeka6CF3AnExTjy+O6rZuNt0JYZ5s8pha2DGWlVaTJanVGGABw5wxrHpC0yUEtptnmdKGXro8qi0ozFukIwqNkE9CWsS7HLZ3RURbpZiKdUla1rhlviga6WV7dPqJheSg6hUXQca0JPhUV3xS6PPVg0HPtlnkhElyZ0sYg9IVJriQCKrSuVaQQ1WUTL89xetLsVm1FCl04SlByUCh45xTNBzGsN4dMqyyAQjMWuttoaDD9IEaT0+rzzM6SbewF6X1K0Wla1vYj0gixsk6cq4TJirX8JIA5G9X0jGtepcuVbJiSKBCqkXWrQstTQ13xGbTS+7MPEvU+JrEG0TZTteZXH8w+UPU7Px2Nt1T0Ykqyy7tT0ipMYsxapKjadldkGOiGcYro3W1pKgS3nKFAAF/DDgRTyjUdWLYbTZZc2ZizXq1ywYjLLIboaxOuhGbaaDqlm4KK+eA84Yvzm92X/c3hWg84mGXhyhBEZaQ2sQObMx3k/DLyhL3h+LlgPhSH5mGJpEN5teyC3p4nCCozNmvwPiPWOWCaTMAIIwO74GEvKmbQO4mGNHTWFooRQFDQ1GJqMPDGKCjrNHqwkxyGr6GxWOlgMzSI6XThUk7q08hDgUDIARE4Jm4H09Y45bZSnDE+eEeAhTYZmkSQdJ25JMl5kwm6iliDhXhTicO+MTsdnm6Tt1Dm7EtuRBnQbgMAN9N8aB7WdKXLIksHtvU8lFfUjwit+yCaqPMLm5Mm4S2YdUhT1lUnbUiGTVbkW7WjVkS7CBIFDZiJqZXur2jXM1GJz7Ig/obSkt5EuaGVRMAbEgUJwI7iKd0DtctYhZZV0daZNqqrtxqK08opmo+qafapsq1hxNRUZUDkLdOfZoTSoyO2LesV67WL2gmW4siqFJe1SwSAprTeRsxhGtvs4WbWdZQJc0VNxcFY7191uIwMQNd9X5YtNglyr0ozJp6ysxIAu4reJoRFzkTpsoKs1r4wAmkUxyo9MiTty5QfXa9rENJTulVhMDS7TLriML1M74pS8MYPalaktbLP0wnhXDspVpQalKGoIYEVrDvtTeRMngy/3ym5NoBQ7sdrihBwyzgZ7N9b/ss2ZKOMp2Bx2HK8OFMM4Jxlre2cRfTPs8tFnltNrKmhcWC9IrFa4mhLA0zMUq1aDdZPThGEknEqUJBvEUNccwY+gpDLPSomFlI2UAyxBGfnGHnTJFltFmCVBYsDXEC8GqOAIof4hF5NMvciv2LTay2DY3kBC1zLFSBWmwVr3U2wW1b1lk2a1S2ElXBUJiWABOF40Uk8gKxTNIrR8Y7omZSdLO519RHacZZ/Tnz/jyqRpV+ktDEJcBc9UXurUnAA405wV1QsM0zg0sVQGpY0oAp/FXxpyjSfava5JaTLotbzPMuBQ56tFBahpm2deUUafpQlBLRRLlDAIu78xOJjHLl1inG3Kslq1w6NXlg9MXa814C5UUoABsFMt8VrSGnZ049dzTcMFHcIFtaDiFFaA4jhtgY9vLmg+vlBwn6bsk9GROGV7GHU0ZNfFZbniqMR5CLL7ONRxOKz5tGS8QF2NdFW/lBKjiTGzItFAGAAwAwHdDenPdfPiaAtGyRO/+t/lEK2yHlNdmKyNSt11Kmm+hFY2v2gayTLHZ1aUR0jtdBIvUFCS13bsG7GMmk6JtmlbSx6S/MVVvPMooUVNFCqKnbgBBJ9tbnpnRerdpmAFJE1g2IYI13uNKRsepthmSLJLlzFKuLxIqMKsSK0MYVYbdNsVruhiGkzCDQtQlWoQRuNPOPoTRc/p5MuaQSJiq1KigqMqYVplnG7MjH2kPahliTuXE/IR2652BeeJ+Q84dScow7PAin6Q8DXjGLGkI2beCx2Vx+UICmnWIryp61ibdjlIEHzJPfEG0WGuIrUGoI3wRmzlbCWt87x2e9svCsR30Y7DrPQe6hNO9j1j3UjFKJZ9KVcy2oHGzfxHygheiH+yVXBVUcsD4x0B12H19IfkLP0NsyncfOPXmr1cBuY18s/OOiOgxpOlmO3DhCrg3Dvj16OTJ6rgSPU+AgTL/AGxGjSVGHUY8MXA+EWDU3RKTdFSZcxAysGYEGjKS56ynfAD2xqS0hqEC6wx4ODz/ABRafZwxfR0jrEUvDCmx2wrGp5VfYqGhGVNK1tc1n6MlQzVIBAohO7q+GMWrW6cJFos1uTFVPRzWAwKNka7c28BEHVOyy51ptyTAHVmGeO05HYa7RDWtMt7HZ5lnmVm2eYD0THtI46yqe8etNogl6mqzu4naxsZmldHrUCizHBFDswOOB7MS9drebLY3YkFmIUOScCakm7lWlcttIzfQOuQS22V7QSJdnlPLqASbtHu1G3tAd0D9e9bZmkJgYVElcJUuoJp77AbT+kaxT3Vu1NsgtcwTLcZl4qPszG6EKmoJBpQzK1GOMUvXPRQsFveXLa8tFYUzF4A0I8u+GtXrRaU6qo5QktTIA7GWu2u0QnTGgpxYTZ03Fs2mEkk0GVM8IupyZ+uxTUzWidLnTJYmUBRnUHI0WtN2W/dsiRK07Zpei5iTMZ4ml5ZC5iigi/7rAMMOEDrHq9IBExpoOGwgeA2Zw+0+xSQSku++wkV8C2A7orh48rssU59GTZ7Eopau0AhdmROFIN6N1YWQvSzyGYdlB2a7K7z5Qv7czPfyOY4cIjzLW0xqua044eGyK8uumstvZ6fMLMWckkkkkxBeffcIDSpA8Ttg3oHRy2q0yZDEhZj0YjA3QCTTjQRL131ek2LSCS5KlUMuW1CxNTfxxPKOd34/J06l+Mek6IWW4QfiQ13nrCtYz+zSiXC8aYc41C3MBaZVNtR8fhFK1ckINIDpTSWk0lydgViT5KR3xy/w+du6fzzJ03PQ6SbDY1M5llpKRUJOBLdpwAMSSzUoPdij6f8Aa7OclbGOjTIO4DOeQNQvnFU0xpybpCeAAbtaIlSe0cTxYk/CNT1J9n6WRRMmqHnUrmDc5VwLY5+Eeq9OHnUZf/1NaJhvTpsx3rQVNaY4gg5DlDVj0PbZzTJ1mSY4VhfKUOJFcRWpw3CDuv8Ao0S7dOKiisVcjcXWp86nvi5eyBP9POP/ALo8pSwTld6NmRnFl0oA1y2WdWIPWJS7MHOoB28I1rVLTskyElyzVEFAakkYk0YHEbqxmftcklNJsR+OXLb+2n/5hnQ1gtCyftUmvUJD3KkrQA1YbUNYfrtnlMvTd1xGeHlDcySgzoOWB8sYpmqeuonC63VemK78MSp+GYi72ZlpUfr3nODFKbuueySBvfHyz8TCl0cDi5Ln83ZHJR1REnpI8YGjdykdKx0tHr0SMvKhDSYcmzQMz3fpDMyc57IAH5q18ozieNtWtAbx3LVj5VpHRNmE9VQo3san+lcPOHwophhyhVYkZeyM2btyGA7wMSO+FSyVwK0G9cR3jP15w6GhcSUT2t2PpLGrrjccio3Mv/kogH7L9GGfZ5i/aJ8ppbUpLcAUYZ0IONQY0HWTRqz7NNltQFlNCcOsMVrvxpGWez3Shs1sunKb92QTQBqi6TXcRTLbDxv0L+zjznsFonS0tMsHEB1oCTXKZTHDGvEQ7b9bDNS5OtRdajqrLOY21Ix8oVrzqZPRpk8XGlzJgJUGjKzHLrUqKnPygTq1qVPtnWS6JQe6ZpbA0zKilWgm+NZEebOslaiS0w73NB4c4TM07QUSRLTkK/L0iTbdUpqm29G177IUB6vaUgljSpoQBWnODiaqS5CSrYss2qzPLUzJbk3kqBVlu0BANdnPfDJbNo6ip2PTUyTfcCt7MeGyB+lNKPOa82dKAbANwjQtb9AWZ7KLXYwqy8AyoKDE5kbGBoCDvjMbc10NFL9H4/bj6SVRgK7K7K90N6TtMxLoIxZQ4puNaHHgIHAUSmZvL8YL6x6b+0PJYYFJEuWcNqAr6Ujr8IzuG9FaQYmjjMYEfH5xLGAP1tgE0wg3hmMd3lBwvVTTbl4xz/Jxzx1/Hd9EtUrRd0hZdn3qivM0+Madrn7O3tk1Z8ufR1QLdmA0NCTUMuWeVIxux20ypsqZsSYG8CpPkI3/AEFpuTakvIbxpUhmJIrurhTwhz+Mc7c5Mw1y0NaLLLWa4QiW9wFZgJNQaNdCg3cxiQYolvngk0xDNevEUJrStOFSfCNy9q1nroybQDBpZ/vA3cYwOzrVsfrCD8fCcfG+XK31ovsaskt7UzORflrWWp2k4FuJA9eEbSDGcStCyFsFnuTpcu1SlDq4YAlm6xRqY0x7iN1YsOq+tq2pQrFUnLgyk4kjagyOUbvbjLnrPfaYK6RmcFl/8BFs9laE2R7oNTObGpAHUTPOvKkU3X+Yft88YEXlBJzwlqMDui+eyqaRYTdP+69Qf5YzHTkqXthsJW1SHZg16VTAU7Ln4GDvsYn3pM5eKNT+JWB9IEe2XSBabKQ/gls2Bri7UHksc9i1spNmJ70v/i4+DQzxmp2vuphszfarMCq1qyr/ALZ95fyHds5QR1X1qE4C+KOMHoSDuqKU+hF8mreBDAEEUIIwI4jdGOax6N/Z1tqmKN1lWuNwmhRt2INOQMHG/VHOfca4stiAVeoPvAHzFDCr7DNa/wAJr5GhgDq9p9WSgq1cVAoTlluEEyXftEyh7o7R5uRQfy+MV6U7SjalrSvW92hvf05x1Sx/IN34u/YPOESpargoAHDbzO3vhYaAvCUBs7zn4woiOVj1YC4HjrzgoqSAN5I9TEZZbE4sANy5/wBR+AELWzqDUDHecT4mM/QKFrr2AW45DxPwj3XbAtTgox/qb4AQn7Pj1TdPDIniDhHukYdpa/mWpHhmIkWkkDnvJJPiYyv2h6J+zWnpVB6OdVgRscdofHvjVVcEVBqOEDNYtDrarO0psCcUY/hYZH4HgYvD1elSsmkZmmZSya9HKlhftEwUvM4rRUGwYXiTBzR8p7AFTtywAGoKYAfvUWpoPeUc9pjP9WrW+jrSylSpBuzE3rXMb94MammlJU9AUPSA0Iug1HGo7JrvIi5fuDj7lAtRpizpukHwZZloI5rdPwMK1FtfQm0WN2H+nclCSKdG1SMcqV/5RV9UrFbaz5shgqtOfMriQcaoeqRjmMc4TptLXZpsq1dHLLfuibgCm92SwPVBrkQAOrGtm4rN7TtbbKsgM9jb7u0XlmyQKp/3E3EHdWnLCMt0scDv/WNy0fq4brTLQ1+ewNSpoFNPw4CoxIyp6xhmldo3Rnju9uksngPONCBHg8MTjR68oRW80erHJMLwckN92P4RFdbAcd0G7JP+6HIRz/J46fjnbk2YCoH4g1TyKmnmIt+q+sBkOGAx2D/kueNRv3CKBNb74cj8YPpOwU7gD5RWdRi/7L1rV7REtVgnS1kzBeoA3VKAh1JqQcM+OYjM9HSrzAe8QPOLvpXXizto57OsqUGaWoqrLUsLlXu3e0aZ5xRNF2wIVbcwPga/CHF9N30J7PklUM+Y89txoqf0rie890Pab1VAuzrEFlT5WIVaAOPdP5t1c60MUTTntQnT6iV92h2K3WP8TZ9wpDfs9mznt8sgMwF69QGgUoRU99M4z2vArT1vM6fMmMLrMxJXHDAAjHlF09ldsZJjyWwvos1eNBs/lYf0xUdaX/1do/7j/wDIwtdZ1kzLJOl1vSparMFKVus2HEMjU7oODf5Jek/2gSentNumbLOspRzvovxaInsqnUtiA7RMH9hPwhNk0zLewW8zGHSz3QgbT171d1BUwI1V0Y86ckpGu32oWBocRiBzGHfGmL41nS2ubmZ9nsC9NOObVrLTjjgab60HHKIB9mrzJcx58wzLS4qGrUXswuOFNmUWbQ2jpFkl3ERpY2swqWO9nFQfhBpHDCoII3ggjxEc7/S1j2rNtaU5ltUMhqoNd/WUd+PjGt2K1dJLVgcGANPUc84zD2gWI2e2CYlQszr8K5OB3498XHUueWlFTmpqK0rQ03Yf5jUuweVYTZxsw5YfpCDLcZEHfUfEfKHBKMKp3RlpGvsM1PMYj5+ULScDkRh9Yw6zUFTTviEbSZhrKlCao/EaAV3AtnsyiR6OgxykImOqirEAbzGWTwcR7pIjrNJ7CE8W6q+fW8BHfsLHtuae6nVH9Xa8xEjVomopxN1j7vaP8o7XhCJU6a/4Qo956g/0Cp8SImSrMiVuqB6nmcz3x4iJpWNaNUhaEviZ9+o6rUABHuEDZxJNIqGr2krTZ5rJQIQRfSYwVDxBJGPEVjR9LTeikzJnuIzU5CME0lpB5swszFiTiTj/AIGygil7xWda2DVFTIkXJhW8XmPVTVTeaueWUEtOWVbRZ5ko/jU0O4jEHuYCMg0JrBMkEY1U5rw5ZDnBXTelJioJlmchWzXGortGzPCNUeL7q7rFesazJlbydR6KSSyYGgGJJoO8mMg0zoqYzXrhVHxDN2RUnBjSgOHZzwglosWojr2t5MutSFmMSa50UG7U/Qhu22t+guvNmOvTuUMxiSFooU45E3z3wybtWyZAfSmgJV1brG8EAJWhUttOwjEjDZQRWZDrLc31vUyBOFd54QcttVS6GLY5mK9agQxrHXhdFmJ4sl8lqLiclZcOWMS5NnwoaD+dfnALpd0EbB2R9bYeXFriU9A676wSRzdAw7zSvAbe+Bc+UbwJ7olEnIb/AJ/OCyYPsV0npOS6hUkLLJHWob2NdlcvEwMs0gFiNxwiwau6lNOYNMbo027WPIbOZiZrboCXZp8roahHShqSTeXMnmCINzpdDeqXs1WeizZ8wFDQhJZBb+Yit3lieUWtPZvZlqZbzpTVJDLM7O4CoxAiBqTOWbZgl37yUSt4G6QCarVhjtI25ZRbLNo4kUmTWmflyHfQAt34RiiMQ06KWidLDM5DsLzdpjU4njEJrGAtWwONRtz+cWrTmhmtNvmS7IEmdYuXTBVrsZqACnAkbog646kzbIkp3miY80kFQGqGoMicxiBsxi49NcrqrILz1wA3bOEXnUrRSm0pPa0yZd1la4SQxphShAXLbUxW9AaInCcxVCXkddlpVhdYA9U50JFRujYdD2eyW6VfaRLvZOFUAg8CtDQ5gxq1i+4sstwRUMCOBqPKETbEpJIF071NDzw+MV2bqBKrWTNmyTso1R59b+6ENoPSMr91a1mU/DMBB8TfHnGNaxD9pWj2NmVy9641MQK0YbSMD2RsiLqDpgdQHalCTWmG07shCdbbZbvsrpPs63OrWYhBAoQQTRjyyGcANQrVdtEvMgMRgKnEjAc4YOfkrYpRDKWUhhvBBHiIZtWkkQ3B94/uLs4sch3xC/ZjTmvOBKB2LTpD/GwwA4YnjBGz6NSUtEAUcPU7zAkB7AZprOau0ItQo5nNjzw4ROXpBlMFNgZf/ErDpWOmBIiyHbNgg/LnyvN8BDkqxqpqBU7zifEwz94hx+8X+4fBvKJEmarCqkH6yI2GMtHQY4Y7djwQRAi7HBLh6kIfAE1pxOXOIh+l7H0siZL2sjL3lTTzj5+exkTKZVbblnH0HPthobi3zvyXxIx7gYy7XbQVyaXwCzSTUA0V9ozwBzg3GpmYrWk5MxUN5KhTQTFXDk1Me8xzRmlWVcMcd9MoTZ9KT7O5CsRvU4g+MT5Vus8ypdGlOdqdk8xSnhG+s6F8A9JaYmzXKoKVJwGfjs7ocs80pLCMqkiprjXrGu+kFZejRmkxeFV9dsKm2BvxGS3GjeZC4Rr5fTPQGyg7K8IZtUpABhTmQfMiLH+xGwPRIR+VnHrDM7V8sKGSd+EyM/LKelZXQKjFmGfZGNO8Vr3Q4ssLgopBedophS8CMaVPHiCYJStXJd2r1rTGhoB3xqclsin/AGZmI2ioHfXIcdkXfRGhklKCwBmZsTs4DdTfCbPZpcrGVKJpm9C1OIJOP8sE7LKSYKhg+Ph/L84rdYvp2U9T1a89njt7ojaxaMabZ26150N9dmQ6wAzrT0golnPpEuVJIgno1UNV9ZFs8wM5uo60bgcwafWcWcWm06QFFLWeynAt/uTBwGxfLnlFH07oPorRcylubyVyzxXuy8I0bVjSHSygrHroADxGxvrdGrTudD2hrHKs8sS5ShVHiTvY7TxMV7Wk9NpCwyTiFJmEcBQ4/wBBg6Er3xXNGp0mlpzbJMsIOZoPi0Zl7WdU/b7OLNpeVOyW0Aq38R6pr33D3xO0xop7JMNrs3ZGM2WMqbWAH4dpGzMbYY16spazBx2pLhq8Dgfge6LBoe2mbKSZUXWQEmuNfxClMq12wnO+0nROl0tMsOh5g5g0yPz2xJtNqWWt5iABvijWyZ9lnNOsdTLx6QAG4prsIzXeB2TwixaJlpOVZzP0rfmAAU7goyPHE8YP7G4g642x3sM4qt2XdHWeoJqy0urmOZpyii+z6ptMsb5npdrFy9p1uuWO5X944FOC9Y/CK77MLHemhqdkM3jh8RFKeXjV67YUwhoGkdrAZChHCIStfCFhhAXKQxNsQY1FVb3hn37xwMS8oiNpIVog6Q8KUHNjgPM8IytwlbW0s0mio99Qac2GY54jlDr22WKdYYjADEnkBU0hl0d+090HYn/kcfACFWaypLFEUAcMzxJzPeTGg6Z7t2VCje+fco+JHKECzY1YlzxphyAAA8KxJURyAmpqc8YHaS0Uk5CjqCCMf048YLQi55wWLWY6U1DnS/3LLMXYrgVHAEinpFe/6fnKxM2WwPGlPLCNreTEOdZAcM4PFbrHZ+hXOUck2R0yrGp2nQKnZSBFs0AFBYmg3kxqcmLxU+zllyqD5d4OHhSJBtvvCnEZd9cR9YwRbRjMeopw/E1QO4Znyjg0BjViXI35A7wMu8xrYA0szYIteLYD5n6xiRJ0STi5vcMh3AfrBiRo+myCMmyClIzq7BJdjMKmaGluOstDvGB8RFglWUbodOjwYtOAEpZkvaJq7sA44A0unyiTItKPhW63utge7Ye6sFWsG4RFn6NvChFRxjUv7WUL07oMWiUUODDFG3EfDf8ApFW0TpN5Uy6wuzZZowO0beYP6xdmsboOo+HutUjuNajzit6yaOE37yhlTkyY9lgMgW37q0POGYlu0ZpRZq1Bp7w2j63wM1EBcWief92caclr8zGfSdPzErd6r0KnjUUI84tepmkS8hZBfoqAnDtMWNcGOAzyGMazB4uOlLchR5IUzGdSpRMTQjbsAxrjugFqSnSSmlTWb7lqdHkMak3tpF4HA4RY9HSElLRABXnU8TtMAZklZek8RVbSng43EYg9XZ70ZNWuXLCilKYZYUpuitW6W+j3M+UK2dj95LH4cc1/LXL3a0yMHhLdR1WvU2Ocf6h8QecVrXHW8SZTSlH3rihGBCqRiTvNNkH21JvSr69axra5yCWSURaDZVmoSacMB3RedQNFiTZ71KF/QfMxnup+rzWiaGIoinE/LjujYLOoVQoFAAAOQhFu1KB2Q6uURVhy9ujLSSV8I6axFDmEz7YE7TAczEkKx2xZhuTb3Sf+m+A5qOyw44wT4D6whGmdHS5iG8tbovA4gggZhhiDyMMaBmF7OjOascztjMuxnMTAe+OkQ4iCHDLEJMUjwEPXBHQgiJkx4DCHGWFXBhEDLDfDUx1UXmIA3nD6MS3linjEPR1lUgORVjUVJJ35bu6IWoxd37C3RXtvX+1Kg97U5GIz2Aq5Zl6UHJvxD+XL+nHhFh6MYR4ShuisQHKlI4qtCK7BlzGYPOOTNHDYII6Tsi3DMAo6gUYVBzyNMxwMPpKG6CIB/Z1I99jiwiQN0NGSN0SBlstIUJUGDZ13esIayru8zEQoyY8ZW8QTWzLu8zCZ9nWmXmYUDWm4oq1ABtJEQXsTTx92t1GH7xgdo/CpHW76CClmsKTJrXxeudkEkgcaVpB1pAIxGzeYQzXSns2kMnUvCZn0mGJ4jKnAUim6Q0BarJ2kvoMmUEjv2jvjdUsi44eZhqbYENers3n5wfKw4xCwa5TZeTGm5qMPP4QvTOuTz+iNArSmvBlqDswxJwqBGgayan2RgHMkBicSpZa87pEQtHajWNqVk1/+Sbv/AIofnqVK2e0O0zBdW6lcKqMcdgJrT1h7QWoc60MJlorLQmpvfvG5A4iu8xp2jtWLNJp0clFO/Et/UTXzgr9iTd5n5xXkvegGRoaXLULLBSgA6pwPMHAnjhD151zF5d6nHvU/AmDIsi5U8zC1sSVy8zAgiXPByOO3P0h4TPGJkzRUpsWSpAwNSD4g1iHMsamVQg4sAes2VaZg1yg1Ij28uSsoXmGBON1f4jv4DGJFmsKjFh0jnNmA8FGQGWEEZOjJaLdVaAUoAT84eSyLu8zCH//Z"/>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5782" name="AutoShape 6" descr="data:image/jpeg;base64,/9j/4AAQSkZJRgABAQAAAQABAAD/2wCEAAkGBhQSERUUExQWFRUVFxcYGBcXGBcdGhwcHBQYHBoXFxoZHSYeHBolGhcYHy8gIycpLSwsFx4xNTAqNSYsLCkBCQoKDgwOGg8PGikkHCQsLCksKSkpLCwsLCkpLCwpKSwpLCwsLCwpLCkpLCwpKSkpKSksLCwsKSwpLCwsKSwpLP/AABEIALsBDgMBIgACEQEDEQH/xAAcAAABBQEBAQAAAAAAAAAAAAAFAgMEBgcBAAj/xABFEAACAAMEBgcFBQcDAwUAAAABAgADEQQSITEFBkFRYXETIjKBkaGxB1LB0fAUI0Ji4RUzcoKSovEkQ7IWc9JTY4OTwv/EABgBAQEBAQEAAAAAAAAAAAAAAAEAAgME/8QAIhEBAQEAAwACAgIDAAAAAAAAAAERAiExEkEDUSJhBDJx/9oADAMBAAIRAxEAPwC9W2zWozmaXMRUo10MzUB6C6vUuEYTuuTU4GlMMXDY7UR++ANJtAAhxovRVPQitDevUAwu0rQmDKkR28I8+shE2y2y4yy3QGvVds/3NKMol0/e9ao2YUhyy2S1CcDMmIZV2hXC9epnUS1248sMcyWArlHCprsi1AA0dbPvLs6X1i10sS4FZ15SF6MXaS+pdqQa1r1RVcyx20tUTZSqSvVCsSBfJYBqD8NBiDlsg8DxMJMWoAmWe2N/uSk+7QZ1+8qb7m9KqQRkuFDBSwBhLUTGDTAOsVGBPDAekTBK5ecK6CDUYrwjvScIcujhHujG6BE9LCS/OFmV9f5jgUcfrlEiRWOgjf5Q4AN0daJGnG6vh/iEiu71/WFlTv8ASOmgGNThEcN0/MB3fMwg8weQMUvSHtNRXKSZXSEGgoWNcsQAKwqXp7Ss/wDdWUSwdswXfG+a+UP/AGpcgg3AeELMs8IA6MsVvaWPtE+XLarVuIGNK4Y3gPKJDashu3PtD8mCDwQD1i6WJs5lHaYDvAgRP1msqYdKpO5TePlWFWvV1FWqITShZWZmDgbw5YXhsPdtgjo4oUBlhFB91QPSIAVu1uKqDKs8+ZeNB924HcSsDZ+ldJzOxZVlA7XdAfCp9IuzU2nzMNh9x9ItIFq/Z7SFY2q6zEi6FGQpjVjQHwg4sk0FKCFln/L5/OO47T4RE00k7YbZOFYfb6w/WOEncO+AG+4QhkP0IdKHgOQhAknbjzJiKO5pn6n0jgNRgPSJIG5fCkcNfdH1yiCOHKnA0hwW4849MWGrkQGhKpCrv1SHMI6DwiaNeBjo5QplPD65xw4Z+cQkcJMdpCl8YUVO6JrCV7oUTHTLPAQlpZ4RB0CEkAcIQz/X+I6p4HwpEnb0duV3fXhDP2hb128t73bwrxwGMNz7cks0eYi8GZR6xJNEkbSYUEAgUmslmrTp5Nf+4vxMTk0ghFQykHaCKdxhCQBwjjJWECaTlTx+VY4C20Hup/mJr0iXYwpJCgE5laCvPCFFd8dUjb5/rCCi7MORPwgTtwR66eHrDZcjae8A+keExjtHcPmYlpXRnf4YQGlWcSrSUPYmi8tdhr1gO8j+uDDJxJgVrFLuy1mDAy3B3YE3T6g/ywwWaJAAZeQjj4jId8clTLygrXEA/VY8VblzFfSBGjL4Duwj3S02Dx+cOqONfCHDLESRr1Rljyhtg2wU7z8IlNTf9d0N1JNBTxHoIUiUO0t3U/zClYbolNZ+PhDZkiLU8KHKvnCWU8Y9MemZHefnCFtYOQJrww8TAsIIhthjDriEvLBgQwWj3SHhCMeEeucT5QmF3xtr9co6sxdlK8MfSOKtNgP1xh1Jq5V7v8RF1XOwH09Y7RuA8THekhV7kIkQZZ3+GEJazDbU95/xDleP13R2giSOyU2+Q+EILNuH1wpD7ThvHr6Q000bAa8cPX5RJWdZpARjMABmzkMrqllbMEG8McMtmyKJpzRk4E32BIp+Ik05k4Qd03pszbU/WCypZC3jtpsXjXHuED21rly2JaWGJJIZ8cdpAy9YOK5q7+x5jglFZwDSowGVee+I83Rc1KBgVFMyfqkWzR+lbstiouqSTmQcTv3UrnC9JacszywBUPQAE45HHxjpK4+qfLE1DVC612ioiZ+0JiKZjzJgAFSL7A4bSQcq07zSDtut4CLKQXQRiSBWmOI3fpGfa0aRvzeiWoRcx+a7hXkCBzLQd+NcYtOjvaWQw/1U9f45azEG7BiW8I0XVXW02hjKm3L92/LeX+7mpWl5KnAg4FdkYFp2zIkxRLF0GXLYjHAlanPmDBrU/WJpJWp/czFmLwBYJNXkVYGm9RGplmm9Pojphvhq02oIt5mVRvOPlDiEUrXA4iAOvFjMyxTCtapdfD8pxx5VjnbjUm0fWUDjeOO40BryhFosasjJQAOpWvMUzzgTqvPL2SSa06gFcT2cPhBMWqXfEouDMKlglReug4tQbKwpD1btZMgBu0lVbmPo+EE79chAkkWaczNhKm412K+0HdXMV3sN0dna1WZH6MzRfwFACTiKjyixkUap3QilPwjx+ENSdKS3rca+QaEDYdzVyPCFNNY5UUeJ+UTUOGZ3fXCG2mKdx8/1ht7PXNmr9bMo6JbDJvEfKkCcIOwEcz8I50TbWPdT1zjzzGGYHOtPWIx0n7qs38IBHjWkBPmzjcD5xwSxs9TEOZOnNXsSx3s3wUeccs0s3wSSxG0tw2LkPCLUmukNkQ41YTdiCeCeXMmFUO/whA4AnkPiYdEpjsA76+kJJEn6OMLV6Zjw/WO/Zz7x7qD9fOFCTT8IPr5wB5LQDlj3GPXzu8T8BDgfhTnADWvW+VYUq1Gmt2JYzPE7h6wkavNt/t/WPXBt8DX4xi83W23W2cstZpQzWuqqHo0ruvbe8mDp9mNuAqLUt7dfmjzpEmnpSmHlEe12tVVqkVoSBtqATlGT2rSGktHMOnqyVpVjfU4ZBxiDTlFj0LrxLny2lgXHZWF3AGpU4qcAwr3xZs6EvfbLrdpJgS1agnwMe6cgAvS8cuH6w1PS5W+aGpFN3HnWB0xjeH4icjvEc+Fjvz4djJ1hZmUAVwpd+fGEi3Kj1NTtB+A3RENneWLxQ4jE0x58oiifeBUjiDujq5fGfQ7Z9IdK10HrNh44fGKrNsrvONASXc0AxJJOA9INapya2pF/N50OPLDKHtTLZctwmdGGEsOVGwNTA1OeOMFvx3lFnWD2kPZ2v3cy22mXZj0SAy6X36opXAgDCkQbRouwKLlkmWiZMulC4WXcIIaoICmuedawEtU6ZbJkx3tCrMJavSsy3qE0VKAjADIkZxzVLRcyaTNDi7KZAysxqeka6CF3AnExTjy+O6rZuNt0JYZ5s8pha2DGWlVaTJanVGGABw5wxrHpC0yUEtptnmdKGXro8qi0ozFukIwqNkE9CWsS7HLZ3RURbpZiKdUla1rhlviga6WV7dPqJheSg6hUXQca0JPhUV3xS6PPVg0HPtlnkhElyZ0sYg9IVJriQCKrSuVaQQ1WUTL89xetLsVm1FCl04SlByUCh45xTNBzGsN4dMqyyAQjMWuttoaDD9IEaT0+rzzM6SbewF6X1K0Wla1vYj0gixsk6cq4TJirX8JIA5G9X0jGtepcuVbJiSKBCqkXWrQstTQ13xGbTS+7MPEvU+JrEG0TZTteZXH8w+UPU7Px2Nt1T0Ykqyy7tT0ipMYsxapKjadldkGOiGcYro3W1pKgS3nKFAAF/DDgRTyjUdWLYbTZZc2ZizXq1ywYjLLIboaxOuhGbaaDqlm4KK+eA84Yvzm92X/c3hWg84mGXhyhBEZaQ2sQObMx3k/DLyhL3h+LlgPhSH5mGJpEN5teyC3p4nCCozNmvwPiPWOWCaTMAIIwO74GEvKmbQO4mGNHTWFooRQFDQ1GJqMPDGKCjrNHqwkxyGr6GxWOlgMzSI6XThUk7q08hDgUDIARE4Jm4H09Y45bZSnDE+eEeAhTYZmkSQdJ25JMl5kwm6iliDhXhTicO+MTsdnm6Tt1Dm7EtuRBnQbgMAN9N8aB7WdKXLIksHtvU8lFfUjwit+yCaqPMLm5Mm4S2YdUhT1lUnbUiGTVbkW7WjVkS7CBIFDZiJqZXur2jXM1GJz7Ig/obSkt5EuaGVRMAbEgUJwI7iKd0DtctYhZZV0daZNqqrtxqK08opmo+qafapsq1hxNRUZUDkLdOfZoTSoyO2LesV67WL2gmW4siqFJe1SwSAprTeRsxhGtvs4WbWdZQJc0VNxcFY7191uIwMQNd9X5YtNglyr0ozJp6ysxIAu4reJoRFzkTpsoKs1r4wAmkUxyo9MiTty5QfXa9rENJTulVhMDS7TLriML1M74pS8MYPalaktbLP0wnhXDspVpQalKGoIYEVrDvtTeRMngy/3ym5NoBQ7sdrihBwyzgZ7N9b/ss2ZKOMp2Bx2HK8OFMM4Jxlre2cRfTPs8tFnltNrKmhcWC9IrFa4mhLA0zMUq1aDdZPThGEknEqUJBvEUNccwY+gpDLPSomFlI2UAyxBGfnGHnTJFltFmCVBYsDXEC8GqOAIof4hF5NMvciv2LTay2DY3kBC1zLFSBWmwVr3U2wW1b1lk2a1S2ElXBUJiWABOF40Uk8gKxTNIrR8Y7omZSdLO519RHacZZ/Tnz/jyqRpV+ktDEJcBc9UXurUnAA405wV1QsM0zg0sVQGpY0oAp/FXxpyjSfava5JaTLotbzPMuBQ56tFBahpm2deUUafpQlBLRRLlDAIu78xOJjHLl1inG3Kslq1w6NXlg9MXa814C5UUoABsFMt8VrSGnZ049dzTcMFHcIFtaDiFFaA4jhtgY9vLmg+vlBwn6bsk9GROGV7GHU0ZNfFZbniqMR5CLL7ONRxOKz5tGS8QF2NdFW/lBKjiTGzItFAGAAwAwHdDenPdfPiaAtGyRO/+t/lEK2yHlNdmKyNSt11Kmm+hFY2v2gayTLHZ1aUR0jtdBIvUFCS13bsG7GMmk6JtmlbSx6S/MVVvPMooUVNFCqKnbgBBJ9tbnpnRerdpmAFJE1g2IYI13uNKRsepthmSLJLlzFKuLxIqMKsSK0MYVYbdNsVruhiGkzCDQtQlWoQRuNPOPoTRc/p5MuaQSJiq1KigqMqYVplnG7MjH2kPahliTuXE/IR2652BeeJ+Q84dScow7PAin6Q8DXjGLGkI2beCx2Vx+UICmnWIryp61ibdjlIEHzJPfEG0WGuIrUGoI3wRmzlbCWt87x2e9svCsR30Y7DrPQe6hNO9j1j3UjFKJZ9KVcy2oHGzfxHygheiH+yVXBVUcsD4x0B12H19IfkLP0NsyncfOPXmr1cBuY18s/OOiOgxpOlmO3DhCrg3Dvj16OTJ6rgSPU+AgTL/AGxGjSVGHUY8MXA+EWDU3RKTdFSZcxAysGYEGjKS56ynfAD2xqS0hqEC6wx4ODz/ABRafZwxfR0jrEUvDCmx2wrGp5VfYqGhGVNK1tc1n6MlQzVIBAohO7q+GMWrW6cJFos1uTFVPRzWAwKNka7c28BEHVOyy51ptyTAHVmGeO05HYa7RDWtMt7HZ5lnmVm2eYD0THtI46yqe8etNogl6mqzu4naxsZmldHrUCizHBFDswOOB7MS9drebLY3YkFmIUOScCakm7lWlcttIzfQOuQS22V7QSJdnlPLqASbtHu1G3tAd0D9e9bZmkJgYVElcJUuoJp77AbT+kaxT3Vu1NsgtcwTLcZl4qPszG6EKmoJBpQzK1GOMUvXPRQsFveXLa8tFYUzF4A0I8u+GtXrRaU6qo5QktTIA7GWu2u0QnTGgpxYTZ03Fs2mEkk0GVM8IupyZ+uxTUzWidLnTJYmUBRnUHI0WtN2W/dsiRK07Zpei5iTMZ4ml5ZC5iigi/7rAMMOEDrHq9IBExpoOGwgeA2Zw+0+xSQSku++wkV8C2A7orh48rssU59GTZ7Eopau0AhdmROFIN6N1YWQvSzyGYdlB2a7K7z5Qv7czPfyOY4cIjzLW0xqua044eGyK8uumstvZ6fMLMWckkkkkxBeffcIDSpA8Ttg3oHRy2q0yZDEhZj0YjA3QCTTjQRL131ek2LSCS5KlUMuW1CxNTfxxPKOd34/J06l+Mek6IWW4QfiQ13nrCtYz+zSiXC8aYc41C3MBaZVNtR8fhFK1ckINIDpTSWk0lydgViT5KR3xy/w+du6fzzJ03PQ6SbDY1M5llpKRUJOBLdpwAMSSzUoPdij6f8Aa7OclbGOjTIO4DOeQNQvnFU0xpybpCeAAbtaIlSe0cTxYk/CNT1J9n6WRRMmqHnUrmDc5VwLY5+Eeq9OHnUZf/1NaJhvTpsx3rQVNaY4gg5DlDVj0PbZzTJ1mSY4VhfKUOJFcRWpw3CDuv8Ao0S7dOKiisVcjcXWp86nvi5eyBP9POP/ALo8pSwTld6NmRnFl0oA1y2WdWIPWJS7MHOoB28I1rVLTskyElyzVEFAakkYk0YHEbqxmftcklNJsR+OXLb+2n/5hnQ1gtCyftUmvUJD3KkrQA1YbUNYfrtnlMvTd1xGeHlDcySgzoOWB8sYpmqeuonC63VemK78MSp+GYi72ZlpUfr3nODFKbuueySBvfHyz8TCl0cDi5Ln83ZHJR1REnpI8YGjdykdKx0tHr0SMvKhDSYcmzQMz3fpDMyc57IAH5q18ozieNtWtAbx3LVj5VpHRNmE9VQo3san+lcPOHwophhyhVYkZeyM2btyGA7wMSO+FSyVwK0G9cR3jP15w6GhcSUT2t2PpLGrrjccio3Mv/kogH7L9GGfZ5i/aJ8ppbUpLcAUYZ0IONQY0HWTRqz7NNltQFlNCcOsMVrvxpGWez3Shs1sunKb92QTQBqi6TXcRTLbDxv0L+zjznsFonS0tMsHEB1oCTXKZTHDGvEQ7b9bDNS5OtRdajqrLOY21Ix8oVrzqZPRpk8XGlzJgJUGjKzHLrUqKnPygTq1qVPtnWS6JQe6ZpbA0zKilWgm+NZEebOslaiS0w73NB4c4TM07QUSRLTkK/L0iTbdUpqm29G177IUB6vaUgljSpoQBWnODiaqS5CSrYss2qzPLUzJbk3kqBVlu0BANdnPfDJbNo6ip2PTUyTfcCt7MeGyB+lNKPOa82dKAbANwjQtb9AWZ7KLXYwqy8AyoKDE5kbGBoCDvjMbc10NFL9H4/bj6SVRgK7K7K90N6TtMxLoIxZQ4puNaHHgIHAUSmZvL8YL6x6b+0PJYYFJEuWcNqAr6Ujr8IzuG9FaQYmjjMYEfH5xLGAP1tgE0wg3hmMd3lBwvVTTbl4xz/Jxzx1/Hd9EtUrRd0hZdn3qivM0+Madrn7O3tk1Z8ufR1QLdmA0NCTUMuWeVIxux20ypsqZsSYG8CpPkI3/AEFpuTakvIbxpUhmJIrurhTwhz+Mc7c5Mw1y0NaLLLWa4QiW9wFZgJNQaNdCg3cxiQYolvngk0xDNevEUJrStOFSfCNy9q1nroybQDBpZ/vA3cYwOzrVsfrCD8fCcfG+XK31ovsaskt7UzORflrWWp2k4FuJA9eEbSDGcStCyFsFnuTpcu1SlDq4YAlm6xRqY0x7iN1YsOq+tq2pQrFUnLgyk4kjagyOUbvbjLnrPfaYK6RmcFl/8BFs9laE2R7oNTObGpAHUTPOvKkU3X+Yft88YEXlBJzwlqMDui+eyqaRYTdP+69Qf5YzHTkqXthsJW1SHZg16VTAU7Ln4GDvsYn3pM5eKNT+JWB9IEe2XSBabKQ/gls2Bri7UHksc9i1spNmJ70v/i4+DQzxmp2vuphszfarMCq1qyr/ALZ95fyHds5QR1X1qE4C+KOMHoSDuqKU+hF8mreBDAEEUIIwI4jdGOax6N/Z1tqmKN1lWuNwmhRt2INOQMHG/VHOfca4stiAVeoPvAHzFDCr7DNa/wAJr5GhgDq9p9WSgq1cVAoTlluEEyXftEyh7o7R5uRQfy+MV6U7SjalrSvW92hvf05x1Sx/IN34u/YPOESpargoAHDbzO3vhYaAvCUBs7zn4woiOVj1YC4HjrzgoqSAN5I9TEZZbE4sANy5/wBR+AELWzqDUDHecT4mM/QKFrr2AW45DxPwj3XbAtTgox/qb4AQn7Pj1TdPDIniDhHukYdpa/mWpHhmIkWkkDnvJJPiYyv2h6J+zWnpVB6OdVgRscdofHvjVVcEVBqOEDNYtDrarO0psCcUY/hYZH4HgYvD1elSsmkZmmZSya9HKlhftEwUvM4rRUGwYXiTBzR8p7AFTtywAGoKYAfvUWpoPeUc9pjP9WrW+jrSylSpBuzE3rXMb94MammlJU9AUPSA0Iug1HGo7JrvIi5fuDj7lAtRpizpukHwZZloI5rdPwMK1FtfQm0WN2H+nclCSKdG1SMcqV/5RV9UrFbaz5shgqtOfMriQcaoeqRjmMc4TptLXZpsq1dHLLfuibgCm92SwPVBrkQAOrGtm4rN7TtbbKsgM9jb7u0XlmyQKp/3E3EHdWnLCMt0scDv/WNy0fq4brTLQ1+ewNSpoFNPw4CoxIyp6xhmldo3Rnju9uksngPONCBHg8MTjR68oRW80erHJMLwckN92P4RFdbAcd0G7JP+6HIRz/J46fjnbk2YCoH4g1TyKmnmIt+q+sBkOGAx2D/kueNRv3CKBNb74cj8YPpOwU7gD5RWdRi/7L1rV7REtVgnS1kzBeoA3VKAh1JqQcM+OYjM9HSrzAe8QPOLvpXXizto57OsqUGaWoqrLUsLlXu3e0aZ5xRNF2wIVbcwPga/CHF9N30J7PklUM+Y89txoqf0rie890Pab1VAuzrEFlT5WIVaAOPdP5t1c60MUTTntQnT6iV92h2K3WP8TZ9wpDfs9mznt8sgMwF69QGgUoRU99M4z2vArT1vM6fMmMLrMxJXHDAAjHlF09ldsZJjyWwvos1eNBs/lYf0xUdaX/1do/7j/wDIwtdZ1kzLJOl1vSparMFKVus2HEMjU7oODf5Jek/2gSentNumbLOspRzvovxaInsqnUtiA7RMH9hPwhNk0zLewW8zGHSz3QgbT171d1BUwI1V0Y86ckpGu32oWBocRiBzGHfGmL41nS2ubmZ9nsC9NOObVrLTjjgab60HHKIB9mrzJcx58wzLS4qGrUXswuOFNmUWbQ2jpFkl3ERpY2swqWO9nFQfhBpHDCoII3ggjxEc7/S1j2rNtaU5ltUMhqoNd/WUd+PjGt2K1dJLVgcGANPUc84zD2gWI2e2CYlQszr8K5OB3498XHUueWlFTmpqK0rQ03Yf5jUuweVYTZxsw5YfpCDLcZEHfUfEfKHBKMKp3RlpGvsM1PMYj5+ULScDkRh9Yw6zUFTTviEbSZhrKlCao/EaAV3AtnsyiR6OgxykImOqirEAbzGWTwcR7pIjrNJ7CE8W6q+fW8BHfsLHtuae6nVH9Xa8xEjVomopxN1j7vaP8o7XhCJU6a/4Qo956g/0Cp8SImSrMiVuqB6nmcz3x4iJpWNaNUhaEviZ9+o6rUABHuEDZxJNIqGr2krTZ5rJQIQRfSYwVDxBJGPEVjR9LTeikzJnuIzU5CME0lpB5swszFiTiTj/AIGygil7xWda2DVFTIkXJhW8XmPVTVTeaueWUEtOWVbRZ5ko/jU0O4jEHuYCMg0JrBMkEY1U5rw5ZDnBXTelJioJlmchWzXGortGzPCNUeL7q7rFesazJlbydR6KSSyYGgGJJoO8mMg0zoqYzXrhVHxDN2RUnBjSgOHZzwglosWojr2t5MutSFmMSa50UG7U/Qhu22t+guvNmOvTuUMxiSFooU45E3z3wybtWyZAfSmgJV1brG8EAJWhUttOwjEjDZQRWZDrLc31vUyBOFd54QcttVS6GLY5mK9agQxrHXhdFmJ4sl8lqLiclZcOWMS5NnwoaD+dfnALpd0EbB2R9bYeXFriU9A676wSRzdAw7zSvAbe+Bc+UbwJ7olEnIb/AJ/OCyYPsV0npOS6hUkLLJHWob2NdlcvEwMs0gFiNxwiwau6lNOYNMbo027WPIbOZiZrboCXZp8roahHShqSTeXMnmCINzpdDeqXs1WeizZ8wFDQhJZBb+Yit3lieUWtPZvZlqZbzpTVJDLM7O4CoxAiBqTOWbZgl37yUSt4G6QCarVhjtI25ZRbLNo4kUmTWmflyHfQAt34RiiMQ06KWidLDM5DsLzdpjU4njEJrGAtWwONRtz+cWrTmhmtNvmS7IEmdYuXTBVrsZqACnAkbog646kzbIkp3miY80kFQGqGoMicxiBsxi49NcrqrILz1wA3bOEXnUrRSm0pPa0yZd1la4SQxphShAXLbUxW9AaInCcxVCXkddlpVhdYA9U50JFRujYdD2eyW6VfaRLvZOFUAg8CtDQ5gxq1i+4sstwRUMCOBqPKETbEpJIF071NDzw+MV2bqBKrWTNmyTso1R59b+6ENoPSMr91a1mU/DMBB8TfHnGNaxD9pWj2NmVy9641MQK0YbSMD2RsiLqDpgdQHalCTWmG07shCdbbZbvsrpPs63OrWYhBAoQQTRjyyGcANQrVdtEvMgMRgKnEjAc4YOfkrYpRDKWUhhvBBHiIZtWkkQ3B94/uLs4sch3xC/ZjTmvOBKB2LTpD/GwwA4YnjBGz6NSUtEAUcPU7zAkB7AZprOau0ItQo5nNjzw4ROXpBlMFNgZf/ErDpWOmBIiyHbNgg/LnyvN8BDkqxqpqBU7zifEwz94hx+8X+4fBvKJEmarCqkH6yI2GMtHQY4Y7djwQRAi7HBLh6kIfAE1pxOXOIh+l7H0siZL2sjL3lTTzj5+exkTKZVbblnH0HPthobi3zvyXxIx7gYy7XbQVyaXwCzSTUA0V9ozwBzg3GpmYrWk5MxUN5KhTQTFXDk1Me8xzRmlWVcMcd9MoTZ9KT7O5CsRvU4g+MT5Vus8ypdGlOdqdk8xSnhG+s6F8A9JaYmzXKoKVJwGfjs7ocs80pLCMqkiprjXrGu+kFZejRmkxeFV9dsKm2BvxGS3GjeZC4Rr5fTPQGyg7K8IZtUpABhTmQfMiLH+xGwPRIR+VnHrDM7V8sKGSd+EyM/LKelZXQKjFmGfZGNO8Vr3Q4ssLgopBedophS8CMaVPHiCYJStXJd2r1rTGhoB3xqclsin/AGZmI2ioHfXIcdkXfRGhklKCwBmZsTs4DdTfCbPZpcrGVKJpm9C1OIJOP8sE7LKSYKhg+Ph/L84rdYvp2U9T1a89njt7ojaxaMabZ26150N9dmQ6wAzrT0golnPpEuVJIgno1UNV9ZFs8wM5uo60bgcwafWcWcWm06QFFLWeynAt/uTBwGxfLnlFH07oPorRcylubyVyzxXuy8I0bVjSHSygrHroADxGxvrdGrTudD2hrHKs8sS5ShVHiTvY7TxMV7Wk9NpCwyTiFJmEcBQ4/wBBg6Er3xXNGp0mlpzbJMsIOZoPi0Zl7WdU/b7OLNpeVOyW0Aq38R6pr33D3xO0xop7JMNrs3ZGM2WMqbWAH4dpGzMbYY16spazBx2pLhq8Dgfge6LBoe2mbKSZUXWQEmuNfxClMq12wnO+0nROl0tMsOh5g5g0yPz2xJtNqWWt5iABvijWyZ9lnNOsdTLx6QAG4prsIzXeB2TwixaJlpOVZzP0rfmAAU7goyPHE8YP7G4g642x3sM4qt2XdHWeoJqy0urmOZpyii+z6ptMsb5npdrFy9p1uuWO5X944FOC9Y/CK77MLHemhqdkM3jh8RFKeXjV67YUwhoGkdrAZChHCIStfCFhhAXKQxNsQY1FVb3hn37xwMS8oiNpIVog6Q8KUHNjgPM8IytwlbW0s0mio99Qac2GY54jlDr22WKdYYjADEnkBU0hl0d+090HYn/kcfACFWaypLFEUAcMzxJzPeTGg6Z7t2VCje+fco+JHKECzY1YlzxphyAAA8KxJURyAmpqc8YHaS0Uk5CjqCCMf048YLQi55wWLWY6U1DnS/3LLMXYrgVHAEinpFe/6fnKxM2WwPGlPLCNreTEOdZAcM4PFbrHZ+hXOUck2R0yrGp2nQKnZSBFs0AFBYmg3kxqcmLxU+zllyqD5d4OHhSJBtvvCnEZd9cR9YwRbRjMeopw/E1QO4Znyjg0BjViXI35A7wMu8xrYA0szYIteLYD5n6xiRJ0STi5vcMh3AfrBiRo+myCMmyClIzq7BJdjMKmaGluOstDvGB8RFglWUbodOjwYtOAEpZkvaJq7sA44A0unyiTItKPhW63utge7Ye6sFWsG4RFn6NvChFRxjUv7WUL07oMWiUUODDFG3EfDf8ApFW0TpN5Uy6wuzZZowO0beYP6xdmsboOo+HutUjuNajzit6yaOE37yhlTkyY9lgMgW37q0POGYlu0ZpRZq1Bp7w2j63wM1EBcWief92caclr8zGfSdPzErd6r0KnjUUI84tepmkS8hZBfoqAnDtMWNcGOAzyGMazB4uOlLchR5IUzGdSpRMTQjbsAxrjugFqSnSSmlTWb7lqdHkMak3tpF4HA4RY9HSElLRABXnU8TtMAZklZek8RVbSng43EYg9XZ70ZNWuXLCilKYZYUpuitW6W+j3M+UK2dj95LH4cc1/LXL3a0yMHhLdR1WvU2Ocf6h8QecVrXHW8SZTSlH3rihGBCqRiTvNNkH21JvSr69axra5yCWSURaDZVmoSacMB3RedQNFiTZ71KF/QfMxnup+rzWiaGIoinE/LjujYLOoVQoFAAAOQhFu1KB2Q6uURVhy9ujLSSV8I6axFDmEz7YE7TAczEkKx2xZhuTb3Sf+m+A5qOyw44wT4D6whGmdHS5iG8tbovA4gggZhhiDyMMaBmF7OjOascztjMuxnMTAe+OkQ4iCHDLEJMUjwEPXBHQgiJkx4DCHGWFXBhEDLDfDUx1UXmIA3nD6MS3linjEPR1lUgORVjUVJJ35bu6IWoxd37C3RXtvX+1Kg97U5GIz2Aq5Zl6UHJvxD+XL+nHhFh6MYR4ShuisQHKlI4qtCK7BlzGYPOOTNHDYII6Tsi3DMAo6gUYVBzyNMxwMPpKG6CIB/Z1I99jiwiQN0NGSN0SBlstIUJUGDZ13esIayru8zEQoyY8ZW8QTWzLu8zCZ9nWmXmYUDWm4oq1ABtJEQXsTTx92t1GH7xgdo/CpHW76CClmsKTJrXxeudkEkgcaVpB1pAIxGzeYQzXSns2kMnUvCZn0mGJ4jKnAUim6Q0BarJ2kvoMmUEjv2jvjdUsi44eZhqbYENers3n5wfKw4xCwa5TZeTGm5qMPP4QvTOuTz+iNArSmvBlqDswxJwqBGgayan2RgHMkBicSpZa87pEQtHajWNqVk1/+Sbv/AIofnqVK2e0O0zBdW6lcKqMcdgJrT1h7QWoc60MJlorLQmpvfvG5A4iu8xp2jtWLNJp0clFO/Et/UTXzgr9iTd5n5xXkvegGRoaXLULLBSgA6pwPMHAnjhD151zF5d6nHvU/AmDIsi5U8zC1sSVy8zAgiXPByOO3P0h4TPGJkzRUpsWSpAwNSD4g1iHMsamVQg4sAes2VaZg1yg1Ij28uSsoXmGBON1f4jv4DGJFmsKjFh0jnNmA8FGQGWEEZOjJaLdVaAUoAT84eSyLu8zCH//Z"/>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5784" name="AutoShape 8" descr="data:image/jpeg;base64,/9j/4AAQSkZJRgABAQAAAQABAAD/2wCEAAkGBhQSERUUExQWFRUVFxcYGBcXGBcdGhwcHBQYHBoXFxoZHSYeHBolGhcYHy8gIycpLSwsFx4xNTAqNSYsLCkBCQoKDgwOGg8PGikkHCQsLCksKSkpLCwsLCkpLCwpKSwpLCwsLCwpLCkpLCwpKSkpKSksLCwsKSwpLCwsKSwpLP/AABEIALsBDgMBIgACEQEDEQH/xAAcAAABBQEBAQAAAAAAAAAAAAAFAgMEBgcBAAj/xABFEAACAAMEBgcFBQcDAwUAAAABAgADEQQSITEFBkFRYXETIjKBkaGxB1LB0fAUI0Ji4RUzcoKSovEkQ7IWc9JTY4OTwv/EABgBAQEBAQEAAAAAAAAAAAAAAAEAAgME/8QAIhEBAQEAAwACAgIDAAAAAAAAAAERAiExEkEDUSJhBDJx/9oADAMBAAIRAxEAPwC9W2zWozmaXMRUo10MzUB6C6vUuEYTuuTU4GlMMXDY7UR++ANJtAAhxovRVPQitDevUAwu0rQmDKkR28I8+shE2y2y4yy3QGvVds/3NKMol0/e9ao2YUhyy2S1CcDMmIZV2hXC9epnUS1248sMcyWArlHCprsi1AA0dbPvLs6X1i10sS4FZ15SF6MXaS+pdqQa1r1RVcyx20tUTZSqSvVCsSBfJYBqD8NBiDlsg8DxMJMWoAmWe2N/uSk+7QZ1+8qb7m9KqQRkuFDBSwBhLUTGDTAOsVGBPDAekTBK5ecK6CDUYrwjvScIcujhHujG6BE9LCS/OFmV9f5jgUcfrlEiRWOgjf5Q4AN0daJGnG6vh/iEiu71/WFlTv8ASOmgGNThEcN0/MB3fMwg8weQMUvSHtNRXKSZXSEGgoWNcsQAKwqXp7Ss/wDdWUSwdswXfG+a+UP/AGpcgg3AeELMs8IA6MsVvaWPtE+XLarVuIGNK4Y3gPKJDashu3PtD8mCDwQD1i6WJs5lHaYDvAgRP1msqYdKpO5TePlWFWvV1FWqITShZWZmDgbw5YXhsPdtgjo4oUBlhFB91QPSIAVu1uKqDKs8+ZeNB924HcSsDZ+ldJzOxZVlA7XdAfCp9IuzU2nzMNh9x9ItIFq/Z7SFY2q6zEi6FGQpjVjQHwg4sk0FKCFln/L5/OO47T4RE00k7YbZOFYfb6w/WOEncO+AG+4QhkP0IdKHgOQhAknbjzJiKO5pn6n0jgNRgPSJIG5fCkcNfdH1yiCOHKnA0hwW4849MWGrkQGhKpCrv1SHMI6DwiaNeBjo5QplPD65xw4Z+cQkcJMdpCl8YUVO6JrCV7oUTHTLPAQlpZ4RB0CEkAcIQz/X+I6p4HwpEnb0duV3fXhDP2hb128t73bwrxwGMNz7cks0eYi8GZR6xJNEkbSYUEAgUmslmrTp5Nf+4vxMTk0ghFQykHaCKdxhCQBwjjJWECaTlTx+VY4C20Hup/mJr0iXYwpJCgE5laCvPCFFd8dUjb5/rCCi7MORPwgTtwR66eHrDZcjae8A+keExjtHcPmYlpXRnf4YQGlWcSrSUPYmi8tdhr1gO8j+uDDJxJgVrFLuy1mDAy3B3YE3T6g/ywwWaJAAZeQjj4jId8clTLygrXEA/VY8VblzFfSBGjL4Duwj3S02Dx+cOqONfCHDLESRr1Rljyhtg2wU7z8IlNTf9d0N1JNBTxHoIUiUO0t3U/zClYbolNZ+PhDZkiLU8KHKvnCWU8Y9MemZHefnCFtYOQJrww8TAsIIhthjDriEvLBgQwWj3SHhCMeEeucT5QmF3xtr9co6sxdlK8MfSOKtNgP1xh1Jq5V7v8RF1XOwH09Y7RuA8THekhV7kIkQZZ3+GEJazDbU95/xDleP13R2giSOyU2+Q+EILNuH1wpD7ThvHr6Q000bAa8cPX5RJWdZpARjMABmzkMrqllbMEG8McMtmyKJpzRk4E32BIp+Ik05k4Qd03pszbU/WCypZC3jtpsXjXHuED21rly2JaWGJJIZ8cdpAy9YOK5q7+x5jglFZwDSowGVee+I83Rc1KBgVFMyfqkWzR+lbstiouqSTmQcTv3UrnC9JacszywBUPQAE45HHxjpK4+qfLE1DVC612ioiZ+0JiKZjzJgAFSL7A4bSQcq07zSDtut4CLKQXQRiSBWmOI3fpGfa0aRvzeiWoRcx+a7hXkCBzLQd+NcYtOjvaWQw/1U9f45azEG7BiW8I0XVXW02hjKm3L92/LeX+7mpWl5KnAg4FdkYFp2zIkxRLF0GXLYjHAlanPmDBrU/WJpJWp/czFmLwBYJNXkVYGm9RGplmm9Pojphvhq02oIt5mVRvOPlDiEUrXA4iAOvFjMyxTCtapdfD8pxx5VjnbjUm0fWUDjeOO40BryhFosasjJQAOpWvMUzzgTqvPL2SSa06gFcT2cPhBMWqXfEouDMKlglReug4tQbKwpD1btZMgBu0lVbmPo+EE79chAkkWaczNhKm412K+0HdXMV3sN0dna1WZH6MzRfwFACTiKjyixkUap3QilPwjx+ENSdKS3rca+QaEDYdzVyPCFNNY5UUeJ+UTUOGZ3fXCG2mKdx8/1ht7PXNmr9bMo6JbDJvEfKkCcIOwEcz8I50TbWPdT1zjzzGGYHOtPWIx0n7qs38IBHjWkBPmzjcD5xwSxs9TEOZOnNXsSx3s3wUeccs0s3wSSxG0tw2LkPCLUmukNkQ41YTdiCeCeXMmFUO/whA4AnkPiYdEpjsA76+kJJEn6OMLV6Zjw/WO/Zz7x7qD9fOFCTT8IPr5wB5LQDlj3GPXzu8T8BDgfhTnADWvW+VYUq1Gmt2JYzPE7h6wkavNt/t/WPXBt8DX4xi83W23W2cstZpQzWuqqHo0ruvbe8mDp9mNuAqLUt7dfmjzpEmnpSmHlEe12tVVqkVoSBtqATlGT2rSGktHMOnqyVpVjfU4ZBxiDTlFj0LrxLny2lgXHZWF3AGpU4qcAwr3xZs6EvfbLrdpJgS1agnwMe6cgAvS8cuH6w1PS5W+aGpFN3HnWB0xjeH4icjvEc+Fjvz4djJ1hZmUAVwpd+fGEi3Kj1NTtB+A3RENneWLxQ4jE0x58oiifeBUjiDujq5fGfQ7Z9IdK10HrNh44fGKrNsrvONASXc0AxJJOA9INapya2pF/N50OPLDKHtTLZctwmdGGEsOVGwNTA1OeOMFvx3lFnWD2kPZ2v3cy22mXZj0SAy6X36opXAgDCkQbRouwKLlkmWiZMulC4WXcIIaoICmuedawEtU6ZbJkx3tCrMJavSsy3qE0VKAjADIkZxzVLRcyaTNDi7KZAysxqeka6CF3AnExTjy+O6rZuNt0JYZ5s8pha2DGWlVaTJanVGGABw5wxrHpC0yUEtptnmdKGXro8qi0ozFukIwqNkE9CWsS7HLZ3RURbpZiKdUla1rhlviga6WV7dPqJheSg6hUXQca0JPhUV3xS6PPVg0HPtlnkhElyZ0sYg9IVJriQCKrSuVaQQ1WUTL89xetLsVm1FCl04SlByUCh45xTNBzGsN4dMqyyAQjMWuttoaDD9IEaT0+rzzM6SbewF6X1K0Wla1vYj0gixsk6cq4TJirX8JIA5G9X0jGtepcuVbJiSKBCqkXWrQstTQ13xGbTS+7MPEvU+JrEG0TZTteZXH8w+UPU7Px2Nt1T0Ykqyy7tT0ipMYsxapKjadldkGOiGcYro3W1pKgS3nKFAAF/DDgRTyjUdWLYbTZZc2ZizXq1ywYjLLIboaxOuhGbaaDqlm4KK+eA84Yvzm92X/c3hWg84mGXhyhBEZaQ2sQObMx3k/DLyhL3h+LlgPhSH5mGJpEN5teyC3p4nCCozNmvwPiPWOWCaTMAIIwO74GEvKmbQO4mGNHTWFooRQFDQ1GJqMPDGKCjrNHqwkxyGr6GxWOlgMzSI6XThUk7q08hDgUDIARE4Jm4H09Y45bZSnDE+eEeAhTYZmkSQdJ25JMl5kwm6iliDhXhTicO+MTsdnm6Tt1Dm7EtuRBnQbgMAN9N8aB7WdKXLIksHtvU8lFfUjwit+yCaqPMLm5Mm4S2YdUhT1lUnbUiGTVbkW7WjVkS7CBIFDZiJqZXur2jXM1GJz7Ig/obSkt5EuaGVRMAbEgUJwI7iKd0DtctYhZZV0daZNqqrtxqK08opmo+qafapsq1hxNRUZUDkLdOfZoTSoyO2LesV67WL2gmW4siqFJe1SwSAprTeRsxhGtvs4WbWdZQJc0VNxcFY7191uIwMQNd9X5YtNglyr0ozJp6ysxIAu4reJoRFzkTpsoKs1r4wAmkUxyo9MiTty5QfXa9rENJTulVhMDS7TLriML1M74pS8MYPalaktbLP0wnhXDspVpQalKGoIYEVrDvtTeRMngy/3ym5NoBQ7sdrihBwyzgZ7N9b/ss2ZKOMp2Bx2HK8OFMM4Jxlre2cRfTPs8tFnltNrKmhcWC9IrFa4mhLA0zMUq1aDdZPThGEknEqUJBvEUNccwY+gpDLPSomFlI2UAyxBGfnGHnTJFltFmCVBYsDXEC8GqOAIof4hF5NMvciv2LTay2DY3kBC1zLFSBWmwVr3U2wW1b1lk2a1S2ElXBUJiWABOF40Uk8gKxTNIrR8Y7omZSdLO519RHacZZ/Tnz/jyqRpV+ktDEJcBc9UXurUnAA405wV1QsM0zg0sVQGpY0oAp/FXxpyjSfava5JaTLotbzPMuBQ56tFBahpm2deUUafpQlBLRRLlDAIu78xOJjHLl1inG3Kslq1w6NXlg9MXa814C5UUoABsFMt8VrSGnZ049dzTcMFHcIFtaDiFFaA4jhtgY9vLmg+vlBwn6bsk9GROGV7GHU0ZNfFZbniqMR5CLL7ONRxOKz5tGS8QF2NdFW/lBKjiTGzItFAGAAwAwHdDenPdfPiaAtGyRO/+t/lEK2yHlNdmKyNSt11Kmm+hFY2v2gayTLHZ1aUR0jtdBIvUFCS13bsG7GMmk6JtmlbSx6S/MVVvPMooUVNFCqKnbgBBJ9tbnpnRerdpmAFJE1g2IYI13uNKRsepthmSLJLlzFKuLxIqMKsSK0MYVYbdNsVruhiGkzCDQtQlWoQRuNPOPoTRc/p5MuaQSJiq1KigqMqYVplnG7MjH2kPahliTuXE/IR2652BeeJ+Q84dScow7PAin6Q8DXjGLGkI2beCx2Vx+UICmnWIryp61ibdjlIEHzJPfEG0WGuIrUGoI3wRmzlbCWt87x2e9svCsR30Y7DrPQe6hNO9j1j3UjFKJZ9KVcy2oHGzfxHygheiH+yVXBVUcsD4x0B12H19IfkLP0NsyncfOPXmr1cBuY18s/OOiOgxpOlmO3DhCrg3Dvj16OTJ6rgSPU+AgTL/AGxGjSVGHUY8MXA+EWDU3RKTdFSZcxAysGYEGjKS56ynfAD2xqS0hqEC6wx4ODz/ABRafZwxfR0jrEUvDCmx2wrGp5VfYqGhGVNK1tc1n6MlQzVIBAohO7q+GMWrW6cJFos1uTFVPRzWAwKNka7c28BEHVOyy51ptyTAHVmGeO05HYa7RDWtMt7HZ5lnmVm2eYD0THtI46yqe8etNogl6mqzu4naxsZmldHrUCizHBFDswOOB7MS9drebLY3YkFmIUOScCakm7lWlcttIzfQOuQS22V7QSJdnlPLqASbtHu1G3tAd0D9e9bZmkJgYVElcJUuoJp77AbT+kaxT3Vu1NsgtcwTLcZl4qPszG6EKmoJBpQzK1GOMUvXPRQsFveXLa8tFYUzF4A0I8u+GtXrRaU6qo5QktTIA7GWu2u0QnTGgpxYTZ03Fs2mEkk0GVM8IupyZ+uxTUzWidLnTJYmUBRnUHI0WtN2W/dsiRK07Zpei5iTMZ4ml5ZC5iigi/7rAMMOEDrHq9IBExpoOGwgeA2Zw+0+xSQSku++wkV8C2A7orh48rssU59GTZ7Eopau0AhdmROFIN6N1YWQvSzyGYdlB2a7K7z5Qv7czPfyOY4cIjzLW0xqua044eGyK8uumstvZ6fMLMWckkkkkxBeffcIDSpA8Ttg3oHRy2q0yZDEhZj0YjA3QCTTjQRL131ek2LSCS5KlUMuW1CxNTfxxPKOd34/J06l+Mek6IWW4QfiQ13nrCtYz+zSiXC8aYc41C3MBaZVNtR8fhFK1ckINIDpTSWk0lydgViT5KR3xy/w+du6fzzJ03PQ6SbDY1M5llpKRUJOBLdpwAMSSzUoPdij6f8Aa7OclbGOjTIO4DOeQNQvnFU0xpybpCeAAbtaIlSe0cTxYk/CNT1J9n6WRRMmqHnUrmDc5VwLY5+Eeq9OHnUZf/1NaJhvTpsx3rQVNaY4gg5DlDVj0PbZzTJ1mSY4VhfKUOJFcRWpw3CDuv8Ao0S7dOKiisVcjcXWp86nvi5eyBP9POP/ALo8pSwTld6NmRnFl0oA1y2WdWIPWJS7MHOoB28I1rVLTskyElyzVEFAakkYk0YHEbqxmftcklNJsR+OXLb+2n/5hnQ1gtCyftUmvUJD3KkrQA1YbUNYfrtnlMvTd1xGeHlDcySgzoOWB8sYpmqeuonC63VemK78MSp+GYi72ZlpUfr3nODFKbuueySBvfHyz8TCl0cDi5Ln83ZHJR1REnpI8YGjdykdKx0tHr0SMvKhDSYcmzQMz3fpDMyc57IAH5q18ozieNtWtAbx3LVj5VpHRNmE9VQo3san+lcPOHwophhyhVYkZeyM2btyGA7wMSO+FSyVwK0G9cR3jP15w6GhcSUT2t2PpLGrrjccio3Mv/kogH7L9GGfZ5i/aJ8ppbUpLcAUYZ0IONQY0HWTRqz7NNltQFlNCcOsMVrvxpGWez3Shs1sunKb92QTQBqi6TXcRTLbDxv0L+zjznsFonS0tMsHEB1oCTXKZTHDGvEQ7b9bDNS5OtRdajqrLOY21Ix8oVrzqZPRpk8XGlzJgJUGjKzHLrUqKnPygTq1qVPtnWS6JQe6ZpbA0zKilWgm+NZEebOslaiS0w73NB4c4TM07QUSRLTkK/L0iTbdUpqm29G177IUB6vaUgljSpoQBWnODiaqS5CSrYss2qzPLUzJbk3kqBVlu0BANdnPfDJbNo6ip2PTUyTfcCt7MeGyB+lNKPOa82dKAbANwjQtb9AWZ7KLXYwqy8AyoKDE5kbGBoCDvjMbc10NFL9H4/bj6SVRgK7K7K90N6TtMxLoIxZQ4puNaHHgIHAUSmZvL8YL6x6b+0PJYYFJEuWcNqAr6Ujr8IzuG9FaQYmjjMYEfH5xLGAP1tgE0wg3hmMd3lBwvVTTbl4xz/Jxzx1/Hd9EtUrRd0hZdn3qivM0+Madrn7O3tk1Z8ufR1QLdmA0NCTUMuWeVIxux20ypsqZsSYG8CpPkI3/AEFpuTakvIbxpUhmJIrurhTwhz+Mc7c5Mw1y0NaLLLWa4QiW9wFZgJNQaNdCg3cxiQYolvngk0xDNevEUJrStOFSfCNy9q1nroybQDBpZ/vA3cYwOzrVsfrCD8fCcfG+XK31ovsaskt7UzORflrWWp2k4FuJA9eEbSDGcStCyFsFnuTpcu1SlDq4YAlm6xRqY0x7iN1YsOq+tq2pQrFUnLgyk4kjagyOUbvbjLnrPfaYK6RmcFl/8BFs9laE2R7oNTObGpAHUTPOvKkU3X+Yft88YEXlBJzwlqMDui+eyqaRYTdP+69Qf5YzHTkqXthsJW1SHZg16VTAU7Ln4GDvsYn3pM5eKNT+JWB9IEe2XSBabKQ/gls2Bri7UHksc9i1spNmJ70v/i4+DQzxmp2vuphszfarMCq1qyr/ALZ95fyHds5QR1X1qE4C+KOMHoSDuqKU+hF8mreBDAEEUIIwI4jdGOax6N/Z1tqmKN1lWuNwmhRt2INOQMHG/VHOfca4stiAVeoPvAHzFDCr7DNa/wAJr5GhgDq9p9WSgq1cVAoTlluEEyXftEyh7o7R5uRQfy+MV6U7SjalrSvW92hvf05x1Sx/IN34u/YPOESpargoAHDbzO3vhYaAvCUBs7zn4woiOVj1YC4HjrzgoqSAN5I9TEZZbE4sANy5/wBR+AELWzqDUDHecT4mM/QKFrr2AW45DxPwj3XbAtTgox/qb4AQn7Pj1TdPDIniDhHukYdpa/mWpHhmIkWkkDnvJJPiYyv2h6J+zWnpVB6OdVgRscdofHvjVVcEVBqOEDNYtDrarO0psCcUY/hYZH4HgYvD1elSsmkZmmZSya9HKlhftEwUvM4rRUGwYXiTBzR8p7AFTtywAGoKYAfvUWpoPeUc9pjP9WrW+jrSylSpBuzE3rXMb94MammlJU9AUPSA0Iug1HGo7JrvIi5fuDj7lAtRpizpukHwZZloI5rdPwMK1FtfQm0WN2H+nclCSKdG1SMcqV/5RV9UrFbaz5shgqtOfMriQcaoeqRjmMc4TptLXZpsq1dHLLfuibgCm92SwPVBrkQAOrGtm4rN7TtbbKsgM9jb7u0XlmyQKp/3E3EHdWnLCMt0scDv/WNy0fq4brTLQ1+ewNSpoFNPw4CoxIyp6xhmldo3Rnju9uksngPONCBHg8MTjR68oRW80erHJMLwckN92P4RFdbAcd0G7JP+6HIRz/J46fjnbk2YCoH4g1TyKmnmIt+q+sBkOGAx2D/kueNRv3CKBNb74cj8YPpOwU7gD5RWdRi/7L1rV7REtVgnS1kzBeoA3VKAh1JqQcM+OYjM9HSrzAe8QPOLvpXXizto57OsqUGaWoqrLUsLlXu3e0aZ5xRNF2wIVbcwPga/CHF9N30J7PklUM+Y89txoqf0rie890Pab1VAuzrEFlT5WIVaAOPdP5t1c60MUTTntQnT6iV92h2K3WP8TZ9wpDfs9mznt8sgMwF69QGgUoRU99M4z2vArT1vM6fMmMLrMxJXHDAAjHlF09ldsZJjyWwvos1eNBs/lYf0xUdaX/1do/7j/wDIwtdZ1kzLJOl1vSparMFKVus2HEMjU7oODf5Jek/2gSentNumbLOspRzvovxaInsqnUtiA7RMH9hPwhNk0zLewW8zGHSz3QgbT171d1BUwI1V0Y86ckpGu32oWBocRiBzGHfGmL41nS2ubmZ9nsC9NOObVrLTjjgab60HHKIB9mrzJcx58wzLS4qGrUXswuOFNmUWbQ2jpFkl3ERpY2swqWO9nFQfhBpHDCoII3ggjxEc7/S1j2rNtaU5ltUMhqoNd/WUd+PjGt2K1dJLVgcGANPUc84zD2gWI2e2CYlQszr8K5OB3498XHUueWlFTmpqK0rQ03Yf5jUuweVYTZxsw5YfpCDLcZEHfUfEfKHBKMKp3RlpGvsM1PMYj5+ULScDkRh9Yw6zUFTTviEbSZhrKlCao/EaAV3AtnsyiR6OgxykImOqirEAbzGWTwcR7pIjrNJ7CE8W6q+fW8BHfsLHtuae6nVH9Xa8xEjVomopxN1j7vaP8o7XhCJU6a/4Qo956g/0Cp8SImSrMiVuqB6nmcz3x4iJpWNaNUhaEviZ9+o6rUABHuEDZxJNIqGr2krTZ5rJQIQRfSYwVDxBJGPEVjR9LTeikzJnuIzU5CME0lpB5swszFiTiTj/AIGygil7xWda2DVFTIkXJhW8XmPVTVTeaueWUEtOWVbRZ5ko/jU0O4jEHuYCMg0JrBMkEY1U5rw5ZDnBXTelJioJlmchWzXGortGzPCNUeL7q7rFesazJlbydR6KSSyYGgGJJoO8mMg0zoqYzXrhVHxDN2RUnBjSgOHZzwglosWojr2t5MutSFmMSa50UG7U/Qhu22t+guvNmOvTuUMxiSFooU45E3z3wybtWyZAfSmgJV1brG8EAJWhUttOwjEjDZQRWZDrLc31vUyBOFd54QcttVS6GLY5mK9agQxrHXhdFmJ4sl8lqLiclZcOWMS5NnwoaD+dfnALpd0EbB2R9bYeXFriU9A676wSRzdAw7zSvAbe+Bc+UbwJ7olEnIb/AJ/OCyYPsV0npOS6hUkLLJHWob2NdlcvEwMs0gFiNxwiwau6lNOYNMbo027WPIbOZiZrboCXZp8roahHShqSTeXMnmCINzpdDeqXs1WeizZ8wFDQhJZBb+Yit3lieUWtPZvZlqZbzpTVJDLM7O4CoxAiBqTOWbZgl37yUSt4G6QCarVhjtI25ZRbLNo4kUmTWmflyHfQAt34RiiMQ06KWidLDM5DsLzdpjU4njEJrGAtWwONRtz+cWrTmhmtNvmS7IEmdYuXTBVrsZqACnAkbog646kzbIkp3miY80kFQGqGoMicxiBsxi49NcrqrILz1wA3bOEXnUrRSm0pPa0yZd1la4SQxphShAXLbUxW9AaInCcxVCXkddlpVhdYA9U50JFRujYdD2eyW6VfaRLvZOFUAg8CtDQ5gxq1i+4sstwRUMCOBqPKETbEpJIF071NDzw+MV2bqBKrWTNmyTso1R59b+6ENoPSMr91a1mU/DMBB8TfHnGNaxD9pWj2NmVy9641MQK0YbSMD2RsiLqDpgdQHalCTWmG07shCdbbZbvsrpPs63OrWYhBAoQQTRjyyGcANQrVdtEvMgMRgKnEjAc4YOfkrYpRDKWUhhvBBHiIZtWkkQ3B94/uLs4sch3xC/ZjTmvOBKB2LTpD/GwwA4YnjBGz6NSUtEAUcPU7zAkB7AZprOau0ItQo5nNjzw4ROXpBlMFNgZf/ErDpWOmBIiyHbNgg/LnyvN8BDkqxqpqBU7zifEwz94hx+8X+4fBvKJEmarCqkH6yI2GMtHQY4Y7djwQRAi7HBLh6kIfAE1pxOXOIh+l7H0siZL2sjL3lTTzj5+exkTKZVbblnH0HPthobi3zvyXxIx7gYy7XbQVyaXwCzSTUA0V9ozwBzg3GpmYrWk5MxUN5KhTQTFXDk1Me8xzRmlWVcMcd9MoTZ9KT7O5CsRvU4g+MT5Vus8ypdGlOdqdk8xSnhG+s6F8A9JaYmzXKoKVJwGfjs7ocs80pLCMqkiprjXrGu+kFZejRmkxeFV9dsKm2BvxGS3GjeZC4Rr5fTPQGyg7K8IZtUpABhTmQfMiLH+xGwPRIR+VnHrDM7V8sKGSd+EyM/LKelZXQKjFmGfZGNO8Vr3Q4ssLgopBedophS8CMaVPHiCYJStXJd2r1rTGhoB3xqclsin/AGZmI2ioHfXIcdkXfRGhklKCwBmZsTs4DdTfCbPZpcrGVKJpm9C1OIJOP8sE7LKSYKhg+Ph/L84rdYvp2U9T1a89njt7ojaxaMabZ26150N9dmQ6wAzrT0golnPpEuVJIgno1UNV9ZFs8wM5uo60bgcwafWcWcWm06QFFLWeynAt/uTBwGxfLnlFH07oPorRcylubyVyzxXuy8I0bVjSHSygrHroADxGxvrdGrTudD2hrHKs8sS5ShVHiTvY7TxMV7Wk9NpCwyTiFJmEcBQ4/wBBg6Er3xXNGp0mlpzbJMsIOZoPi0Zl7WdU/b7OLNpeVOyW0Aq38R6pr33D3xO0xop7JMNrs3ZGM2WMqbWAH4dpGzMbYY16spazBx2pLhq8Dgfge6LBoe2mbKSZUXWQEmuNfxClMq12wnO+0nROl0tMsOh5g5g0yPz2xJtNqWWt5iABvijWyZ9lnNOsdTLx6QAG4prsIzXeB2TwixaJlpOVZzP0rfmAAU7goyPHE8YP7G4g642x3sM4qt2XdHWeoJqy0urmOZpyii+z6ptMsb5npdrFy9p1uuWO5X944FOC9Y/CK77MLHemhqdkM3jh8RFKeXjV67YUwhoGkdrAZChHCIStfCFhhAXKQxNsQY1FVb3hn37xwMS8oiNpIVog6Q8KUHNjgPM8IytwlbW0s0mio99Qac2GY54jlDr22WKdYYjADEnkBU0hl0d+090HYn/kcfACFWaypLFEUAcMzxJzPeTGg6Z7t2VCje+fco+JHKECzY1YlzxphyAAA8KxJURyAmpqc8YHaS0Uk5CjqCCMf048YLQi55wWLWY6U1DnS/3LLMXYrgVHAEinpFe/6fnKxM2WwPGlPLCNreTEOdZAcM4PFbrHZ+hXOUck2R0yrGp2nQKnZSBFs0AFBYmg3kxqcmLxU+zllyqD5d4OHhSJBtvvCnEZd9cR9YwRbRjMeopw/E1QO4Znyjg0BjViXI35A7wMu8xrYA0szYIteLYD5n6xiRJ0STi5vcMh3AfrBiRo+myCMmyClIzq7BJdjMKmaGluOstDvGB8RFglWUbodOjwYtOAEpZkvaJq7sA44A0unyiTItKPhW63utge7Ye6sFWsG4RFn6NvChFRxjUv7WUL07oMWiUUODDFG3EfDf8ApFW0TpN5Uy6wuzZZowO0beYP6xdmsboOo+HutUjuNajzit6yaOE37yhlTkyY9lgMgW37q0POGYlu0ZpRZq1Bp7w2j63wM1EBcWief92caclr8zGfSdPzErd6r0KnjUUI84tepmkS8hZBfoqAnDtMWNcGOAzyGMazB4uOlLchR5IUzGdSpRMTQjbsAxrjugFqSnSSmlTWb7lqdHkMak3tpF4HA4RY9HSElLRABXnU8TtMAZklZek8RVbSng43EYg9XZ70ZNWuXLCilKYZYUpuitW6W+j3M+UK2dj95LH4cc1/LXL3a0yMHhLdR1WvU2Ocf6h8QecVrXHW8SZTSlH3rihGBCqRiTvNNkH21JvSr69axra5yCWSURaDZVmoSacMB3RedQNFiTZ71KF/QfMxnup+rzWiaGIoinE/LjujYLOoVQoFAAAOQhFu1KB2Q6uURVhy9ujLSSV8I6axFDmEz7YE7TAczEkKx2xZhuTb3Sf+m+A5qOyw44wT4D6whGmdHS5iG8tbovA4gggZhhiDyMMaBmF7OjOascztjMuxnMTAe+OkQ4iCHDLEJMUjwEPXBHQgiJkx4DCHGWFXBhEDLDfDUx1UXmIA3nD6MS3linjEPR1lUgORVjUVJJ35bu6IWoxd37C3RXtvX+1Kg97U5GIz2Aq5Zl6UHJvxD+XL+nHhFh6MYR4ShuisQHKlI4qtCK7BlzGYPOOTNHDYII6Tsi3DMAo6gUYVBzyNMxwMPpKG6CIB/Z1I99jiwiQN0NGSN0SBlstIUJUGDZ13esIayru8zEQoyY8ZW8QTWzLu8zCZ9nWmXmYUDWm4oq1ABtJEQXsTTx92t1GH7xgdo/CpHW76CClmsKTJrXxeudkEkgcaVpB1pAIxGzeYQzXSns2kMnUvCZn0mGJ4jKnAUim6Q0BarJ2kvoMmUEjv2jvjdUsi44eZhqbYENers3n5wfKw4xCwa5TZeTGm5qMPP4QvTOuTz+iNArSmvBlqDswxJwqBGgayan2RgHMkBicSpZa87pEQtHajWNqVk1/+Sbv/AIofnqVK2e0O0zBdW6lcKqMcdgJrT1h7QWoc60MJlorLQmpvfvG5A4iu8xp2jtWLNJp0clFO/Et/UTXzgr9iTd5n5xXkvegGRoaXLULLBSgA6pwPMHAnjhD151zF5d6nHvU/AmDIsi5U8zC1sSVy8zAgiXPByOO3P0h4TPGJkzRUpsWSpAwNSD4g1iHMsamVQg4sAes2VaZg1yg1Ij28uSsoXmGBON1f4jv4DGJFmsKjFh0jnNmA8FGQGWEEZOjJaLdVaAUoAT84eSyLu8zCH//Z"/>
          <p:cNvSpPr>
            <a:spLocks noChangeAspect="1" noChangeArrowheads="1"/>
          </p:cNvSpPr>
          <p:nvPr/>
        </p:nvSpPr>
        <p:spPr bwMode="auto">
          <a:xfrm>
            <a:off x="635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Bisikletler</a:t>
            </a:r>
            <a:endParaRPr lang="tr-TR" dirty="0"/>
          </a:p>
        </p:txBody>
      </p:sp>
      <p:sp>
        <p:nvSpPr>
          <p:cNvPr id="3" name="2 İçerik Yer Tutucusu"/>
          <p:cNvSpPr>
            <a:spLocks noGrp="1"/>
          </p:cNvSpPr>
          <p:nvPr>
            <p:ph idx="1"/>
          </p:nvPr>
        </p:nvSpPr>
        <p:spPr/>
        <p:txBody>
          <a:bodyPr/>
          <a:lstStyle/>
          <a:p>
            <a:endParaRPr lang="tr-TR" dirty="0"/>
          </a:p>
        </p:txBody>
      </p:sp>
      <p:sp>
        <p:nvSpPr>
          <p:cNvPr id="76802" name="AutoShape 2" descr="data:image/jpeg;base64,/9j/4AAQSkZJRgABAQAAAQABAAD/2wCEAAkGBhQSERUUExQVFRUWFxwaFxcYGBgaFxcYFhcXFxgWFxYYHCYeGB0kGRgUHy8gJCcpLCwsFx4xNTAqNSYsLCkBCQoKDgwOGg8PGiwkHSQsLC0sLCwsLCksLCwsLCwsLCkpKSwpLCksKSkpKSwpKSksKSwsKSwpKSwsLCksLCwpLP/AABEIAL4BCQMBIgACEQEDEQH/xAAcAAABBQEBAQAAAAAAAAAAAAADAQIEBQYHAAj/xABDEAACAQIDBAcECAQEBgMAAAABAhEAAwQSIQUxQVEGEyJhcYGRMkKhsQcUI1JygsHRYpLh8DNTorIVFiRDc/EXwtL/xAAZAQADAQEBAAAAAAAAAAAAAAAAAQIDBAX/xAAnEQACAgICAQMEAwEAAAAAAAAAAQIRITEDEkEEEyIjMlFhkbHhcf/aAAwDAQACEQMRAD8AA0tREsxRAgGppjsTurOqOAZcObThSum7lRUtxvod7WgLEQ+lK+6mrRrVmTQykzwbq7ZbjwqnsasSam7bxEkIOFAsWoFOhthC0CkQ7qY5k9wp68adGdgM3a9aK57B8R+tAG+i+63l86dAmNFKDSAV4UxDL2JVBLsqjdJIAnl6AnyoDbZsf51v+YVVbW2M+KysHCjtCDMQDAIgSdx3njVcOhVz/MT0bdQzWMY1lmst7UsuQq3bbNwAYSfAUVxBg7xoRxHcR6Vmdn9Emt3A5uKcpkAZhMDSWDArry5VOwm1l6zLGhHG5dJzbp7DqNQBw86FYpRj4ZamvGot9rTkZlBg8GxBPkesMehprXhbPZNxrfvZlYm1wBLlQGQnSTBHfSuhdfwSqaVp6XAwkEEdxB+VIadIgYrxvp63hxikKzQ2TnSVoeySCDypyWwairZ+6acWeI0p9golkqKY2NUbpqGbbHfRFw1Ls/AqPPjCe6gtcJ4VI6kUTJFKr2VaRAyGd1GVO7hRfKvKJqqJGgaUuQd9EC0X6maKGWDSaIRypFWluGs0MZk50l4UoNNvHv8AGqEJbE1KZwikmg4VJ14VX7YxuZsi+dMERkOdie+pbmBQsOseVK7SaEIUCKdEKaZT7/ZTxqiSMo1qQg7LTy/UUILFHtjQ+H9mkx2CA+VNuHKpbkCfQTR1SoO2buSw/eI/mMfrVRVtIBNkJ9hb/CD61JCaTwAknlTsFbi2n4F9copTYkjU6GY4edKWxka7YLggkgEEEDfy38NKfY2fbUdlQCOPH1qTkprHKRSHZHajYbEFGDCDG8HUEEQykcQRvFAxV0KdTv8A3oX1lTqGB4CCDJ3RpTawJXeCJeu21vlEUqh1QE6253or72XlO7cZiTNsuZytv4H7w8OBH990fa9gluqNthfE79CgG/N46eUHWRUbZ2KuGVu6MhnXQ6RIA5ZSaj7cFtXktuqrwSjTS6VRLQBkpytzojgUq25pAhoSvZNKcbJ4U4EjeKLCgaW6UiiwKVU0oERerpQtE6uTR1sRvpoBtmzpJp31gU3FXYFQM576d0MvitMejPTGTnWYAM9NcTTyZMCpOUW1zNvG4VSERdoYgWkge0apcLaJbMaMwN15NSbduKNgDmBS4HEWQT17m3pIOgzHkrN2J7iwpbqagULG3VRCXICiJnvMR/fxpPKKg6d0Z/a/SZ7F0qFbLwzqFJHDiQfI1Eu9OXaMyjSmti8MQ6NcZRrlyBoOZ5BKlQIgcpqmu7MXNCXEZd8grMa+7M6VKjg7u8XuK/g0NjpnmYZsoHEwdPj4VMXpui7hm0jRSN/iaxVvDg6s6qPGTunRR+sVq+jezrDMQtvrALeYuzbmKzGSAAVJ3ye6aXX9im4JfajQ7G2r1wM22QjmQQfCOWk+NQ+lXs21n2n/APqY+JFWlmzBHCFgAaCJnd5D0qo2pNzFWF91Dqe9gWA9EHqK6eHdnC9l8V0pk05K8wrJ7EeAqv23iDbsu4ElQSBVgpqp6TGMO3eVH+taaGtmHuG/iW7RMcJ0UCY3VqNg7LFsDMczDcSNBrOg4+dTbOABotm1GlQ3k2lJtUlgnNi7uIxRe5Ga4i5TuAgsGUT/ABSfOh3MKLlu465JAKTmQEk5lAGuuoJ04a8aPidhX2wouh8gUsBBMlS3EATzE5tI0ArNbWYW79tUYouQG7EwbeYKuYeLejGmpKTF1LNNu2Dpng6bwRv3bxU7JyrNLbbGWGU2rKupyG4JVpWCcyKMjSJ1ABnjwq92Ts82lIZp10HBQABA0HLkKBNUSSlFRK81eA/vypmY/LSNTglOFomnQgOSacLekDealBFXfQbuMjd60UlsDwthN++gXsTHjQnJJ40luxNFhQwWixk0fqxzoh5CmdWKKAsmE03qdKdeVsjZIzwcs7s0aSfGsSuwtplWY3IYk6G6Z8RByjuFQoo1SvybzD2QozGq3FXjdb+EVz//AIrjyjubt0pbJV9R2SInQ68RSttLG21Vme6qOJVgFMzEQJ7xxqqH7T/JvLViNKeqa+Fc8xG3cQqz197XmgUb9Y7RmkG38ZoBdY8vYJM84mnQe0zoeSJNesW2kFYzKysJ3HKwaD6R51z5ukmMX27hG8DMoI03+6Zqy2d9IjW9LiJcB4rKsPI6H4UUHttFjicAmIxNxzb7JhQrLxGpYA7t8eVZjA7HZcT1QcyR7UR2WGundu8q2Oxts2r0urdrXsn2h3xx8RUjD4ELca57zAA90cfPT0qA7tWmZPA9F7f1l7VwscokRoDqN/Hcw+NbbBYZUGVFCqAwAA09k1k9ubRuWb6sygguCrLocoEOhnfIPPhQMb08fXqlCci3abluiB8adWOpSNijcTVLatu19XVHcddcPZBYnJaKAADfqGMd1ZF8diLuoN5gNdAQonThOnDfrxrTYPa+NRbYtqc9tSwEBQmY5YAMKNC505nlW0MJsT468motbHx1w/Z4R1GmtwhRrxA4jznuqbY+j3HsO3es2tdyrmkfiIMH8tZJulG0Trcw1m5+JFJ/30W109VNMTs4IOaAoY57h/urn7SXg0UYmrvfRllE3ca5B90T8GkfKk/+NcJHbxd5h91jI3+POoGE6TbNxYCi9fwz8Jv3kEnwuZG8J8KTaOwNoWkzYfFXMQukIrsGiZn7Uvm4bjryrNym3h0bx6JZRosF9HOEBm26sY95C/wZ4qN0j2FisLauX7GJsAWkZsn1dU7KiSA4Y6ndqN531jb3TLG4ZGS8Hl1GTOmR1ymTq9kdZMjTn6Gg2p05e8pt3bakcQ3XSxGssBdVUPHROFWlLbFLOtGw6H9NL2La9hb2U3Wts1s+4SomDBPw4TWDxDOUvlpzE27I/mLldddwX4VY9CsVb+v2XtoysH3K8rkynNIdc0RO9qg2VNy9HD65JHHtHTy0HrQsNkOjRbNHVYh7fBxI7yv9D6AVdLbql24cj27w90ifAb/9Jar2xhGcSoJA3n3R4ncK0s5nk8bZ5U9bMUP6zg0fLfxVu3ETllyJJG9RHDvjSrfD7a2KmhxAc8yXg+Sr+9KwXG2V5X+IUjN/EPWtVgdtbMcAWrmHM8JST5NrUrEpa3qtsqdxyqR6xrUuRXt0YcqOLT617KvInypuJzLiLgb2S/YEAQDu3Ab58tKIwirMmDLdx+FLnJ0AilpaYjzmIEik05/OlO+lnvoGWTXhyNBvXJHIbzu3UULWI6YdLI+ytGSR5a+8efcOO86RWeTSMOzwQNt7XFi/eCCbd9RmGm+CCVB3SOJHfqCDVFc2zcMC2BbAEDLqwHLrD2o3bjFNsbJu3kuXoLBBmdifXU7zxrY7PwtjDWrV1becXGUG6wBy5uMH2ROk0pTS1k66UdmJezdYgHMSx0mZJO7U79x+NTB0VxRE9S8dwn4DWtLtuf8AidpSZjIT+VXYbvH416zibn/EsudgvVk5QSF9jlu30OUsE90ZFkvWSVOZeasDGnNW3+YpbV9WYf8AZucHWcv5l938un8NdaZVdG64K6DgwB17idRWJ6Q9GLORr1hggX2rbmIn/Lb3vDf40lN3TKjOMiHZvB2WzeTqbw9i7bUCSdQWy+0DvzDx5mrA7cvZcivbLKD1l4Am0gG7tRDMe4HhEzpmFxjELaLlF1GYzoGiQY1CSBIHjBouyLKJf6vESBPsz2Sw9nNzXU6jfO+DWhMoIXHYO7cRr5ZmQEdp9C0mJVdYWe/jWv6ObKsdXbdbaksoJLDMZjWJ3QZqRi8GLll7ce0pHgY007jFQOgeKm2UO9H+Dax65qV2jJybiW9loy9wFOkb6S3v/vnSrSTMR4pxEimClRtalgkVuL2DYue1bAP3l7J9Rv8AOajWMXd2bDJec2pjKdYn+AnK3kUPfV3cXjWc6YN9j+YfI1ooqeGaRk06OgYfbuGxuH/6hLbqols2mQ95MNaMeW8AmuS7U2QL2LurhQzWQ0I7ElQsDQud4BmK3PRq6tu0bznKEUJpBLFtRbjeeHZ7xumngCBAyjgoiBOvDSaxVxk4o071mis2DsBbAEGXO9u/gB5xA8Kw9m/1WKDSTluSTzhtTA3mJrp2FsrdZlMC2gm/caMltD96TBY8F9a5p0jsWUxDjDMzWplGYAEjwAA9rNwG6tY4HCLabZoNqdIBchAAoYwJ1YEyBIHZUAxxJqH/AM4AWkRrTXXQAHrrjtbUrpCWVKqAABvmePOs/h8K9xgqhmY7gASfQVpcP0Oe7cYsy292YNqwYqCdBwnNxonOKLjFRKjFdJbziALSDklm2vxCz8aaOkeKAy9fdjlnb9619roPh10a7cY/whV+YPzqR/yVhDpmv+qf/ms/d/CLU4ryYlOkl73ij8+st23nzdSfjUnD9KcvuG0fvWLj2jpulJZCO6B41pMT9Hlsz1V+DyuLA/mB+MVntr9DcRYEsmZfvp2lHjxHmBT7p7KTUtMs8Btq7iHGXEW2YRC3x1bPrOXOs228WIPIVs7avlBuIyNGoI0PerAkEHhrXGzbj9KttlbaxVtfsbj5RqUEuoH8SGQBEaxHfWmTnnxJ6wdNNeUVnej/AEqa+2S5bKvvzKDlMcwfZ+VaJao5ZRadDqN1Ar2Gt6zUjrR3U0IpOmG3RYskA9ptAPHgf73TzFYLo9sZsXeOYnKO1cc8Bx8WO4VH6QbTe/elzJURpunXMAOQOn5fGt7sDZZs20sRDN27x4yRovkIHiZrnnJpUts7opQRY4fDW8gUKFtAEBPvToSTzOsnjPrntl2y1m/gm16tiF/C3att61qOrjTh8qotqjqMXZve7cHU3PPVCfOPSlCPVUY3bM90duNdxwNz2kQhvFFyVdWcPO07ndYB9SB+tV2z8Sq7VuA+8Sg/EcsepEeYq3xOJWzjMQ5O6wgJ5SZ3c9N1aPYN5LDpDtRLawT2V38yx4DnVPgsEWPX34AXtIh3IB77c2+VJgsI165110RxtofdB1zMPvH4U9bRxrEDTDIe0x0F1huUHio08TUAkRdubIXF2ji7SFQDFwaCZMC8F4AnQ+vOszdtF7ZB/wASyJB4ta3R+QwR/CTwWuq7PvJbOvaQjK4iFytoRHGB4VzfpBhWwmMZTr1bR+JSI9GQ/GlBtOjr42pQryv6L3optc3bcMe2nZPeD7LfCKlYLZwsX7TKIW6biH8Vty6+tto/LWR2Hf8Aq+MCz2S2U8ipgq3+0+dbnbOKyYbNxs3rd4eGYWrg9GSqezn6/JoRGhv75mnZ9TTSO0fE/wC40qjWhGITPSK1NWvUwDKeFU/SK0uQM+4NMHcTBie4anSrUGsrtVji8WtkHsJOY+HtH5CqjgcUm8llshmuKrmciz1S7t85rrD77GfAaVYPd1KhwmVc1y4dRaSYzRxYnRV4kjhSXrgtroJ3KqjiToqAeOlZTpVtMj/pVMkNmvsNz3h7oPFLY7I4TmPGiqyaRj3fZg+kXSY34s2Zt4ZT2UntOeNy6fec7+6QBTcJ0fuXrK3F7ORWAJnt5SSAvP2iPKi9FOjwvE3LgPU29XjexAkIvM/v31r0x63VDJlyL7CjTKBoVK8DH6Vm5tyqJrOXVUUPRDayZepRQjhZZvvw2o5zl1qx2wxt3Ld08CJ+Rn8pJ8h31nNqWThMYt0ewxzrG4g6Ovxb1FavaBFyzpqIkHmI19VJ9TVdIrJhJ20yfNOG8edQtj4kNZXMTmXsnxXT5QfOrAAQDPGB4nQ/An1pmT2ON0d9CvbTNlSwliTCp95jAVQO8kfGiG1H98Kz5BxF0FSYjsH7iElWvR95vZXuUmn1vY1sSz0Rt4u2xVgt/OwLHS1caZIQR2VBJUED3ToayuL2dewl7XNbuWz5jkRwII8iDXTbOGCKFXRQIAHACj7X2OuPsFGgX0B6q4fegSbbHjP6zzrNpxz4Orh5Yt9ZlD0f6QjEpB0uKO0OB/iHd3cPjV1atzXLrbPh7gdZDISCN24wyH4iul4Pa6PZV7fvDzB3EHvBmtYtMy5+F8b/AEyVib2RY41WZz30UAsZNH6qnswOY9GcAb+JtoScuaWI3hUliQeG4+tbzB4bE63Ld1WLb1urqY39te+Ru1isx0DtxcvNxWw59Sqn4E1ucBdItqFHD5kmsG/mdnLjBGbalxf8awwgatb+0X0Go/vU1A2/eS/hbgtsGYDMBuIyEMdDrurQtjWGsj4VExm0Lbgh7Nl9Ik21ncdxAnnVqSRzpZMXsPAtireLuDW7mR1jepBZidd0xvOlW+wujd/G3Di3SLTZYlhDukLIXeQDmjSKyt24wt9at3It0i26KsAKAAAY0YwASOM99Wmz+nuKsAJZuDKqhVzqHiNCyKw7I4xBqnb0a0dB2j0FxV2FthBbb/Edmho4qqxrPM+lTbXQC6qgZrSqo0EmAO6BHOq7Yv0jXSgD37Vy4SCZt5YEcFWC0c6uG6fkjL1QczrGZZ3bgCT/AHurF4VCVeQdnoXcdJW5aIPHt8NOK/pVN04+jLEYoi9aa2zC0oKyQXZREqYjURvPCr+z0jtODOHdRuzBxA03S0AetNu/SFgsMV6xr65gYEB10j7hjlWalK1aOiPRX0ZxDaWyb9th1qG2ygL2gyyV0nUb4Aq921tu3esQjduIIOkhtGE+MH8orqGM6e7JxdvLdu9mdM6XVYGN6sglTu1BFZDpH0fw+UXcHjBeUKWZbl5HcLOhQOhJHCImutOL2jJ3aZTbK2yjIpd1DAQ0niNJndrVnaxiEyGU+YrIGwCS+8fhw9w/yBlI9KE2AJmVgt7EW3VpkRCpKniI76roiOhuiYNezVjsdhMRgVtMzkNczE2zPZAjR1YbzNXmH24jWetJy8COIYb1HP8ArUOJDjWQ22tqixaJ946L4nj5VF6LbP6u2bje3c17wu8eu/zqswtpsZe6y4PslPZHPkB3czWnL6UPVIHhUQtq7WNoPdG+0Mqf+e6DlI/BbDt3ErWGwWGa44VRLMwA7ydKt+lOLlbKD3g15vG8ex6Wltepqd0Bwo683Dus22b8x7K/M+lTJ0jriuq/4as4dbNtMOh0tjtEe85gsT5mo6YdQWZQAWjNHEjdNK7Eyd8nX96HqNRuqYRpHHKTbsrtvYE3bJSO0naT9V+Y/lpnRXaIbDG2x1SR+XWPAjUelWhuyRzHy4/v5Cqbauz0wrHEB4LEFbQBgz7YY+7I/vdGqBZVE7ZDAXHtmO0Ay+IgH/Tk8o76tXtjWDMR4b/3mqMYhZtXhqCBB3QT2WnhIkny7qssextpu7R7KLxZjuEUqJaIu2sbvSTlAm5G8qdFtr/E507hJqfsvBOiS8B31bgBpCovcqiPXnUDZGFLtnIlUJbO2puXj7TqOS6KunA61e5eJJb++dMbdYEFzlrwk/oP39KPZstIckiNxJjdQWxgXQAT3D9TJ+NAa87njRRmQunexwwGJQdm4crxwuKN58VH+nvqj6FY2Lj2WOh7S+IjMPTXyrf2MF1mCxNliJy9avcbYkme+ANO/nXKlfqcTbfkyn8pMH4E+tYx+M+p6q+r6e3tHSraTRcg768dKXrK6TyjE9EUi9il49S8fldT+lanB3YtRwbXjIIGU6+XzqgwVrqdqAOpRbrMhUwYW8CBqCRvK8a0WymALWnS4XQmSASN53k6Dca5U/kd/qFpjyw0ljE8h+pNAN5FOgJ5kkSfQQPKrHqFI9h/TX50NsCvFXHkf0rRo5LMJtDoscxa3GQndpmWdYUnQ8aX6jbcLbtLbB35boKsSdxBJ1HgTWtxT2ho5K8gQw9KHYtYdlh8h7mE+ETQV3ZkU6J4hIcZABqJKsB+U0rbTx1iczMybyPaQak+7BXefWtVdwIWRZvFV+60unhr2l8jUB9oBdLoy/xIc6+gGceY51Slew7MrcH0wtt/iKynmvaH7iofTLEqepCmR1eafxnT4AVdW9j4bEsIyMTxUwfODIrF7RVRccWyTbDHLJkwDoZik1G8GvHu0P2Nglu3FVzCDM9zUSERZYid5gGNP3rXYfHSoYIqBlBCgaAe6JGp0jWapLOxLiWWIbV0Ay7oDMCRJMf2anJgLwW0qvMRmMTm5IsDxA47q2hS2Y8z7YTImOwc3gvU9htZXMSxYTAy7jOkHlWhw/RC/hbi4q6htWLXa9pi40MfZs5YCYGbSJnhVve6YrhLCdUg60LlJyBTz0YanXeT31msdti5jGDX3YIVnKS2Udkt+ETEajhG+pm2vBfCu9IqekO31xt8HK572cF2JIzGTCjsiAI5bzUXYmzhfJLaJbjsiATMnUgeOu+oGPw8XcqDlproY79e/XdWm2PhhZt5feOrePLyH61O0aTqCpFmsABQAANwG6KFtC9FpzyU/I15bynxqPtMfY3PwH5UUYLZnekVo/WHABy28tuY0GS2qxPkav8AohiEt4e+WdFZmRQCwDECZgEzEms50gE4y/33W+dabozg7b4O8HRTF1ZJGoBHMa8OFZT0jsmviyTbx6a/aJ6/tRreOt6HP5Aj4HN+lRbew8I3uoPzN+pp46OYQ+6P5j+9a0jitEv66hMAnu7YGvoaibTYXUKsASNRrv4EeMfECnp0UwrbgfItx89aNb2BhE0UKddS3b8teE8tf1dJZC0ZzYTMlwW96FiyMGA7Sb+3rlBggzv0qzv4w4q41wsyZQygNGYaAF80aNmnSBA0nfFphujFlXe72YAaIMCSs+4RGU+UcqHi9nolpmUZAUBC6lmntEtm1zEmNNBJ8BeBuX4JGAeLahRlAG4a+Xz40cYdm4+JOn9KXY+zhaRFY5jEkmYBPaPfGvwqyYDmSBwOg9BUUZshJhVXf2vl68fKihGO4BR3wB/X41IHdp4fvvpGXnVJCJvRlYxCyZzBlIjgVMz6CuU9I7GUx92V81JE/Cuq7EtTfWJkSfQE1yfb2LDkkfec+ILEj4Vz8i+oqPU9G/pzTOjYBi1q2x95FPqoNSOqqtwF5uotKOFpB6KKfLferpWjzXtkfp7sonJeWdIUkcIkqfWR6VZYLaHWKmLGgcC3fj3Lq6Zo5NofAmrvG4YXLbIw0YR4d48N/lWE2ZjGwGIa3dGa08C4n3l4OveN4864p/F2j0uJe9x9fK/o2rXZ0qNesg7iw8Cf1ol/CtkV7DdZZI0YbwOTcRHfUNHJ119a0UlI4ZRccMYxuL7NwnuNAONIH2iSNNRrUtp40NvSihWRVey+5h4GAaS5shDwnz/rS4jBI47Sgnw1o1rZFvDDrLzXEEZktZj9pHOdVTdrv5d8uo5ZcIuTqJn+kWCtYa1nAi9c0tkEhlUSGfSOcAGRWT2Xspr1yFAIXtNJgQOE66k1P6QbUOJvF9WJ0H6BQNAo5fPfVvsM/V0KlRmJlmDKZ5CO6nFurOzkiuGPXyRxfuLfLXFHV6gJdZghlcsgqCkwSN/Hca9Z2ZicO46o58NmJDAqNG3g8QwHDjGmlWd3aAMgnTkdx/Q1RYnGmzdVrRNsNKuEgAneMykFW1nQitIumcW1TL/6mGAZyI3CVB38iQYoGP2QFgCC7iLY1Dd7GCALYG8nTgNTpW4XpBeJjrAsDQrashh+YW5HlFSsOGlmBJZvadiSx8WOv/qrlySdkKCiWGG6OWraiN8dpp1Y8ST3maQW7K6Zp8J/eoLR792e5ZJpyX7Y9i1cfvIP9BWdlEtksni3lULatlFw9wjN7JieZ0HxNG+s3fdsqPNSf91NvvecZXRSvI5I0MjSaXZglkzL4C5iOuxRXKubMBzkiY7gDJNX3Qe5JxFk/wDct5lHM2ySRHeCfQ1LZbzqUOikRErEHTcKz+z8a2ExSXCNbbQ45ruYeYmpllHbxv3ISXk16bMtHXcTyAox2ZZnViTyka+QEj1pdo2mDjqiMjDOrToVeCI5fOgojLvaWPdMf1prJwu0w92wgPZKyBuMkAchB9SKjr1izkZI5BdPKZinLbJIADHuEfIUW4gUbpI3k6qo8feO7dp406QWwNhLgEwAu8kkHNpBhePHWPOaDeztP2fAwQSN/HQ68NN1SMRiLjnRdO88uP8Ae6m9S2UzlnTv4/8AqnRNjESd4j8xJ03aE05bQPvt4D5aiB61INqJMxyii2VkSTpG86VQimfZeJOqXXXubKQKhrhcdJAvqYPA6eZKRWnW4HHY0Q8dxbvB3x38fCnW8OI1A03DgPSnY7aJHRfDPZTEYi5czZLJVTEDrH0EL5Djx3Vy/aGGDXwicSqiO8xpXUul+KGGwiWNzN9rdHfH2aeOhbuKjmJwvQvZ5vYvrD7NvtnlmOij11/LXPdzf6PW44+36dyltmzt7BgAdY+n4Ru8qJ/wZfvv6r+1WEcKSD31qeWbm9sC2d0r8fnWd6UfR3bv2myNF0A5JIgn7p7jV5b2dfc9pgg8ST6CBUtNkoPaLMe86egpVayjeLcHaOJ7M2hi9nOysjqswyspNs+J3a8wfPhWoGOwmOsskmw7ATk7a6EEgIIbhwHnxrprBMpBjLG7h6VBt9GMKdfq1gayPs19YiKyfE7wzrlzQ5F845/RjrmyZY5L1qN50YP4QRpT22Ouh61QBoSFuNE84AA8SYrWXuitlzMOvdbd7Y9EIFOforhWjPZVvxFm/wBxNV1mYVxfs53jek+Fws9Wc9wbi2VmkfdVewviSfA1gNr7au4y7zJmASB5s7bh4kAV35+hmCK5fqtmPwD57/jQsL0EwNolkwlkE75QN6ZpikuPy2bx5oca+CycHw+zrduZdHuc1OZR3KymD41Z4fo5duIbqZcgMFuyII4do99d2OyLP+Ta/kT9qg3ehuGbXqwh5p2flp8K2So453J2zhj7DvQcqsRzCCPgKrdpbCxMi2bNxnIkKFJYcZgaxXfcb0fS4OoQuANWdmZiPCTFewPQlLahTcuMq6wDAk791NMhKj53w+EurdFt7bo7e6wKnnxFXmHwRHZuA5hwO4eVdcx/Q5bzC7aTq3tsQm+GEcjxnWddRXsJ0DkDrQB3bz6z+9F2KSvRzG2gAgCPDSiJhia6DtX6OVHat3QJOqvu1+6R8jRbX0c9kTcE8dCf1oJ6s58tkjhTWtnjXQz9HjAyt1QRu0YEeYOlLe6LOktct9bp7QuifGHSkw6nPOoYCZMVRdI9lMPtY0Ojdx3A/pXS9oq2TIbCKAdDlXN5spj4VHPR3r0KFSxI9leG/fIMVLNeKfSVmW6H4zrrf1S42W4snDtwPFrRPrH9BJsQjocpDKQSDI1kcAOJjlzFUW2ej2IwbjrEdFn7O5BA010bgRG7fWt2Nt6zjQtvEsLd8QFu6AXANwbgG+BOvGKyUurO3n9MpL3OPRXnFuRlUFRxPvHvZuX8I08d9Ma4xhQDHzPM1t8T0OQCLbhe64SCT3EaHyFU2J2RkiLtp+5GmPHStU0ec0ylTDvx0qVbTkd3Lv8AKrZsoUAW7ZiCSVaTzE5zI9PCouM2mz9kAQOCiBpSbEkiqvXspg5nc7kTUnlrRm2RecgXpAgEWVEg8szb2+VFRGHD0o2FzMYRSTyUSfhStlUvAdMG0yVbTcMpj5VZ7OwyovX3h2FP2anQu4BIA7hEzu0PI0XB4e5aAbEMyggxazdt413T2V5kxHErvrF9N+mvWsUQg6R2fZRfup6CWgZuQAAqJcnhbOn0/pu7uWik6V7abEXjrmJbUj3mOkActygcgOM1r+jGxGwtrK6kXGOZweB4L5AR5mqn6OdjIby4i8RCmbakHU7+sM6aHd368K6Tc2vaY6kEHgwj1j5xTgqwa+r5VL4x0ioCg07qO8/CpRFozAK8iDI+ND7P3j6D960OGrOgkwKYonWnPypbQiqNBQBTgKTJXg1MDzmKYppz01GG6kA5aRjThTL90Ks0MBStQNobVCQidp20AGutRcTcxDkhcqjx1+FTNmbIW12jLOd7Hf4DkKm70A7Z2HNte2ZuMZaPgB4Cpsaa0K3JYkjwo9UgGW1AEbhUe5jhMCiX53Cm2sKBrvoAC1sNE8CD6UdkJ3GiaUtOgAi0edDODmZNHJr3nSAo8Vsd8xyiRwodrZd0HQQec1fxXmMcaBdSDjsAl611V1FdWHaUiQTzHIzxGorD7R+hqyZNi69s/dftrv3To3qTXQWvKNd9Rb+LB91j3bh51Ekns24+WXH9rOd2rO0cCMj2xirA4A54Hd76+YIFewm08BcBhrmGfirAss7t4n5jwFdCtBjuQen6mouI2Dautmu27TN/40ZvNiKz6PwaPlhP745/KMquyEcHqsRh34SHHx3xRMB0aVf8W9bC8crrPHifL1q3xnQTCXD/AIWU/wALH5bh6UB/o2wwSQbiwN4Kk/FY+FD9whcfD+X/AB/pCFjAI09d1ke6pzg9zFRAPiRUXav0g2bKkWlW1y0U3CO5B2V8WJ/DQ7P0btiAzDEXbaBiqh1ViQPelcuh8OFM/wDhFSBmxL5uLBFI7wATPqaVcktnRCPpo5tswHSDpldvkwSqtv1JZuQJ3kTuXQDgKhbP6KYq8zRZuQgzMGBVsv3oO8RXa9jfRhg8NlYWmuXEMi679qRyUQoHdFa9RxI19fjWkeNRJ5fUuS6xwjlWyejt7qgRmKbiYBKjj3mOVWVzZyzo8TuzAgN3gxuroVpI0ywPL9KDirYOjW8y8NAY8quvJw9TFp0eufeT+YR60/8A5bufet/zitE9jDz/AIevcpHwmndRY/yT6H96AUUi3IpU0oeelz0yg00G7prwpc8Ur6imA0W6dlig2rkacqeX0pAE6wCq/bLtlAXidY3+tHsPOvpXr6BonhQAuGsZRRusoYuaU2280kOg6CnZqFnprXKYUGBpC450It40k0APN2kDd1RbmNA3CnByaViJM0huULrNKQinYD7lzvoQUHvp0AcK91sUhiNbHE+VI1z7ok/ClRzS3LsaUhAbtwj22J/hWkshm4ZV5cadpvo1m7NCQBLdoLS3BoaYLutJiLmlUMJYt5UAHAU5G50JbsqO+nZtKYBiKUUJbtOL0gHmmtSLdprXNKBDlAp0UJHp2ekM/9k="/>
          <p:cNvSpPr>
            <a:spLocks noChangeAspect="1" noChangeArrowheads="1"/>
          </p:cNvSpPr>
          <p:nvPr/>
        </p:nvSpPr>
        <p:spPr bwMode="auto">
          <a:xfrm>
            <a:off x="63500" y="-881063"/>
            <a:ext cx="2524125" cy="180975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6804" name="Picture 4" descr="http://www.turkbike.com/wp-content/uploads/Schwinn_Excelsior.jpg"/>
          <p:cNvPicPr>
            <a:picLocks noChangeAspect="1" noChangeArrowheads="1"/>
          </p:cNvPicPr>
          <p:nvPr/>
        </p:nvPicPr>
        <p:blipFill>
          <a:blip r:embed="rId2" cstate="print"/>
          <a:srcRect/>
          <a:stretch>
            <a:fillRect/>
          </a:stretch>
        </p:blipFill>
        <p:spPr bwMode="auto">
          <a:xfrm>
            <a:off x="323528" y="1484784"/>
            <a:ext cx="3714750" cy="2676525"/>
          </a:xfrm>
          <a:prstGeom prst="rect">
            <a:avLst/>
          </a:prstGeom>
          <a:noFill/>
        </p:spPr>
      </p:pic>
      <p:pic>
        <p:nvPicPr>
          <p:cNvPr id="76806" name="Picture 6" descr="https://encrypted-tbn3.google.com/images?q=tbn:ANd9GcR55Y_-113cJjXwp5JYKwi6B8yTl1s3-NGCZ1XgsoiZLlaGRXM9"/>
          <p:cNvPicPr>
            <a:picLocks noChangeAspect="1" noChangeArrowheads="1"/>
          </p:cNvPicPr>
          <p:nvPr/>
        </p:nvPicPr>
        <p:blipFill>
          <a:blip r:embed="rId3" cstate="print"/>
          <a:srcRect/>
          <a:stretch>
            <a:fillRect/>
          </a:stretch>
        </p:blipFill>
        <p:spPr bwMode="auto">
          <a:xfrm>
            <a:off x="4860032" y="2276872"/>
            <a:ext cx="3168352" cy="344834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Modern Bisikletler</a:t>
            </a:r>
            <a:endParaRPr lang="tr-TR" dirty="0"/>
          </a:p>
        </p:txBody>
      </p:sp>
      <p:sp>
        <p:nvSpPr>
          <p:cNvPr id="3" name="2 İçerik Yer Tutucusu"/>
          <p:cNvSpPr>
            <a:spLocks noGrp="1"/>
          </p:cNvSpPr>
          <p:nvPr>
            <p:ph idx="1"/>
          </p:nvPr>
        </p:nvSpPr>
        <p:spPr>
          <a:xfrm>
            <a:off x="914400" y="1916832"/>
            <a:ext cx="8229600" cy="4525963"/>
          </a:xfrm>
        </p:spPr>
        <p:txBody>
          <a:bodyPr>
            <a:normAutofit lnSpcReduction="10000"/>
          </a:bodyPr>
          <a:lstStyle/>
          <a:p>
            <a:r>
              <a:rPr lang="tr-TR" dirty="0" smtClean="0"/>
              <a:t>İskelet genellikle lehimlenmiş ya da kaynak yapılmış, bağlantı yerleri olmayan çelik borulardan yapılır. Sarı kaynak işleminde, önceden kesilmiş belirli uzunlukta borular, açık yuvalara yerleştirilir ve erimiş pirinçle yerlerine tutturulur. Kaynak borular, kendilerinden daha güçlü bir birleşme yeri oluşturacak biçimde erimiş çelikle birleştirilir. Özel hafif alaşımlar kullanarak, üreticiler 7 kg gibi hafif yarış bisikletleri yapabilirler.</a:t>
            </a:r>
            <a:endParaRPr lang="tr-TR" dirty="0"/>
          </a:p>
        </p:txBody>
      </p:sp>
      <p:pic>
        <p:nvPicPr>
          <p:cNvPr id="78850" name="Picture 2" descr="https://encrypted-tbn3.google.com/images?q=tbn:ANd9GcTLSrlIw7ri6IGyw2LN64vWXh4UQpPcpE_qa9OV-YJSMxW0A92r"/>
          <p:cNvPicPr>
            <a:picLocks noChangeAspect="1" noChangeArrowheads="1"/>
          </p:cNvPicPr>
          <p:nvPr/>
        </p:nvPicPr>
        <p:blipFill>
          <a:blip r:embed="rId2" cstate="print"/>
          <a:srcRect/>
          <a:stretch>
            <a:fillRect/>
          </a:stretch>
        </p:blipFill>
        <p:spPr bwMode="auto">
          <a:xfrm>
            <a:off x="0" y="0"/>
            <a:ext cx="2466975" cy="184785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pic>
        <p:nvPicPr>
          <p:cNvPr id="77826" name="Picture 2" descr="Bianchi SLR200 Yarış Bisikleti"/>
          <p:cNvPicPr>
            <a:picLocks noChangeAspect="1" noChangeArrowheads="1"/>
          </p:cNvPicPr>
          <p:nvPr/>
        </p:nvPicPr>
        <p:blipFill>
          <a:blip r:embed="rId2" cstate="print"/>
          <a:srcRect/>
          <a:stretch>
            <a:fillRect/>
          </a:stretch>
        </p:blipFill>
        <p:spPr bwMode="auto">
          <a:xfrm>
            <a:off x="251520" y="4321685"/>
            <a:ext cx="4248472" cy="2536315"/>
          </a:xfrm>
          <a:prstGeom prst="rect">
            <a:avLst/>
          </a:prstGeom>
          <a:noFill/>
        </p:spPr>
      </p:pic>
      <p:pic>
        <p:nvPicPr>
          <p:cNvPr id="77828" name="Picture 4" descr="https://encrypted-tbn0.google.com/images?q=tbn:ANd9GcRxpXn1y-vgyLntqL-4w0lwDuACCAes1zlhZII5_BwvpaTsvgd5mg"/>
          <p:cNvPicPr>
            <a:picLocks noChangeAspect="1" noChangeArrowheads="1"/>
          </p:cNvPicPr>
          <p:nvPr/>
        </p:nvPicPr>
        <p:blipFill>
          <a:blip r:embed="rId3" cstate="print"/>
          <a:srcRect/>
          <a:stretch>
            <a:fillRect/>
          </a:stretch>
        </p:blipFill>
        <p:spPr bwMode="auto">
          <a:xfrm>
            <a:off x="467544" y="1916832"/>
            <a:ext cx="2466975" cy="1847851"/>
          </a:xfrm>
          <a:prstGeom prst="rect">
            <a:avLst/>
          </a:prstGeom>
          <a:noFill/>
        </p:spPr>
      </p:pic>
      <p:pic>
        <p:nvPicPr>
          <p:cNvPr id="77830" name="Picture 6" descr="https://encrypted-tbn0.google.com/images?q=tbn:ANd9GcSvk-i2fA5I5rlk0vR5v5zZJZXkVC1j_eplz76QvqTUq_oy1H7R"/>
          <p:cNvPicPr>
            <a:picLocks noChangeAspect="1" noChangeArrowheads="1"/>
          </p:cNvPicPr>
          <p:nvPr/>
        </p:nvPicPr>
        <p:blipFill>
          <a:blip r:embed="rId4" cstate="print"/>
          <a:srcRect/>
          <a:stretch>
            <a:fillRect/>
          </a:stretch>
        </p:blipFill>
        <p:spPr bwMode="auto">
          <a:xfrm>
            <a:off x="3923928" y="1436322"/>
            <a:ext cx="3816424" cy="239198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Vitesli bisiklet</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smtClean="0"/>
              <a:t>Sturney</a:t>
            </a:r>
            <a:r>
              <a:rPr lang="tr-TR" dirty="0" smtClean="0"/>
              <a:t> ve </a:t>
            </a:r>
            <a:r>
              <a:rPr lang="tr-TR" dirty="0" err="1" smtClean="0"/>
              <a:t>Archer</a:t>
            </a:r>
            <a:r>
              <a:rPr lang="tr-TR" dirty="0" smtClean="0"/>
              <a:t> tarafından geliştirilen </a:t>
            </a:r>
            <a:r>
              <a:rPr lang="tr-TR" dirty="0" err="1" smtClean="0"/>
              <a:t>episiklik</a:t>
            </a:r>
            <a:r>
              <a:rPr lang="tr-TR" dirty="0" smtClean="0"/>
              <a:t> vites daha karmaşıktır. Güneş tekerleği adı verilen arka kolda bulunan küçük bir dişli çark, arka zincir dişlisi tarafından döndürülür. Göbeğin iç kısmında bir dişli halka bulunur ve bunlar bir dizi tekerlek dişlisi aracılığıyla güneş tekerleği tarafından harekete geçirilir. Bundan üç değişik vites oranı elde edilebilir. Sürücüye sekiz seçenekli bir vites sağlamak için </a:t>
            </a:r>
            <a:r>
              <a:rPr lang="tr-TR" dirty="0" err="1" smtClean="0"/>
              <a:t>Sturney</a:t>
            </a:r>
            <a:r>
              <a:rPr lang="tr-TR" dirty="0" smtClean="0"/>
              <a:t>-</a:t>
            </a:r>
            <a:r>
              <a:rPr lang="tr-TR" dirty="0" err="1" smtClean="0"/>
              <a:t>Archer</a:t>
            </a:r>
            <a:r>
              <a:rPr lang="tr-TR" dirty="0" smtClean="0"/>
              <a:t> ve </a:t>
            </a:r>
            <a:r>
              <a:rPr lang="tr-TR" dirty="0" err="1" smtClean="0"/>
              <a:t>deailleur</a:t>
            </a:r>
            <a:r>
              <a:rPr lang="tr-TR" dirty="0" smtClean="0"/>
              <a:t> tipleri bir göbekte birleştirebilir.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79874" name="Picture 2" descr="http://www.sturmey-archerheritage.com/images/photos/pic-6-s.jpg">
            <a:hlinkClick r:id="rId2"/>
          </p:cNvPr>
          <p:cNvPicPr>
            <a:picLocks noChangeAspect="1" noChangeArrowheads="1"/>
          </p:cNvPicPr>
          <p:nvPr/>
        </p:nvPicPr>
        <p:blipFill>
          <a:blip r:embed="rId3" cstate="print"/>
          <a:srcRect/>
          <a:stretch>
            <a:fillRect/>
          </a:stretch>
        </p:blipFill>
        <p:spPr bwMode="auto">
          <a:xfrm>
            <a:off x="0" y="0"/>
            <a:ext cx="5039925" cy="6451104"/>
          </a:xfrm>
          <a:prstGeom prst="rect">
            <a:avLst/>
          </a:prstGeom>
          <a:noFill/>
        </p:spPr>
      </p:pic>
      <p:pic>
        <p:nvPicPr>
          <p:cNvPr id="79876" name="Picture 4" descr="http://www.sturmey-archerheritage.com/images/photos/pic-586-s.jpg">
            <a:hlinkClick r:id="rId4"/>
          </p:cNvPr>
          <p:cNvPicPr>
            <a:picLocks noChangeAspect="1" noChangeArrowheads="1"/>
          </p:cNvPicPr>
          <p:nvPr/>
        </p:nvPicPr>
        <p:blipFill>
          <a:blip r:embed="rId5" cstate="print"/>
          <a:srcRect/>
          <a:stretch>
            <a:fillRect/>
          </a:stretch>
        </p:blipFill>
        <p:spPr bwMode="auto">
          <a:xfrm>
            <a:off x="5004048" y="620688"/>
            <a:ext cx="4139952" cy="623731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Kirkpatrick Macmillan Bisiklet İcadı">
            <a:hlinkClick r:id="rId2"/>
          </p:cNvPr>
          <p:cNvPicPr>
            <a:picLocks noChangeAspect="1" noChangeArrowheads="1"/>
          </p:cNvPicPr>
          <p:nvPr/>
        </p:nvPicPr>
        <p:blipFill>
          <a:blip r:embed="rId3" cstate="print"/>
          <a:srcRect/>
          <a:stretch>
            <a:fillRect/>
          </a:stretch>
        </p:blipFill>
        <p:spPr bwMode="auto">
          <a:xfrm>
            <a:off x="6219056" y="3933056"/>
            <a:ext cx="2924944" cy="2924944"/>
          </a:xfrm>
          <a:prstGeom prst="rect">
            <a:avLst/>
          </a:prstGeom>
          <a:noFill/>
        </p:spPr>
      </p:pic>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0" y="0"/>
            <a:ext cx="8841160" cy="6165304"/>
          </a:xfrm>
        </p:spPr>
        <p:txBody>
          <a:bodyPr>
            <a:normAutofit/>
          </a:bodyPr>
          <a:lstStyle/>
          <a:p>
            <a:r>
              <a:rPr lang="tr-TR" dirty="0" smtClean="0"/>
              <a:t>İlk bisiklet çok ilkel biçimde </a:t>
            </a:r>
            <a:r>
              <a:rPr lang="tr-TR" dirty="0" smtClean="0">
                <a:solidFill>
                  <a:schemeClr val="tx1"/>
                </a:solidFill>
              </a:rPr>
              <a:t>12. yy. da </a:t>
            </a:r>
            <a:r>
              <a:rPr lang="tr-TR" dirty="0" err="1" smtClean="0">
                <a:solidFill>
                  <a:schemeClr val="tx1"/>
                </a:solidFill>
              </a:rPr>
              <a:t>Çinde</a:t>
            </a:r>
            <a:r>
              <a:rPr lang="tr-TR" dirty="0" smtClean="0">
                <a:solidFill>
                  <a:schemeClr val="tx1"/>
                </a:solidFill>
              </a:rPr>
              <a:t> 'de </a:t>
            </a:r>
            <a:r>
              <a:rPr lang="tr-TR" dirty="0" smtClean="0"/>
              <a:t>görülmüştür</a:t>
            </a:r>
            <a:r>
              <a:rPr lang="tr-TR" dirty="0" smtClean="0">
                <a:solidFill>
                  <a:srgbClr val="66FF33"/>
                </a:solidFill>
              </a:rPr>
              <a:t>.</a:t>
            </a:r>
            <a:r>
              <a:rPr lang="tr-TR" b="1" dirty="0" smtClean="0">
                <a:solidFill>
                  <a:srgbClr val="66FF33"/>
                </a:solidFill>
              </a:rPr>
              <a:t> </a:t>
            </a:r>
            <a:r>
              <a:rPr lang="tr-TR" b="1" dirty="0" smtClean="0">
                <a:solidFill>
                  <a:srgbClr val="00B0F0"/>
                </a:solidFill>
              </a:rPr>
              <a:t>Baron Karl </a:t>
            </a:r>
            <a:r>
              <a:rPr lang="tr-TR" b="1" dirty="0" err="1" smtClean="0">
                <a:solidFill>
                  <a:srgbClr val="00B0F0"/>
                </a:solidFill>
              </a:rPr>
              <a:t>Drais</a:t>
            </a:r>
            <a:r>
              <a:rPr lang="tr-TR" b="1" dirty="0" smtClean="0">
                <a:solidFill>
                  <a:srgbClr val="00B0F0"/>
                </a:solidFill>
              </a:rPr>
              <a:t> </a:t>
            </a:r>
            <a:r>
              <a:rPr lang="tr-TR" b="1" dirty="0" err="1" smtClean="0">
                <a:solidFill>
                  <a:srgbClr val="00B0F0"/>
                </a:solidFill>
              </a:rPr>
              <a:t>von</a:t>
            </a:r>
            <a:r>
              <a:rPr lang="tr-TR" b="1" dirty="0" smtClean="0">
                <a:solidFill>
                  <a:srgbClr val="00B0F0"/>
                </a:solidFill>
              </a:rPr>
              <a:t> </a:t>
            </a:r>
            <a:r>
              <a:rPr lang="tr-TR" b="1" dirty="0" err="1" smtClean="0">
                <a:solidFill>
                  <a:srgbClr val="00B0F0"/>
                </a:solidFill>
              </a:rPr>
              <a:t>Sauerbronn</a:t>
            </a:r>
            <a:r>
              <a:rPr lang="tr-TR" dirty="0" smtClean="0">
                <a:solidFill>
                  <a:srgbClr val="00B0F0"/>
                </a:solidFill>
              </a:rPr>
              <a:t/>
            </a:r>
            <a:br>
              <a:rPr lang="tr-TR" dirty="0" smtClean="0">
                <a:solidFill>
                  <a:srgbClr val="00B0F0"/>
                </a:solidFill>
              </a:rPr>
            </a:br>
            <a:r>
              <a:rPr lang="tr-TR" dirty="0" smtClean="0">
                <a:solidFill>
                  <a:srgbClr val="00B0F0"/>
                </a:solidFill>
              </a:rPr>
              <a:t>Alman Baron Karl </a:t>
            </a:r>
            <a:r>
              <a:rPr lang="tr-TR" dirty="0" err="1" smtClean="0">
                <a:solidFill>
                  <a:srgbClr val="00B0F0"/>
                </a:solidFill>
              </a:rPr>
              <a:t>Drais</a:t>
            </a:r>
            <a:r>
              <a:rPr lang="tr-TR" dirty="0" smtClean="0">
                <a:solidFill>
                  <a:srgbClr val="00B0F0"/>
                </a:solidFill>
              </a:rPr>
              <a:t> </a:t>
            </a:r>
            <a:r>
              <a:rPr lang="tr-TR" dirty="0" err="1" smtClean="0">
                <a:solidFill>
                  <a:srgbClr val="00B0F0"/>
                </a:solidFill>
              </a:rPr>
              <a:t>von</a:t>
            </a:r>
            <a:r>
              <a:rPr lang="tr-TR" dirty="0" smtClean="0">
                <a:solidFill>
                  <a:srgbClr val="00B0F0"/>
                </a:solidFill>
              </a:rPr>
              <a:t> </a:t>
            </a:r>
            <a:r>
              <a:rPr lang="tr-TR" dirty="0" err="1" smtClean="0">
                <a:solidFill>
                  <a:srgbClr val="00B0F0"/>
                </a:solidFill>
              </a:rPr>
              <a:t>Sauerbronn</a:t>
            </a:r>
            <a:r>
              <a:rPr lang="tr-TR" dirty="0" smtClean="0">
                <a:solidFill>
                  <a:srgbClr val="00B0F0"/>
                </a:solidFill>
              </a:rPr>
              <a:t> 1818 yılında “</a:t>
            </a:r>
            <a:r>
              <a:rPr lang="tr-TR" dirty="0" err="1" smtClean="0">
                <a:solidFill>
                  <a:srgbClr val="00B0F0"/>
                </a:solidFill>
              </a:rPr>
              <a:t>Laufmaschine</a:t>
            </a:r>
            <a:r>
              <a:rPr lang="tr-TR" dirty="0" smtClean="0">
                <a:solidFill>
                  <a:srgbClr val="00B0F0"/>
                </a:solidFill>
              </a:rPr>
              <a:t>” ya da “</a:t>
            </a:r>
            <a:r>
              <a:rPr lang="tr-TR" dirty="0" err="1" smtClean="0">
                <a:solidFill>
                  <a:srgbClr val="00B0F0"/>
                </a:solidFill>
              </a:rPr>
              <a:t>Running</a:t>
            </a:r>
            <a:r>
              <a:rPr lang="tr-TR" dirty="0" smtClean="0">
                <a:solidFill>
                  <a:srgbClr val="00B0F0"/>
                </a:solidFill>
              </a:rPr>
              <a:t> </a:t>
            </a:r>
            <a:r>
              <a:rPr lang="tr-TR" dirty="0" err="1" smtClean="0">
                <a:solidFill>
                  <a:srgbClr val="00B0F0"/>
                </a:solidFill>
              </a:rPr>
              <a:t>Machine</a:t>
            </a:r>
            <a:r>
              <a:rPr lang="tr-TR" dirty="0" smtClean="0">
                <a:solidFill>
                  <a:srgbClr val="00B0F0"/>
                </a:solidFill>
              </a:rPr>
              <a:t>” adını verdiği bir </a:t>
            </a:r>
            <a:r>
              <a:rPr lang="tr-TR" dirty="0" smtClean="0">
                <a:solidFill>
                  <a:srgbClr val="00B0F0"/>
                </a:solidFill>
              </a:rPr>
              <a:t>tür </a:t>
            </a:r>
            <a:r>
              <a:rPr lang="tr-TR" dirty="0" smtClean="0">
                <a:solidFill>
                  <a:srgbClr val="00B0F0"/>
                </a:solidFill>
              </a:rPr>
              <a:t>bisiklet icat etti. </a:t>
            </a:r>
            <a:r>
              <a:rPr lang="tr-TR" dirty="0" err="1" smtClean="0">
                <a:solidFill>
                  <a:srgbClr val="00B0F0"/>
                </a:solidFill>
              </a:rPr>
              <a:t>Laufmaschine</a:t>
            </a:r>
            <a:r>
              <a:rPr lang="tr-TR" dirty="0" smtClean="0">
                <a:solidFill>
                  <a:srgbClr val="00B0F0"/>
                </a:solidFill>
              </a:rPr>
              <a:t> tamamen ahşaptan yapılmıştı ve pedalları yoktu. Alet ile ileri gitmek için ayakları yere basarak itmek, yani koşmak gerekiyordu. </a:t>
            </a:r>
            <a:r>
              <a:rPr lang="tr-TR" dirty="0" err="1" smtClean="0">
                <a:solidFill>
                  <a:srgbClr val="00B0F0"/>
                </a:solidFill>
              </a:rPr>
              <a:t>Sauerbronn’un</a:t>
            </a:r>
            <a:r>
              <a:rPr lang="tr-TR" dirty="0" smtClean="0">
                <a:solidFill>
                  <a:srgbClr val="00B0F0"/>
                </a:solidFill>
              </a:rPr>
              <a:t> bisikleti ilk kez 6 Nisan 1818 tarihinde Paris’te sergilendi.</a:t>
            </a:r>
            <a:endParaRPr lang="tr-TR" dirty="0">
              <a:solidFill>
                <a:srgbClr val="00B0F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81922" name="Picture 2" descr="http://www.sturmey-archerheritage.com/images/photos/pic-599-s.jpg">
            <a:hlinkClick r:id="rId2"/>
          </p:cNvPr>
          <p:cNvPicPr>
            <a:picLocks noChangeAspect="1" noChangeArrowheads="1"/>
          </p:cNvPicPr>
          <p:nvPr/>
        </p:nvPicPr>
        <p:blipFill>
          <a:blip r:embed="rId3" cstate="print"/>
          <a:srcRect/>
          <a:stretch>
            <a:fillRect/>
          </a:stretch>
        </p:blipFill>
        <p:spPr bwMode="auto">
          <a:xfrm>
            <a:off x="251520" y="1556792"/>
            <a:ext cx="5715000" cy="398145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82946" name="Picture 2" descr="http://www.sturmey-archerheritage.com/images/photos/pic-502-s.jpg">
            <a:hlinkClick r:id="rId2"/>
          </p:cNvPr>
          <p:cNvPicPr>
            <a:picLocks noChangeAspect="1" noChangeArrowheads="1"/>
          </p:cNvPicPr>
          <p:nvPr/>
        </p:nvPicPr>
        <p:blipFill>
          <a:blip r:embed="rId3" cstate="print"/>
          <a:srcRect/>
          <a:stretch>
            <a:fillRect/>
          </a:stretch>
        </p:blipFill>
        <p:spPr bwMode="auto">
          <a:xfrm>
            <a:off x="683568" y="836712"/>
            <a:ext cx="5715000" cy="463867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Dağ bisikleti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 1970’lerde eski model bisikletlere kalın tekerlekler takılarak arazide (dağlarda) geziler düzenlenerek ortaya çıkmış bisiklet. </a:t>
            </a:r>
            <a:r>
              <a:rPr lang="tr-TR" dirty="0" smtClean="0">
                <a:hlinkClick r:id="rId2" action="ppaction://hlinkfile" tooltip="1980'ler"/>
              </a:rPr>
              <a:t>1980'lerde</a:t>
            </a:r>
            <a:r>
              <a:rPr lang="tr-TR" dirty="0" smtClean="0"/>
              <a:t> büyük firmaların seri üretimleri ile standartlaşan dağ bisikleti zaman içinde teknolojinin uygulanması ile ön ve arkası amortisörlü ve disk frenli modellere sahip olmuştur. Günümüzde 29" tekerlerin de uygulandığı genellikle 26" tekerlek çapında, kalın (2") ve dişli lastiklere sahip </a:t>
            </a:r>
            <a:r>
              <a:rPr lang="tr-TR" dirty="0" smtClean="0">
                <a:hlinkClick r:id="rId3" action="ppaction://hlinkfile" tooltip="Bisiklet"/>
              </a:rPr>
              <a:t>bisikletlerdir</a:t>
            </a:r>
            <a:r>
              <a:rPr lang="tr-TR" dirty="0" smtClean="0"/>
              <a:t>.</a:t>
            </a:r>
          </a:p>
          <a:p>
            <a:r>
              <a:rPr lang="tr-TR" dirty="0" smtClean="0"/>
              <a:t>“</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https://encrypted-tbn1.google.com/images?q=tbn:ANd9GcQGSw_G89iKRNEZwyhKfOjrrmyyIIH3T-Q_W__d5jRL8WGqx2FP"/>
          <p:cNvPicPr>
            <a:picLocks noChangeAspect="1" noChangeArrowheads="1"/>
          </p:cNvPicPr>
          <p:nvPr/>
        </p:nvPicPr>
        <p:blipFill>
          <a:blip r:embed="rId2" cstate="print"/>
          <a:srcRect/>
          <a:stretch>
            <a:fillRect/>
          </a:stretch>
        </p:blipFill>
        <p:spPr bwMode="auto">
          <a:xfrm>
            <a:off x="251520" y="836712"/>
            <a:ext cx="4313316" cy="2808312"/>
          </a:xfrm>
          <a:prstGeom prst="rect">
            <a:avLst/>
          </a:prstGeom>
          <a:noFill/>
        </p:spPr>
      </p:pic>
      <p:pic>
        <p:nvPicPr>
          <p:cNvPr id="1028" name="Picture 4" descr="https://encrypted-tbn0.google.com/images?q=tbn:ANd9GcSyT44NEOP2a2LXCyZ9mrCrPXODKPateR8-PF1TqPOT-W72Qi1Jxg"/>
          <p:cNvPicPr>
            <a:picLocks noChangeAspect="1" noChangeArrowheads="1"/>
          </p:cNvPicPr>
          <p:nvPr/>
        </p:nvPicPr>
        <p:blipFill>
          <a:blip r:embed="rId3" cstate="print"/>
          <a:srcRect/>
          <a:stretch>
            <a:fillRect/>
          </a:stretch>
        </p:blipFill>
        <p:spPr bwMode="auto">
          <a:xfrm>
            <a:off x="4860032" y="3140968"/>
            <a:ext cx="3888432" cy="291257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Bisiklet yarışmaları tarihi</a:t>
            </a:r>
            <a:endParaRPr lang="tr-TR" dirty="0"/>
          </a:p>
        </p:txBody>
      </p:sp>
      <p:sp>
        <p:nvSpPr>
          <p:cNvPr id="3" name="2 İçerik Yer Tutucusu"/>
          <p:cNvSpPr>
            <a:spLocks noGrp="1"/>
          </p:cNvSpPr>
          <p:nvPr>
            <p:ph idx="1"/>
          </p:nvPr>
        </p:nvSpPr>
        <p:spPr/>
        <p:txBody>
          <a:bodyPr>
            <a:normAutofit/>
          </a:bodyPr>
          <a:lstStyle/>
          <a:p>
            <a:r>
              <a:rPr lang="tr-TR" dirty="0" smtClean="0"/>
              <a:t>Deneme niteliğindeki ilk bisiklet yarışı, 1868′de Saint </a:t>
            </a:r>
            <a:r>
              <a:rPr lang="tr-TR" dirty="0" err="1" smtClean="0"/>
              <a:t>Cloudˊda</a:t>
            </a:r>
            <a:r>
              <a:rPr lang="tr-TR" dirty="0" smtClean="0"/>
              <a:t> yapıldı.</a:t>
            </a:r>
          </a:p>
          <a:p>
            <a:r>
              <a:rPr lang="tr-TR" dirty="0" smtClean="0"/>
              <a:t>Bu yarışı İngiliz James </a:t>
            </a:r>
            <a:r>
              <a:rPr lang="tr-TR" dirty="0" err="1" smtClean="0"/>
              <a:t>Moore</a:t>
            </a:r>
            <a:r>
              <a:rPr lang="tr-TR" dirty="0" smtClean="0"/>
              <a:t> kazandı.Günden </a:t>
            </a:r>
            <a:r>
              <a:rPr lang="tr-TR" dirty="0" smtClean="0">
                <a:hlinkClick r:id="rId2"/>
              </a:rPr>
              <a:t>Güne</a:t>
            </a:r>
            <a:r>
              <a:rPr lang="tr-TR" dirty="0" smtClean="0"/>
              <a:t> gelişme gösteren bisiklete bağlananların sayısı çoğaldı ve 1881′de “Fransız Bisiklet Federasyonu “kuruldu. Daha sonra zincirli aktarma sistemi ve havalı lastiğin bulunmasıyla bisiklet bugünkü şeklini aldı. </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Bisiklet yarışmaları tarihi</a:t>
            </a:r>
            <a:endParaRPr lang="tr-TR" dirty="0">
              <a:solidFill>
                <a:srgbClr val="66FF33"/>
              </a:solidFill>
            </a:endParaRPr>
          </a:p>
        </p:txBody>
      </p:sp>
      <p:sp>
        <p:nvSpPr>
          <p:cNvPr id="3" name="2 İçerik Yer Tutucusu"/>
          <p:cNvSpPr>
            <a:spLocks noGrp="1"/>
          </p:cNvSpPr>
          <p:nvPr>
            <p:ph idx="1"/>
          </p:nvPr>
        </p:nvSpPr>
        <p:spPr/>
        <p:txBody>
          <a:bodyPr>
            <a:normAutofit/>
          </a:bodyPr>
          <a:lstStyle/>
          <a:p>
            <a:r>
              <a:rPr lang="tr-TR" dirty="0" smtClean="0"/>
              <a:t>Çağdaş koşullara uygun ilk mukavemet yarışı 1890 yılında </a:t>
            </a:r>
            <a:r>
              <a:rPr lang="tr-TR" dirty="0" err="1" smtClean="0"/>
              <a:t>Fransaˊda</a:t>
            </a:r>
            <a:r>
              <a:rPr lang="tr-TR" dirty="0" smtClean="0"/>
              <a:t> yapıldı. 1891′de ise uzun etaplı turların ilk örneğini oluşturan Bordeaux Paris yarışı, onu takiben de Paris </a:t>
            </a:r>
            <a:r>
              <a:rPr lang="tr-TR" dirty="0" err="1" smtClean="0"/>
              <a:t>Brest</a:t>
            </a:r>
            <a:r>
              <a:rPr lang="tr-TR" dirty="0" smtClean="0"/>
              <a:t>-Paris yarışı düzenlendi. 1903 yılında düzenlenen ve yarışmaların en büyüğü olan Fransa </a:t>
            </a:r>
            <a:r>
              <a:rPr lang="tr-TR" dirty="0" err="1" smtClean="0"/>
              <a:t>Turuˊnun</a:t>
            </a:r>
            <a:r>
              <a:rPr lang="tr-TR" dirty="0" smtClean="0"/>
              <a:t> </a:t>
            </a:r>
            <a:r>
              <a:rPr lang="tr-TR" dirty="0" err="1" smtClean="0"/>
              <a:t>Henri</a:t>
            </a:r>
            <a:r>
              <a:rPr lang="tr-TR" dirty="0" smtClean="0"/>
              <a:t> </a:t>
            </a:r>
            <a:r>
              <a:rPr lang="tr-TR" dirty="0" err="1" smtClean="0"/>
              <a:t>Desgrange</a:t>
            </a:r>
            <a:r>
              <a:rPr lang="tr-TR" dirty="0" smtClean="0"/>
              <a:t> ve </a:t>
            </a:r>
            <a:r>
              <a:rPr lang="tr-TR" dirty="0" err="1" smtClean="0"/>
              <a:t>LˊAuto</a:t>
            </a:r>
            <a:r>
              <a:rPr lang="tr-TR" dirty="0" smtClean="0"/>
              <a:t> dergisi tarafından Gerçekleştirilmesi bisiklet sporu için önemli bir atılım</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92D050"/>
                </a:solidFill>
              </a:rPr>
              <a:t>Bisiklet yarışmaları tarihi</a:t>
            </a:r>
            <a:endParaRPr lang="tr-TR" dirty="0">
              <a:solidFill>
                <a:srgbClr val="92D050"/>
              </a:solidFill>
            </a:endParaRPr>
          </a:p>
        </p:txBody>
      </p:sp>
      <p:sp>
        <p:nvSpPr>
          <p:cNvPr id="3" name="2 İçerik Yer Tutucusu"/>
          <p:cNvSpPr>
            <a:spLocks noGrp="1"/>
          </p:cNvSpPr>
          <p:nvPr>
            <p:ph idx="1"/>
          </p:nvPr>
        </p:nvSpPr>
        <p:spPr/>
        <p:txBody>
          <a:bodyPr>
            <a:normAutofit/>
          </a:bodyPr>
          <a:lstStyle/>
          <a:p>
            <a:r>
              <a:rPr lang="tr-TR" dirty="0" smtClean="0"/>
              <a:t>ABDˊde1878′</a:t>
            </a:r>
            <a:r>
              <a:rPr lang="tr-TR" dirty="0" err="1" smtClean="0"/>
              <a:t>lerde</a:t>
            </a:r>
            <a:r>
              <a:rPr lang="tr-TR" dirty="0" smtClean="0"/>
              <a:t> başlayan bisiklet yarışlarının yaygınlaşması sonucu 1912′de Amerikan Amatör Bisiklet Birliği kuruldu ve birlik </a:t>
            </a:r>
            <a:r>
              <a:rPr lang="tr-TR" dirty="0" err="1" smtClean="0"/>
              <a:t>ABDˊdeki</a:t>
            </a:r>
            <a:r>
              <a:rPr lang="tr-TR" dirty="0" smtClean="0"/>
              <a:t> amatör yarışların yönetimini üstlendi.</a:t>
            </a:r>
          </a:p>
          <a:p>
            <a:endParaRPr lang="tr-TR" dirty="0"/>
          </a:p>
        </p:txBody>
      </p:sp>
      <p:pic>
        <p:nvPicPr>
          <p:cNvPr id="4098" name="Picture 2" descr="http://www.holigan.com.tr/images/2011_02_26/feyihyede-bisiklet-yarislari-basladi-2011-02-26_m.jpg"/>
          <p:cNvPicPr>
            <a:picLocks noChangeAspect="1" noChangeArrowheads="1"/>
          </p:cNvPicPr>
          <p:nvPr/>
        </p:nvPicPr>
        <p:blipFill>
          <a:blip r:embed="rId2" cstate="print"/>
          <a:srcRect/>
          <a:stretch>
            <a:fillRect/>
          </a:stretch>
        </p:blipFill>
        <p:spPr bwMode="auto">
          <a:xfrm>
            <a:off x="2627784" y="3933056"/>
            <a:ext cx="4628381" cy="2924944"/>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00B0F0"/>
                </a:solidFill>
              </a:rPr>
              <a:t>Bisiklet yarışmaları tarihi</a:t>
            </a:r>
            <a:endParaRPr lang="tr-TR" dirty="0">
              <a:solidFill>
                <a:srgbClr val="00B0F0"/>
              </a:solidFill>
            </a:endParaRPr>
          </a:p>
        </p:txBody>
      </p:sp>
      <p:sp>
        <p:nvSpPr>
          <p:cNvPr id="3" name="2 İçerik Yer Tutucusu"/>
          <p:cNvSpPr>
            <a:spLocks noGrp="1"/>
          </p:cNvSpPr>
          <p:nvPr>
            <p:ph idx="1"/>
          </p:nvPr>
        </p:nvSpPr>
        <p:spPr>
          <a:xfrm>
            <a:off x="0" y="1484784"/>
            <a:ext cx="9144000" cy="4641379"/>
          </a:xfrm>
        </p:spPr>
        <p:txBody>
          <a:bodyPr>
            <a:normAutofit lnSpcReduction="10000"/>
          </a:bodyPr>
          <a:lstStyle/>
          <a:p>
            <a:r>
              <a:rPr lang="tr-TR" dirty="0" smtClean="0"/>
              <a:t>20.</a:t>
            </a:r>
            <a:r>
              <a:rPr lang="tr-TR" dirty="0" err="1" smtClean="0"/>
              <a:t>yyˊın</a:t>
            </a:r>
            <a:r>
              <a:rPr lang="tr-TR" dirty="0" smtClean="0"/>
              <a:t> ortalarına doğru ABD ve </a:t>
            </a:r>
            <a:r>
              <a:rPr lang="tr-TR" dirty="0" err="1" smtClean="0"/>
              <a:t>İngiltereˊde</a:t>
            </a:r>
            <a:r>
              <a:rPr lang="tr-TR" dirty="0" smtClean="0"/>
              <a:t> otomobillerin yaygınlaşmasıyla bisiklet yarışlarında bir gerileme görülmeye başlandı; fakat zamanla ilgi tekrar arttı. Amatör yol yarışları 1896′dan, pist yarışları arasında yer aldı. Ayrıca her yıl bisiklet yarışlarının her dalında ulusal ve dünya şampiyonlukları yarışmaları  yapılmaktadır.Bu şampiyonaların en önemlisi ve en zorlusu, 21 etap üzerinden 2474 millik parkurda düzenlenen “Fransa Bisiklet Turu “dur.</a:t>
            </a:r>
          </a:p>
          <a:p>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44034" name="Picture 2" descr="http://www.volpeypir.com/upload/2120.jpg"/>
          <p:cNvPicPr>
            <a:picLocks noChangeAspect="1" noChangeArrowheads="1"/>
          </p:cNvPicPr>
          <p:nvPr/>
        </p:nvPicPr>
        <p:blipFill>
          <a:blip r:embed="rId2" cstate="print"/>
          <a:srcRect/>
          <a:stretch>
            <a:fillRect/>
          </a:stretch>
        </p:blipFill>
        <p:spPr bwMode="auto">
          <a:xfrm>
            <a:off x="1619672" y="1700808"/>
            <a:ext cx="6096000" cy="4572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00B0F0"/>
                </a:solidFill>
              </a:rPr>
              <a:t>Bisiklet yarışmaları tarihi</a:t>
            </a:r>
            <a:endParaRPr lang="tr-TR" dirty="0"/>
          </a:p>
        </p:txBody>
      </p:sp>
      <p:sp>
        <p:nvSpPr>
          <p:cNvPr id="3" name="2 İçerik Yer Tutucusu"/>
          <p:cNvSpPr>
            <a:spLocks noGrp="1"/>
          </p:cNvSpPr>
          <p:nvPr>
            <p:ph idx="1"/>
          </p:nvPr>
        </p:nvSpPr>
        <p:spPr/>
        <p:txBody>
          <a:bodyPr>
            <a:normAutofit lnSpcReduction="10000"/>
          </a:bodyPr>
          <a:lstStyle/>
          <a:p>
            <a:r>
              <a:rPr lang="tr-TR" dirty="0" smtClean="0"/>
              <a:t>1900 yılında kurulan </a:t>
            </a:r>
            <a:r>
              <a:rPr lang="tr-TR" dirty="0" err="1" smtClean="0"/>
              <a:t>FICAˊnın</a:t>
            </a:r>
            <a:r>
              <a:rPr lang="tr-TR" dirty="0" smtClean="0"/>
              <a:t> (</a:t>
            </a:r>
            <a:r>
              <a:rPr lang="tr-TR" dirty="0" err="1" smtClean="0"/>
              <a:t>Federation</a:t>
            </a:r>
            <a:r>
              <a:rPr lang="tr-TR" dirty="0" smtClean="0"/>
              <a:t> </a:t>
            </a:r>
            <a:r>
              <a:rPr lang="tr-TR" dirty="0" err="1" smtClean="0"/>
              <a:t>International</a:t>
            </a:r>
            <a:r>
              <a:rPr lang="tr-TR" dirty="0" smtClean="0"/>
              <a:t> </a:t>
            </a:r>
            <a:r>
              <a:rPr lang="tr-TR" dirty="0" err="1" smtClean="0"/>
              <a:t>Amateur</a:t>
            </a:r>
            <a:r>
              <a:rPr lang="tr-TR" dirty="0" smtClean="0"/>
              <a:t> de </a:t>
            </a:r>
            <a:r>
              <a:rPr lang="tr-TR" dirty="0" err="1" smtClean="0"/>
              <a:t>Cyclisme</a:t>
            </a:r>
            <a:r>
              <a:rPr lang="tr-TR" dirty="0" smtClean="0"/>
              <a:t> Uluslararası Amatör Bisiklet Federasyonu),1993 yılında yapılan kongrede kendini </a:t>
            </a:r>
            <a:r>
              <a:rPr lang="tr-TR" dirty="0" err="1" smtClean="0"/>
              <a:t>fesh</a:t>
            </a:r>
            <a:r>
              <a:rPr lang="tr-TR" dirty="0" smtClean="0"/>
              <a:t> etmesiyle Uluslararası Bisiklet Federasyonu (UCI), bu sporun tek kuruluşu haline geldi.Böylece uluslararası yarışları düzenlemek, kategorileri saptamak ve dünya şampiyonalarının yerini ve zamanını belirtmekle yetkili tek kurum UCI oldu.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İlk Bisikletler</a:t>
            </a:r>
            <a:endParaRPr lang="tr-TR" dirty="0"/>
          </a:p>
        </p:txBody>
      </p:sp>
      <p:sp>
        <p:nvSpPr>
          <p:cNvPr id="3" name="2 İçerik Yer Tutucusu"/>
          <p:cNvSpPr>
            <a:spLocks noGrp="1"/>
          </p:cNvSpPr>
          <p:nvPr>
            <p:ph idx="1"/>
          </p:nvPr>
        </p:nvSpPr>
        <p:spPr>
          <a:xfrm>
            <a:off x="457200" y="1556792"/>
            <a:ext cx="5194920" cy="5301208"/>
          </a:xfrm>
        </p:spPr>
        <p:txBody>
          <a:bodyPr>
            <a:normAutofit fontScale="70000" lnSpcReduction="20000"/>
          </a:bodyPr>
          <a:lstStyle/>
          <a:p>
            <a:r>
              <a:rPr lang="tr-TR" dirty="0" smtClean="0"/>
              <a:t/>
            </a:r>
            <a:br>
              <a:rPr lang="tr-TR" dirty="0" smtClean="0"/>
            </a:br>
            <a:r>
              <a:rPr lang="tr-TR" dirty="0" smtClean="0"/>
              <a:t>Bisikletin tarihi 1700 sonlarında Fransa’da geliştirilen araçlarla başlar. 1791’de </a:t>
            </a:r>
            <a:r>
              <a:rPr lang="tr-TR" dirty="0" err="1" smtClean="0"/>
              <a:t>Conte</a:t>
            </a:r>
            <a:r>
              <a:rPr lang="tr-TR" dirty="0" smtClean="0"/>
              <a:t> de </a:t>
            </a:r>
            <a:r>
              <a:rPr lang="tr-TR" dirty="0" err="1" smtClean="0"/>
              <a:t>Sivac</a:t>
            </a:r>
            <a:r>
              <a:rPr lang="tr-TR" dirty="0" smtClean="0"/>
              <a:t> </a:t>
            </a:r>
            <a:r>
              <a:rPr lang="tr-TR" dirty="0" err="1" smtClean="0"/>
              <a:t>celerifere’ini</a:t>
            </a:r>
            <a:r>
              <a:rPr lang="tr-TR" dirty="0" smtClean="0"/>
              <a:t> (ilkel bisiklet) yaptı. Bu aynı büyüklükte iki tekerlekten oluşan tahtadan yapılmış bir araçtı. Oturma yeri tekerlekleri birleştiren çubuğun üzerine yerleştirilmişti. Sürücüler, çubuğu bacakları arasına alarak oturuyor ve aracı ayaklarıyla iterek yürütüyorlardı. Buna benzer araçlar 1816’da J. </a:t>
            </a:r>
            <a:r>
              <a:rPr lang="tr-TR" dirty="0" err="1" smtClean="0"/>
              <a:t>Nicephore</a:t>
            </a:r>
            <a:r>
              <a:rPr lang="tr-TR" dirty="0" smtClean="0"/>
              <a:t> </a:t>
            </a:r>
            <a:r>
              <a:rPr lang="tr-TR" dirty="0" err="1" smtClean="0"/>
              <a:t>Niepce</a:t>
            </a:r>
            <a:r>
              <a:rPr lang="tr-TR" dirty="0" smtClean="0"/>
              <a:t> (1785 – 1833) ve bir yıl sonra da Alman Baron Karl </a:t>
            </a:r>
            <a:r>
              <a:rPr lang="tr-TR" dirty="0" err="1" smtClean="0"/>
              <a:t>VonDrais</a:t>
            </a:r>
            <a:r>
              <a:rPr lang="tr-TR" dirty="0" smtClean="0"/>
              <a:t> tarafından yapıldı. </a:t>
            </a:r>
            <a:r>
              <a:rPr lang="tr-TR" dirty="0" err="1" smtClean="0"/>
              <a:t>Drais’in</a:t>
            </a:r>
            <a:r>
              <a:rPr lang="tr-TR" dirty="0" smtClean="0"/>
              <a:t> yaptığı araç kısa zamanda İngiltere ve Almanya’da </a:t>
            </a:r>
            <a:r>
              <a:rPr lang="tr-TR" dirty="0" err="1" smtClean="0"/>
              <a:t>draisine</a:t>
            </a:r>
            <a:r>
              <a:rPr lang="tr-TR" dirty="0" smtClean="0"/>
              <a:t> ya da eğlence atı adıyla yaygınlaştı.</a:t>
            </a:r>
            <a:endParaRPr lang="tr-TR" dirty="0"/>
          </a:p>
        </p:txBody>
      </p:sp>
      <p:pic>
        <p:nvPicPr>
          <p:cNvPr id="4" name="Picture 2" descr="http://www.bilgiustam.com/resimler/2009/06/86854610.jpg"/>
          <p:cNvPicPr>
            <a:picLocks noChangeAspect="1" noChangeArrowheads="1"/>
          </p:cNvPicPr>
          <p:nvPr/>
        </p:nvPicPr>
        <p:blipFill>
          <a:blip r:embed="rId2" cstate="print"/>
          <a:srcRect/>
          <a:stretch>
            <a:fillRect/>
          </a:stretch>
        </p:blipFill>
        <p:spPr bwMode="auto">
          <a:xfrm>
            <a:off x="5940152" y="3861048"/>
            <a:ext cx="2857500" cy="24003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45058" name="Picture 2" descr="http://photokayak.fit2paddle.com/misc/bjorn-olin-2008-1.jpg"/>
          <p:cNvPicPr>
            <a:picLocks noChangeAspect="1" noChangeArrowheads="1"/>
          </p:cNvPicPr>
          <p:nvPr/>
        </p:nvPicPr>
        <p:blipFill>
          <a:blip r:embed="rId2" cstate="print"/>
          <a:srcRect/>
          <a:stretch>
            <a:fillRect/>
          </a:stretch>
        </p:blipFill>
        <p:spPr bwMode="auto">
          <a:xfrm>
            <a:off x="0" y="0"/>
            <a:ext cx="5715000" cy="3800476"/>
          </a:xfrm>
          <a:prstGeom prst="rect">
            <a:avLst/>
          </a:prstGeom>
          <a:noFill/>
        </p:spPr>
      </p:pic>
      <p:pic>
        <p:nvPicPr>
          <p:cNvPr id="45060" name="Picture 4" descr="http://www.yasminsports.com/galeri/b/alanya-bisiklet-yarisi-2009-4.jpg"/>
          <p:cNvPicPr>
            <a:picLocks noChangeAspect="1" noChangeArrowheads="1"/>
          </p:cNvPicPr>
          <p:nvPr/>
        </p:nvPicPr>
        <p:blipFill>
          <a:blip r:embed="rId3" cstate="print"/>
          <a:srcRect/>
          <a:stretch>
            <a:fillRect/>
          </a:stretch>
        </p:blipFill>
        <p:spPr bwMode="auto">
          <a:xfrm>
            <a:off x="3431035" y="3068960"/>
            <a:ext cx="5712965" cy="378904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Türkiye’de Bisiklet</a:t>
            </a:r>
            <a:endParaRPr lang="tr-TR" dirty="0">
              <a:solidFill>
                <a:srgbClr val="66FF33"/>
              </a:solidFill>
            </a:endParaRPr>
          </a:p>
        </p:txBody>
      </p:sp>
      <p:sp>
        <p:nvSpPr>
          <p:cNvPr id="3" name="2 İçerik Yer Tutucusu"/>
          <p:cNvSpPr>
            <a:spLocks noGrp="1"/>
          </p:cNvSpPr>
          <p:nvPr>
            <p:ph idx="1"/>
          </p:nvPr>
        </p:nvSpPr>
        <p:spPr/>
        <p:txBody>
          <a:bodyPr>
            <a:normAutofit fontScale="70000" lnSpcReduction="20000"/>
          </a:bodyPr>
          <a:lstStyle/>
          <a:p>
            <a:r>
              <a:rPr lang="tr-TR" dirty="0" smtClean="0"/>
              <a:t>Osmanlılar dönemindeki ilk bisiklet yarışları Selanik'te yapılmıştır. bu yarışlardan iyi gelir sağlandığını gören özel girişimciler ile bisiklet ithalatçılığıyla uğraşan </a:t>
            </a:r>
            <a:r>
              <a:rPr lang="tr-TR" dirty="0" err="1" smtClean="0"/>
              <a:t>Leon</a:t>
            </a:r>
            <a:r>
              <a:rPr lang="tr-TR" dirty="0" smtClean="0"/>
              <a:t> Efendi ve ortağı </a:t>
            </a:r>
            <a:r>
              <a:rPr lang="tr-TR" dirty="0" err="1" smtClean="0"/>
              <a:t>Papazyan</a:t>
            </a:r>
            <a:r>
              <a:rPr lang="tr-TR" dirty="0" smtClean="0"/>
              <a:t>, 1910-1912 yıllarda ilk bisiklet yarışlarını düzenlemişlerdir. </a:t>
            </a:r>
            <a:br>
              <a:rPr lang="tr-TR" dirty="0" smtClean="0"/>
            </a:br>
            <a:r>
              <a:rPr lang="tr-TR" dirty="0" smtClean="0"/>
              <a:t/>
            </a:r>
            <a:br>
              <a:rPr lang="tr-TR" dirty="0" smtClean="0"/>
            </a:br>
            <a:r>
              <a:rPr lang="tr-TR" dirty="0" smtClean="0"/>
              <a:t>Daha sonra yasaklanan bu yarışlar, II.Meşrutiyet'in ilanından sonra tekrar canlanmıştır. Bunda Fenerbahçe Kulübü'nün bu spora ağırlık vermesinin rolü büyüktür. İlk yol yarışları Fenerbahçe, Maslak ve Bakırköy'de, pist yarışları ise eski Fenerbahçe Stadı'nda yapılmıştır.Fuat Hüsnü (Kayacan), Naili Seden, Hamit Zeki, Ali ve Muvaffak Beyler de bu ilk yarışların yıldızları olmuşlardır.</a:t>
            </a:r>
            <a:br>
              <a:rPr lang="tr-TR" dirty="0" smtClean="0"/>
            </a:b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Türkiye’de Bisiklet</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1923'te İdman Cemiyetleri İttifakı'nın kurulmasından sonra oluşturulan ve aynı yıl FIAC üyeliğine kabul edilen Bisiklet Federasyonu, bisiklet sporunun tüm ülke çapında gelişmesinde önemli rol oynamıştır.İlk federasyon başkanı, bisiklet sporunun öncülerinden Muvaffak Bey (</a:t>
            </a:r>
            <a:r>
              <a:rPr lang="tr-TR" dirty="0" err="1" smtClean="0"/>
              <a:t>Menemencioğlu</a:t>
            </a:r>
            <a:r>
              <a:rPr lang="tr-TR" dirty="0" smtClean="0"/>
              <a:t>)'</a:t>
            </a:r>
            <a:r>
              <a:rPr lang="tr-TR" dirty="0" err="1" smtClean="0"/>
              <a:t>dir</a:t>
            </a:r>
            <a:r>
              <a:rPr lang="tr-TR" dirty="0" smtClean="0"/>
              <a:t>.Cambaz Fahri, Cavit Cav Bey ve Raif Bey bu dönemin ilk Milli takımını oluşturmuşlar ve 1924 Olimpiyat Oyunları'na hazırlanmışlardır. 0Ancak bisiklet bulunamadığı için olimpiyat yarışmalarında Milli Takım'ımız ülkemizi temsil edememiştir.</a:t>
            </a:r>
            <a:br>
              <a:rPr lang="tr-TR" dirty="0" smtClean="0"/>
            </a:br>
            <a:r>
              <a:rPr lang="tr-TR" dirty="0" smtClean="0"/>
              <a:t/>
            </a:r>
            <a:br>
              <a:rPr lang="tr-TR" dirty="0" smtClean="0"/>
            </a:br>
            <a:endParaRPr lang="tr-TR"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46082" name="Picture 2" descr="http://bisiklet.gov.tr/upload/webresim/genel/eski_bisiklet_fotolari.jpg"/>
          <p:cNvPicPr>
            <a:picLocks noChangeAspect="1" noChangeArrowheads="1"/>
          </p:cNvPicPr>
          <p:nvPr/>
        </p:nvPicPr>
        <p:blipFill>
          <a:blip r:embed="rId2" cstate="print"/>
          <a:srcRect/>
          <a:stretch>
            <a:fillRect/>
          </a:stretch>
        </p:blipFill>
        <p:spPr bwMode="auto">
          <a:xfrm>
            <a:off x="467544" y="1556792"/>
            <a:ext cx="2857500" cy="2333626"/>
          </a:xfrm>
          <a:prstGeom prst="rect">
            <a:avLst/>
          </a:prstGeom>
          <a:noFill/>
        </p:spPr>
      </p:pic>
      <p:pic>
        <p:nvPicPr>
          <p:cNvPr id="46084" name="Picture 4" descr="http://bisiklet.gov.tr/upload/webresim/genel/Turkiyede-Bisiklet-Tarihi-8.jpg"/>
          <p:cNvPicPr>
            <a:picLocks noChangeAspect="1" noChangeArrowheads="1"/>
          </p:cNvPicPr>
          <p:nvPr/>
        </p:nvPicPr>
        <p:blipFill>
          <a:blip r:embed="rId3" cstate="print"/>
          <a:srcRect/>
          <a:stretch>
            <a:fillRect/>
          </a:stretch>
        </p:blipFill>
        <p:spPr bwMode="auto">
          <a:xfrm>
            <a:off x="3707904" y="1844824"/>
            <a:ext cx="4095750" cy="2619375"/>
          </a:xfrm>
          <a:prstGeom prst="rect">
            <a:avLst/>
          </a:prstGeom>
          <a:noFill/>
        </p:spPr>
      </p:pic>
      <p:pic>
        <p:nvPicPr>
          <p:cNvPr id="46086" name="Picture 6" descr="http://wowturkey.com/tr476/k_MALI_AKKAN_1955_Konya_Veledromu_3.jpg"/>
          <p:cNvPicPr>
            <a:picLocks noChangeAspect="1" noChangeArrowheads="1"/>
          </p:cNvPicPr>
          <p:nvPr/>
        </p:nvPicPr>
        <p:blipFill>
          <a:blip r:embed="rId4" cstate="print"/>
          <a:srcRect/>
          <a:stretch>
            <a:fillRect/>
          </a:stretch>
        </p:blipFill>
        <p:spPr bwMode="auto">
          <a:xfrm>
            <a:off x="971600" y="4581128"/>
            <a:ext cx="2857500" cy="183832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Türkiye’de Bisiklet</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Bisikletteki ilk milli karşılaşma, 1927'de Taksim Stadı pistinde Bulgaristan ile yapılmıştır. Daha sonra Milli Takım'ımız 1928 Amsterdam Olimpiyatları'na katılmıştır.1928 Olimpiyatları sonrası "Ege Turu "adıyla düzenlenen tur, Türkiye'nin ilk uzun etaplı turudur. Daha sonra 1938'de İstanbul-Edirne-İstanbul Etabı düzenlenmiş, bu etap 1939, 1941 ve 1942 'de tekrarlanmıştır.1940 yılında ilk kez düzenlenen Balkan Bisiklet Şampiyonası'nda pist yarışında </a:t>
            </a:r>
            <a:r>
              <a:rPr lang="tr-TR" dirty="0" err="1" smtClean="0"/>
              <a:t>Krikor</a:t>
            </a:r>
            <a:r>
              <a:rPr lang="tr-TR" dirty="0" smtClean="0"/>
              <a:t> Cambaz Orhan Suda ile takım takip yarışında Türk Takımı iki gümüş madalya kazanmıştır.1941'de başlatılan Ankara-İzmir Turu da klâsik yarışlardandır. </a:t>
            </a:r>
            <a:br>
              <a:rPr lang="tr-TR" dirty="0" smtClean="0"/>
            </a:br>
            <a:endParaRPr lang="tr-TR" dirty="0" smtClean="0"/>
          </a:p>
          <a:p>
            <a:endParaRPr lang="tr-TR"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Türkiye’de Bisiklet</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İlk </a:t>
            </a:r>
            <a:r>
              <a:rPr lang="tr-TR" dirty="0" err="1" smtClean="0"/>
              <a:t>veledrom</a:t>
            </a:r>
            <a:r>
              <a:rPr lang="tr-TR" dirty="0" smtClean="0"/>
              <a:t>, 1949'da Konya'da yapılmıştır.1953 yılında düzenlenen uluslararası İstanbul- Ankara Bisiklet Yarışı ile bisiklet sporunda yeniden canlanma görülmüştür.1963 yılında etaplar halinde düzenlenen Marmara Bisiklet Turu, daha sonra uluslararası nitelik kazanarak "Cumhurbaşkanlığı Türkiye Bisiklet Turu" adını almıştır. Bu tur dünyanın sayılı turlarından biridir. Türkiye turda A Takımı'nın dışında B ve Ümit Milli Takımlarıyla da temsil edilir.</a:t>
            </a:r>
            <a:br>
              <a:rPr lang="tr-TR" dirty="0" smtClean="0"/>
            </a:b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Türkiye’de Bisiklet</a:t>
            </a:r>
            <a:endParaRPr lang="tr-TR" dirty="0"/>
          </a:p>
        </p:txBody>
      </p:sp>
      <p:sp>
        <p:nvSpPr>
          <p:cNvPr id="3" name="2 İçerik Yer Tutucusu"/>
          <p:cNvSpPr>
            <a:spLocks noGrp="1"/>
          </p:cNvSpPr>
          <p:nvPr>
            <p:ph idx="1"/>
          </p:nvPr>
        </p:nvSpPr>
        <p:spPr/>
        <p:txBody>
          <a:bodyPr>
            <a:normAutofit fontScale="92500"/>
          </a:bodyPr>
          <a:lstStyle/>
          <a:p>
            <a:r>
              <a:rPr lang="tr-TR" dirty="0" smtClean="0"/>
              <a:t>1991 yılında Bisiklet Federasyonu tarafından ilk kez "Dağ Bisikleti yarışması" düzenlenmiş, aynı yıl </a:t>
            </a:r>
            <a:r>
              <a:rPr lang="tr-TR" dirty="0" err="1" smtClean="0"/>
              <a:t>Rodos'da</a:t>
            </a:r>
            <a:r>
              <a:rPr lang="tr-TR" dirty="0" smtClean="0"/>
              <a:t> yapılan Balkan Şampiyonası'nda Genç Milli Takım 3. olmuştur. </a:t>
            </a:r>
            <a:br>
              <a:rPr lang="tr-TR" dirty="0" smtClean="0"/>
            </a:br>
            <a:r>
              <a:rPr lang="tr-TR" dirty="0" smtClean="0"/>
              <a:t/>
            </a:r>
            <a:br>
              <a:rPr lang="tr-TR" dirty="0" smtClean="0"/>
            </a:br>
            <a:endParaRPr lang="tr-TR" dirty="0" smtClean="0"/>
          </a:p>
          <a:p>
            <a:pPr>
              <a:buNone/>
            </a:pPr>
            <a:r>
              <a:rPr lang="tr-TR" dirty="0" smtClean="0"/>
              <a:t/>
            </a:r>
            <a:br>
              <a:rPr lang="tr-TR" dirty="0" smtClean="0"/>
            </a:br>
            <a:r>
              <a:rPr lang="tr-TR" dirty="0" smtClean="0"/>
              <a:t/>
            </a:r>
            <a:br>
              <a:rPr lang="tr-TR" dirty="0" smtClean="0"/>
            </a:br>
            <a:endParaRPr lang="tr-TR" dirty="0" smtClean="0"/>
          </a:p>
        </p:txBody>
      </p:sp>
      <p:pic>
        <p:nvPicPr>
          <p:cNvPr id="49154" name="Picture 2" descr="Haber: Salcano Göreme Dağ Bisikleti Yarışları Yarın Başlıyor">
            <a:hlinkClick r:id="rId2"/>
          </p:cNvPr>
          <p:cNvPicPr>
            <a:picLocks noChangeAspect="1" noChangeArrowheads="1"/>
          </p:cNvPicPr>
          <p:nvPr/>
        </p:nvPicPr>
        <p:blipFill>
          <a:blip r:embed="rId3" cstate="print"/>
          <a:srcRect/>
          <a:stretch>
            <a:fillRect/>
          </a:stretch>
        </p:blipFill>
        <p:spPr bwMode="auto">
          <a:xfrm>
            <a:off x="6588224" y="3068960"/>
            <a:ext cx="2555776" cy="378904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Türkiye’de Bisiklet</a:t>
            </a:r>
            <a:endParaRPr lang="tr-TR" dirty="0"/>
          </a:p>
        </p:txBody>
      </p:sp>
      <p:sp>
        <p:nvSpPr>
          <p:cNvPr id="3" name="2 İçerik Yer Tutucusu"/>
          <p:cNvSpPr>
            <a:spLocks noGrp="1"/>
          </p:cNvSpPr>
          <p:nvPr>
            <p:ph idx="1"/>
          </p:nvPr>
        </p:nvSpPr>
        <p:spPr/>
        <p:txBody>
          <a:bodyPr>
            <a:normAutofit fontScale="92500"/>
          </a:bodyPr>
          <a:lstStyle/>
          <a:p>
            <a:r>
              <a:rPr lang="tr-TR" dirty="0" smtClean="0"/>
              <a:t>1995 yılında gittikçe popüler bir spor olan motosiklet branşı, Bisiklet Federasyonu'ndan ayrılarak Otomobil Sporları Federasyonu '</a:t>
            </a:r>
            <a:r>
              <a:rPr lang="tr-TR" dirty="0" err="1" smtClean="0"/>
              <a:t>na</a:t>
            </a:r>
            <a:r>
              <a:rPr lang="tr-TR" dirty="0" smtClean="0"/>
              <a:t> bağlanmıştır.Aynı yıl federasyonun ismi Bisiklet ve </a:t>
            </a:r>
            <a:r>
              <a:rPr lang="tr-TR" dirty="0" err="1" smtClean="0"/>
              <a:t>Triatlon</a:t>
            </a:r>
            <a:r>
              <a:rPr lang="tr-TR" dirty="0" smtClean="0"/>
              <a:t> Federasyonu olarak değiştirilmiştir.</a:t>
            </a:r>
          </a:p>
          <a:p>
            <a:r>
              <a:rPr lang="tr-TR" dirty="0" smtClean="0"/>
              <a:t>1999-2000 Yılları arasında </a:t>
            </a:r>
            <a:r>
              <a:rPr lang="tr-TR" dirty="0" err="1" smtClean="0"/>
              <a:t>Triatlon</a:t>
            </a:r>
            <a:r>
              <a:rPr lang="tr-TR" dirty="0" smtClean="0"/>
              <a:t> Federasyonu Kurulmuş olup, 2000-2005 Yılından itibaren Bisiklet Federasyonu olarak faaliyetlerine devam etmektedir.</a:t>
            </a:r>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66FF33"/>
                </a:solidFill>
              </a:rPr>
              <a:t>Türkiye’de Bisiklet</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Bu sporun dünyadaki Uluslararası yarışların düzenleme kategorilerini saptama ve dünya şampiyonlarının yerini ve zamanını belirleme konularında yetkili tek kurum </a:t>
            </a:r>
            <a:r>
              <a:rPr lang="tr-TR" b="1" dirty="0" err="1" smtClean="0">
                <a:hlinkClick r:id="rId2"/>
              </a:rPr>
              <a:t>UCI</a:t>
            </a:r>
            <a:r>
              <a:rPr lang="tr-TR" dirty="0" err="1" smtClean="0"/>
              <a:t>’dır</a:t>
            </a:r>
            <a:r>
              <a:rPr lang="tr-TR" dirty="0" smtClean="0"/>
              <a:t>. Ülkemizdeki gelişimine baktığımızda ise, ilk bisiklet yarışları Bisiklet sporunu sevdirmek, özendirmek, dünya bisikletinde ülkemiz adına isim yapmak, yurtiçinde yapılan organizasyonlarda kaliteyi artırmak ve toplumu bu sporla sağlıklı bir ortamda buluşmasını sağlamaktır.</a:t>
            </a:r>
            <a:br>
              <a:rPr lang="tr-TR" dirty="0" smtClean="0"/>
            </a:br>
            <a:r>
              <a:rPr lang="tr-TR" dirty="0" smtClean="0"/>
              <a:t/>
            </a:r>
            <a:br>
              <a:rPr lang="tr-TR" dirty="0" smtClean="0"/>
            </a:b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8229600" cy="1143000"/>
          </a:xfrm>
        </p:spPr>
        <p:txBody>
          <a:bodyPr>
            <a:normAutofit fontScale="90000"/>
          </a:bodyPr>
          <a:lstStyle/>
          <a:p>
            <a:r>
              <a:rPr lang="tr-TR" b="1" dirty="0" smtClean="0">
                <a:solidFill>
                  <a:srgbClr val="00B0F0"/>
                </a:solidFill>
              </a:rPr>
              <a:t>Bisikletin tarihçesi</a:t>
            </a:r>
            <a:r>
              <a:rPr lang="tr-TR" dirty="0" smtClean="0">
                <a:solidFill>
                  <a:srgbClr val="00B0F0"/>
                </a:solidFill>
              </a:rPr>
              <a:t/>
            </a:r>
            <a:br>
              <a:rPr lang="tr-TR" dirty="0" smtClean="0">
                <a:solidFill>
                  <a:srgbClr val="00B0F0"/>
                </a:solidFill>
              </a:rPr>
            </a:br>
            <a:endParaRPr lang="tr-TR" dirty="0">
              <a:solidFill>
                <a:srgbClr val="00B0F0"/>
              </a:solidFill>
            </a:endParaRPr>
          </a:p>
        </p:txBody>
      </p:sp>
      <p:sp>
        <p:nvSpPr>
          <p:cNvPr id="3" name="2 İçerik Yer Tutucusu"/>
          <p:cNvSpPr>
            <a:spLocks noGrp="1"/>
          </p:cNvSpPr>
          <p:nvPr>
            <p:ph idx="1"/>
          </p:nvPr>
        </p:nvSpPr>
        <p:spPr>
          <a:xfrm>
            <a:off x="0" y="1196752"/>
            <a:ext cx="8964488" cy="5001419"/>
          </a:xfrm>
        </p:spPr>
        <p:txBody>
          <a:bodyPr>
            <a:normAutofit/>
          </a:bodyPr>
          <a:lstStyle/>
          <a:p>
            <a:r>
              <a:rPr lang="tr-TR" dirty="0" smtClean="0"/>
              <a:t>Dirsekli pedallarla yürütülen bisikletler 1860’larda ortaya çıkmış, ve o zamandan bu yana tüm dünyada, özellikle İngiltere, Fransa, İtalya, Hollanda ve öteki Avrupa ülkelerinde halkın benimsediği bir araç olmuştur. Birinci Dünya Savaşında ve daha sonra Vietnam savaşında bisikletli birlikler yer almıştır.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Finlandiya ordusu-1944</a:t>
            </a:r>
            <a:endParaRPr lang="tr-TR" dirty="0"/>
          </a:p>
        </p:txBody>
      </p:sp>
      <p:pic>
        <p:nvPicPr>
          <p:cNvPr id="36866" name="Picture 2" descr="Dosya:FinnishTroopsInLaplandWar 1944 crossing river.jpg">
            <a:hlinkClick r:id="rId2"/>
          </p:cNvPr>
          <p:cNvPicPr>
            <a:picLocks noChangeAspect="1" noChangeArrowheads="1"/>
          </p:cNvPicPr>
          <p:nvPr/>
        </p:nvPicPr>
        <p:blipFill>
          <a:blip r:embed="rId3" cstate="print"/>
          <a:srcRect/>
          <a:stretch>
            <a:fillRect/>
          </a:stretch>
        </p:blipFill>
        <p:spPr bwMode="auto">
          <a:xfrm>
            <a:off x="827584" y="2276872"/>
            <a:ext cx="3528392" cy="437065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Bisikletin gelişimi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1839’da İskoçyalı </a:t>
            </a:r>
            <a:r>
              <a:rPr lang="tr-TR" dirty="0" err="1" smtClean="0"/>
              <a:t>Kirpatrick</a:t>
            </a:r>
            <a:r>
              <a:rPr lang="tr-TR" dirty="0" smtClean="0"/>
              <a:t> </a:t>
            </a:r>
            <a:r>
              <a:rPr lang="tr-TR" dirty="0" err="1" smtClean="0"/>
              <a:t>Macmillan</a:t>
            </a:r>
            <a:r>
              <a:rPr lang="tr-TR" dirty="0" smtClean="0"/>
              <a:t> pedallı bir bisiklet yaptı. Pedal ileri geri çalışarak, birleştirme çubuklarını harekete geçirip, arka tekerliği döndürüyordu. Ön tekerleği doğrudan döndüren pedal dirsekleri, 1861’de Fransız </a:t>
            </a:r>
            <a:r>
              <a:rPr lang="tr-TR" dirty="0" err="1" smtClean="0"/>
              <a:t>Pierre</a:t>
            </a:r>
            <a:r>
              <a:rPr lang="tr-TR" dirty="0" smtClean="0"/>
              <a:t> ve Ernest </a:t>
            </a:r>
            <a:r>
              <a:rPr lang="tr-TR" dirty="0" err="1" smtClean="0"/>
              <a:t>Michaux</a:t>
            </a:r>
            <a:r>
              <a:rPr lang="tr-TR" dirty="0" smtClean="0"/>
              <a:t> kardeşler bulmuştur. Araçlarına </a:t>
            </a:r>
            <a:r>
              <a:rPr lang="tr-TR" dirty="0" err="1" smtClean="0"/>
              <a:t>Velocipeden</a:t>
            </a:r>
            <a:r>
              <a:rPr lang="tr-TR" dirty="0" smtClean="0"/>
              <a:t> (velespit) adını verdiler ve dört yıl sonra yılda 400 bisiklet üretmeye başladılar. 1869’a gelindiğinde Fransa yollarında bisiklet yarışlar yapılıyordu.</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Michaux</a:t>
            </a:r>
            <a:r>
              <a:rPr lang="tr-TR" dirty="0" smtClean="0"/>
              <a:t> kardeşler Araçlarına </a:t>
            </a:r>
            <a:r>
              <a:rPr lang="tr-TR" dirty="0" err="1" smtClean="0"/>
              <a:t>Velocipeden</a:t>
            </a:r>
            <a:r>
              <a:rPr lang="tr-TR" dirty="0" smtClean="0"/>
              <a:t> (velespit) adını verdiler ve dört yıl sonra yılda 400 bisiklet üretmeye başladılar. 1869’a gelindiğinde Fransa yollarında bisiklet yarışlar yapılıyordu.</a:t>
            </a:r>
            <a:endParaRPr lang="tr-TR" dirty="0"/>
          </a:p>
        </p:txBody>
      </p:sp>
      <p:pic>
        <p:nvPicPr>
          <p:cNvPr id="71682" name="Picture 2" descr="https://encrypted-tbn2.google.com/images?q=tbn:ANd9GcS847w91G9KOiTCfdXQmROoml-NGuoT_S13x9i4AH8rtGdEbaxRqw"/>
          <p:cNvPicPr>
            <a:picLocks noChangeAspect="1" noChangeArrowheads="1"/>
          </p:cNvPicPr>
          <p:nvPr/>
        </p:nvPicPr>
        <p:blipFill>
          <a:blip r:embed="rId2" cstate="print"/>
          <a:srcRect/>
          <a:stretch>
            <a:fillRect/>
          </a:stretch>
        </p:blipFill>
        <p:spPr bwMode="auto">
          <a:xfrm>
            <a:off x="683568" y="4077072"/>
            <a:ext cx="3888432" cy="261163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Bisikletin gelişimi</a:t>
            </a:r>
            <a:endParaRPr lang="tr-TR" dirty="0"/>
          </a:p>
        </p:txBody>
      </p:sp>
      <p:sp>
        <p:nvSpPr>
          <p:cNvPr id="3" name="2 İçerik Yer Tutucusu"/>
          <p:cNvSpPr>
            <a:spLocks noGrp="1"/>
          </p:cNvSpPr>
          <p:nvPr>
            <p:ph idx="1"/>
          </p:nvPr>
        </p:nvSpPr>
        <p:spPr>
          <a:xfrm>
            <a:off x="457200" y="1196752"/>
            <a:ext cx="6131024" cy="4929411"/>
          </a:xfrm>
        </p:spPr>
        <p:txBody>
          <a:bodyPr>
            <a:normAutofit fontScale="92500" lnSpcReduction="10000"/>
          </a:bodyPr>
          <a:lstStyle/>
          <a:p>
            <a:r>
              <a:rPr lang="tr-TR" dirty="0" smtClean="0"/>
              <a:t>Sıradan ya da Peni-çeyrek peni adı verilen bisikletin doğrudan pedal dirsekleriyle çevrilen büyük bir ön tekerleği ve küçük bir arka tekerleği vardı. 1871’de İngiliz James </a:t>
            </a:r>
            <a:r>
              <a:rPr lang="tr-TR" dirty="0" err="1" smtClean="0"/>
              <a:t>Starley</a:t>
            </a:r>
            <a:r>
              <a:rPr lang="tr-TR" dirty="0" smtClean="0"/>
              <a:t> (1831 – 1881) tarafından yapılan bu bisiklet, en yaygın bisiklet tipi oldu. Ön tekerleğin büyüklüğü sürücünün bacak uzunluğuna göre seçiliyordu ve çapı 1m ile 1,5 m arasında değişiyordu.</a:t>
            </a:r>
            <a:endParaRPr lang="tr-TR" dirty="0"/>
          </a:p>
        </p:txBody>
      </p:sp>
      <p:pic>
        <p:nvPicPr>
          <p:cNvPr id="4" name="Picture 2" descr="https://encrypted-tbn1.google.com/images?q=tbn:ANd9GcTM4oJanLVhAlRJDH1KDCd6LEzsXxak4bYUak8lmqoPvMeqxyQy"/>
          <p:cNvPicPr>
            <a:picLocks noChangeAspect="1" noChangeArrowheads="1"/>
          </p:cNvPicPr>
          <p:nvPr/>
        </p:nvPicPr>
        <p:blipFill>
          <a:blip r:embed="rId2" cstate="print"/>
          <a:srcRect/>
          <a:stretch>
            <a:fillRect/>
          </a:stretch>
        </p:blipFill>
        <p:spPr bwMode="auto">
          <a:xfrm>
            <a:off x="6444208" y="1844824"/>
            <a:ext cx="2671004" cy="432048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Zincirle İşleyen Bisiklet</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
            </a:r>
            <a:br>
              <a:rPr lang="tr-TR" dirty="0" smtClean="0"/>
            </a:br>
            <a:r>
              <a:rPr lang="tr-TR" dirty="0" smtClean="0"/>
              <a:t>İlk zincirle işleyen araç 1874 yılında H.J. </a:t>
            </a:r>
            <a:r>
              <a:rPr lang="tr-TR" dirty="0" err="1" smtClean="0"/>
              <a:t>Lawson</a:t>
            </a:r>
            <a:r>
              <a:rPr lang="tr-TR" dirty="0" smtClean="0"/>
              <a:t> tarafından yapıldı. Çerçeveye bağlı pedal dirsekleri zincir dişlisini çeviriyor, bu da arka tekerleğe takılı daha küçük bir zincir dişlisinin çevresinde küçük bir zincir dişlisinin çevresinde sorunsuz zinciri döndürüyordu. Bisikletlerin tekerlekleri gene hemen hemen aynı büyüklükteydi. 1885’in Rover güvenlik bisikletleri toptan üretilmiş ve birkaç yıl içinde peni-çeyrek bisikletinin yerini almıştır. Bu ilk bisikletlerin tümünde, üstüne dolgu lastik geçirilmiş, çelik kenarlı tekerlekler vardı.</a:t>
            </a:r>
            <a:endParaRPr lang="tr-TR" dirty="0"/>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YamatoPainting">
  <a:themeElements>
    <a:clrScheme name="Yamato Painting">
      <a:dk1>
        <a:sysClr val="windowText" lastClr="000000"/>
      </a:dk1>
      <a:lt1>
        <a:sysClr val="window" lastClr="FFFFFF"/>
      </a:lt1>
      <a:dk2>
        <a:srgbClr val="3F2D32"/>
      </a:dk2>
      <a:lt2>
        <a:srgbClr val="FEDD00"/>
      </a:lt2>
      <a:accent1>
        <a:srgbClr val="C24400"/>
      </a:accent1>
      <a:accent2>
        <a:srgbClr val="3F7228"/>
      </a:accent2>
      <a:accent3>
        <a:srgbClr val="516086"/>
      </a:accent3>
      <a:accent4>
        <a:srgbClr val="956A86"/>
      </a:accent4>
      <a:accent5>
        <a:srgbClr val="E87981"/>
      </a:accent5>
      <a:accent6>
        <a:srgbClr val="8D8628"/>
      </a:accent6>
      <a:hlink>
        <a:srgbClr val="0000FF"/>
      </a:hlink>
      <a:folHlink>
        <a:srgbClr val="800080"/>
      </a:folHlink>
    </a:clrScheme>
    <a:fontScheme name="Yamato Painting">
      <a:majorFont>
        <a:latin typeface="Calibri"/>
        <a:ea typeface=""/>
        <a:cs typeface=""/>
        <a:font script="Jpan" typeface="ＭＳ Ｐゴシック"/>
        <a:font script="Hang" typeface="맑은 고딕"/>
        <a:font script="Hans" typeface="黑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ＭＳ Ｐゴシック"/>
        <a:font script="Hang" typeface="맑은 고딕"/>
        <a:font script="Hans" typeface="宋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Yamato Painting">
      <a:fillStyleLst>
        <a:solidFill>
          <a:schemeClr val="phClr">
            <a:tint val="100000"/>
          </a:schemeClr>
        </a:solidFill>
        <a:gradFill>
          <a:gsLst>
            <a:gs pos="0">
              <a:schemeClr val="phClr">
                <a:tint val="100000"/>
              </a:schemeClr>
            </a:gs>
            <a:gs pos="100000">
              <a:schemeClr val="phClr">
                <a:tint val="100000"/>
                <a:shade val="20000"/>
              </a:schemeClr>
            </a:gs>
          </a:gsLst>
          <a:lin ang="5400000" scaled="1"/>
        </a:gradFill>
        <a:blipFill>
          <a:blip xmlns:r="http://schemas.openxmlformats.org/officeDocument/2006/relationships" r:embed="rId1">
            <a:duotone>
              <a:srgbClr val="000000"/>
              <a:schemeClr val="phClr">
                <a:tint val="100000"/>
              </a:schemeClr>
            </a:duotone>
          </a:blip>
          <a:tile tx="0" ty="0" sx="35000" sy="35000" flip="none" algn="tl"/>
        </a:blipFill>
      </a:fillStyleLst>
      <a:lnStyleLst>
        <a:ln w="9525" cap="flat" cmpd="sng" algn="ctr">
          <a:solidFill>
            <a:schemeClr val="phClr">
              <a:alpha val="60000"/>
            </a:schemeClr>
          </a:solidFill>
          <a:prstDash val="solid"/>
        </a:ln>
        <a:ln w="19525" cap="flat" cmpd="sng" algn="ctr">
          <a:solidFill>
            <a:schemeClr val="phClr">
              <a:alpha val="90000"/>
            </a:schemeClr>
          </a:solidFill>
          <a:prstDash val="solid"/>
        </a:ln>
        <a:ln w="38100" cap="flat" cmpd="sng" algn="ctr">
          <a:solidFill>
            <a:schemeClr val="phClr">
              <a:alpha val="100000"/>
            </a:schemeClr>
          </a:solidFill>
          <a:prstDash val="solid"/>
        </a:ln>
      </a:lnStyleLst>
      <a:effectStyleLst>
        <a:effectStyle>
          <a:effectLst>
            <a:outerShdw blurRad="50800" algn="tl" rotWithShape="0">
              <a:srgbClr val="000000">
                <a:alpha val="64000"/>
              </a:srgbClr>
            </a:outerShdw>
          </a:effectLst>
        </a:effectStyle>
        <a:effectStyle>
          <a:effectLst>
            <a:outerShdw blurRad="50800" algn="tl" rotWithShape="0">
              <a:srgbClr val="000000">
                <a:alpha val="64000"/>
              </a:srgbClr>
            </a:outerShdw>
          </a:effectLst>
          <a:scene3d>
            <a:camera prst="orthographicFront"/>
            <a:lightRig rig="soft" dir="tl">
              <a:rot lat="0" lon="0" rev="0"/>
            </a:lightRig>
          </a:scene3d>
          <a:sp3d>
            <a:bevelT prst="angle"/>
            <a:bevelB w="304800" h="44450"/>
            <a:contourClr>
              <a:schemeClr val="phClr">
                <a:shade val="60000"/>
                <a:satMod val="110000"/>
              </a:schemeClr>
            </a:contourClr>
          </a:sp3d>
        </a:effectStyle>
        <a:effectStyle>
          <a:effectLst>
            <a:glow rad="51600">
              <a:schemeClr val="phClr">
                <a:alpha val="60000"/>
              </a:schemeClr>
            </a:glow>
          </a:effectLst>
          <a:scene3d>
            <a:camera prst="orthographicFront"/>
            <a:lightRig rig="threePt" dir="t"/>
          </a:scene3d>
          <a:sp3d>
            <a:bevelT w="165100" prst="coolSlant"/>
            <a:contourClr>
              <a:schemeClr val="phClr">
                <a:shade val="60000"/>
                <a:satMod val="110000"/>
              </a:schemeClr>
            </a:contourClr>
          </a:sp3d>
        </a:effectStyle>
      </a:effectStyleLst>
      <a:bgFillStyleLst>
        <a:solidFill>
          <a:schemeClr val="phClr">
            <a:shade val="90000"/>
          </a:schemeClr>
        </a:solidFill>
        <a:blipFill>
          <a:blip xmlns:r="http://schemas.openxmlformats.org/officeDocument/2006/relationships" r:embed="rId2">
            <a:duotone>
              <a:schemeClr val="phClr">
                <a:tint val="100000"/>
                <a:shade val="5000"/>
              </a:schemeClr>
              <a:schemeClr val="phClr">
                <a:shade val="100000"/>
              </a:schemeClr>
            </a:duotone>
          </a:blip>
          <a:tile tx="0" ty="0" sx="120000" sy="120000" flip="xy" algn="t"/>
        </a:blipFill>
        <a:blipFill rotWithShape="0">
          <a:blip xmlns:r="http://schemas.openxmlformats.org/officeDocument/2006/relationships" r:embed="rId3">
            <a:duotone>
              <a:schemeClr val="phClr">
                <a:tint val="100000"/>
                <a:shade val="5000"/>
              </a:schemeClr>
              <a:schemeClr val="phClr">
                <a:shade val="100000"/>
              </a:schemeClr>
            </a:duotone>
          </a:blip>
          <a:srcRect/>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TotalTime>
  <Words>1208</Words>
  <Application>Microsoft Office PowerPoint</Application>
  <PresentationFormat>Ekran Gösterisi (4:3)</PresentationFormat>
  <Paragraphs>55</Paragraphs>
  <Slides>38</Slides>
  <Notes>0</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YamatoPainting</vt:lpstr>
      <vt:lpstr>Bisikletin Tarihçesi</vt:lpstr>
      <vt:lpstr>Slayt 2</vt:lpstr>
      <vt:lpstr>İlk Bisikletler</vt:lpstr>
      <vt:lpstr>Bisikletin tarihçesi </vt:lpstr>
      <vt:lpstr>Slayt 5</vt:lpstr>
      <vt:lpstr>Bisikletin gelişimi</vt:lpstr>
      <vt:lpstr>Slayt 7</vt:lpstr>
      <vt:lpstr>Bisikletin gelişimi</vt:lpstr>
      <vt:lpstr>Zincirle İşleyen Bisiklet</vt:lpstr>
      <vt:lpstr>Slayt 10</vt:lpstr>
      <vt:lpstr>Bisikletin gelişimi</vt:lpstr>
      <vt:lpstr>Bisikletin gelişimi</vt:lpstr>
      <vt:lpstr>Slayt 13</vt:lpstr>
      <vt:lpstr>Modern Bisikletler</vt:lpstr>
      <vt:lpstr>Modern Bisikletler</vt:lpstr>
      <vt:lpstr>Modern Bisikletler</vt:lpstr>
      <vt:lpstr>Slayt 17</vt:lpstr>
      <vt:lpstr>Vitesli bisiklet</vt:lpstr>
      <vt:lpstr>Slayt 19</vt:lpstr>
      <vt:lpstr>Slayt 20</vt:lpstr>
      <vt:lpstr>Slayt 21</vt:lpstr>
      <vt:lpstr>Dağ bisikleti</vt:lpstr>
      <vt:lpstr>Slayt 23</vt:lpstr>
      <vt:lpstr>Bisiklet yarışmaları tarihi</vt:lpstr>
      <vt:lpstr>Bisiklet yarışmaları tarihi</vt:lpstr>
      <vt:lpstr>Bisiklet yarışmaları tarihi</vt:lpstr>
      <vt:lpstr>Bisiklet yarışmaları tarihi</vt:lpstr>
      <vt:lpstr>Slayt 28</vt:lpstr>
      <vt:lpstr>Bisiklet yarışmaları tarihi</vt:lpstr>
      <vt:lpstr>Slayt 30</vt:lpstr>
      <vt:lpstr>Türkiye’de Bisiklet</vt:lpstr>
      <vt:lpstr>Türkiye’de Bisiklet</vt:lpstr>
      <vt:lpstr>Slayt 33</vt:lpstr>
      <vt:lpstr>Türkiye’de Bisiklet</vt:lpstr>
      <vt:lpstr>Türkiye’de Bisiklet</vt:lpstr>
      <vt:lpstr>Türkiye’de Bisiklet</vt:lpstr>
      <vt:lpstr>Türkiye’de Bisiklet</vt:lpstr>
      <vt:lpstr>Türkiye’de Bisiklet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Bisikletin Tarihçesi</dc:title>
  <dc:creator>veli balci</dc:creator>
  <cp:lastModifiedBy>vb</cp:lastModifiedBy>
  <cp:revision>14</cp:revision>
  <dcterms:created xsi:type="dcterms:W3CDTF">2012-02-22T07:48:31Z</dcterms:created>
  <dcterms:modified xsi:type="dcterms:W3CDTF">2014-10-24T06:33:57Z</dcterms:modified>
</cp:coreProperties>
</file>