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75" r:id="rId3"/>
    <p:sldId id="260" r:id="rId4"/>
    <p:sldId id="257" r:id="rId5"/>
    <p:sldId id="278" r:id="rId6"/>
    <p:sldId id="259" r:id="rId7"/>
    <p:sldId id="263" r:id="rId8"/>
    <p:sldId id="261" r:id="rId9"/>
    <p:sldId id="262" r:id="rId10"/>
    <p:sldId id="264" r:id="rId11"/>
    <p:sldId id="265" r:id="rId12"/>
    <p:sldId id="266" r:id="rId13"/>
    <p:sldId id="258" r:id="rId14"/>
    <p:sldId id="267" r:id="rId15"/>
    <p:sldId id="268" r:id="rId16"/>
    <p:sldId id="269" r:id="rId17"/>
    <p:sldId id="270" r:id="rId18"/>
    <p:sldId id="272" r:id="rId19"/>
    <p:sldId id="271" r:id="rId20"/>
    <p:sldId id="273" r:id="rId21"/>
    <p:sldId id="274" r:id="rId22"/>
    <p:sldId id="276" r:id="rId23"/>
    <p:sldId id="277" r:id="rId24"/>
    <p:sldId id="279" r:id="rId25"/>
    <p:sldId id="280" r:id="rId26"/>
    <p:sldId id="281" r:id="rId27"/>
    <p:sldId id="282" r:id="rId28"/>
    <p:sldId id="285" r:id="rId29"/>
    <p:sldId id="283" r:id="rId30"/>
    <p:sldId id="286" r:id="rId31"/>
    <p:sldId id="284" r:id="rId32"/>
    <p:sldId id="287" r:id="rId33"/>
    <p:sldId id="293" r:id="rId34"/>
    <p:sldId id="288" r:id="rId35"/>
    <p:sldId id="295" r:id="rId36"/>
    <p:sldId id="290" r:id="rId37"/>
    <p:sldId id="291" r:id="rId38"/>
    <p:sldId id="292"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20" y="-3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図形 1"/>
          <p:cNvSpPr>
            <a:spLocks noGrp="1"/>
          </p:cNvSpPr>
          <p:nvPr>
            <p:ph type="ctrTitle"/>
          </p:nvPr>
        </p:nvSpPr>
        <p:spPr>
          <a:xfrm>
            <a:off x="928662" y="1928803"/>
            <a:ext cx="7172348" cy="1470025"/>
          </a:xfrm>
        </p:spPr>
        <p:txBody>
          <a:bodyPr/>
          <a:lstStyle/>
          <a:p>
            <a:r>
              <a:rPr kumimoji="1" lang="tr-TR" altLang="ja-JP" smtClean="0"/>
              <a:t>Asıl başlık stili için tıklatın</a:t>
            </a:r>
            <a:endParaRPr kumimoji="1" lang="ja-JP" altLang="en-US" dirty="0"/>
          </a:p>
        </p:txBody>
      </p:sp>
      <p:sp>
        <p:nvSpPr>
          <p:cNvPr id="8" name="図形 7"/>
          <p:cNvSpPr>
            <a:spLocks noGrp="1"/>
          </p:cNvSpPr>
          <p:nvPr>
            <p:ph type="subTitle" idx="1"/>
          </p:nvPr>
        </p:nvSpPr>
        <p:spPr>
          <a:xfrm>
            <a:off x="1371600" y="3643314"/>
            <a:ext cx="6400800" cy="1285884"/>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tr-TR" altLang="ja-JP" smtClean="0"/>
              <a:t>Asıl alt başlık stilini düzenlemek için tıklatın</a:t>
            </a:r>
            <a:endParaRPr kumimoji="1" lang="ja-JP" altLang="en-US" dirty="0"/>
          </a:p>
        </p:txBody>
      </p:sp>
      <p:sp>
        <p:nvSpPr>
          <p:cNvPr id="12" name="図形 11"/>
          <p:cNvSpPr>
            <a:spLocks noGrp="1"/>
          </p:cNvSpPr>
          <p:nvPr>
            <p:ph type="dt" sz="half" idx="10"/>
          </p:nvPr>
        </p:nvSpPr>
        <p:spPr/>
        <p:txBody>
          <a:bodyPr/>
          <a:lstStyle/>
          <a:p>
            <a:fld id="{D9F75050-0E15-4C5B-92B0-66D068882F1F}" type="datetimeFigureOut">
              <a:rPr lang="tr-TR" smtClean="0"/>
              <a:pPr/>
              <a:t>24.10.2014</a:t>
            </a:fld>
            <a:endParaRPr lang="tr-TR"/>
          </a:p>
        </p:txBody>
      </p:sp>
      <p:sp>
        <p:nvSpPr>
          <p:cNvPr id="11" name="図形 10"/>
          <p:cNvSpPr>
            <a:spLocks noGrp="1"/>
          </p:cNvSpPr>
          <p:nvPr>
            <p:ph type="ftr" sz="quarter" idx="11"/>
          </p:nvPr>
        </p:nvSpPr>
        <p:spPr/>
        <p:txBody>
          <a:bodyPr/>
          <a:lstStyle/>
          <a:p>
            <a:endParaRPr lang="tr-TR"/>
          </a:p>
        </p:txBody>
      </p:sp>
      <p:sp>
        <p:nvSpPr>
          <p:cNvPr id="18" name="図形 17"/>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図形 1"/>
          <p:cNvSpPr>
            <a:spLocks noGrp="1"/>
          </p:cNvSpPr>
          <p:nvPr>
            <p:ph type="title"/>
          </p:nvPr>
        </p:nvSpPr>
        <p:spPr>
          <a:xfrm>
            <a:off x="671514" y="274638"/>
            <a:ext cx="7829576" cy="1011222"/>
          </a:xfrm>
        </p:spPr>
        <p:txBody>
          <a:bodyPr/>
          <a:lstStyle/>
          <a:p>
            <a:r>
              <a:rPr kumimoji="1" lang="tr-TR" altLang="ja-JP" smtClean="0"/>
              <a:t>Asıl başlık stili için tıklatın</a:t>
            </a:r>
            <a:endParaRPr kumimoji="1" lang="ja-JP" altLang="en-US" dirty="0"/>
          </a:p>
        </p:txBody>
      </p:sp>
      <p:sp>
        <p:nvSpPr>
          <p:cNvPr id="3" name="図形 2"/>
          <p:cNvSpPr>
            <a:spLocks noGrp="1"/>
          </p:cNvSpPr>
          <p:nvPr>
            <p:ph type="body" orient="vert" idx="1"/>
          </p:nvPr>
        </p:nvSpPr>
        <p:spPr>
          <a:xfrm>
            <a:off x="671514" y="1285860"/>
            <a:ext cx="7829576" cy="4357718"/>
          </a:xfrm>
        </p:spPr>
        <p:txBody>
          <a:bodyPr vert="eaVert"/>
          <a:lstStyle/>
          <a:p>
            <a:pPr lvl="0"/>
            <a:r>
              <a:rPr kumimoji="1" lang="tr-TR" altLang="ja-JP" smtClean="0"/>
              <a:t>Asıl metin stillerini düzenlemek için tıklatın</a:t>
            </a:r>
          </a:p>
          <a:p>
            <a:pPr lvl="1"/>
            <a:r>
              <a:rPr kumimoji="1" lang="tr-TR" altLang="ja-JP" smtClean="0"/>
              <a:t>İkinci düzey</a:t>
            </a:r>
          </a:p>
          <a:p>
            <a:pPr lvl="2"/>
            <a:r>
              <a:rPr kumimoji="1" lang="tr-TR" altLang="ja-JP" smtClean="0"/>
              <a:t>Üçüncü düzey</a:t>
            </a:r>
          </a:p>
          <a:p>
            <a:pPr lvl="3"/>
            <a:r>
              <a:rPr kumimoji="1" lang="tr-TR" altLang="ja-JP" smtClean="0"/>
              <a:t>Dördüncü düzey</a:t>
            </a:r>
          </a:p>
          <a:p>
            <a:pPr lvl="4"/>
            <a:r>
              <a:rPr kumimoji="1" lang="tr-TR" altLang="ja-JP" smtClean="0"/>
              <a:t>Beşinci düzey</a:t>
            </a:r>
            <a:endParaRPr kumimoji="1" lang="ja-JP" altLang="en-US" dirty="0"/>
          </a:p>
        </p:txBody>
      </p:sp>
      <p:sp>
        <p:nvSpPr>
          <p:cNvPr id="4" name="図形 3"/>
          <p:cNvSpPr>
            <a:spLocks noGrp="1"/>
          </p:cNvSpPr>
          <p:nvPr>
            <p:ph type="dt" sz="half" idx="10"/>
          </p:nvPr>
        </p:nvSpPr>
        <p:spPr/>
        <p:txBody>
          <a:bodyPr/>
          <a:lstStyle/>
          <a:p>
            <a:fld id="{D9F75050-0E15-4C5B-92B0-66D068882F1F}" type="datetimeFigureOut">
              <a:rPr lang="tr-TR" smtClean="0"/>
              <a:pPr/>
              <a:t>24.10.2014</a:t>
            </a:fld>
            <a:endParaRPr lang="tr-TR"/>
          </a:p>
        </p:txBody>
      </p:sp>
      <p:sp>
        <p:nvSpPr>
          <p:cNvPr id="5" name="図形 4"/>
          <p:cNvSpPr>
            <a:spLocks noGrp="1"/>
          </p:cNvSpPr>
          <p:nvPr>
            <p:ph type="ftr" sz="quarter" idx="11"/>
          </p:nvPr>
        </p:nvSpPr>
        <p:spPr/>
        <p:txBody>
          <a:bodyPr/>
          <a:lstStyle/>
          <a:p>
            <a:endParaRPr lang="tr-TR"/>
          </a:p>
        </p:txBody>
      </p:sp>
      <p:sp>
        <p:nvSpPr>
          <p:cNvPr id="6" name="図形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43702" y="285730"/>
            <a:ext cx="1785950" cy="5565797"/>
          </a:xfrm>
        </p:spPr>
        <p:txBody>
          <a:bodyPr vert="eaVert"/>
          <a:lstStyle>
            <a:lvl1pPr>
              <a:defRPr>
                <a:gradFill flip="none" rotWithShape="1">
                  <a:gsLst>
                    <a:gs pos="0">
                      <a:schemeClr val="tx1">
                        <a:tint val="65000"/>
                      </a:schemeClr>
                    </a:gs>
                    <a:gs pos="49900">
                      <a:schemeClr val="tx1">
                        <a:tint val="95000"/>
                      </a:schemeClr>
                    </a:gs>
                    <a:gs pos="50000">
                      <a:schemeClr val="tx1"/>
                    </a:gs>
                    <a:gs pos="100000">
                      <a:schemeClr val="tx1">
                        <a:tint val="95000"/>
                      </a:schemeClr>
                    </a:gs>
                  </a:gsLst>
                  <a:lin ang="5400000" scaled="1"/>
                  <a:tileRect/>
                </a:gradFill>
              </a:defRPr>
            </a:lvl1pPr>
          </a:lstStyle>
          <a:p>
            <a:r>
              <a:rPr kumimoji="1" lang="tr-TR" altLang="ja-JP" smtClean="0"/>
              <a:t>Asıl başlık stili için tıklatın</a:t>
            </a:r>
            <a:endParaRPr kumimoji="1" lang="ja-JP" altLang="en-US" dirty="0"/>
          </a:p>
        </p:txBody>
      </p:sp>
      <p:sp>
        <p:nvSpPr>
          <p:cNvPr id="3" name="図形 2"/>
          <p:cNvSpPr>
            <a:spLocks noGrp="1"/>
          </p:cNvSpPr>
          <p:nvPr>
            <p:ph type="body" orient="vert" idx="1"/>
          </p:nvPr>
        </p:nvSpPr>
        <p:spPr>
          <a:xfrm>
            <a:off x="642910" y="274640"/>
            <a:ext cx="5834090" cy="5583253"/>
          </a:xfrm>
        </p:spPr>
        <p:txBody>
          <a:bodyPr vert="eaVert"/>
          <a:lstStyle/>
          <a:p>
            <a:pPr lvl="0"/>
            <a:r>
              <a:rPr kumimoji="1" lang="tr-TR" altLang="ja-JP" smtClean="0"/>
              <a:t>Asıl metin stillerini düzenlemek için tıklatın</a:t>
            </a:r>
          </a:p>
          <a:p>
            <a:pPr lvl="1"/>
            <a:r>
              <a:rPr kumimoji="1" lang="tr-TR" altLang="ja-JP" smtClean="0"/>
              <a:t>İkinci düzey</a:t>
            </a:r>
          </a:p>
          <a:p>
            <a:pPr lvl="2"/>
            <a:r>
              <a:rPr kumimoji="1" lang="tr-TR" altLang="ja-JP" smtClean="0"/>
              <a:t>Üçüncü düzey</a:t>
            </a:r>
          </a:p>
          <a:p>
            <a:pPr lvl="3"/>
            <a:r>
              <a:rPr kumimoji="1" lang="tr-TR" altLang="ja-JP" smtClean="0"/>
              <a:t>Dördüncü düzey</a:t>
            </a:r>
          </a:p>
          <a:p>
            <a:pPr lvl="4"/>
            <a:r>
              <a:rPr kumimoji="1" lang="tr-TR" altLang="ja-JP" smtClean="0"/>
              <a:t>Beşinci düzey</a:t>
            </a:r>
            <a:endParaRPr kumimoji="1" lang="ja-JP" altLang="en-US" dirty="0"/>
          </a:p>
        </p:txBody>
      </p:sp>
      <p:sp>
        <p:nvSpPr>
          <p:cNvPr id="4" name="図形 3"/>
          <p:cNvSpPr>
            <a:spLocks noGrp="1"/>
          </p:cNvSpPr>
          <p:nvPr>
            <p:ph type="dt" sz="half" idx="10"/>
          </p:nvPr>
        </p:nvSpPr>
        <p:spPr>
          <a:xfrm>
            <a:off x="652450" y="6356350"/>
            <a:ext cx="2133600" cy="365125"/>
          </a:xfrm>
        </p:spPr>
        <p:txBody>
          <a:bodyPr/>
          <a:lstStyle/>
          <a:p>
            <a:fld id="{D9F75050-0E15-4C5B-92B0-66D068882F1F}" type="datetimeFigureOut">
              <a:rPr lang="tr-TR" smtClean="0"/>
              <a:pPr/>
              <a:t>24.10.2014</a:t>
            </a:fld>
            <a:endParaRPr lang="tr-TR"/>
          </a:p>
        </p:txBody>
      </p:sp>
      <p:sp>
        <p:nvSpPr>
          <p:cNvPr id="5" name="図形 4"/>
          <p:cNvSpPr>
            <a:spLocks noGrp="1"/>
          </p:cNvSpPr>
          <p:nvPr>
            <p:ph type="ftr" sz="quarter" idx="11"/>
          </p:nvPr>
        </p:nvSpPr>
        <p:spPr/>
        <p:txBody>
          <a:bodyPr/>
          <a:lstStyle/>
          <a:p>
            <a:endParaRPr lang="tr-TR"/>
          </a:p>
        </p:txBody>
      </p:sp>
      <p:sp>
        <p:nvSpPr>
          <p:cNvPr id="6" name="図形 5"/>
          <p:cNvSpPr>
            <a:spLocks noGrp="1"/>
          </p:cNvSpPr>
          <p:nvPr>
            <p:ph type="sldNum" sz="quarter" idx="12"/>
          </p:nvPr>
        </p:nvSpPr>
        <p:spPr>
          <a:xfrm>
            <a:off x="6286512" y="6356350"/>
            <a:ext cx="2133600" cy="365125"/>
          </a:xfrm>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tr-TR" altLang="ja-JP" smtClean="0"/>
              <a:t>Asıl başlık stili için tıklatın</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tr-TR" altLang="ja-JP" smtClean="0"/>
              <a:t>Asıl alt başlık stilini düzenlemek için tıklatın</a:t>
            </a:r>
            <a:endParaRPr kumimoji="1" lang="ja-JP" altLang="en-US"/>
          </a:p>
        </p:txBody>
      </p:sp>
      <p:sp>
        <p:nvSpPr>
          <p:cNvPr id="4" name="Date Placeholder 3"/>
          <p:cNvSpPr>
            <a:spLocks noGrp="1"/>
          </p:cNvSpPr>
          <p:nvPr>
            <p:ph type="dt" sz="half" idx="10"/>
          </p:nvPr>
        </p:nvSpPr>
        <p:spPr/>
        <p:txBody>
          <a:bodyPr/>
          <a:lstStyle/>
          <a:p>
            <a:fld id="{D9F75050-0E15-4C5B-92B0-66D068882F1F}" type="datetimeFigureOut">
              <a:rPr lang="tr-TR" smtClean="0"/>
              <a:pPr/>
              <a:t>24.10.2014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tr-TR" altLang="ja-JP" smtClean="0"/>
              <a:t>Asıl başlık stili için tıklatın</a:t>
            </a:r>
            <a:endParaRPr kumimoji="1" lang="ja-JP" altLang="en-US"/>
          </a:p>
        </p:txBody>
      </p:sp>
      <p:sp>
        <p:nvSpPr>
          <p:cNvPr id="3" name="図形 2"/>
          <p:cNvSpPr>
            <a:spLocks noGrp="1"/>
          </p:cNvSpPr>
          <p:nvPr>
            <p:ph idx="1"/>
          </p:nvPr>
        </p:nvSpPr>
        <p:spPr/>
        <p:txBody>
          <a:bodyPr/>
          <a:lstStyle/>
          <a:p>
            <a:pPr lvl="0"/>
            <a:r>
              <a:rPr kumimoji="1" lang="tr-TR" altLang="ja-JP" smtClean="0"/>
              <a:t>Asıl metin stillerini düzenlemek için tıklatın</a:t>
            </a:r>
          </a:p>
          <a:p>
            <a:pPr lvl="1"/>
            <a:r>
              <a:rPr kumimoji="1" lang="tr-TR" altLang="ja-JP" smtClean="0"/>
              <a:t>İkinci düzey</a:t>
            </a:r>
          </a:p>
          <a:p>
            <a:pPr lvl="2"/>
            <a:r>
              <a:rPr kumimoji="1" lang="tr-TR" altLang="ja-JP" smtClean="0"/>
              <a:t>Üçüncü düzey</a:t>
            </a:r>
          </a:p>
          <a:p>
            <a:pPr lvl="3"/>
            <a:r>
              <a:rPr kumimoji="1" lang="tr-TR" altLang="ja-JP" smtClean="0"/>
              <a:t>Dördüncü düzey</a:t>
            </a:r>
          </a:p>
          <a:p>
            <a:pPr lvl="4"/>
            <a:r>
              <a:rPr kumimoji="1" lang="tr-TR" altLang="ja-JP" smtClean="0"/>
              <a:t>Beşinci düzey</a:t>
            </a:r>
            <a:endParaRPr kumimoji="1" lang="ja-JP" altLang="en-US"/>
          </a:p>
        </p:txBody>
      </p:sp>
      <p:sp>
        <p:nvSpPr>
          <p:cNvPr id="4" name="図形 3"/>
          <p:cNvSpPr>
            <a:spLocks noGrp="1"/>
          </p:cNvSpPr>
          <p:nvPr>
            <p:ph type="dt" sz="half" idx="10"/>
          </p:nvPr>
        </p:nvSpPr>
        <p:spPr/>
        <p:txBody>
          <a:bodyPr/>
          <a:lstStyle/>
          <a:p>
            <a:fld id="{D9F75050-0E15-4C5B-92B0-66D068882F1F}" type="datetimeFigureOut">
              <a:rPr lang="tr-TR" smtClean="0"/>
              <a:pPr/>
              <a:t>24.10.2014</a:t>
            </a:fld>
            <a:endParaRPr lang="tr-TR"/>
          </a:p>
        </p:txBody>
      </p:sp>
      <p:sp>
        <p:nvSpPr>
          <p:cNvPr id="5" name="図形 4"/>
          <p:cNvSpPr>
            <a:spLocks noGrp="1"/>
          </p:cNvSpPr>
          <p:nvPr>
            <p:ph type="ftr" sz="quarter" idx="11"/>
          </p:nvPr>
        </p:nvSpPr>
        <p:spPr/>
        <p:txBody>
          <a:bodyPr/>
          <a:lstStyle/>
          <a:p>
            <a:endParaRPr lang="tr-TR"/>
          </a:p>
        </p:txBody>
      </p:sp>
      <p:sp>
        <p:nvSpPr>
          <p:cNvPr id="6" name="図形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図形 1"/>
          <p:cNvSpPr>
            <a:spLocks noGrp="1"/>
          </p:cNvSpPr>
          <p:nvPr>
            <p:ph type="title"/>
          </p:nvPr>
        </p:nvSpPr>
        <p:spPr>
          <a:xfrm>
            <a:off x="1000100" y="4714884"/>
            <a:ext cx="7215239" cy="862009"/>
          </a:xfrm>
        </p:spPr>
        <p:txBody>
          <a:bodyPr anchor="t"/>
          <a:lstStyle>
            <a:lvl1pPr algn="l">
              <a:defRPr sz="4000" b="1" cap="all"/>
            </a:lvl1pPr>
          </a:lstStyle>
          <a:p>
            <a:r>
              <a:rPr kumimoji="1" lang="tr-TR" altLang="ja-JP" smtClean="0"/>
              <a:t>Asıl başlık stili için tıklatın</a:t>
            </a:r>
            <a:endParaRPr kumimoji="1" lang="ja-JP" altLang="en-US" dirty="0"/>
          </a:p>
        </p:txBody>
      </p:sp>
      <p:sp>
        <p:nvSpPr>
          <p:cNvPr id="3" name="図形 2"/>
          <p:cNvSpPr>
            <a:spLocks noGrp="1"/>
          </p:cNvSpPr>
          <p:nvPr>
            <p:ph type="body" idx="1"/>
          </p:nvPr>
        </p:nvSpPr>
        <p:spPr>
          <a:xfrm>
            <a:off x="1000101" y="2857496"/>
            <a:ext cx="7215238" cy="1785950"/>
          </a:xfrm>
        </p:spPr>
        <p:txBody>
          <a:bodyPr anchor="b"/>
          <a:lstStyle>
            <a:lvl1pPr marL="0" indent="0">
              <a:buNone/>
              <a:defRPr sz="200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tr-TR" altLang="ja-JP" smtClean="0"/>
              <a:t>Asıl metin stillerini düzenlemek için tıklatın</a:t>
            </a:r>
          </a:p>
          <a:p>
            <a:pPr lvl="1"/>
            <a:r>
              <a:rPr kumimoji="1" lang="tr-TR" altLang="ja-JP" smtClean="0"/>
              <a:t>İkinci düzey</a:t>
            </a:r>
          </a:p>
          <a:p>
            <a:pPr lvl="2"/>
            <a:r>
              <a:rPr kumimoji="1" lang="tr-TR" altLang="ja-JP" smtClean="0"/>
              <a:t>Üçüncü düzey</a:t>
            </a:r>
          </a:p>
          <a:p>
            <a:pPr lvl="3"/>
            <a:r>
              <a:rPr kumimoji="1" lang="tr-TR" altLang="ja-JP" smtClean="0"/>
              <a:t>Dördüncü düzey</a:t>
            </a:r>
          </a:p>
          <a:p>
            <a:pPr lvl="4"/>
            <a:r>
              <a:rPr kumimoji="1" lang="tr-TR" altLang="ja-JP" smtClean="0"/>
              <a:t>Beşinci düzey</a:t>
            </a:r>
            <a:endParaRPr lang="ja-JP" dirty="0"/>
          </a:p>
        </p:txBody>
      </p:sp>
      <p:sp>
        <p:nvSpPr>
          <p:cNvPr id="4" name="図形 3"/>
          <p:cNvSpPr>
            <a:spLocks noGrp="1"/>
          </p:cNvSpPr>
          <p:nvPr>
            <p:ph type="dt" sz="half" idx="10"/>
          </p:nvPr>
        </p:nvSpPr>
        <p:spPr/>
        <p:txBody>
          <a:bodyPr/>
          <a:lstStyle>
            <a:lvl1pPr>
              <a:defRPr>
                <a:solidFill>
                  <a:schemeClr val="tx1">
                    <a:tint val="75000"/>
                  </a:schemeClr>
                </a:solidFill>
              </a:defRPr>
            </a:lvl1pPr>
          </a:lstStyle>
          <a:p>
            <a:fld id="{D9F75050-0E15-4C5B-92B0-66D068882F1F}" type="datetimeFigureOut">
              <a:rPr lang="tr-TR" smtClean="0"/>
              <a:pPr/>
              <a:t>24.10.2014</a:t>
            </a:fld>
            <a:endParaRPr lang="tr-TR"/>
          </a:p>
        </p:txBody>
      </p:sp>
      <p:sp>
        <p:nvSpPr>
          <p:cNvPr id="5" name="図形 4"/>
          <p:cNvSpPr>
            <a:spLocks noGrp="1"/>
          </p:cNvSpPr>
          <p:nvPr>
            <p:ph type="ftr" sz="quarter" idx="11"/>
          </p:nvPr>
        </p:nvSpPr>
        <p:spPr/>
        <p:txBody>
          <a:bodyPr/>
          <a:lstStyle/>
          <a:p>
            <a:endParaRPr lang="tr-TR"/>
          </a:p>
        </p:txBody>
      </p:sp>
      <p:sp>
        <p:nvSpPr>
          <p:cNvPr id="6" name="図形 5"/>
          <p:cNvSpPr>
            <a:spLocks noGrp="1"/>
          </p:cNvSpPr>
          <p:nvPr>
            <p:ph type="sldNum" sz="quarter" idx="12"/>
          </p:nvPr>
        </p:nvSpPr>
        <p:spPr/>
        <p:txBody>
          <a:bodyPr/>
          <a:lstStyle>
            <a:lvl1pPr>
              <a:defRPr>
                <a:solidFill>
                  <a:schemeClr val="tx1">
                    <a:tint val="75000"/>
                  </a:schemeClr>
                </a:solidFill>
              </a:defRPr>
            </a:lvl1p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tr-TR" altLang="ja-JP" smtClean="0"/>
              <a:t>Asıl başlık stili için tıklatın</a:t>
            </a:r>
            <a:endParaRPr kumimoji="1" lang="ja-JP" altLang="en-US"/>
          </a:p>
        </p:txBody>
      </p:sp>
      <p:sp>
        <p:nvSpPr>
          <p:cNvPr id="3" name="図形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tr-TR" altLang="ja-JP" smtClean="0"/>
              <a:t>Asıl metin stillerini düzenlemek için tıklatın</a:t>
            </a:r>
          </a:p>
          <a:p>
            <a:pPr lvl="1"/>
            <a:r>
              <a:rPr kumimoji="1" lang="tr-TR" altLang="ja-JP" smtClean="0"/>
              <a:t>İkinci düzey</a:t>
            </a:r>
          </a:p>
          <a:p>
            <a:pPr lvl="2"/>
            <a:r>
              <a:rPr kumimoji="1" lang="tr-TR" altLang="ja-JP" smtClean="0"/>
              <a:t>Üçüncü düzey</a:t>
            </a:r>
          </a:p>
          <a:p>
            <a:pPr lvl="3"/>
            <a:r>
              <a:rPr kumimoji="1" lang="tr-TR" altLang="ja-JP" smtClean="0"/>
              <a:t>Dördüncü düzey</a:t>
            </a:r>
          </a:p>
          <a:p>
            <a:pPr lvl="4"/>
            <a:r>
              <a:rPr kumimoji="1" lang="tr-TR" altLang="ja-JP" smtClean="0"/>
              <a:t>Beşinci düzey</a:t>
            </a:r>
            <a:endParaRPr kumimoji="1" lang="ja-JP" altLang="en-US"/>
          </a:p>
        </p:txBody>
      </p:sp>
      <p:sp>
        <p:nvSpPr>
          <p:cNvPr id="4" name="図形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tr-TR" altLang="ja-JP" smtClean="0"/>
              <a:t>Asıl metin stillerini düzenlemek için tıklatın</a:t>
            </a:r>
          </a:p>
          <a:p>
            <a:pPr lvl="1"/>
            <a:r>
              <a:rPr kumimoji="1" lang="tr-TR" altLang="ja-JP" smtClean="0"/>
              <a:t>İkinci düzey</a:t>
            </a:r>
          </a:p>
          <a:p>
            <a:pPr lvl="2"/>
            <a:r>
              <a:rPr kumimoji="1" lang="tr-TR" altLang="ja-JP" smtClean="0"/>
              <a:t>Üçüncü düzey</a:t>
            </a:r>
          </a:p>
          <a:p>
            <a:pPr lvl="3"/>
            <a:r>
              <a:rPr kumimoji="1" lang="tr-TR" altLang="ja-JP" smtClean="0"/>
              <a:t>Dördüncü düzey</a:t>
            </a:r>
          </a:p>
          <a:p>
            <a:pPr lvl="4"/>
            <a:r>
              <a:rPr kumimoji="1" lang="tr-TR" altLang="ja-JP" smtClean="0"/>
              <a:t>Beşinci düzey</a:t>
            </a:r>
            <a:endParaRPr kumimoji="1" lang="ja-JP" altLang="en-US"/>
          </a:p>
        </p:txBody>
      </p:sp>
      <p:sp>
        <p:nvSpPr>
          <p:cNvPr id="5" name="図形 4"/>
          <p:cNvSpPr>
            <a:spLocks noGrp="1"/>
          </p:cNvSpPr>
          <p:nvPr>
            <p:ph type="dt" sz="half" idx="10"/>
          </p:nvPr>
        </p:nvSpPr>
        <p:spPr/>
        <p:txBody>
          <a:bodyPr/>
          <a:lstStyle/>
          <a:p>
            <a:fld id="{D9F75050-0E15-4C5B-92B0-66D068882F1F}" type="datetimeFigureOut">
              <a:rPr lang="tr-TR" smtClean="0"/>
              <a:pPr/>
              <a:t>24.10.2014</a:t>
            </a:fld>
            <a:endParaRPr lang="tr-TR"/>
          </a:p>
        </p:txBody>
      </p:sp>
      <p:sp>
        <p:nvSpPr>
          <p:cNvPr id="6" name="図形 5"/>
          <p:cNvSpPr>
            <a:spLocks noGrp="1"/>
          </p:cNvSpPr>
          <p:nvPr>
            <p:ph type="ftr" sz="quarter" idx="11"/>
          </p:nvPr>
        </p:nvSpPr>
        <p:spPr/>
        <p:txBody>
          <a:bodyPr/>
          <a:lstStyle/>
          <a:p>
            <a:endParaRPr lang="tr-TR"/>
          </a:p>
        </p:txBody>
      </p:sp>
      <p:sp>
        <p:nvSpPr>
          <p:cNvPr id="7" name="図形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lvl1pPr>
              <a:defRPr/>
            </a:lvl1pPr>
          </a:lstStyle>
          <a:p>
            <a:r>
              <a:rPr kumimoji="1" lang="tr-TR" altLang="ja-JP" smtClean="0"/>
              <a:t>Asıl başlık stili için tıklatın</a:t>
            </a:r>
            <a:endParaRPr kumimoji="1" lang="ja-JP" altLang="en-US"/>
          </a:p>
        </p:txBody>
      </p:sp>
      <p:sp>
        <p:nvSpPr>
          <p:cNvPr id="3" name="図形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tr-TR" altLang="ja-JP" smtClean="0"/>
              <a:t>Asıl metin stillerini düzenlemek için tıklatın</a:t>
            </a:r>
          </a:p>
          <a:p>
            <a:pPr lvl="1"/>
            <a:r>
              <a:rPr kumimoji="1" lang="tr-TR" altLang="ja-JP" smtClean="0"/>
              <a:t>İkinci düzey</a:t>
            </a:r>
          </a:p>
          <a:p>
            <a:pPr lvl="2"/>
            <a:r>
              <a:rPr kumimoji="1" lang="tr-TR" altLang="ja-JP" smtClean="0"/>
              <a:t>Üçüncü düzey</a:t>
            </a:r>
          </a:p>
          <a:p>
            <a:pPr lvl="3"/>
            <a:r>
              <a:rPr kumimoji="1" lang="tr-TR" altLang="ja-JP" smtClean="0"/>
              <a:t>Dördüncü düzey</a:t>
            </a:r>
          </a:p>
          <a:p>
            <a:pPr lvl="4"/>
            <a:r>
              <a:rPr kumimoji="1" lang="tr-TR" altLang="ja-JP" smtClean="0"/>
              <a:t>Beşinci düzey</a:t>
            </a:r>
            <a:endParaRPr lang="ja-JP"/>
          </a:p>
        </p:txBody>
      </p:sp>
      <p:sp>
        <p:nvSpPr>
          <p:cNvPr id="4" name="図形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tr-TR" altLang="ja-JP" smtClean="0"/>
              <a:t>Asıl metin stillerini düzenlemek için tıklatın</a:t>
            </a:r>
          </a:p>
          <a:p>
            <a:pPr lvl="1"/>
            <a:r>
              <a:rPr kumimoji="1" lang="tr-TR" altLang="ja-JP" smtClean="0"/>
              <a:t>İkinci düzey</a:t>
            </a:r>
          </a:p>
          <a:p>
            <a:pPr lvl="2"/>
            <a:r>
              <a:rPr kumimoji="1" lang="tr-TR" altLang="ja-JP" smtClean="0"/>
              <a:t>Üçüncü düzey</a:t>
            </a:r>
          </a:p>
          <a:p>
            <a:pPr lvl="3"/>
            <a:r>
              <a:rPr kumimoji="1" lang="tr-TR" altLang="ja-JP" smtClean="0"/>
              <a:t>Dördüncü düzey</a:t>
            </a:r>
          </a:p>
          <a:p>
            <a:pPr lvl="4"/>
            <a:r>
              <a:rPr kumimoji="1" lang="tr-TR" altLang="ja-JP" smtClean="0"/>
              <a:t>Beşinci düzey</a:t>
            </a:r>
            <a:endParaRPr kumimoji="1" lang="ja-JP" altLang="en-US"/>
          </a:p>
        </p:txBody>
      </p:sp>
      <p:sp>
        <p:nvSpPr>
          <p:cNvPr id="5" name="図形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tr-TR" altLang="ja-JP" smtClean="0"/>
              <a:t>Asıl metin stillerini düzenlemek için tıklatın</a:t>
            </a:r>
          </a:p>
          <a:p>
            <a:pPr lvl="1"/>
            <a:r>
              <a:rPr kumimoji="1" lang="tr-TR" altLang="ja-JP" smtClean="0"/>
              <a:t>İkinci düzey</a:t>
            </a:r>
          </a:p>
          <a:p>
            <a:pPr lvl="2"/>
            <a:r>
              <a:rPr kumimoji="1" lang="tr-TR" altLang="ja-JP" smtClean="0"/>
              <a:t>Üçüncü düzey</a:t>
            </a:r>
          </a:p>
          <a:p>
            <a:pPr lvl="3"/>
            <a:r>
              <a:rPr kumimoji="1" lang="tr-TR" altLang="ja-JP" smtClean="0"/>
              <a:t>Dördüncü düzey</a:t>
            </a:r>
          </a:p>
          <a:p>
            <a:pPr lvl="4"/>
            <a:r>
              <a:rPr kumimoji="1" lang="tr-TR" altLang="ja-JP" smtClean="0"/>
              <a:t>Beşinci düzey</a:t>
            </a:r>
            <a:endParaRPr lang="ja-JP"/>
          </a:p>
        </p:txBody>
      </p:sp>
      <p:sp>
        <p:nvSpPr>
          <p:cNvPr id="6" name="図形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tr-TR" altLang="ja-JP" smtClean="0"/>
              <a:t>Asıl metin stillerini düzenlemek için tıklatın</a:t>
            </a:r>
          </a:p>
          <a:p>
            <a:pPr lvl="1"/>
            <a:r>
              <a:rPr kumimoji="1" lang="tr-TR" altLang="ja-JP" smtClean="0"/>
              <a:t>İkinci düzey</a:t>
            </a:r>
          </a:p>
          <a:p>
            <a:pPr lvl="2"/>
            <a:r>
              <a:rPr kumimoji="1" lang="tr-TR" altLang="ja-JP" smtClean="0"/>
              <a:t>Üçüncü düzey</a:t>
            </a:r>
          </a:p>
          <a:p>
            <a:pPr lvl="3"/>
            <a:r>
              <a:rPr kumimoji="1" lang="tr-TR" altLang="ja-JP" smtClean="0"/>
              <a:t>Dördüncü düzey</a:t>
            </a:r>
          </a:p>
          <a:p>
            <a:pPr lvl="4"/>
            <a:r>
              <a:rPr kumimoji="1" lang="tr-TR" altLang="ja-JP" smtClean="0"/>
              <a:t>Beşinci düzey</a:t>
            </a:r>
            <a:endParaRPr kumimoji="1" lang="ja-JP" altLang="en-US"/>
          </a:p>
        </p:txBody>
      </p:sp>
      <p:sp>
        <p:nvSpPr>
          <p:cNvPr id="7" name="図形 6"/>
          <p:cNvSpPr>
            <a:spLocks noGrp="1"/>
          </p:cNvSpPr>
          <p:nvPr>
            <p:ph type="dt" sz="half" idx="10"/>
          </p:nvPr>
        </p:nvSpPr>
        <p:spPr/>
        <p:txBody>
          <a:bodyPr/>
          <a:lstStyle/>
          <a:p>
            <a:fld id="{D9F75050-0E15-4C5B-92B0-66D068882F1F}" type="datetimeFigureOut">
              <a:rPr lang="tr-TR" smtClean="0"/>
              <a:pPr/>
              <a:t>24.10.2014</a:t>
            </a:fld>
            <a:endParaRPr lang="tr-TR"/>
          </a:p>
        </p:txBody>
      </p:sp>
      <p:sp>
        <p:nvSpPr>
          <p:cNvPr id="8" name="図形 7"/>
          <p:cNvSpPr>
            <a:spLocks noGrp="1"/>
          </p:cNvSpPr>
          <p:nvPr>
            <p:ph type="ftr" sz="quarter" idx="11"/>
          </p:nvPr>
        </p:nvSpPr>
        <p:spPr/>
        <p:txBody>
          <a:bodyPr/>
          <a:lstStyle/>
          <a:p>
            <a:endParaRPr lang="tr-TR"/>
          </a:p>
        </p:txBody>
      </p:sp>
      <p:sp>
        <p:nvSpPr>
          <p:cNvPr id="9" name="図形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図形 1"/>
          <p:cNvSpPr>
            <a:spLocks noGrp="1"/>
          </p:cNvSpPr>
          <p:nvPr>
            <p:ph type="title"/>
          </p:nvPr>
        </p:nvSpPr>
        <p:spPr>
          <a:xfrm>
            <a:off x="1671646" y="4572008"/>
            <a:ext cx="6400816" cy="928686"/>
          </a:xfrm>
        </p:spPr>
        <p:txBody>
          <a:bodyPr/>
          <a:lstStyle/>
          <a:p>
            <a:r>
              <a:rPr kumimoji="1" lang="tr-TR" altLang="ja-JP" smtClean="0"/>
              <a:t>Asıl başlık stili için tıklatın</a:t>
            </a:r>
            <a:endParaRPr kumimoji="1" lang="ja-JP" altLang="en-US" dirty="0"/>
          </a:p>
        </p:txBody>
      </p:sp>
      <p:sp>
        <p:nvSpPr>
          <p:cNvPr id="3" name="図形 2"/>
          <p:cNvSpPr>
            <a:spLocks noGrp="1"/>
          </p:cNvSpPr>
          <p:nvPr>
            <p:ph type="dt" sz="half" idx="10"/>
          </p:nvPr>
        </p:nvSpPr>
        <p:spPr/>
        <p:txBody>
          <a:bodyPr/>
          <a:lstStyle/>
          <a:p>
            <a:fld id="{D9F75050-0E15-4C5B-92B0-66D068882F1F}" type="datetimeFigureOut">
              <a:rPr lang="tr-TR" smtClean="0"/>
              <a:pPr/>
              <a:t>24.10.2014</a:t>
            </a:fld>
            <a:endParaRPr lang="tr-TR"/>
          </a:p>
        </p:txBody>
      </p:sp>
      <p:sp>
        <p:nvSpPr>
          <p:cNvPr id="4" name="図形 3"/>
          <p:cNvSpPr>
            <a:spLocks noGrp="1"/>
          </p:cNvSpPr>
          <p:nvPr>
            <p:ph type="ftr" sz="quarter" idx="11"/>
          </p:nvPr>
        </p:nvSpPr>
        <p:spPr/>
        <p:txBody>
          <a:bodyPr/>
          <a:lstStyle/>
          <a:p>
            <a:endParaRPr lang="tr-TR"/>
          </a:p>
        </p:txBody>
      </p:sp>
      <p:sp>
        <p:nvSpPr>
          <p:cNvPr id="5" name="図形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D9F75050-0E15-4C5B-92B0-66D068882F1F}" type="datetimeFigureOut">
              <a:rPr lang="tr-TR" smtClean="0"/>
              <a:pPr/>
              <a:t>24.10.2014</a:t>
            </a:fld>
            <a:endParaRPr lang="tr-TR"/>
          </a:p>
        </p:txBody>
      </p:sp>
      <p:sp>
        <p:nvSpPr>
          <p:cNvPr id="3" name="図形 2"/>
          <p:cNvSpPr>
            <a:spLocks noGrp="1"/>
          </p:cNvSpPr>
          <p:nvPr>
            <p:ph type="ftr" sz="quarter" idx="11"/>
          </p:nvPr>
        </p:nvSpPr>
        <p:spPr/>
        <p:txBody>
          <a:bodyPr/>
          <a:lstStyle/>
          <a:p>
            <a:endParaRPr lang="tr-TR"/>
          </a:p>
        </p:txBody>
      </p:sp>
      <p:sp>
        <p:nvSpPr>
          <p:cNvPr id="4" name="図形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図形 1"/>
          <p:cNvSpPr>
            <a:spLocks noGrp="1"/>
          </p:cNvSpPr>
          <p:nvPr>
            <p:ph type="title"/>
          </p:nvPr>
        </p:nvSpPr>
        <p:spPr>
          <a:xfrm>
            <a:off x="457200" y="273050"/>
            <a:ext cx="3008313" cy="1162050"/>
          </a:xfrm>
        </p:spPr>
        <p:txBody>
          <a:bodyPr anchor="b"/>
          <a:lstStyle>
            <a:lvl1pPr algn="l">
              <a:defRPr sz="2000" b="1"/>
            </a:lvl1pPr>
          </a:lstStyle>
          <a:p>
            <a:r>
              <a:rPr kumimoji="1" lang="tr-TR" altLang="ja-JP" smtClean="0"/>
              <a:t>Asıl başlık stili için tıklatın</a:t>
            </a:r>
            <a:endParaRPr kumimoji="1" lang="ja-JP" altLang="en-US"/>
          </a:p>
        </p:txBody>
      </p:sp>
      <p:sp>
        <p:nvSpPr>
          <p:cNvPr id="3" name="図形 2"/>
          <p:cNvSpPr>
            <a:spLocks noGrp="1"/>
          </p:cNvSpPr>
          <p:nvPr>
            <p:ph idx="1"/>
          </p:nvPr>
        </p:nvSpPr>
        <p:spPr>
          <a:xfrm>
            <a:off x="3575050" y="1428737"/>
            <a:ext cx="5111750" cy="4697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tr-TR" altLang="ja-JP" smtClean="0"/>
              <a:t>Asıl metin stillerini düzenlemek için tıklatın</a:t>
            </a:r>
          </a:p>
          <a:p>
            <a:pPr lvl="1"/>
            <a:r>
              <a:rPr kumimoji="1" lang="tr-TR" altLang="ja-JP" smtClean="0"/>
              <a:t>İkinci düzey</a:t>
            </a:r>
          </a:p>
          <a:p>
            <a:pPr lvl="2"/>
            <a:r>
              <a:rPr kumimoji="1" lang="tr-TR" altLang="ja-JP" smtClean="0"/>
              <a:t>Üçüncü düzey</a:t>
            </a:r>
          </a:p>
          <a:p>
            <a:pPr lvl="3"/>
            <a:r>
              <a:rPr kumimoji="1" lang="tr-TR" altLang="ja-JP" smtClean="0"/>
              <a:t>Dördüncü düzey</a:t>
            </a:r>
          </a:p>
          <a:p>
            <a:pPr lvl="4"/>
            <a:r>
              <a:rPr kumimoji="1" lang="tr-TR" altLang="ja-JP" smtClean="0"/>
              <a:t>Beşinci düzey</a:t>
            </a:r>
            <a:endParaRPr kumimoji="1" lang="ja-JP" altLang="en-US" dirty="0"/>
          </a:p>
        </p:txBody>
      </p:sp>
      <p:sp>
        <p:nvSpPr>
          <p:cNvPr id="4" name="図形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tr-TR" altLang="ja-JP" smtClean="0"/>
              <a:t>Asıl metin stillerini düzenlemek için tıklatın</a:t>
            </a:r>
          </a:p>
          <a:p>
            <a:pPr lvl="1"/>
            <a:r>
              <a:rPr kumimoji="1" lang="tr-TR" altLang="ja-JP" smtClean="0"/>
              <a:t>İkinci düzey</a:t>
            </a:r>
          </a:p>
          <a:p>
            <a:pPr lvl="2"/>
            <a:r>
              <a:rPr kumimoji="1" lang="tr-TR" altLang="ja-JP" smtClean="0"/>
              <a:t>Üçüncü düzey</a:t>
            </a:r>
          </a:p>
          <a:p>
            <a:pPr lvl="3"/>
            <a:r>
              <a:rPr kumimoji="1" lang="tr-TR" altLang="ja-JP" smtClean="0"/>
              <a:t>Dördüncü düzey</a:t>
            </a:r>
          </a:p>
          <a:p>
            <a:pPr lvl="4"/>
            <a:r>
              <a:rPr kumimoji="1" lang="tr-TR" altLang="ja-JP" smtClean="0"/>
              <a:t>Beşinci düzey</a:t>
            </a:r>
            <a:endParaRPr lang="ja-JP"/>
          </a:p>
        </p:txBody>
      </p:sp>
      <p:sp>
        <p:nvSpPr>
          <p:cNvPr id="5" name="図形 4"/>
          <p:cNvSpPr>
            <a:spLocks noGrp="1"/>
          </p:cNvSpPr>
          <p:nvPr>
            <p:ph type="dt" sz="half" idx="10"/>
          </p:nvPr>
        </p:nvSpPr>
        <p:spPr/>
        <p:txBody>
          <a:bodyPr/>
          <a:lstStyle/>
          <a:p>
            <a:fld id="{D9F75050-0E15-4C5B-92B0-66D068882F1F}" type="datetimeFigureOut">
              <a:rPr lang="tr-TR" smtClean="0"/>
              <a:pPr/>
              <a:t>24.10.2014</a:t>
            </a:fld>
            <a:endParaRPr lang="tr-TR"/>
          </a:p>
        </p:txBody>
      </p:sp>
      <p:sp>
        <p:nvSpPr>
          <p:cNvPr id="6" name="図形 5"/>
          <p:cNvSpPr>
            <a:spLocks noGrp="1"/>
          </p:cNvSpPr>
          <p:nvPr>
            <p:ph type="ftr" sz="quarter" idx="11"/>
          </p:nvPr>
        </p:nvSpPr>
        <p:spPr/>
        <p:txBody>
          <a:bodyPr/>
          <a:lstStyle/>
          <a:p>
            <a:endParaRPr lang="tr-TR"/>
          </a:p>
        </p:txBody>
      </p:sp>
      <p:sp>
        <p:nvSpPr>
          <p:cNvPr id="7" name="図形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図形 1"/>
          <p:cNvSpPr>
            <a:spLocks noGrp="1"/>
          </p:cNvSpPr>
          <p:nvPr>
            <p:ph type="title"/>
          </p:nvPr>
        </p:nvSpPr>
        <p:spPr>
          <a:xfrm>
            <a:off x="1792288" y="5014914"/>
            <a:ext cx="5486400" cy="414350"/>
          </a:xfrm>
        </p:spPr>
        <p:txBody>
          <a:bodyPr anchor="b"/>
          <a:lstStyle>
            <a:lvl1pPr algn="ctr">
              <a:defRPr sz="2000" b="1"/>
            </a:lvl1pPr>
          </a:lstStyle>
          <a:p>
            <a:r>
              <a:rPr kumimoji="1" lang="tr-TR" altLang="ja-JP" smtClean="0"/>
              <a:t>Asıl başlık stili için tıklatın</a:t>
            </a:r>
            <a:endParaRPr kumimoji="1" lang="ja-JP" altLang="en-US" dirty="0"/>
          </a:p>
        </p:txBody>
      </p:sp>
      <p:sp>
        <p:nvSpPr>
          <p:cNvPr id="3" name="正方形/長方形 2"/>
          <p:cNvSpPr>
            <a:spLocks noGrp="1"/>
          </p:cNvSpPr>
          <p:nvPr>
            <p:ph type="pic" idx="1"/>
          </p:nvPr>
        </p:nvSpPr>
        <p:spPr>
          <a:xfrm>
            <a:off x="1792288" y="742960"/>
            <a:ext cx="5486400" cy="4114800"/>
          </a:xfrm>
          <a:prstGeom prst="rect">
            <a:avLst/>
          </a:prstGeom>
          <a:noFill/>
          <a:ln w="50800" cap="sq">
            <a:solidFill>
              <a:schemeClr val="tx1"/>
            </a:solidFill>
            <a:miter lim="800000"/>
          </a:ln>
          <a:effectLst>
            <a:outerShdw blurRad="76200" dist="50800" dir="13500000" algn="tl" rotWithShape="0">
              <a:schemeClr val="bg1">
                <a:alpha val="80000"/>
              </a:scheme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tr-TR" altLang="ja-JP" smtClean="0"/>
              <a:t>Resim eklemek için simgeyi tıklatın</a:t>
            </a:r>
            <a:endParaRPr kumimoji="1" lang="ja-JP" altLang="en-US" dirty="0"/>
          </a:p>
        </p:txBody>
      </p:sp>
      <p:sp>
        <p:nvSpPr>
          <p:cNvPr id="4" name="図形 3"/>
          <p:cNvSpPr>
            <a:spLocks noGrp="1"/>
          </p:cNvSpPr>
          <p:nvPr>
            <p:ph type="body" sz="half" idx="2"/>
          </p:nvPr>
        </p:nvSpPr>
        <p:spPr>
          <a:xfrm>
            <a:off x="1792288" y="5481658"/>
            <a:ext cx="5486400" cy="804862"/>
          </a:xfrm>
        </p:spPr>
        <p:txBody>
          <a:bodyP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tr-TR" altLang="ja-JP" smtClean="0"/>
              <a:t>Asıl metin stillerini düzenlemek için tıklatın</a:t>
            </a:r>
          </a:p>
          <a:p>
            <a:pPr lvl="1"/>
            <a:r>
              <a:rPr kumimoji="1" lang="tr-TR" altLang="ja-JP" smtClean="0"/>
              <a:t>İkinci düzey</a:t>
            </a:r>
          </a:p>
          <a:p>
            <a:pPr lvl="2"/>
            <a:r>
              <a:rPr kumimoji="1" lang="tr-TR" altLang="ja-JP" smtClean="0"/>
              <a:t>Üçüncü düzey</a:t>
            </a:r>
          </a:p>
          <a:p>
            <a:pPr lvl="3"/>
            <a:r>
              <a:rPr kumimoji="1" lang="tr-TR" altLang="ja-JP" smtClean="0"/>
              <a:t>Dördüncü düzey</a:t>
            </a:r>
          </a:p>
          <a:p>
            <a:pPr lvl="4"/>
            <a:r>
              <a:rPr kumimoji="1" lang="tr-TR" altLang="ja-JP" smtClean="0"/>
              <a:t>Beşinci düzey</a:t>
            </a:r>
            <a:endParaRPr lang="ja-JP" dirty="0"/>
          </a:p>
        </p:txBody>
      </p:sp>
      <p:sp>
        <p:nvSpPr>
          <p:cNvPr id="5" name="図形 4"/>
          <p:cNvSpPr>
            <a:spLocks noGrp="1"/>
          </p:cNvSpPr>
          <p:nvPr>
            <p:ph type="dt" sz="half" idx="10"/>
          </p:nvPr>
        </p:nvSpPr>
        <p:spPr/>
        <p:txBody>
          <a:bodyPr/>
          <a:lstStyle/>
          <a:p>
            <a:fld id="{D9F75050-0E15-4C5B-92B0-66D068882F1F}" type="datetimeFigureOut">
              <a:rPr lang="tr-TR" smtClean="0"/>
              <a:pPr/>
              <a:t>24.10.2014</a:t>
            </a:fld>
            <a:endParaRPr lang="tr-TR"/>
          </a:p>
        </p:txBody>
      </p:sp>
      <p:sp>
        <p:nvSpPr>
          <p:cNvPr id="6" name="図形 5"/>
          <p:cNvSpPr>
            <a:spLocks noGrp="1"/>
          </p:cNvSpPr>
          <p:nvPr>
            <p:ph type="ftr" sz="quarter" idx="11"/>
          </p:nvPr>
        </p:nvSpPr>
        <p:spPr/>
        <p:txBody>
          <a:bodyPr/>
          <a:lstStyle/>
          <a:p>
            <a:endParaRPr lang="tr-TR"/>
          </a:p>
        </p:txBody>
      </p:sp>
      <p:sp>
        <p:nvSpPr>
          <p:cNvPr id="7" name="図形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8" name="正方形/長方形 17"/>
          <p:cNvSpPr>
            <a:spLocks noGrp="1"/>
          </p:cNvSpPr>
          <p:nvPr>
            <p:ph type="body" idx="1"/>
          </p:nvPr>
        </p:nvSpPr>
        <p:spPr>
          <a:xfrm>
            <a:off x="457200" y="1600200"/>
            <a:ext cx="8229600" cy="4525963"/>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endParaRPr kumimoji="1" lang="ja-JP" altLang="en-US" dirty="0"/>
          </a:p>
        </p:txBody>
      </p:sp>
      <p:sp>
        <p:nvSpPr>
          <p:cNvPr id="29" name="正方形/長方形 28"/>
          <p:cNvSpPr>
            <a:spLocks noGrp="1"/>
          </p:cNvSpPr>
          <p:nvPr>
            <p:ph type="dt" sz="half" idx="2"/>
          </p:nvPr>
        </p:nvSpPr>
        <p:spPr>
          <a:xfrm>
            <a:off x="457200" y="6356350"/>
            <a:ext cx="2133600" cy="365125"/>
          </a:xfrm>
          <a:prstGeom prst="rect">
            <a:avLst/>
          </a:prstGeom>
        </p:spPr>
        <p:txBody>
          <a:bodyPr vert="horz" rtlCol="0" anchor="ctr"/>
          <a:lstStyle>
            <a:lvl1pPr algn="l">
              <a:defRPr sz="1200">
                <a:solidFill>
                  <a:schemeClr val="bg1"/>
                </a:solidFill>
              </a:defRPr>
            </a:lvl1pPr>
          </a:lstStyle>
          <a:p>
            <a:fld id="{D9F75050-0E15-4C5B-92B0-66D068882F1F}" type="datetimeFigureOut">
              <a:rPr lang="tr-TR" smtClean="0"/>
              <a:pPr/>
              <a:t>24.10.2014</a:t>
            </a:fld>
            <a:endParaRPr lang="tr-TR"/>
          </a:p>
        </p:txBody>
      </p:sp>
      <p:sp>
        <p:nvSpPr>
          <p:cNvPr id="4" name="正方形/長方形 3"/>
          <p:cNvSpPr>
            <a:spLocks noGrp="1"/>
          </p:cNvSpPr>
          <p:nvPr>
            <p:ph type="ftr" sz="quarter" idx="3"/>
          </p:nvPr>
        </p:nvSpPr>
        <p:spPr>
          <a:xfrm>
            <a:off x="3124200" y="6356350"/>
            <a:ext cx="2895600" cy="365125"/>
          </a:xfrm>
          <a:prstGeom prst="rect">
            <a:avLst/>
          </a:prstGeom>
        </p:spPr>
        <p:txBody>
          <a:bodyPr vert="horz" rtlCol="0" anchor="ctr"/>
          <a:lstStyle>
            <a:lvl1pPr algn="ctr">
              <a:defRPr sz="1200">
                <a:solidFill>
                  <a:schemeClr val="tx1">
                    <a:tint val="75000"/>
                  </a:schemeClr>
                </a:solidFill>
              </a:defRPr>
            </a:lvl1pPr>
          </a:lstStyle>
          <a:p>
            <a:endParaRPr lang="tr-TR"/>
          </a:p>
        </p:txBody>
      </p:sp>
      <p:sp>
        <p:nvSpPr>
          <p:cNvPr id="10" name="正方形/長方形 9"/>
          <p:cNvSpPr>
            <a:spLocks noGrp="1"/>
          </p:cNvSpPr>
          <p:nvPr>
            <p:ph type="sldNum" sz="quarter" idx="4"/>
          </p:nvPr>
        </p:nvSpPr>
        <p:spPr>
          <a:xfrm>
            <a:off x="6553200" y="6356350"/>
            <a:ext cx="2133600" cy="365125"/>
          </a:xfrm>
          <a:prstGeom prst="rect">
            <a:avLst/>
          </a:prstGeom>
        </p:spPr>
        <p:txBody>
          <a:bodyPr vert="horz" rtlCol="0" anchor="ctr"/>
          <a:lstStyle>
            <a:lvl1pPr algn="r">
              <a:defRPr sz="1200">
                <a:solidFill>
                  <a:schemeClr val="bg1"/>
                </a:solidFill>
              </a:defRPr>
            </a:lvl1pPr>
          </a:lstStyle>
          <a:p>
            <a:fld id="{B1DEFA8C-F947-479F-BE07-76B6B3F80BF1}" type="slidenum">
              <a:rPr lang="tr-TR" smtClean="0"/>
              <a:pPr/>
              <a:t>‹#›</a:t>
            </a:fld>
            <a:endParaRPr lang="tr-TR"/>
          </a:p>
        </p:txBody>
      </p:sp>
      <p:sp>
        <p:nvSpPr>
          <p:cNvPr id="22" name="正方形/長方形 21"/>
          <p:cNvSpPr>
            <a:spLocks noGrp="1"/>
          </p:cNvSpPr>
          <p:nvPr>
            <p:ph type="title"/>
          </p:nvPr>
        </p:nvSpPr>
        <p:spPr>
          <a:xfrm>
            <a:off x="457200" y="274638"/>
            <a:ext cx="8229600" cy="1143000"/>
          </a:xfrm>
          <a:prstGeom prst="rect">
            <a:avLst/>
          </a:prstGeom>
          <a:noFill/>
        </p:spPr>
        <p:txBody>
          <a:bodyPr vert="horz" rtlCol="0" anchor="ctr">
            <a:normAutofit/>
          </a:bodyPr>
          <a:lstStyle/>
          <a:p>
            <a:r>
              <a:rPr kumimoji="1" lang="ja-JP" altLang="en-US" dirty="0" smtClean="0"/>
              <a:t>マスタ タイトルの書式設定</a:t>
            </a:r>
            <a:endParaRPr kumimoji="1" lang="ja-JP" alt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p:titleStyle>
    <p:bodyStyle>
      <a:lvl1pPr marL="342900" indent="-342900" algn="l" rtl="0" eaLnBrk="1" latinLnBrk="0" hangingPunct="1">
        <a:spcBef>
          <a:spcPct val="20000"/>
        </a:spcBef>
        <a:buClr>
          <a:schemeClr val="tx1"/>
        </a:buClr>
        <a:buFont typeface="Wingdings"/>
        <a:buChar char="n"/>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shade val="75000"/>
          </a:schemeClr>
        </a:buClr>
        <a:buSzPct val="85000"/>
        <a:buFont typeface="Wingdings"/>
        <a:buChar char="n"/>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50000"/>
          </a:schemeClr>
        </a:buClr>
        <a:buSzPct val="75000"/>
        <a:buFont typeface="Wingdings"/>
        <a:buChar char="n"/>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6">
            <a:shade val="50000"/>
          </a:schemeClr>
        </a:buClr>
        <a:buSzPct val="75000"/>
        <a:buFont typeface="Wingdings"/>
        <a:buChar char="n"/>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3">
            <a:shade val="50000"/>
          </a:schemeClr>
        </a:buClr>
        <a:buSzPct val="70000"/>
        <a:buFont typeface="Wingdings"/>
        <a:buChar char="n"/>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shade val="50000"/>
          </a:schemeClr>
        </a:buClr>
        <a:buSzPct val="60000"/>
        <a:buFont typeface="Wingdings"/>
        <a:buChar char="n"/>
        <a:defRPr kumimoji="1" sz="2000">
          <a:solidFill>
            <a:schemeClr val="tx2"/>
          </a:solidFill>
          <a:latin typeface="+mn-lt"/>
          <a:ea typeface="+mn-ea"/>
          <a:cs typeface="+mn-cs"/>
        </a:defRPr>
      </a:lvl6pPr>
      <a:lvl7pPr marL="2971800" indent="-228600" algn="l" rtl="0" eaLnBrk="1" latinLnBrk="0" hangingPunct="1">
        <a:spcBef>
          <a:spcPct val="20000"/>
        </a:spcBef>
        <a:buClr>
          <a:schemeClr val="accent2">
            <a:shade val="50000"/>
          </a:schemeClr>
        </a:buClr>
        <a:buSzPct val="60000"/>
        <a:buFont typeface="Wingdings"/>
        <a:buChar char="n"/>
        <a:defRPr kumimoji="1" sz="2000">
          <a:solidFill>
            <a:schemeClr val="tx2"/>
          </a:solidFill>
          <a:latin typeface="+mn-lt"/>
          <a:ea typeface="+mn-ea"/>
          <a:cs typeface="+mn-cs"/>
        </a:defRPr>
      </a:lvl7pPr>
      <a:lvl8pPr marL="3429000" indent="-228600" algn="l" rtl="0" eaLnBrk="1" latinLnBrk="0" hangingPunct="1">
        <a:spcBef>
          <a:spcPct val="20000"/>
        </a:spcBef>
        <a:buClr>
          <a:schemeClr val="accent5">
            <a:shade val="50000"/>
          </a:schemeClr>
        </a:buClr>
        <a:buSzPct val="60000"/>
        <a:buFont typeface="Wingdings"/>
        <a:buChar char="n"/>
        <a:defRPr kumimoji="1" sz="2000">
          <a:solidFill>
            <a:schemeClr val="tx2"/>
          </a:solidFill>
          <a:latin typeface="+mn-lt"/>
          <a:ea typeface="+mn-ea"/>
          <a:cs typeface="+mn-cs"/>
        </a:defRPr>
      </a:lvl8pPr>
      <a:lvl9pPr marL="3886200" indent="-228600" algn="l" rtl="0" eaLnBrk="1" latinLnBrk="0" hangingPunct="1">
        <a:spcBef>
          <a:spcPct val="20000"/>
        </a:spcBef>
        <a:buClr>
          <a:schemeClr val="tx1"/>
        </a:buClr>
        <a:buSzPct val="50000"/>
        <a:buFont typeface="Wingdings"/>
        <a:buChar char="n"/>
        <a:defRPr kumimoji="1" sz="2000">
          <a:solidFill>
            <a:schemeClr val="tx2"/>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sturmey-archerheritage.com/images/photos/pic-6.jpg"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sturmey-archerheritage.com/images/photos/pic-586.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ilkkimbuldu.com/wp-content/uploads/2011/10/kirkpatrick-macmillan.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turmey-archerheritage.com/images/photos/pic-599.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sturmey-archerheritage.com/images/photos/pic-502.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tr.wikipedia.org/wiki/Bisiklet" TargetMode="External"/><Relationship Id="rId2" Type="http://schemas.openxmlformats.org/officeDocument/2006/relationships/hyperlink" Target="http://tr.wikipedia.org/wiki/1980'le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diyadinnet.com/YararliBilgiler-1250&amp;Bilgi=g%C3%BC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haberler.com/haber-resimleri/029/salcano-goreme-dag-bisikleti-yarislari-yarin-2959029_b.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uci.c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upload.wikimedia.org/wikipedia/commons/9/94/FinnishTroopsInLaplandWar_1944_crossing_river.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sz="5400" b="1" dirty="0" smtClean="0">
                <a:solidFill>
                  <a:srgbClr val="00B050"/>
                </a:solidFill>
              </a:rPr>
              <a:t>Bisikletin Tarihçesi</a:t>
            </a:r>
            <a:endParaRPr lang="tr-TR" sz="5400" dirty="0">
              <a:solidFill>
                <a:srgbClr val="00B050"/>
              </a:solidFill>
            </a:endParaRPr>
          </a:p>
        </p:txBody>
      </p:sp>
      <p:sp>
        <p:nvSpPr>
          <p:cNvPr id="3" name="2 Alt Başlık"/>
          <p:cNvSpPr>
            <a:spLocks noGrp="1"/>
          </p:cNvSpPr>
          <p:nvPr>
            <p:ph type="subTitle" idx="1"/>
          </p:nvPr>
        </p:nvSpPr>
        <p:spPr/>
        <p:txBody>
          <a:bodyPr/>
          <a:lstStyle/>
          <a:p>
            <a:endParaRPr lang="tr-TR" dirty="0"/>
          </a:p>
        </p:txBody>
      </p:sp>
      <p:pic>
        <p:nvPicPr>
          <p:cNvPr id="53250" name="Picture 2" descr="http://www.meleklermekani.com/imagehosting/14d6ea1a32b206.jpg"/>
          <p:cNvPicPr>
            <a:picLocks noChangeAspect="1" noChangeArrowheads="1"/>
          </p:cNvPicPr>
          <p:nvPr/>
        </p:nvPicPr>
        <p:blipFill>
          <a:blip r:embed="rId2" cstate="print"/>
          <a:srcRect/>
          <a:stretch>
            <a:fillRect/>
          </a:stretch>
        </p:blipFill>
        <p:spPr bwMode="auto">
          <a:xfrm>
            <a:off x="2483768" y="3356992"/>
            <a:ext cx="4200525" cy="2552700"/>
          </a:xfrm>
          <a:prstGeom prst="rect">
            <a:avLst/>
          </a:prstGeom>
          <a:noFill/>
        </p:spPr>
      </p:pic>
      <p:pic>
        <p:nvPicPr>
          <p:cNvPr id="29698" name="Picture 2" descr="http://a5.sphotos.ak.fbcdn.net/hphotos-ak-snc7/420435_225020594259503_104365232991707_470913_1662705365_n.jpg"/>
          <p:cNvPicPr>
            <a:picLocks noChangeAspect="1" noChangeArrowheads="1"/>
          </p:cNvPicPr>
          <p:nvPr/>
        </p:nvPicPr>
        <p:blipFill>
          <a:blip r:embed="rId3" cstate="print"/>
          <a:srcRect/>
          <a:stretch>
            <a:fillRect/>
          </a:stretch>
        </p:blipFill>
        <p:spPr bwMode="auto">
          <a:xfrm>
            <a:off x="2627784" y="260648"/>
            <a:ext cx="3810000" cy="2000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4" descr="http://img3.fotos-hochladen.net/uploads/1geschiedenisnsf06gjwndk5.jpg"/>
          <p:cNvPicPr>
            <a:picLocks noChangeAspect="1" noChangeArrowheads="1"/>
          </p:cNvPicPr>
          <p:nvPr/>
        </p:nvPicPr>
        <p:blipFill>
          <a:blip r:embed="rId2" cstate="print"/>
          <a:srcRect/>
          <a:stretch>
            <a:fillRect/>
          </a:stretch>
        </p:blipFill>
        <p:spPr bwMode="auto">
          <a:xfrm>
            <a:off x="1115616" y="491607"/>
            <a:ext cx="5976664" cy="45273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Bisikletin gelişimi</a:t>
            </a:r>
            <a:endParaRPr lang="tr-TR" dirty="0"/>
          </a:p>
        </p:txBody>
      </p:sp>
      <p:sp>
        <p:nvSpPr>
          <p:cNvPr id="3" name="2 İçerik Yer Tutucusu"/>
          <p:cNvSpPr>
            <a:spLocks noGrp="1"/>
          </p:cNvSpPr>
          <p:nvPr>
            <p:ph idx="1"/>
          </p:nvPr>
        </p:nvSpPr>
        <p:spPr/>
        <p:txBody>
          <a:bodyPr>
            <a:normAutofit lnSpcReduction="10000"/>
          </a:bodyPr>
          <a:lstStyle/>
          <a:p>
            <a:r>
              <a:rPr lang="tr-TR" dirty="0" smtClean="0"/>
              <a:t/>
            </a:r>
            <a:br>
              <a:rPr lang="tr-TR" dirty="0" smtClean="0"/>
            </a:br>
            <a:r>
              <a:rPr lang="tr-TR" dirty="0" smtClean="0"/>
              <a:t>1888’de John </a:t>
            </a:r>
            <a:r>
              <a:rPr lang="tr-TR" dirty="0" err="1" smtClean="0"/>
              <a:t>Dunlop’un</a:t>
            </a:r>
            <a:r>
              <a:rPr lang="tr-TR" dirty="0" smtClean="0"/>
              <a:t> (1840–192) hava dolu ya da şişirilmiş lastiği buluşu, bisiklet tarihinde dönüm noktası oldu. Baklava biçimli iskelet standart oldu ve daha sonraki 70 yıl içinde bisiklet modelinde önemli bir değişiklik yapılmadı. 1960’larda çeşitli üreticiler (bazıları araba bagajına konulmak üzere katlanabilen) şehir için kullanımı için küçük tekerlekli bisikletle yaptılar. </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Bisikletin gelişimi</a:t>
            </a:r>
            <a:endParaRPr lang="tr-TR" dirty="0"/>
          </a:p>
        </p:txBody>
      </p:sp>
      <p:sp>
        <p:nvSpPr>
          <p:cNvPr id="3" name="2 İçerik Yer Tutucusu"/>
          <p:cNvSpPr>
            <a:spLocks noGrp="1"/>
          </p:cNvSpPr>
          <p:nvPr>
            <p:ph idx="1"/>
          </p:nvPr>
        </p:nvSpPr>
        <p:spPr>
          <a:xfrm>
            <a:off x="467544" y="1340768"/>
            <a:ext cx="8229600" cy="4525963"/>
          </a:xfrm>
        </p:spPr>
        <p:txBody>
          <a:bodyPr/>
          <a:lstStyle/>
          <a:p>
            <a:r>
              <a:rPr lang="tr-TR" dirty="0" smtClean="0"/>
              <a:t>Daha önceki garip modeller arasında uzun iskeletli iki kişilik bisiklet ve 1885’de Karl Benz (1844–1929) ve </a:t>
            </a:r>
            <a:r>
              <a:rPr lang="tr-TR" dirty="0" err="1" smtClean="0"/>
              <a:t>Gottlieb</a:t>
            </a:r>
            <a:r>
              <a:rPr lang="tr-TR" dirty="0" smtClean="0"/>
              <a:t> </a:t>
            </a:r>
            <a:r>
              <a:rPr lang="tr-TR" dirty="0" err="1" smtClean="0"/>
              <a:t>Daimler’in</a:t>
            </a:r>
            <a:r>
              <a:rPr lang="tr-TR" dirty="0" smtClean="0"/>
              <a:t> (1834–1900) ilk otomobili yapmak üzere, içine benzinli motoru yerleştirdikleri araç tipi olarak önem kazanan üç tekerlekli bisiklet bulunmaktadır.</a:t>
            </a:r>
            <a:endParaRPr lang="tr-TR" dirty="0"/>
          </a:p>
        </p:txBody>
      </p:sp>
      <p:pic>
        <p:nvPicPr>
          <p:cNvPr id="72706" name="Picture 2" descr="https://encrypted-tbn2.google.com/images?q=tbn:ANd9GcSMsvgQ-KznR42XtXLo-LBd6IIIYBCYOQfiqGqzmgOhLAHG3loS"/>
          <p:cNvPicPr>
            <a:picLocks noChangeAspect="1" noChangeArrowheads="1"/>
          </p:cNvPicPr>
          <p:nvPr/>
        </p:nvPicPr>
        <p:blipFill>
          <a:blip r:embed="rId2" cstate="print"/>
          <a:srcRect/>
          <a:stretch>
            <a:fillRect/>
          </a:stretch>
        </p:blipFill>
        <p:spPr bwMode="auto">
          <a:xfrm>
            <a:off x="5694437" y="4773934"/>
            <a:ext cx="3449563" cy="2084066"/>
          </a:xfrm>
          <a:prstGeom prst="rect">
            <a:avLst/>
          </a:prstGeom>
          <a:noFill/>
        </p:spPr>
      </p:pic>
      <p:sp>
        <p:nvSpPr>
          <p:cNvPr id="72708" name="AutoShape 4" descr="data:image/jpeg;base64,/9j/4AAQSkZJRgABAQAAAQABAAD/2wCEAAkGBhQSERUUExQWFRUVFxcYGBcXGBcdGhwcHBQYHBoXFxoZHSYeHBolGhcYHy8gIycpLSwsFx4xNTAqNSYsLCkBCQoKDgwOGg8PGikkHCQsLCksKSkpLCwsLCkpLCwpKSwpLCwsLCwpLCkpLCwpKSkpKSksLCwsKSwpLCwsKSwpLP/AABEIALsBDgMBIgACEQEDEQH/xAAcAAABBQEBAQAAAAAAAAAAAAAFAgMEBgcBAAj/xABFEAACAAMEBgcFBQcDAwUAAAABAgADEQQSITEFBkFRYXETIjKBkaGxB1LB0fAUI0Ji4RUzcoKSovEkQ7IWc9JTY4OTwv/EABgBAQEBAQEAAAAAAAAAAAAAAAEAAgME/8QAIhEBAQEAAwACAgIDAAAAAAAAAAERAiExEkEDUSJhBDJx/9oADAMBAAIRAxEAPwC9W2zWozmaXMRUo10MzUB6C6vUuEYTuuTU4GlMMXDY7UR++ANJtAAhxovRVPQitDevUAwu0rQmDKkR28I8+shE2y2y4yy3QGvVds/3NKMol0/e9ao2YUhyy2S1CcDMmIZV2hXC9epnUS1248sMcyWArlHCprsi1AA0dbPvLs6X1i10sS4FZ15SF6MXaS+pdqQa1r1RVcyx20tUTZSqSvVCsSBfJYBqD8NBiDlsg8DxMJMWoAmWe2N/uSk+7QZ1+8qb7m9KqQRkuFDBSwBhLUTGDTAOsVGBPDAekTBK5ecK6CDUYrwjvScIcujhHujG6BE9LCS/OFmV9f5jgUcfrlEiRWOgjf5Q4AN0daJGnG6vh/iEiu71/WFlTv8ASOmgGNThEcN0/MB3fMwg8weQMUvSHtNRXKSZXSEGgoWNcsQAKwqXp7Ss/wDdWUSwdswXfG+a+UP/AGpcgg3AeELMs8IA6MsVvaWPtE+XLarVuIGNK4Y3gPKJDashu3PtD8mCDwQD1i6WJs5lHaYDvAgRP1msqYdKpO5TePlWFWvV1FWqITShZWZmDgbw5YXhsPdtgjo4oUBlhFB91QPSIAVu1uKqDKs8+ZeNB924HcSsDZ+ldJzOxZVlA7XdAfCp9IuzU2nzMNh9x9ItIFq/Z7SFY2q6zEi6FGQpjVjQHwg4sk0FKCFln/L5/OO47T4RE00k7YbZOFYfb6w/WOEncO+AG+4QhkP0IdKHgOQhAknbjzJiKO5pn6n0jgNRgPSJIG5fCkcNfdH1yiCOHKnA0hwW4849MWGrkQGhKpCrv1SHMI6DwiaNeBjo5QplPD65xw4Z+cQkcJMdpCl8YUVO6JrCV7oUTHTLPAQlpZ4RB0CEkAcIQz/X+I6p4HwpEnb0duV3fXhDP2hb128t73bwrxwGMNz7cks0eYi8GZR6xJNEkbSYUEAgUmslmrTp5Nf+4vxMTk0ghFQykHaCKdxhCQBwjjJWECaTlTx+VY4C20Hup/mJr0iXYwpJCgE5laCvPCFFd8dUjb5/rCCi7MORPwgTtwR66eHrDZcjae8A+keExjtHcPmYlpXRnf4YQGlWcSrSUPYmi8tdhr1gO8j+uDDJxJgVrFLuy1mDAy3B3YE3T6g/ywwWaJAAZeQjj4jId8clTLygrXEA/VY8VblzFfSBGjL4Duwj3S02Dx+cOqONfCHDLESRr1Rljyhtg2wU7z8IlNTf9d0N1JNBTxHoIUiUO0t3U/zClYbolNZ+PhDZkiLU8KHKvnCWU8Y9MemZHefnCFtYOQJrww8TAsIIhthjDriEvLBgQwWj3SHhCMeEeucT5QmF3xtr9co6sxdlK8MfSOKtNgP1xh1Jq5V7v8RF1XOwH09Y7RuA8THekhV7kIkQZZ3+GEJazDbU95/xDleP13R2giSOyU2+Q+EILNuH1wpD7ThvHr6Q000bAa8cPX5RJWdZpARjMABmzkMrqllbMEG8McMtmyKJpzRk4E32BIp+Ik05k4Qd03pszbU/WCypZC3jtpsXjXHuED21rly2JaWGJJIZ8cdpAy9YOK5q7+x5jglFZwDSowGVee+I83Rc1KBgVFMyfqkWzR+lbstiouqSTmQcTv3UrnC9JacszywBUPQAE45HHxjpK4+qfLE1DVC612ioiZ+0JiKZjzJgAFSL7A4bSQcq07zSDtut4CLKQXQRiSBWmOI3fpGfa0aRvzeiWoRcx+a7hXkCBzLQd+NcYtOjvaWQw/1U9f45azEG7BiW8I0XVXW02hjKm3L92/LeX+7mpWl5KnAg4FdkYFp2zIkxRLF0GXLYjHAlanPmDBrU/WJpJWp/czFmLwBYJNXkVYGm9RGplmm9Pojphvhq02oIt5mVRvOPlDiEUrXA4iAOvFjMyxTCtapdfD8pxx5VjnbjUm0fWUDjeOO40BryhFosasjJQAOpWvMUzzgTqvPL2SSa06gFcT2cPhBMWqXfEouDMKlglReug4tQbKwpD1btZMgBu0lVbmPo+EE79chAkkWaczNhKm412K+0HdXMV3sN0dna1WZH6MzRfwFACTiKjyixkUap3QilPwjx+ENSdKS3rca+QaEDYdzVyPCFNNY5UUeJ+UTUOGZ3fXCG2mKdx8/1ht7PXNmr9bMo6JbDJvEfKkCcIOwEcz8I50TbWPdT1zjzzGGYHOtPWIx0n7qs38IBHjWkBPmzjcD5xwSxs9TEOZOnNXsSx3s3wUeccs0s3wSSxG0tw2LkPCLUmukNkQ41YTdiCeCeXMmFUO/whA4AnkPiYdEpjsA76+kJJEn6OMLV6Zjw/WO/Zz7x7qD9fOFCTT8IPr5wB5LQDlj3GPXzu8T8BDgfhTnADWvW+VYUq1Gmt2JYzPE7h6wkavNt/t/WPXBt8DX4xi83W23W2cstZpQzWuqqHo0ruvbe8mDp9mNuAqLUt7dfmjzpEmnpSmHlEe12tVVqkVoSBtqATlGT2rSGktHMOnqyVpVjfU4ZBxiDTlFj0LrxLny2lgXHZWF3AGpU4qcAwr3xZs6EvfbLrdpJgS1agnwMe6cgAvS8cuH6w1PS5W+aGpFN3HnWB0xjeH4icjvEc+Fjvz4djJ1hZmUAVwpd+fGEi3Kj1NTtB+A3RENneWLxQ4jE0x58oiifeBUjiDujq5fGfQ7Z9IdK10HrNh44fGKrNsrvONASXc0AxJJOA9INapya2pF/N50OPLDKHtTLZctwmdGGEsOVGwNTA1OeOMFvx3lFnWD2kPZ2v3cy22mXZj0SAy6X36opXAgDCkQbRouwKLlkmWiZMulC4WXcIIaoICmuedawEtU6ZbJkx3tCrMJavSsy3qE0VKAjADIkZxzVLRcyaTNDi7KZAysxqeka6CF3AnExTjy+O6rZuNt0JYZ5s8pha2DGWlVaTJanVGGABw5wxrHpC0yUEtptnmdKGXro8qi0ozFukIwqNkE9CWsS7HLZ3RURbpZiKdUla1rhlviga6WV7dPqJheSg6hUXQca0JPhUV3xS6PPVg0HPtlnkhElyZ0sYg9IVJriQCKrSuVaQQ1WUTL89xetLsVm1FCl04SlByUCh45xTNBzGsN4dMqyyAQjMWuttoaDD9IEaT0+rzzM6SbewF6X1K0Wla1vYj0gixsk6cq4TJirX8JIA5G9X0jGtepcuVbJiSKBCqkXWrQstTQ13xGbTS+7MPEvU+JrEG0TZTteZXH8w+UPU7Px2Nt1T0Ykqyy7tT0ipMYsxapKjadldkGOiGcYro3W1pKgS3nKFAAF/DDgRTyjUdWLYbTZZc2ZizXq1ywYjLLIboaxOuhGbaaDqlm4KK+eA84Yvzm92X/c3hWg84mGXhyhBEZaQ2sQObMx3k/DLyhL3h+LlgPhSH5mGJpEN5teyC3p4nCCozNmvwPiPWOWCaTMAIIwO74GEvKmbQO4mGNHTWFooRQFDQ1GJqMPDGKCjrNHqwkxyGr6GxWOlgMzSI6XThUk7q08hDgUDIARE4Jm4H09Y45bZSnDE+eEeAhTYZmkSQdJ25JMl5kwm6iliDhXhTicO+MTsdnm6Tt1Dm7EtuRBnQbgMAN9N8aB7WdKXLIksHtvU8lFfUjwit+yCaqPMLm5Mm4S2YdUhT1lUnbUiGTVbkW7WjVkS7CBIFDZiJqZXur2jXM1GJz7Ig/obSkt5EuaGVRMAbEgUJwI7iKd0DtctYhZZV0daZNqqrtxqK08opmo+qafapsq1hxNRUZUDkLdOfZoTSoyO2LesV67WL2gmW4siqFJe1SwSAprTeRsxhGtvs4WbWdZQJc0VNxcFY7191uIwMQNd9X5YtNglyr0ozJp6ysxIAu4reJoRFzkTpsoKs1r4wAmkUxyo9MiTty5QfXa9rENJTulVhMDS7TLriML1M74pS8MYPalaktbLP0wnhXDspVpQalKGoIYEVrDvtTeRMngy/3ym5NoBQ7sdrihBwyzgZ7N9b/ss2ZKOMp2Bx2HK8OFMM4Jxlre2cRfTPs8tFnltNrKmhcWC9IrFa4mhLA0zMUq1aDdZPThGEknEqUJBvEUNccwY+gpDLPSomFlI2UAyxBGfnGHnTJFltFmCVBYsDXEC8GqOAIof4hF5NMvciv2LTay2DY3kBC1zLFSBWmwVr3U2wW1b1lk2a1S2ElXBUJiWABOF40Uk8gKxTNIrR8Y7omZSdLO519RHacZZ/Tnz/jyqRpV+ktDEJcBc9UXurUnAA405wV1QsM0zg0sVQGpY0oAp/FXxpyjSfava5JaTLotbzPMuBQ56tFBahpm2deUUafpQlBLRRLlDAIu78xOJjHLl1inG3Kslq1w6NXlg9MXa814C5UUoABsFMt8VrSGnZ049dzTcMFHcIFtaDiFFaA4jhtgY9vLmg+vlBwn6bsk9GROGV7GHU0ZNfFZbniqMR5CLL7ONRxOKz5tGS8QF2NdFW/lBKjiTGzItFAGAAwAwHdDenPdfPiaAtGyRO/+t/lEK2yHlNdmKyNSt11Kmm+hFY2v2gayTLHZ1aUR0jtdBIvUFCS13bsG7GMmk6JtmlbSx6S/MVVvPMooUVNFCqKnbgBBJ9tbnpnRerdpmAFJE1g2IYI13uNKRsepthmSLJLlzFKuLxIqMKsSK0MYVYbdNsVruhiGkzCDQtQlWoQRuNPOPoTRc/p5MuaQSJiq1KigqMqYVplnG7MjH2kPahliTuXE/IR2652BeeJ+Q84dScow7PAin6Q8DXjGLGkI2beCx2Vx+UICmnWIryp61ibdjlIEHzJPfEG0WGuIrUGoI3wRmzlbCWt87x2e9svCsR30Y7DrPQe6hNO9j1j3UjFKJZ9KVcy2oHGzfxHygheiH+yVXBVUcsD4x0B12H19IfkLP0NsyncfOPXmr1cBuY18s/OOiOgxpOlmO3DhCrg3Dvj16OTJ6rgSPU+AgTL/AGxGjSVGHUY8MXA+EWDU3RKTdFSZcxAysGYEGjKS56ynfAD2xqS0hqEC6wx4ODz/ABRafZwxfR0jrEUvDCmx2wrGp5VfYqGhGVNK1tc1n6MlQzVIBAohO7q+GMWrW6cJFos1uTFVPRzWAwKNka7c28BEHVOyy51ptyTAHVmGeO05HYa7RDWtMt7HZ5lnmVm2eYD0THtI46yqe8etNogl6mqzu4naxsZmldHrUCizHBFDswOOB7MS9drebLY3YkFmIUOScCakm7lWlcttIzfQOuQS22V7QSJdnlPLqASbtHu1G3tAd0D9e9bZmkJgYVElcJUuoJp77AbT+kaxT3Vu1NsgtcwTLcZl4qPszG6EKmoJBpQzK1GOMUvXPRQsFveXLa8tFYUzF4A0I8u+GtXrRaU6qo5QktTIA7GWu2u0QnTGgpxYTZ03Fs2mEkk0GVM8IupyZ+uxTUzWidLnTJYmUBRnUHI0WtN2W/dsiRK07Zpei5iTMZ4ml5ZC5iigi/7rAMMOEDrHq9IBExpoOGwgeA2Zw+0+xSQSku++wkV8C2A7orh48rssU59GTZ7Eopau0AhdmROFIN6N1YWQvSzyGYdlB2a7K7z5Qv7czPfyOY4cIjzLW0xqua044eGyK8uumstvZ6fMLMWckkkkkxBeffcIDSpA8Ttg3oHRy2q0yZDEhZj0YjA3QCTTjQRL131ek2LSCS5KlUMuW1CxNTfxxPKOd34/J06l+Mek6IWW4QfiQ13nrCtYz+zSiXC8aYc41C3MBaZVNtR8fhFK1ckINIDpTSWk0lydgViT5KR3xy/w+du6fzzJ03PQ6SbDY1M5llpKRUJOBLdpwAMSSzUoPdij6f8Aa7OclbGOjTIO4DOeQNQvnFU0xpybpCeAAbtaIlSe0cTxYk/CNT1J9n6WRRMmqHnUrmDc5VwLY5+Eeq9OHnUZf/1NaJhvTpsx3rQVNaY4gg5DlDVj0PbZzTJ1mSY4VhfKUOJFcRWpw3CDuv8Ao0S7dOKiisVcjcXWp86nvi5eyBP9POP/ALo8pSwTld6NmRnFl0oA1y2WdWIPWJS7MHOoB28I1rVLTskyElyzVEFAakkYk0YHEbqxmftcklNJsR+OXLb+2n/5hnQ1gtCyftUmvUJD3KkrQA1YbUNYfrtnlMvTd1xGeHlDcySgzoOWB8sYpmqeuonC63VemK78MSp+GYi72ZlpUfr3nODFKbuueySBvfHyz8TCl0cDi5Ln83ZHJR1REnpI8YGjdykdKx0tHr0SMvKhDSYcmzQMz3fpDMyc57IAH5q18ozieNtWtAbx3LVj5VpHRNmE9VQo3san+lcPOHwophhyhVYkZeyM2btyGA7wMSO+FSyVwK0G9cR3jP15w6GhcSUT2t2PpLGrrjccio3Mv/kogH7L9GGfZ5i/aJ8ppbUpLcAUYZ0IONQY0HWTRqz7NNltQFlNCcOsMVrvxpGWez3Shs1sunKb92QTQBqi6TXcRTLbDxv0L+zjznsFonS0tMsHEB1oCTXKZTHDGvEQ7b9bDNS5OtRdajqrLOY21Ix8oVrzqZPRpk8XGlzJgJUGjKzHLrUqKnPygTq1qVPtnWS6JQe6ZpbA0zKilWgm+NZEebOslaiS0w73NB4c4TM07QUSRLTkK/L0iTbdUpqm29G177IUB6vaUgljSpoQBWnODiaqS5CSrYss2qzPLUzJbk3kqBVlu0BANdnPfDJbNo6ip2PTUyTfcCt7MeGyB+lNKPOa82dKAbANwjQtb9AWZ7KLXYwqy8AyoKDE5kbGBoCDvjMbc10NFL9H4/bj6SVRgK7K7K90N6TtMxLoIxZQ4puNaHHgIHAUSmZvL8YL6x6b+0PJYYFJEuWcNqAr6Ujr8IzuG9FaQYmjjMYEfH5xLGAP1tgE0wg3hmMd3lBwvVTTbl4xz/Jxzx1/Hd9EtUrRd0hZdn3qivM0+Madrn7O3tk1Z8ufR1QLdmA0NCTUMuWeVIxux20ypsqZsSYG8CpPkI3/AEFpuTakvIbxpUhmJIrurhTwhz+Mc7c5Mw1y0NaLLLWa4QiW9wFZgJNQaNdCg3cxiQYolvngk0xDNevEUJrStOFSfCNy9q1nroybQDBpZ/vA3cYwOzrVsfrCD8fCcfG+XK31ovsaskt7UzORflrWWp2k4FuJA9eEbSDGcStCyFsFnuTpcu1SlDq4YAlm6xRqY0x7iN1YsOq+tq2pQrFUnLgyk4kjagyOUbvbjLnrPfaYK6RmcFl/8BFs9laE2R7oNTObGpAHUTPOvKkU3X+Yft88YEXlBJzwlqMDui+eyqaRYTdP+69Qf5YzHTkqXthsJW1SHZg16VTAU7Ln4GDvsYn3pM5eKNT+JWB9IEe2XSBabKQ/gls2Bri7UHksc9i1spNmJ70v/i4+DQzxmp2vuphszfarMCq1qyr/ALZ95fyHds5QR1X1qE4C+KOMHoSDuqKU+hF8mreBDAEEUIIwI4jdGOax6N/Z1tqmKN1lWuNwmhRt2INOQMHG/VHOfca4stiAVeoPvAHzFDCr7DNa/wAJr5GhgDq9p9WSgq1cVAoTlluEEyXftEyh7o7R5uRQfy+MV6U7SjalrSvW92hvf05x1Sx/IN34u/YPOESpargoAHDbzO3vhYaAvCUBs7zn4woiOVj1YC4HjrzgoqSAN5I9TEZZbE4sANy5/wBR+AELWzqDUDHecT4mM/QKFrr2AW45DxPwj3XbAtTgox/qb4AQn7Pj1TdPDIniDhHukYdpa/mWpHhmIkWkkDnvJJPiYyv2h6J+zWnpVB6OdVgRscdofHvjVVcEVBqOEDNYtDrarO0psCcUY/hYZH4HgYvD1elSsmkZmmZSya9HKlhftEwUvM4rRUGwYXiTBzR8p7AFTtywAGoKYAfvUWpoPeUc9pjP9WrW+jrSylSpBuzE3rXMb94MammlJU9AUPSA0Iug1HGo7JrvIi5fuDj7lAtRpizpukHwZZloI5rdPwMK1FtfQm0WN2H+nclCSKdG1SMcqV/5RV9UrFbaz5shgqtOfMriQcaoeqRjmMc4TptLXZpsq1dHLLfuibgCm92SwPVBrkQAOrGtm4rN7TtbbKsgM9jb7u0XlmyQKp/3E3EHdWnLCMt0scDv/WNy0fq4brTLQ1+ewNSpoFNPw4CoxIyp6xhmldo3Rnju9uksngPONCBHg8MTjR68oRW80erHJMLwckN92P4RFdbAcd0G7JP+6HIRz/J46fjnbk2YCoH4g1TyKmnmIt+q+sBkOGAx2D/kueNRv3CKBNb74cj8YPpOwU7gD5RWdRi/7L1rV7REtVgnS1kzBeoA3VKAh1JqQcM+OYjM9HSrzAe8QPOLvpXXizto57OsqUGaWoqrLUsLlXu3e0aZ5xRNF2wIVbcwPga/CHF9N30J7PklUM+Y89txoqf0rie890Pab1VAuzrEFlT5WIVaAOPdP5t1c60MUTTntQnT6iV92h2K3WP8TZ9wpDfs9mznt8sgMwF69QGgUoRU99M4z2vArT1vM6fMmMLrMxJXHDAAjHlF09ldsZJjyWwvos1eNBs/lYf0xUdaX/1do/7j/wDIwtdZ1kzLJOl1vSparMFKVus2HEMjU7oODf5Jek/2gSentNumbLOspRzvovxaInsqnUtiA7RMH9hPwhNk0zLewW8zGHSz3QgbT171d1BUwI1V0Y86ckpGu32oWBocRiBzGHfGmL41nS2ubmZ9nsC9NOObVrLTjjgab60HHKIB9mrzJcx58wzLS4qGrUXswuOFNmUWbQ2jpFkl3ERpY2swqWO9nFQfhBpHDCoII3ggjxEc7/S1j2rNtaU5ltUMhqoNd/WUd+PjGt2K1dJLVgcGANPUc84zD2gWI2e2CYlQszr8K5OB3498XHUueWlFTmpqK0rQ03Yf5jUuweVYTZxsw5YfpCDLcZEHfUfEfKHBKMKp3RlpGvsM1PMYj5+ULScDkRh9Yw6zUFTTviEbSZhrKlCao/EaAV3AtnsyiR6OgxykImOqirEAbzGWTwcR7pIjrNJ7CE8W6q+fW8BHfsLHtuae6nVH9Xa8xEjVomopxN1j7vaP8o7XhCJU6a/4Qo956g/0Cp8SImSrMiVuqB6nmcz3x4iJpWNaNUhaEviZ9+o6rUABHuEDZxJNIqGr2krTZ5rJQIQRfSYwVDxBJGPEVjR9LTeikzJnuIzU5CME0lpB5swszFiTiTj/AIGygil7xWda2DVFTIkXJhW8XmPVTVTeaueWUEtOWVbRZ5ko/jU0O4jEHuYCMg0JrBMkEY1U5rw5ZDnBXTelJioJlmchWzXGortGzPCNUeL7q7rFesazJlbydR6KSSyYGgGJJoO8mMg0zoqYzXrhVHxDN2RUnBjSgOHZzwglosWojr2t5MutSFmMSa50UG7U/Qhu22t+guvNmOvTuUMxiSFooU45E3z3wybtWyZAfSmgJV1brG8EAJWhUttOwjEjDZQRWZDrLc31vUyBOFd54QcttVS6GLY5mK9agQxrHXhdFmJ4sl8lqLiclZcOWMS5NnwoaD+dfnALpd0EbB2R9bYeXFriU9A676wSRzdAw7zSvAbe+Bc+UbwJ7olEnIb/AJ/OCyYPsV0npOS6hUkLLJHWob2NdlcvEwMs0gFiNxwiwau6lNOYNMbo027WPIbOZiZrboCXZp8roahHShqSTeXMnmCINzpdDeqXs1WeizZ8wFDQhJZBb+Yit3lieUWtPZvZlqZbzpTVJDLM7O4CoxAiBqTOWbZgl37yUSt4G6QCarVhjtI25ZRbLNo4kUmTWmflyHfQAt34RiiMQ06KWidLDM5DsLzdpjU4njEJrGAtWwONRtz+cWrTmhmtNvmS7IEmdYuXTBVrsZqACnAkbog646kzbIkp3miY80kFQGqGoMicxiBsxi49NcrqrILz1wA3bOEXnUrRSm0pPa0yZd1la4SQxphShAXLbUxW9AaInCcxVCXkddlpVhdYA9U50JFRujYdD2eyW6VfaRLvZOFUAg8CtDQ5gxq1i+4sstwRUMCOBqPKETbEpJIF071NDzw+MV2bqBKrWTNmyTso1R59b+6ENoPSMr91a1mU/DMBB8TfHnGNaxD9pWj2NmVy9641MQK0YbSMD2RsiLqDpgdQHalCTWmG07shCdbbZbvsrpPs63OrWYhBAoQQTRjyyGcANQrVdtEvMgMRgKnEjAc4YOfkrYpRDKWUhhvBBHiIZtWkkQ3B94/uLs4sch3xC/ZjTmvOBKB2LTpD/GwwA4YnjBGz6NSUtEAUcPU7zAkB7AZprOau0ItQo5nNjzw4ROXpBlMFNgZf/ErDpWOmBIiyHbNgg/LnyvN8BDkqxqpqBU7zifEwz94hx+8X+4fBvKJEmarCqkH6yI2GMtHQY4Y7djwQRAi7HBLh6kIfAE1pxOXOIh+l7H0siZL2sjL3lTTzj5+exkTKZVbblnH0HPthobi3zvyXxIx7gYy7XbQVyaXwCzSTUA0V9ozwBzg3GpmYrWk5MxUN5KhTQTFXDk1Me8xzRmlWVcMcd9MoTZ9KT7O5CsRvU4g+MT5Vus8ypdGlOdqdk8xSnhG+s6F8A9JaYmzXKoKVJwGfjs7ocs80pLCMqkiprjXrGu+kFZejRmkxeFV9dsKm2BvxGS3GjeZC4Rr5fTPQGyg7K8IZtUpABhTmQfMiLH+xGwPRIR+VnHrDM7V8sKGSd+EyM/LKelZXQKjFmGfZGNO8Vr3Q4ssLgopBedophS8CMaVPHiCYJStXJd2r1rTGhoB3xqclsin/AGZmI2ioHfXIcdkXfRGhklKCwBmZsTs4DdTfCbPZpcrGVKJpm9C1OIJOP8sE7LKSYKhg+Ph/L84rdYvp2U9T1a89njt7ojaxaMabZ26150N9dmQ6wAzrT0golnPpEuVJIgno1UNV9ZFs8wM5uo60bgcwafWcWcWm06QFFLWeynAt/uTBwGxfLnlFH07oPorRcylubyVyzxXuy8I0bVjSHSygrHroADxGxvrdGrTudD2hrHKs8sS5ShVHiTvY7TxMV7Wk9NpCwyTiFJmEcBQ4/wBBg6Er3xXNGp0mlpzbJMsIOZoPi0Zl7WdU/b7OLNpeVOyW0Aq38R6pr33D3xO0xop7JMNrs3ZGM2WMqbWAH4dpGzMbYY16spazBx2pLhq8Dgfge6LBoe2mbKSZUXWQEmuNfxClMq12wnO+0nROl0tMsOh5g5g0yPz2xJtNqWWt5iABvijWyZ9lnNOsdTLx6QAG4prsIzXeB2TwixaJlpOVZzP0rfmAAU7goyPHE8YP7G4g642x3sM4qt2XdHWeoJqy0urmOZpyii+z6ptMsb5npdrFy9p1uuWO5X944FOC9Y/CK77MLHemhqdkM3jh8RFKeXjV67YUwhoGkdrAZChHCIStfCFhhAXKQxNsQY1FVb3hn37xwMS8oiNpIVog6Q8KUHNjgPM8IytwlbW0s0mio99Qac2GY54jlDr22WKdYYjADEnkBU0hl0d+090HYn/kcfACFWaypLFEUAcMzxJzPeTGg6Z7t2VCje+fco+JHKECzY1YlzxphyAAA8KxJURyAmpqc8YHaS0Uk5CjqCCMf048YLQi55wWLWY6U1DnS/3LLMXYrgVHAEinpFe/6fnKxM2WwPGlPLCNreTEOdZAcM4PFbrHZ+hXOUck2R0yrGp2nQKnZSBFs0AFBYmg3kxqcmLxU+zllyqD5d4OHhSJBtvvCnEZd9cR9YwRbRjMeopw/E1QO4Znyjg0BjViXI35A7wMu8xrYA0szYIteLYD5n6xiRJ0STi5vcMh3AfrBiRo+myCMmyClIzq7BJdjMKmaGluOstDvGB8RFglWUbodOjwYtOAEpZkvaJq7sA44A0unyiTItKPhW63utge7Ye6sFWsG4RFn6NvChFRxjUv7WUL07oMWiUUODDFG3EfDf8ApFW0TpN5Uy6wuzZZowO0beYP6xdmsboOo+HutUjuNajzit6yaOE37yhlTkyY9lgMgW37q0POGYlu0ZpRZq1Bp7w2j63wM1EBcWief92caclr8zGfSdPzErd6r0KnjUUI84tepmkS8hZBfoqAnDtMWNcGOAzyGMazB4uOlLchR5IUzGdSpRMTQjbsAxrjugFqSnSSmlTWb7lqdHkMak3tpF4HA4RY9HSElLRABXnU8TtMAZklZek8RVbSng43EYg9XZ70ZNWuXLCilKYZYUpuitW6W+j3M+UK2dj95LH4cc1/LXL3a0yMHhLdR1WvU2Ocf6h8QecVrXHW8SZTSlH3rihGBCqRiTvNNkH21JvSr69axra5yCWSURaDZVmoSacMB3RedQNFiTZ71KF/QfMxnup+rzWiaGIoinE/LjujYLOoVQoFAAAOQhFu1KB2Q6uURVhy9ujLSSV8I6axFDmEz7YE7TAczEkKx2xZhuTb3Sf+m+A5qOyw44wT4D6whGmdHS5iG8tbovA4gggZhhiDyMMaBmF7OjOascztjMuxnMTAe+OkQ4iCHDLEJMUjwEPXBHQgiJkx4DCHGWFXBhEDLDfDUx1UXmIA3nD6MS3linjEPR1lUgORVjUVJJ35bu6IWoxd37C3RXtvX+1Kg97U5GIz2Aq5Zl6UHJvxD+XL+nHhFh6MYR4ShuisQHKlI4qtCK7BlzGYPOOTNHDYII6Tsi3DMAo6gUYVBzyNMxwMPpKG6CIB/Z1I99jiwiQN0NGSN0SBlstIUJUGDZ13esIayru8zEQoyY8ZW8QTWzLu8zCZ9nWmXmYUDWm4oq1ABtJEQXsTTx92t1GH7xgdo/CpHW76CClmsKTJrXxeudkEkgcaVpB1pAIxGzeYQzXSns2kMnUvCZn0mGJ4jKnAUim6Q0BarJ2kvoMmUEjv2jvjdUsi44eZhqbYENers3n5wfKw4xCwa5TZeTGm5qMPP4QvTOuTz+iNArSmvBlqDswxJwqBGgayan2RgHMkBicSpZa87pEQtHajWNqVk1/+Sbv/AIofnqVK2e0O0zBdW6lcKqMcdgJrT1h7QWoc60MJlorLQmpvfvG5A4iu8xp2jtWLNJp0clFO/Et/UTXzgr9iTd5n5xXkvegGRoaXLULLBSgA6pwPMHAnjhD151zF5d6nHvU/AmDIsi5U8zC1sSVy8zAgiXPByOO3P0h4TPGJkzRUpsWSpAwNSD4g1iHMsamVQg4sAes2VaZg1yg1Ij28uSsoXmGBON1f4jv4DGJFmsKjFh0jnNmA8FGQGWEEZOjJaLdVaAUoAT84eSyLu8zCH//Z"/>
          <p:cNvSpPr>
            <a:spLocks noChangeAspect="1" noChangeArrowheads="1"/>
          </p:cNvSpPr>
          <p:nvPr/>
        </p:nvSpPr>
        <p:spPr bwMode="auto">
          <a:xfrm>
            <a:off x="63500" y="-866775"/>
            <a:ext cx="2571750" cy="17811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2710" name="AutoShape 6" descr="data:image/jpeg;base64,/9j/4AAQSkZJRgABAQAAAQABAAD/2wCEAAkGBhQSERUUExQWFRUVFxcYGBcXGBcdGhwcHBQYHBoXFxoZHSYeHBolGhcYHy8gIycpLSwsFx4xNTAqNSYsLCkBCQoKDgwOGg8PGikkHCQsLCksKSkpLCwsLCkpLCwpKSwpLCwsLCwpLCkpLCwpKSkpKSksLCwsKSwpLCwsKSwpLP/AABEIALsBDgMBIgACEQEDEQH/xAAcAAABBQEBAQAAAAAAAAAAAAAFAgMEBgcBAAj/xABFEAACAAMEBgcFBQcDAwUAAAABAgADEQQSITEFBkFRYXETIjKBkaGxB1LB0fAUI0Ji4RUzcoKSovEkQ7IWc9JTY4OTwv/EABgBAQEBAQEAAAAAAAAAAAAAAAEAAgME/8QAIhEBAQEAAwACAgIDAAAAAAAAAAERAiExEkEDUSJhBDJx/9oADAMBAAIRAxEAPwC9W2zWozmaXMRUo10MzUB6C6vUuEYTuuTU4GlMMXDY7UR++ANJtAAhxovRVPQitDevUAwu0rQmDKkR28I8+shE2y2y4yy3QGvVds/3NKMol0/e9ao2YUhyy2S1CcDMmIZV2hXC9epnUS1248sMcyWArlHCprsi1AA0dbPvLs6X1i10sS4FZ15SF6MXaS+pdqQa1r1RVcyx20tUTZSqSvVCsSBfJYBqD8NBiDlsg8DxMJMWoAmWe2N/uSk+7QZ1+8qb7m9KqQRkuFDBSwBhLUTGDTAOsVGBPDAekTBK5ecK6CDUYrwjvScIcujhHujG6BE9LCS/OFmV9f5jgUcfrlEiRWOgjf5Q4AN0daJGnG6vh/iEiu71/WFlTv8ASOmgGNThEcN0/MB3fMwg8weQMUvSHtNRXKSZXSEGgoWNcsQAKwqXp7Ss/wDdWUSwdswXfG+a+UP/AGpcgg3AeELMs8IA6MsVvaWPtE+XLarVuIGNK4Y3gPKJDashu3PtD8mCDwQD1i6WJs5lHaYDvAgRP1msqYdKpO5TePlWFWvV1FWqITShZWZmDgbw5YXhsPdtgjo4oUBlhFB91QPSIAVu1uKqDKs8+ZeNB924HcSsDZ+ldJzOxZVlA7XdAfCp9IuzU2nzMNh9x9ItIFq/Z7SFY2q6zEi6FGQpjVjQHwg4sk0FKCFln/L5/OO47T4RE00k7YbZOFYfb6w/WOEncO+AG+4QhkP0IdKHgOQhAknbjzJiKO5pn6n0jgNRgPSJIG5fCkcNfdH1yiCOHKnA0hwW4849MWGrkQGhKpCrv1SHMI6DwiaNeBjo5QplPD65xw4Z+cQkcJMdpCl8YUVO6JrCV7oUTHTLPAQlpZ4RB0CEkAcIQz/X+I6p4HwpEnb0duV3fXhDP2hb128t73bwrxwGMNz7cks0eYi8GZR6xJNEkbSYUEAgUmslmrTp5Nf+4vxMTk0ghFQykHaCKdxhCQBwjjJWECaTlTx+VY4C20Hup/mJr0iXYwpJCgE5laCvPCFFd8dUjb5/rCCi7MORPwgTtwR66eHrDZcjae8A+keExjtHcPmYlpXRnf4YQGlWcSrSUPYmi8tdhr1gO8j+uDDJxJgVrFLuy1mDAy3B3YE3T6g/ywwWaJAAZeQjj4jId8clTLygrXEA/VY8VblzFfSBGjL4Duwj3S02Dx+cOqONfCHDLESRr1Rljyhtg2wU7z8IlNTf9d0N1JNBTxHoIUiUO0t3U/zClYbolNZ+PhDZkiLU8KHKvnCWU8Y9MemZHefnCFtYOQJrww8TAsIIhthjDriEvLBgQwWj3SHhCMeEeucT5QmF3xtr9co6sxdlK8MfSOKtNgP1xh1Jq5V7v8RF1XOwH09Y7RuA8THekhV7kIkQZZ3+GEJazDbU95/xDleP13R2giSOyU2+Q+EILNuH1wpD7ThvHr6Q000bAa8cPX5RJWdZpARjMABmzkMrqllbMEG8McMtmyKJpzRk4E32BIp+Ik05k4Qd03pszbU/WCypZC3jtpsXjXHuED21rly2JaWGJJIZ8cdpAy9YOK5q7+x5jglFZwDSowGVee+I83Rc1KBgVFMyfqkWzR+lbstiouqSTmQcTv3UrnC9JacszywBUPQAE45HHxjpK4+qfLE1DVC612ioiZ+0JiKZjzJgAFSL7A4bSQcq07zSDtut4CLKQXQRiSBWmOI3fpGfa0aRvzeiWoRcx+a7hXkCBzLQd+NcYtOjvaWQw/1U9f45azEG7BiW8I0XVXW02hjKm3L92/LeX+7mpWl5KnAg4FdkYFp2zIkxRLF0GXLYjHAlanPmDBrU/WJpJWp/czFmLwBYJNXkVYGm9RGplmm9Pojphvhq02oIt5mVRvOPlDiEUrXA4iAOvFjMyxTCtapdfD8pxx5VjnbjUm0fWUDjeOO40BryhFosasjJQAOpWvMUzzgTqvPL2SSa06gFcT2cPhBMWqXfEouDMKlglReug4tQbKwpD1btZMgBu0lVbmPo+EE79chAkkWaczNhKm412K+0HdXMV3sN0dna1WZH6MzRfwFACTiKjyixkUap3QilPwjx+ENSdKS3rca+QaEDYdzVyPCFNNY5UUeJ+UTUOGZ3fXCG2mKdx8/1ht7PXNmr9bMo6JbDJvEfKkCcIOwEcz8I50TbWPdT1zjzzGGYHOtPWIx0n7qs38IBHjWkBPmzjcD5xwSxs9TEOZOnNXsSx3s3wUeccs0s3wSSxG0tw2LkPCLUmukNkQ41YTdiCeCeXMmFUO/whA4AnkPiYdEpjsA76+kJJEn6OMLV6Zjw/WO/Zz7x7qD9fOFCTT8IPr5wB5LQDlj3GPXzu8T8BDgfhTnADWvW+VYUq1Gmt2JYzPE7h6wkavNt/t/WPXBt8DX4xi83W23W2cstZpQzWuqqHo0ruvbe8mDp9mNuAqLUt7dfmjzpEmnpSmHlEe12tVVqkVoSBtqATlGT2rSGktHMOnqyVpVjfU4ZBxiDTlFj0LrxLny2lgXHZWF3AGpU4qcAwr3xZs6EvfbLrdpJgS1agnwMe6cgAvS8cuH6w1PS5W+aGpFN3HnWB0xjeH4icjvEc+Fjvz4djJ1hZmUAVwpd+fGEi3Kj1NTtB+A3RENneWLxQ4jE0x58oiifeBUjiDujq5fGfQ7Z9IdK10HrNh44fGKrNsrvONASXc0AxJJOA9INapya2pF/N50OPLDKHtTLZctwmdGGEsOVGwNTA1OeOMFvx3lFnWD2kPZ2v3cy22mXZj0SAy6X36opXAgDCkQbRouwKLlkmWiZMulC4WXcIIaoICmuedawEtU6ZbJkx3tCrMJavSsy3qE0VKAjADIkZxzVLRcyaTNDi7KZAysxqeka6CF3AnExTjy+O6rZuNt0JYZ5s8pha2DGWlVaTJanVGGABw5wxrHpC0yUEtptnmdKGXro8qi0ozFukIwqNkE9CWsS7HLZ3RURbpZiKdUla1rhlviga6WV7dPqJheSg6hUXQca0JPhUV3xS6PPVg0HPtlnkhElyZ0sYg9IVJriQCKrSuVaQQ1WUTL89xetLsVm1FCl04SlByUCh45xTNBzGsN4dMqyyAQjMWuttoaDD9IEaT0+rzzM6SbewF6X1K0Wla1vYj0gixsk6cq4TJirX8JIA5G9X0jGtepcuVbJiSKBCqkXWrQstTQ13xGbTS+7MPEvU+JrEG0TZTteZXH8w+UPU7Px2Nt1T0Ykqyy7tT0ipMYsxapKjadldkGOiGcYro3W1pKgS3nKFAAF/DDgRTyjUdWLYbTZZc2ZizXq1ywYjLLIboaxOuhGbaaDqlm4KK+eA84Yvzm92X/c3hWg84mGXhyhBEZaQ2sQObMx3k/DLyhL3h+LlgPhSH5mGJpEN5teyC3p4nCCozNmvwPiPWOWCaTMAIIwO74GEvKmbQO4mGNHTWFooRQFDQ1GJqMPDGKCjrNHqwkxyGr6GxWOlgMzSI6XThUk7q08hDgUDIARE4Jm4H09Y45bZSnDE+eEeAhTYZmkSQdJ25JMl5kwm6iliDhXhTicO+MTsdnm6Tt1Dm7EtuRBnQbgMAN9N8aB7WdKXLIksHtvU8lFfUjwit+yCaqPMLm5Mm4S2YdUhT1lUnbUiGTVbkW7WjVkS7CBIFDZiJqZXur2jXM1GJz7Ig/obSkt5EuaGVRMAbEgUJwI7iKd0DtctYhZZV0daZNqqrtxqK08opmo+qafapsq1hxNRUZUDkLdOfZoTSoyO2LesV67WL2gmW4siqFJe1SwSAprTeRsxhGtvs4WbWdZQJc0VNxcFY7191uIwMQNd9X5YtNglyr0ozJp6ysxIAu4reJoRFzkTpsoKs1r4wAmkUxyo9MiTty5QfXa9rENJTulVhMDS7TLriML1M74pS8MYPalaktbLP0wnhXDspVpQalKGoIYEVrDvtTeRMngy/3ym5NoBQ7sdrihBwyzgZ7N9b/ss2ZKOMp2Bx2HK8OFMM4Jxlre2cRfTPs8tFnltNrKmhcWC9IrFa4mhLA0zMUq1aDdZPThGEknEqUJBvEUNccwY+gpDLPSomFlI2UAyxBGfnGHnTJFltFmCVBYsDXEC8GqOAIof4hF5NMvciv2LTay2DY3kBC1zLFSBWmwVr3U2wW1b1lk2a1S2ElXBUJiWABOF40Uk8gKxTNIrR8Y7omZSdLO519RHacZZ/Tnz/jyqRpV+ktDEJcBc9UXurUnAA405wV1QsM0zg0sVQGpY0oAp/FXxpyjSfava5JaTLotbzPMuBQ56tFBahpm2deUUafpQlBLRRLlDAIu78xOJjHLl1inG3Kslq1w6NXlg9MXa814C5UUoABsFMt8VrSGnZ049dzTcMFHcIFtaDiFFaA4jhtgY9vLmg+vlBwn6bsk9GROGV7GHU0ZNfFZbniqMR5CLL7ONRxOKz5tGS8QF2NdFW/lBKjiTGzItFAGAAwAwHdDenPdfPiaAtGyRO/+t/lEK2yHlNdmKyNSt11Kmm+hFY2v2gayTLHZ1aUR0jtdBIvUFCS13bsG7GMmk6JtmlbSx6S/MVVvPMooUVNFCqKnbgBBJ9tbnpnRerdpmAFJE1g2IYI13uNKRsepthmSLJLlzFKuLxIqMKsSK0MYVYbdNsVruhiGkzCDQtQlWoQRuNPOPoTRc/p5MuaQSJiq1KigqMqYVplnG7MjH2kPahliTuXE/IR2652BeeJ+Q84dScow7PAin6Q8DXjGLGkI2beCx2Vx+UICmnWIryp61ibdjlIEHzJPfEG0WGuIrUGoI3wRmzlbCWt87x2e9svCsR30Y7DrPQe6hNO9j1j3UjFKJZ9KVcy2oHGzfxHygheiH+yVXBVUcsD4x0B12H19IfkLP0NsyncfOPXmr1cBuY18s/OOiOgxpOlmO3DhCrg3Dvj16OTJ6rgSPU+AgTL/AGxGjSVGHUY8MXA+EWDU3RKTdFSZcxAysGYEGjKS56ynfAD2xqS0hqEC6wx4ODz/ABRafZwxfR0jrEUvDCmx2wrGp5VfYqGhGVNK1tc1n6MlQzVIBAohO7q+GMWrW6cJFos1uTFVPRzWAwKNka7c28BEHVOyy51ptyTAHVmGeO05HYa7RDWtMt7HZ5lnmVm2eYD0THtI46yqe8etNogl6mqzu4naxsZmldHrUCizHBFDswOOB7MS9drebLY3YkFmIUOScCakm7lWlcttIzfQOuQS22V7QSJdnlPLqASbtHu1G3tAd0D9e9bZmkJgYVElcJUuoJp77AbT+kaxT3Vu1NsgtcwTLcZl4qPszG6EKmoJBpQzK1GOMUvXPRQsFveXLa8tFYUzF4A0I8u+GtXrRaU6qo5QktTIA7GWu2u0QnTGgpxYTZ03Fs2mEkk0GVM8IupyZ+uxTUzWidLnTJYmUBRnUHI0WtN2W/dsiRK07Zpei5iTMZ4ml5ZC5iigi/7rAMMOEDrHq9IBExpoOGwgeA2Zw+0+xSQSku++wkV8C2A7orh48rssU59GTZ7Eopau0AhdmROFIN6N1YWQvSzyGYdlB2a7K7z5Qv7czPfyOY4cIjzLW0xqua044eGyK8uumstvZ6fMLMWckkkkkxBeffcIDSpA8Ttg3oHRy2q0yZDEhZj0YjA3QCTTjQRL131ek2LSCS5KlUMuW1CxNTfxxPKOd34/J06l+Mek6IWW4QfiQ13nrCtYz+zSiXC8aYc41C3MBaZVNtR8fhFK1ckINIDpTSWk0lydgViT5KR3xy/w+du6fzzJ03PQ6SbDY1M5llpKRUJOBLdpwAMSSzUoPdij6f8Aa7OclbGOjTIO4DOeQNQvnFU0xpybpCeAAbtaIlSe0cTxYk/CNT1J9n6WRRMmqHnUrmDc5VwLY5+Eeq9OHnUZf/1NaJhvTpsx3rQVNaY4gg5DlDVj0PbZzTJ1mSY4VhfKUOJFcRWpw3CDuv8Ao0S7dOKiisVcjcXWp86nvi5eyBP9POP/ALo8pSwTld6NmRnFl0oA1y2WdWIPWJS7MHOoB28I1rVLTskyElyzVEFAakkYk0YHEbqxmftcklNJsR+OXLb+2n/5hnQ1gtCyftUmvUJD3KkrQA1YbUNYfrtnlMvTd1xGeHlDcySgzoOWB8sYpmqeuonC63VemK78MSp+GYi72ZlpUfr3nODFKbuueySBvfHyz8TCl0cDi5Ln83ZHJR1REnpI8YGjdykdKx0tHr0SMvKhDSYcmzQMz3fpDMyc57IAH5q18ozieNtWtAbx3LVj5VpHRNmE9VQo3san+lcPOHwophhyhVYkZeyM2btyGA7wMSO+FSyVwK0G9cR3jP15w6GhcSUT2t2PpLGrrjccio3Mv/kogH7L9GGfZ5i/aJ8ppbUpLcAUYZ0IONQY0HWTRqz7NNltQFlNCcOsMVrvxpGWez3Shs1sunKb92QTQBqi6TXcRTLbDxv0L+zjznsFonS0tMsHEB1oCTXKZTHDGvEQ7b9bDNS5OtRdajqrLOY21Ix8oVrzqZPRpk8XGlzJgJUGjKzHLrUqKnPygTq1qVPtnWS6JQe6ZpbA0zKilWgm+NZEebOslaiS0w73NB4c4TM07QUSRLTkK/L0iTbdUpqm29G177IUB6vaUgljSpoQBWnODiaqS5CSrYss2qzPLUzJbk3kqBVlu0BANdnPfDJbNo6ip2PTUyTfcCt7MeGyB+lNKPOa82dKAbANwjQtb9AWZ7KLXYwqy8AyoKDE5kbGBoCDvjMbc10NFL9H4/bj6SVRgK7K7K90N6TtMxLoIxZQ4puNaHHgIHAUSmZvL8YL6x6b+0PJYYFJEuWcNqAr6Ujr8IzuG9FaQYmjjMYEfH5xLGAP1tgE0wg3hmMd3lBwvVTTbl4xz/Jxzx1/Hd9EtUrRd0hZdn3qivM0+Madrn7O3tk1Z8ufR1QLdmA0NCTUMuWeVIxux20ypsqZsSYG8CpPkI3/AEFpuTakvIbxpUhmJIrurhTwhz+Mc7c5Mw1y0NaLLLWa4QiW9wFZgJNQaNdCg3cxiQYolvngk0xDNevEUJrStOFSfCNy9q1nroybQDBpZ/vA3cYwOzrVsfrCD8fCcfG+XK31ovsaskt7UzORflrWWp2k4FuJA9eEbSDGcStCyFsFnuTpcu1SlDq4YAlm6xRqY0x7iN1YsOq+tq2pQrFUnLgyk4kjagyOUbvbjLnrPfaYK6RmcFl/8BFs9laE2R7oNTObGpAHUTPOvKkU3X+Yft88YEXlBJzwlqMDui+eyqaRYTdP+69Qf5YzHTkqXthsJW1SHZg16VTAU7Ln4GDvsYn3pM5eKNT+JWB9IEe2XSBabKQ/gls2Bri7UHksc9i1spNmJ70v/i4+DQzxmp2vuphszfarMCq1qyr/ALZ95fyHds5QR1X1qE4C+KOMHoSDuqKU+hF8mreBDAEEUIIwI4jdGOax6N/Z1tqmKN1lWuNwmhRt2INOQMHG/VHOfca4stiAVeoPvAHzFDCr7DNa/wAJr5GhgDq9p9WSgq1cVAoTlluEEyXftEyh7o7R5uRQfy+MV6U7SjalrSvW92hvf05x1Sx/IN34u/YPOESpargoAHDbzO3vhYaAvCUBs7zn4woiOVj1YC4HjrzgoqSAN5I9TEZZbE4sANy5/wBR+AELWzqDUDHecT4mM/QKFrr2AW45DxPwj3XbAtTgox/qb4AQn7Pj1TdPDIniDhHukYdpa/mWpHhmIkWkkDnvJJPiYyv2h6J+zWnpVB6OdVgRscdofHvjVVcEVBqOEDNYtDrarO0psCcUY/hYZH4HgYvD1elSsmkZmmZSya9HKlhftEwUvM4rRUGwYXiTBzR8p7AFTtywAGoKYAfvUWpoPeUc9pjP9WrW+jrSylSpBuzE3rXMb94MammlJU9AUPSA0Iug1HGo7JrvIi5fuDj7lAtRpizpukHwZZloI5rdPwMK1FtfQm0WN2H+nclCSKdG1SMcqV/5RV9UrFbaz5shgqtOfMriQcaoeqRjmMc4TptLXZpsq1dHLLfuibgCm92SwPVBrkQAOrGtm4rN7TtbbKsgM9jb7u0XlmyQKp/3E3EHdWnLCMt0scDv/WNy0fq4brTLQ1+ewNSpoFNPw4CoxIyp6xhmldo3Rnju9uksngPONCBHg8MTjR68oRW80erHJMLwckN92P4RFdbAcd0G7JP+6HIRz/J46fjnbk2YCoH4g1TyKmnmIt+q+sBkOGAx2D/kueNRv3CKBNb74cj8YPpOwU7gD5RWdRi/7L1rV7REtVgnS1kzBeoA3VKAh1JqQcM+OYjM9HSrzAe8QPOLvpXXizto57OsqUGaWoqrLUsLlXu3e0aZ5xRNF2wIVbcwPga/CHF9N30J7PklUM+Y89txoqf0rie890Pab1VAuzrEFlT5WIVaAOPdP5t1c60MUTTntQnT6iV92h2K3WP8TZ9wpDfs9mznt8sgMwF69QGgUoRU99M4z2vArT1vM6fMmMLrMxJXHDAAjHlF09ldsZJjyWwvos1eNBs/lYf0xUdaX/1do/7j/wDIwtdZ1kzLJOl1vSparMFKVus2HEMjU7oODf5Jek/2gSentNumbLOspRzvovxaInsqnUtiA7RMH9hPwhNk0zLewW8zGHSz3QgbT171d1BUwI1V0Y86ckpGu32oWBocRiBzGHfGmL41nS2ubmZ9nsC9NOObVrLTjjgab60HHKIB9mrzJcx58wzLS4qGrUXswuOFNmUWbQ2jpFkl3ERpY2swqWO9nFQfhBpHDCoII3ggjxEc7/S1j2rNtaU5ltUMhqoNd/WUd+PjGt2K1dJLVgcGANPUc84zD2gWI2e2CYlQszr8K5OB3498XHUueWlFTmpqK0rQ03Yf5jUuweVYTZxsw5YfpCDLcZEHfUfEfKHBKMKp3RlpGvsM1PMYj5+ULScDkRh9Yw6zUFTTviEbSZhrKlCao/EaAV3AtnsyiR6OgxykImOqirEAbzGWTwcR7pIjrNJ7CE8W6q+fW8BHfsLHtuae6nVH9Xa8xEjVomopxN1j7vaP8o7XhCJU6a/4Qo956g/0Cp8SImSrMiVuqB6nmcz3x4iJpWNaNUhaEviZ9+o6rUABHuEDZxJNIqGr2krTZ5rJQIQRfSYwVDxBJGPEVjR9LTeikzJnuIzU5CME0lpB5swszFiTiTj/AIGygil7xWda2DVFTIkXJhW8XmPVTVTeaueWUEtOWVbRZ5ko/jU0O4jEHuYCMg0JrBMkEY1U5rw5ZDnBXTelJioJlmchWzXGortGzPCNUeL7q7rFesazJlbydR6KSSyYGgGJJoO8mMg0zoqYzXrhVHxDN2RUnBjSgOHZzwglosWojr2t5MutSFmMSa50UG7U/Qhu22t+guvNmOvTuUMxiSFooU45E3z3wybtWyZAfSmgJV1brG8EAJWhUttOwjEjDZQRWZDrLc31vUyBOFd54QcttVS6GLY5mK9agQxrHXhdFmJ4sl8lqLiclZcOWMS5NnwoaD+dfnALpd0EbB2R9bYeXFriU9A676wSRzdAw7zSvAbe+Bc+UbwJ7olEnIb/AJ/OCyYPsV0npOS6hUkLLJHWob2NdlcvEwMs0gFiNxwiwau6lNOYNMbo027WPIbOZiZrboCXZp8roahHShqSTeXMnmCINzpdDeqXs1WeizZ8wFDQhJZBb+Yit3lieUWtPZvZlqZbzpTVJDLM7O4CoxAiBqTOWbZgl37yUSt4G6QCarVhjtI25ZRbLNo4kUmTWmflyHfQAt34RiiMQ06KWidLDM5DsLzdpjU4njEJrGAtWwONRtz+cWrTmhmtNvmS7IEmdYuXTBVrsZqACnAkbog646kzbIkp3miY80kFQGqGoMicxiBsxi49NcrqrILz1wA3bOEXnUrRSm0pPa0yZd1la4SQxphShAXLbUxW9AaInCcxVCXkddlpVhdYA9U50JFRujYdD2eyW6VfaRLvZOFUAg8CtDQ5gxq1i+4sstwRUMCOBqPKETbEpJIF071NDzw+MV2bqBKrWTNmyTso1R59b+6ENoPSMr91a1mU/DMBB8TfHnGNaxD9pWj2NmVy9641MQK0YbSMD2RsiLqDpgdQHalCTWmG07shCdbbZbvsrpPs63OrWYhBAoQQTRjyyGcANQrVdtEvMgMRgKnEjAc4YOfkrYpRDKWUhhvBBHiIZtWkkQ3B94/uLs4sch3xC/ZjTmvOBKB2LTpD/GwwA4YnjBGz6NSUtEAUcPU7zAkB7AZprOau0ItQo5nNjzw4ROXpBlMFNgZf/ErDpWOmBIiyHbNgg/LnyvN8BDkqxqpqBU7zifEwz94hx+8X+4fBvKJEmarCqkH6yI2GMtHQY4Y7djwQRAi7HBLh6kIfAE1pxOXOIh+l7H0siZL2sjL3lTTzj5+exkTKZVbblnH0HPthobi3zvyXxIx7gYy7XbQVyaXwCzSTUA0V9ozwBzg3GpmYrWk5MxUN5KhTQTFXDk1Me8xzRmlWVcMcd9MoTZ9KT7O5CsRvU4g+MT5Vus8ypdGlOdqdk8xSnhG+s6F8A9JaYmzXKoKVJwGfjs7ocs80pLCMqkiprjXrGu+kFZejRmkxeFV9dsKm2BvxGS3GjeZC4Rr5fTPQGyg7K8IZtUpABhTmQfMiLH+xGwPRIR+VnHrDM7V8sKGSd+EyM/LKelZXQKjFmGfZGNO8Vr3Q4ssLgopBedophS8CMaVPHiCYJStXJd2r1rTGhoB3xqclsin/AGZmI2ioHfXIcdkXfRGhklKCwBmZsTs4DdTfCbPZpcrGVKJpm9C1OIJOP8sE7LKSYKhg+Ph/L84rdYvp2U9T1a89njt7ojaxaMabZ26150N9dmQ6wAzrT0golnPpEuVJIgno1UNV9ZFs8wM5uo60bgcwafWcWcWm06QFFLWeynAt/uTBwGxfLnlFH07oPorRcylubyVyzxXuy8I0bVjSHSygrHroADxGxvrdGrTudD2hrHKs8sS5ShVHiTvY7TxMV7Wk9NpCwyTiFJmEcBQ4/wBBg6Er3xXNGp0mlpzbJMsIOZoPi0Zl7WdU/b7OLNpeVOyW0Aq38R6pr33D3xO0xop7JMNrs3ZGM2WMqbWAH4dpGzMbYY16spazBx2pLhq8Dgfge6LBoe2mbKSZUXWQEmuNfxClMq12wnO+0nROl0tMsOh5g5g0yPz2xJtNqWWt5iABvijWyZ9lnNOsdTLx6QAG4prsIzXeB2TwixaJlpOVZzP0rfmAAU7goyPHE8YP7G4g642x3sM4qt2XdHWeoJqy0urmOZpyii+z6ptMsb5npdrFy9p1uuWO5X944FOC9Y/CK77MLHemhqdkM3jh8RFKeXjV67YUwhoGkdrAZChHCIStfCFhhAXKQxNsQY1FVb3hn37xwMS8oiNpIVog6Q8KUHNjgPM8IytwlbW0s0mio99Qac2GY54jlDr22WKdYYjADEnkBU0hl0d+090HYn/kcfACFWaypLFEUAcMzxJzPeTGg6Z7t2VCje+fco+JHKECzY1YlzxphyAAA8KxJURyAmpqc8YHaS0Uk5CjqCCMf048YLQi55wWLWY6U1DnS/3LLMXYrgVHAEinpFe/6fnKxM2WwPGlPLCNreTEOdZAcM4PFbrHZ+hXOUck2R0yrGp2nQKnZSBFs0AFBYmg3kxqcmLxU+zllyqD5d4OHhSJBtvvCnEZd9cR9YwRbRjMeopw/E1QO4Znyjg0BjViXI35A7wMu8xrYA0szYIteLYD5n6xiRJ0STi5vcMh3AfrBiRo+myCMmyClIzq7BJdjMKmaGluOstDvGB8RFglWUbodOjwYtOAEpZkvaJq7sA44A0unyiTItKPhW63utge7Ye6sFWsG4RFn6NvChFRxjUv7WUL07oMWiUUODDFG3EfDf8ApFW0TpN5Uy6wuzZZowO0beYP6xdmsboOo+HutUjuNajzit6yaOE37yhlTkyY9lgMgW37q0POGYlu0ZpRZq1Bp7w2j63wM1EBcWief92caclr8zGfSdPzErd6r0KnjUUI84tepmkS8hZBfoqAnDtMWNcGOAzyGMazB4uOlLchR5IUzGdSpRMTQjbsAxrjugFqSnSSmlTWb7lqdHkMak3tpF4HA4RY9HSElLRABXnU8TtMAZklZek8RVbSng43EYg9XZ70ZNWuXLCilKYZYUpuitW6W+j3M+UK2dj95LH4cc1/LXL3a0yMHhLdR1WvU2Ocf6h8QecVrXHW8SZTSlH3rihGBCqRiTvNNkH21JvSr69axra5yCWSURaDZVmoSacMB3RedQNFiTZ71KF/QfMxnup+rzWiaGIoinE/LjujYLOoVQoFAAAOQhFu1KB2Q6uURVhy9ujLSSV8I6axFDmEz7YE7TAczEkKx2xZhuTb3Sf+m+A5qOyw44wT4D6whGmdHS5iG8tbovA4gggZhhiDyMMaBmF7OjOascztjMuxnMTAe+OkQ4iCHDLEJMUjwEPXBHQgiJkx4DCHGWFXBhEDLDfDUx1UXmIA3nD6MS3linjEPR1lUgORVjUVJJ35bu6IWoxd37C3RXtvX+1Kg97U5GIz2Aq5Zl6UHJvxD+XL+nHhFh6MYR4ShuisQHKlI4qtCK7BlzGYPOOTNHDYII6Tsi3DMAo6gUYVBzyNMxwMPpKG6CIB/Z1I99jiwiQN0NGSN0SBlstIUJUGDZ13esIayru8zEQoyY8ZW8QTWzLu8zCZ9nWmXmYUDWm4oq1ABtJEQXsTTx92t1GH7xgdo/CpHW76CClmsKTJrXxeudkEkgcaVpB1pAIxGzeYQzXSns2kMnUvCZn0mGJ4jKnAUim6Q0BarJ2kvoMmUEjv2jvjdUsi44eZhqbYENers3n5wfKw4xCwa5TZeTGm5qMPP4QvTOuTz+iNArSmvBlqDswxJwqBGgayan2RgHMkBicSpZa87pEQtHajWNqVk1/+Sbv/AIofnqVK2e0O0zBdW6lcKqMcdgJrT1h7QWoc60MJlorLQmpvfvG5A4iu8xp2jtWLNJp0clFO/Et/UTXzgr9iTd5n5xXkvegGRoaXLULLBSgA6pwPMHAnjhD151zF5d6nHvU/AmDIsi5U8zC1sSVy8zAgiXPByOO3P0h4TPGJkzRUpsWSpAwNSD4g1iHMsamVQg4sAes2VaZg1yg1Ij28uSsoXmGBON1f4jv4DGJFmsKjFh0jnNmA8FGQGWEEZOjJaLdVaAUoAT84eSyLu8zCH//Z"/>
          <p:cNvSpPr>
            <a:spLocks noChangeAspect="1" noChangeArrowheads="1"/>
          </p:cNvSpPr>
          <p:nvPr/>
        </p:nvSpPr>
        <p:spPr bwMode="auto">
          <a:xfrm>
            <a:off x="63500" y="-866775"/>
            <a:ext cx="2571750" cy="17811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 name="Picture 10" descr="http://t0.gstatic.com/images?q=tbn:ANd9GcSpLvVkHXkrsFzG0plkxHTBZmJ9mgStoc9ojxLKxx0e1QybEgdczgdo7mdO"/>
          <p:cNvPicPr>
            <a:picLocks noChangeAspect="1" noChangeArrowheads="1"/>
          </p:cNvPicPr>
          <p:nvPr/>
        </p:nvPicPr>
        <p:blipFill>
          <a:blip r:embed="rId3" cstate="print"/>
          <a:srcRect/>
          <a:stretch>
            <a:fillRect/>
          </a:stretch>
        </p:blipFill>
        <p:spPr bwMode="auto">
          <a:xfrm>
            <a:off x="179512" y="4797152"/>
            <a:ext cx="2571750" cy="17811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bicycle_evolution.png"/>
          <p:cNvPicPr>
            <a:picLocks noGrp="1" noChangeAspect="1"/>
          </p:cNvPicPr>
          <p:nvPr>
            <p:ph idx="1"/>
          </p:nvPr>
        </p:nvPicPr>
        <p:blipFill>
          <a:blip r:embed="rId2" cstate="print"/>
          <a:stretch>
            <a:fillRect/>
          </a:stretch>
        </p:blipFill>
        <p:spPr>
          <a:xfrm>
            <a:off x="768669" y="1412776"/>
            <a:ext cx="7979795" cy="4713387"/>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Modern Bisikletler</a:t>
            </a:r>
            <a:endParaRPr lang="tr-TR" dirty="0"/>
          </a:p>
        </p:txBody>
      </p:sp>
      <p:sp>
        <p:nvSpPr>
          <p:cNvPr id="3" name="2 İçerik Yer Tutucusu"/>
          <p:cNvSpPr>
            <a:spLocks noGrp="1"/>
          </p:cNvSpPr>
          <p:nvPr>
            <p:ph idx="1"/>
          </p:nvPr>
        </p:nvSpPr>
        <p:spPr/>
        <p:txBody>
          <a:bodyPr/>
          <a:lstStyle/>
          <a:p>
            <a:r>
              <a:rPr lang="tr-TR" dirty="0" smtClean="0"/>
              <a:t>Modern bisikletlerde çamurluklar, pil ya da dinamoyla çalışan farlar ve iki tekerleği birden frenleten manivelalı ya da pergelli frenler bulunur. Değiştirebilir vitesleri ve zincirle vitesi örten bir koruyucusu da olabilir. Aksesuarlar arasında, fazladan bir taşıma yeri olarak arkaya ve öne takılan sepet ve arka tekerleğin iki yanına asılan çantalar bulunabilir.</a:t>
            </a:r>
            <a:endParaRPr lang="tr-TR" dirty="0"/>
          </a:p>
        </p:txBody>
      </p:sp>
      <p:sp>
        <p:nvSpPr>
          <p:cNvPr id="75778" name="AutoShape 2" descr="data:image/jpeg;base64,/9j/4AAQSkZJRgABAQAAAQABAAD/2wCEAAkGBhQSERUUExQWFRUVFxcYGBcXGBcdGhwcHBQYHBoXFxoZHSYeHBolGhcYHy8gIycpLSwsFx4xNTAqNSYsLCkBCQoKDgwOGg8PGikkHCQsLCksKSkpLCwsLCkpLCwpKSwpLCwsLCwpLCkpLCwpKSkpKSksLCwsKSwpLCwsKSwpLP/AABEIALsBDgMBIgACEQEDEQH/xAAcAAABBQEBAQAAAAAAAAAAAAAFAgMEBgcBAAj/xABFEAACAAMEBgcFBQcDAwUAAAABAgADEQQSITEFBkFRYXETIjKBkaGxB1LB0fAUI0Ji4RUzcoKSovEkQ7IWc9JTY4OTwv/EABgBAQEBAQEAAAAAAAAAAAAAAAEAAgME/8QAIhEBAQEAAwACAgIDAAAAAAAAAAERAiExEkEDUSJhBDJx/9oADAMBAAIRAxEAPwC9W2zWozmaXMRUo10MzUB6C6vUuEYTuuTU4GlMMXDY7UR++ANJtAAhxovRVPQitDevUAwu0rQmDKkR28I8+shE2y2y4yy3QGvVds/3NKMol0/e9ao2YUhyy2S1CcDMmIZV2hXC9epnUS1248sMcyWArlHCprsi1AA0dbPvLs6X1i10sS4FZ15SF6MXaS+pdqQa1r1RVcyx20tUTZSqSvVCsSBfJYBqD8NBiDlsg8DxMJMWoAmWe2N/uSk+7QZ1+8qb7m9KqQRkuFDBSwBhLUTGDTAOsVGBPDAekTBK5ecK6CDUYrwjvScIcujhHujG6BE9LCS/OFmV9f5jgUcfrlEiRWOgjf5Q4AN0daJGnG6vh/iEiu71/WFlTv8ASOmgGNThEcN0/MB3fMwg8weQMUvSHtNRXKSZXSEGgoWNcsQAKwqXp7Ss/wDdWUSwdswXfG+a+UP/AGpcgg3AeELMs8IA6MsVvaWPtE+XLarVuIGNK4Y3gPKJDashu3PtD8mCDwQD1i6WJs5lHaYDvAgRP1msqYdKpO5TePlWFWvV1FWqITShZWZmDgbw5YXhsPdtgjo4oUBlhFB91QPSIAVu1uKqDKs8+ZeNB924HcSsDZ+ldJzOxZVlA7XdAfCp9IuzU2nzMNh9x9ItIFq/Z7SFY2q6zEi6FGQpjVjQHwg4sk0FKCFln/L5/OO47T4RE00k7YbZOFYfb6w/WOEncO+AG+4QhkP0IdKHgOQhAknbjzJiKO5pn6n0jgNRgPSJIG5fCkcNfdH1yiCOHKnA0hwW4849MWGrkQGhKpCrv1SHMI6DwiaNeBjo5QplPD65xw4Z+cQkcJMdpCl8YUVO6JrCV7oUTHTLPAQlpZ4RB0CEkAcIQz/X+I6p4HwpEnb0duV3fXhDP2hb128t73bwrxwGMNz7cks0eYi8GZR6xJNEkbSYUEAgUmslmrTp5Nf+4vxMTk0ghFQykHaCKdxhCQBwjjJWECaTlTx+VY4C20Hup/mJr0iXYwpJCgE5laCvPCFFd8dUjb5/rCCi7MORPwgTtwR66eHrDZcjae8A+keExjtHcPmYlpXRnf4YQGlWcSrSUPYmi8tdhr1gO8j+uDDJxJgVrFLuy1mDAy3B3YE3T6g/ywwWaJAAZeQjj4jId8clTLygrXEA/VY8VblzFfSBGjL4Duwj3S02Dx+cOqONfCHDLESRr1Rljyhtg2wU7z8IlNTf9d0N1JNBTxHoIUiUO0t3U/zClYbolNZ+PhDZkiLU8KHKvnCWU8Y9MemZHefnCFtYOQJrww8TAsIIhthjDriEvLBgQwWj3SHhCMeEeucT5QmF3xtr9co6sxdlK8MfSOKtNgP1xh1Jq5V7v8RF1XOwH09Y7RuA8THekhV7kIkQZZ3+GEJazDbU95/xDleP13R2giSOyU2+Q+EILNuH1wpD7ThvHr6Q000bAa8cPX5RJWdZpARjMABmzkMrqllbMEG8McMtmyKJpzRk4E32BIp+Ik05k4Qd03pszbU/WCypZC3jtpsXjXHuED21rly2JaWGJJIZ8cdpAy9YOK5q7+x5jglFZwDSowGVee+I83Rc1KBgVFMyfqkWzR+lbstiouqSTmQcTv3UrnC9JacszywBUPQAE45HHxjpK4+qfLE1DVC612ioiZ+0JiKZjzJgAFSL7A4bSQcq07zSDtut4CLKQXQRiSBWmOI3fpGfa0aRvzeiWoRcx+a7hXkCBzLQd+NcYtOjvaWQw/1U9f45azEG7BiW8I0XVXW02hjKm3L92/LeX+7mpWl5KnAg4FdkYFp2zIkxRLF0GXLYjHAlanPmDBrU/WJpJWp/czFmLwBYJNXkVYGm9RGplmm9Pojphvhq02oIt5mVRvOPlDiEUrXA4iAOvFjMyxTCtapdfD8pxx5VjnbjUm0fWUDjeOO40BryhFosasjJQAOpWvMUzzgTqvPL2SSa06gFcT2cPhBMWqXfEouDMKlglReug4tQbKwpD1btZMgBu0lVbmPo+EE79chAkkWaczNhKm412K+0HdXMV3sN0dna1WZH6MzRfwFACTiKjyixkUap3QilPwjx+ENSdKS3rca+QaEDYdzVyPCFNNY5UUeJ+UTUOGZ3fXCG2mKdx8/1ht7PXNmr9bMo6JbDJvEfKkCcIOwEcz8I50TbWPdT1zjzzGGYHOtPWIx0n7qs38IBHjWkBPmzjcD5xwSxs9TEOZOnNXsSx3s3wUeccs0s3wSSxG0tw2LkPCLUmukNkQ41YTdiCeCeXMmFUO/whA4AnkPiYdEpjsA76+kJJEn6OMLV6Zjw/WO/Zz7x7qD9fOFCTT8IPr5wB5LQDlj3GPXzu8T8BDgfhTnADWvW+VYUq1Gmt2JYzPE7h6wkavNt/t/WPXBt8DX4xi83W23W2cstZpQzWuqqHo0ruvbe8mDp9mNuAqLUt7dfmjzpEmnpSmHlEe12tVVqkVoSBtqATlGT2rSGktHMOnqyVpVjfU4ZBxiDTlFj0LrxLny2lgXHZWF3AGpU4qcAwr3xZs6EvfbLrdpJgS1agnwMe6cgAvS8cuH6w1PS5W+aGpFN3HnWB0xjeH4icjvEc+Fjvz4djJ1hZmUAVwpd+fGEi3Kj1NTtB+A3RENneWLxQ4jE0x58oiifeBUjiDujq5fGfQ7Z9IdK10HrNh44fGKrNsrvONASXc0AxJJOA9INapya2pF/N50OPLDKHtTLZctwmdGGEsOVGwNTA1OeOMFvx3lFnWD2kPZ2v3cy22mXZj0SAy6X36opXAgDCkQbRouwKLlkmWiZMulC4WXcIIaoICmuedawEtU6ZbJkx3tCrMJavSsy3qE0VKAjADIkZxzVLRcyaTNDi7KZAysxqeka6CF3AnExTjy+O6rZuNt0JYZ5s8pha2DGWlVaTJanVGGABw5wxrHpC0yUEtptnmdKGXro8qi0ozFukIwqNkE9CWsS7HLZ3RURbpZiKdUla1rhlviga6WV7dPqJheSg6hUXQca0JPhUV3xS6PPVg0HPtlnkhElyZ0sYg9IVJriQCKrSuVaQQ1WUTL89xetLsVm1FCl04SlByUCh45xTNBzGsN4dMqyyAQjMWuttoaDD9IEaT0+rzzM6SbewF6X1K0Wla1vYj0gixsk6cq4TJirX8JIA5G9X0jGtepcuVbJiSKBCqkXWrQstTQ13xGbTS+7MPEvU+JrEG0TZTteZXH8w+UPU7Px2Nt1T0Ykqyy7tT0ipMYsxapKjadldkGOiGcYro3W1pKgS3nKFAAF/DDgRTyjUdWLYbTZZc2ZizXq1ywYjLLIboaxOuhGbaaDqlm4KK+eA84Yvzm92X/c3hWg84mGXhyhBEZaQ2sQObMx3k/DLyhL3h+LlgPhSH5mGJpEN5teyC3p4nCCozNmvwPiPWOWCaTMAIIwO74GEvKmbQO4mGNHTWFooRQFDQ1GJqMPDGKCjrNHqwkxyGr6GxWOlgMzSI6XThUk7q08hDgUDIARE4Jm4H09Y45bZSnDE+eEeAhTYZmkSQdJ25JMl5kwm6iliDhXhTicO+MTsdnm6Tt1Dm7EtuRBnQbgMAN9N8aB7WdKXLIksHtvU8lFfUjwit+yCaqPMLm5Mm4S2YdUhT1lUnbUiGTVbkW7WjVkS7CBIFDZiJqZXur2jXM1GJz7Ig/obSkt5EuaGVRMAbEgUJwI7iKd0DtctYhZZV0daZNqqrtxqK08opmo+qafapsq1hxNRUZUDkLdOfZoTSoyO2LesV67WL2gmW4siqFJe1SwSAprTeRsxhGtvs4WbWdZQJc0VNxcFY7191uIwMQNd9X5YtNglyr0ozJp6ysxIAu4reJoRFzkTpsoKs1r4wAmkUxyo9MiTty5QfXa9rENJTulVhMDS7TLriML1M74pS8MYPalaktbLP0wnhXDspVpQalKGoIYEVrDvtTeRMngy/3ym5NoBQ7sdrihBwyzgZ7N9b/ss2ZKOMp2Bx2HK8OFMM4Jxlre2cRfTPs8tFnltNrKmhcWC9IrFa4mhLA0zMUq1aDdZPThGEknEqUJBvEUNccwY+gpDLPSomFlI2UAyxBGfnGHnTJFltFmCVBYsDXEC8GqOAIof4hF5NMvciv2LTay2DY3kBC1zLFSBWmwVr3U2wW1b1lk2a1S2ElXBUJiWABOF40Uk8gKxTNIrR8Y7omZSdLO519RHacZZ/Tnz/jyqRpV+ktDEJcBc9UXurUnAA405wV1QsM0zg0sVQGpY0oAp/FXxpyjSfava5JaTLotbzPMuBQ56tFBahpm2deUUafpQlBLRRLlDAIu78xOJjHLl1inG3Kslq1w6NXlg9MXa814C5UUoABsFMt8VrSGnZ049dzTcMFHcIFtaDiFFaA4jhtgY9vLmg+vlBwn6bsk9GROGV7GHU0ZNfFZbniqMR5CLL7ONRxOKz5tGS8QF2NdFW/lBKjiTGzItFAGAAwAwHdDenPdfPiaAtGyRO/+t/lEK2yHlNdmKyNSt11Kmm+hFY2v2gayTLHZ1aUR0jtdBIvUFCS13bsG7GMmk6JtmlbSx6S/MVVvPMooUVNFCqKnbgBBJ9tbnpnRerdpmAFJE1g2IYI13uNKRsepthmSLJLlzFKuLxIqMKsSK0MYVYbdNsVruhiGkzCDQtQlWoQRuNPOPoTRc/p5MuaQSJiq1KigqMqYVplnG7MjH2kPahliTuXE/IR2652BeeJ+Q84dScow7PAin6Q8DXjGLGkI2beCx2Vx+UICmnWIryp61ibdjlIEHzJPfEG0WGuIrUGoI3wRmzlbCWt87x2e9svCsR30Y7DrPQe6hNO9j1j3UjFKJZ9KVcy2oHGzfxHygheiH+yVXBVUcsD4x0B12H19IfkLP0NsyncfOPXmr1cBuY18s/OOiOgxpOlmO3DhCrg3Dvj16OTJ6rgSPU+AgTL/AGxGjSVGHUY8MXA+EWDU3RKTdFSZcxAysGYEGjKS56ynfAD2xqS0hqEC6wx4ODz/ABRafZwxfR0jrEUvDCmx2wrGp5VfYqGhGVNK1tc1n6MlQzVIBAohO7q+GMWrW6cJFos1uTFVPRzWAwKNka7c28BEHVOyy51ptyTAHVmGeO05HYa7RDWtMt7HZ5lnmVm2eYD0THtI46yqe8etNogl6mqzu4naxsZmldHrUCizHBFDswOOB7MS9drebLY3YkFmIUOScCakm7lWlcttIzfQOuQS22V7QSJdnlPLqASbtHu1G3tAd0D9e9bZmkJgYVElcJUuoJp77AbT+kaxT3Vu1NsgtcwTLcZl4qPszG6EKmoJBpQzK1GOMUvXPRQsFveXLa8tFYUzF4A0I8u+GtXrRaU6qo5QktTIA7GWu2u0QnTGgpxYTZ03Fs2mEkk0GVM8IupyZ+uxTUzWidLnTJYmUBRnUHI0WtN2W/dsiRK07Zpei5iTMZ4ml5ZC5iigi/7rAMMOEDrHq9IBExpoOGwgeA2Zw+0+xSQSku++wkV8C2A7orh48rssU59GTZ7Eopau0AhdmROFIN6N1YWQvSzyGYdlB2a7K7z5Qv7czPfyOY4cIjzLW0xqua044eGyK8uumstvZ6fMLMWckkkkkxBeffcIDSpA8Ttg3oHRy2q0yZDEhZj0YjA3QCTTjQRL131ek2LSCS5KlUMuW1CxNTfxxPKOd34/J06l+Mek6IWW4QfiQ13nrCtYz+zSiXC8aYc41C3MBaZVNtR8fhFK1ckINIDpTSWk0lydgViT5KR3xy/w+du6fzzJ03PQ6SbDY1M5llpKRUJOBLdpwAMSSzUoPdij6f8Aa7OclbGOjTIO4DOeQNQvnFU0xpybpCeAAbtaIlSe0cTxYk/CNT1J9n6WRRMmqHnUrmDc5VwLY5+Eeq9OHnUZf/1NaJhvTpsx3rQVNaY4gg5DlDVj0PbZzTJ1mSY4VhfKUOJFcRWpw3CDuv8Ao0S7dOKiisVcjcXWp86nvi5eyBP9POP/ALo8pSwTld6NmRnFl0oA1y2WdWIPWJS7MHOoB28I1rVLTskyElyzVEFAakkYk0YHEbqxmftcklNJsR+OXLb+2n/5hnQ1gtCyftUmvUJD3KkrQA1YbUNYfrtnlMvTd1xGeHlDcySgzoOWB8sYpmqeuonC63VemK78MSp+GYi72ZlpUfr3nODFKbuueySBvfHyz8TCl0cDi5Ln83ZHJR1REnpI8YGjdykdKx0tHr0SMvKhDSYcmzQMz3fpDMyc57IAH5q18ozieNtWtAbx3LVj5VpHRNmE9VQo3san+lcPOHwophhyhVYkZeyM2btyGA7wMSO+FSyVwK0G9cR3jP15w6GhcSUT2t2PpLGrrjccio3Mv/kogH7L9GGfZ5i/aJ8ppbUpLcAUYZ0IONQY0HWTRqz7NNltQFlNCcOsMVrvxpGWez3Shs1sunKb92QTQBqi6TXcRTLbDxv0L+zjznsFonS0tMsHEB1oCTXKZTHDGvEQ7b9bDNS5OtRdajqrLOY21Ix8oVrzqZPRpk8XGlzJgJUGjKzHLrUqKnPygTq1qVPtnWS6JQe6ZpbA0zKilWgm+NZEebOslaiS0w73NB4c4TM07QUSRLTkK/L0iTbdUpqm29G177IUB6vaUgljSpoQBWnODiaqS5CSrYss2qzPLUzJbk3kqBVlu0BANdnPfDJbNo6ip2PTUyTfcCt7MeGyB+lNKPOa82dKAbANwjQtb9AWZ7KLXYwqy8AyoKDE5kbGBoCDvjMbc10NFL9H4/bj6SVRgK7K7K90N6TtMxLoIxZQ4puNaHHgIHAUSmZvL8YL6x6b+0PJYYFJEuWcNqAr6Ujr8IzuG9FaQYmjjMYEfH5xLGAP1tgE0wg3hmMd3lBwvVTTbl4xz/Jxzx1/Hd9EtUrRd0hZdn3qivM0+Madrn7O3tk1Z8ufR1QLdmA0NCTUMuWeVIxux20ypsqZsSYG8CpPkI3/AEFpuTakvIbxpUhmJIrurhTwhz+Mc7c5Mw1y0NaLLLWa4QiW9wFZgJNQaNdCg3cxiQYolvngk0xDNevEUJrStOFSfCNy9q1nroybQDBpZ/vA3cYwOzrVsfrCD8fCcfG+XK31ovsaskt7UzORflrWWp2k4FuJA9eEbSDGcStCyFsFnuTpcu1SlDq4YAlm6xRqY0x7iN1YsOq+tq2pQrFUnLgyk4kjagyOUbvbjLnrPfaYK6RmcFl/8BFs9laE2R7oNTObGpAHUTPOvKkU3X+Yft88YEXlBJzwlqMDui+eyqaRYTdP+69Qf5YzHTkqXthsJW1SHZg16VTAU7Ln4GDvsYn3pM5eKNT+JWB9IEe2XSBabKQ/gls2Bri7UHksc9i1spNmJ70v/i4+DQzxmp2vuphszfarMCq1qyr/ALZ95fyHds5QR1X1qE4C+KOMHoSDuqKU+hF8mreBDAEEUIIwI4jdGOax6N/Z1tqmKN1lWuNwmhRt2INOQMHG/VHOfca4stiAVeoPvAHzFDCr7DNa/wAJr5GhgDq9p9WSgq1cVAoTlluEEyXftEyh7o7R5uRQfy+MV6U7SjalrSvW92hvf05x1Sx/IN34u/YPOESpargoAHDbzO3vhYaAvCUBs7zn4woiOVj1YC4HjrzgoqSAN5I9TEZZbE4sANy5/wBR+AELWzqDUDHecT4mM/QKFrr2AW45DxPwj3XbAtTgox/qb4AQn7Pj1TdPDIniDhHukYdpa/mWpHhmIkWkkDnvJJPiYyv2h6J+zWnpVB6OdVgRscdofHvjVVcEVBqOEDNYtDrarO0psCcUY/hYZH4HgYvD1elSsmkZmmZSya9HKlhftEwUvM4rRUGwYXiTBzR8p7AFTtywAGoKYAfvUWpoPeUc9pjP9WrW+jrSylSpBuzE3rXMb94MammlJU9AUPSA0Iug1HGo7JrvIi5fuDj7lAtRpizpukHwZZloI5rdPwMK1FtfQm0WN2H+nclCSKdG1SMcqV/5RV9UrFbaz5shgqtOfMriQcaoeqRjmMc4TptLXZpsq1dHLLfuibgCm92SwPVBrkQAOrGtm4rN7TtbbKsgM9jb7u0XlmyQKp/3E3EHdWnLCMt0scDv/WNy0fq4brTLQ1+ewNSpoFNPw4CoxIyp6xhmldo3Rnju9uksngPONCBHg8MTjR68oRW80erHJMLwckN92P4RFdbAcd0G7JP+6HIRz/J46fjnbk2YCoH4g1TyKmnmIt+q+sBkOGAx2D/kueNRv3CKBNb74cj8YPpOwU7gD5RWdRi/7L1rV7REtVgnS1kzBeoA3VKAh1JqQcM+OYjM9HSrzAe8QPOLvpXXizto57OsqUGaWoqrLUsLlXu3e0aZ5xRNF2wIVbcwPga/CHF9N30J7PklUM+Y89txoqf0rie890Pab1VAuzrEFlT5WIVaAOPdP5t1c60MUTTntQnT6iV92h2K3WP8TZ9wpDfs9mznt8sgMwF69QGgUoRU99M4z2vArT1vM6fMmMLrMxJXHDAAjHlF09ldsZJjyWwvos1eNBs/lYf0xUdaX/1do/7j/wDIwtdZ1kzLJOl1vSparMFKVus2HEMjU7oODf5Jek/2gSentNumbLOspRzvovxaInsqnUtiA7RMH9hPwhNk0zLewW8zGHSz3QgbT171d1BUwI1V0Y86ckpGu32oWBocRiBzGHfGmL41nS2ubmZ9nsC9NOObVrLTjjgab60HHKIB9mrzJcx58wzLS4qGrUXswuOFNmUWbQ2jpFkl3ERpY2swqWO9nFQfhBpHDCoII3ggjxEc7/S1j2rNtaU5ltUMhqoNd/WUd+PjGt2K1dJLVgcGANPUc84zD2gWI2e2CYlQszr8K5OB3498XHUueWlFTmpqK0rQ03Yf5jUuweVYTZxsw5YfpCDLcZEHfUfEfKHBKMKp3RlpGvsM1PMYj5+ULScDkRh9Yw6zUFTTviEbSZhrKlCao/EaAV3AtnsyiR6OgxykImOqirEAbzGWTwcR7pIjrNJ7CE8W6q+fW8BHfsLHtuae6nVH9Xa8xEjVomopxN1j7vaP8o7XhCJU6a/4Qo956g/0Cp8SImSrMiVuqB6nmcz3x4iJpWNaNUhaEviZ9+o6rUABHuEDZxJNIqGr2krTZ5rJQIQRfSYwVDxBJGPEVjR9LTeikzJnuIzU5CME0lpB5swszFiTiTj/AIGygil7xWda2DVFTIkXJhW8XmPVTVTeaueWUEtOWVbRZ5ko/jU0O4jEHuYCMg0JrBMkEY1U5rw5ZDnBXTelJioJlmchWzXGortGzPCNUeL7q7rFesazJlbydR6KSSyYGgGJJoO8mMg0zoqYzXrhVHxDN2RUnBjSgOHZzwglosWojr2t5MutSFmMSa50UG7U/Qhu22t+guvNmOvTuUMxiSFooU45E3z3wybtWyZAfSmgJV1brG8EAJWhUttOwjEjDZQRWZDrLc31vUyBOFd54QcttVS6GLY5mK9agQxrHXhdFmJ4sl8lqLiclZcOWMS5NnwoaD+dfnALpd0EbB2R9bYeXFriU9A676wSRzdAw7zSvAbe+Bc+UbwJ7olEnIb/AJ/OCyYPsV0npOS6hUkLLJHWob2NdlcvEwMs0gFiNxwiwau6lNOYNMbo027WPIbOZiZrboCXZp8roahHShqSTeXMnmCINzpdDeqXs1WeizZ8wFDQhJZBb+Yit3lieUWtPZvZlqZbzpTVJDLM7O4CoxAiBqTOWbZgl37yUSt4G6QCarVhjtI25ZRbLNo4kUmTWmflyHfQAt34RiiMQ06KWidLDM5DsLzdpjU4njEJrGAtWwONRtz+cWrTmhmtNvmS7IEmdYuXTBVrsZqACnAkbog646kzbIkp3miY80kFQGqGoMicxiBsxi49NcrqrILz1wA3bOEXnUrRSm0pPa0yZd1la4SQxphShAXLbUxW9AaInCcxVCXkddlpVhdYA9U50JFRujYdD2eyW6VfaRLvZOFUAg8CtDQ5gxq1i+4sstwRUMCOBqPKETbEpJIF071NDzw+MV2bqBKrWTNmyTso1R59b+6ENoPSMr91a1mU/DMBB8TfHnGNaxD9pWj2NmVy9641MQK0YbSMD2RsiLqDpgdQHalCTWmG07shCdbbZbvsrpPs63OrWYhBAoQQTRjyyGcANQrVdtEvMgMRgKnEjAc4YOfkrYpRDKWUhhvBBHiIZtWkkQ3B94/uLs4sch3xC/ZjTmvOBKB2LTpD/GwwA4YnjBGz6NSUtEAUcPU7zAkB7AZprOau0ItQo5nNjzw4ROXpBlMFNgZf/ErDpWOmBIiyHbNgg/LnyvN8BDkqxqpqBU7zifEwz94hx+8X+4fBvKJEmarCqkH6yI2GMtHQY4Y7djwQRAi7HBLh6kIfAE1pxOXOIh+l7H0siZL2sjL3lTTzj5+exkTKZVbblnH0HPthobi3zvyXxIx7gYy7XbQVyaXwCzSTUA0V9ozwBzg3GpmYrWk5MxUN5KhTQTFXDk1Me8xzRmlWVcMcd9MoTZ9KT7O5CsRvU4g+MT5Vus8ypdGlOdqdk8xSnhG+s6F8A9JaYmzXKoKVJwGfjs7ocs80pLCMqkiprjXrGu+kFZejRmkxeFV9dsKm2BvxGS3GjeZC4Rr5fTPQGyg7K8IZtUpABhTmQfMiLH+xGwPRIR+VnHrDM7V8sKGSd+EyM/LKelZXQKjFmGfZGNO8Vr3Q4ssLgopBedophS8CMaVPHiCYJStXJd2r1rTGhoB3xqclsin/AGZmI2ioHfXIcdkXfRGhklKCwBmZsTs4DdTfCbPZpcrGVKJpm9C1OIJOP8sE7LKSYKhg+Ph/L84rdYvp2U9T1a89njt7ojaxaMabZ26150N9dmQ6wAzrT0golnPpEuVJIgno1UNV9ZFs8wM5uo60bgcwafWcWcWm06QFFLWeynAt/uTBwGxfLnlFH07oPorRcylubyVyzxXuy8I0bVjSHSygrHroADxGxvrdGrTudD2hrHKs8sS5ShVHiTvY7TxMV7Wk9NpCwyTiFJmEcBQ4/wBBg6Er3xXNGp0mlpzbJMsIOZoPi0Zl7WdU/b7OLNpeVOyW0Aq38R6pr33D3xO0xop7JMNrs3ZGM2WMqbWAH4dpGzMbYY16spazBx2pLhq8Dgfge6LBoe2mbKSZUXWQEmuNfxClMq12wnO+0nROl0tMsOh5g5g0yPz2xJtNqWWt5iABvijWyZ9lnNOsdTLx6QAG4prsIzXeB2TwixaJlpOVZzP0rfmAAU7goyPHE8YP7G4g642x3sM4qt2XdHWeoJqy0urmOZpyii+z6ptMsb5npdrFy9p1uuWO5X944FOC9Y/CK77MLHemhqdkM3jh8RFKeXjV67YUwhoGkdrAZChHCIStfCFhhAXKQxNsQY1FVb3hn37xwMS8oiNpIVog6Q8KUHNjgPM8IytwlbW0s0mio99Qac2GY54jlDr22WKdYYjADEnkBU0hl0d+090HYn/kcfACFWaypLFEUAcMzxJzPeTGg6Z7t2VCje+fco+JHKECzY1YlzxphyAAA8KxJURyAmpqc8YHaS0Uk5CjqCCMf048YLQi55wWLWY6U1DnS/3LLMXYrgVHAEinpFe/6fnKxM2WwPGlPLCNreTEOdZAcM4PFbrHZ+hXOUck2R0yrGp2nQKnZSBFs0AFBYmg3kxqcmLxU+zllyqD5d4OHhSJBtvvCnEZd9cR9YwRbRjMeopw/E1QO4Znyjg0BjViXI35A7wMu8xrYA0szYIteLYD5n6xiRJ0STi5vcMh3AfrBiRo+myCMmyClIzq7BJdjMKmaGluOstDvGB8RFglWUbodOjwYtOAEpZkvaJq7sA44A0unyiTItKPhW63utge7Ye6sFWsG4RFn6NvChFRxjUv7WUL07oMWiUUODDFG3EfDf8ApFW0TpN5Uy6wuzZZowO0beYP6xdmsboOo+HutUjuNajzit6yaOE37yhlTkyY9lgMgW37q0POGYlu0ZpRZq1Bp7w2j63wM1EBcWief92caclr8zGfSdPzErd6r0KnjUUI84tepmkS8hZBfoqAnDtMWNcGOAzyGMazB4uOlLchR5IUzGdSpRMTQjbsAxrjugFqSnSSmlTWb7lqdHkMak3tpF4HA4RY9HSElLRABXnU8TtMAZklZek8RVbSng43EYg9XZ70ZNWuXLCilKYZYUpuitW6W+j3M+UK2dj95LH4cc1/LXL3a0yMHhLdR1WvU2Ocf6h8QecVrXHW8SZTSlH3rihGBCqRiTvNNkH21JvSr69axra5yCWSURaDZVmoSacMB3RedQNFiTZ71KF/QfMxnup+rzWiaGIoinE/LjujYLOoVQoFAAAOQhFu1KB2Q6uURVhy9ujLSSV8I6axFDmEz7YE7TAczEkKx2xZhuTb3Sf+m+A5qOyw44wT4D6whGmdHS5iG8tbovA4gggZhhiDyMMaBmF7OjOascztjMuxnMTAe+OkQ4iCHDLEJMUjwEPXBHQgiJkx4DCHGWFXBhEDLDfDUx1UXmIA3nD6MS3linjEPR1lUgORVjUVJJ35bu6IWoxd37C3RXtvX+1Kg97U5GIz2Aq5Zl6UHJvxD+XL+nHhFh6MYR4ShuisQHKlI4qtCK7BlzGYPOOTNHDYII6Tsi3DMAo6gUYVBzyNMxwMPpKG6CIB/Z1I99jiwiQN0NGSN0SBlstIUJUGDZ13esIayru8zEQoyY8ZW8QTWzLu8zCZ9nWmXmYUDWm4oq1ABtJEQXsTTx92t1GH7xgdo/CpHW76CClmsKTJrXxeudkEkgcaVpB1pAIxGzeYQzXSns2kMnUvCZn0mGJ4jKnAUim6Q0BarJ2kvoMmUEjv2jvjdUsi44eZhqbYENers3n5wfKw4xCwa5TZeTGm5qMPP4QvTOuTz+iNArSmvBlqDswxJwqBGgayan2RgHMkBicSpZa87pEQtHajWNqVk1/+Sbv/AIofnqVK2e0O0zBdW6lcKqMcdgJrT1h7QWoc60MJlorLQmpvfvG5A4iu8xp2jtWLNJp0clFO/Et/UTXzgr9iTd5n5xXkvegGRoaXLULLBSgA6pwPMHAnjhD151zF5d6nHvU/AmDIsi5U8zC1sSVy8zAgiXPByOO3P0h4TPGJkzRUpsWSpAwNSD4g1iHMsamVQg4sAes2VaZg1yg1Ij28uSsoXmGBON1f4jv4DGJFmsKjFh0jnNmA8FGQGWEEZOjJaLdVaAUoAT84eSyLu8zCH//Z"/>
          <p:cNvSpPr>
            <a:spLocks noChangeAspect="1" noChangeArrowheads="1"/>
          </p:cNvSpPr>
          <p:nvPr/>
        </p:nvSpPr>
        <p:spPr bwMode="auto">
          <a:xfrm>
            <a:off x="63500" y="-866775"/>
            <a:ext cx="2571750" cy="17811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5780" name="AutoShape 4" descr="data:image/jpeg;base64,/9j/4AAQSkZJRgABAQAAAQABAAD/2wCEAAkGBhQSERUUExQWFRUVFxcYGBcXGBcdGhwcHBQYHBoXFxoZHSYeHBolGhcYHy8gIycpLSwsFx4xNTAqNSYsLCkBCQoKDgwOGg8PGikkHCQsLCksKSkpLCwsLCkpLCwpKSwpLCwsLCwpLCkpLCwpKSkpKSksLCwsKSwpLCwsKSwpLP/AABEIALsBDgMBIgACEQEDEQH/xAAcAAABBQEBAQAAAAAAAAAAAAAFAgMEBgcBAAj/xABFEAACAAMEBgcFBQcDAwUAAAABAgADEQQSITEFBkFRYXETIjKBkaGxB1LB0fAUI0Ji4RUzcoKSovEkQ7IWc9JTY4OTwv/EABgBAQEBAQEAAAAAAAAAAAAAAAEAAgME/8QAIhEBAQEAAwACAgIDAAAAAAAAAAERAiExEkEDUSJhBDJx/9oADAMBAAIRAxEAPwC9W2zWozmaXMRUo10MzUB6C6vUuEYTuuTU4GlMMXDY7UR++ANJtAAhxovRVPQitDevUAwu0rQmDKkR28I8+shE2y2y4yy3QGvVds/3NKMol0/e9ao2YUhyy2S1CcDMmIZV2hXC9epnUS1248sMcyWArlHCprsi1AA0dbPvLs6X1i10sS4FZ15SF6MXaS+pdqQa1r1RVcyx20tUTZSqSvVCsSBfJYBqD8NBiDlsg8DxMJMWoAmWe2N/uSk+7QZ1+8qb7m9KqQRkuFDBSwBhLUTGDTAOsVGBPDAekTBK5ecK6CDUYrwjvScIcujhHujG6BE9LCS/OFmV9f5jgUcfrlEiRWOgjf5Q4AN0daJGnG6vh/iEiu71/WFlTv8ASOmgGNThEcN0/MB3fMwg8weQMUvSHtNRXKSZXSEGgoWNcsQAKwqXp7Ss/wDdWUSwdswXfG+a+UP/AGpcgg3AeELMs8IA6MsVvaWPtE+XLarVuIGNK4Y3gPKJDashu3PtD8mCDwQD1i6WJs5lHaYDvAgRP1msqYdKpO5TePlWFWvV1FWqITShZWZmDgbw5YXhsPdtgjo4oUBlhFB91QPSIAVu1uKqDKs8+ZeNB924HcSsDZ+ldJzOxZVlA7XdAfCp9IuzU2nzMNh9x9ItIFq/Z7SFY2q6zEi6FGQpjVjQHwg4sk0FKCFln/L5/OO47T4RE00k7YbZOFYfb6w/WOEncO+AG+4QhkP0IdKHgOQhAknbjzJiKO5pn6n0jgNRgPSJIG5fCkcNfdH1yiCOHKnA0hwW4849MWGrkQGhKpCrv1SHMI6DwiaNeBjo5QplPD65xw4Z+cQkcJMdpCl8YUVO6JrCV7oUTHTLPAQlpZ4RB0CEkAcIQz/X+I6p4HwpEnb0duV3fXhDP2hb128t73bwrxwGMNz7cks0eYi8GZR6xJNEkbSYUEAgUmslmrTp5Nf+4vxMTk0ghFQykHaCKdxhCQBwjjJWECaTlTx+VY4C20Hup/mJr0iXYwpJCgE5laCvPCFFd8dUjb5/rCCi7MORPwgTtwR66eHrDZcjae8A+keExjtHcPmYlpXRnf4YQGlWcSrSUPYmi8tdhr1gO8j+uDDJxJgVrFLuy1mDAy3B3YE3T6g/ywwWaJAAZeQjj4jId8clTLygrXEA/VY8VblzFfSBGjL4Duwj3S02Dx+cOqONfCHDLESRr1Rljyhtg2wU7z8IlNTf9d0N1JNBTxHoIUiUO0t3U/zClYbolNZ+PhDZkiLU8KHKvnCWU8Y9MemZHefnCFtYOQJrww8TAsIIhthjDriEvLBgQwWj3SHhCMeEeucT5QmF3xtr9co6sxdlK8MfSOKtNgP1xh1Jq5V7v8RF1XOwH09Y7RuA8THekhV7kIkQZZ3+GEJazDbU95/xDleP13R2giSOyU2+Q+EILNuH1wpD7ThvHr6Q000bAa8cPX5RJWdZpARjMABmzkMrqllbMEG8McMtmyKJpzRk4E32BIp+Ik05k4Qd03pszbU/WCypZC3jtpsXjXHuED21rly2JaWGJJIZ8cdpAy9YOK5q7+x5jglFZwDSowGVee+I83Rc1KBgVFMyfqkWzR+lbstiouqSTmQcTv3UrnC9JacszywBUPQAE45HHxjpK4+qfLE1DVC612ioiZ+0JiKZjzJgAFSL7A4bSQcq07zSDtut4CLKQXQRiSBWmOI3fpGfa0aRvzeiWoRcx+a7hXkCBzLQd+NcYtOjvaWQw/1U9f45azEG7BiW8I0XVXW02hjKm3L92/LeX+7mpWl5KnAg4FdkYFp2zIkxRLF0GXLYjHAlanPmDBrU/WJpJWp/czFmLwBYJNXkVYGm9RGplmm9Pojphvhq02oIt5mVRvOPlDiEUrXA4iAOvFjMyxTCtapdfD8pxx5VjnbjUm0fWUDjeOO40BryhFosasjJQAOpWvMUzzgTqvPL2SSa06gFcT2cPhBMWqXfEouDMKlglReug4tQbKwpD1btZMgBu0lVbmPo+EE79chAkkWaczNhKm412K+0HdXMV3sN0dna1WZH6MzRfwFACTiKjyixkUap3QilPwjx+ENSdKS3rca+QaEDYdzVyPCFNNY5UUeJ+UTUOGZ3fXCG2mKdx8/1ht7PXNmr9bMo6JbDJvEfKkCcIOwEcz8I50TbWPdT1zjzzGGYHOtPWIx0n7qs38IBHjWkBPmzjcD5xwSxs9TEOZOnNXsSx3s3wUeccs0s3wSSxG0tw2LkPCLUmukNkQ41YTdiCeCeXMmFUO/whA4AnkPiYdEpjsA76+kJJEn6OMLV6Zjw/WO/Zz7x7qD9fOFCTT8IPr5wB5LQDlj3GPXzu8T8BDgfhTnADWvW+VYUq1Gmt2JYzPE7h6wkavNt/t/WPXBt8DX4xi83W23W2cstZpQzWuqqHo0ruvbe8mDp9mNuAqLUt7dfmjzpEmnpSmHlEe12tVVqkVoSBtqATlGT2rSGktHMOnqyVpVjfU4ZBxiDTlFj0LrxLny2lgXHZWF3AGpU4qcAwr3xZs6EvfbLrdpJgS1agnwMe6cgAvS8cuH6w1PS5W+aGpFN3HnWB0xjeH4icjvEc+Fjvz4djJ1hZmUAVwpd+fGEi3Kj1NTtB+A3RENneWLxQ4jE0x58oiifeBUjiDujq5fGfQ7Z9IdK10HrNh44fGKrNsrvONASXc0AxJJOA9INapya2pF/N50OPLDKHtTLZctwmdGGEsOVGwNTA1OeOMFvx3lFnWD2kPZ2v3cy22mXZj0SAy6X36opXAgDCkQbRouwKLlkmWiZMulC4WXcIIaoICmuedawEtU6ZbJkx3tCrMJavSsy3qE0VKAjADIkZxzVLRcyaTNDi7KZAysxqeka6CF3AnExTjy+O6rZuNt0JYZ5s8pha2DGWlVaTJanVGGABw5wxrHpC0yUEtptnmdKGXro8qi0ozFukIwqNkE9CWsS7HLZ3RURbpZiKdUla1rhlviga6WV7dPqJheSg6hUXQca0JPhUV3xS6PPVg0HPtlnkhElyZ0sYg9IVJriQCKrSuVaQQ1WUTL89xetLsVm1FCl04SlByUCh45xTNBzGsN4dMqyyAQjMWuttoaDD9IEaT0+rzzM6SbewF6X1K0Wla1vYj0gixsk6cq4TJirX8JIA5G9X0jGtepcuVbJiSKBCqkXWrQstTQ13xGbTS+7MPEvU+JrEG0TZTteZXH8w+UPU7Px2Nt1T0Ykqyy7tT0ipMYsxapKjadldkGOiGcYro3W1pKgS3nKFAAF/DDgRTyjUdWLYbTZZc2ZizXq1ywYjLLIboaxOuhGbaaDqlm4KK+eA84Yvzm92X/c3hWg84mGXhyhBEZaQ2sQObMx3k/DLyhL3h+LlgPhSH5mGJpEN5teyC3p4nCCozNmvwPiPWOWCaTMAIIwO74GEvKmbQO4mGNHTWFooRQFDQ1GJqMPDGKCjrNHqwkxyGr6GxWOlgMzSI6XThUk7q08hDgUDIARE4Jm4H09Y45bZSnDE+eEeAhTYZmkSQdJ25JMl5kwm6iliDhXhTicO+MTsdnm6Tt1Dm7EtuRBnQbgMAN9N8aB7WdKXLIksHtvU8lFfUjwit+yCaqPMLm5Mm4S2YdUhT1lUnbUiGTVbkW7WjVkS7CBIFDZiJqZXur2jXM1GJz7Ig/obSkt5EuaGVRMAbEgUJwI7iKd0DtctYhZZV0daZNqqrtxqK08opmo+qafapsq1hxNRUZUDkLdOfZoTSoyO2LesV67WL2gmW4siqFJe1SwSAprTeRsxhGtvs4WbWdZQJc0VNxcFY7191uIwMQNd9X5YtNglyr0ozJp6ysxIAu4reJoRFzkTpsoKs1r4wAmkUxyo9MiTty5QfXa9rENJTulVhMDS7TLriML1M74pS8MYPalaktbLP0wnhXDspVpQalKGoIYEVrDvtTeRMngy/3ym5NoBQ7sdrihBwyzgZ7N9b/ss2ZKOMp2Bx2HK8OFMM4Jxlre2cRfTPs8tFnltNrKmhcWC9IrFa4mhLA0zMUq1aDdZPThGEknEqUJBvEUNccwY+gpDLPSomFlI2UAyxBGfnGHnTJFltFmCVBYsDXEC8GqOAIof4hF5NMvciv2LTay2DY3kBC1zLFSBWmwVr3U2wW1b1lk2a1S2ElXBUJiWABOF40Uk8gKxTNIrR8Y7omZSdLO519RHacZZ/Tnz/jyqRpV+ktDEJcBc9UXurUnAA405wV1QsM0zg0sVQGpY0oAp/FXxpyjSfava5JaTLotbzPMuBQ56tFBahpm2deUUafpQlBLRRLlDAIu78xOJjHLl1inG3Kslq1w6NXlg9MXa814C5UUoABsFMt8VrSGnZ049dzTcMFHcIFtaDiFFaA4jhtgY9vLmg+vlBwn6bsk9GROGV7GHU0ZNfFZbniqMR5CLL7ONRxOKz5tGS8QF2NdFW/lBKjiTGzItFAGAAwAwHdDenPdfPiaAtGyRO/+t/lEK2yHlNdmKyNSt11Kmm+hFY2v2gayTLHZ1aUR0jtdBIvUFCS13bsG7GMmk6JtmlbSx6S/MVVvPMooUVNFCqKnbgBBJ9tbnpnRerdpmAFJE1g2IYI13uNKRsepthmSLJLlzFKuLxIqMKsSK0MYVYbdNsVruhiGkzCDQtQlWoQRuNPOPoTRc/p5MuaQSJiq1KigqMqYVplnG7MjH2kPahliTuXE/IR2652BeeJ+Q84dScow7PAin6Q8DXjGLGkI2beCx2Vx+UICmnWIryp61ibdjlIEHzJPfEG0WGuIrUGoI3wRmzlbCWt87x2e9svCsR30Y7DrPQe6hNO9j1j3UjFKJZ9KVcy2oHGzfxHygheiH+yVXBVUcsD4x0B12H19IfkLP0NsyncfOPXmr1cBuY18s/OOiOgxpOlmO3DhCrg3Dvj16OTJ6rgSPU+AgTL/AGxGjSVGHUY8MXA+EWDU3RKTdFSZcxAysGYEGjKS56ynfAD2xqS0hqEC6wx4ODz/ABRafZwxfR0jrEUvDCmx2wrGp5VfYqGhGVNK1tc1n6MlQzVIBAohO7q+GMWrW6cJFos1uTFVPRzWAwKNka7c28BEHVOyy51ptyTAHVmGeO05HYa7RDWtMt7HZ5lnmVm2eYD0THtI46yqe8etNogl6mqzu4naxsZmldHrUCizHBFDswOOB7MS9drebLY3YkFmIUOScCakm7lWlcttIzfQOuQS22V7QSJdnlPLqASbtHu1G3tAd0D9e9bZmkJgYVElcJUuoJp77AbT+kaxT3Vu1NsgtcwTLcZl4qPszG6EKmoJBpQzK1GOMUvXPRQsFveXLa8tFYUzF4A0I8u+GtXrRaU6qo5QktTIA7GWu2u0QnTGgpxYTZ03Fs2mEkk0GVM8IupyZ+uxTUzWidLnTJYmUBRnUHI0WtN2W/dsiRK07Zpei5iTMZ4ml5ZC5iigi/7rAMMOEDrHq9IBExpoOGwgeA2Zw+0+xSQSku++wkV8C2A7orh48rssU59GTZ7Eopau0AhdmROFIN6N1YWQvSzyGYdlB2a7K7z5Qv7czPfyOY4cIjzLW0xqua044eGyK8uumstvZ6fMLMWckkkkkxBeffcIDSpA8Ttg3oHRy2q0yZDEhZj0YjA3QCTTjQRL131ek2LSCS5KlUMuW1CxNTfxxPKOd34/J06l+Mek6IWW4QfiQ13nrCtYz+zSiXC8aYc41C3MBaZVNtR8fhFK1ckINIDpTSWk0lydgViT5KR3xy/w+du6fzzJ03PQ6SbDY1M5llpKRUJOBLdpwAMSSzUoPdij6f8Aa7OclbGOjTIO4DOeQNQvnFU0xpybpCeAAbtaIlSe0cTxYk/CNT1J9n6WRRMmqHnUrmDc5VwLY5+Eeq9OHnUZf/1NaJhvTpsx3rQVNaY4gg5DlDVj0PbZzTJ1mSY4VhfKUOJFcRWpw3CDuv8Ao0S7dOKiisVcjcXWp86nvi5eyBP9POP/ALo8pSwTld6NmRnFl0oA1y2WdWIPWJS7MHOoB28I1rVLTskyElyzVEFAakkYk0YHEbqxmftcklNJsR+OXLb+2n/5hnQ1gtCyftUmvUJD3KkrQA1YbUNYfrtnlMvTd1xGeHlDcySgzoOWB8sYpmqeuonC63VemK78MSp+GYi72ZlpUfr3nODFKbuueySBvfHyz8TCl0cDi5Ln83ZHJR1REnpI8YGjdykdKx0tHr0SMvKhDSYcmzQMz3fpDMyc57IAH5q18ozieNtWtAbx3LVj5VpHRNmE9VQo3san+lcPOHwophhyhVYkZeyM2btyGA7wMSO+FSyVwK0G9cR3jP15w6GhcSUT2t2PpLGrrjccio3Mv/kogH7L9GGfZ5i/aJ8ppbUpLcAUYZ0IONQY0HWTRqz7NNltQFlNCcOsMVrvxpGWez3Shs1sunKb92QTQBqi6TXcRTLbDxv0L+zjznsFonS0tMsHEB1oCTXKZTHDGvEQ7b9bDNS5OtRdajqrLOY21Ix8oVrzqZPRpk8XGlzJgJUGjKzHLrUqKnPygTq1qVPtnWS6JQe6ZpbA0zKilWgm+NZEebOslaiS0w73NB4c4TM07QUSRLTkK/L0iTbdUpqm29G177IUB6vaUgljSpoQBWnODiaqS5CSrYss2qzPLUzJbk3kqBVlu0BANdnPfDJbNo6ip2PTUyTfcCt7MeGyB+lNKPOa82dKAbANwjQtb9AWZ7KLXYwqy8AyoKDE5kbGBoCDvjMbc10NFL9H4/bj6SVRgK7K7K90N6TtMxLoIxZQ4puNaHHgIHAUSmZvL8YL6x6b+0PJYYFJEuWcNqAr6Ujr8IzuG9FaQYmjjMYEfH5xLGAP1tgE0wg3hmMd3lBwvVTTbl4xz/Jxzx1/Hd9EtUrRd0hZdn3qivM0+Madrn7O3tk1Z8ufR1QLdmA0NCTUMuWeVIxux20ypsqZsSYG8CpPkI3/AEFpuTakvIbxpUhmJIrurhTwhz+Mc7c5Mw1y0NaLLLWa4QiW9wFZgJNQaNdCg3cxiQYolvngk0xDNevEUJrStOFSfCNy9q1nroybQDBpZ/vA3cYwOzrVsfrCD8fCcfG+XK31ovsaskt7UzORflrWWp2k4FuJA9eEbSDGcStCyFsFnuTpcu1SlDq4YAlm6xRqY0x7iN1YsOq+tq2pQrFUnLgyk4kjagyOUbvbjLnrPfaYK6RmcFl/8BFs9laE2R7oNTObGpAHUTPOvKkU3X+Yft88YEXlBJzwlqMDui+eyqaRYTdP+69Qf5YzHTkqXthsJW1SHZg16VTAU7Ln4GDvsYn3pM5eKNT+JWB9IEe2XSBabKQ/gls2Bri7UHksc9i1spNmJ70v/i4+DQzxmp2vuphszfarMCq1qyr/ALZ95fyHds5QR1X1qE4C+KOMHoSDuqKU+hF8mreBDAEEUIIwI4jdGOax6N/Z1tqmKN1lWuNwmhRt2INOQMHG/VHOfca4stiAVeoPvAHzFDCr7DNa/wAJr5GhgDq9p9WSgq1cVAoTlluEEyXftEyh7o7R5uRQfy+MV6U7SjalrSvW92hvf05x1Sx/IN34u/YPOESpargoAHDbzO3vhYaAvCUBs7zn4woiOVj1YC4HjrzgoqSAN5I9TEZZbE4sANy5/wBR+AELWzqDUDHecT4mM/QKFrr2AW45DxPwj3XbAtTgox/qb4AQn7Pj1TdPDIniDhHukYdpa/mWpHhmIkWkkDnvJJPiYyv2h6J+zWnpVB6OdVgRscdofHvjVVcEVBqOEDNYtDrarO0psCcUY/hYZH4HgYvD1elSsmkZmmZSya9HKlhftEwUvM4rRUGwYXiTBzR8p7AFTtywAGoKYAfvUWpoPeUc9pjP9WrW+jrSylSpBuzE3rXMb94MammlJU9AUPSA0Iug1HGo7JrvIi5fuDj7lAtRpizpukHwZZloI5rdPwMK1FtfQm0WN2H+nclCSKdG1SMcqV/5RV9UrFbaz5shgqtOfMriQcaoeqRjmMc4TptLXZpsq1dHLLfuibgCm92SwPVBrkQAOrGtm4rN7TtbbKsgM9jb7u0XlmyQKp/3E3EHdWnLCMt0scDv/WNy0fq4brTLQ1+ewNSpoFNPw4CoxIyp6xhmldo3Rnju9uksngPONCBHg8MTjR68oRW80erHJMLwckN92P4RFdbAcd0G7JP+6HIRz/J46fjnbk2YCoH4g1TyKmnmIt+q+sBkOGAx2D/kueNRv3CKBNb74cj8YPpOwU7gD5RWdRi/7L1rV7REtVgnS1kzBeoA3VKAh1JqQcM+OYjM9HSrzAe8QPOLvpXXizto57OsqUGaWoqrLUsLlXu3e0aZ5xRNF2wIVbcwPga/CHF9N30J7PklUM+Y89txoqf0rie890Pab1VAuzrEFlT5WIVaAOPdP5t1c60MUTTntQnT6iV92h2K3WP8TZ9wpDfs9mznt8sgMwF69QGgUoRU99M4z2vArT1vM6fMmMLrMxJXHDAAjHlF09ldsZJjyWwvos1eNBs/lYf0xUdaX/1do/7j/wDIwtdZ1kzLJOl1vSparMFKVus2HEMjU7oODf5Jek/2gSentNumbLOspRzvovxaInsqnUtiA7RMH9hPwhNk0zLewW8zGHSz3QgbT171d1BUwI1V0Y86ckpGu32oWBocRiBzGHfGmL41nS2ubmZ9nsC9NOObVrLTjjgab60HHKIB9mrzJcx58wzLS4qGrUXswuOFNmUWbQ2jpFkl3ERpY2swqWO9nFQfhBpHDCoII3ggjxEc7/S1j2rNtaU5ltUMhqoNd/WUd+PjGt2K1dJLVgcGANPUc84zD2gWI2e2CYlQszr8K5OB3498XHUueWlFTmpqK0rQ03Yf5jUuweVYTZxsw5YfpCDLcZEHfUfEfKHBKMKp3RlpGvsM1PMYj5+ULScDkRh9Yw6zUFTTviEbSZhrKlCao/EaAV3AtnsyiR6OgxykImOqirEAbzGWTwcR7pIjrNJ7CE8W6q+fW8BHfsLHtuae6nVH9Xa8xEjVomopxN1j7vaP8o7XhCJU6a/4Qo956g/0Cp8SImSrMiVuqB6nmcz3x4iJpWNaNUhaEviZ9+o6rUABHuEDZxJNIqGr2krTZ5rJQIQRfSYwVDxBJGPEVjR9LTeikzJnuIzU5CME0lpB5swszFiTiTj/AIGygil7xWda2DVFTIkXJhW8XmPVTVTeaueWUEtOWVbRZ5ko/jU0O4jEHuYCMg0JrBMkEY1U5rw5ZDnBXTelJioJlmchWzXGortGzPCNUeL7q7rFesazJlbydR6KSSyYGgGJJoO8mMg0zoqYzXrhVHxDN2RUnBjSgOHZzwglosWojr2t5MutSFmMSa50UG7U/Qhu22t+guvNmOvTuUMxiSFooU45E3z3wybtWyZAfSmgJV1brG8EAJWhUttOwjEjDZQRWZDrLc31vUyBOFd54QcttVS6GLY5mK9agQxrHXhdFmJ4sl8lqLiclZcOWMS5NnwoaD+dfnALpd0EbB2R9bYeXFriU9A676wSRzdAw7zSvAbe+Bc+UbwJ7olEnIb/AJ/OCyYPsV0npOS6hUkLLJHWob2NdlcvEwMs0gFiNxwiwau6lNOYNMbo027WPIbOZiZrboCXZp8roahHShqSTeXMnmCINzpdDeqXs1WeizZ8wFDQhJZBb+Yit3lieUWtPZvZlqZbzpTVJDLM7O4CoxAiBqTOWbZgl37yUSt4G6QCarVhjtI25ZRbLNo4kUmTWmflyHfQAt34RiiMQ06KWidLDM5DsLzdpjU4njEJrGAtWwONRtz+cWrTmhmtNvmS7IEmdYuXTBVrsZqACnAkbog646kzbIkp3miY80kFQGqGoMicxiBsxi49NcrqrILz1wA3bOEXnUrRSm0pPa0yZd1la4SQxphShAXLbUxW9AaInCcxVCXkddlpVhdYA9U50JFRujYdD2eyW6VfaRLvZOFUAg8CtDQ5gxq1i+4sstwRUMCOBqPKETbEpJIF071NDzw+MV2bqBKrWTNmyTso1R59b+6ENoPSMr91a1mU/DMBB8TfHnGNaxD9pWj2NmVy9641MQK0YbSMD2RsiLqDpgdQHalCTWmG07shCdbbZbvsrpPs63OrWYhBAoQQTRjyyGcANQrVdtEvMgMRgKnEjAc4YOfkrYpRDKWUhhvBBHiIZtWkkQ3B94/uLs4sch3xC/ZjTmvOBKB2LTpD/GwwA4YnjBGz6NSUtEAUcPU7zAkB7AZprOau0ItQo5nNjzw4ROXpBlMFNgZf/ErDpWOmBIiyHbNgg/LnyvN8BDkqxqpqBU7zifEwz94hx+8X+4fBvKJEmarCqkH6yI2GMtHQY4Y7djwQRAi7HBLh6kIfAE1pxOXOIh+l7H0siZL2sjL3lTTzj5+exkTKZVbblnH0HPthobi3zvyXxIx7gYy7XbQVyaXwCzSTUA0V9ozwBzg3GpmYrWk5MxUN5KhTQTFXDk1Me8xzRmlWVcMcd9MoTZ9KT7O5CsRvU4g+MT5Vus8ypdGlOdqdk8xSnhG+s6F8A9JaYmzXKoKVJwGfjs7ocs80pLCMqkiprjXrGu+kFZejRmkxeFV9dsKm2BvxGS3GjeZC4Rr5fTPQGyg7K8IZtUpABhTmQfMiLH+xGwPRIR+VnHrDM7V8sKGSd+EyM/LKelZXQKjFmGfZGNO8Vr3Q4ssLgopBedophS8CMaVPHiCYJStXJd2r1rTGhoB3xqclsin/AGZmI2ioHfXIcdkXfRGhklKCwBmZsTs4DdTfCbPZpcrGVKJpm9C1OIJOP8sE7LKSYKhg+Ph/L84rdYvp2U9T1a89njt7ojaxaMabZ26150N9dmQ6wAzrT0golnPpEuVJIgno1UNV9ZFs8wM5uo60bgcwafWcWcWm06QFFLWeynAt/uTBwGxfLnlFH07oPorRcylubyVyzxXuy8I0bVjSHSygrHroADxGxvrdGrTudD2hrHKs8sS5ShVHiTvY7TxMV7Wk9NpCwyTiFJmEcBQ4/wBBg6Er3xXNGp0mlpzbJMsIOZoPi0Zl7WdU/b7OLNpeVOyW0Aq38R6pr33D3xO0xop7JMNrs3ZGM2WMqbWAH4dpGzMbYY16spazBx2pLhq8Dgfge6LBoe2mbKSZUXWQEmuNfxClMq12wnO+0nROl0tMsOh5g5g0yPz2xJtNqWWt5iABvijWyZ9lnNOsdTLx6QAG4prsIzXeB2TwixaJlpOVZzP0rfmAAU7goyPHE8YP7G4g642x3sM4qt2XdHWeoJqy0urmOZpyii+z6ptMsb5npdrFy9p1uuWO5X944FOC9Y/CK77MLHemhqdkM3jh8RFKeXjV67YUwhoGkdrAZChHCIStfCFhhAXKQxNsQY1FVb3hn37xwMS8oiNpIVog6Q8KUHNjgPM8IytwlbW0s0mio99Qac2GY54jlDr22WKdYYjADEnkBU0hl0d+090HYn/kcfACFWaypLFEUAcMzxJzPeTGg6Z7t2VCje+fco+JHKECzY1YlzxphyAAA8KxJURyAmpqc8YHaS0Uk5CjqCCMf048YLQi55wWLWY6U1DnS/3LLMXYrgVHAEinpFe/6fnKxM2WwPGlPLCNreTEOdZAcM4PFbrHZ+hXOUck2R0yrGp2nQKnZSBFs0AFBYmg3kxqcmLxU+zllyqD5d4OHhSJBtvvCnEZd9cR9YwRbRjMeopw/E1QO4Znyjg0BjViXI35A7wMu8xrYA0szYIteLYD5n6xiRJ0STi5vcMh3AfrBiRo+myCMmyClIzq7BJdjMKmaGluOstDvGB8RFglWUbodOjwYtOAEpZkvaJq7sA44A0unyiTItKPhW63utge7Ye6sFWsG4RFn6NvChFRxjUv7WUL07oMWiUUODDFG3EfDf8ApFW0TpN5Uy6wuzZZowO0beYP6xdmsboOo+HutUjuNajzit6yaOE37yhlTkyY9lgMgW37q0POGYlu0ZpRZq1Bp7w2j63wM1EBcWief92caclr8zGfSdPzErd6r0KnjUUI84tepmkS8hZBfoqAnDtMWNcGOAzyGMazB4uOlLchR5IUzGdSpRMTQjbsAxrjugFqSnSSmlTWb7lqdHkMak3tpF4HA4RY9HSElLRABXnU8TtMAZklZek8RVbSng43EYg9XZ70ZNWuXLCilKYZYUpuitW6W+j3M+UK2dj95LH4cc1/LXL3a0yMHhLdR1WvU2Ocf6h8QecVrXHW8SZTSlH3rihGBCqRiTvNNkH21JvSr69axra5yCWSURaDZVmoSacMB3RedQNFiTZ71KF/QfMxnup+rzWiaGIoinE/LjujYLOoVQoFAAAOQhFu1KB2Q6uURVhy9ujLSSV8I6axFDmEz7YE7TAczEkKx2xZhuTb3Sf+m+A5qOyw44wT4D6whGmdHS5iG8tbovA4gggZhhiDyMMaBmF7OjOascztjMuxnMTAe+OkQ4iCHDLEJMUjwEPXBHQgiJkx4DCHGWFXBhEDLDfDUx1UXmIA3nD6MS3linjEPR1lUgORVjUVJJ35bu6IWoxd37C3RXtvX+1Kg97U5GIz2Aq5Zl6UHJvxD+XL+nHhFh6MYR4ShuisQHKlI4qtCK7BlzGYPOOTNHDYII6Tsi3DMAo6gUYVBzyNMxwMPpKG6CIB/Z1I99jiwiQN0NGSN0SBlstIUJUGDZ13esIayru8zEQoyY8ZW8QTWzLu8zCZ9nWmXmYUDWm4oq1ABtJEQXsTTx92t1GH7xgdo/CpHW76CClmsKTJrXxeudkEkgcaVpB1pAIxGzeYQzXSns2kMnUvCZn0mGJ4jKnAUim6Q0BarJ2kvoMmUEjv2jvjdUsi44eZhqbYENers3n5wfKw4xCwa5TZeTGm5qMPP4QvTOuTz+iNArSmvBlqDswxJwqBGgayan2RgHMkBicSpZa87pEQtHajWNqVk1/+Sbv/AIofnqVK2e0O0zBdW6lcKqMcdgJrT1h7QWoc60MJlorLQmpvfvG5A4iu8xp2jtWLNJp0clFO/Et/UTXzgr9iTd5n5xXkvegGRoaXLULLBSgA6pwPMHAnjhD151zF5d6nHvU/AmDIsi5U8zC1sSVy8zAgiXPByOO3P0h4TPGJkzRUpsWSpAwNSD4g1iHMsamVQg4sAes2VaZg1yg1Ij28uSsoXmGBON1f4jv4DGJFmsKjFh0jnNmA8FGQGWEEZOjJaLdVaAUoAT84eSyLu8zCH//Z"/>
          <p:cNvSpPr>
            <a:spLocks noChangeAspect="1" noChangeArrowheads="1"/>
          </p:cNvSpPr>
          <p:nvPr/>
        </p:nvSpPr>
        <p:spPr bwMode="auto">
          <a:xfrm>
            <a:off x="63500" y="-866775"/>
            <a:ext cx="2571750" cy="17811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5782" name="AutoShape 6" descr="data:image/jpeg;base64,/9j/4AAQSkZJRgABAQAAAQABAAD/2wCEAAkGBhQSERUUExQWFRUVFxcYGBcXGBcdGhwcHBQYHBoXFxoZHSYeHBolGhcYHy8gIycpLSwsFx4xNTAqNSYsLCkBCQoKDgwOGg8PGikkHCQsLCksKSkpLCwsLCkpLCwpKSwpLCwsLCwpLCkpLCwpKSkpKSksLCwsKSwpLCwsKSwpLP/AABEIALsBDgMBIgACEQEDEQH/xAAcAAABBQEBAQAAAAAAAAAAAAAFAgMEBgcBAAj/xABFEAACAAMEBgcFBQcDAwUAAAABAgADEQQSITEFBkFRYXETIjKBkaGxB1LB0fAUI0Ji4RUzcoKSovEkQ7IWc9JTY4OTwv/EABgBAQEBAQEAAAAAAAAAAAAAAAEAAgME/8QAIhEBAQEAAwACAgIDAAAAAAAAAAERAiExEkEDUSJhBDJx/9oADAMBAAIRAxEAPwC9W2zWozmaXMRUo10MzUB6C6vUuEYTuuTU4GlMMXDY7UR++ANJtAAhxovRVPQitDevUAwu0rQmDKkR28I8+shE2y2y4yy3QGvVds/3NKMol0/e9ao2YUhyy2S1CcDMmIZV2hXC9epnUS1248sMcyWArlHCprsi1AA0dbPvLs6X1i10sS4FZ15SF6MXaS+pdqQa1r1RVcyx20tUTZSqSvVCsSBfJYBqD8NBiDlsg8DxMJMWoAmWe2N/uSk+7QZ1+8qb7m9KqQRkuFDBSwBhLUTGDTAOsVGBPDAekTBK5ecK6CDUYrwjvScIcujhHujG6BE9LCS/OFmV9f5jgUcfrlEiRWOgjf5Q4AN0daJGnG6vh/iEiu71/WFlTv8ASOmgGNThEcN0/MB3fMwg8weQMUvSHtNRXKSZXSEGgoWNcsQAKwqXp7Ss/wDdWUSwdswXfG+a+UP/AGpcgg3AeELMs8IA6MsVvaWPtE+XLarVuIGNK4Y3gPKJDashu3PtD8mCDwQD1i6WJs5lHaYDvAgRP1msqYdKpO5TePlWFWvV1FWqITShZWZmDgbw5YXhsPdtgjo4oUBlhFB91QPSIAVu1uKqDKs8+ZeNB924HcSsDZ+ldJzOxZVlA7XdAfCp9IuzU2nzMNh9x9ItIFq/Z7SFY2q6zEi6FGQpjVjQHwg4sk0FKCFln/L5/OO47T4RE00k7YbZOFYfb6w/WOEncO+AG+4QhkP0IdKHgOQhAknbjzJiKO5pn6n0jgNRgPSJIG5fCkcNfdH1yiCOHKnA0hwW4849MWGrkQGhKpCrv1SHMI6DwiaNeBjo5QplPD65xw4Z+cQkcJMdpCl8YUVO6JrCV7oUTHTLPAQlpZ4RB0CEkAcIQz/X+I6p4HwpEnb0duV3fXhDP2hb128t73bwrxwGMNz7cks0eYi8GZR6xJNEkbSYUEAgUmslmrTp5Nf+4vxMTk0ghFQykHaCKdxhCQBwjjJWECaTlTx+VY4C20Hup/mJr0iXYwpJCgE5laCvPCFFd8dUjb5/rCCi7MORPwgTtwR66eHrDZcjae8A+keExjtHcPmYlpXRnf4YQGlWcSrSUPYmi8tdhr1gO8j+uDDJxJgVrFLuy1mDAy3B3YE3T6g/ywwWaJAAZeQjj4jId8clTLygrXEA/VY8VblzFfSBGjL4Duwj3S02Dx+cOqONfCHDLESRr1Rljyhtg2wU7z8IlNTf9d0N1JNBTxHoIUiUO0t3U/zClYbolNZ+PhDZkiLU8KHKvnCWU8Y9MemZHefnCFtYOQJrww8TAsIIhthjDriEvLBgQwWj3SHhCMeEeucT5QmF3xtr9co6sxdlK8MfSOKtNgP1xh1Jq5V7v8RF1XOwH09Y7RuA8THekhV7kIkQZZ3+GEJazDbU95/xDleP13R2giSOyU2+Q+EILNuH1wpD7ThvHr6Q000bAa8cPX5RJWdZpARjMABmzkMrqllbMEG8McMtmyKJpzRk4E32BIp+Ik05k4Qd03pszbU/WCypZC3jtpsXjXHuED21rly2JaWGJJIZ8cdpAy9YOK5q7+x5jglFZwDSowGVee+I83Rc1KBgVFMyfqkWzR+lbstiouqSTmQcTv3UrnC9JacszywBUPQAE45HHxjpK4+qfLE1DVC612ioiZ+0JiKZjzJgAFSL7A4bSQcq07zSDtut4CLKQXQRiSBWmOI3fpGfa0aRvzeiWoRcx+a7hXkCBzLQd+NcYtOjvaWQw/1U9f45azEG7BiW8I0XVXW02hjKm3L92/LeX+7mpWl5KnAg4FdkYFp2zIkxRLF0GXLYjHAlanPmDBrU/WJpJWp/czFmLwBYJNXkVYGm9RGplmm9Pojphvhq02oIt5mVRvOPlDiEUrXA4iAOvFjMyxTCtapdfD8pxx5VjnbjUm0fWUDjeOO40BryhFosasjJQAOpWvMUzzgTqvPL2SSa06gFcT2cPhBMWqXfEouDMKlglReug4tQbKwpD1btZMgBu0lVbmPo+EE79chAkkWaczNhKm412K+0HdXMV3sN0dna1WZH6MzRfwFACTiKjyixkUap3QilPwjx+ENSdKS3rca+QaEDYdzVyPCFNNY5UUeJ+UTUOGZ3fXCG2mKdx8/1ht7PXNmr9bMo6JbDJvEfKkCcIOwEcz8I50TbWPdT1zjzzGGYHOtPWIx0n7qs38IBHjWkBPmzjcD5xwSxs9TEOZOnNXsSx3s3wUeccs0s3wSSxG0tw2LkPCLUmukNkQ41YTdiCeCeXMmFUO/whA4AnkPiYdEpjsA76+kJJEn6OMLV6Zjw/WO/Zz7x7qD9fOFCTT8IPr5wB5LQDlj3GPXzu8T8BDgfhTnADWvW+VYUq1Gmt2JYzPE7h6wkavNt/t/WPXBt8DX4xi83W23W2cstZpQzWuqqHo0ruvbe8mDp9mNuAqLUt7dfmjzpEmnpSmHlEe12tVVqkVoSBtqATlGT2rSGktHMOnqyVpVjfU4ZBxiDTlFj0LrxLny2lgXHZWF3AGpU4qcAwr3xZs6EvfbLrdpJgS1agnwMe6cgAvS8cuH6w1PS5W+aGpFN3HnWB0xjeH4icjvEc+Fjvz4djJ1hZmUAVwpd+fGEi3Kj1NTtB+A3RENneWLxQ4jE0x58oiifeBUjiDujq5fGfQ7Z9IdK10HrNh44fGKrNsrvONASXc0AxJJOA9INapya2pF/N50OPLDKHtTLZctwmdGGEsOVGwNTA1OeOMFvx3lFnWD2kPZ2v3cy22mXZj0SAy6X36opXAgDCkQbRouwKLlkmWiZMulC4WXcIIaoICmuedawEtU6ZbJkx3tCrMJavSsy3qE0VKAjADIkZxzVLRcyaTNDi7KZAysxqeka6CF3AnExTjy+O6rZuNt0JYZ5s8pha2DGWlVaTJanVGGABw5wxrHpC0yUEtptnmdKGXro8qi0ozFukIwqNkE9CWsS7HLZ3RURbpZiKdUla1rhlviga6WV7dPqJheSg6hUXQca0JPhUV3xS6PPVg0HPtlnkhElyZ0sYg9IVJriQCKrSuVaQQ1WUTL89xetLsVm1FCl04SlByUCh45xTNBzGsN4dMqyyAQjMWuttoaDD9IEaT0+rzzM6SbewF6X1K0Wla1vYj0gixsk6cq4TJirX8JIA5G9X0jGtepcuVbJiSKBCqkXWrQstTQ13xGbTS+7MPEvU+JrEG0TZTteZXH8w+UPU7Px2Nt1T0Ykqyy7tT0ipMYsxapKjadldkGOiGcYro3W1pKgS3nKFAAF/DDgRTyjUdWLYbTZZc2ZizXq1ywYjLLIboaxOuhGbaaDqlm4KK+eA84Yvzm92X/c3hWg84mGXhyhBEZaQ2sQObMx3k/DLyhL3h+LlgPhSH5mGJpEN5teyC3p4nCCozNmvwPiPWOWCaTMAIIwO74GEvKmbQO4mGNHTWFooRQFDQ1GJqMPDGKCjrNHqwkxyGr6GxWOlgMzSI6XThUk7q08hDgUDIARE4Jm4H09Y45bZSnDE+eEeAhTYZmkSQdJ25JMl5kwm6iliDhXhTicO+MTsdnm6Tt1Dm7EtuRBnQbgMAN9N8aB7WdKXLIksHtvU8lFfUjwit+yCaqPMLm5Mm4S2YdUhT1lUnbUiGTVbkW7WjVkS7CBIFDZiJqZXur2jXM1GJz7Ig/obSkt5EuaGVRMAbEgUJwI7iKd0DtctYhZZV0daZNqqrtxqK08opmo+qafapsq1hxNRUZUDkLdOfZoTSoyO2LesV67WL2gmW4siqFJe1SwSAprTeRsxhGtvs4WbWdZQJc0VNxcFY7191uIwMQNd9X5YtNglyr0ozJp6ysxIAu4reJoRFzkTpsoKs1r4wAmkUxyo9MiTty5QfXa9rENJTulVhMDS7TLriML1M74pS8MYPalaktbLP0wnhXDspVpQalKGoIYEVrDvtTeRMngy/3ym5NoBQ7sdrihBwyzgZ7N9b/ss2ZKOMp2Bx2HK8OFMM4Jxlre2cRfTPs8tFnltNrKmhcWC9IrFa4mhLA0zMUq1aDdZPThGEknEqUJBvEUNccwY+gpDLPSomFlI2UAyxBGfnGHnTJFltFmCVBYsDXEC8GqOAIof4hF5NMvciv2LTay2DY3kBC1zLFSBWmwVr3U2wW1b1lk2a1S2ElXBUJiWABOF40Uk8gKxTNIrR8Y7omZSdLO519RHacZZ/Tnz/jyqRpV+ktDEJcBc9UXurUnAA405wV1QsM0zg0sVQGpY0oAp/FXxpyjSfava5JaTLotbzPMuBQ56tFBahpm2deUUafpQlBLRRLlDAIu78xOJjHLl1inG3Kslq1w6NXlg9MXa814C5UUoABsFMt8VrSGnZ049dzTcMFHcIFtaDiFFaA4jhtgY9vLmg+vlBwn6bsk9GROGV7GHU0ZNfFZbniqMR5CLL7ONRxOKz5tGS8QF2NdFW/lBKjiTGzItFAGAAwAwHdDenPdfPiaAtGyRO/+t/lEK2yHlNdmKyNSt11Kmm+hFY2v2gayTLHZ1aUR0jtdBIvUFCS13bsG7GMmk6JtmlbSx6S/MVVvPMooUVNFCqKnbgBBJ9tbnpnRerdpmAFJE1g2IYI13uNKRsepthmSLJLlzFKuLxIqMKsSK0MYVYbdNsVruhiGkzCDQtQlWoQRuNPOPoTRc/p5MuaQSJiq1KigqMqYVplnG7MjH2kPahliTuXE/IR2652BeeJ+Q84dScow7PAin6Q8DXjGLGkI2beCx2Vx+UICmnWIryp61ibdjlIEHzJPfEG0WGuIrUGoI3wRmzlbCWt87x2e9svCsR30Y7DrPQe6hNO9j1j3UjFKJZ9KVcy2oHGzfxHygheiH+yVXBVUcsD4x0B12H19IfkLP0NsyncfOPXmr1cBuY18s/OOiOgxpOlmO3DhCrg3Dvj16OTJ6rgSPU+AgTL/AGxGjSVGHUY8MXA+EWDU3RKTdFSZcxAysGYEGjKS56ynfAD2xqS0hqEC6wx4ODz/ABRafZwxfR0jrEUvDCmx2wrGp5VfYqGhGVNK1tc1n6MlQzVIBAohO7q+GMWrW6cJFos1uTFVPRzWAwKNka7c28BEHVOyy51ptyTAHVmGeO05HYa7RDWtMt7HZ5lnmVm2eYD0THtI46yqe8etNogl6mqzu4naxsZmldHrUCizHBFDswOOB7MS9drebLY3YkFmIUOScCakm7lWlcttIzfQOuQS22V7QSJdnlPLqASbtHu1G3tAd0D9e9bZmkJgYVElcJUuoJp77AbT+kaxT3Vu1NsgtcwTLcZl4qPszG6EKmoJBpQzK1GOMUvXPRQsFveXLa8tFYUzF4A0I8u+GtXrRaU6qo5QktTIA7GWu2u0QnTGgpxYTZ03Fs2mEkk0GVM8IupyZ+uxTUzWidLnTJYmUBRnUHI0WtN2W/dsiRK07Zpei5iTMZ4ml5ZC5iigi/7rAMMOEDrHq9IBExpoOGwgeA2Zw+0+xSQSku++wkV8C2A7orh48rssU59GTZ7Eopau0AhdmROFIN6N1YWQvSzyGYdlB2a7K7z5Qv7czPfyOY4cIjzLW0xqua044eGyK8uumstvZ6fMLMWckkkkkxBeffcIDSpA8Ttg3oHRy2q0yZDEhZj0YjA3QCTTjQRL131ek2LSCS5KlUMuW1CxNTfxxPKOd34/J06l+Mek6IWW4QfiQ13nrCtYz+zSiXC8aYc41C3MBaZVNtR8fhFK1ckINIDpTSWk0lydgViT5KR3xy/w+du6fzzJ03PQ6SbDY1M5llpKRUJOBLdpwAMSSzUoPdij6f8Aa7OclbGOjTIO4DOeQNQvnFU0xpybpCeAAbtaIlSe0cTxYk/CNT1J9n6WRRMmqHnUrmDc5VwLY5+Eeq9OHnUZf/1NaJhvTpsx3rQVNaY4gg5DlDVj0PbZzTJ1mSY4VhfKUOJFcRWpw3CDuv8Ao0S7dOKiisVcjcXWp86nvi5eyBP9POP/ALo8pSwTld6NmRnFl0oA1y2WdWIPWJS7MHOoB28I1rVLTskyElyzVEFAakkYk0YHEbqxmftcklNJsR+OXLb+2n/5hnQ1gtCyftUmvUJD3KkrQA1YbUNYfrtnlMvTd1xGeHlDcySgzoOWB8sYpmqeuonC63VemK78MSp+GYi72ZlpUfr3nODFKbuueySBvfHyz8TCl0cDi5Ln83ZHJR1REnpI8YGjdykdKx0tHr0SMvKhDSYcmzQMz3fpDMyc57IAH5q18ozieNtWtAbx3LVj5VpHRNmE9VQo3san+lcPOHwophhyhVYkZeyM2btyGA7wMSO+FSyVwK0G9cR3jP15w6GhcSUT2t2PpLGrrjccio3Mv/kogH7L9GGfZ5i/aJ8ppbUpLcAUYZ0IONQY0HWTRqz7NNltQFlNCcOsMVrvxpGWez3Shs1sunKb92QTQBqi6TXcRTLbDxv0L+zjznsFonS0tMsHEB1oCTXKZTHDGvEQ7b9bDNS5OtRdajqrLOY21Ix8oVrzqZPRpk8XGlzJgJUGjKzHLrUqKnPygTq1qVPtnWS6JQe6ZpbA0zKilWgm+NZEebOslaiS0w73NB4c4TM07QUSRLTkK/L0iTbdUpqm29G177IUB6vaUgljSpoQBWnODiaqS5CSrYss2qzPLUzJbk3kqBVlu0BANdnPfDJbNo6ip2PTUyTfcCt7MeGyB+lNKPOa82dKAbANwjQtb9AWZ7KLXYwqy8AyoKDE5kbGBoCDvjMbc10NFL9H4/bj6SVRgK7K7K90N6TtMxLoIxZQ4puNaHHgIHAUSmZvL8YL6x6b+0PJYYFJEuWcNqAr6Ujr8IzuG9FaQYmjjMYEfH5xLGAP1tgE0wg3hmMd3lBwvVTTbl4xz/Jxzx1/Hd9EtUrRd0hZdn3qivM0+Madrn7O3tk1Z8ufR1QLdmA0NCTUMuWeVIxux20ypsqZsSYG8CpPkI3/AEFpuTakvIbxpUhmJIrurhTwhz+Mc7c5Mw1y0NaLLLWa4QiW9wFZgJNQaNdCg3cxiQYolvngk0xDNevEUJrStOFSfCNy9q1nroybQDBpZ/vA3cYwOzrVsfrCD8fCcfG+XK31ovsaskt7UzORflrWWp2k4FuJA9eEbSDGcStCyFsFnuTpcu1SlDq4YAlm6xRqY0x7iN1YsOq+tq2pQrFUnLgyk4kjagyOUbvbjLnrPfaYK6RmcFl/8BFs9laE2R7oNTObGpAHUTPOvKkU3X+Yft88YEXlBJzwlqMDui+eyqaRYTdP+69Qf5YzHTkqXthsJW1SHZg16VTAU7Ln4GDvsYn3pM5eKNT+JWB9IEe2XSBabKQ/gls2Bri7UHksc9i1spNmJ70v/i4+DQzxmp2vuphszfarMCq1qyr/ALZ95fyHds5QR1X1qE4C+KOMHoSDuqKU+hF8mreBDAEEUIIwI4jdGOax6N/Z1tqmKN1lWuNwmhRt2INOQMHG/VHOfca4stiAVeoPvAHzFDCr7DNa/wAJr5GhgDq9p9WSgq1cVAoTlluEEyXftEyh7o7R5uRQfy+MV6U7SjalrSvW92hvf05x1Sx/IN34u/YPOESpargoAHDbzO3vhYaAvCUBs7zn4woiOVj1YC4HjrzgoqSAN5I9TEZZbE4sANy5/wBR+AELWzqDUDHecT4mM/QKFrr2AW45DxPwj3XbAtTgox/qb4AQn7Pj1TdPDIniDhHukYdpa/mWpHhmIkWkkDnvJJPiYyv2h6J+zWnpVB6OdVgRscdofHvjVVcEVBqOEDNYtDrarO0psCcUY/hYZH4HgYvD1elSsmkZmmZSya9HKlhftEwUvM4rRUGwYXiTBzR8p7AFTtywAGoKYAfvUWpoPeUc9pjP9WrW+jrSylSpBuzE3rXMb94MammlJU9AUPSA0Iug1HGo7JrvIi5fuDj7lAtRpizpukHwZZloI5rdPwMK1FtfQm0WN2H+nclCSKdG1SMcqV/5RV9UrFbaz5shgqtOfMriQcaoeqRjmMc4TptLXZpsq1dHLLfuibgCm92SwPVBrkQAOrGtm4rN7TtbbKsgM9jb7u0XlmyQKp/3E3EHdWnLCMt0scDv/WNy0fq4brTLQ1+ewNSpoFNPw4CoxIyp6xhmldo3Rnju9uksngPONCBHg8MTjR68oRW80erHJMLwckN92P4RFdbAcd0G7JP+6HIRz/J46fjnbk2YCoH4g1TyKmnmIt+q+sBkOGAx2D/kueNRv3CKBNb74cj8YPpOwU7gD5RWdRi/7L1rV7REtVgnS1kzBeoA3VKAh1JqQcM+OYjM9HSrzAe8QPOLvpXXizto57OsqUGaWoqrLUsLlXu3e0aZ5xRNF2wIVbcwPga/CHF9N30J7PklUM+Y89txoqf0rie890Pab1VAuzrEFlT5WIVaAOPdP5t1c60MUTTntQnT6iV92h2K3WP8TZ9wpDfs9mznt8sgMwF69QGgUoRU99M4z2vArT1vM6fMmMLrMxJXHDAAjHlF09ldsZJjyWwvos1eNBs/lYf0xUdaX/1do/7j/wDIwtdZ1kzLJOl1vSparMFKVus2HEMjU7oODf5Jek/2gSentNumbLOspRzvovxaInsqnUtiA7RMH9hPwhNk0zLewW8zGHSz3QgbT171d1BUwI1V0Y86ckpGu32oWBocRiBzGHfGmL41nS2ubmZ9nsC9NOObVrLTjjgab60HHKIB9mrzJcx58wzLS4qGrUXswuOFNmUWbQ2jpFkl3ERpY2swqWO9nFQfhBpHDCoII3ggjxEc7/S1j2rNtaU5ltUMhqoNd/WUd+PjGt2K1dJLVgcGANPUc84zD2gWI2e2CYlQszr8K5OB3498XHUueWlFTmpqK0rQ03Yf5jUuweVYTZxsw5YfpCDLcZEHfUfEfKHBKMKp3RlpGvsM1PMYj5+ULScDkRh9Yw6zUFTTviEbSZhrKlCao/EaAV3AtnsyiR6OgxykImOqirEAbzGWTwcR7pIjrNJ7CE8W6q+fW8BHfsLHtuae6nVH9Xa8xEjVomopxN1j7vaP8o7XhCJU6a/4Qo956g/0Cp8SImSrMiVuqB6nmcz3x4iJpWNaNUhaEviZ9+o6rUABHuEDZxJNIqGr2krTZ5rJQIQRfSYwVDxBJGPEVjR9LTeikzJnuIzU5CME0lpB5swszFiTiTj/AIGygil7xWda2DVFTIkXJhW8XmPVTVTeaueWUEtOWVbRZ5ko/jU0O4jEHuYCMg0JrBMkEY1U5rw5ZDnBXTelJioJlmchWzXGortGzPCNUeL7q7rFesazJlbydR6KSSyYGgGJJoO8mMg0zoqYzXrhVHxDN2RUnBjSgOHZzwglosWojr2t5MutSFmMSa50UG7U/Qhu22t+guvNmOvTuUMxiSFooU45E3z3wybtWyZAfSmgJV1brG8EAJWhUttOwjEjDZQRWZDrLc31vUyBOFd54QcttVS6GLY5mK9agQxrHXhdFmJ4sl8lqLiclZcOWMS5NnwoaD+dfnALpd0EbB2R9bYeXFriU9A676wSRzdAw7zSvAbe+Bc+UbwJ7olEnIb/AJ/OCyYPsV0npOS6hUkLLJHWob2NdlcvEwMs0gFiNxwiwau6lNOYNMbo027WPIbOZiZrboCXZp8roahHShqSTeXMnmCINzpdDeqXs1WeizZ8wFDQhJZBb+Yit3lieUWtPZvZlqZbzpTVJDLM7O4CoxAiBqTOWbZgl37yUSt4G6QCarVhjtI25ZRbLNo4kUmTWmflyHfQAt34RiiMQ06KWidLDM5DsLzdpjU4njEJrGAtWwONRtz+cWrTmhmtNvmS7IEmdYuXTBVrsZqACnAkbog646kzbIkp3miY80kFQGqGoMicxiBsxi49NcrqrILz1wA3bOEXnUrRSm0pPa0yZd1la4SQxphShAXLbUxW9AaInCcxVCXkddlpVhdYA9U50JFRujYdD2eyW6VfaRLvZOFUAg8CtDQ5gxq1i+4sstwRUMCOBqPKETbEpJIF071NDzw+MV2bqBKrWTNmyTso1R59b+6ENoPSMr91a1mU/DMBB8TfHnGNaxD9pWj2NmVy9641MQK0YbSMD2RsiLqDpgdQHalCTWmG07shCdbbZbvsrpPs63OrWYhBAoQQTRjyyGcANQrVdtEvMgMRgKnEjAc4YOfkrYpRDKWUhhvBBHiIZtWkkQ3B94/uLs4sch3xC/ZjTmvOBKB2LTpD/GwwA4YnjBGz6NSUtEAUcPU7zAkB7AZprOau0ItQo5nNjzw4ROXpBlMFNgZf/ErDpWOmBIiyHbNgg/LnyvN8BDkqxqpqBU7zifEwz94hx+8X+4fBvKJEmarCqkH6yI2GMtHQY4Y7djwQRAi7HBLh6kIfAE1pxOXOIh+l7H0siZL2sjL3lTTzj5+exkTKZVbblnH0HPthobi3zvyXxIx7gYy7XbQVyaXwCzSTUA0V9ozwBzg3GpmYrWk5MxUN5KhTQTFXDk1Me8xzRmlWVcMcd9MoTZ9KT7O5CsRvU4g+MT5Vus8ypdGlOdqdk8xSnhG+s6F8A9JaYmzXKoKVJwGfjs7ocs80pLCMqkiprjXrGu+kFZejRmkxeFV9dsKm2BvxGS3GjeZC4Rr5fTPQGyg7K8IZtUpABhTmQfMiLH+xGwPRIR+VnHrDM7V8sKGSd+EyM/LKelZXQKjFmGfZGNO8Vr3Q4ssLgopBedophS8CMaVPHiCYJStXJd2r1rTGhoB3xqclsin/AGZmI2ioHfXIcdkXfRGhklKCwBmZsTs4DdTfCbPZpcrGVKJpm9C1OIJOP8sE7LKSYKhg+Ph/L84rdYvp2U9T1a89njt7ojaxaMabZ26150N9dmQ6wAzrT0golnPpEuVJIgno1UNV9ZFs8wM5uo60bgcwafWcWcWm06QFFLWeynAt/uTBwGxfLnlFH07oPorRcylubyVyzxXuy8I0bVjSHSygrHroADxGxvrdGrTudD2hrHKs8sS5ShVHiTvY7TxMV7Wk9NpCwyTiFJmEcBQ4/wBBg6Er3xXNGp0mlpzbJMsIOZoPi0Zl7WdU/b7OLNpeVOyW0Aq38R6pr33D3xO0xop7JMNrs3ZGM2WMqbWAH4dpGzMbYY16spazBx2pLhq8Dgfge6LBoe2mbKSZUXWQEmuNfxClMq12wnO+0nROl0tMsOh5g5g0yPz2xJtNqWWt5iABvijWyZ9lnNOsdTLx6QAG4prsIzXeB2TwixaJlpOVZzP0rfmAAU7goyPHE8YP7G4g642x3sM4qt2XdHWeoJqy0urmOZpyii+z6ptMsb5npdrFy9p1uuWO5X944FOC9Y/CK77MLHemhqdkM3jh8RFKeXjV67YUwhoGkdrAZChHCIStfCFhhAXKQxNsQY1FVb3hn37xwMS8oiNpIVog6Q8KUHNjgPM8IytwlbW0s0mio99Qac2GY54jlDr22WKdYYjADEnkBU0hl0d+090HYn/kcfACFWaypLFEUAcMzxJzPeTGg6Z7t2VCje+fco+JHKECzY1YlzxphyAAA8KxJURyAmpqc8YHaS0Uk5CjqCCMf048YLQi55wWLWY6U1DnS/3LLMXYrgVHAEinpFe/6fnKxM2WwPGlPLCNreTEOdZAcM4PFbrHZ+hXOUck2R0yrGp2nQKnZSBFs0AFBYmg3kxqcmLxU+zllyqD5d4OHhSJBtvvCnEZd9cR9YwRbRjMeopw/E1QO4Znyjg0BjViXI35A7wMu8xrYA0szYIteLYD5n6xiRJ0STi5vcMh3AfrBiRo+myCMmyClIzq7BJdjMKmaGluOstDvGB8RFglWUbodOjwYtOAEpZkvaJq7sA44A0unyiTItKPhW63utge7Ye6sFWsG4RFn6NvChFRxjUv7WUL07oMWiUUODDFG3EfDf8ApFW0TpN5Uy6wuzZZowO0beYP6xdmsboOo+HutUjuNajzit6yaOE37yhlTkyY9lgMgW37q0POGYlu0ZpRZq1Bp7w2j63wM1EBcWief92caclr8zGfSdPzErd6r0KnjUUI84tepmkS8hZBfoqAnDtMWNcGOAzyGMazB4uOlLchR5IUzGdSpRMTQjbsAxrjugFqSnSSmlTWb7lqdHkMak3tpF4HA4RY9HSElLRABXnU8TtMAZklZek8RVbSng43EYg9XZ70ZNWuXLCilKYZYUpuitW6W+j3M+UK2dj95LH4cc1/LXL3a0yMHhLdR1WvU2Ocf6h8QecVrXHW8SZTSlH3rihGBCqRiTvNNkH21JvSr69axra5yCWSURaDZVmoSacMB3RedQNFiTZ71KF/QfMxnup+rzWiaGIoinE/LjujYLOoVQoFAAAOQhFu1KB2Q6uURVhy9ujLSSV8I6axFDmEz7YE7TAczEkKx2xZhuTb3Sf+m+A5qOyw44wT4D6whGmdHS5iG8tbovA4gggZhhiDyMMaBmF7OjOascztjMuxnMTAe+OkQ4iCHDLEJMUjwEPXBHQgiJkx4DCHGWFXBhEDLDfDUx1UXmIA3nD6MS3linjEPR1lUgORVjUVJJ35bu6IWoxd37C3RXtvX+1Kg97U5GIz2Aq5Zl6UHJvxD+XL+nHhFh6MYR4ShuisQHKlI4qtCK7BlzGYPOOTNHDYII6Tsi3DMAo6gUYVBzyNMxwMPpKG6CIB/Z1I99jiwiQN0NGSN0SBlstIUJUGDZ13esIayru8zEQoyY8ZW8QTWzLu8zCZ9nWmXmYUDWm4oq1ABtJEQXsTTx92t1GH7xgdo/CpHW76CClmsKTJrXxeudkEkgcaVpB1pAIxGzeYQzXSns2kMnUvCZn0mGJ4jKnAUim6Q0BarJ2kvoMmUEjv2jvjdUsi44eZhqbYENers3n5wfKw4xCwa5TZeTGm5qMPP4QvTOuTz+iNArSmvBlqDswxJwqBGgayan2RgHMkBicSpZa87pEQtHajWNqVk1/+Sbv/AIofnqVK2e0O0zBdW6lcKqMcdgJrT1h7QWoc60MJlorLQmpvfvG5A4iu8xp2jtWLNJp0clFO/Et/UTXzgr9iTd5n5xXkvegGRoaXLULLBSgA6pwPMHAnjhD151zF5d6nHvU/AmDIsi5U8zC1sSVy8zAgiXPByOO3P0h4TPGJkzRUpsWSpAwNSD4g1iHMsamVQg4sAes2VaZg1yg1Ij28uSsoXmGBON1f4jv4DGJFmsKjFh0jnNmA8FGQGWEEZOjJaLdVaAUoAT84eSyLu8zCH//Z"/>
          <p:cNvSpPr>
            <a:spLocks noChangeAspect="1" noChangeArrowheads="1"/>
          </p:cNvSpPr>
          <p:nvPr/>
        </p:nvSpPr>
        <p:spPr bwMode="auto">
          <a:xfrm>
            <a:off x="63500" y="-866775"/>
            <a:ext cx="2571750" cy="17811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5784" name="AutoShape 8" descr="data:image/jpeg;base64,/9j/4AAQSkZJRgABAQAAAQABAAD/2wCEAAkGBhQSERUUExQWFRUVFxcYGBcXGBcdGhwcHBQYHBoXFxoZHSYeHBolGhcYHy8gIycpLSwsFx4xNTAqNSYsLCkBCQoKDgwOGg8PGikkHCQsLCksKSkpLCwsLCkpLCwpKSwpLCwsLCwpLCkpLCwpKSkpKSksLCwsKSwpLCwsKSwpLP/AABEIALsBDgMBIgACEQEDEQH/xAAcAAABBQEBAQAAAAAAAAAAAAAFAgMEBgcBAAj/xABFEAACAAMEBgcFBQcDAwUAAAABAgADEQQSITEFBkFRYXETIjKBkaGxB1LB0fAUI0Ji4RUzcoKSovEkQ7IWc9JTY4OTwv/EABgBAQEBAQEAAAAAAAAAAAAAAAEAAgME/8QAIhEBAQEAAwACAgIDAAAAAAAAAAERAiExEkEDUSJhBDJx/9oADAMBAAIRAxEAPwC9W2zWozmaXMRUo10MzUB6C6vUuEYTuuTU4GlMMXDY7UR++ANJtAAhxovRVPQitDevUAwu0rQmDKkR28I8+shE2y2y4yy3QGvVds/3NKMol0/e9ao2YUhyy2S1CcDMmIZV2hXC9epnUS1248sMcyWArlHCprsi1AA0dbPvLs6X1i10sS4FZ15SF6MXaS+pdqQa1r1RVcyx20tUTZSqSvVCsSBfJYBqD8NBiDlsg8DxMJMWoAmWe2N/uSk+7QZ1+8qb7m9KqQRkuFDBSwBhLUTGDTAOsVGBPDAekTBK5ecK6CDUYrwjvScIcujhHujG6BE9LCS/OFmV9f5jgUcfrlEiRWOgjf5Q4AN0daJGnG6vh/iEiu71/WFlTv8ASOmgGNThEcN0/MB3fMwg8weQMUvSHtNRXKSZXSEGgoWNcsQAKwqXp7Ss/wDdWUSwdswXfG+a+UP/AGpcgg3AeELMs8IA6MsVvaWPtE+XLarVuIGNK4Y3gPKJDashu3PtD8mCDwQD1i6WJs5lHaYDvAgRP1msqYdKpO5TePlWFWvV1FWqITShZWZmDgbw5YXhsPdtgjo4oUBlhFB91QPSIAVu1uKqDKs8+ZeNB924HcSsDZ+ldJzOxZVlA7XdAfCp9IuzU2nzMNh9x9ItIFq/Z7SFY2q6zEi6FGQpjVjQHwg4sk0FKCFln/L5/OO47T4RE00k7YbZOFYfb6w/WOEncO+AG+4QhkP0IdKHgOQhAknbjzJiKO5pn6n0jgNRgPSJIG5fCkcNfdH1yiCOHKnA0hwW4849MWGrkQGhKpCrv1SHMI6DwiaNeBjo5QplPD65xw4Z+cQkcJMdpCl8YUVO6JrCV7oUTHTLPAQlpZ4RB0CEkAcIQz/X+I6p4HwpEnb0duV3fXhDP2hb128t73bwrxwGMNz7cks0eYi8GZR6xJNEkbSYUEAgUmslmrTp5Nf+4vxMTk0ghFQykHaCKdxhCQBwjjJWECaTlTx+VY4C20Hup/mJr0iXYwpJCgE5laCvPCFFd8dUjb5/rCCi7MORPwgTtwR66eHrDZcjae8A+keExjtHcPmYlpXRnf4YQGlWcSrSUPYmi8tdhr1gO8j+uDDJxJgVrFLuy1mDAy3B3YE3T6g/ywwWaJAAZeQjj4jId8clTLygrXEA/VY8VblzFfSBGjL4Duwj3S02Dx+cOqONfCHDLESRr1Rljyhtg2wU7z8IlNTf9d0N1JNBTxHoIUiUO0t3U/zClYbolNZ+PhDZkiLU8KHKvnCWU8Y9MemZHefnCFtYOQJrww8TAsIIhthjDriEvLBgQwWj3SHhCMeEeucT5QmF3xtr9co6sxdlK8MfSOKtNgP1xh1Jq5V7v8RF1XOwH09Y7RuA8THekhV7kIkQZZ3+GEJazDbU95/xDleP13R2giSOyU2+Q+EILNuH1wpD7ThvHr6Q000bAa8cPX5RJWdZpARjMABmzkMrqllbMEG8McMtmyKJpzRk4E32BIp+Ik05k4Qd03pszbU/WCypZC3jtpsXjXHuED21rly2JaWGJJIZ8cdpAy9YOK5q7+x5jglFZwDSowGVee+I83Rc1KBgVFMyfqkWzR+lbstiouqSTmQcTv3UrnC9JacszywBUPQAE45HHxjpK4+qfLE1DVC612ioiZ+0JiKZjzJgAFSL7A4bSQcq07zSDtut4CLKQXQRiSBWmOI3fpGfa0aRvzeiWoRcx+a7hXkCBzLQd+NcYtOjvaWQw/1U9f45azEG7BiW8I0XVXW02hjKm3L92/LeX+7mpWl5KnAg4FdkYFp2zIkxRLF0GXLYjHAlanPmDBrU/WJpJWp/czFmLwBYJNXkVYGm9RGplmm9Pojphvhq02oIt5mVRvOPlDiEUrXA4iAOvFjMyxTCtapdfD8pxx5VjnbjUm0fWUDjeOO40BryhFosasjJQAOpWvMUzzgTqvPL2SSa06gFcT2cPhBMWqXfEouDMKlglReug4tQbKwpD1btZMgBu0lVbmPo+EE79chAkkWaczNhKm412K+0HdXMV3sN0dna1WZH6MzRfwFACTiKjyixkUap3QilPwjx+ENSdKS3rca+QaEDYdzVyPCFNNY5UUeJ+UTUOGZ3fXCG2mKdx8/1ht7PXNmr9bMo6JbDJvEfKkCcIOwEcz8I50TbWPdT1zjzzGGYHOtPWIx0n7qs38IBHjWkBPmzjcD5xwSxs9TEOZOnNXsSx3s3wUeccs0s3wSSxG0tw2LkPCLUmukNkQ41YTdiCeCeXMmFUO/whA4AnkPiYdEpjsA76+kJJEn6OMLV6Zjw/WO/Zz7x7qD9fOFCTT8IPr5wB5LQDlj3GPXzu8T8BDgfhTnADWvW+VYUq1Gmt2JYzPE7h6wkavNt/t/WPXBt8DX4xi83W23W2cstZpQzWuqqHo0ruvbe8mDp9mNuAqLUt7dfmjzpEmnpSmHlEe12tVVqkVoSBtqATlGT2rSGktHMOnqyVpVjfU4ZBxiDTlFj0LrxLny2lgXHZWF3AGpU4qcAwr3xZs6EvfbLrdpJgS1agnwMe6cgAvS8cuH6w1PS5W+aGpFN3HnWB0xjeH4icjvEc+Fjvz4djJ1hZmUAVwpd+fGEi3Kj1NTtB+A3RENneWLxQ4jE0x58oiifeBUjiDujq5fGfQ7Z9IdK10HrNh44fGKrNsrvONASXc0AxJJOA9INapya2pF/N50OPLDKHtTLZctwmdGGEsOVGwNTA1OeOMFvx3lFnWD2kPZ2v3cy22mXZj0SAy6X36opXAgDCkQbRouwKLlkmWiZMulC4WXcIIaoICmuedawEtU6ZbJkx3tCrMJavSsy3qE0VKAjADIkZxzVLRcyaTNDi7KZAysxqeka6CF3AnExTjy+O6rZuNt0JYZ5s8pha2DGWlVaTJanVGGABw5wxrHpC0yUEtptnmdKGXro8qi0ozFukIwqNkE9CWsS7HLZ3RURbpZiKdUla1rhlviga6WV7dPqJheSg6hUXQca0JPhUV3xS6PPVg0HPtlnkhElyZ0sYg9IVJriQCKrSuVaQQ1WUTL89xetLsVm1FCl04SlByUCh45xTNBzGsN4dMqyyAQjMWuttoaDD9IEaT0+rzzM6SbewF6X1K0Wla1vYj0gixsk6cq4TJirX8JIA5G9X0jGtepcuVbJiSKBCqkXWrQstTQ13xGbTS+7MPEvU+JrEG0TZTteZXH8w+UPU7Px2Nt1T0Ykqyy7tT0ipMYsxapKjadldkGOiGcYro3W1pKgS3nKFAAF/DDgRTyjUdWLYbTZZc2ZizXq1ywYjLLIboaxOuhGbaaDqlm4KK+eA84Yvzm92X/c3hWg84mGXhyhBEZaQ2sQObMx3k/DLyhL3h+LlgPhSH5mGJpEN5teyC3p4nCCozNmvwPiPWOWCaTMAIIwO74GEvKmbQO4mGNHTWFooRQFDQ1GJqMPDGKCjrNHqwkxyGr6GxWOlgMzSI6XThUk7q08hDgUDIARE4Jm4H09Y45bZSnDE+eEeAhTYZmkSQdJ25JMl5kwm6iliDhXhTicO+MTsdnm6Tt1Dm7EtuRBnQbgMAN9N8aB7WdKXLIksHtvU8lFfUjwit+yCaqPMLm5Mm4S2YdUhT1lUnbUiGTVbkW7WjVkS7CBIFDZiJqZXur2jXM1GJz7Ig/obSkt5EuaGVRMAbEgUJwI7iKd0DtctYhZZV0daZNqqrtxqK08opmo+qafapsq1hxNRUZUDkLdOfZoTSoyO2LesV67WL2gmW4siqFJe1SwSAprTeRsxhGtvs4WbWdZQJc0VNxcFY7191uIwMQNd9X5YtNglyr0ozJp6ysxIAu4reJoRFzkTpsoKs1r4wAmkUxyo9MiTty5QfXa9rENJTulVhMDS7TLriML1M74pS8MYPalaktbLP0wnhXDspVpQalKGoIYEVrDvtTeRMngy/3ym5NoBQ7sdrihBwyzgZ7N9b/ss2ZKOMp2Bx2HK8OFMM4Jxlre2cRfTPs8tFnltNrKmhcWC9IrFa4mhLA0zMUq1aDdZPThGEknEqUJBvEUNccwY+gpDLPSomFlI2UAyxBGfnGHnTJFltFmCVBYsDXEC8GqOAIof4hF5NMvciv2LTay2DY3kBC1zLFSBWmwVr3U2wW1b1lk2a1S2ElXBUJiWABOF40Uk8gKxTNIrR8Y7omZSdLO519RHacZZ/Tnz/jyqRpV+ktDEJcBc9UXurUnAA405wV1QsM0zg0sVQGpY0oAp/FXxpyjSfava5JaTLotbzPMuBQ56tFBahpm2deUUafpQlBLRRLlDAIu78xOJjHLl1inG3Kslq1w6NXlg9MXa814C5UUoABsFMt8VrSGnZ049dzTcMFHcIFtaDiFFaA4jhtgY9vLmg+vlBwn6bsk9GROGV7GHU0ZNfFZbniqMR5CLL7ONRxOKz5tGS8QF2NdFW/lBKjiTGzItFAGAAwAwHdDenPdfPiaAtGyRO/+t/lEK2yHlNdmKyNSt11Kmm+hFY2v2gayTLHZ1aUR0jtdBIvUFCS13bsG7GMmk6JtmlbSx6S/MVVvPMooUVNFCqKnbgBBJ9tbnpnRerdpmAFJE1g2IYI13uNKRsepthmSLJLlzFKuLxIqMKsSK0MYVYbdNsVruhiGkzCDQtQlWoQRuNPOPoTRc/p5MuaQSJiq1KigqMqYVplnG7MjH2kPahliTuXE/IR2652BeeJ+Q84dScow7PAin6Q8DXjGLGkI2beCx2Vx+UICmnWIryp61ibdjlIEHzJPfEG0WGuIrUGoI3wRmzlbCWt87x2e9svCsR30Y7DrPQe6hNO9j1j3UjFKJZ9KVcy2oHGzfxHygheiH+yVXBVUcsD4x0B12H19IfkLP0NsyncfOPXmr1cBuY18s/OOiOgxpOlmO3DhCrg3Dvj16OTJ6rgSPU+AgTL/AGxGjSVGHUY8MXA+EWDU3RKTdFSZcxAysGYEGjKS56ynfAD2xqS0hqEC6wx4ODz/ABRafZwxfR0jrEUvDCmx2wrGp5VfYqGhGVNK1tc1n6MlQzVIBAohO7q+GMWrW6cJFos1uTFVPRzWAwKNka7c28BEHVOyy51ptyTAHVmGeO05HYa7RDWtMt7HZ5lnmVm2eYD0THtI46yqe8etNogl6mqzu4naxsZmldHrUCizHBFDswOOB7MS9drebLY3YkFmIUOScCakm7lWlcttIzfQOuQS22V7QSJdnlPLqASbtHu1G3tAd0D9e9bZmkJgYVElcJUuoJp77AbT+kaxT3Vu1NsgtcwTLcZl4qPszG6EKmoJBpQzK1GOMUvXPRQsFveXLa8tFYUzF4A0I8u+GtXrRaU6qo5QktTIA7GWu2u0QnTGgpxYTZ03Fs2mEkk0GVM8IupyZ+uxTUzWidLnTJYmUBRnUHI0WtN2W/dsiRK07Zpei5iTMZ4ml5ZC5iigi/7rAMMOEDrHq9IBExpoOGwgeA2Zw+0+xSQSku++wkV8C2A7orh48rssU59GTZ7Eopau0AhdmROFIN6N1YWQvSzyGYdlB2a7K7z5Qv7czPfyOY4cIjzLW0xqua044eGyK8uumstvZ6fMLMWckkkkkxBeffcIDSpA8Ttg3oHRy2q0yZDEhZj0YjA3QCTTjQRL131ek2LSCS5KlUMuW1CxNTfxxPKOd34/J06l+Mek6IWW4QfiQ13nrCtYz+zSiXC8aYc41C3MBaZVNtR8fhFK1ckINIDpTSWk0lydgViT5KR3xy/w+du6fzzJ03PQ6SbDY1M5llpKRUJOBLdpwAMSSzUoPdij6f8Aa7OclbGOjTIO4DOeQNQvnFU0xpybpCeAAbtaIlSe0cTxYk/CNT1J9n6WRRMmqHnUrmDc5VwLY5+Eeq9OHnUZf/1NaJhvTpsx3rQVNaY4gg5DlDVj0PbZzTJ1mSY4VhfKUOJFcRWpw3CDuv8Ao0S7dOKiisVcjcXWp86nvi5eyBP9POP/ALo8pSwTld6NmRnFl0oA1y2WdWIPWJS7MHOoB28I1rVLTskyElyzVEFAakkYk0YHEbqxmftcklNJsR+OXLb+2n/5hnQ1gtCyftUmvUJD3KkrQA1YbUNYfrtnlMvTd1xGeHlDcySgzoOWB8sYpmqeuonC63VemK78MSp+GYi72ZlpUfr3nODFKbuueySBvfHyz8TCl0cDi5Ln83ZHJR1REnpI8YGjdykdKx0tHr0SMvKhDSYcmzQMz3fpDMyc57IAH5q18ozieNtWtAbx3LVj5VpHRNmE9VQo3san+lcPOHwophhyhVYkZeyM2btyGA7wMSO+FSyVwK0G9cR3jP15w6GhcSUT2t2PpLGrrjccio3Mv/kogH7L9GGfZ5i/aJ8ppbUpLcAUYZ0IONQY0HWTRqz7NNltQFlNCcOsMVrvxpGWez3Shs1sunKb92QTQBqi6TXcRTLbDxv0L+zjznsFonS0tMsHEB1oCTXKZTHDGvEQ7b9bDNS5OtRdajqrLOY21Ix8oVrzqZPRpk8XGlzJgJUGjKzHLrUqKnPygTq1qVPtnWS6JQe6ZpbA0zKilWgm+NZEebOslaiS0w73NB4c4TM07QUSRLTkK/L0iTbdUpqm29G177IUB6vaUgljSpoQBWnODiaqS5CSrYss2qzPLUzJbk3kqBVlu0BANdnPfDJbNo6ip2PTUyTfcCt7MeGyB+lNKPOa82dKAbANwjQtb9AWZ7KLXYwqy8AyoKDE5kbGBoCDvjMbc10NFL9H4/bj6SVRgK7K7K90N6TtMxLoIxZQ4puNaHHgIHAUSmZvL8YL6x6b+0PJYYFJEuWcNqAr6Ujr8IzuG9FaQYmjjMYEfH5xLGAP1tgE0wg3hmMd3lBwvVTTbl4xz/Jxzx1/Hd9EtUrRd0hZdn3qivM0+Madrn7O3tk1Z8ufR1QLdmA0NCTUMuWeVIxux20ypsqZsSYG8CpPkI3/AEFpuTakvIbxpUhmJIrurhTwhz+Mc7c5Mw1y0NaLLLWa4QiW9wFZgJNQaNdCg3cxiQYolvngk0xDNevEUJrStOFSfCNy9q1nroybQDBpZ/vA3cYwOzrVsfrCD8fCcfG+XK31ovsaskt7UzORflrWWp2k4FuJA9eEbSDGcStCyFsFnuTpcu1SlDq4YAlm6xRqY0x7iN1YsOq+tq2pQrFUnLgyk4kjagyOUbvbjLnrPfaYK6RmcFl/8BFs9laE2R7oNTObGpAHUTPOvKkU3X+Yft88YEXlBJzwlqMDui+eyqaRYTdP+69Qf5YzHTkqXthsJW1SHZg16VTAU7Ln4GDvsYn3pM5eKNT+JWB9IEe2XSBabKQ/gls2Bri7UHksc9i1spNmJ70v/i4+DQzxmp2vuphszfarMCq1qyr/ALZ95fyHds5QR1X1qE4C+KOMHoSDuqKU+hF8mreBDAEEUIIwI4jdGOax6N/Z1tqmKN1lWuNwmhRt2INOQMHG/VHOfca4stiAVeoPvAHzFDCr7DNa/wAJr5GhgDq9p9WSgq1cVAoTlluEEyXftEyh7o7R5uRQfy+MV6U7SjalrSvW92hvf05x1Sx/IN34u/YPOESpargoAHDbzO3vhYaAvCUBs7zn4woiOVj1YC4HjrzgoqSAN5I9TEZZbE4sANy5/wBR+AELWzqDUDHecT4mM/QKFrr2AW45DxPwj3XbAtTgox/qb4AQn7Pj1TdPDIniDhHukYdpa/mWpHhmIkWkkDnvJJPiYyv2h6J+zWnpVB6OdVgRscdofHvjVVcEVBqOEDNYtDrarO0psCcUY/hYZH4HgYvD1elSsmkZmmZSya9HKlhftEwUvM4rRUGwYXiTBzR8p7AFTtywAGoKYAfvUWpoPeUc9pjP9WrW+jrSylSpBuzE3rXMb94MammlJU9AUPSA0Iug1HGo7JrvIi5fuDj7lAtRpizpukHwZZloI5rdPwMK1FtfQm0WN2H+nclCSKdG1SMcqV/5RV9UrFbaz5shgqtOfMriQcaoeqRjmMc4TptLXZpsq1dHLLfuibgCm92SwPVBrkQAOrGtm4rN7TtbbKsgM9jb7u0XlmyQKp/3E3EHdWnLCMt0scDv/WNy0fq4brTLQ1+ewNSpoFNPw4CoxIyp6xhmldo3Rnju9uksngPONCBHg8MTjR68oRW80erHJMLwckN92P4RFdbAcd0G7JP+6HIRz/J46fjnbk2YCoH4g1TyKmnmIt+q+sBkOGAx2D/kueNRv3CKBNb74cj8YPpOwU7gD5RWdRi/7L1rV7REtVgnS1kzBeoA3VKAh1JqQcM+OYjM9HSrzAe8QPOLvpXXizto57OsqUGaWoqrLUsLlXu3e0aZ5xRNF2wIVbcwPga/CHF9N30J7PklUM+Y89txoqf0rie890Pab1VAuzrEFlT5WIVaAOPdP5t1c60MUTTntQnT6iV92h2K3WP8TZ9wpDfs9mznt8sgMwF69QGgUoRU99M4z2vArT1vM6fMmMLrMxJXHDAAjHlF09ldsZJjyWwvos1eNBs/lYf0xUdaX/1do/7j/wDIwtdZ1kzLJOl1vSparMFKVus2HEMjU7oODf5Jek/2gSentNumbLOspRzvovxaInsqnUtiA7RMH9hPwhNk0zLewW8zGHSz3QgbT171d1BUwI1V0Y86ckpGu32oWBocRiBzGHfGmL41nS2ubmZ9nsC9NOObVrLTjjgab60HHKIB9mrzJcx58wzLS4qGrUXswuOFNmUWbQ2jpFkl3ERpY2swqWO9nFQfhBpHDCoII3ggjxEc7/S1j2rNtaU5ltUMhqoNd/WUd+PjGt2K1dJLVgcGANPUc84zD2gWI2e2CYlQszr8K5OB3498XHUueWlFTmpqK0rQ03Yf5jUuweVYTZxsw5YfpCDLcZEHfUfEfKHBKMKp3RlpGvsM1PMYj5+ULScDkRh9Yw6zUFTTviEbSZhrKlCao/EaAV3AtnsyiR6OgxykImOqirEAbzGWTwcR7pIjrNJ7CE8W6q+fW8BHfsLHtuae6nVH9Xa8xEjVomopxN1j7vaP8o7XhCJU6a/4Qo956g/0Cp8SImSrMiVuqB6nmcz3x4iJpWNaNUhaEviZ9+o6rUABHuEDZxJNIqGr2krTZ5rJQIQRfSYwVDxBJGPEVjR9LTeikzJnuIzU5CME0lpB5swszFiTiTj/AIGygil7xWda2DVFTIkXJhW8XmPVTVTeaueWUEtOWVbRZ5ko/jU0O4jEHuYCMg0JrBMkEY1U5rw5ZDnBXTelJioJlmchWzXGortGzPCNUeL7q7rFesazJlbydR6KSSyYGgGJJoO8mMg0zoqYzXrhVHxDN2RUnBjSgOHZzwglosWojr2t5MutSFmMSa50UG7U/Qhu22t+guvNmOvTuUMxiSFooU45E3z3wybtWyZAfSmgJV1brG8EAJWhUttOwjEjDZQRWZDrLc31vUyBOFd54QcttVS6GLY5mK9agQxrHXhdFmJ4sl8lqLiclZcOWMS5NnwoaD+dfnALpd0EbB2R9bYeXFriU9A676wSRzdAw7zSvAbe+Bc+UbwJ7olEnIb/AJ/OCyYPsV0npOS6hUkLLJHWob2NdlcvEwMs0gFiNxwiwau6lNOYNMbo027WPIbOZiZrboCXZp8roahHShqSTeXMnmCINzpdDeqXs1WeizZ8wFDQhJZBb+Yit3lieUWtPZvZlqZbzpTVJDLM7O4CoxAiBqTOWbZgl37yUSt4G6QCarVhjtI25ZRbLNo4kUmTWmflyHfQAt34RiiMQ06KWidLDM5DsLzdpjU4njEJrGAtWwONRtz+cWrTmhmtNvmS7IEmdYuXTBVrsZqACnAkbog646kzbIkp3miY80kFQGqGoMicxiBsxi49NcrqrILz1wA3bOEXnUrRSm0pPa0yZd1la4SQxphShAXLbUxW9AaInCcxVCXkddlpVhdYA9U50JFRujYdD2eyW6VfaRLvZOFUAg8CtDQ5gxq1i+4sstwRUMCOBqPKETbEpJIF071NDzw+MV2bqBKrWTNmyTso1R59b+6ENoPSMr91a1mU/DMBB8TfHnGNaxD9pWj2NmVy9641MQK0YbSMD2RsiLqDpgdQHalCTWmG07shCdbbZbvsrpPs63OrWYhBAoQQTRjyyGcANQrVdtEvMgMRgKnEjAc4YOfkrYpRDKWUhhvBBHiIZtWkkQ3B94/uLs4sch3xC/ZjTmvOBKB2LTpD/GwwA4YnjBGz6NSUtEAUcPU7zAkB7AZprOau0ItQo5nNjzw4ROXpBlMFNgZf/ErDpWOmBIiyHbNgg/LnyvN8BDkqxqpqBU7zifEwz94hx+8X+4fBvKJEmarCqkH6yI2GMtHQY4Y7djwQRAi7HBLh6kIfAE1pxOXOIh+l7H0siZL2sjL3lTTzj5+exkTKZVbblnH0HPthobi3zvyXxIx7gYy7XbQVyaXwCzSTUA0V9ozwBzg3GpmYrWk5MxUN5KhTQTFXDk1Me8xzRmlWVcMcd9MoTZ9KT7O5CsRvU4g+MT5Vus8ypdGlOdqdk8xSnhG+s6F8A9JaYmzXKoKVJwGfjs7ocs80pLCMqkiprjXrGu+kFZejRmkxeFV9dsKm2BvxGS3GjeZC4Rr5fTPQGyg7K8IZtUpABhTmQfMiLH+xGwPRIR+VnHrDM7V8sKGSd+EyM/LKelZXQKjFmGfZGNO8Vr3Q4ssLgopBedophS8CMaVPHiCYJStXJd2r1rTGhoB3xqclsin/AGZmI2ioHfXIcdkXfRGhklKCwBmZsTs4DdTfCbPZpcrGVKJpm9C1OIJOP8sE7LKSYKhg+Ph/L84rdYvp2U9T1a89njt7ojaxaMabZ26150N9dmQ6wAzrT0golnPpEuVJIgno1UNV9ZFs8wM5uo60bgcwafWcWcWm06QFFLWeynAt/uTBwGxfLnlFH07oPorRcylubyVyzxXuy8I0bVjSHSygrHroADxGxvrdGrTudD2hrHKs8sS5ShVHiTvY7TxMV7Wk9NpCwyTiFJmEcBQ4/wBBg6Er3xXNGp0mlpzbJMsIOZoPi0Zl7WdU/b7OLNpeVOyW0Aq38R6pr33D3xO0xop7JMNrs3ZGM2WMqbWAH4dpGzMbYY16spazBx2pLhq8Dgfge6LBoe2mbKSZUXWQEmuNfxClMq12wnO+0nROl0tMsOh5g5g0yPz2xJtNqWWt5iABvijWyZ9lnNOsdTLx6QAG4prsIzXeB2TwixaJlpOVZzP0rfmAAU7goyPHE8YP7G4g642x3sM4qt2XdHWeoJqy0urmOZpyii+z6ptMsb5npdrFy9p1uuWO5X944FOC9Y/CK77MLHemhqdkM3jh8RFKeXjV67YUwhoGkdrAZChHCIStfCFhhAXKQxNsQY1FVb3hn37xwMS8oiNpIVog6Q8KUHNjgPM8IytwlbW0s0mio99Qac2GY54jlDr22WKdYYjADEnkBU0hl0d+090HYn/kcfACFWaypLFEUAcMzxJzPeTGg6Z7t2VCje+fco+JHKECzY1YlzxphyAAA8KxJURyAmpqc8YHaS0Uk5CjqCCMf048YLQi55wWLWY6U1DnS/3LLMXYrgVHAEinpFe/6fnKxM2WwPGlPLCNreTEOdZAcM4PFbrHZ+hXOUck2R0yrGp2nQKnZSBFs0AFBYmg3kxqcmLxU+zllyqD5d4OHhSJBtvvCnEZd9cR9YwRbRjMeopw/E1QO4Znyjg0BjViXI35A7wMu8xrYA0szYIteLYD5n6xiRJ0STi5vcMh3AfrBiRo+myCMmyClIzq7BJdjMKmaGluOstDvGB8RFglWUbodOjwYtOAEpZkvaJq7sA44A0unyiTItKPhW63utge7Ye6sFWsG4RFn6NvChFRxjUv7WUL07oMWiUUODDFG3EfDf8ApFW0TpN5Uy6wuzZZowO0beYP6xdmsboOo+HutUjuNajzit6yaOE37yhlTkyY9lgMgW37q0POGYlu0ZpRZq1Bp7w2j63wM1EBcWief92caclr8zGfSdPzErd6r0KnjUUI84tepmkS8hZBfoqAnDtMWNcGOAzyGMazB4uOlLchR5IUzGdSpRMTQjbsAxrjugFqSnSSmlTWb7lqdHkMak3tpF4HA4RY9HSElLRABXnU8TtMAZklZek8RVbSng43EYg9XZ70ZNWuXLCilKYZYUpuitW6W+j3M+UK2dj95LH4cc1/LXL3a0yMHhLdR1WvU2Ocf6h8QecVrXHW8SZTSlH3rihGBCqRiTvNNkH21JvSr69axra5yCWSURaDZVmoSacMB3RedQNFiTZ71KF/QfMxnup+rzWiaGIoinE/LjujYLOoVQoFAAAOQhFu1KB2Q6uURVhy9ujLSSV8I6axFDmEz7YE7TAczEkKx2xZhuTb3Sf+m+A5qOyw44wT4D6whGmdHS5iG8tbovA4gggZhhiDyMMaBmF7OjOascztjMuxnMTAe+OkQ4iCHDLEJMUjwEPXBHQgiJkx4DCHGWFXBhEDLDfDUx1UXmIA3nD6MS3linjEPR1lUgORVjUVJJ35bu6IWoxd37C3RXtvX+1Kg97U5GIz2Aq5Zl6UHJvxD+XL+nHhFh6MYR4ShuisQHKlI4qtCK7BlzGYPOOTNHDYII6Tsi3DMAo6gUYVBzyNMxwMPpKG6CIB/Z1I99jiwiQN0NGSN0SBlstIUJUGDZ13esIayru8zEQoyY8ZW8QTWzLu8zCZ9nWmXmYUDWm4oq1ABtJEQXsTTx92t1GH7xgdo/CpHW76CClmsKTJrXxeudkEkgcaVpB1pAIxGzeYQzXSns2kMnUvCZn0mGJ4jKnAUim6Q0BarJ2kvoMmUEjv2jvjdUsi44eZhqbYENers3n5wfKw4xCwa5TZeTGm5qMPP4QvTOuTz+iNArSmvBlqDswxJwqBGgayan2RgHMkBicSpZa87pEQtHajWNqVk1/+Sbv/AIofnqVK2e0O0zBdW6lcKqMcdgJrT1h7QWoc60MJlorLQmpvfvG5A4iu8xp2jtWLNJp0clFO/Et/UTXzgr9iTd5n5xXkvegGRoaXLULLBSgA6pwPMHAnjhD151zF5d6nHvU/AmDIsi5U8zC1sSVy8zAgiXPByOO3P0h4TPGJkzRUpsWSpAwNSD4g1iHMsamVQg4sAes2VaZg1yg1Ij28uSsoXmGBON1f4jv4DGJFmsKjFh0jnNmA8FGQGWEEZOjJaLdVaAUoAT84eSyLu8zCH//Z"/>
          <p:cNvSpPr>
            <a:spLocks noChangeAspect="1" noChangeArrowheads="1"/>
          </p:cNvSpPr>
          <p:nvPr/>
        </p:nvSpPr>
        <p:spPr bwMode="auto">
          <a:xfrm>
            <a:off x="63500" y="-866775"/>
            <a:ext cx="2571750" cy="17811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Modern Bisikletler</a:t>
            </a:r>
            <a:endParaRPr lang="tr-TR" dirty="0"/>
          </a:p>
        </p:txBody>
      </p:sp>
      <p:sp>
        <p:nvSpPr>
          <p:cNvPr id="3" name="2 İçerik Yer Tutucusu"/>
          <p:cNvSpPr>
            <a:spLocks noGrp="1"/>
          </p:cNvSpPr>
          <p:nvPr>
            <p:ph idx="1"/>
          </p:nvPr>
        </p:nvSpPr>
        <p:spPr/>
        <p:txBody>
          <a:bodyPr/>
          <a:lstStyle/>
          <a:p>
            <a:endParaRPr lang="tr-TR" dirty="0"/>
          </a:p>
        </p:txBody>
      </p:sp>
      <p:sp>
        <p:nvSpPr>
          <p:cNvPr id="76802" name="AutoShape 2" descr="data:image/jpeg;base64,/9j/4AAQSkZJRgABAQAAAQABAAD/2wCEAAkGBhQSERUUExQVFRUWFxwaFxcYGBgaFxcYFhcXFxgWFxYYHCYeGB0kGRgUHy8gJCcpLCwsFx4xNTAqNSYsLCkBCQoKDgwOGg8PGiwkHSQsLC0sLCwsLCksLCwsLCwsLCkpKSwpLCksKSkpKSwpKSksKSwsKSwpKSwsLCksLCwpLP/AABEIAL4BCQMBIgACEQEDEQH/xAAcAAABBQEBAQAAAAAAAAAAAAADAQIEBQYHAAj/xABDEAACAQIDBAcECAQEBgMAAAABAhEAAwQSIQUxQVEGEyJhcYGRMkKhsQcUI1JygsHRYpLh8DNTorIVFiRDc/EXwtL/xAAZAQADAQEBAAAAAAAAAAAAAAAAAQIDBAX/xAAnEQACAgICAQMEAwEAAAAAAAAAAQIRITEDEkEEEyIjMlFhkbHhcf/aAAwDAQACEQMRAD8AA0tREsxRAgGppjsTurOqOAZcObThSum7lRUtxvod7WgLEQ+lK+6mrRrVmTQykzwbq7ZbjwqnsasSam7bxEkIOFAsWoFOhthC0CkQ7qY5k9wp68adGdgM3a9aK57B8R+tAG+i+63l86dAmNFKDSAV4UxDL2JVBLsqjdJIAnl6AnyoDbZsf51v+YVVbW2M+KysHCjtCDMQDAIgSdx3njVcOhVz/MT0bdQzWMY1lmst7UsuQq3bbNwAYSfAUVxBg7xoRxHcR6Vmdn9Emt3A5uKcpkAZhMDSWDArry5VOwm1l6zLGhHG5dJzbp7DqNQBw86FYpRj4ZamvGot9rTkZlBg8GxBPkesMehprXhbPZNxrfvZlYm1wBLlQGQnSTBHfSuhdfwSqaVp6XAwkEEdxB+VIadIgYrxvp63hxikKzQ2TnSVoeySCDypyWwairZ+6acWeI0p9golkqKY2NUbpqGbbHfRFw1Ls/AqPPjCe6gtcJ4VI6kUTJFKr2VaRAyGd1GVO7hRfKvKJqqJGgaUuQd9EC0X6maKGWDSaIRypFWluGs0MZk50l4UoNNvHv8AGqEJbE1KZwikmg4VJ14VX7YxuZsi+dMERkOdie+pbmBQsOseVK7SaEIUCKdEKaZT7/ZTxqiSMo1qQg7LTy/UUILFHtjQ+H9mkx2CA+VNuHKpbkCfQTR1SoO2buSw/eI/mMfrVRVtIBNkJ9hb/CD61JCaTwAknlTsFbi2n4F9copTYkjU6GY4edKWxka7YLggkgEEEDfy38NKfY2fbUdlQCOPH1qTkprHKRSHZHajYbEFGDCDG8HUEEQykcQRvFAxV0KdTv8A3oX1lTqGB4CCDJ3RpTawJXeCJeu21vlEUqh1QE6253or72XlO7cZiTNsuZytv4H7w8OBH990fa9gluqNthfE79CgG/N46eUHWRUbZ2KuGVu6MhnXQ6RIA5ZSaj7cFtXktuqrwSjTS6VRLQBkpytzojgUq25pAhoSvZNKcbJ4U4EjeKLCgaW6UiiwKVU0oERerpQtE6uTR1sRvpoBtmzpJp31gU3FXYFQM576d0MvitMejPTGTnWYAM9NcTTyZMCpOUW1zNvG4VSERdoYgWkge0apcLaJbMaMwN15NSbduKNgDmBS4HEWQT17m3pIOgzHkrN2J7iwpbqagULG3VRCXICiJnvMR/fxpPKKg6d0Z/a/SZ7F0qFbLwzqFJHDiQfI1Eu9OXaMyjSmti8MQ6NcZRrlyBoOZ5BKlQIgcpqmu7MXNCXEZd8grMa+7M6VKjg7u8XuK/g0NjpnmYZsoHEwdPj4VMXpui7hm0jRSN/iaxVvDg6s6qPGTunRR+sVq+jezrDMQtvrALeYuzbmKzGSAAVJ3ye6aXX9im4JfajQ7G2r1wM22QjmQQfCOWk+NQ+lXs21n2n/APqY+JFWlmzBHCFgAaCJnd5D0qo2pNzFWF91Dqe9gWA9EHqK6eHdnC9l8V0pk05K8wrJ7EeAqv23iDbsu4ElQSBVgpqp6TGMO3eVH+taaGtmHuG/iW7RMcJ0UCY3VqNg7LFsDMczDcSNBrOg4+dTbOABotm1GlQ3k2lJtUlgnNi7uIxRe5Ga4i5TuAgsGUT/ABSfOh3MKLlu465JAKTmQEk5lAGuuoJ04a8aPidhX2wouh8gUsBBMlS3EATzE5tI0ArNbWYW79tUYouQG7EwbeYKuYeLejGmpKTF1LNNu2Dpng6bwRv3bxU7JyrNLbbGWGU2rKupyG4JVpWCcyKMjSJ1ABnjwq92Ts82lIZp10HBQABA0HLkKBNUSSlFRK81eA/vypmY/LSNTglOFomnQgOSacLekDealBFXfQbuMjd60UlsDwthN++gXsTHjQnJJ40luxNFhQwWixk0fqxzoh5CmdWKKAsmE03qdKdeVsjZIzwcs7s0aSfGsSuwtplWY3IYk6G6Z8RByjuFQoo1SvybzD2QozGq3FXjdb+EVz//AIrjyjubt0pbJV9R2SInQ68RSttLG21Vme6qOJVgFMzEQJ7xxqqH7T/JvLViNKeqa+Fc8xG3cQqz197XmgUb9Y7RmkG38ZoBdY8vYJM84mnQe0zoeSJNesW2kFYzKysJ3HKwaD6R51z5ukmMX27hG8DMoI03+6Zqy2d9IjW9LiJcB4rKsPI6H4UUHttFjicAmIxNxzb7JhQrLxGpYA7t8eVZjA7HZcT1QcyR7UR2WGundu8q2Oxts2r0urdrXsn2h3xx8RUjD4ELca57zAA90cfPT0qA7tWmZPA9F7f1l7VwscokRoDqN/Hcw+NbbBYZUGVFCqAwAA09k1k9ubRuWb6sygguCrLocoEOhnfIPPhQMb08fXqlCci3abluiB8adWOpSNijcTVLatu19XVHcddcPZBYnJaKAADfqGMd1ZF8diLuoN5gNdAQonThOnDfrxrTYPa+NRbYtqc9tSwEBQmY5YAMKNC505nlW0MJsT468motbHx1w/Z4R1GmtwhRrxA4jznuqbY+j3HsO3es2tdyrmkfiIMH8tZJulG0Trcw1m5+JFJ/30W109VNMTs4IOaAoY57h/urn7SXg0UYmrvfRllE3ca5B90T8GkfKk/+NcJHbxd5h91jI3+POoGE6TbNxYCi9fwz8Jv3kEnwuZG8J8KTaOwNoWkzYfFXMQukIrsGiZn7Uvm4bjryrNym3h0bx6JZRosF9HOEBm26sY95C/wZ4qN0j2FisLauX7GJsAWkZsn1dU7KiSA4Y6ndqN531jb3TLG4ZGS8Hl1GTOmR1ymTq9kdZMjTn6Gg2p05e8pt3bakcQ3XSxGssBdVUPHROFWlLbFLOtGw6H9NL2La9hb2U3Wts1s+4SomDBPw4TWDxDOUvlpzE27I/mLldddwX4VY9CsVb+v2XtoysH3K8rkynNIdc0RO9qg2VNy9HD65JHHtHTy0HrQsNkOjRbNHVYh7fBxI7yv9D6AVdLbql24cj27w90ifAb/9Jar2xhGcSoJA3n3R4ncK0s5nk8bZ5U9bMUP6zg0fLfxVu3ETllyJJG9RHDvjSrfD7a2KmhxAc8yXg+Sr+9KwXG2V5X+IUjN/EPWtVgdtbMcAWrmHM8JST5NrUrEpa3qtsqdxyqR6xrUuRXt0YcqOLT617KvInypuJzLiLgb2S/YEAQDu3Ab58tKIwirMmDLdx+FLnJ0AilpaYjzmIEik05/OlO+lnvoGWTXhyNBvXJHIbzu3UULWI6YdLI+ytGSR5a+8efcOO86RWeTSMOzwQNt7XFi/eCCbd9RmGm+CCVB3SOJHfqCDVFc2zcMC2BbAEDLqwHLrD2o3bjFNsbJu3kuXoLBBmdifXU7zxrY7PwtjDWrV1becXGUG6wBy5uMH2ROk0pTS1k66UdmJezdYgHMSx0mZJO7U79x+NTB0VxRE9S8dwn4DWtLtuf8AidpSZjIT+VXYbvH416zibn/EsudgvVk5QSF9jlu30OUsE90ZFkvWSVOZeasDGnNW3+YpbV9WYf8AZucHWcv5l938un8NdaZVdG64K6DgwB17idRWJ6Q9GLORr1hggX2rbmIn/Lb3vDf40lN3TKjOMiHZvB2WzeTqbw9i7bUCSdQWy+0DvzDx5mrA7cvZcivbLKD1l4Am0gG7tRDMe4HhEzpmFxjELaLlF1GYzoGiQY1CSBIHjBouyLKJf6vESBPsz2Sw9nNzXU6jfO+DWhMoIXHYO7cRr5ZmQEdp9C0mJVdYWe/jWv6ObKsdXbdbaksoJLDMZjWJ3QZqRi8GLll7ce0pHgY007jFQOgeKm2UO9H+Dax65qV2jJybiW9loy9wFOkb6S3v/vnSrSTMR4pxEimClRtalgkVuL2DYue1bAP3l7J9Rv8AOajWMXd2bDJec2pjKdYn+AnK3kUPfV3cXjWc6YN9j+YfI1ooqeGaRk06OgYfbuGxuH/6hLbqols2mQ95MNaMeW8AmuS7U2QL2LurhQzWQ0I7ElQsDQud4BmK3PRq6tu0bznKEUJpBLFtRbjeeHZ7xumngCBAyjgoiBOvDSaxVxk4o071mis2DsBbAEGXO9u/gB5xA8Kw9m/1WKDSTluSTzhtTA3mJrp2FsrdZlMC2gm/caMltD96TBY8F9a5p0jsWUxDjDMzWplGYAEjwAA9rNwG6tY4HCLabZoNqdIBchAAoYwJ1YEyBIHZUAxxJqH/AM4AWkRrTXXQAHrrjtbUrpCWVKqAABvmePOs/h8K9xgqhmY7gASfQVpcP0Oe7cYsy292YNqwYqCdBwnNxonOKLjFRKjFdJbziALSDklm2vxCz8aaOkeKAy9fdjlnb9619roPh10a7cY/whV+YPzqR/yVhDpmv+qf/ms/d/CLU4ryYlOkl73ij8+st23nzdSfjUnD9KcvuG0fvWLj2jpulJZCO6B41pMT9Hlsz1V+DyuLA/mB+MVntr9DcRYEsmZfvp2lHjxHmBT7p7KTUtMs8Btq7iHGXEW2YRC3x1bPrOXOs228WIPIVs7avlBuIyNGoI0PerAkEHhrXGzbj9KttlbaxVtfsbj5RqUEuoH8SGQBEaxHfWmTnnxJ6wdNNeUVnej/AEqa+2S5bKvvzKDlMcwfZ+VaJao5ZRadDqN1Ar2Gt6zUjrR3U0IpOmG3RYskA9ptAPHgf73TzFYLo9sZsXeOYnKO1cc8Bx8WO4VH6QbTe/elzJURpunXMAOQOn5fGt7sDZZs20sRDN27x4yRovkIHiZrnnJpUts7opQRY4fDW8gUKFtAEBPvToSTzOsnjPrntl2y1m/gm16tiF/C3att61qOrjTh8qotqjqMXZve7cHU3PPVCfOPSlCPVUY3bM90duNdxwNz2kQhvFFyVdWcPO07ndYB9SB+tV2z8Sq7VuA+8Sg/EcsepEeYq3xOJWzjMQ5O6wgJ5SZ3c9N1aPYN5LDpDtRLawT2V38yx4DnVPgsEWPX34AXtIh3IB77c2+VJgsI165110RxtofdB1zMPvH4U9bRxrEDTDIe0x0F1huUHio08TUAkRdubIXF2ji7SFQDFwaCZMC8F4AnQ+vOszdtF7ZB/wASyJB4ta3R+QwR/CTwWuq7PvJbOvaQjK4iFytoRHGB4VzfpBhWwmMZTr1bR+JSI9GQ/GlBtOjr42pQryv6L3optc3bcMe2nZPeD7LfCKlYLZwsX7TKIW6biH8Vty6+tto/LWR2Hf8Aq+MCz2S2U8ipgq3+0+dbnbOKyYbNxs3rd4eGYWrg9GSqezn6/JoRGhv75mnZ9TTSO0fE/wC40qjWhGITPSK1NWvUwDKeFU/SK0uQM+4NMHcTBie4anSrUGsrtVji8WtkHsJOY+HtH5CqjgcUm8llshmuKrmciz1S7t85rrD77GfAaVYPd1KhwmVc1y4dRaSYzRxYnRV4kjhSXrgtroJ3KqjiToqAeOlZTpVtMj/pVMkNmvsNz3h7oPFLY7I4TmPGiqyaRj3fZg+kXSY34s2Zt4ZT2UntOeNy6fec7+6QBTcJ0fuXrK3F7ORWAJnt5SSAvP2iPKi9FOjwvE3LgPU29XjexAkIvM/v31r0x63VDJlyL7CjTKBoVK8DH6Vm5tyqJrOXVUUPRDayZepRQjhZZvvw2o5zl1qx2wxt3Ld08CJ+Rn8pJ8h31nNqWThMYt0ewxzrG4g6Ovxb1FavaBFyzpqIkHmI19VJ9TVdIrJhJ20yfNOG8edQtj4kNZXMTmXsnxXT5QfOrAAQDPGB4nQ/An1pmT2ON0d9CvbTNlSwliTCp95jAVQO8kfGiG1H98Kz5BxF0FSYjsH7iElWvR95vZXuUmn1vY1sSz0Rt4u2xVgt/OwLHS1caZIQR2VBJUED3ToayuL2dewl7XNbuWz5jkRwII8iDXTbOGCKFXRQIAHACj7X2OuPsFGgX0B6q4fegSbbHjP6zzrNpxz4Orh5Yt9ZlD0f6QjEpB0uKO0OB/iHd3cPjV1atzXLrbPh7gdZDISCN24wyH4iul4Pa6PZV7fvDzB3EHvBmtYtMy5+F8b/AEyVib2RY41WZz30UAsZNH6qnswOY9GcAb+JtoScuaWI3hUliQeG4+tbzB4bE63Ld1WLb1urqY39te+Ru1isx0DtxcvNxWw59Sqn4E1ucBdItqFHD5kmsG/mdnLjBGbalxf8awwgatb+0X0Go/vU1A2/eS/hbgtsGYDMBuIyEMdDrurQtjWGsj4VExm0Lbgh7Nl9Ik21ncdxAnnVqSRzpZMXsPAtireLuDW7mR1jepBZidd0xvOlW+wujd/G3Di3SLTZYlhDukLIXeQDmjSKyt24wt9at3It0i26KsAKAAAY0YwASOM99Wmz+nuKsAJZuDKqhVzqHiNCyKw7I4xBqnb0a0dB2j0FxV2FthBbb/Edmho4qqxrPM+lTbXQC6qgZrSqo0EmAO6BHOq7Yv0jXSgD37Vy4SCZt5YEcFWC0c6uG6fkjL1QczrGZZ3bgCT/AHurF4VCVeQdnoXcdJW5aIPHt8NOK/pVN04+jLEYoi9aa2zC0oKyQXZREqYjURvPCr+z0jtODOHdRuzBxA03S0AetNu/SFgsMV6xr65gYEB10j7hjlWalK1aOiPRX0ZxDaWyb9th1qG2ygL2gyyV0nUb4Aq921tu3esQjduIIOkhtGE+MH8orqGM6e7JxdvLdu9mdM6XVYGN6sglTu1BFZDpH0fw+UXcHjBeUKWZbl5HcLOhQOhJHCImutOL2jJ3aZTbK2yjIpd1DAQ0niNJndrVnaxiEyGU+YrIGwCS+8fhw9w/yBlI9KE2AJmVgt7EW3VpkRCpKniI76roiOhuiYNezVjsdhMRgVtMzkNczE2zPZAjR1YbzNXmH24jWetJy8COIYb1HP8ArUOJDjWQ22tqixaJ946L4nj5VF6LbP6u2bje3c17wu8eu/zqswtpsZe6y4PslPZHPkB3czWnL6UPVIHhUQtq7WNoPdG+0Mqf+e6DlI/BbDt3ErWGwWGa44VRLMwA7ydKt+lOLlbKD3g15vG8ex6Wltepqd0Bwo683Dus22b8x7K/M+lTJ0jriuq/4as4dbNtMOh0tjtEe85gsT5mo6YdQWZQAWjNHEjdNK7Eyd8nX96HqNRuqYRpHHKTbsrtvYE3bJSO0naT9V+Y/lpnRXaIbDG2x1SR+XWPAjUelWhuyRzHy4/v5Cqbauz0wrHEB4LEFbQBgz7YY+7I/vdGqBZVE7ZDAXHtmO0Ay+IgH/Tk8o76tXtjWDMR4b/3mqMYhZtXhqCBB3QT2WnhIkny7qssextpu7R7KLxZjuEUqJaIu2sbvSTlAm5G8qdFtr/E507hJqfsvBOiS8B31bgBpCovcqiPXnUDZGFLtnIlUJbO2puXj7TqOS6KunA61e5eJJb++dMbdYEFzlrwk/oP39KPZstIckiNxJjdQWxgXQAT3D9TJ+NAa87njRRmQunexwwGJQdm4crxwuKN58VH+nvqj6FY2Lj2WOh7S+IjMPTXyrf2MF1mCxNliJy9avcbYkme+ANO/nXKlfqcTbfkyn8pMH4E+tYx+M+p6q+r6e3tHSraTRcg768dKXrK6TyjE9EUi9il49S8fldT+lanB3YtRwbXjIIGU6+XzqgwVrqdqAOpRbrMhUwYW8CBqCRvK8a0WymALWnS4XQmSASN53k6Dca5U/kd/qFpjyw0ljE8h+pNAN5FOgJ5kkSfQQPKrHqFI9h/TX50NsCvFXHkf0rRo5LMJtDoscxa3GQndpmWdYUnQ8aX6jbcLbtLbB35boKsSdxBJ1HgTWtxT2ho5K8gQw9KHYtYdlh8h7mE+ETQV3ZkU6J4hIcZABqJKsB+U0rbTx1iczMybyPaQak+7BXefWtVdwIWRZvFV+60unhr2l8jUB9oBdLoy/xIc6+gGceY51Slew7MrcH0wtt/iKynmvaH7iofTLEqepCmR1eafxnT4AVdW9j4bEsIyMTxUwfODIrF7RVRccWyTbDHLJkwDoZik1G8GvHu0P2Nglu3FVzCDM9zUSERZYid5gGNP3rXYfHSoYIqBlBCgaAe6JGp0jWapLOxLiWWIbV0Ay7oDMCRJMf2anJgLwW0qvMRmMTm5IsDxA47q2hS2Y8z7YTImOwc3gvU9htZXMSxYTAy7jOkHlWhw/RC/hbi4q6htWLXa9pi40MfZs5YCYGbSJnhVve6YrhLCdUg60LlJyBTz0YanXeT31msdti5jGDX3YIVnKS2Udkt+ETEajhG+pm2vBfCu9IqekO31xt8HK572cF2JIzGTCjsiAI5bzUXYmzhfJLaJbjsiATMnUgeOu+oGPw8XcqDlproY79e/XdWm2PhhZt5feOrePLyH61O0aTqCpFmsABQAANwG6KFtC9FpzyU/I15bynxqPtMfY3PwH5UUYLZnekVo/WHABy28tuY0GS2qxPkav8AohiEt4e+WdFZmRQCwDECZgEzEms50gE4y/33W+dabozg7b4O8HRTF1ZJGoBHMa8OFZT0jsmviyTbx6a/aJ6/tRreOt6HP5Aj4HN+lRbew8I3uoPzN+pp46OYQ+6P5j+9a0jitEv66hMAnu7YGvoaibTYXUKsASNRrv4EeMfECnp0UwrbgfItx89aNb2BhE0UKddS3b8teE8tf1dJZC0ZzYTMlwW96FiyMGA7Sb+3rlBggzv0qzv4w4q41wsyZQygNGYaAF80aNmnSBA0nfFphujFlXe72YAaIMCSs+4RGU+UcqHi9nolpmUZAUBC6lmntEtm1zEmNNBJ8BeBuX4JGAeLahRlAG4a+Xz40cYdm4+JOn9KXY+zhaRFY5jEkmYBPaPfGvwqyYDmSBwOg9BUUZshJhVXf2vl68fKihGO4BR3wB/X41IHdp4fvvpGXnVJCJvRlYxCyZzBlIjgVMz6CuU9I7GUx92V81JE/Cuq7EtTfWJkSfQE1yfb2LDkkfec+ILEj4Vz8i+oqPU9G/pzTOjYBi1q2x95FPqoNSOqqtwF5uotKOFpB6KKfLferpWjzXtkfp7sonJeWdIUkcIkqfWR6VZYLaHWKmLGgcC3fj3Lq6Zo5NofAmrvG4YXLbIw0YR4d48N/lWE2ZjGwGIa3dGa08C4n3l4OveN4864p/F2j0uJe9x9fK/o2rXZ0qNesg7iw8Cf1ol/CtkV7DdZZI0YbwOTcRHfUNHJ119a0UlI4ZRccMYxuL7NwnuNAONIH2iSNNRrUtp40NvSihWRVey+5h4GAaS5shDwnz/rS4jBI47Sgnw1o1rZFvDDrLzXEEZktZj9pHOdVTdrv5d8uo5ZcIuTqJn+kWCtYa1nAi9c0tkEhlUSGfSOcAGRWT2Xspr1yFAIXtNJgQOE66k1P6QbUOJvF9WJ0H6BQNAo5fPfVvsM/V0KlRmJlmDKZ5CO6nFurOzkiuGPXyRxfuLfLXFHV6gJdZghlcsgqCkwSN/Hca9Z2ZicO46o58NmJDAqNG3g8QwHDjGmlWd3aAMgnTkdx/Q1RYnGmzdVrRNsNKuEgAneMykFW1nQitIumcW1TL/6mGAZyI3CVB38iQYoGP2QFgCC7iLY1Dd7GCALYG8nTgNTpW4XpBeJjrAsDQrashh+YW5HlFSsOGlmBJZvadiSx8WOv/qrlySdkKCiWGG6OWraiN8dpp1Y8ST3maQW7K6Zp8J/eoLR792e5ZJpyX7Y9i1cfvIP9BWdlEtksni3lULatlFw9wjN7JieZ0HxNG+s3fdsqPNSf91NvvecZXRSvI5I0MjSaXZglkzL4C5iOuxRXKubMBzkiY7gDJNX3Qe5JxFk/wDct5lHM2ySRHeCfQ1LZbzqUOikRErEHTcKz+z8a2ExSXCNbbQ45ruYeYmpllHbxv3ISXk16bMtHXcTyAox2ZZnViTyka+QEj1pdo2mDjqiMjDOrToVeCI5fOgojLvaWPdMf1prJwu0w92wgPZKyBuMkAchB9SKjr1izkZI5BdPKZinLbJIADHuEfIUW4gUbpI3k6qo8feO7dp406QWwNhLgEwAu8kkHNpBhePHWPOaDeztP2fAwQSN/HQ68NN1SMRiLjnRdO88uP8Ae6m9S2UzlnTv4/8AqnRNjESd4j8xJ03aE05bQPvt4D5aiB61INqJMxyii2VkSTpG86VQimfZeJOqXXXubKQKhrhcdJAvqYPA6eZKRWnW4HHY0Q8dxbvB3x38fCnW8OI1A03DgPSnY7aJHRfDPZTEYi5czZLJVTEDrH0EL5Djx3Vy/aGGDXwicSqiO8xpXUul+KGGwiWNzN9rdHfH2aeOhbuKjmJwvQvZ5vYvrD7NvtnlmOij11/LXPdzf6PW44+36dyltmzt7BgAdY+n4Ru8qJ/wZfvv6r+1WEcKSD31qeWbm9sC2d0r8fnWd6UfR3bv2myNF0A5JIgn7p7jV5b2dfc9pgg8ST6CBUtNkoPaLMe86egpVayjeLcHaOJ7M2hi9nOysjqswyspNs+J3a8wfPhWoGOwmOsskmw7ATk7a6EEgIIbhwHnxrprBMpBjLG7h6VBt9GMKdfq1gayPs19YiKyfE7wzrlzQ5F845/RjrmyZY5L1qN50YP4QRpT22Ouh61QBoSFuNE84AA8SYrWXuitlzMOvdbd7Y9EIFOforhWjPZVvxFm/wBxNV1mYVxfs53jek+Fws9Wc9wbi2VmkfdVewviSfA1gNr7au4y7zJmASB5s7bh4kAV35+hmCK5fqtmPwD57/jQsL0EwNolkwlkE75QN6ZpikuPy2bx5oca+CycHw+zrduZdHuc1OZR3KymD41Z4fo5duIbqZcgMFuyII4do99d2OyLP+Ta/kT9qg3ehuGbXqwh5p2flp8K2So453J2zhj7DvQcqsRzCCPgKrdpbCxMi2bNxnIkKFJYcZgaxXfcb0fS4OoQuANWdmZiPCTFewPQlLahTcuMq6wDAk791NMhKj53w+EurdFt7bo7e6wKnnxFXmHwRHZuA5hwO4eVdcx/Q5bzC7aTq3tsQm+GEcjxnWddRXsJ0DkDrQB3bz6z+9F2KSvRzG2gAgCPDSiJhia6DtX6OVHat3QJOqvu1+6R8jRbX0c9kTcE8dCf1oJ6s58tkjhTWtnjXQz9HjAyt1QRu0YEeYOlLe6LOktct9bp7QuifGHSkw6nPOoYCZMVRdI9lMPtY0Ojdx3A/pXS9oq2TIbCKAdDlXN5spj4VHPR3r0KFSxI9leG/fIMVLNeKfSVmW6H4zrrf1S42W4snDtwPFrRPrH9BJsQjocpDKQSDI1kcAOJjlzFUW2ej2IwbjrEdFn7O5BA010bgRG7fWt2Nt6zjQtvEsLd8QFu6AXANwbgG+BOvGKyUurO3n9MpL3OPRXnFuRlUFRxPvHvZuX8I08d9Ma4xhQDHzPM1t8T0OQCLbhe64SCT3EaHyFU2J2RkiLtp+5GmPHStU0ec0ylTDvx0qVbTkd3Lv8AKrZsoUAW7ZiCSVaTzE5zI9PCouM2mz9kAQOCiBpSbEkiqvXspg5nc7kTUnlrRm2RecgXpAgEWVEg8szb2+VFRGHD0o2FzMYRSTyUSfhStlUvAdMG0yVbTcMpj5VZ7OwyovX3h2FP2anQu4BIA7hEzu0PI0XB4e5aAbEMyggxazdt413T2V5kxHErvrF9N+mvWsUQg6R2fZRfup6CWgZuQAAqJcnhbOn0/pu7uWik6V7abEXjrmJbUj3mOkActygcgOM1r+jGxGwtrK6kXGOZweB4L5AR5mqn6OdjIby4i8RCmbakHU7+sM6aHd368K6Tc2vaY6kEHgwj1j5xTgqwa+r5VL4x0ioCg07qO8/CpRFozAK8iDI+ND7P3j6D960OGrOgkwKYonWnPypbQiqNBQBTgKTJXg1MDzmKYppz01GG6kA5aRjThTL90Ks0MBStQNobVCQidp20AGutRcTcxDkhcqjx1+FTNmbIW12jLOd7Hf4DkKm70A7Z2HNte2ZuMZaPgB4Cpsaa0K3JYkjwo9UgGW1AEbhUe5jhMCiX53Cm2sKBrvoAC1sNE8CD6UdkJ3GiaUtOgAi0edDODmZNHJr3nSAo8Vsd8xyiRwodrZd0HQQec1fxXmMcaBdSDjsAl611V1FdWHaUiQTzHIzxGorD7R+hqyZNi69s/dftrv3To3qTXQWvKNd9Rb+LB91j3bh51Ekns24+WXH9rOd2rO0cCMj2xirA4A54Hd76+YIFewm08BcBhrmGfirAss7t4n5jwFdCtBjuQen6mouI2Dautmu27TN/40ZvNiKz6PwaPlhP745/KMquyEcHqsRh34SHHx3xRMB0aVf8W9bC8crrPHifL1q3xnQTCXD/AIWU/wALH5bh6UB/o2wwSQbiwN4Kk/FY+FD9whcfD+X/AB/pCFjAI09d1ke6pzg9zFRAPiRUXav0g2bKkWlW1y0U3CO5B2V8WJ/DQ7P0btiAzDEXbaBiqh1ViQPelcuh8OFM/wDhFSBmxL5uLBFI7wATPqaVcktnRCPpo5tswHSDpldvkwSqtv1JZuQJ3kTuXQDgKhbP6KYq8zRZuQgzMGBVsv3oO8RXa9jfRhg8NlYWmuXEMi679qRyUQoHdFa9RxI19fjWkeNRJ5fUuS6xwjlWyejt7qgRmKbiYBKjj3mOVWVzZyzo8TuzAgN3gxuroVpI0ywPL9KDirYOjW8y8NAY8quvJw9TFp0eufeT+YR60/8A5bufet/zitE9jDz/AIevcpHwmndRY/yT6H96AUUi3IpU0oeelz0yg00G7prwpc8Ur6imA0W6dlig2rkacqeX0pAE6wCq/bLtlAXidY3+tHsPOvpXr6BonhQAuGsZRRusoYuaU2280kOg6CnZqFnprXKYUGBpC450It40k0APN2kDd1RbmNA3CnByaViJM0huULrNKQinYD7lzvoQUHvp0AcK91sUhiNbHE+VI1z7ok/ClRzS3LsaUhAbtwj22J/hWkshm4ZV5cadpvo1m7NCQBLdoLS3BoaYLutJiLmlUMJYt5UAHAU5G50JbsqO+nZtKYBiKUUJbtOL0gHmmtSLdprXNKBDlAp0UJHp2ekM/9k="/>
          <p:cNvSpPr>
            <a:spLocks noChangeAspect="1" noChangeArrowheads="1"/>
          </p:cNvSpPr>
          <p:nvPr/>
        </p:nvSpPr>
        <p:spPr bwMode="auto">
          <a:xfrm>
            <a:off x="63500" y="-881063"/>
            <a:ext cx="2524125" cy="180975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6804" name="Picture 4" descr="http://www.turkbike.com/wp-content/uploads/Schwinn_Excelsior.jpg"/>
          <p:cNvPicPr>
            <a:picLocks noChangeAspect="1" noChangeArrowheads="1"/>
          </p:cNvPicPr>
          <p:nvPr/>
        </p:nvPicPr>
        <p:blipFill>
          <a:blip r:embed="rId2" cstate="print"/>
          <a:srcRect/>
          <a:stretch>
            <a:fillRect/>
          </a:stretch>
        </p:blipFill>
        <p:spPr bwMode="auto">
          <a:xfrm>
            <a:off x="323528" y="1484784"/>
            <a:ext cx="3714750" cy="2676525"/>
          </a:xfrm>
          <a:prstGeom prst="rect">
            <a:avLst/>
          </a:prstGeom>
          <a:noFill/>
        </p:spPr>
      </p:pic>
      <p:pic>
        <p:nvPicPr>
          <p:cNvPr id="76806" name="Picture 6" descr="https://encrypted-tbn3.google.com/images?q=tbn:ANd9GcR55Y_-113cJjXwp5JYKwi6B8yTl1s3-NGCZ1XgsoiZLlaGRXM9"/>
          <p:cNvPicPr>
            <a:picLocks noChangeAspect="1" noChangeArrowheads="1"/>
          </p:cNvPicPr>
          <p:nvPr/>
        </p:nvPicPr>
        <p:blipFill>
          <a:blip r:embed="rId3" cstate="print"/>
          <a:srcRect/>
          <a:stretch>
            <a:fillRect/>
          </a:stretch>
        </p:blipFill>
        <p:spPr bwMode="auto">
          <a:xfrm>
            <a:off x="4860032" y="2276872"/>
            <a:ext cx="3168352" cy="344834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Modern Bisikletler</a:t>
            </a:r>
            <a:endParaRPr lang="tr-TR" dirty="0"/>
          </a:p>
        </p:txBody>
      </p:sp>
      <p:sp>
        <p:nvSpPr>
          <p:cNvPr id="3" name="2 İçerik Yer Tutucusu"/>
          <p:cNvSpPr>
            <a:spLocks noGrp="1"/>
          </p:cNvSpPr>
          <p:nvPr>
            <p:ph idx="1"/>
          </p:nvPr>
        </p:nvSpPr>
        <p:spPr>
          <a:xfrm>
            <a:off x="914400" y="1916832"/>
            <a:ext cx="8229600" cy="4525963"/>
          </a:xfrm>
        </p:spPr>
        <p:txBody>
          <a:bodyPr>
            <a:normAutofit lnSpcReduction="10000"/>
          </a:bodyPr>
          <a:lstStyle/>
          <a:p>
            <a:r>
              <a:rPr lang="tr-TR" dirty="0" smtClean="0"/>
              <a:t>İskelet genellikle lehimlenmiş ya da kaynak yapılmış, bağlantı yerleri olmayan çelik borulardan yapılır. Sarı kaynak işleminde, önceden kesilmiş belirli uzunlukta borular, açık yuvalara yerleştirilir ve erimiş pirinçle yerlerine tutturulur. Kaynak borular, kendilerinden daha güçlü bir birleşme yeri oluşturacak biçimde erimiş çelikle birleştirilir. Özel hafif alaşımlar kullanarak, üreticiler 7 kg gibi hafif yarış bisikletleri yapabilirler.</a:t>
            </a:r>
            <a:endParaRPr lang="tr-TR" dirty="0"/>
          </a:p>
        </p:txBody>
      </p:sp>
      <p:pic>
        <p:nvPicPr>
          <p:cNvPr id="78850" name="Picture 2" descr="https://encrypted-tbn3.google.com/images?q=tbn:ANd9GcTLSrlIw7ri6IGyw2LN64vWXh4UQpPcpE_qa9OV-YJSMxW0A92r"/>
          <p:cNvPicPr>
            <a:picLocks noChangeAspect="1" noChangeArrowheads="1"/>
          </p:cNvPicPr>
          <p:nvPr/>
        </p:nvPicPr>
        <p:blipFill>
          <a:blip r:embed="rId2" cstate="print"/>
          <a:srcRect/>
          <a:stretch>
            <a:fillRect/>
          </a:stretch>
        </p:blipFill>
        <p:spPr bwMode="auto">
          <a:xfrm>
            <a:off x="0" y="0"/>
            <a:ext cx="2466975" cy="184785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dirty="0"/>
          </a:p>
        </p:txBody>
      </p:sp>
      <p:pic>
        <p:nvPicPr>
          <p:cNvPr id="77826" name="Picture 2" descr="Bianchi SLR200 Yarış Bisikleti"/>
          <p:cNvPicPr>
            <a:picLocks noChangeAspect="1" noChangeArrowheads="1"/>
          </p:cNvPicPr>
          <p:nvPr/>
        </p:nvPicPr>
        <p:blipFill>
          <a:blip r:embed="rId2" cstate="print"/>
          <a:srcRect/>
          <a:stretch>
            <a:fillRect/>
          </a:stretch>
        </p:blipFill>
        <p:spPr bwMode="auto">
          <a:xfrm>
            <a:off x="251520" y="4321685"/>
            <a:ext cx="4248472" cy="2536315"/>
          </a:xfrm>
          <a:prstGeom prst="rect">
            <a:avLst/>
          </a:prstGeom>
          <a:noFill/>
        </p:spPr>
      </p:pic>
      <p:pic>
        <p:nvPicPr>
          <p:cNvPr id="77828" name="Picture 4" descr="https://encrypted-tbn0.google.com/images?q=tbn:ANd9GcRxpXn1y-vgyLntqL-4w0lwDuACCAes1zlhZII5_BwvpaTsvgd5mg"/>
          <p:cNvPicPr>
            <a:picLocks noChangeAspect="1" noChangeArrowheads="1"/>
          </p:cNvPicPr>
          <p:nvPr/>
        </p:nvPicPr>
        <p:blipFill>
          <a:blip r:embed="rId3" cstate="print"/>
          <a:srcRect/>
          <a:stretch>
            <a:fillRect/>
          </a:stretch>
        </p:blipFill>
        <p:spPr bwMode="auto">
          <a:xfrm>
            <a:off x="467544" y="1916832"/>
            <a:ext cx="2466975" cy="1847851"/>
          </a:xfrm>
          <a:prstGeom prst="rect">
            <a:avLst/>
          </a:prstGeom>
          <a:noFill/>
        </p:spPr>
      </p:pic>
      <p:pic>
        <p:nvPicPr>
          <p:cNvPr id="77830" name="Picture 6" descr="https://encrypted-tbn0.google.com/images?q=tbn:ANd9GcSvk-i2fA5I5rlk0vR5v5zZJZXkVC1j_eplz76QvqTUq_oy1H7R"/>
          <p:cNvPicPr>
            <a:picLocks noChangeAspect="1" noChangeArrowheads="1"/>
          </p:cNvPicPr>
          <p:nvPr/>
        </p:nvPicPr>
        <p:blipFill>
          <a:blip r:embed="rId4" cstate="print"/>
          <a:srcRect/>
          <a:stretch>
            <a:fillRect/>
          </a:stretch>
        </p:blipFill>
        <p:spPr bwMode="auto">
          <a:xfrm>
            <a:off x="3923928" y="1436322"/>
            <a:ext cx="3816424" cy="239198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Vitesli bisiklet</a:t>
            </a:r>
            <a:endParaRPr lang="tr-TR" dirty="0"/>
          </a:p>
        </p:txBody>
      </p:sp>
      <p:sp>
        <p:nvSpPr>
          <p:cNvPr id="3" name="2 İçerik Yer Tutucusu"/>
          <p:cNvSpPr>
            <a:spLocks noGrp="1"/>
          </p:cNvSpPr>
          <p:nvPr>
            <p:ph idx="1"/>
          </p:nvPr>
        </p:nvSpPr>
        <p:spPr/>
        <p:txBody>
          <a:bodyPr>
            <a:normAutofit fontScale="92500" lnSpcReduction="10000"/>
          </a:bodyPr>
          <a:lstStyle/>
          <a:p>
            <a:r>
              <a:rPr lang="tr-TR" dirty="0" err="1" smtClean="0"/>
              <a:t>Sturney</a:t>
            </a:r>
            <a:r>
              <a:rPr lang="tr-TR" dirty="0" smtClean="0"/>
              <a:t> ve </a:t>
            </a:r>
            <a:r>
              <a:rPr lang="tr-TR" dirty="0" err="1" smtClean="0"/>
              <a:t>Archer</a:t>
            </a:r>
            <a:r>
              <a:rPr lang="tr-TR" dirty="0" smtClean="0"/>
              <a:t> tarafından geliştirilen </a:t>
            </a:r>
            <a:r>
              <a:rPr lang="tr-TR" dirty="0" err="1" smtClean="0"/>
              <a:t>episiklik</a:t>
            </a:r>
            <a:r>
              <a:rPr lang="tr-TR" dirty="0" smtClean="0"/>
              <a:t> vites daha karmaşıktır. Güneş tekerleği adı verilen arka kolda bulunan küçük bir dişli çark, arka zincir dişlisi tarafından döndürülür. Göbeğin iç kısmında bir dişli halka bulunur ve bunlar bir dizi tekerlek dişlisi aracılığıyla güneş tekerleği tarafından harekete geçirilir. Bundan üç değişik vites oranı elde edilebilir. Sürücüye sekiz seçenekli bir vites sağlamak için </a:t>
            </a:r>
            <a:r>
              <a:rPr lang="tr-TR" dirty="0" err="1" smtClean="0"/>
              <a:t>Sturney</a:t>
            </a:r>
            <a:r>
              <a:rPr lang="tr-TR" dirty="0" smtClean="0"/>
              <a:t>-</a:t>
            </a:r>
            <a:r>
              <a:rPr lang="tr-TR" dirty="0" err="1" smtClean="0"/>
              <a:t>Archer</a:t>
            </a:r>
            <a:r>
              <a:rPr lang="tr-TR" dirty="0" smtClean="0"/>
              <a:t> ve </a:t>
            </a:r>
            <a:r>
              <a:rPr lang="tr-TR" dirty="0" err="1" smtClean="0"/>
              <a:t>deailleur</a:t>
            </a:r>
            <a:r>
              <a:rPr lang="tr-TR" dirty="0" smtClean="0"/>
              <a:t> tipleri bir göbekte birleştirebilir.</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79874" name="Picture 2" descr="http://www.sturmey-archerheritage.com/images/photos/pic-6-s.jpg">
            <a:hlinkClick r:id="rId2"/>
          </p:cNvPr>
          <p:cNvPicPr>
            <a:picLocks noChangeAspect="1" noChangeArrowheads="1"/>
          </p:cNvPicPr>
          <p:nvPr/>
        </p:nvPicPr>
        <p:blipFill>
          <a:blip r:embed="rId3" cstate="print"/>
          <a:srcRect/>
          <a:stretch>
            <a:fillRect/>
          </a:stretch>
        </p:blipFill>
        <p:spPr bwMode="auto">
          <a:xfrm>
            <a:off x="0" y="0"/>
            <a:ext cx="5039925" cy="6451104"/>
          </a:xfrm>
          <a:prstGeom prst="rect">
            <a:avLst/>
          </a:prstGeom>
          <a:noFill/>
        </p:spPr>
      </p:pic>
      <p:pic>
        <p:nvPicPr>
          <p:cNvPr id="79876" name="Picture 4" descr="http://www.sturmey-archerheritage.com/images/photos/pic-586-s.jpg">
            <a:hlinkClick r:id="rId4"/>
          </p:cNvPr>
          <p:cNvPicPr>
            <a:picLocks noChangeAspect="1" noChangeArrowheads="1"/>
          </p:cNvPicPr>
          <p:nvPr/>
        </p:nvPicPr>
        <p:blipFill>
          <a:blip r:embed="rId5" cstate="print"/>
          <a:srcRect/>
          <a:stretch>
            <a:fillRect/>
          </a:stretch>
        </p:blipFill>
        <p:spPr bwMode="auto">
          <a:xfrm>
            <a:off x="5004048" y="620688"/>
            <a:ext cx="4139952" cy="62373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Kirkpatrick Macmillan Bisiklet İcadı">
            <a:hlinkClick r:id="rId2"/>
          </p:cNvPr>
          <p:cNvPicPr>
            <a:picLocks noChangeAspect="1" noChangeArrowheads="1"/>
          </p:cNvPicPr>
          <p:nvPr/>
        </p:nvPicPr>
        <p:blipFill>
          <a:blip r:embed="rId3" cstate="print"/>
          <a:srcRect/>
          <a:stretch>
            <a:fillRect/>
          </a:stretch>
        </p:blipFill>
        <p:spPr bwMode="auto">
          <a:xfrm>
            <a:off x="6219056" y="3933056"/>
            <a:ext cx="2924944" cy="2924944"/>
          </a:xfrm>
          <a:prstGeom prst="rect">
            <a:avLst/>
          </a:prstGeom>
          <a:noFill/>
        </p:spPr>
      </p:pic>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0" y="0"/>
            <a:ext cx="8841160" cy="6165304"/>
          </a:xfrm>
        </p:spPr>
        <p:txBody>
          <a:bodyPr>
            <a:normAutofit/>
          </a:bodyPr>
          <a:lstStyle/>
          <a:p>
            <a:r>
              <a:rPr lang="tr-TR" dirty="0" smtClean="0"/>
              <a:t>İlk bisiklet çok ilkel biçimde </a:t>
            </a:r>
            <a:r>
              <a:rPr lang="tr-TR" dirty="0" smtClean="0">
                <a:solidFill>
                  <a:schemeClr val="tx1"/>
                </a:solidFill>
              </a:rPr>
              <a:t>12. yy. da </a:t>
            </a:r>
            <a:r>
              <a:rPr lang="tr-TR" dirty="0" err="1" smtClean="0">
                <a:solidFill>
                  <a:schemeClr val="tx1"/>
                </a:solidFill>
              </a:rPr>
              <a:t>Çinde</a:t>
            </a:r>
            <a:r>
              <a:rPr lang="tr-TR" dirty="0" smtClean="0">
                <a:solidFill>
                  <a:schemeClr val="tx1"/>
                </a:solidFill>
              </a:rPr>
              <a:t> 'de </a:t>
            </a:r>
            <a:r>
              <a:rPr lang="tr-TR" dirty="0" smtClean="0"/>
              <a:t>görülmüştür</a:t>
            </a:r>
            <a:r>
              <a:rPr lang="tr-TR" dirty="0" smtClean="0">
                <a:solidFill>
                  <a:srgbClr val="66FF33"/>
                </a:solidFill>
              </a:rPr>
              <a:t>.</a:t>
            </a:r>
            <a:r>
              <a:rPr lang="tr-TR" b="1" dirty="0" smtClean="0">
                <a:solidFill>
                  <a:srgbClr val="66FF33"/>
                </a:solidFill>
              </a:rPr>
              <a:t> </a:t>
            </a:r>
            <a:r>
              <a:rPr lang="tr-TR" b="1" dirty="0" smtClean="0">
                <a:solidFill>
                  <a:srgbClr val="00B0F0"/>
                </a:solidFill>
              </a:rPr>
              <a:t>Baron Karl </a:t>
            </a:r>
            <a:r>
              <a:rPr lang="tr-TR" b="1" dirty="0" err="1" smtClean="0">
                <a:solidFill>
                  <a:srgbClr val="00B0F0"/>
                </a:solidFill>
              </a:rPr>
              <a:t>Drais</a:t>
            </a:r>
            <a:r>
              <a:rPr lang="tr-TR" b="1" dirty="0" smtClean="0">
                <a:solidFill>
                  <a:srgbClr val="00B0F0"/>
                </a:solidFill>
              </a:rPr>
              <a:t> </a:t>
            </a:r>
            <a:r>
              <a:rPr lang="tr-TR" b="1" dirty="0" err="1" smtClean="0">
                <a:solidFill>
                  <a:srgbClr val="00B0F0"/>
                </a:solidFill>
              </a:rPr>
              <a:t>von</a:t>
            </a:r>
            <a:r>
              <a:rPr lang="tr-TR" b="1" dirty="0" smtClean="0">
                <a:solidFill>
                  <a:srgbClr val="00B0F0"/>
                </a:solidFill>
              </a:rPr>
              <a:t> </a:t>
            </a:r>
            <a:r>
              <a:rPr lang="tr-TR" b="1" dirty="0" err="1" smtClean="0">
                <a:solidFill>
                  <a:srgbClr val="00B0F0"/>
                </a:solidFill>
              </a:rPr>
              <a:t>Sauerbronn</a:t>
            </a:r>
            <a:r>
              <a:rPr lang="tr-TR" dirty="0" smtClean="0">
                <a:solidFill>
                  <a:srgbClr val="00B0F0"/>
                </a:solidFill>
              </a:rPr>
              <a:t/>
            </a:r>
            <a:br>
              <a:rPr lang="tr-TR" dirty="0" smtClean="0">
                <a:solidFill>
                  <a:srgbClr val="00B0F0"/>
                </a:solidFill>
              </a:rPr>
            </a:br>
            <a:r>
              <a:rPr lang="tr-TR" dirty="0" smtClean="0">
                <a:solidFill>
                  <a:srgbClr val="00B0F0"/>
                </a:solidFill>
              </a:rPr>
              <a:t>Alman Baron Karl </a:t>
            </a:r>
            <a:r>
              <a:rPr lang="tr-TR" dirty="0" err="1" smtClean="0">
                <a:solidFill>
                  <a:srgbClr val="00B0F0"/>
                </a:solidFill>
              </a:rPr>
              <a:t>Drais</a:t>
            </a:r>
            <a:r>
              <a:rPr lang="tr-TR" dirty="0" smtClean="0">
                <a:solidFill>
                  <a:srgbClr val="00B0F0"/>
                </a:solidFill>
              </a:rPr>
              <a:t> </a:t>
            </a:r>
            <a:r>
              <a:rPr lang="tr-TR" dirty="0" err="1" smtClean="0">
                <a:solidFill>
                  <a:srgbClr val="00B0F0"/>
                </a:solidFill>
              </a:rPr>
              <a:t>von</a:t>
            </a:r>
            <a:r>
              <a:rPr lang="tr-TR" dirty="0" smtClean="0">
                <a:solidFill>
                  <a:srgbClr val="00B0F0"/>
                </a:solidFill>
              </a:rPr>
              <a:t> </a:t>
            </a:r>
            <a:r>
              <a:rPr lang="tr-TR" dirty="0" err="1" smtClean="0">
                <a:solidFill>
                  <a:srgbClr val="00B0F0"/>
                </a:solidFill>
              </a:rPr>
              <a:t>Sauerbronn</a:t>
            </a:r>
            <a:r>
              <a:rPr lang="tr-TR" dirty="0" smtClean="0">
                <a:solidFill>
                  <a:srgbClr val="00B0F0"/>
                </a:solidFill>
              </a:rPr>
              <a:t> 1818 yılında “</a:t>
            </a:r>
            <a:r>
              <a:rPr lang="tr-TR" dirty="0" err="1" smtClean="0">
                <a:solidFill>
                  <a:srgbClr val="00B0F0"/>
                </a:solidFill>
              </a:rPr>
              <a:t>Laufmaschine</a:t>
            </a:r>
            <a:r>
              <a:rPr lang="tr-TR" dirty="0" smtClean="0">
                <a:solidFill>
                  <a:srgbClr val="00B0F0"/>
                </a:solidFill>
              </a:rPr>
              <a:t>” ya da “</a:t>
            </a:r>
            <a:r>
              <a:rPr lang="tr-TR" dirty="0" err="1" smtClean="0">
                <a:solidFill>
                  <a:srgbClr val="00B0F0"/>
                </a:solidFill>
              </a:rPr>
              <a:t>Running</a:t>
            </a:r>
            <a:r>
              <a:rPr lang="tr-TR" dirty="0" smtClean="0">
                <a:solidFill>
                  <a:srgbClr val="00B0F0"/>
                </a:solidFill>
              </a:rPr>
              <a:t> </a:t>
            </a:r>
            <a:r>
              <a:rPr lang="tr-TR" dirty="0" err="1" smtClean="0">
                <a:solidFill>
                  <a:srgbClr val="00B0F0"/>
                </a:solidFill>
              </a:rPr>
              <a:t>Machine</a:t>
            </a:r>
            <a:r>
              <a:rPr lang="tr-TR" dirty="0" smtClean="0">
                <a:solidFill>
                  <a:srgbClr val="00B0F0"/>
                </a:solidFill>
              </a:rPr>
              <a:t>” adını verdiği bir </a:t>
            </a:r>
            <a:r>
              <a:rPr lang="tr-TR" dirty="0" smtClean="0">
                <a:solidFill>
                  <a:srgbClr val="00B0F0"/>
                </a:solidFill>
              </a:rPr>
              <a:t>tür </a:t>
            </a:r>
            <a:r>
              <a:rPr lang="tr-TR" dirty="0" smtClean="0">
                <a:solidFill>
                  <a:srgbClr val="00B0F0"/>
                </a:solidFill>
              </a:rPr>
              <a:t>bisiklet icat etti. </a:t>
            </a:r>
            <a:r>
              <a:rPr lang="tr-TR" dirty="0" err="1" smtClean="0">
                <a:solidFill>
                  <a:srgbClr val="00B0F0"/>
                </a:solidFill>
              </a:rPr>
              <a:t>Laufmaschine</a:t>
            </a:r>
            <a:r>
              <a:rPr lang="tr-TR" dirty="0" smtClean="0">
                <a:solidFill>
                  <a:srgbClr val="00B0F0"/>
                </a:solidFill>
              </a:rPr>
              <a:t> tamamen ahşaptan yapılmıştı ve pedalları yoktu. Alet ile ileri gitmek için ayakları yere basarak itmek, yani koşmak gerekiyordu. </a:t>
            </a:r>
            <a:r>
              <a:rPr lang="tr-TR" dirty="0" err="1" smtClean="0">
                <a:solidFill>
                  <a:srgbClr val="00B0F0"/>
                </a:solidFill>
              </a:rPr>
              <a:t>Sauerbronn’un</a:t>
            </a:r>
            <a:r>
              <a:rPr lang="tr-TR" dirty="0" smtClean="0">
                <a:solidFill>
                  <a:srgbClr val="00B0F0"/>
                </a:solidFill>
              </a:rPr>
              <a:t> bisikleti ilk kez 6 Nisan 1818 tarihinde Paris’te sergilendi.</a:t>
            </a:r>
            <a:endParaRPr lang="tr-TR" dirty="0">
              <a:solidFill>
                <a:srgbClr val="00B0F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81922" name="Picture 2" descr="http://www.sturmey-archerheritage.com/images/photos/pic-599-s.jpg">
            <a:hlinkClick r:id="rId2"/>
          </p:cNvPr>
          <p:cNvPicPr>
            <a:picLocks noChangeAspect="1" noChangeArrowheads="1"/>
          </p:cNvPicPr>
          <p:nvPr/>
        </p:nvPicPr>
        <p:blipFill>
          <a:blip r:embed="rId3" cstate="print"/>
          <a:srcRect/>
          <a:stretch>
            <a:fillRect/>
          </a:stretch>
        </p:blipFill>
        <p:spPr bwMode="auto">
          <a:xfrm>
            <a:off x="251520" y="1556792"/>
            <a:ext cx="5715000" cy="39814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82946" name="Picture 2" descr="http://www.sturmey-archerheritage.com/images/photos/pic-502-s.jpg">
            <a:hlinkClick r:id="rId2"/>
          </p:cNvPr>
          <p:cNvPicPr>
            <a:picLocks noChangeAspect="1" noChangeArrowheads="1"/>
          </p:cNvPicPr>
          <p:nvPr/>
        </p:nvPicPr>
        <p:blipFill>
          <a:blip r:embed="rId3" cstate="print"/>
          <a:srcRect/>
          <a:stretch>
            <a:fillRect/>
          </a:stretch>
        </p:blipFill>
        <p:spPr bwMode="auto">
          <a:xfrm>
            <a:off x="683568" y="836712"/>
            <a:ext cx="5715000" cy="463867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Dağ bisikleti</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 1970’lerde eski model bisikletlere kalın tekerlekler takılarak arazide (dağlarda) geziler düzenlenerek ortaya çıkmış bisiklet. </a:t>
            </a:r>
            <a:r>
              <a:rPr lang="tr-TR" dirty="0" smtClean="0">
                <a:hlinkClick r:id="rId2" action="ppaction://hlinkfile" tooltip="1980'ler"/>
              </a:rPr>
              <a:t>1980'lerde</a:t>
            </a:r>
            <a:r>
              <a:rPr lang="tr-TR" dirty="0" smtClean="0"/>
              <a:t> büyük firmaların seri üretimleri ile standartlaşan dağ bisikleti zaman içinde teknolojinin uygulanması ile ön ve arkası amortisörlü ve disk frenli modellere sahip olmuştur. Günümüzde 29" tekerlerin de uygulandığı genellikle 26" tekerlek çapında, kalın (2") ve dişli lastiklere sahip </a:t>
            </a:r>
            <a:r>
              <a:rPr lang="tr-TR" dirty="0" smtClean="0">
                <a:hlinkClick r:id="rId3" action="ppaction://hlinkfile" tooltip="Bisiklet"/>
              </a:rPr>
              <a:t>bisikletlerdir</a:t>
            </a:r>
            <a:r>
              <a:rPr lang="tr-TR" dirty="0" smtClean="0"/>
              <a:t>.</a:t>
            </a:r>
          </a:p>
          <a:p>
            <a:r>
              <a:rPr lang="tr-TR" dirty="0" smtClean="0"/>
              <a:t>“</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026" name="Picture 2" descr="https://encrypted-tbn1.google.com/images?q=tbn:ANd9GcQGSw_G89iKRNEZwyhKfOjrrmyyIIH3T-Q_W__d5jRL8WGqx2FP"/>
          <p:cNvPicPr>
            <a:picLocks noChangeAspect="1" noChangeArrowheads="1"/>
          </p:cNvPicPr>
          <p:nvPr/>
        </p:nvPicPr>
        <p:blipFill>
          <a:blip r:embed="rId2" cstate="print"/>
          <a:srcRect/>
          <a:stretch>
            <a:fillRect/>
          </a:stretch>
        </p:blipFill>
        <p:spPr bwMode="auto">
          <a:xfrm>
            <a:off x="251520" y="836712"/>
            <a:ext cx="4313316" cy="2808312"/>
          </a:xfrm>
          <a:prstGeom prst="rect">
            <a:avLst/>
          </a:prstGeom>
          <a:noFill/>
        </p:spPr>
      </p:pic>
      <p:pic>
        <p:nvPicPr>
          <p:cNvPr id="1028" name="Picture 4" descr="https://encrypted-tbn0.google.com/images?q=tbn:ANd9GcSyT44NEOP2a2LXCyZ9mrCrPXODKPateR8-PF1TqPOT-W72Qi1Jxg"/>
          <p:cNvPicPr>
            <a:picLocks noChangeAspect="1" noChangeArrowheads="1"/>
          </p:cNvPicPr>
          <p:nvPr/>
        </p:nvPicPr>
        <p:blipFill>
          <a:blip r:embed="rId3" cstate="print"/>
          <a:srcRect/>
          <a:stretch>
            <a:fillRect/>
          </a:stretch>
        </p:blipFill>
        <p:spPr bwMode="auto">
          <a:xfrm>
            <a:off x="4860032" y="3140968"/>
            <a:ext cx="3888432" cy="291257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Bisiklet yarışmaları tarihi</a:t>
            </a:r>
            <a:endParaRPr lang="tr-TR" dirty="0"/>
          </a:p>
        </p:txBody>
      </p:sp>
      <p:sp>
        <p:nvSpPr>
          <p:cNvPr id="3" name="2 İçerik Yer Tutucusu"/>
          <p:cNvSpPr>
            <a:spLocks noGrp="1"/>
          </p:cNvSpPr>
          <p:nvPr>
            <p:ph idx="1"/>
          </p:nvPr>
        </p:nvSpPr>
        <p:spPr/>
        <p:txBody>
          <a:bodyPr>
            <a:normAutofit/>
          </a:bodyPr>
          <a:lstStyle/>
          <a:p>
            <a:r>
              <a:rPr lang="tr-TR" dirty="0" smtClean="0"/>
              <a:t>Deneme niteliğindeki ilk bisiklet yarışı, 1868′de Saint </a:t>
            </a:r>
            <a:r>
              <a:rPr lang="tr-TR" dirty="0" err="1" smtClean="0"/>
              <a:t>Cloudˊda</a:t>
            </a:r>
            <a:r>
              <a:rPr lang="tr-TR" dirty="0" smtClean="0"/>
              <a:t> yapıldı.</a:t>
            </a:r>
          </a:p>
          <a:p>
            <a:r>
              <a:rPr lang="tr-TR" dirty="0" smtClean="0"/>
              <a:t>Bu yarışı İngiliz James </a:t>
            </a:r>
            <a:r>
              <a:rPr lang="tr-TR" dirty="0" err="1" smtClean="0"/>
              <a:t>Moore</a:t>
            </a:r>
            <a:r>
              <a:rPr lang="tr-TR" dirty="0" smtClean="0"/>
              <a:t> kazandı.Günden </a:t>
            </a:r>
            <a:r>
              <a:rPr lang="tr-TR" dirty="0" smtClean="0">
                <a:hlinkClick r:id="rId2"/>
              </a:rPr>
              <a:t>Güne</a:t>
            </a:r>
            <a:r>
              <a:rPr lang="tr-TR" dirty="0" smtClean="0"/>
              <a:t> gelişme gösteren bisiklete bağlananların sayısı çoğaldı ve 1881′de “Fransız Bisiklet Federasyonu “kuruldu. Daha sonra zincirli aktarma sistemi ve havalı lastiğin bulunmasıyla bisiklet bugünkü şeklini aldı. </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66FF33"/>
                </a:solidFill>
              </a:rPr>
              <a:t>Bisiklet yarışmaları tarihi</a:t>
            </a:r>
            <a:endParaRPr lang="tr-TR" dirty="0">
              <a:solidFill>
                <a:srgbClr val="66FF33"/>
              </a:solidFill>
            </a:endParaRPr>
          </a:p>
        </p:txBody>
      </p:sp>
      <p:sp>
        <p:nvSpPr>
          <p:cNvPr id="3" name="2 İçerik Yer Tutucusu"/>
          <p:cNvSpPr>
            <a:spLocks noGrp="1"/>
          </p:cNvSpPr>
          <p:nvPr>
            <p:ph idx="1"/>
          </p:nvPr>
        </p:nvSpPr>
        <p:spPr/>
        <p:txBody>
          <a:bodyPr>
            <a:normAutofit/>
          </a:bodyPr>
          <a:lstStyle/>
          <a:p>
            <a:r>
              <a:rPr lang="tr-TR" dirty="0" smtClean="0"/>
              <a:t>Çağdaş koşullara uygun ilk mukavemet yarışı 1890 yılında </a:t>
            </a:r>
            <a:r>
              <a:rPr lang="tr-TR" dirty="0" err="1" smtClean="0"/>
              <a:t>Fransaˊda</a:t>
            </a:r>
            <a:r>
              <a:rPr lang="tr-TR" dirty="0" smtClean="0"/>
              <a:t> yapıldı. 1891′de ise uzun etaplı turların ilk örneğini oluşturan Bordeaux Paris yarışı, onu takiben de Paris </a:t>
            </a:r>
            <a:r>
              <a:rPr lang="tr-TR" dirty="0" err="1" smtClean="0"/>
              <a:t>Brest</a:t>
            </a:r>
            <a:r>
              <a:rPr lang="tr-TR" dirty="0" smtClean="0"/>
              <a:t>-Paris yarışı düzenlendi. 1903 yılında düzenlenen ve yarışmaların en büyüğü olan Fransa </a:t>
            </a:r>
            <a:r>
              <a:rPr lang="tr-TR" dirty="0" err="1" smtClean="0"/>
              <a:t>Turuˊnun</a:t>
            </a:r>
            <a:r>
              <a:rPr lang="tr-TR" dirty="0" smtClean="0"/>
              <a:t> </a:t>
            </a:r>
            <a:r>
              <a:rPr lang="tr-TR" dirty="0" err="1" smtClean="0"/>
              <a:t>Henri</a:t>
            </a:r>
            <a:r>
              <a:rPr lang="tr-TR" dirty="0" smtClean="0"/>
              <a:t> </a:t>
            </a:r>
            <a:r>
              <a:rPr lang="tr-TR" dirty="0" err="1" smtClean="0"/>
              <a:t>Desgrange</a:t>
            </a:r>
            <a:r>
              <a:rPr lang="tr-TR" dirty="0" smtClean="0"/>
              <a:t> ve </a:t>
            </a:r>
            <a:r>
              <a:rPr lang="tr-TR" dirty="0" err="1" smtClean="0"/>
              <a:t>LˊAuto</a:t>
            </a:r>
            <a:r>
              <a:rPr lang="tr-TR" dirty="0" smtClean="0"/>
              <a:t> dergisi tarafından Gerçekleştirilmesi bisiklet sporu için önemli bir atılım</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92D050"/>
                </a:solidFill>
              </a:rPr>
              <a:t>Bisiklet yarışmaları tarihi</a:t>
            </a:r>
            <a:endParaRPr lang="tr-TR" dirty="0">
              <a:solidFill>
                <a:srgbClr val="92D050"/>
              </a:solidFill>
            </a:endParaRPr>
          </a:p>
        </p:txBody>
      </p:sp>
      <p:sp>
        <p:nvSpPr>
          <p:cNvPr id="3" name="2 İçerik Yer Tutucusu"/>
          <p:cNvSpPr>
            <a:spLocks noGrp="1"/>
          </p:cNvSpPr>
          <p:nvPr>
            <p:ph idx="1"/>
          </p:nvPr>
        </p:nvSpPr>
        <p:spPr/>
        <p:txBody>
          <a:bodyPr>
            <a:normAutofit/>
          </a:bodyPr>
          <a:lstStyle/>
          <a:p>
            <a:r>
              <a:rPr lang="tr-TR" dirty="0" smtClean="0"/>
              <a:t>ABDˊde1878′</a:t>
            </a:r>
            <a:r>
              <a:rPr lang="tr-TR" dirty="0" err="1" smtClean="0"/>
              <a:t>lerde</a:t>
            </a:r>
            <a:r>
              <a:rPr lang="tr-TR" dirty="0" smtClean="0"/>
              <a:t> başlayan bisiklet yarışlarının yaygınlaşması sonucu 1912′de Amerikan Amatör Bisiklet Birliği kuruldu ve birlik </a:t>
            </a:r>
            <a:r>
              <a:rPr lang="tr-TR" dirty="0" err="1" smtClean="0"/>
              <a:t>ABDˊdeki</a:t>
            </a:r>
            <a:r>
              <a:rPr lang="tr-TR" dirty="0" smtClean="0"/>
              <a:t> amatör yarışların yönetimini üstlendi.</a:t>
            </a:r>
          </a:p>
          <a:p>
            <a:endParaRPr lang="tr-TR" dirty="0"/>
          </a:p>
        </p:txBody>
      </p:sp>
      <p:pic>
        <p:nvPicPr>
          <p:cNvPr id="4098" name="Picture 2" descr="http://www.holigan.com.tr/images/2011_02_26/feyihyede-bisiklet-yarislari-basladi-2011-02-26_m.jpg"/>
          <p:cNvPicPr>
            <a:picLocks noChangeAspect="1" noChangeArrowheads="1"/>
          </p:cNvPicPr>
          <p:nvPr/>
        </p:nvPicPr>
        <p:blipFill>
          <a:blip r:embed="rId2" cstate="print"/>
          <a:srcRect/>
          <a:stretch>
            <a:fillRect/>
          </a:stretch>
        </p:blipFill>
        <p:spPr bwMode="auto">
          <a:xfrm>
            <a:off x="2627784" y="3933056"/>
            <a:ext cx="4628381" cy="292494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00B0F0"/>
                </a:solidFill>
              </a:rPr>
              <a:t>Bisiklet yarışmaları tarihi</a:t>
            </a:r>
            <a:endParaRPr lang="tr-TR" dirty="0">
              <a:solidFill>
                <a:srgbClr val="00B0F0"/>
              </a:solidFill>
            </a:endParaRPr>
          </a:p>
        </p:txBody>
      </p:sp>
      <p:sp>
        <p:nvSpPr>
          <p:cNvPr id="3" name="2 İçerik Yer Tutucusu"/>
          <p:cNvSpPr>
            <a:spLocks noGrp="1"/>
          </p:cNvSpPr>
          <p:nvPr>
            <p:ph idx="1"/>
          </p:nvPr>
        </p:nvSpPr>
        <p:spPr>
          <a:xfrm>
            <a:off x="0" y="1484784"/>
            <a:ext cx="9144000" cy="4641379"/>
          </a:xfrm>
        </p:spPr>
        <p:txBody>
          <a:bodyPr>
            <a:normAutofit lnSpcReduction="10000"/>
          </a:bodyPr>
          <a:lstStyle/>
          <a:p>
            <a:r>
              <a:rPr lang="tr-TR" dirty="0" smtClean="0"/>
              <a:t>20.</a:t>
            </a:r>
            <a:r>
              <a:rPr lang="tr-TR" dirty="0" err="1" smtClean="0"/>
              <a:t>yyˊın</a:t>
            </a:r>
            <a:r>
              <a:rPr lang="tr-TR" dirty="0" smtClean="0"/>
              <a:t> ortalarına doğru ABD ve </a:t>
            </a:r>
            <a:r>
              <a:rPr lang="tr-TR" dirty="0" err="1" smtClean="0"/>
              <a:t>İngiltereˊde</a:t>
            </a:r>
            <a:r>
              <a:rPr lang="tr-TR" dirty="0" smtClean="0"/>
              <a:t> otomobillerin yaygınlaşmasıyla bisiklet yarışlarında bir gerileme görülmeye başlandı; fakat zamanla ilgi tekrar arttı. Amatör yol yarışları 1896′dan, pist yarışları arasında yer aldı. Ayrıca her yıl bisiklet yarışlarının her dalında ulusal ve dünya şampiyonlukları yarışmaları  yapılmaktadır.Bu şampiyonaların en önemlisi ve en zorlusu, 21 etap üzerinden 2474 millik parkurda düzenlenen “Fransa Bisiklet Turu “dur.</a:t>
            </a:r>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44034" name="Picture 2" descr="http://www.volpeypir.com/upload/2120.jpg"/>
          <p:cNvPicPr>
            <a:picLocks noChangeAspect="1" noChangeArrowheads="1"/>
          </p:cNvPicPr>
          <p:nvPr/>
        </p:nvPicPr>
        <p:blipFill>
          <a:blip r:embed="rId2" cstate="print"/>
          <a:srcRect/>
          <a:stretch>
            <a:fillRect/>
          </a:stretch>
        </p:blipFill>
        <p:spPr bwMode="auto">
          <a:xfrm>
            <a:off x="1619672" y="1700808"/>
            <a:ext cx="6096000" cy="4572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00B0F0"/>
                </a:solidFill>
              </a:rPr>
              <a:t>Bisiklet yarışmaları tarihi</a:t>
            </a:r>
            <a:endParaRPr lang="tr-TR" dirty="0"/>
          </a:p>
        </p:txBody>
      </p:sp>
      <p:sp>
        <p:nvSpPr>
          <p:cNvPr id="3" name="2 İçerik Yer Tutucusu"/>
          <p:cNvSpPr>
            <a:spLocks noGrp="1"/>
          </p:cNvSpPr>
          <p:nvPr>
            <p:ph idx="1"/>
          </p:nvPr>
        </p:nvSpPr>
        <p:spPr/>
        <p:txBody>
          <a:bodyPr>
            <a:normAutofit lnSpcReduction="10000"/>
          </a:bodyPr>
          <a:lstStyle/>
          <a:p>
            <a:r>
              <a:rPr lang="tr-TR" dirty="0" smtClean="0"/>
              <a:t>1900 yılında kurulan </a:t>
            </a:r>
            <a:r>
              <a:rPr lang="tr-TR" dirty="0" err="1" smtClean="0"/>
              <a:t>FICAˊnın</a:t>
            </a:r>
            <a:r>
              <a:rPr lang="tr-TR" dirty="0" smtClean="0"/>
              <a:t> (</a:t>
            </a:r>
            <a:r>
              <a:rPr lang="tr-TR" dirty="0" err="1" smtClean="0"/>
              <a:t>Federation</a:t>
            </a:r>
            <a:r>
              <a:rPr lang="tr-TR" dirty="0" smtClean="0"/>
              <a:t> </a:t>
            </a:r>
            <a:r>
              <a:rPr lang="tr-TR" dirty="0" err="1" smtClean="0"/>
              <a:t>International</a:t>
            </a:r>
            <a:r>
              <a:rPr lang="tr-TR" dirty="0" smtClean="0"/>
              <a:t> </a:t>
            </a:r>
            <a:r>
              <a:rPr lang="tr-TR" dirty="0" err="1" smtClean="0"/>
              <a:t>Amateur</a:t>
            </a:r>
            <a:r>
              <a:rPr lang="tr-TR" dirty="0" smtClean="0"/>
              <a:t> de </a:t>
            </a:r>
            <a:r>
              <a:rPr lang="tr-TR" dirty="0" err="1" smtClean="0"/>
              <a:t>Cyclisme</a:t>
            </a:r>
            <a:r>
              <a:rPr lang="tr-TR" dirty="0" smtClean="0"/>
              <a:t> Uluslararası Amatör Bisiklet Federasyonu),1993 yılında yapılan kongrede kendini </a:t>
            </a:r>
            <a:r>
              <a:rPr lang="tr-TR" dirty="0" err="1" smtClean="0"/>
              <a:t>fesh</a:t>
            </a:r>
            <a:r>
              <a:rPr lang="tr-TR" dirty="0" smtClean="0"/>
              <a:t> etmesiyle Uluslararası Bisiklet Federasyonu (UCI), bu sporun tek kuruluşu haline geldi.Böylece uluslararası yarışları düzenlemek, kategorileri saptamak ve dünya şampiyonalarının yerini ve zamanını belirtmekle yetkili tek kurum UCI oldu.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İlk Bisikletler</a:t>
            </a:r>
            <a:endParaRPr lang="tr-TR" dirty="0"/>
          </a:p>
        </p:txBody>
      </p:sp>
      <p:sp>
        <p:nvSpPr>
          <p:cNvPr id="3" name="2 İçerik Yer Tutucusu"/>
          <p:cNvSpPr>
            <a:spLocks noGrp="1"/>
          </p:cNvSpPr>
          <p:nvPr>
            <p:ph idx="1"/>
          </p:nvPr>
        </p:nvSpPr>
        <p:spPr>
          <a:xfrm>
            <a:off x="457200" y="1556792"/>
            <a:ext cx="5194920" cy="5301208"/>
          </a:xfrm>
        </p:spPr>
        <p:txBody>
          <a:bodyPr>
            <a:normAutofit fontScale="70000" lnSpcReduction="20000"/>
          </a:bodyPr>
          <a:lstStyle/>
          <a:p>
            <a:r>
              <a:rPr lang="tr-TR" dirty="0" smtClean="0"/>
              <a:t/>
            </a:r>
            <a:br>
              <a:rPr lang="tr-TR" dirty="0" smtClean="0"/>
            </a:br>
            <a:r>
              <a:rPr lang="tr-TR" dirty="0" smtClean="0"/>
              <a:t>Bisikletin tarihi 1700 sonlarında Fransa’da geliştirilen araçlarla başlar. 1791’de </a:t>
            </a:r>
            <a:r>
              <a:rPr lang="tr-TR" dirty="0" err="1" smtClean="0"/>
              <a:t>Conte</a:t>
            </a:r>
            <a:r>
              <a:rPr lang="tr-TR" dirty="0" smtClean="0"/>
              <a:t> de </a:t>
            </a:r>
            <a:r>
              <a:rPr lang="tr-TR" dirty="0" err="1" smtClean="0"/>
              <a:t>Sivac</a:t>
            </a:r>
            <a:r>
              <a:rPr lang="tr-TR" dirty="0" smtClean="0"/>
              <a:t> </a:t>
            </a:r>
            <a:r>
              <a:rPr lang="tr-TR" dirty="0" err="1" smtClean="0"/>
              <a:t>celerifere’ini</a:t>
            </a:r>
            <a:r>
              <a:rPr lang="tr-TR" dirty="0" smtClean="0"/>
              <a:t> (ilkel bisiklet) yaptı. Bu aynı büyüklükte iki tekerlekten oluşan tahtadan yapılmış bir araçtı. Oturma yeri tekerlekleri birleştiren çubuğun üzerine yerleştirilmişti. Sürücüler, çubuğu bacakları arasına alarak oturuyor ve aracı ayaklarıyla iterek yürütüyorlardı. Buna benzer araçlar 1816’da J. </a:t>
            </a:r>
            <a:r>
              <a:rPr lang="tr-TR" dirty="0" err="1" smtClean="0"/>
              <a:t>Nicephore</a:t>
            </a:r>
            <a:r>
              <a:rPr lang="tr-TR" dirty="0" smtClean="0"/>
              <a:t> </a:t>
            </a:r>
            <a:r>
              <a:rPr lang="tr-TR" dirty="0" err="1" smtClean="0"/>
              <a:t>Niepce</a:t>
            </a:r>
            <a:r>
              <a:rPr lang="tr-TR" dirty="0" smtClean="0"/>
              <a:t> (1785 – 1833) ve bir yıl sonra da Alman Baron Karl </a:t>
            </a:r>
            <a:r>
              <a:rPr lang="tr-TR" dirty="0" err="1" smtClean="0"/>
              <a:t>VonDrais</a:t>
            </a:r>
            <a:r>
              <a:rPr lang="tr-TR" dirty="0" smtClean="0"/>
              <a:t> tarafından yapıldı. </a:t>
            </a:r>
            <a:r>
              <a:rPr lang="tr-TR" dirty="0" err="1" smtClean="0"/>
              <a:t>Drais’in</a:t>
            </a:r>
            <a:r>
              <a:rPr lang="tr-TR" dirty="0" smtClean="0"/>
              <a:t> yaptığı araç kısa zamanda İngiltere ve Almanya’da </a:t>
            </a:r>
            <a:r>
              <a:rPr lang="tr-TR" dirty="0" err="1" smtClean="0"/>
              <a:t>draisine</a:t>
            </a:r>
            <a:r>
              <a:rPr lang="tr-TR" dirty="0" smtClean="0"/>
              <a:t> ya da eğlence atı adıyla yaygınlaştı.</a:t>
            </a:r>
            <a:endParaRPr lang="tr-TR" dirty="0"/>
          </a:p>
        </p:txBody>
      </p:sp>
      <p:pic>
        <p:nvPicPr>
          <p:cNvPr id="4" name="Picture 2" descr="http://www.bilgiustam.com/resimler/2009/06/86854610.jpg"/>
          <p:cNvPicPr>
            <a:picLocks noChangeAspect="1" noChangeArrowheads="1"/>
          </p:cNvPicPr>
          <p:nvPr/>
        </p:nvPicPr>
        <p:blipFill>
          <a:blip r:embed="rId2" cstate="print"/>
          <a:srcRect/>
          <a:stretch>
            <a:fillRect/>
          </a:stretch>
        </p:blipFill>
        <p:spPr bwMode="auto">
          <a:xfrm>
            <a:off x="5940152" y="3861048"/>
            <a:ext cx="2857500" cy="24003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45058" name="Picture 2" descr="http://photokayak.fit2paddle.com/misc/bjorn-olin-2008-1.jpg"/>
          <p:cNvPicPr>
            <a:picLocks noChangeAspect="1" noChangeArrowheads="1"/>
          </p:cNvPicPr>
          <p:nvPr/>
        </p:nvPicPr>
        <p:blipFill>
          <a:blip r:embed="rId2" cstate="print"/>
          <a:srcRect/>
          <a:stretch>
            <a:fillRect/>
          </a:stretch>
        </p:blipFill>
        <p:spPr bwMode="auto">
          <a:xfrm>
            <a:off x="0" y="0"/>
            <a:ext cx="5715000" cy="3800476"/>
          </a:xfrm>
          <a:prstGeom prst="rect">
            <a:avLst/>
          </a:prstGeom>
          <a:noFill/>
        </p:spPr>
      </p:pic>
      <p:pic>
        <p:nvPicPr>
          <p:cNvPr id="45060" name="Picture 4" descr="http://www.yasminsports.com/galeri/b/alanya-bisiklet-yarisi-2009-4.jpg"/>
          <p:cNvPicPr>
            <a:picLocks noChangeAspect="1" noChangeArrowheads="1"/>
          </p:cNvPicPr>
          <p:nvPr/>
        </p:nvPicPr>
        <p:blipFill>
          <a:blip r:embed="rId3" cstate="print"/>
          <a:srcRect/>
          <a:stretch>
            <a:fillRect/>
          </a:stretch>
        </p:blipFill>
        <p:spPr bwMode="auto">
          <a:xfrm>
            <a:off x="3431035" y="3068960"/>
            <a:ext cx="5712965" cy="378904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66FF33"/>
                </a:solidFill>
              </a:rPr>
              <a:t>Türkiye’de Bisiklet</a:t>
            </a:r>
            <a:endParaRPr lang="tr-TR" dirty="0">
              <a:solidFill>
                <a:srgbClr val="66FF33"/>
              </a:solidFill>
            </a:endParaRPr>
          </a:p>
        </p:txBody>
      </p:sp>
      <p:sp>
        <p:nvSpPr>
          <p:cNvPr id="3" name="2 İçerik Yer Tutucusu"/>
          <p:cNvSpPr>
            <a:spLocks noGrp="1"/>
          </p:cNvSpPr>
          <p:nvPr>
            <p:ph idx="1"/>
          </p:nvPr>
        </p:nvSpPr>
        <p:spPr/>
        <p:txBody>
          <a:bodyPr>
            <a:normAutofit fontScale="70000" lnSpcReduction="20000"/>
          </a:bodyPr>
          <a:lstStyle/>
          <a:p>
            <a:r>
              <a:rPr lang="tr-TR" dirty="0" smtClean="0"/>
              <a:t>Osmanlılar dönemindeki ilk bisiklet yarışları Selanik'te yapılmıştır. bu yarışlardan iyi gelir sağlandığını gören özel girişimciler ile bisiklet ithalatçılığıyla uğraşan </a:t>
            </a:r>
            <a:r>
              <a:rPr lang="tr-TR" dirty="0" err="1" smtClean="0"/>
              <a:t>Leon</a:t>
            </a:r>
            <a:r>
              <a:rPr lang="tr-TR" dirty="0" smtClean="0"/>
              <a:t> Efendi ve ortağı </a:t>
            </a:r>
            <a:r>
              <a:rPr lang="tr-TR" dirty="0" err="1" smtClean="0"/>
              <a:t>Papazyan</a:t>
            </a:r>
            <a:r>
              <a:rPr lang="tr-TR" dirty="0" smtClean="0"/>
              <a:t>, 1910-1912 yıllarda ilk bisiklet yarışlarını düzenlemişlerdir. </a:t>
            </a:r>
            <a:br>
              <a:rPr lang="tr-TR" dirty="0" smtClean="0"/>
            </a:br>
            <a:r>
              <a:rPr lang="tr-TR" dirty="0" smtClean="0"/>
              <a:t/>
            </a:r>
            <a:br>
              <a:rPr lang="tr-TR" dirty="0" smtClean="0"/>
            </a:br>
            <a:r>
              <a:rPr lang="tr-TR" dirty="0" smtClean="0"/>
              <a:t>Daha sonra yasaklanan bu yarışlar, II.Meşrutiyet'in ilanından sonra tekrar canlanmıştır. Bunda Fenerbahçe Kulübü'nün bu spora ağırlık vermesinin rolü büyüktür. İlk yol yarışları Fenerbahçe, Maslak ve Bakırköy'de, pist yarışları ise eski Fenerbahçe Stadı'nda yapılmıştır.Fuat Hüsnü (Kayacan), Naili Seden, Hamit Zeki, Ali ve Muvaffak Beyler de bu ilk yarışların yıldızları olmuşlardır.</a:t>
            </a:r>
            <a:br>
              <a:rPr lang="tr-TR" dirty="0" smtClean="0"/>
            </a:b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66FF33"/>
                </a:solidFill>
              </a:rPr>
              <a:t>Türkiye’de Bisiklet</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1923'te İdman Cemiyetleri İttifakı'nın kurulmasından sonra oluşturulan ve aynı yıl FIAC üyeliğine kabul edilen Bisiklet Federasyonu, bisiklet sporunun tüm ülke çapında gelişmesinde önemli rol oynamıştır.İlk federasyon başkanı, bisiklet sporunun öncülerinden Muvaffak Bey (</a:t>
            </a:r>
            <a:r>
              <a:rPr lang="tr-TR" dirty="0" err="1" smtClean="0"/>
              <a:t>Menemencioğlu</a:t>
            </a:r>
            <a:r>
              <a:rPr lang="tr-TR" dirty="0" smtClean="0"/>
              <a:t>)'</a:t>
            </a:r>
            <a:r>
              <a:rPr lang="tr-TR" dirty="0" err="1" smtClean="0"/>
              <a:t>dir</a:t>
            </a:r>
            <a:r>
              <a:rPr lang="tr-TR" dirty="0" smtClean="0"/>
              <a:t>.Cambaz Fahri, Cavit Cav Bey ve Raif Bey bu dönemin ilk Milli takımını oluşturmuşlar ve 1924 Olimpiyat Oyunları'na hazırlanmışlardır. 0Ancak bisiklet bulunamadığı için olimpiyat yarışmalarında Milli Takım'ımız ülkemizi temsil edememiştir.</a:t>
            </a:r>
            <a:br>
              <a:rPr lang="tr-TR" dirty="0" smtClean="0"/>
            </a:br>
            <a:r>
              <a:rPr lang="tr-TR" dirty="0" smtClean="0"/>
              <a:t/>
            </a:r>
            <a:br>
              <a:rPr lang="tr-TR" dirty="0" smtClean="0"/>
            </a:br>
            <a:endParaRPr lang="tr-TR"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46082" name="Picture 2" descr="http://bisiklet.gov.tr/upload/webresim/genel/eski_bisiklet_fotolari.jpg"/>
          <p:cNvPicPr>
            <a:picLocks noChangeAspect="1" noChangeArrowheads="1"/>
          </p:cNvPicPr>
          <p:nvPr/>
        </p:nvPicPr>
        <p:blipFill>
          <a:blip r:embed="rId2" cstate="print"/>
          <a:srcRect/>
          <a:stretch>
            <a:fillRect/>
          </a:stretch>
        </p:blipFill>
        <p:spPr bwMode="auto">
          <a:xfrm>
            <a:off x="467544" y="1556792"/>
            <a:ext cx="2857500" cy="2333626"/>
          </a:xfrm>
          <a:prstGeom prst="rect">
            <a:avLst/>
          </a:prstGeom>
          <a:noFill/>
        </p:spPr>
      </p:pic>
      <p:pic>
        <p:nvPicPr>
          <p:cNvPr id="46084" name="Picture 4" descr="http://bisiklet.gov.tr/upload/webresim/genel/Turkiyede-Bisiklet-Tarihi-8.jpg"/>
          <p:cNvPicPr>
            <a:picLocks noChangeAspect="1" noChangeArrowheads="1"/>
          </p:cNvPicPr>
          <p:nvPr/>
        </p:nvPicPr>
        <p:blipFill>
          <a:blip r:embed="rId3" cstate="print"/>
          <a:srcRect/>
          <a:stretch>
            <a:fillRect/>
          </a:stretch>
        </p:blipFill>
        <p:spPr bwMode="auto">
          <a:xfrm>
            <a:off x="3707904" y="1844824"/>
            <a:ext cx="4095750" cy="2619375"/>
          </a:xfrm>
          <a:prstGeom prst="rect">
            <a:avLst/>
          </a:prstGeom>
          <a:noFill/>
        </p:spPr>
      </p:pic>
      <p:pic>
        <p:nvPicPr>
          <p:cNvPr id="46086" name="Picture 6" descr="http://wowturkey.com/tr476/k_MALI_AKKAN_1955_Konya_Veledromu_3.jpg"/>
          <p:cNvPicPr>
            <a:picLocks noChangeAspect="1" noChangeArrowheads="1"/>
          </p:cNvPicPr>
          <p:nvPr/>
        </p:nvPicPr>
        <p:blipFill>
          <a:blip r:embed="rId4" cstate="print"/>
          <a:srcRect/>
          <a:stretch>
            <a:fillRect/>
          </a:stretch>
        </p:blipFill>
        <p:spPr bwMode="auto">
          <a:xfrm>
            <a:off x="971600" y="4581128"/>
            <a:ext cx="2857500" cy="183832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66FF33"/>
                </a:solidFill>
              </a:rPr>
              <a:t>Türkiye’de Bisiklet</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Bisikletteki ilk milli karşılaşma, 1927'de Taksim Stadı pistinde Bulgaristan ile yapılmıştır. Daha sonra Milli Takım'ımız 1928 Amsterdam Olimpiyatları'na katılmıştır.1928 Olimpiyatları sonrası "Ege Turu "adıyla düzenlenen tur, Türkiye'nin ilk uzun etaplı turudur. Daha sonra 1938'de İstanbul-Edirne-İstanbul Etabı düzenlenmiş, bu etap 1939, 1941 ve 1942 'de tekrarlanmıştır.1940 yılında ilk kez düzenlenen Balkan Bisiklet Şampiyonası'nda pist yarışında </a:t>
            </a:r>
            <a:r>
              <a:rPr lang="tr-TR" dirty="0" err="1" smtClean="0"/>
              <a:t>Krikor</a:t>
            </a:r>
            <a:r>
              <a:rPr lang="tr-TR" dirty="0" smtClean="0"/>
              <a:t> Cambaz Orhan Suda ile takım takip yarışında Türk Takımı iki gümüş madalya kazanmıştır.1941'de başlatılan Ankara-İzmir Turu da klâsik yarışlardandır. </a:t>
            </a:r>
            <a:br>
              <a:rPr lang="tr-TR" dirty="0" smtClean="0"/>
            </a:br>
            <a:endParaRPr lang="tr-TR" dirty="0" smtClean="0"/>
          </a:p>
          <a:p>
            <a:endParaRPr lang="tr-TR"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66FF33"/>
                </a:solidFill>
              </a:rPr>
              <a:t>Türkiye’de Bisiklet</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İlk </a:t>
            </a:r>
            <a:r>
              <a:rPr lang="tr-TR" dirty="0" err="1" smtClean="0"/>
              <a:t>veledrom</a:t>
            </a:r>
            <a:r>
              <a:rPr lang="tr-TR" dirty="0" smtClean="0"/>
              <a:t>, 1949'da Konya'da yapılmıştır.1953 yılında düzenlenen uluslararası İstanbul- Ankara Bisiklet Yarışı ile bisiklet sporunda yeniden canlanma görülmüştür.1963 yılında etaplar halinde düzenlenen Marmara Bisiklet Turu, daha sonra uluslararası nitelik kazanarak "Cumhurbaşkanlığı Türkiye Bisiklet Turu" adını almıştır. Bu tur dünyanın sayılı turlarından biridir. Türkiye turda A Takımı'nın dışında B ve Ümit Milli Takımlarıyla da temsil edilir.</a:t>
            </a:r>
            <a:br>
              <a:rPr lang="tr-TR" dirty="0" smtClean="0"/>
            </a:b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66FF33"/>
                </a:solidFill>
              </a:rPr>
              <a:t>Türkiye’de Bisiklet</a:t>
            </a:r>
            <a:endParaRPr lang="tr-TR" dirty="0"/>
          </a:p>
        </p:txBody>
      </p:sp>
      <p:sp>
        <p:nvSpPr>
          <p:cNvPr id="3" name="2 İçerik Yer Tutucusu"/>
          <p:cNvSpPr>
            <a:spLocks noGrp="1"/>
          </p:cNvSpPr>
          <p:nvPr>
            <p:ph idx="1"/>
          </p:nvPr>
        </p:nvSpPr>
        <p:spPr/>
        <p:txBody>
          <a:bodyPr>
            <a:normAutofit fontScale="92500"/>
          </a:bodyPr>
          <a:lstStyle/>
          <a:p>
            <a:r>
              <a:rPr lang="tr-TR" dirty="0" smtClean="0"/>
              <a:t>1991 yılında Bisiklet Federasyonu tarafından ilk kez "Dağ Bisikleti yarışması" düzenlenmiş, aynı yıl </a:t>
            </a:r>
            <a:r>
              <a:rPr lang="tr-TR" dirty="0" err="1" smtClean="0"/>
              <a:t>Rodos'da</a:t>
            </a:r>
            <a:r>
              <a:rPr lang="tr-TR" dirty="0" smtClean="0"/>
              <a:t> yapılan Balkan Şampiyonası'nda Genç Milli Takım 3. olmuştur. </a:t>
            </a:r>
            <a:br>
              <a:rPr lang="tr-TR" dirty="0" smtClean="0"/>
            </a:br>
            <a:r>
              <a:rPr lang="tr-TR" dirty="0" smtClean="0"/>
              <a:t/>
            </a:r>
            <a:br>
              <a:rPr lang="tr-TR" dirty="0" smtClean="0"/>
            </a:br>
            <a:endParaRPr lang="tr-TR" dirty="0" smtClean="0"/>
          </a:p>
          <a:p>
            <a:pPr>
              <a:buNone/>
            </a:pPr>
            <a:r>
              <a:rPr lang="tr-TR" dirty="0" smtClean="0"/>
              <a:t/>
            </a:r>
            <a:br>
              <a:rPr lang="tr-TR" dirty="0" smtClean="0"/>
            </a:br>
            <a:r>
              <a:rPr lang="tr-TR" dirty="0" smtClean="0"/>
              <a:t/>
            </a:r>
            <a:br>
              <a:rPr lang="tr-TR" dirty="0" smtClean="0"/>
            </a:br>
            <a:endParaRPr lang="tr-TR" dirty="0" smtClean="0"/>
          </a:p>
        </p:txBody>
      </p:sp>
      <p:pic>
        <p:nvPicPr>
          <p:cNvPr id="49154" name="Picture 2" descr="Haber: Salcano Göreme Dağ Bisikleti Yarışları Yarın Başlıyor">
            <a:hlinkClick r:id="rId2"/>
          </p:cNvPr>
          <p:cNvPicPr>
            <a:picLocks noChangeAspect="1" noChangeArrowheads="1"/>
          </p:cNvPicPr>
          <p:nvPr/>
        </p:nvPicPr>
        <p:blipFill>
          <a:blip r:embed="rId3" cstate="print"/>
          <a:srcRect/>
          <a:stretch>
            <a:fillRect/>
          </a:stretch>
        </p:blipFill>
        <p:spPr bwMode="auto">
          <a:xfrm>
            <a:off x="6588224" y="3068960"/>
            <a:ext cx="2555776" cy="378904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66FF33"/>
                </a:solidFill>
              </a:rPr>
              <a:t>Türkiye’de Bisiklet</a:t>
            </a:r>
            <a:endParaRPr lang="tr-TR" dirty="0"/>
          </a:p>
        </p:txBody>
      </p:sp>
      <p:sp>
        <p:nvSpPr>
          <p:cNvPr id="3" name="2 İçerik Yer Tutucusu"/>
          <p:cNvSpPr>
            <a:spLocks noGrp="1"/>
          </p:cNvSpPr>
          <p:nvPr>
            <p:ph idx="1"/>
          </p:nvPr>
        </p:nvSpPr>
        <p:spPr/>
        <p:txBody>
          <a:bodyPr>
            <a:normAutofit fontScale="92500"/>
          </a:bodyPr>
          <a:lstStyle/>
          <a:p>
            <a:r>
              <a:rPr lang="tr-TR" dirty="0" smtClean="0"/>
              <a:t>1995 yılında gittikçe popüler bir spor olan motosiklet branşı, Bisiklet Federasyonu'ndan ayrılarak Otomobil Sporları Federasyonu '</a:t>
            </a:r>
            <a:r>
              <a:rPr lang="tr-TR" dirty="0" err="1" smtClean="0"/>
              <a:t>na</a:t>
            </a:r>
            <a:r>
              <a:rPr lang="tr-TR" dirty="0" smtClean="0"/>
              <a:t> bağlanmıştır.Aynı yıl federasyonun ismi Bisiklet ve </a:t>
            </a:r>
            <a:r>
              <a:rPr lang="tr-TR" dirty="0" err="1" smtClean="0"/>
              <a:t>Triatlon</a:t>
            </a:r>
            <a:r>
              <a:rPr lang="tr-TR" dirty="0" smtClean="0"/>
              <a:t> Federasyonu olarak değiştirilmiştir.</a:t>
            </a:r>
          </a:p>
          <a:p>
            <a:r>
              <a:rPr lang="tr-TR" dirty="0" smtClean="0"/>
              <a:t>1999-2000 Yılları arasında </a:t>
            </a:r>
            <a:r>
              <a:rPr lang="tr-TR" dirty="0" err="1" smtClean="0"/>
              <a:t>Triatlon</a:t>
            </a:r>
            <a:r>
              <a:rPr lang="tr-TR" dirty="0" smtClean="0"/>
              <a:t> Federasyonu Kurulmuş olup, 2000-2005 Yılından itibaren Bisiklet Federasyonu olarak faaliyetlerine devam etmektedir.</a:t>
            </a:r>
          </a:p>
          <a:p>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66FF33"/>
                </a:solidFill>
              </a:rPr>
              <a:t>Türkiye’de Bisiklet</a:t>
            </a:r>
            <a:endParaRPr lang="tr-TR" dirty="0"/>
          </a:p>
        </p:txBody>
      </p:sp>
      <p:sp>
        <p:nvSpPr>
          <p:cNvPr id="3" name="2 İçerik Yer Tutucusu"/>
          <p:cNvSpPr>
            <a:spLocks noGrp="1"/>
          </p:cNvSpPr>
          <p:nvPr>
            <p:ph idx="1"/>
          </p:nvPr>
        </p:nvSpPr>
        <p:spPr/>
        <p:txBody>
          <a:bodyPr>
            <a:normAutofit fontScale="85000" lnSpcReduction="10000"/>
          </a:bodyPr>
          <a:lstStyle/>
          <a:p>
            <a:r>
              <a:rPr lang="tr-TR" dirty="0" smtClean="0"/>
              <a:t>Bu sporun dünyadaki Uluslararası yarışların düzenleme kategorilerini saptama ve dünya şampiyonlarının yerini ve zamanını belirleme konularında yetkili tek kurum </a:t>
            </a:r>
            <a:r>
              <a:rPr lang="tr-TR" b="1" dirty="0" err="1" smtClean="0">
                <a:hlinkClick r:id="rId2"/>
              </a:rPr>
              <a:t>UCI</a:t>
            </a:r>
            <a:r>
              <a:rPr lang="tr-TR" dirty="0" err="1" smtClean="0"/>
              <a:t>’dır</a:t>
            </a:r>
            <a:r>
              <a:rPr lang="tr-TR" dirty="0" smtClean="0"/>
              <a:t>. Ülkemizdeki gelişimine baktığımızda ise, ilk bisiklet yarışları Bisiklet sporunu sevdirmek, özendirmek, dünya bisikletinde ülkemiz adına isim yapmak, yurtiçinde yapılan organizasyonlarda kaliteyi artırmak ve toplumu bu sporla sağlıklı bir ortamda buluşmasını sağlamaktır.</a:t>
            </a:r>
            <a:br>
              <a:rPr lang="tr-TR" dirty="0" smtClean="0"/>
            </a:br>
            <a:r>
              <a:rPr lang="tr-TR" dirty="0" smtClean="0"/>
              <a:t/>
            </a:r>
            <a:br>
              <a:rPr lang="tr-TR" dirty="0" smtClean="0"/>
            </a:br>
            <a:endParaRPr lang="tr-TR" dirty="0" smtClean="0"/>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1143000"/>
          </a:xfrm>
        </p:spPr>
        <p:txBody>
          <a:bodyPr>
            <a:normAutofit fontScale="90000"/>
          </a:bodyPr>
          <a:lstStyle/>
          <a:p>
            <a:r>
              <a:rPr lang="tr-TR" b="1" dirty="0" smtClean="0">
                <a:solidFill>
                  <a:srgbClr val="00B0F0"/>
                </a:solidFill>
              </a:rPr>
              <a:t>Bisikletin tarihçesi</a:t>
            </a:r>
            <a:r>
              <a:rPr lang="tr-TR" dirty="0" smtClean="0">
                <a:solidFill>
                  <a:srgbClr val="00B0F0"/>
                </a:solidFill>
              </a:rPr>
              <a:t/>
            </a:r>
            <a:br>
              <a:rPr lang="tr-TR" dirty="0" smtClean="0">
                <a:solidFill>
                  <a:srgbClr val="00B0F0"/>
                </a:solidFill>
              </a:rPr>
            </a:br>
            <a:endParaRPr lang="tr-TR" dirty="0">
              <a:solidFill>
                <a:srgbClr val="00B0F0"/>
              </a:solidFill>
            </a:endParaRPr>
          </a:p>
        </p:txBody>
      </p:sp>
      <p:sp>
        <p:nvSpPr>
          <p:cNvPr id="3" name="2 İçerik Yer Tutucusu"/>
          <p:cNvSpPr>
            <a:spLocks noGrp="1"/>
          </p:cNvSpPr>
          <p:nvPr>
            <p:ph idx="1"/>
          </p:nvPr>
        </p:nvSpPr>
        <p:spPr>
          <a:xfrm>
            <a:off x="0" y="1196752"/>
            <a:ext cx="8964488" cy="5001419"/>
          </a:xfrm>
        </p:spPr>
        <p:txBody>
          <a:bodyPr>
            <a:normAutofit/>
          </a:bodyPr>
          <a:lstStyle/>
          <a:p>
            <a:r>
              <a:rPr lang="tr-TR" dirty="0" smtClean="0"/>
              <a:t>Dirsekli pedallarla yürütülen bisikletler 1860’larda ortaya çıkmış, ve o zamandan bu yana tüm dünyada, özellikle İngiltere, Fransa, İtalya, Hollanda ve öteki Avrupa ülkelerinde halkın benimsediği bir araç olmuştur. Birinci Dünya Savaşında ve daha sonra Vietnam savaşında bisikletli birlikler yer almıştır.</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Finlandiya ordusu-1944</a:t>
            </a:r>
            <a:endParaRPr lang="tr-TR" dirty="0"/>
          </a:p>
        </p:txBody>
      </p:sp>
      <p:pic>
        <p:nvPicPr>
          <p:cNvPr id="36866" name="Picture 2" descr="Dosya:FinnishTroopsInLaplandWar 1944 crossing river.jpg">
            <a:hlinkClick r:id="rId2"/>
          </p:cNvPr>
          <p:cNvPicPr>
            <a:picLocks noChangeAspect="1" noChangeArrowheads="1"/>
          </p:cNvPicPr>
          <p:nvPr/>
        </p:nvPicPr>
        <p:blipFill>
          <a:blip r:embed="rId3" cstate="print"/>
          <a:srcRect/>
          <a:stretch>
            <a:fillRect/>
          </a:stretch>
        </p:blipFill>
        <p:spPr bwMode="auto">
          <a:xfrm>
            <a:off x="827584" y="2276872"/>
            <a:ext cx="3528392" cy="437065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Bisikletin gelişimi</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1839’da İskoçyalı </a:t>
            </a:r>
            <a:r>
              <a:rPr lang="tr-TR" dirty="0" err="1" smtClean="0"/>
              <a:t>Kirpatrick</a:t>
            </a:r>
            <a:r>
              <a:rPr lang="tr-TR" dirty="0" smtClean="0"/>
              <a:t> </a:t>
            </a:r>
            <a:r>
              <a:rPr lang="tr-TR" dirty="0" err="1" smtClean="0"/>
              <a:t>Macmillan</a:t>
            </a:r>
            <a:r>
              <a:rPr lang="tr-TR" dirty="0" smtClean="0"/>
              <a:t> pedallı bir bisiklet yaptı. Pedal ileri geri çalışarak, birleştirme çubuklarını harekete geçirip, arka tekerliği döndürüyordu. Ön tekerleği doğrudan döndüren pedal dirsekleri, 1861’de Fransız </a:t>
            </a:r>
            <a:r>
              <a:rPr lang="tr-TR" dirty="0" err="1" smtClean="0"/>
              <a:t>Pierre</a:t>
            </a:r>
            <a:r>
              <a:rPr lang="tr-TR" dirty="0" smtClean="0"/>
              <a:t> ve Ernest </a:t>
            </a:r>
            <a:r>
              <a:rPr lang="tr-TR" dirty="0" err="1" smtClean="0"/>
              <a:t>Michaux</a:t>
            </a:r>
            <a:r>
              <a:rPr lang="tr-TR" dirty="0" smtClean="0"/>
              <a:t> kardeşler bulmuştur. Araçlarına </a:t>
            </a:r>
            <a:r>
              <a:rPr lang="tr-TR" dirty="0" err="1" smtClean="0"/>
              <a:t>Velocipeden</a:t>
            </a:r>
            <a:r>
              <a:rPr lang="tr-TR" dirty="0" smtClean="0"/>
              <a:t> (velespit) adını verdiler ve dört yıl sonra yılda 400 bisiklet üretmeye başladılar. 1869’a gelindiğinde Fransa yollarında bisiklet yarışlar yapılıyordu.</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Michaux</a:t>
            </a:r>
            <a:r>
              <a:rPr lang="tr-TR" dirty="0" smtClean="0"/>
              <a:t> kardeşler Araçlarına </a:t>
            </a:r>
            <a:r>
              <a:rPr lang="tr-TR" dirty="0" err="1" smtClean="0"/>
              <a:t>Velocipeden</a:t>
            </a:r>
            <a:r>
              <a:rPr lang="tr-TR" dirty="0" smtClean="0"/>
              <a:t> (velespit) adını verdiler ve dört yıl sonra yılda 400 bisiklet üretmeye başladılar. 1869’a gelindiğinde Fransa yollarında bisiklet yarışlar yapılıyordu.</a:t>
            </a:r>
            <a:endParaRPr lang="tr-TR" dirty="0"/>
          </a:p>
        </p:txBody>
      </p:sp>
      <p:pic>
        <p:nvPicPr>
          <p:cNvPr id="71682" name="Picture 2" descr="https://encrypted-tbn2.google.com/images?q=tbn:ANd9GcS847w91G9KOiTCfdXQmROoml-NGuoT_S13x9i4AH8rtGdEbaxRqw"/>
          <p:cNvPicPr>
            <a:picLocks noChangeAspect="1" noChangeArrowheads="1"/>
          </p:cNvPicPr>
          <p:nvPr/>
        </p:nvPicPr>
        <p:blipFill>
          <a:blip r:embed="rId2" cstate="print"/>
          <a:srcRect/>
          <a:stretch>
            <a:fillRect/>
          </a:stretch>
        </p:blipFill>
        <p:spPr bwMode="auto">
          <a:xfrm>
            <a:off x="683568" y="4077072"/>
            <a:ext cx="3888432" cy="261163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Bisikletin gelişimi</a:t>
            </a:r>
            <a:endParaRPr lang="tr-TR" dirty="0"/>
          </a:p>
        </p:txBody>
      </p:sp>
      <p:sp>
        <p:nvSpPr>
          <p:cNvPr id="3" name="2 İçerik Yer Tutucusu"/>
          <p:cNvSpPr>
            <a:spLocks noGrp="1"/>
          </p:cNvSpPr>
          <p:nvPr>
            <p:ph idx="1"/>
          </p:nvPr>
        </p:nvSpPr>
        <p:spPr>
          <a:xfrm>
            <a:off x="457200" y="1196752"/>
            <a:ext cx="6131024" cy="4929411"/>
          </a:xfrm>
        </p:spPr>
        <p:txBody>
          <a:bodyPr>
            <a:normAutofit fontScale="92500" lnSpcReduction="10000"/>
          </a:bodyPr>
          <a:lstStyle/>
          <a:p>
            <a:r>
              <a:rPr lang="tr-TR" dirty="0" smtClean="0"/>
              <a:t>Sıradan ya da Peni-çeyrek peni adı verilen bisikletin doğrudan pedal dirsekleriyle çevrilen büyük bir ön tekerleği ve küçük bir arka tekerleği vardı. 1871’de İngiliz James </a:t>
            </a:r>
            <a:r>
              <a:rPr lang="tr-TR" dirty="0" err="1" smtClean="0"/>
              <a:t>Starley</a:t>
            </a:r>
            <a:r>
              <a:rPr lang="tr-TR" dirty="0" smtClean="0"/>
              <a:t> (1831 – 1881) tarafından yapılan bu bisiklet, en yaygın bisiklet tipi oldu. Ön tekerleğin büyüklüğü sürücünün bacak uzunluğuna göre seçiliyordu ve çapı 1m ile 1,5 m arasında değişiyordu.</a:t>
            </a:r>
            <a:endParaRPr lang="tr-TR" dirty="0"/>
          </a:p>
        </p:txBody>
      </p:sp>
      <p:pic>
        <p:nvPicPr>
          <p:cNvPr id="4" name="Picture 2" descr="https://encrypted-tbn1.google.com/images?q=tbn:ANd9GcTM4oJanLVhAlRJDH1KDCd6LEzsXxak4bYUak8lmqoPvMeqxyQy"/>
          <p:cNvPicPr>
            <a:picLocks noChangeAspect="1" noChangeArrowheads="1"/>
          </p:cNvPicPr>
          <p:nvPr/>
        </p:nvPicPr>
        <p:blipFill>
          <a:blip r:embed="rId2" cstate="print"/>
          <a:srcRect/>
          <a:stretch>
            <a:fillRect/>
          </a:stretch>
        </p:blipFill>
        <p:spPr bwMode="auto">
          <a:xfrm>
            <a:off x="6444208" y="1844824"/>
            <a:ext cx="2671004" cy="43204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Zincirle İşleyen Bisiklet</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
            </a:r>
            <a:br>
              <a:rPr lang="tr-TR" dirty="0" smtClean="0"/>
            </a:br>
            <a:r>
              <a:rPr lang="tr-TR" dirty="0" smtClean="0"/>
              <a:t>İlk zincirle işleyen araç 1874 yılında H.J. </a:t>
            </a:r>
            <a:r>
              <a:rPr lang="tr-TR" dirty="0" err="1" smtClean="0"/>
              <a:t>Lawson</a:t>
            </a:r>
            <a:r>
              <a:rPr lang="tr-TR" dirty="0" smtClean="0"/>
              <a:t> tarafından yapıldı. Çerçeveye bağlı pedal dirsekleri zincir dişlisini çeviriyor, bu da arka tekerleğe takılı daha küçük bir zincir dişlisinin çevresinde küçük bir zincir dişlisinin çevresinde sorunsuz zinciri döndürüyordu. Bisikletlerin tekerlekleri gene hemen hemen aynı büyüklükteydi. 1885’in Rover güvenlik bisikletleri toptan üretilmiş ve birkaç yıl içinde peni-çeyrek bisikletinin yerini almıştır. Bu ilk bisikletlerin tümünde, üstüne dolgu lastik geçirilmiş, çelik kenarlı tekerlekler vardı.</a:t>
            </a:r>
            <a:endParaRPr lang="tr-TR"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YamatoPainting">
  <a:themeElements>
    <a:clrScheme name="Yamato Painting">
      <a:dk1>
        <a:sysClr val="windowText" lastClr="000000"/>
      </a:dk1>
      <a:lt1>
        <a:sysClr val="window" lastClr="FFFFFF"/>
      </a:lt1>
      <a:dk2>
        <a:srgbClr val="3F2D32"/>
      </a:dk2>
      <a:lt2>
        <a:srgbClr val="FEDD00"/>
      </a:lt2>
      <a:accent1>
        <a:srgbClr val="C24400"/>
      </a:accent1>
      <a:accent2>
        <a:srgbClr val="3F7228"/>
      </a:accent2>
      <a:accent3>
        <a:srgbClr val="516086"/>
      </a:accent3>
      <a:accent4>
        <a:srgbClr val="956A86"/>
      </a:accent4>
      <a:accent5>
        <a:srgbClr val="E87981"/>
      </a:accent5>
      <a:accent6>
        <a:srgbClr val="8D8628"/>
      </a:accent6>
      <a:hlink>
        <a:srgbClr val="0000FF"/>
      </a:hlink>
      <a:folHlink>
        <a:srgbClr val="800080"/>
      </a:folHlink>
    </a:clrScheme>
    <a:fontScheme name="Yamato Painting">
      <a:majorFont>
        <a:latin typeface="Calibri"/>
        <a:ea typeface=""/>
        <a:cs typeface=""/>
        <a:font script="Jpan" typeface="ＭＳ Ｐゴシック"/>
        <a:font script="Hang" typeface="맑은 고딕"/>
        <a:font script="Hans" typeface="黑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ＭＳ Ｐゴシック"/>
        <a:font script="Hang" typeface="맑은 고딕"/>
        <a:font script="Hans" typeface="宋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Yamato Painting">
      <a:fillStyleLst>
        <a:solidFill>
          <a:schemeClr val="phClr">
            <a:tint val="100000"/>
          </a:schemeClr>
        </a:solidFill>
        <a:gradFill>
          <a:gsLst>
            <a:gs pos="0">
              <a:schemeClr val="phClr">
                <a:tint val="100000"/>
              </a:schemeClr>
            </a:gs>
            <a:gs pos="100000">
              <a:schemeClr val="phClr">
                <a:tint val="100000"/>
                <a:shade val="20000"/>
              </a:schemeClr>
            </a:gs>
          </a:gsLst>
          <a:lin ang="5400000" scaled="1"/>
        </a:gradFill>
        <a:blipFill>
          <a:blip xmlns:r="http://schemas.openxmlformats.org/officeDocument/2006/relationships" r:embed="rId1">
            <a:duotone>
              <a:srgbClr val="000000"/>
              <a:schemeClr val="phClr">
                <a:tint val="100000"/>
              </a:schemeClr>
            </a:duotone>
          </a:blip>
          <a:tile tx="0" ty="0" sx="35000" sy="35000" flip="none" algn="tl"/>
        </a:blipFill>
      </a:fillStyleLst>
      <a:lnStyleLst>
        <a:ln w="9525" cap="flat" cmpd="sng" algn="ctr">
          <a:solidFill>
            <a:schemeClr val="phClr">
              <a:alpha val="60000"/>
            </a:schemeClr>
          </a:solidFill>
          <a:prstDash val="solid"/>
        </a:ln>
        <a:ln w="19525" cap="flat" cmpd="sng" algn="ctr">
          <a:solidFill>
            <a:schemeClr val="phClr">
              <a:alpha val="90000"/>
            </a:schemeClr>
          </a:solidFill>
          <a:prstDash val="solid"/>
        </a:ln>
        <a:ln w="38100" cap="flat" cmpd="sng" algn="ctr">
          <a:solidFill>
            <a:schemeClr val="phClr">
              <a:alpha val="100000"/>
            </a:schemeClr>
          </a:solidFill>
          <a:prstDash val="solid"/>
        </a:ln>
      </a:lnStyleLst>
      <a:effectStyleLst>
        <a:effectStyle>
          <a:effectLst>
            <a:outerShdw blurRad="50800" algn="tl" rotWithShape="0">
              <a:srgbClr val="000000">
                <a:alpha val="64000"/>
              </a:srgbClr>
            </a:outerShdw>
          </a:effectLst>
        </a:effectStyle>
        <a:effectStyle>
          <a:effectLst>
            <a:outerShdw blurRad="50800" algn="tl" rotWithShape="0">
              <a:srgbClr val="000000">
                <a:alpha val="64000"/>
              </a:srgbClr>
            </a:outerShdw>
          </a:effectLst>
          <a:scene3d>
            <a:camera prst="orthographicFront"/>
            <a:lightRig rig="soft" dir="tl">
              <a:rot lat="0" lon="0" rev="0"/>
            </a:lightRig>
          </a:scene3d>
          <a:sp3d>
            <a:bevelT prst="angle"/>
            <a:bevelB w="304800" h="44450"/>
            <a:contourClr>
              <a:schemeClr val="phClr">
                <a:shade val="60000"/>
                <a:satMod val="110000"/>
              </a:schemeClr>
            </a:contourClr>
          </a:sp3d>
        </a:effectStyle>
        <a:effectStyle>
          <a:effectLst>
            <a:glow rad="51600">
              <a:schemeClr val="phClr">
                <a:alpha val="60000"/>
              </a:schemeClr>
            </a:glow>
          </a:effectLst>
          <a:scene3d>
            <a:camera prst="orthographicFront"/>
            <a:lightRig rig="threePt" dir="t"/>
          </a:scene3d>
          <a:sp3d>
            <a:bevelT w="165100" prst="coolSlant"/>
            <a:contourClr>
              <a:schemeClr val="phClr">
                <a:shade val="60000"/>
                <a:satMod val="110000"/>
              </a:schemeClr>
            </a:contourClr>
          </a:sp3d>
        </a:effectStyle>
      </a:effectStyleLst>
      <a:bgFillStyleLst>
        <a:solidFill>
          <a:schemeClr val="phClr">
            <a:shade val="90000"/>
          </a:schemeClr>
        </a:solidFill>
        <a:blipFill>
          <a:blip xmlns:r="http://schemas.openxmlformats.org/officeDocument/2006/relationships" r:embed="rId2">
            <a:duotone>
              <a:schemeClr val="phClr">
                <a:tint val="100000"/>
                <a:shade val="5000"/>
              </a:schemeClr>
              <a:schemeClr val="phClr">
                <a:shade val="100000"/>
              </a:schemeClr>
            </a:duotone>
          </a:blip>
          <a:tile tx="0" ty="0" sx="120000" sy="120000" flip="xy" algn="t"/>
        </a:blipFill>
        <a:blipFill rotWithShape="0">
          <a:blip xmlns:r="http://schemas.openxmlformats.org/officeDocument/2006/relationships" r:embed="rId3">
            <a:duotone>
              <a:schemeClr val="phClr">
                <a:tint val="100000"/>
                <a:shade val="5000"/>
              </a:schemeClr>
              <a:schemeClr val="phClr">
                <a:shade val="100000"/>
              </a:schemeClr>
            </a:duotone>
          </a:blip>
          <a:srcRect/>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TotalTime>
  <Words>1208</Words>
  <Application>Microsoft Office PowerPoint</Application>
  <PresentationFormat>Ekran Gösterisi (4:3)</PresentationFormat>
  <Paragraphs>55</Paragraphs>
  <Slides>38</Slides>
  <Notes>0</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YamatoPainting</vt:lpstr>
      <vt:lpstr>Bisikletin Tarihçesi</vt:lpstr>
      <vt:lpstr>Slayt 2</vt:lpstr>
      <vt:lpstr>İlk Bisikletler</vt:lpstr>
      <vt:lpstr>Bisikletin tarihçesi </vt:lpstr>
      <vt:lpstr>Slayt 5</vt:lpstr>
      <vt:lpstr>Bisikletin gelişimi</vt:lpstr>
      <vt:lpstr>Slayt 7</vt:lpstr>
      <vt:lpstr>Bisikletin gelişimi</vt:lpstr>
      <vt:lpstr>Zincirle İşleyen Bisiklet</vt:lpstr>
      <vt:lpstr>Slayt 10</vt:lpstr>
      <vt:lpstr>Bisikletin gelişimi</vt:lpstr>
      <vt:lpstr>Bisikletin gelişimi</vt:lpstr>
      <vt:lpstr>Slayt 13</vt:lpstr>
      <vt:lpstr>Modern Bisikletler</vt:lpstr>
      <vt:lpstr>Modern Bisikletler</vt:lpstr>
      <vt:lpstr>Modern Bisikletler</vt:lpstr>
      <vt:lpstr>Slayt 17</vt:lpstr>
      <vt:lpstr>Vitesli bisiklet</vt:lpstr>
      <vt:lpstr>Slayt 19</vt:lpstr>
      <vt:lpstr>Slayt 20</vt:lpstr>
      <vt:lpstr>Slayt 21</vt:lpstr>
      <vt:lpstr>Dağ bisikleti</vt:lpstr>
      <vt:lpstr>Slayt 23</vt:lpstr>
      <vt:lpstr>Bisiklet yarışmaları tarihi</vt:lpstr>
      <vt:lpstr>Bisiklet yarışmaları tarihi</vt:lpstr>
      <vt:lpstr>Bisiklet yarışmaları tarihi</vt:lpstr>
      <vt:lpstr>Bisiklet yarışmaları tarihi</vt:lpstr>
      <vt:lpstr>Slayt 28</vt:lpstr>
      <vt:lpstr>Bisiklet yarışmaları tarihi</vt:lpstr>
      <vt:lpstr>Slayt 30</vt:lpstr>
      <vt:lpstr>Türkiye’de Bisiklet</vt:lpstr>
      <vt:lpstr>Türkiye’de Bisiklet</vt:lpstr>
      <vt:lpstr>Slayt 33</vt:lpstr>
      <vt:lpstr>Türkiye’de Bisiklet</vt:lpstr>
      <vt:lpstr>Türkiye’de Bisiklet</vt:lpstr>
      <vt:lpstr>Türkiye’de Bisiklet</vt:lpstr>
      <vt:lpstr>Türkiye’de Bisiklet</vt:lpstr>
      <vt:lpstr>Türkiye’de Bisiklet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Bisikletin Tarihçesi</dc:title>
  <dc:creator>veli balci</dc:creator>
  <cp:lastModifiedBy>vb</cp:lastModifiedBy>
  <cp:revision>14</cp:revision>
  <dcterms:created xsi:type="dcterms:W3CDTF">2012-02-22T07:48:31Z</dcterms:created>
  <dcterms:modified xsi:type="dcterms:W3CDTF">2014-10-24T06:33:57Z</dcterms:modified>
</cp:coreProperties>
</file>