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2" r:id="rId1"/>
  </p:sldMasterIdLst>
  <p:sldIdLst>
    <p:sldId id="266" r:id="rId2"/>
    <p:sldId id="267" r:id="rId3"/>
    <p:sldId id="269" r:id="rId4"/>
    <p:sldId id="268" r:id="rId5"/>
    <p:sldId id="276" r:id="rId6"/>
    <p:sldId id="271" r:id="rId7"/>
    <p:sldId id="273" r:id="rId8"/>
    <p:sldId id="272" r:id="rId9"/>
    <p:sldId id="278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58" d="100"/>
          <a:sy n="58" d="100"/>
        </p:scale>
        <p:origin x="78" y="10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0693" y="1769540"/>
            <a:ext cx="9440034" cy="1828801"/>
          </a:xfrm>
        </p:spPr>
        <p:txBody>
          <a:bodyPr anchor="b">
            <a:normAutofit/>
          </a:bodyPr>
          <a:lstStyle>
            <a:lvl1pPr algn="ctr">
              <a:defRPr sz="54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0693" y="3598339"/>
            <a:ext cx="9440034" cy="1049867"/>
          </a:xfrm>
        </p:spPr>
        <p:txBody>
          <a:bodyPr anchor="t"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D532A-4B8B-463C-A671-63D8BAD9A6E5}" type="datetimeFigureOut">
              <a:rPr lang="en-US" smtClean="0"/>
              <a:t>3/16/2020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94D50-AACF-4926-A99D-AAD1E3E3EF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49820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Slate-V2-HD-pano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3883" y="547807"/>
            <a:ext cx="10141799" cy="381680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806" y="4565255"/>
            <a:ext cx="10355326" cy="543472"/>
          </a:xfrm>
        </p:spPr>
        <p:txBody>
          <a:bodyPr anchor="b">
            <a:normAutofit/>
          </a:bodyPr>
          <a:lstStyle>
            <a:lvl1pPr algn="ctr">
              <a:defRPr sz="28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69349" y="695009"/>
            <a:ext cx="9845346" cy="3525671"/>
          </a:xfrm>
          <a:effectLst>
            <a:outerShdw blurRad="38100" dist="25400" dir="4440000">
              <a:srgbClr val="000000">
                <a:alpha val="36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5108728"/>
            <a:ext cx="10353762" cy="682472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D532A-4B8B-463C-A671-63D8BAD9A6E5}" type="datetimeFigureOut">
              <a:rPr lang="en-US" smtClean="0"/>
              <a:t>3/16/2020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94D50-AACF-4926-A99D-AAD1E3E3EF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13954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8437"/>
            <a:ext cx="10353762" cy="353434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295180"/>
            <a:ext cx="10353763" cy="1501826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D532A-4B8B-463C-A671-63D8BAD9A6E5}" type="datetimeFigureOut">
              <a:rPr lang="en-US" smtClean="0"/>
              <a:t>3/16/2020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94D50-AACF-4926-A99D-AAD1E3E3EF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421968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32749"/>
          </a:xfrm>
        </p:spPr>
        <p:txBody>
          <a:bodyPr anchor="t">
            <a:normAutofit/>
          </a:bodyPr>
          <a:lstStyle>
            <a:lvl1pPr marL="0" indent="0" algn="r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304353"/>
            <a:ext cx="10353763" cy="1489496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D532A-4B8B-463C-A671-63D8BAD9A6E5}" type="datetimeFigureOut">
              <a:rPr lang="en-US" smtClean="0"/>
              <a:t>3/16/2020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94D50-AACF-4926-A99D-AAD1E3E3EFFC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990600" y="88479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0504716" y="292825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08161382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2126942"/>
            <a:ext cx="10353763" cy="25118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84" y="4650556"/>
            <a:ext cx="10352199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D532A-4B8B-463C-A671-63D8BAD9A6E5}" type="datetimeFigureOut">
              <a:rPr lang="en-US" smtClean="0"/>
              <a:t>3/16/2020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94D50-AACF-4926-A99D-AAD1E3E3EF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524074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ütu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970450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95" y="1885950"/>
            <a:ext cx="3300984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95" y="2571750"/>
            <a:ext cx="3300984" cy="3219450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6711" y="1885950"/>
            <a:ext cx="3300984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435" y="2571750"/>
            <a:ext cx="3300984" cy="3219450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66572" y="1885950"/>
            <a:ext cx="3300984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66572" y="2571750"/>
            <a:ext cx="3300984" cy="3219450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D532A-4B8B-463C-A671-63D8BAD9A6E5}" type="datetimeFigureOut">
              <a:rPr lang="en-US" smtClean="0"/>
              <a:t>3/16/2020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94D50-AACF-4926-A99D-AAD1E3E3EF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593049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Resim Sütu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Slate-V2-HD-3col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7962" y="1818214"/>
            <a:ext cx="3339972" cy="1847851"/>
          </a:xfrm>
          <a:prstGeom prst="rect">
            <a:avLst/>
          </a:prstGeom>
        </p:spPr>
      </p:pic>
      <p:pic>
        <p:nvPicPr>
          <p:cNvPr id="36" name="Picture 35" descr="Slate-V2-HD-3col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03800" y="1818214"/>
            <a:ext cx="3339972" cy="1847851"/>
          </a:xfrm>
          <a:prstGeom prst="rect">
            <a:avLst/>
          </a:prstGeom>
        </p:spPr>
      </p:pic>
      <p:pic>
        <p:nvPicPr>
          <p:cNvPr id="37" name="Picture 36" descr="Slate-V2-HD-3col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36051" y="1818214"/>
            <a:ext cx="3339972" cy="1847851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94" y="609600"/>
            <a:ext cx="10353763" cy="970450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95" y="3904106"/>
            <a:ext cx="3300984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018102" y="1938918"/>
            <a:ext cx="3092368" cy="1602954"/>
          </a:xfrm>
          <a:prstGeom prst="roundRect">
            <a:avLst>
              <a:gd name="adj" fmla="val 1858"/>
            </a:avLst>
          </a:prstGeom>
          <a:effectLst>
            <a:outerShdw blurRad="38100" dist="25400" dir="4440000">
              <a:srgbClr val="000000">
                <a:alpha val="36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95" y="4480368"/>
            <a:ext cx="3300984" cy="1310833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88" y="3904106"/>
            <a:ext cx="3300984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545743" y="1939094"/>
            <a:ext cx="3092368" cy="1608164"/>
          </a:xfrm>
          <a:prstGeom prst="roundRect">
            <a:avLst>
              <a:gd name="adj" fmla="val 1858"/>
            </a:avLst>
          </a:prstGeom>
          <a:effectLst>
            <a:outerShdw blurRad="38100" dist="25400" dir="4440000">
              <a:srgbClr val="000000">
                <a:alpha val="36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435" y="4480367"/>
            <a:ext cx="3300984" cy="1310833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66697" y="3904106"/>
            <a:ext cx="3300984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075698" y="1934432"/>
            <a:ext cx="3092368" cy="1607294"/>
          </a:xfrm>
          <a:prstGeom prst="roundRect">
            <a:avLst>
              <a:gd name="adj" fmla="val 1858"/>
            </a:avLst>
          </a:prstGeom>
          <a:effectLst>
            <a:outerShdw blurRad="38100" dist="25400" dir="4440000">
              <a:srgbClr val="000000">
                <a:alpha val="36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66572" y="4480365"/>
            <a:ext cx="3300984" cy="131083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D532A-4B8B-463C-A671-63D8BAD9A6E5}" type="datetimeFigureOut">
              <a:rPr lang="en-US" smtClean="0"/>
              <a:t>3/16/2020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94D50-AACF-4926-A99D-AAD1E3E3EF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043153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D532A-4B8B-463C-A671-63D8BAD9A6E5}" type="datetimeFigureOut">
              <a:rPr lang="en-US" smtClean="0"/>
              <a:t>3/16/2020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94D50-AACF-4926-A99D-AAD1E3E3EF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467032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83068" y="609599"/>
            <a:ext cx="2284487" cy="518160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3796" y="609599"/>
            <a:ext cx="7916872" cy="5181601"/>
          </a:xfrm>
        </p:spPr>
        <p:txBody>
          <a:bodyPr vert="eaVert" anchor="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D532A-4B8B-463C-A671-63D8BAD9A6E5}" type="datetimeFigureOut">
              <a:rPr lang="en-US" smtClean="0"/>
              <a:t>3/16/2020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94D50-AACF-4926-A99D-AAD1E3E3EF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35283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D532A-4B8B-463C-A671-63D8BAD9A6E5}" type="datetimeFigureOut">
              <a:rPr lang="en-US" smtClean="0"/>
              <a:t>3/16/2020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94D50-AACF-4926-A99D-AAD1E3E3EF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90286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1" y="1761067"/>
            <a:ext cx="9590550" cy="1828813"/>
          </a:xfrm>
        </p:spPr>
        <p:txBody>
          <a:bodyPr anchor="b"/>
          <a:lstStyle>
            <a:lvl1pPr algn="ctr">
              <a:defRPr sz="40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1" y="3589879"/>
            <a:ext cx="9590550" cy="1507054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D532A-4B8B-463C-A671-63D8BAD9A6E5}" type="datetimeFigureOut">
              <a:rPr lang="en-US" smtClean="0"/>
              <a:t>3/16/2020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94D50-AACF-4926-A99D-AAD1E3E3EF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71447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3795" y="1732449"/>
            <a:ext cx="5060497" cy="4058750"/>
          </a:xfrm>
        </p:spPr>
        <p:txBody>
          <a:bodyPr anchor="t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2892" y="1732449"/>
            <a:ext cx="5064665" cy="4058751"/>
          </a:xfrm>
        </p:spPr>
        <p:txBody>
          <a:bodyPr anchor="t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D532A-4B8B-463C-A671-63D8BAD9A6E5}" type="datetimeFigureOut">
              <a:rPr lang="en-US" smtClean="0"/>
              <a:t>3/16/2020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94D50-AACF-4926-A99D-AAD1E3E3EF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10723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Picture 19" descr="Slate-V2-HD-comp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3795" y="1734506"/>
            <a:ext cx="5089072" cy="4148769"/>
          </a:xfrm>
          <a:prstGeom prst="rect">
            <a:avLst/>
          </a:prstGeom>
        </p:spPr>
      </p:pic>
      <p:pic>
        <p:nvPicPr>
          <p:cNvPr id="21" name="Picture 20" descr="Slate-V2-HD-comp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78485" y="1734506"/>
            <a:ext cx="5089072" cy="414876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5872" y="1835254"/>
            <a:ext cx="4876344" cy="544884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05872" y="2380137"/>
            <a:ext cx="4876344" cy="3411063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94967" y="1835254"/>
            <a:ext cx="4895330" cy="544883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94967" y="2380137"/>
            <a:ext cx="4895330" cy="3411063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D532A-4B8B-463C-A671-63D8BAD9A6E5}" type="datetimeFigureOut">
              <a:rPr lang="en-US" smtClean="0"/>
              <a:t>3/16/2020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94D50-AACF-4926-A99D-AAD1E3E3EF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53594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D532A-4B8B-463C-A671-63D8BAD9A6E5}" type="datetimeFigureOut">
              <a:rPr lang="en-US" smtClean="0"/>
              <a:t>3/16/2020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94D50-AACF-4926-A99D-AAD1E3E3EF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85617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D532A-4B8B-463C-A671-63D8BAD9A6E5}" type="datetimeFigureOut">
              <a:rPr lang="en-US" smtClean="0"/>
              <a:t>3/16/2020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94D50-AACF-4926-A99D-AAD1E3E3EF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4351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3706889" cy="182191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5633" y="609600"/>
            <a:ext cx="6411924" cy="5181600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2431518"/>
            <a:ext cx="3706889" cy="3359681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D532A-4B8B-463C-A671-63D8BAD9A6E5}" type="datetimeFigureOut">
              <a:rPr lang="en-US" smtClean="0"/>
              <a:t>3/16/2020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94D50-AACF-4926-A99D-AAD1E3E3EF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51522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Picture 21" descr="Slate-V2-HD-vert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93665" y="609600"/>
            <a:ext cx="3584166" cy="520483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923"/>
            <a:ext cx="5934949" cy="1829338"/>
          </a:xfrm>
        </p:spPr>
        <p:txBody>
          <a:bodyPr anchor="b">
            <a:noAutofit/>
          </a:bodyPr>
          <a:lstStyle>
            <a:lvl1pPr algn="ctr">
              <a:defRPr sz="32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42551" y="763702"/>
            <a:ext cx="3275751" cy="4912822"/>
          </a:xfrm>
          <a:effectLst>
            <a:outerShdw blurRad="38100" dist="25400" dir="4440000">
              <a:srgbClr val="000000">
                <a:alpha val="36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2439261"/>
            <a:ext cx="5934949" cy="3376134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D532A-4B8B-463C-A671-63D8BAD9A6E5}" type="datetimeFigureOut">
              <a:rPr lang="en-US" smtClean="0"/>
              <a:t>3/16/2020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94D50-AACF-4926-A99D-AAD1E3E3EF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85221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970450"/>
          </a:xfrm>
          <a:prstGeom prst="rect">
            <a:avLst/>
          </a:prstGeom>
          <a:effectLst>
            <a:outerShdw blurRad="25400" dir="17880000">
              <a:srgbClr val="000000">
                <a:alpha val="46000"/>
              </a:srgbClr>
            </a:outerShdw>
          </a:effectLst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95" y="1732449"/>
            <a:ext cx="10353762" cy="4058751"/>
          </a:xfrm>
          <a:prstGeom prst="rect">
            <a:avLst/>
          </a:prstGeom>
          <a:effectLst>
            <a:outerShdw blurRad="25400" dir="17880000">
              <a:srgbClr val="000000">
                <a:alpha val="46000"/>
              </a:srgbClr>
            </a:outerShdw>
          </a:effectLst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6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lumMod val="95000"/>
                  </a:schemeClr>
                </a:solidFill>
                <a:effectLst>
                  <a:outerShdw blurRad="50800" dist="38100" dir="2700000" algn="tl" rotWithShape="0">
                    <a:schemeClr val="bg1">
                      <a:alpha val="43000"/>
                    </a:schemeClr>
                  </a:outerShdw>
                </a:effectLst>
              </a:defRPr>
            </a:lvl1pPr>
          </a:lstStyle>
          <a:p>
            <a:fld id="{1ACD532A-4B8B-463C-A671-63D8BAD9A6E5}" type="datetimeFigureOut">
              <a:rPr lang="en-US" smtClean="0"/>
              <a:t>3/16/2020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95" y="5883275"/>
            <a:ext cx="66728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</a:schemeClr>
                </a:solidFill>
                <a:effectLst>
                  <a:outerShdw blurRad="50800" dist="38100" dir="2700000" algn="tl" rotWithShape="0">
                    <a:schemeClr val="bg1">
                      <a:alpha val="43000"/>
                    </a:schemeClr>
                  </a:outerShdw>
                </a:effectLst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5354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lumMod val="95000"/>
                  </a:schemeClr>
                </a:solidFill>
                <a:effectLst>
                  <a:outerShdw blurRad="50800" dist="38100" dir="2700000" algn="tl" rotWithShape="0">
                    <a:schemeClr val="bg1">
                      <a:alpha val="43000"/>
                    </a:schemeClr>
                  </a:outerShdw>
                </a:effectLst>
              </a:defRPr>
            </a:lvl1pPr>
          </a:lstStyle>
          <a:p>
            <a:fld id="{F5E94D50-AACF-4926-A99D-AAD1E3E3EF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565722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03" r:id="rId1"/>
    <p:sldLayoutId id="2147483704" r:id="rId2"/>
    <p:sldLayoutId id="2147483705" r:id="rId3"/>
    <p:sldLayoutId id="2147483706" r:id="rId4"/>
    <p:sldLayoutId id="2147483707" r:id="rId5"/>
    <p:sldLayoutId id="2147483708" r:id="rId6"/>
    <p:sldLayoutId id="2147483709" r:id="rId7"/>
    <p:sldLayoutId id="2147483710" r:id="rId8"/>
    <p:sldLayoutId id="2147483711" r:id="rId9"/>
    <p:sldLayoutId id="2147483712" r:id="rId10"/>
    <p:sldLayoutId id="2147483713" r:id="rId11"/>
    <p:sldLayoutId id="2147483714" r:id="rId12"/>
    <p:sldLayoutId id="2147483715" r:id="rId13"/>
    <p:sldLayoutId id="2147483716" r:id="rId14"/>
    <p:sldLayoutId id="2147483717" r:id="rId15"/>
    <p:sldLayoutId id="2147483718" r:id="rId16"/>
    <p:sldLayoutId id="2147483719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j-lt"/>
          <a:ea typeface="+mj-ea"/>
          <a:cs typeface="Trebuchet M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20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1pPr>
      <a:lvl2pPr marL="72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"/>
        <a:defRPr sz="18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2pPr>
      <a:lvl3pPr marL="1026000" indent="-2160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16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3pPr>
      <a:lvl4pPr marL="1386000" indent="-2160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"/>
        <a:defRPr sz="14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4pPr>
      <a:lvl5pPr marL="1674000" indent="-2160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14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5pPr>
      <a:lvl6pPr marL="20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14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6pPr>
      <a:lvl7pPr marL="240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14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7pPr>
      <a:lvl8pPr marL="278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14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8pPr>
      <a:lvl9pPr marL="310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14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5544F8F-871C-4539-87B5-1B90EC27B8D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6000" dirty="0">
                <a:solidFill>
                  <a:srgbClr val="FFC000"/>
                </a:solidFill>
              </a:rPr>
              <a:t>KONU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56CF945F-8228-4F0B-B155-3F89BF1FFA6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ko-KR" altLang="en-US" dirty="0">
                <a:solidFill>
                  <a:srgbClr val="FFC000"/>
                </a:solidFill>
              </a:rPr>
              <a:t>제</a:t>
            </a:r>
            <a:r>
              <a:rPr lang="en-US" altLang="ko-KR" dirty="0">
                <a:solidFill>
                  <a:srgbClr val="FFC000"/>
                </a:solidFill>
              </a:rPr>
              <a:t>13</a:t>
            </a:r>
            <a:r>
              <a:rPr lang="ko-KR" altLang="en-US" dirty="0">
                <a:solidFill>
                  <a:srgbClr val="FFC000"/>
                </a:solidFill>
              </a:rPr>
              <a:t>과  부탁</a:t>
            </a:r>
            <a:endParaRPr lang="en-US" altLang="ko-KR" dirty="0">
              <a:solidFill>
                <a:srgbClr val="FFC000"/>
              </a:solidFill>
            </a:endParaRPr>
          </a:p>
          <a:p>
            <a:r>
              <a:rPr lang="ko-KR" altLang="en-US" dirty="0">
                <a:solidFill>
                  <a:srgbClr val="FFC000"/>
                </a:solidFill>
              </a:rPr>
              <a:t>제</a:t>
            </a:r>
            <a:r>
              <a:rPr lang="en-US" altLang="ko-KR" dirty="0">
                <a:solidFill>
                  <a:srgbClr val="FFC000"/>
                </a:solidFill>
              </a:rPr>
              <a:t>14</a:t>
            </a:r>
            <a:r>
              <a:rPr lang="ko-KR" altLang="en-US" dirty="0">
                <a:solidFill>
                  <a:srgbClr val="FFC000"/>
                </a:solidFill>
              </a:rPr>
              <a:t>과  방문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04683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İçerik Yer Tutucusu 7">
            <a:extLst>
              <a:ext uri="{FF2B5EF4-FFF2-40B4-BE49-F238E27FC236}">
                <a16:creationId xmlns:a16="http://schemas.microsoft.com/office/drawing/2014/main" id="{1250D6C9-2F5A-4CD8-AE25-6116C3E6C3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1892" y="988290"/>
            <a:ext cx="11305308" cy="5851870"/>
          </a:xfrm>
        </p:spPr>
        <p:txBody>
          <a:bodyPr>
            <a:normAutofit fontScale="92500" lnSpcReduction="10000"/>
          </a:bodyPr>
          <a:lstStyle/>
          <a:p>
            <a:r>
              <a:rPr lang="ko-KR" altLang="en-US" sz="2800" dirty="0"/>
              <a:t>존 </a:t>
            </a:r>
            <a:r>
              <a:rPr lang="en-US" altLang="ko-KR" sz="2800" dirty="0"/>
              <a:t>		: </a:t>
            </a:r>
            <a:r>
              <a:rPr lang="ko-KR" altLang="en-US" sz="2800" dirty="0"/>
              <a:t>저</a:t>
            </a:r>
            <a:r>
              <a:rPr lang="en-US" altLang="ko-KR" sz="2800" dirty="0"/>
              <a:t>, </a:t>
            </a:r>
            <a:r>
              <a:rPr lang="ko-KR" altLang="en-US" sz="2800" dirty="0"/>
              <a:t>부탁이 있는데요</a:t>
            </a:r>
            <a:r>
              <a:rPr lang="en-US" altLang="ko-KR" sz="2800" dirty="0"/>
              <a:t>.</a:t>
            </a:r>
          </a:p>
          <a:p>
            <a:r>
              <a:rPr lang="ko-KR" altLang="en-US" sz="2800" dirty="0"/>
              <a:t>윤희</a:t>
            </a:r>
            <a:r>
              <a:rPr lang="en-US" altLang="ko-KR" sz="2800" dirty="0"/>
              <a:t>	</a:t>
            </a:r>
            <a:r>
              <a:rPr lang="ko-KR" altLang="en-US" sz="2800" dirty="0"/>
              <a:t> </a:t>
            </a:r>
            <a:r>
              <a:rPr lang="en-US" altLang="ko-KR" sz="2800" dirty="0"/>
              <a:t>: </a:t>
            </a:r>
            <a:r>
              <a:rPr lang="ko-KR" altLang="en-US" sz="2800" dirty="0" err="1"/>
              <a:t>뭔데오</a:t>
            </a:r>
            <a:r>
              <a:rPr lang="en-US" altLang="ko-KR" sz="2800" dirty="0"/>
              <a:t>?</a:t>
            </a:r>
          </a:p>
          <a:p>
            <a:endParaRPr lang="en-US" altLang="ko-KR" sz="2800" dirty="0"/>
          </a:p>
          <a:p>
            <a:r>
              <a:rPr lang="ko-KR" altLang="en-US" sz="2800" dirty="0"/>
              <a:t>존</a:t>
            </a:r>
            <a:r>
              <a:rPr lang="en-US" altLang="ko-KR" sz="2800" dirty="0"/>
              <a:t>		</a:t>
            </a:r>
            <a:r>
              <a:rPr lang="ko-KR" altLang="en-US" sz="2800" dirty="0"/>
              <a:t> </a:t>
            </a:r>
            <a:r>
              <a:rPr lang="en-US" altLang="ko-KR" sz="2800" dirty="0"/>
              <a:t>: </a:t>
            </a:r>
            <a:r>
              <a:rPr lang="ko-KR" altLang="en-US" sz="2800" dirty="0"/>
              <a:t>책 좀 빌려주세요</a:t>
            </a:r>
            <a:r>
              <a:rPr lang="en-US" altLang="ko-KR" sz="2800" dirty="0"/>
              <a:t>.</a:t>
            </a:r>
          </a:p>
          <a:p>
            <a:r>
              <a:rPr lang="ko-KR" altLang="en-US" sz="2800" dirty="0"/>
              <a:t>윤희</a:t>
            </a:r>
            <a:r>
              <a:rPr lang="en-US" altLang="ko-KR" sz="2800" dirty="0"/>
              <a:t>	</a:t>
            </a:r>
            <a:r>
              <a:rPr lang="ko-KR" altLang="en-US" sz="2800" dirty="0"/>
              <a:t> </a:t>
            </a:r>
            <a:r>
              <a:rPr lang="en-US" altLang="ko-KR" sz="2800" dirty="0"/>
              <a:t>: </a:t>
            </a:r>
            <a:r>
              <a:rPr lang="ko-KR" altLang="en-US" sz="2800" dirty="0"/>
              <a:t>무슨 </a:t>
            </a:r>
            <a:r>
              <a:rPr lang="ko-KR" altLang="en-US" sz="2800" dirty="0" err="1"/>
              <a:t>책이오</a:t>
            </a:r>
            <a:r>
              <a:rPr lang="en-US" altLang="ko-KR" sz="2800" dirty="0"/>
              <a:t>?</a:t>
            </a:r>
          </a:p>
          <a:p>
            <a:endParaRPr lang="en-US" altLang="ko-KR" sz="2800" dirty="0"/>
          </a:p>
          <a:p>
            <a:r>
              <a:rPr lang="ko-KR" altLang="en-US" sz="2800" dirty="0"/>
              <a:t>존</a:t>
            </a:r>
            <a:r>
              <a:rPr lang="en-US" altLang="ko-KR" sz="2800" dirty="0"/>
              <a:t>		</a:t>
            </a:r>
            <a:r>
              <a:rPr lang="ko-KR" altLang="en-US" sz="2800" dirty="0"/>
              <a:t> </a:t>
            </a:r>
            <a:r>
              <a:rPr lang="en-US" altLang="ko-KR" sz="2800" dirty="0"/>
              <a:t>: </a:t>
            </a:r>
            <a:r>
              <a:rPr lang="ko-KR" altLang="en-US" sz="2800" dirty="0"/>
              <a:t>한국어 </a:t>
            </a:r>
            <a:r>
              <a:rPr lang="ko-KR" altLang="en-US" sz="2800" dirty="0" err="1"/>
              <a:t>책이오</a:t>
            </a:r>
            <a:r>
              <a:rPr lang="en-US" altLang="ko-KR" sz="2800" dirty="0"/>
              <a:t>.</a:t>
            </a:r>
          </a:p>
          <a:p>
            <a:r>
              <a:rPr lang="ko-KR" altLang="en-US" sz="2800" dirty="0"/>
              <a:t>윤희 </a:t>
            </a:r>
            <a:r>
              <a:rPr lang="en-US" altLang="ko-KR" sz="2800" dirty="0"/>
              <a:t>: </a:t>
            </a:r>
            <a:r>
              <a:rPr lang="ko-KR" altLang="en-US" sz="2800" dirty="0"/>
              <a:t>네</a:t>
            </a:r>
            <a:r>
              <a:rPr lang="en-US" altLang="ko-KR" sz="2800" dirty="0"/>
              <a:t>, </a:t>
            </a:r>
            <a:r>
              <a:rPr lang="ko-KR" altLang="en-US" sz="2800" dirty="0"/>
              <a:t>그러세요</a:t>
            </a:r>
            <a:r>
              <a:rPr lang="en-US" altLang="ko-KR" sz="2800" dirty="0"/>
              <a:t>. </a:t>
            </a:r>
            <a:r>
              <a:rPr lang="ko-KR" altLang="en-US" sz="2800" dirty="0"/>
              <a:t>책을 안 가져 오셨어요</a:t>
            </a:r>
            <a:r>
              <a:rPr lang="en-US" altLang="ko-KR" sz="2800" dirty="0"/>
              <a:t>?</a:t>
            </a:r>
          </a:p>
          <a:p>
            <a:endParaRPr lang="en-US" altLang="ko-KR" sz="2800" dirty="0"/>
          </a:p>
          <a:p>
            <a:r>
              <a:rPr lang="ko-KR" altLang="en-US" sz="2800" dirty="0"/>
              <a:t>존 </a:t>
            </a:r>
            <a:r>
              <a:rPr lang="en-US" altLang="ko-KR" sz="2800" dirty="0"/>
              <a:t>: </a:t>
            </a:r>
            <a:r>
              <a:rPr lang="ko-KR" altLang="en-US" sz="2800" dirty="0"/>
              <a:t>네</a:t>
            </a:r>
            <a:r>
              <a:rPr lang="en-US" altLang="ko-KR" sz="2800" dirty="0"/>
              <a:t>, </a:t>
            </a:r>
            <a:r>
              <a:rPr lang="ko-KR" altLang="en-US" sz="2800" dirty="0"/>
              <a:t>잊어버리고 안 가져 왔어요</a:t>
            </a:r>
            <a:r>
              <a:rPr lang="en-US" altLang="ko-KR" sz="2800" dirty="0"/>
              <a:t>.</a:t>
            </a:r>
          </a:p>
          <a:p>
            <a:r>
              <a:rPr lang="ko-KR" altLang="en-US" sz="2800" dirty="0"/>
              <a:t>윤희 </a:t>
            </a:r>
            <a:r>
              <a:rPr lang="en-US" altLang="ko-KR" sz="2800" dirty="0"/>
              <a:t>: </a:t>
            </a:r>
            <a:r>
              <a:rPr lang="ko-KR" altLang="en-US" sz="2800" dirty="0"/>
              <a:t>자</a:t>
            </a:r>
            <a:r>
              <a:rPr lang="en-US" altLang="ko-KR" sz="2800" dirty="0"/>
              <a:t>, </a:t>
            </a:r>
            <a:r>
              <a:rPr lang="ko-KR" altLang="en-US" sz="2800" dirty="0"/>
              <a:t>여기 사전도 있어요</a:t>
            </a:r>
            <a:r>
              <a:rPr lang="en-US" altLang="ko-KR" sz="2800" dirty="0"/>
              <a:t>. </a:t>
            </a:r>
            <a:r>
              <a:rPr lang="ko-KR" altLang="en-US" sz="2800" dirty="0"/>
              <a:t>같이 봅시다</a:t>
            </a:r>
            <a:r>
              <a:rPr lang="en-US" altLang="ko-KR" sz="2800" dirty="0"/>
              <a:t>.</a:t>
            </a:r>
          </a:p>
          <a:p>
            <a:endParaRPr lang="en-US" altLang="ko-KR" dirty="0"/>
          </a:p>
          <a:p>
            <a:endParaRPr lang="en-US" altLang="ko-KR" dirty="0"/>
          </a:p>
          <a:p>
            <a:endParaRPr lang="en-US" dirty="0"/>
          </a:p>
        </p:txBody>
      </p:sp>
      <p:sp>
        <p:nvSpPr>
          <p:cNvPr id="9" name="Başlık 4">
            <a:extLst>
              <a:ext uri="{FF2B5EF4-FFF2-40B4-BE49-F238E27FC236}">
                <a16:creationId xmlns:a16="http://schemas.microsoft.com/office/drawing/2014/main" id="{737025BA-6B2D-4325-BC8F-4E92CC2229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9118" y="17840"/>
            <a:ext cx="10353762" cy="970450"/>
          </a:xfrm>
        </p:spPr>
        <p:txBody>
          <a:bodyPr/>
          <a:lstStyle/>
          <a:p>
            <a:r>
              <a:rPr lang="ko-KR" altLang="en-US" dirty="0">
                <a:solidFill>
                  <a:srgbClr val="FFC000"/>
                </a:solidFill>
              </a:rPr>
              <a:t>제</a:t>
            </a:r>
            <a:r>
              <a:rPr lang="en-US" altLang="ko-KR" dirty="0">
                <a:solidFill>
                  <a:srgbClr val="FFC000"/>
                </a:solidFill>
              </a:rPr>
              <a:t>13</a:t>
            </a:r>
            <a:r>
              <a:rPr lang="ko-KR" altLang="en-US" dirty="0">
                <a:solidFill>
                  <a:srgbClr val="FFC000"/>
                </a:solidFill>
              </a:rPr>
              <a:t>과  부탁</a:t>
            </a:r>
          </a:p>
        </p:txBody>
      </p:sp>
    </p:spTree>
    <p:extLst>
      <p:ext uri="{BB962C8B-B14F-4D97-AF65-F5344CB8AC3E}">
        <p14:creationId xmlns:p14="http://schemas.microsoft.com/office/powerpoint/2010/main" val="26276197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İçerik Yer Tutucusu 7">
            <a:extLst>
              <a:ext uri="{FF2B5EF4-FFF2-40B4-BE49-F238E27FC236}">
                <a16:creationId xmlns:a16="http://schemas.microsoft.com/office/drawing/2014/main" id="{1250D6C9-2F5A-4CD8-AE25-6116C3E6C3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5636" y="482600"/>
            <a:ext cx="11571317" cy="6375400"/>
          </a:xfrm>
        </p:spPr>
        <p:txBody>
          <a:bodyPr>
            <a:normAutofit/>
          </a:bodyPr>
          <a:lstStyle/>
          <a:p>
            <a:r>
              <a:rPr lang="ko-KR" altLang="en-US" sz="2600" dirty="0"/>
              <a:t>존</a:t>
            </a:r>
            <a:r>
              <a:rPr lang="en-US" altLang="ko-KR" sz="2600" dirty="0"/>
              <a:t>	</a:t>
            </a:r>
            <a:r>
              <a:rPr lang="ko-KR" altLang="en-US" sz="2600" dirty="0"/>
              <a:t> </a:t>
            </a:r>
            <a:r>
              <a:rPr lang="en-US" altLang="ko-KR" sz="2600" dirty="0"/>
              <a:t>: </a:t>
            </a:r>
            <a:r>
              <a:rPr lang="ko-KR" altLang="en-US" sz="2600" dirty="0"/>
              <a:t>바쁘지 않으세요</a:t>
            </a:r>
            <a:r>
              <a:rPr lang="en-US" altLang="ko-KR" sz="2600" dirty="0"/>
              <a:t>?</a:t>
            </a:r>
          </a:p>
          <a:p>
            <a:r>
              <a:rPr lang="ko-KR" altLang="en-US" sz="2600" dirty="0"/>
              <a:t>윤희 </a:t>
            </a:r>
            <a:r>
              <a:rPr lang="en-US" altLang="ko-KR" sz="2600" dirty="0"/>
              <a:t>: </a:t>
            </a:r>
            <a:r>
              <a:rPr lang="ko-KR" altLang="en-US" sz="2600" dirty="0"/>
              <a:t>네</a:t>
            </a:r>
            <a:r>
              <a:rPr lang="en-US" altLang="ko-KR" sz="2600" dirty="0"/>
              <a:t>. </a:t>
            </a:r>
            <a:r>
              <a:rPr lang="ko-KR" altLang="en-US" sz="2600" dirty="0"/>
              <a:t>괜찮아요</a:t>
            </a:r>
            <a:r>
              <a:rPr lang="en-US" altLang="ko-KR" sz="2600" dirty="0"/>
              <a:t>.</a:t>
            </a:r>
          </a:p>
          <a:p>
            <a:endParaRPr lang="en-US" altLang="ko-KR" sz="2600" dirty="0"/>
          </a:p>
          <a:p>
            <a:r>
              <a:rPr lang="ko-KR" altLang="en-US" sz="2600" dirty="0"/>
              <a:t>존</a:t>
            </a:r>
            <a:r>
              <a:rPr lang="en-US" altLang="ko-KR" sz="2600" dirty="0"/>
              <a:t>	</a:t>
            </a:r>
            <a:r>
              <a:rPr lang="ko-KR" altLang="en-US" sz="2600" dirty="0"/>
              <a:t> </a:t>
            </a:r>
            <a:r>
              <a:rPr lang="en-US" altLang="ko-KR" sz="2600" dirty="0"/>
              <a:t>: </a:t>
            </a:r>
            <a:r>
              <a:rPr lang="ko-KR" altLang="en-US" sz="2600" dirty="0"/>
              <a:t>지금 오늘 배울 내용을 예습하고 있는데요</a:t>
            </a:r>
            <a:r>
              <a:rPr lang="en-US" altLang="ko-KR" sz="2600" dirty="0"/>
              <a:t>. </a:t>
            </a:r>
            <a:r>
              <a:rPr lang="ko-KR" altLang="en-US" sz="2600" dirty="0"/>
              <a:t>모르는 내용이 </a:t>
            </a:r>
            <a:r>
              <a:rPr lang="ko-KR" altLang="en-US" sz="2600" dirty="0" err="1"/>
              <a:t>있어서요</a:t>
            </a:r>
            <a:r>
              <a:rPr lang="en-US" altLang="ko-KR" sz="2600" dirty="0"/>
              <a:t>.</a:t>
            </a:r>
          </a:p>
          <a:p>
            <a:r>
              <a:rPr lang="ko-KR" altLang="en-US" sz="2600" dirty="0"/>
              <a:t>윤희 </a:t>
            </a:r>
            <a:r>
              <a:rPr lang="en-US" altLang="ko-KR" sz="2600" dirty="0"/>
              <a:t>: </a:t>
            </a:r>
            <a:r>
              <a:rPr lang="ko-KR" altLang="en-US" sz="2600" dirty="0"/>
              <a:t>몇 </a:t>
            </a:r>
            <a:r>
              <a:rPr lang="ko-KR" altLang="en-US" sz="2600" dirty="0" err="1"/>
              <a:t>과지요</a:t>
            </a:r>
            <a:r>
              <a:rPr lang="en-US" altLang="ko-KR" sz="2600" dirty="0"/>
              <a:t>?</a:t>
            </a:r>
          </a:p>
          <a:p>
            <a:endParaRPr lang="en-US" altLang="ko-KR" sz="2600" dirty="0"/>
          </a:p>
          <a:p>
            <a:r>
              <a:rPr lang="ko-KR" altLang="en-US" sz="2600" dirty="0"/>
              <a:t>존</a:t>
            </a:r>
            <a:r>
              <a:rPr lang="en-US" altLang="ko-KR" sz="2600" dirty="0"/>
              <a:t>	</a:t>
            </a:r>
            <a:r>
              <a:rPr lang="ko-KR" altLang="en-US" sz="2600" dirty="0"/>
              <a:t> </a:t>
            </a:r>
            <a:r>
              <a:rPr lang="en-US" altLang="ko-KR" sz="2600" dirty="0"/>
              <a:t>:3</a:t>
            </a:r>
            <a:r>
              <a:rPr lang="ko-KR" altLang="en-US" sz="2600" dirty="0"/>
              <a:t>과입니다</a:t>
            </a:r>
            <a:r>
              <a:rPr lang="en-US" altLang="ko-KR" sz="2600" dirty="0"/>
              <a:t>.</a:t>
            </a:r>
          </a:p>
          <a:p>
            <a:pPr marL="36900" indent="0">
              <a:buNone/>
            </a:pPr>
            <a:r>
              <a:rPr lang="en-US" altLang="ko-KR" sz="2600" dirty="0"/>
              <a:t>			</a:t>
            </a:r>
            <a:r>
              <a:rPr lang="ko-KR" altLang="en-US" sz="2600" dirty="0"/>
              <a:t>거 기 왼쪽 아래 </a:t>
            </a:r>
            <a:r>
              <a:rPr lang="en-US" altLang="ko-KR" sz="2600" dirty="0"/>
              <a:t>3</a:t>
            </a:r>
            <a:r>
              <a:rPr lang="ko-KR" altLang="en-US" sz="2600" dirty="0"/>
              <a:t>번 문제를 </a:t>
            </a:r>
            <a:r>
              <a:rPr lang="ko-KR" altLang="en-US" sz="2600" dirty="0" err="1"/>
              <a:t>모르겠어요</a:t>
            </a:r>
            <a:r>
              <a:rPr lang="en-US" altLang="ko-KR" sz="2600" dirty="0"/>
              <a:t>.</a:t>
            </a:r>
          </a:p>
          <a:p>
            <a:r>
              <a:rPr lang="ko-KR" altLang="en-US" sz="2600" dirty="0"/>
              <a:t>윤희 </a:t>
            </a:r>
            <a:r>
              <a:rPr lang="en-US" altLang="ko-KR" sz="2600" dirty="0"/>
              <a:t>: </a:t>
            </a:r>
            <a:r>
              <a:rPr lang="ko-KR" altLang="en-US" sz="2600" dirty="0"/>
              <a:t>제가 가르쳐 드리죠</a:t>
            </a:r>
            <a:r>
              <a:rPr lang="en-US" altLang="ko-KR" sz="2600" dirty="0"/>
              <a:t>. </a:t>
            </a:r>
            <a:r>
              <a:rPr lang="ko-KR" altLang="en-US" sz="2600" dirty="0"/>
              <a:t>이리 오｝서 같이 봅시다</a:t>
            </a:r>
            <a:r>
              <a:rPr lang="en-US" altLang="ko-KR" sz="2600" dirty="0"/>
              <a:t>.</a:t>
            </a:r>
          </a:p>
          <a:p>
            <a:endParaRPr lang="en-US" altLang="ko-KR" sz="2600" dirty="0"/>
          </a:p>
          <a:p>
            <a:r>
              <a:rPr lang="ko-KR" altLang="en-US" sz="2600" dirty="0"/>
              <a:t>존 </a:t>
            </a:r>
            <a:r>
              <a:rPr lang="en-US" altLang="ko-KR" sz="2600" dirty="0"/>
              <a:t>:</a:t>
            </a:r>
            <a:r>
              <a:rPr lang="ko-KR" altLang="en-US" sz="2600" dirty="0"/>
              <a:t>고맙습니다</a:t>
            </a:r>
            <a:r>
              <a:rPr lang="en-US" altLang="ko-KR" sz="26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5104335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464AE90-B1F7-4B92-91B9-19229991CE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z="4400" dirty="0">
                <a:solidFill>
                  <a:srgbClr val="FFC000"/>
                </a:solidFill>
              </a:rPr>
              <a:t>어휘</a:t>
            </a:r>
            <a:endParaRPr lang="en-US" dirty="0">
              <a:solidFill>
                <a:srgbClr val="FFC000"/>
              </a:solidFill>
            </a:endParaRP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1172741-69B1-4FF2-ACA1-46A2778189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5389" y="1732450"/>
            <a:ext cx="5580611" cy="3620946"/>
          </a:xfrm>
        </p:spPr>
        <p:txBody>
          <a:bodyPr numCol="2">
            <a:normAutofit/>
          </a:bodyPr>
          <a:lstStyle/>
          <a:p>
            <a:r>
              <a:rPr lang="ko-KR" altLang="en-US" sz="2800" dirty="0"/>
              <a:t>부탁 </a:t>
            </a:r>
            <a:endParaRPr lang="en-US" altLang="ko-KR" sz="2800" dirty="0"/>
          </a:p>
          <a:p>
            <a:r>
              <a:rPr lang="ko-KR" altLang="en-US" sz="2800" dirty="0"/>
              <a:t>예습</a:t>
            </a:r>
            <a:endParaRPr lang="en-US" altLang="ko-KR" sz="2800" dirty="0"/>
          </a:p>
          <a:p>
            <a:r>
              <a:rPr lang="ko-KR" altLang="en-US" sz="2800" dirty="0"/>
              <a:t>문제</a:t>
            </a:r>
            <a:endParaRPr lang="en-US" altLang="ko-KR" sz="2800" dirty="0"/>
          </a:p>
          <a:p>
            <a:r>
              <a:rPr lang="ko-KR" altLang="en-US" sz="2800" dirty="0"/>
              <a:t>사전</a:t>
            </a:r>
            <a:endParaRPr lang="en-US" altLang="ko-KR" sz="2800" dirty="0"/>
          </a:p>
          <a:p>
            <a:r>
              <a:rPr lang="ko-KR" altLang="en-US" sz="2800" dirty="0"/>
              <a:t>모르다</a:t>
            </a:r>
            <a:endParaRPr lang="en-US" altLang="ko-KR" sz="2800" dirty="0"/>
          </a:p>
          <a:p>
            <a:endParaRPr lang="tr-TR" altLang="ko-KR" sz="2800" dirty="0"/>
          </a:p>
        </p:txBody>
      </p:sp>
      <p:sp>
        <p:nvSpPr>
          <p:cNvPr id="4" name="İçerik Yer Tutucusu 2">
            <a:extLst>
              <a:ext uri="{FF2B5EF4-FFF2-40B4-BE49-F238E27FC236}">
                <a16:creationId xmlns:a16="http://schemas.microsoft.com/office/drawing/2014/main" id="{318DCC21-D0F6-480C-9FE0-FFC6003A7617}"/>
              </a:ext>
            </a:extLst>
          </p:cNvPr>
          <p:cNvSpPr txBox="1">
            <a:spLocks/>
          </p:cNvSpPr>
          <p:nvPr/>
        </p:nvSpPr>
        <p:spPr>
          <a:xfrm>
            <a:off x="7019636" y="1732449"/>
            <a:ext cx="4917440" cy="4058751"/>
          </a:xfrm>
          <a:prstGeom prst="rect">
            <a:avLst/>
          </a:prstGeom>
          <a:effectLst>
            <a:outerShdw blurRad="25400" dir="17880000">
              <a:srgbClr val="000000">
                <a:alpha val="46000"/>
              </a:srgb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 marL="342900" indent="-30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SzPct val="70000"/>
              <a:buFont typeface="Wingdings 2" charset="2"/>
              <a:buChar char=""/>
              <a:defRPr sz="2000" kern="120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tx2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1pPr>
            <a:lvl2pPr marL="720000" indent="-270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SzPct val="70000"/>
              <a:buFont typeface="Wingdings 2" charset="2"/>
              <a:buChar char=""/>
              <a:defRPr sz="1800" kern="120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tx2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2pPr>
            <a:lvl3pPr marL="1026000" indent="-21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SzPct val="70000"/>
              <a:buFont typeface="Wingdings 2" charset="2"/>
              <a:buChar char=""/>
              <a:defRPr sz="1600" kern="120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tx2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3pPr>
            <a:lvl4pPr marL="1386000" indent="-21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SzPct val="70000"/>
              <a:buFont typeface="Wingdings 2" charset="2"/>
              <a:buChar char=""/>
              <a:defRPr sz="1400" kern="120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tx2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4pPr>
            <a:lvl5pPr marL="1674000" indent="-21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SzPct val="70000"/>
              <a:buFont typeface="Wingdings 2" charset="2"/>
              <a:buChar char=""/>
              <a:defRPr sz="1400" kern="120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tx2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5pPr>
            <a:lvl6pPr marL="20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SzPct val="70000"/>
              <a:buFont typeface="Wingdings 2" charset="2"/>
              <a:buChar char=""/>
              <a:defRPr sz="1400" kern="120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tx2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6pPr>
            <a:lvl7pPr marL="240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SzPct val="70000"/>
              <a:buFont typeface="Wingdings 2" charset="2"/>
              <a:buChar char=""/>
              <a:defRPr sz="1400" kern="120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tx2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7pPr>
            <a:lvl8pPr marL="278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SzPct val="70000"/>
              <a:buFont typeface="Wingdings 2" charset="2"/>
              <a:buChar char=""/>
              <a:defRPr sz="1400" kern="120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tx2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8pPr>
            <a:lvl9pPr marL="310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SzPct val="70000"/>
              <a:buFont typeface="Wingdings 2" charset="2"/>
              <a:buChar char=""/>
              <a:defRPr sz="1400" kern="120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tx2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9pPr>
          </a:lstStyle>
          <a:p>
            <a:pPr lvl="0">
              <a:buClr>
                <a:srgbClr val="DADADA"/>
              </a:buClr>
            </a:pPr>
            <a:r>
              <a:rPr lang="ko-KR" altLang="en-US" sz="2600" dirty="0" err="1">
                <a:effectLst/>
              </a:rPr>
              <a:t>뭔데요</a:t>
            </a:r>
            <a:r>
              <a:rPr lang="ko-KR" altLang="en-US" sz="2600" dirty="0">
                <a:effectLst/>
              </a:rPr>
              <a:t>	</a:t>
            </a:r>
            <a:endParaRPr lang="en-US" altLang="ko-KR" sz="2600" dirty="0">
              <a:effectLst/>
            </a:endParaRPr>
          </a:p>
          <a:p>
            <a:pPr lvl="0">
              <a:buClr>
                <a:srgbClr val="DADADA"/>
              </a:buClr>
            </a:pPr>
            <a:r>
              <a:rPr lang="ko-KR" altLang="en-US" sz="2600" dirty="0" err="1">
                <a:effectLst/>
              </a:rPr>
              <a:t>괜찮아요［괜차나요</a:t>
            </a:r>
            <a:r>
              <a:rPr lang="ko-KR" altLang="en-US" sz="2600" dirty="0">
                <a:effectLst/>
              </a:rPr>
              <a:t>］</a:t>
            </a:r>
          </a:p>
          <a:p>
            <a:pPr lvl="0">
              <a:buClr>
                <a:srgbClr val="DADADA"/>
              </a:buClr>
            </a:pPr>
            <a:r>
              <a:rPr lang="ko-KR" altLang="en-US" sz="2600" dirty="0">
                <a:effectLst/>
              </a:rPr>
              <a:t>왼쪽	</a:t>
            </a:r>
            <a:endParaRPr lang="en-US" altLang="ko-KR" sz="2600" dirty="0">
              <a:effectLst/>
            </a:endParaRPr>
          </a:p>
          <a:p>
            <a:pPr lvl="0">
              <a:buClr>
                <a:srgbClr val="DADADA"/>
              </a:buClr>
            </a:pPr>
            <a:r>
              <a:rPr lang="ko-KR" altLang="en-US" sz="2600" dirty="0" err="1">
                <a:effectLst/>
              </a:rPr>
              <a:t>같이［가치</a:t>
            </a:r>
            <a:r>
              <a:rPr lang="ko-KR" altLang="en-US" sz="2600" dirty="0">
                <a:effectLst/>
              </a:rPr>
              <a:t>］ </a:t>
            </a:r>
          </a:p>
          <a:p>
            <a:pPr lvl="0">
              <a:buClr>
                <a:srgbClr val="DADADA"/>
              </a:buClr>
            </a:pPr>
            <a:endParaRPr lang="ko-KR" altLang="en-US" sz="2600" dirty="0">
              <a:ln>
                <a:solidFill>
                  <a:prstClr val="black">
                    <a:lumMod val="75000"/>
                    <a:lumOff val="25000"/>
                    <a:alpha val="10000"/>
                  </a:prstClr>
                </a:solidFill>
              </a:ln>
              <a:solidFill>
                <a:srgbClr val="DADADA"/>
              </a:solidFill>
              <a:effectLst>
                <a:outerShdw blurRad="9525" dist="25400" dir="14640000" algn="tl" rotWithShape="0">
                  <a:prstClr val="black">
                    <a:alpha val="30000"/>
                  </a:prst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8856282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0BB07F2-7BC8-4575-983D-CE81ED40AA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9119" y="0"/>
            <a:ext cx="10353762" cy="970450"/>
          </a:xfrm>
        </p:spPr>
        <p:txBody>
          <a:bodyPr>
            <a:normAutofit/>
          </a:bodyPr>
          <a:lstStyle/>
          <a:p>
            <a:r>
              <a:rPr lang="ko-KR" altLang="en-US" dirty="0">
                <a:solidFill>
                  <a:srgbClr val="FFC000"/>
                </a:solidFill>
              </a:rPr>
              <a:t>속담</a:t>
            </a:r>
            <a:endParaRPr lang="en-US" dirty="0">
              <a:solidFill>
                <a:srgbClr val="FFC000"/>
              </a:solidFill>
            </a:endParaRP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D003C99E-8D20-4537-B46D-C8C8C2F16A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3795" y="970451"/>
            <a:ext cx="10353762" cy="5887550"/>
          </a:xfrm>
        </p:spPr>
        <p:txBody>
          <a:bodyPr>
            <a:normAutofit/>
          </a:bodyPr>
          <a:lstStyle/>
          <a:p>
            <a:r>
              <a:rPr lang="ko-KR" altLang="en-US" sz="2400" dirty="0"/>
              <a:t>속담은 오래 전부터 입에서 입으로 전해 내려오는 일종의 비유로서 사 람들에게 가르침을 주는 말이다</a:t>
            </a:r>
            <a:r>
              <a:rPr lang="en-US" altLang="ko-KR" sz="2400" dirty="0"/>
              <a:t>. </a:t>
            </a:r>
            <a:r>
              <a:rPr lang="ko-KR" altLang="en-US" sz="2400" dirty="0"/>
              <a:t>특히 한국 속담 속에는 일상의 생활 체 </a:t>
            </a:r>
            <a:r>
              <a:rPr lang="ko-KR" altLang="en-US" sz="2400" dirty="0" err="1"/>
              <a:t>험에서</a:t>
            </a:r>
            <a:r>
              <a:rPr lang="ko-KR" altLang="en-US" sz="2400" dirty="0"/>
              <a:t> 얻어진 교훈이 있다</a:t>
            </a:r>
            <a:r>
              <a:rPr lang="en-US" altLang="ko-KR" sz="2400" dirty="0"/>
              <a:t>. </a:t>
            </a:r>
            <a:r>
              <a:rPr lang="ko-KR" altLang="en-US" sz="2400" dirty="0"/>
              <a:t>그러므로 직접적으로 말하기 곤란할 때나</a:t>
            </a:r>
            <a:r>
              <a:rPr lang="en-US" altLang="ko-KR" sz="2400" dirty="0"/>
              <a:t>, </a:t>
            </a:r>
            <a:r>
              <a:rPr lang="ko-KR" altLang="en-US" sz="2400" dirty="0"/>
              <a:t>한마디로 설명하기 어려울 때 속담으로 대신한다</a:t>
            </a:r>
            <a:r>
              <a:rPr lang="en-US" altLang="ko-KR" sz="2400" dirty="0"/>
              <a:t>.</a:t>
            </a:r>
          </a:p>
          <a:p>
            <a:r>
              <a:rPr lang="ko-KR" altLang="en-US" sz="2400" dirty="0"/>
              <a:t>（민수 씨와 영철 씨는 야구 경기를 보고 있다</a:t>
            </a:r>
            <a:r>
              <a:rPr lang="en-US" altLang="ko-KR" sz="2400" dirty="0"/>
              <a:t>.</a:t>
            </a:r>
            <a:r>
              <a:rPr lang="ko-KR" altLang="en-US" sz="2400" dirty="0"/>
              <a:t>）</a:t>
            </a:r>
          </a:p>
          <a:p>
            <a:r>
              <a:rPr lang="ko-KR" altLang="en-US" sz="2400" dirty="0"/>
              <a:t>영 희 </a:t>
            </a:r>
            <a:r>
              <a:rPr lang="en-US" altLang="ko-KR" sz="2400" dirty="0"/>
              <a:t>: </a:t>
            </a:r>
            <a:r>
              <a:rPr lang="ko-KR" altLang="en-US" sz="2400" dirty="0"/>
              <a:t>아니</a:t>
            </a:r>
            <a:r>
              <a:rPr lang="en-US" altLang="ko-KR" sz="2400" dirty="0"/>
              <a:t>, </a:t>
            </a:r>
            <a:r>
              <a:rPr lang="ko-KR" altLang="en-US" sz="2400" dirty="0"/>
              <a:t>박 선수가 오늘 웬 일이죠</a:t>
            </a:r>
            <a:r>
              <a:rPr lang="en-US" altLang="ko-KR" sz="2400" dirty="0"/>
              <a:t>? </a:t>
            </a:r>
            <a:r>
              <a:rPr lang="ko-KR" altLang="en-US" sz="2400" dirty="0"/>
              <a:t>실수를 다 하다니</a:t>
            </a:r>
            <a:r>
              <a:rPr lang="en-US" altLang="ko-KR" sz="2400" dirty="0"/>
              <a:t>… .</a:t>
            </a:r>
          </a:p>
          <a:p>
            <a:r>
              <a:rPr lang="ko-KR" altLang="en-US" sz="2400" dirty="0"/>
              <a:t>민 수 </a:t>
            </a:r>
            <a:r>
              <a:rPr lang="en-US" altLang="ko-KR" sz="2400" dirty="0"/>
              <a:t>: </a:t>
            </a:r>
            <a:r>
              <a:rPr lang="ko-KR" altLang="en-US" sz="2400" dirty="0"/>
              <a:t>원숭이도 나무에서 떨어진다고 그럴 수도 있지요</a:t>
            </a:r>
            <a:r>
              <a:rPr lang="en-US" altLang="ko-KR" sz="2400" dirty="0"/>
              <a:t>.</a:t>
            </a:r>
          </a:p>
          <a:p>
            <a:r>
              <a:rPr lang="ko-KR" altLang="en-US" sz="2400" dirty="0"/>
              <a:t>영 희 </a:t>
            </a:r>
            <a:r>
              <a:rPr lang="en-US" altLang="ko-KR" sz="2400" dirty="0"/>
              <a:t>: 9</a:t>
            </a:r>
            <a:r>
              <a:rPr lang="ko-KR" altLang="en-US" sz="2400" dirty="0"/>
              <a:t>회 말에서 저런 실수는 결정적 </a:t>
            </a:r>
            <a:r>
              <a:rPr lang="ko-KR" altLang="en-US" sz="2400" dirty="0" err="1"/>
              <a:t>아니예요</a:t>
            </a:r>
            <a:r>
              <a:rPr lang="en-US" altLang="ko-KR" sz="2400" dirty="0"/>
              <a:t>?</a:t>
            </a:r>
          </a:p>
          <a:p>
            <a:r>
              <a:rPr lang="ko-KR" altLang="en-US" sz="2400" dirty="0"/>
              <a:t>민 수 </a:t>
            </a:r>
            <a:r>
              <a:rPr lang="en-US" altLang="ko-KR" sz="2400" dirty="0"/>
              <a:t>: </a:t>
            </a:r>
            <a:r>
              <a:rPr lang="ko-KR" altLang="en-US" sz="2400" dirty="0"/>
              <a:t>야구에 대해서는 낫 놓고 </a:t>
            </a:r>
            <a:r>
              <a:rPr lang="en-US" altLang="ko-KR" sz="2400" dirty="0"/>
              <a:t>-! </a:t>
            </a:r>
            <a:r>
              <a:rPr lang="ko-KR" altLang="en-US" sz="2400" dirty="0"/>
              <a:t>자도 모르던 영희씨가 그런 걸 아세요</a:t>
            </a:r>
            <a:r>
              <a:rPr lang="en-US" altLang="ko-KR" sz="2400" dirty="0"/>
              <a:t>? </a:t>
            </a:r>
            <a:r>
              <a:rPr lang="ko-KR" altLang="en-US" sz="2400" dirty="0"/>
              <a:t>영 희 </a:t>
            </a:r>
            <a:r>
              <a:rPr lang="en-US" altLang="ko-KR" sz="2400" dirty="0"/>
              <a:t>: </a:t>
            </a:r>
            <a:r>
              <a:rPr lang="ko-KR" altLang="en-US" sz="2400" dirty="0"/>
              <a:t>서당 개 </a:t>
            </a:r>
            <a:r>
              <a:rPr lang="ko-KR" altLang="en-US" sz="2400" dirty="0" err="1"/>
              <a:t>삼년이면</a:t>
            </a:r>
            <a:r>
              <a:rPr lang="ko-KR" altLang="en-US" sz="2400" dirty="0"/>
              <a:t> 풍월을 </a:t>
            </a:r>
            <a:r>
              <a:rPr lang="ko-KR" altLang="en-US" sz="2400" dirty="0" err="1"/>
              <a:t>읊는다잖아요</a:t>
            </a:r>
            <a:r>
              <a:rPr lang="en-US" altLang="ko-KR" sz="2400" dirty="0"/>
              <a:t>.</a:t>
            </a:r>
          </a:p>
          <a:p>
            <a:r>
              <a:rPr lang="ko-KR" altLang="en-US" sz="2400" dirty="0"/>
              <a:t>민수 씨를 따라 야구장에 다니면서 옆에서 저도 많이 배웠어요</a:t>
            </a:r>
            <a:r>
              <a:rPr lang="en-US" altLang="ko-KR" sz="24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0611404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Başlık 4">
            <a:extLst>
              <a:ext uri="{FF2B5EF4-FFF2-40B4-BE49-F238E27FC236}">
                <a16:creationId xmlns:a16="http://schemas.microsoft.com/office/drawing/2014/main" id="{1E511FEE-5D94-496A-91A9-C3CB405A52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9119" y="0"/>
            <a:ext cx="10353762" cy="970450"/>
          </a:xfrm>
        </p:spPr>
        <p:txBody>
          <a:bodyPr/>
          <a:lstStyle/>
          <a:p>
            <a:r>
              <a:rPr lang="ko-KR" altLang="en-US" dirty="0">
                <a:solidFill>
                  <a:srgbClr val="FFC000"/>
                </a:solidFill>
              </a:rPr>
              <a:t>제</a:t>
            </a:r>
            <a:r>
              <a:rPr lang="en-US" altLang="ko-KR" dirty="0">
                <a:solidFill>
                  <a:srgbClr val="FFC000"/>
                </a:solidFill>
              </a:rPr>
              <a:t>14</a:t>
            </a:r>
            <a:r>
              <a:rPr lang="ko-KR" altLang="en-US" dirty="0">
                <a:solidFill>
                  <a:srgbClr val="FFC000"/>
                </a:solidFill>
              </a:rPr>
              <a:t>과  방문 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89CC5B4F-6703-40F3-9F1B-FF4B32B27F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6255" y="970451"/>
            <a:ext cx="12025745" cy="5887550"/>
          </a:xfrm>
        </p:spPr>
        <p:txBody>
          <a:bodyPr numCol="2">
            <a:normAutofit/>
          </a:bodyPr>
          <a:lstStyle/>
          <a:p>
            <a:r>
              <a:rPr lang="ko-KR" altLang="en-US" sz="2800" dirty="0"/>
              <a:t>앤 </a:t>
            </a:r>
            <a:r>
              <a:rPr lang="en-US" altLang="ko-KR" sz="2800" dirty="0"/>
              <a:t>	 : </a:t>
            </a:r>
            <a:r>
              <a:rPr lang="ko-KR" altLang="en-US" sz="2800" dirty="0" err="1"/>
              <a:t>선생님계세요</a:t>
            </a:r>
            <a:r>
              <a:rPr lang="en-US" altLang="ko-KR" sz="2800" dirty="0"/>
              <a:t>?</a:t>
            </a:r>
          </a:p>
          <a:p>
            <a:r>
              <a:rPr lang="ko-KR" altLang="en-US" sz="2800" dirty="0"/>
              <a:t>조교</a:t>
            </a:r>
            <a:r>
              <a:rPr lang="en-US" altLang="ko-KR" sz="2800" dirty="0"/>
              <a:t>: </a:t>
            </a:r>
            <a:r>
              <a:rPr lang="ko-KR" altLang="en-US" sz="2800" dirty="0"/>
              <a:t>지금 </a:t>
            </a:r>
            <a:r>
              <a:rPr lang="ko-KR" altLang="en-US" sz="2800" dirty="0" err="1"/>
              <a:t>안계세요</a:t>
            </a:r>
            <a:r>
              <a:rPr lang="en-US" altLang="ko-KR" sz="2800" dirty="0"/>
              <a:t>.</a:t>
            </a:r>
          </a:p>
          <a:p>
            <a:endParaRPr lang="en-US" altLang="ko-KR" sz="2800" dirty="0"/>
          </a:p>
          <a:p>
            <a:r>
              <a:rPr lang="ko-KR" altLang="en-US" sz="2800" dirty="0"/>
              <a:t>앤</a:t>
            </a:r>
            <a:r>
              <a:rPr lang="en-US" altLang="ko-KR" sz="2800" dirty="0"/>
              <a:t>	</a:t>
            </a:r>
            <a:r>
              <a:rPr lang="ko-KR" altLang="en-US" sz="2800" dirty="0"/>
              <a:t> </a:t>
            </a:r>
            <a:r>
              <a:rPr lang="en-US" altLang="ko-KR" sz="2800" dirty="0"/>
              <a:t>: </a:t>
            </a:r>
            <a:r>
              <a:rPr lang="ko-KR" altLang="en-US" sz="2800" dirty="0"/>
              <a:t>요즈음 계속 안 나오셨어요</a:t>
            </a:r>
            <a:r>
              <a:rPr lang="en-US" altLang="ko-KR" sz="2800" dirty="0"/>
              <a:t>?</a:t>
            </a:r>
          </a:p>
          <a:p>
            <a:r>
              <a:rPr lang="ko-KR" altLang="en-US" sz="2800" dirty="0"/>
              <a:t>조교</a:t>
            </a:r>
            <a:r>
              <a:rPr lang="en-US" altLang="ko-KR" sz="2800" dirty="0"/>
              <a:t>: </a:t>
            </a:r>
            <a:r>
              <a:rPr lang="ko-KR" altLang="en-US" sz="2800" dirty="0" err="1"/>
              <a:t>아니오</a:t>
            </a:r>
            <a:r>
              <a:rPr lang="en-US" altLang="ko-KR" sz="2800" dirty="0"/>
              <a:t>, </a:t>
            </a:r>
            <a:r>
              <a:rPr lang="ko-KR" altLang="en-US" sz="2800" dirty="0"/>
              <a:t>오전에 나오셨어요</a:t>
            </a:r>
            <a:r>
              <a:rPr lang="en-US" altLang="ko-KR" sz="2800" dirty="0"/>
              <a:t>.</a:t>
            </a:r>
          </a:p>
          <a:p>
            <a:pPr marL="36900" indent="0">
              <a:buNone/>
            </a:pPr>
            <a:r>
              <a:rPr lang="en-US" altLang="ko-KR" sz="2800" dirty="0"/>
              <a:t>			</a:t>
            </a:r>
            <a:r>
              <a:rPr lang="ko-KR" altLang="en-US" sz="2800" dirty="0"/>
              <a:t>지금 잠깐 나가셨어요</a:t>
            </a:r>
            <a:r>
              <a:rPr lang="en-US" altLang="ko-KR" sz="2800" dirty="0"/>
              <a:t>.</a:t>
            </a:r>
          </a:p>
          <a:p>
            <a:endParaRPr lang="en-US" altLang="ko-KR" sz="2800" dirty="0"/>
          </a:p>
          <a:p>
            <a:r>
              <a:rPr lang="ko-KR" altLang="en-US" sz="2800" dirty="0"/>
              <a:t>앤</a:t>
            </a:r>
            <a:r>
              <a:rPr lang="en-US" altLang="ko-KR" sz="2800" dirty="0"/>
              <a:t>	 </a:t>
            </a:r>
            <a:r>
              <a:rPr lang="ko-KR" altLang="en-US" sz="2800" dirty="0"/>
              <a:t> </a:t>
            </a:r>
            <a:r>
              <a:rPr lang="en-US" altLang="ko-KR" sz="2800" dirty="0"/>
              <a:t>: </a:t>
            </a:r>
            <a:r>
              <a:rPr lang="ko-KR" altLang="en-US" sz="2800" dirty="0"/>
              <a:t>언제 들어오세요</a:t>
            </a:r>
            <a:r>
              <a:rPr lang="en-US" altLang="ko-KR" sz="2800" dirty="0"/>
              <a:t>?</a:t>
            </a:r>
          </a:p>
          <a:p>
            <a:r>
              <a:rPr lang="ko-KR" altLang="en-US" sz="2800" dirty="0"/>
              <a:t>조교 </a:t>
            </a:r>
            <a:r>
              <a:rPr lang="en-US" altLang="ko-KR" sz="2800" dirty="0"/>
              <a:t>: </a:t>
            </a:r>
            <a:r>
              <a:rPr lang="ko-KR" altLang="en-US" sz="2800" dirty="0"/>
              <a:t>곧 오실 거예요</a:t>
            </a:r>
            <a:r>
              <a:rPr lang="en-US" altLang="ko-KR" sz="2800" dirty="0"/>
              <a:t>.</a:t>
            </a:r>
          </a:p>
          <a:p>
            <a:endParaRPr lang="en-US" altLang="ko-KR" sz="2800" dirty="0"/>
          </a:p>
          <a:p>
            <a:endParaRPr lang="en-US" altLang="ko-KR" sz="2800" dirty="0"/>
          </a:p>
          <a:p>
            <a:endParaRPr lang="en-US" altLang="ko-KR" sz="2800" dirty="0"/>
          </a:p>
          <a:p>
            <a:r>
              <a:rPr lang="ko-KR" altLang="en-US" sz="2800" dirty="0"/>
              <a:t>앤</a:t>
            </a:r>
            <a:r>
              <a:rPr lang="en-US" altLang="ko-KR" sz="2800" dirty="0"/>
              <a:t>	 </a:t>
            </a:r>
            <a:r>
              <a:rPr lang="ko-KR" altLang="en-US" sz="2800" dirty="0"/>
              <a:t> </a:t>
            </a:r>
            <a:r>
              <a:rPr lang="en-US" altLang="ko-KR" sz="2800" dirty="0"/>
              <a:t>: </a:t>
            </a:r>
            <a:r>
              <a:rPr lang="ko-KR" altLang="en-US" sz="2800" dirty="0"/>
              <a:t>언제 나가셨어요</a:t>
            </a:r>
            <a:r>
              <a:rPr lang="en-US" altLang="ko-KR" sz="2800" dirty="0"/>
              <a:t>?</a:t>
            </a:r>
          </a:p>
          <a:p>
            <a:r>
              <a:rPr lang="ko-KR" altLang="en-US" sz="2800" dirty="0"/>
              <a:t>조교 </a:t>
            </a:r>
            <a:r>
              <a:rPr lang="en-US" altLang="ko-KR" sz="2800" dirty="0"/>
              <a:t>: </a:t>
            </a:r>
            <a:r>
              <a:rPr lang="ko-KR" altLang="en-US" sz="2800" dirty="0"/>
              <a:t>한 시간쯤 되었어요</a:t>
            </a:r>
            <a:r>
              <a:rPr lang="en-US" altLang="ko-KR" sz="2800" dirty="0"/>
              <a:t>. 						</a:t>
            </a:r>
            <a:r>
              <a:rPr lang="ko-KR" altLang="en-US" sz="2800" dirty="0"/>
              <a:t>들어와서 기다리세요</a:t>
            </a:r>
            <a:r>
              <a:rPr lang="en-US" altLang="ko-KR" sz="28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553292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C47CF11B-D4F7-4B71-9702-6B5F673BD5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31025" y="681643"/>
            <a:ext cx="11260975" cy="6176357"/>
          </a:xfrm>
        </p:spPr>
        <p:txBody>
          <a:bodyPr numCol="2">
            <a:normAutofit/>
          </a:bodyPr>
          <a:lstStyle/>
          <a:p>
            <a:r>
              <a:rPr lang="ko-KR" altLang="en-US" sz="2600" dirty="0"/>
              <a:t>조교</a:t>
            </a:r>
            <a:r>
              <a:rPr lang="en-US" altLang="ko-KR" sz="2600" dirty="0"/>
              <a:t>: </a:t>
            </a:r>
            <a:r>
              <a:rPr lang="ko-KR" altLang="en-US" sz="2600" dirty="0"/>
              <a:t>공책은 이리 놓으세요</a:t>
            </a:r>
            <a:r>
              <a:rPr lang="en-US" altLang="ko-KR" sz="2600" dirty="0"/>
              <a:t>. </a:t>
            </a:r>
            <a:r>
              <a:rPr lang="ko-KR" altLang="en-US" sz="2600" dirty="0"/>
              <a:t>차 </a:t>
            </a:r>
            <a:r>
              <a:rPr lang="ko-KR" altLang="en-US" sz="2600" dirty="0" err="1"/>
              <a:t>드시겠어요</a:t>
            </a:r>
            <a:r>
              <a:rPr lang="en-US" altLang="ko-KR" sz="2600" dirty="0"/>
              <a:t>?</a:t>
            </a:r>
          </a:p>
          <a:p>
            <a:r>
              <a:rPr lang="ko-KR" altLang="en-US" sz="2600" dirty="0"/>
              <a:t>앤</a:t>
            </a:r>
            <a:r>
              <a:rPr lang="en-US" altLang="ko-KR" sz="2600" dirty="0"/>
              <a:t>	</a:t>
            </a:r>
            <a:r>
              <a:rPr lang="ko-KR" altLang="en-US" sz="2600" dirty="0"/>
              <a:t> </a:t>
            </a:r>
            <a:r>
              <a:rPr lang="en-US" altLang="ko-KR" sz="2600" dirty="0"/>
              <a:t>:</a:t>
            </a:r>
            <a:r>
              <a:rPr lang="ko-KR" altLang="en-US" sz="2600" dirty="0"/>
              <a:t>네，감사합니다</a:t>
            </a:r>
            <a:r>
              <a:rPr lang="en-US" altLang="ko-KR" sz="2600" dirty="0"/>
              <a:t>.</a:t>
            </a:r>
          </a:p>
          <a:p>
            <a:endParaRPr lang="en-US" altLang="ko-KR" sz="2600" dirty="0"/>
          </a:p>
          <a:p>
            <a:r>
              <a:rPr lang="ko-KR" altLang="en-US" sz="2600" dirty="0"/>
              <a:t>조교</a:t>
            </a:r>
            <a:r>
              <a:rPr lang="en-US" altLang="ko-KR" sz="2600" dirty="0"/>
              <a:t>: </a:t>
            </a:r>
            <a:r>
              <a:rPr lang="ko-KR" altLang="en-US" sz="2600" dirty="0"/>
              <a:t>무슨 차로 하시 겠어요</a:t>
            </a:r>
            <a:r>
              <a:rPr lang="en-US" altLang="ko-KR" sz="2600" dirty="0"/>
              <a:t>?</a:t>
            </a:r>
          </a:p>
          <a:p>
            <a:r>
              <a:rPr lang="ko-KR" altLang="en-US" sz="2600" dirty="0"/>
              <a:t>앤</a:t>
            </a:r>
            <a:r>
              <a:rPr lang="en-US" altLang="ko-KR" sz="2600" dirty="0"/>
              <a:t>	</a:t>
            </a:r>
            <a:r>
              <a:rPr lang="ko-KR" altLang="en-US" sz="2600" dirty="0"/>
              <a:t> </a:t>
            </a:r>
            <a:r>
              <a:rPr lang="en-US" altLang="ko-KR" sz="2600" dirty="0"/>
              <a:t>: </a:t>
            </a:r>
            <a:r>
              <a:rPr lang="ko-KR" altLang="en-US" sz="2600" dirty="0"/>
              <a:t>무슨 차가 있나요</a:t>
            </a:r>
            <a:r>
              <a:rPr lang="en-US" altLang="ko-KR" sz="2600" dirty="0"/>
              <a:t>?</a:t>
            </a:r>
          </a:p>
          <a:p>
            <a:endParaRPr lang="en-US" altLang="ko-KR" sz="2600" dirty="0"/>
          </a:p>
          <a:p>
            <a:r>
              <a:rPr lang="ko-KR" altLang="en-US" sz="2600" dirty="0"/>
              <a:t>조교</a:t>
            </a:r>
            <a:r>
              <a:rPr lang="en-US" altLang="ko-KR" sz="2600" dirty="0"/>
              <a:t>: </a:t>
            </a:r>
            <a:r>
              <a:rPr lang="ko-KR" altLang="en-US" sz="2600" dirty="0"/>
              <a:t>커피와 인삼차가 있어요</a:t>
            </a:r>
            <a:r>
              <a:rPr lang="en-US" altLang="ko-KR" sz="2600" dirty="0"/>
              <a:t>.</a:t>
            </a:r>
          </a:p>
          <a:p>
            <a:r>
              <a:rPr lang="ko-KR" altLang="en-US" sz="2600" dirty="0"/>
              <a:t>앤</a:t>
            </a:r>
            <a:r>
              <a:rPr lang="en-US" altLang="ko-KR" sz="2600" dirty="0"/>
              <a:t>	</a:t>
            </a:r>
            <a:r>
              <a:rPr lang="ko-KR" altLang="en-US" sz="2600" dirty="0"/>
              <a:t> </a:t>
            </a:r>
            <a:r>
              <a:rPr lang="en-US" altLang="ko-KR" sz="2600" dirty="0"/>
              <a:t>: </a:t>
            </a:r>
            <a:r>
              <a:rPr lang="ko-KR" altLang="en-US" sz="2600" dirty="0"/>
              <a:t>인삼차로 주세요</a:t>
            </a:r>
            <a:r>
              <a:rPr lang="en-US" altLang="ko-KR" sz="2600" dirty="0"/>
              <a:t>.</a:t>
            </a:r>
          </a:p>
          <a:p>
            <a:endParaRPr lang="en-US" altLang="ko-KR" sz="2600" dirty="0"/>
          </a:p>
          <a:p>
            <a:endParaRPr lang="en-US" altLang="ko-KR" sz="2600" dirty="0"/>
          </a:p>
          <a:p>
            <a:endParaRPr lang="en-US" altLang="ko-KR" sz="2600" dirty="0"/>
          </a:p>
          <a:p>
            <a:r>
              <a:rPr lang="ko-KR" altLang="en-US" sz="2600" dirty="0"/>
              <a:t>조교</a:t>
            </a:r>
            <a:r>
              <a:rPr lang="en-US" altLang="ko-KR" sz="2600" dirty="0"/>
              <a:t>: </a:t>
            </a:r>
            <a:r>
              <a:rPr lang="ko-KR" altLang="en-US" sz="2600" dirty="0"/>
              <a:t>설탕을 좀 넣어 드릴까요</a:t>
            </a:r>
            <a:r>
              <a:rPr lang="en-US" altLang="ko-KR" sz="2600" dirty="0"/>
              <a:t>?</a:t>
            </a:r>
          </a:p>
          <a:p>
            <a:r>
              <a:rPr lang="ko-KR" altLang="en-US" sz="2600" dirty="0"/>
              <a:t>앤</a:t>
            </a:r>
            <a:r>
              <a:rPr lang="en-US" altLang="ko-KR" sz="2600" dirty="0"/>
              <a:t>	</a:t>
            </a:r>
            <a:r>
              <a:rPr lang="ko-KR" altLang="en-US" sz="2600" dirty="0"/>
              <a:t> </a:t>
            </a:r>
            <a:r>
              <a:rPr lang="en-US" altLang="ko-KR" sz="2600" dirty="0"/>
              <a:t>: </a:t>
            </a:r>
            <a:r>
              <a:rPr lang="ko-KR" altLang="en-US" sz="2600" dirty="0" err="1"/>
              <a:t>아니오</a:t>
            </a:r>
            <a:r>
              <a:rPr lang="en-US" altLang="ko-KR" sz="2600" dirty="0"/>
              <a:t>, </a:t>
            </a:r>
            <a:r>
              <a:rPr lang="ko-KR" altLang="en-US" sz="2600" dirty="0"/>
              <a:t>그냥 주세요</a:t>
            </a:r>
            <a:r>
              <a:rPr lang="en-US" altLang="ko-KR" sz="2600" dirty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151607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Başlık 4">
            <a:extLst>
              <a:ext uri="{FF2B5EF4-FFF2-40B4-BE49-F238E27FC236}">
                <a16:creationId xmlns:a16="http://schemas.microsoft.com/office/drawing/2014/main" id="{E802D4A8-9F2D-4630-8431-6055AD1F12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>
                <a:solidFill>
                  <a:srgbClr val="FFC000"/>
                </a:solidFill>
              </a:rPr>
              <a:t>어휘</a:t>
            </a:r>
            <a:endParaRPr lang="en-US" dirty="0">
              <a:solidFill>
                <a:srgbClr val="FFC000"/>
              </a:solidFill>
            </a:endParaRP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FFDE6FD5-198B-45E3-B51C-F56814EA39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11927" y="1732449"/>
            <a:ext cx="4184073" cy="5125551"/>
          </a:xfrm>
        </p:spPr>
        <p:txBody>
          <a:bodyPr>
            <a:normAutofit/>
          </a:bodyPr>
          <a:lstStyle/>
          <a:p>
            <a:r>
              <a:rPr lang="ko-KR" altLang="en-US" sz="2800" dirty="0">
                <a:effectLst/>
              </a:rPr>
              <a:t>오전</a:t>
            </a:r>
            <a:endParaRPr lang="en-US" altLang="ko-KR" sz="2800" dirty="0">
              <a:effectLst/>
            </a:endParaRPr>
          </a:p>
          <a:p>
            <a:r>
              <a:rPr lang="ko-KR" altLang="en-US" sz="2800" dirty="0">
                <a:effectLst/>
              </a:rPr>
              <a:t>놓다</a:t>
            </a:r>
            <a:endParaRPr lang="en-US" altLang="ko-KR" sz="2800" dirty="0">
              <a:effectLst/>
            </a:endParaRPr>
          </a:p>
          <a:p>
            <a:r>
              <a:rPr lang="ko-KR" altLang="en-US" sz="2800" dirty="0">
                <a:effectLst/>
              </a:rPr>
              <a:t>설탕</a:t>
            </a:r>
            <a:endParaRPr lang="en-US" altLang="ko-KR" sz="2800" dirty="0">
              <a:effectLst/>
            </a:endParaRPr>
          </a:p>
          <a:p>
            <a:r>
              <a:rPr lang="ko-KR" altLang="en-US" sz="2800" dirty="0">
                <a:effectLst/>
              </a:rPr>
              <a:t>공책</a:t>
            </a:r>
            <a:endParaRPr lang="en-US" altLang="ko-KR" sz="2800" dirty="0">
              <a:effectLst/>
            </a:endParaRPr>
          </a:p>
          <a:p>
            <a:r>
              <a:rPr lang="ko-KR" altLang="en-US" sz="2800" dirty="0">
                <a:effectLst/>
              </a:rPr>
              <a:t>인삼차</a:t>
            </a:r>
            <a:endParaRPr lang="en-US" altLang="ko-KR" sz="2800" dirty="0">
              <a:effectLst/>
            </a:endParaRPr>
          </a:p>
          <a:p>
            <a:r>
              <a:rPr lang="ko-KR" altLang="en-US" sz="2800" dirty="0">
                <a:effectLst/>
              </a:rPr>
              <a:t>그냥</a:t>
            </a:r>
            <a:endParaRPr lang="en-US" altLang="ko-KR" sz="2800" dirty="0">
              <a:effectLst/>
            </a:endParaRPr>
          </a:p>
          <a:p>
            <a:endParaRPr lang="en-US" sz="2800" dirty="0"/>
          </a:p>
        </p:txBody>
      </p:sp>
      <p:sp>
        <p:nvSpPr>
          <p:cNvPr id="9" name="İçerik Yer Tutucusu 5">
            <a:extLst>
              <a:ext uri="{FF2B5EF4-FFF2-40B4-BE49-F238E27FC236}">
                <a16:creationId xmlns:a16="http://schemas.microsoft.com/office/drawing/2014/main" id="{8EF63E6C-1F4C-4883-91CA-320B0C1A4B1F}"/>
              </a:ext>
            </a:extLst>
          </p:cNvPr>
          <p:cNvSpPr txBox="1">
            <a:spLocks/>
          </p:cNvSpPr>
          <p:nvPr/>
        </p:nvSpPr>
        <p:spPr>
          <a:xfrm>
            <a:off x="6085352" y="1732448"/>
            <a:ext cx="5182205" cy="5125551"/>
          </a:xfrm>
          <a:prstGeom prst="rect">
            <a:avLst/>
          </a:prstGeom>
          <a:effectLst>
            <a:outerShdw blurRad="25400" dir="17880000">
              <a:srgbClr val="000000">
                <a:alpha val="46000"/>
              </a:srgb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 marL="342900" indent="-30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SzPct val="70000"/>
              <a:buFont typeface="Wingdings 2" charset="2"/>
              <a:buChar char=""/>
              <a:defRPr sz="2000" kern="120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tx2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1pPr>
            <a:lvl2pPr marL="720000" indent="-270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SzPct val="70000"/>
              <a:buFont typeface="Wingdings 2" charset="2"/>
              <a:buChar char=""/>
              <a:defRPr sz="1800" kern="120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tx2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2pPr>
            <a:lvl3pPr marL="1026000" indent="-21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SzPct val="70000"/>
              <a:buFont typeface="Wingdings 2" charset="2"/>
              <a:buChar char=""/>
              <a:defRPr sz="1600" kern="120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tx2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3pPr>
            <a:lvl4pPr marL="1386000" indent="-21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SzPct val="70000"/>
              <a:buFont typeface="Wingdings 2" charset="2"/>
              <a:buChar char=""/>
              <a:defRPr sz="1400" kern="120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tx2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4pPr>
            <a:lvl5pPr marL="1674000" indent="-21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SzPct val="70000"/>
              <a:buFont typeface="Wingdings 2" charset="2"/>
              <a:buChar char=""/>
              <a:defRPr sz="1400" kern="120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tx2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5pPr>
            <a:lvl6pPr marL="20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SzPct val="70000"/>
              <a:buFont typeface="Wingdings 2" charset="2"/>
              <a:buChar char=""/>
              <a:defRPr sz="1400" kern="120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tx2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6pPr>
            <a:lvl7pPr marL="240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SzPct val="70000"/>
              <a:buFont typeface="Wingdings 2" charset="2"/>
              <a:buChar char=""/>
              <a:defRPr sz="1400" kern="120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tx2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7pPr>
            <a:lvl8pPr marL="278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SzPct val="70000"/>
              <a:buFont typeface="Wingdings 2" charset="2"/>
              <a:buChar char=""/>
              <a:defRPr sz="1400" kern="120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tx2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8pPr>
            <a:lvl9pPr marL="310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SzPct val="70000"/>
              <a:buFont typeface="Wingdings 2" charset="2"/>
              <a:buChar char=""/>
              <a:defRPr sz="1400" kern="120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tx2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9pPr>
          </a:lstStyle>
          <a:p>
            <a:pPr lvl="0">
              <a:buClr>
                <a:srgbClr val="DADADA"/>
              </a:buClr>
            </a:pPr>
            <a:r>
              <a:rPr kumimoji="0" lang="ko-KR" altLang="en-US" sz="2600" b="0" i="0" u="none" strike="noStrike" kern="1200" cap="none" spc="0" normalizeH="0" baseline="0" noProof="0" dirty="0">
                <a:ln>
                  <a:solidFill>
                    <a:prstClr val="black">
                      <a:lumMod val="75000"/>
                      <a:lumOff val="25000"/>
                      <a:alpha val="10000"/>
                    </a:prstClr>
                  </a:solidFill>
                </a:ln>
                <a:solidFill>
                  <a:srgbClr val="DADADA"/>
                </a:solidFill>
                <a:effectLst>
                  <a:outerShdw blurRad="9525" dist="25400" dir="14640000" algn="tl" rotWithShape="0">
                    <a:prstClr val="black">
                      <a:alpha val="30000"/>
                    </a:prstClr>
                  </a:outerShdw>
                </a:effectLst>
                <a:uLnTx/>
                <a:uFillTx/>
                <a:latin typeface="Calisto MT" panose="02040603050505030304"/>
                <a:ea typeface="돋움" panose="020B0600000101010101" pitchFamily="34" charset="-127"/>
                <a:cs typeface="+mn-cs"/>
              </a:rPr>
              <a:t>계속</a:t>
            </a:r>
            <a:endParaRPr kumimoji="0" lang="en-US" altLang="ko-KR" sz="2600" b="0" i="0" u="none" strike="noStrike" kern="1200" cap="none" spc="0" normalizeH="0" baseline="0" noProof="0" dirty="0">
              <a:ln>
                <a:solidFill>
                  <a:prstClr val="black">
                    <a:lumMod val="75000"/>
                    <a:lumOff val="25000"/>
                    <a:alpha val="10000"/>
                  </a:prstClr>
                </a:solidFill>
              </a:ln>
              <a:solidFill>
                <a:srgbClr val="DADADA"/>
              </a:solidFill>
              <a:effectLst>
                <a:outerShdw blurRad="9525" dist="25400" dir="14640000" algn="tl" rotWithShape="0">
                  <a:prstClr val="black">
                    <a:alpha val="30000"/>
                  </a:prstClr>
                </a:outerShdw>
              </a:effectLst>
              <a:uLnTx/>
              <a:uFillTx/>
              <a:latin typeface="Calisto MT" panose="02040603050505030304"/>
              <a:ea typeface="돋움" panose="020B0600000101010101" pitchFamily="34" charset="-127"/>
              <a:cs typeface="+mn-cs"/>
            </a:endParaRPr>
          </a:p>
          <a:p>
            <a:pPr lvl="0">
              <a:buClr>
                <a:srgbClr val="DADADA"/>
              </a:buClr>
            </a:pPr>
            <a:r>
              <a:rPr lang="ko-KR" altLang="en-US" sz="2600" dirty="0">
                <a:ln>
                  <a:solidFill>
                    <a:prstClr val="black">
                      <a:lumMod val="75000"/>
                      <a:lumOff val="25000"/>
                      <a:alpha val="10000"/>
                    </a:prstClr>
                  </a:solidFill>
                </a:ln>
                <a:solidFill>
                  <a:srgbClr val="DADADA"/>
                </a:solidFill>
                <a:effectLst>
                  <a:outerShdw blurRad="9525" dist="25400" dir="14640000" algn="tl" rotWithShape="0">
                    <a:prstClr val="black">
                      <a:alpha val="30000"/>
                    </a:prstClr>
                  </a:outerShdw>
                </a:effectLst>
                <a:latin typeface="Calisto MT" panose="02040603050505030304"/>
                <a:ea typeface="돋움" panose="020B0600000101010101" pitchFamily="34" charset="-127"/>
              </a:rPr>
              <a:t>설탕</a:t>
            </a:r>
            <a:endParaRPr lang="en-US" altLang="ko-KR" sz="2600" dirty="0">
              <a:ln>
                <a:solidFill>
                  <a:prstClr val="black">
                    <a:lumMod val="75000"/>
                    <a:lumOff val="25000"/>
                    <a:alpha val="10000"/>
                  </a:prstClr>
                </a:solidFill>
              </a:ln>
              <a:solidFill>
                <a:srgbClr val="DADADA"/>
              </a:solidFill>
              <a:effectLst>
                <a:outerShdw blurRad="9525" dist="25400" dir="14640000" algn="tl" rotWithShape="0">
                  <a:prstClr val="black">
                    <a:alpha val="30000"/>
                  </a:prstClr>
                </a:outerShdw>
              </a:effectLst>
              <a:latin typeface="Calisto MT" panose="02040603050505030304"/>
              <a:ea typeface="돋움" panose="020B0600000101010101" pitchFamily="34" charset="-127"/>
            </a:endParaRPr>
          </a:p>
          <a:p>
            <a:pPr lvl="0">
              <a:buClr>
                <a:srgbClr val="DADADA"/>
              </a:buClr>
            </a:pPr>
            <a:r>
              <a:rPr lang="ko-KR" altLang="en-US" sz="2600" dirty="0">
                <a:ln>
                  <a:solidFill>
                    <a:prstClr val="black">
                      <a:lumMod val="75000"/>
                      <a:lumOff val="25000"/>
                      <a:alpha val="10000"/>
                    </a:prstClr>
                  </a:solidFill>
                </a:ln>
                <a:solidFill>
                  <a:srgbClr val="DADADA"/>
                </a:solidFill>
                <a:effectLst>
                  <a:outerShdw blurRad="9525" dist="25400" dir="14640000" algn="tl" rotWithShape="0">
                    <a:prstClr val="black">
                      <a:alpha val="30000"/>
                    </a:prstClr>
                  </a:outerShdw>
                </a:effectLst>
              </a:rPr>
              <a:t>놓으세요 ［</a:t>
            </a:r>
            <a:r>
              <a:rPr lang="ko-KR" altLang="en-US" sz="2600" dirty="0" err="1">
                <a:ln>
                  <a:solidFill>
                    <a:prstClr val="black">
                      <a:lumMod val="75000"/>
                      <a:lumOff val="25000"/>
                      <a:alpha val="10000"/>
                    </a:prstClr>
                  </a:solidFill>
                </a:ln>
                <a:solidFill>
                  <a:srgbClr val="DADADA"/>
                </a:solidFill>
                <a:effectLst>
                  <a:outerShdw blurRad="9525" dist="25400" dir="14640000" algn="tl" rotWithShape="0">
                    <a:prstClr val="black">
                      <a:alpha val="30000"/>
                    </a:prstClr>
                  </a:outerShdw>
                </a:effectLst>
              </a:rPr>
              <a:t>노으세요</a:t>
            </a:r>
            <a:r>
              <a:rPr lang="ko-KR" altLang="en-US" sz="2600" dirty="0">
                <a:ln>
                  <a:solidFill>
                    <a:prstClr val="black">
                      <a:lumMod val="75000"/>
                      <a:lumOff val="25000"/>
                      <a:alpha val="10000"/>
                    </a:prstClr>
                  </a:solidFill>
                </a:ln>
                <a:solidFill>
                  <a:srgbClr val="DADADA"/>
                </a:solidFill>
                <a:effectLst>
                  <a:outerShdw blurRad="9525" dist="25400" dir="14640000" algn="tl" rotWithShape="0">
                    <a:prstClr val="black">
                      <a:alpha val="30000"/>
                    </a:prstClr>
                  </a:outerShdw>
                </a:effectLst>
              </a:rPr>
              <a:t>］</a:t>
            </a:r>
            <a:endParaRPr kumimoji="0" lang="ko-KR" altLang="en-US" sz="2600" b="0" i="0" u="none" strike="noStrike" kern="1200" cap="none" spc="0" normalizeH="0" baseline="0" noProof="0" dirty="0">
              <a:ln>
                <a:solidFill>
                  <a:prstClr val="black">
                    <a:lumMod val="75000"/>
                    <a:lumOff val="25000"/>
                    <a:alpha val="10000"/>
                  </a:prstClr>
                </a:solidFill>
              </a:ln>
              <a:solidFill>
                <a:srgbClr val="DADADA"/>
              </a:solidFill>
              <a:effectLst>
                <a:outerShdw blurRad="9525" dist="25400" dir="14640000" algn="tl" rotWithShape="0">
                  <a:prstClr val="black">
                    <a:alpha val="30000"/>
                  </a:prstClr>
                </a:outerShdw>
              </a:effectLst>
              <a:uLnTx/>
              <a:uFillTx/>
              <a:latin typeface="Calisto MT" panose="02040603050505030304"/>
              <a:ea typeface="돋움" panose="020B0600000101010101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1010751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0BB07F2-7BC8-4575-983D-CE81ED40AA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9119" y="0"/>
            <a:ext cx="10353762" cy="970450"/>
          </a:xfrm>
        </p:spPr>
        <p:txBody>
          <a:bodyPr>
            <a:normAutofit/>
          </a:bodyPr>
          <a:lstStyle/>
          <a:p>
            <a:r>
              <a:rPr lang="ko-KR" altLang="en-US" dirty="0">
                <a:solidFill>
                  <a:srgbClr val="FFC000"/>
                </a:solidFill>
              </a:rPr>
              <a:t>식사 예절</a:t>
            </a:r>
            <a:endParaRPr lang="en-US" dirty="0">
              <a:solidFill>
                <a:srgbClr val="FFC000"/>
              </a:solidFill>
            </a:endParaRP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D003C99E-8D20-4537-B46D-C8C8C2F16A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3795" y="970451"/>
            <a:ext cx="10353762" cy="5887550"/>
          </a:xfrm>
        </p:spPr>
        <p:txBody>
          <a:bodyPr>
            <a:normAutofit/>
          </a:bodyPr>
          <a:lstStyle/>
          <a:p>
            <a:r>
              <a:rPr lang="ko-KR" altLang="en-US" sz="2400" dirty="0"/>
              <a:t>어머니 </a:t>
            </a:r>
            <a:r>
              <a:rPr lang="en-US" altLang="ko-KR" sz="2400" dirty="0"/>
              <a:t>: </a:t>
            </a:r>
            <a:r>
              <a:rPr lang="ko-KR" altLang="en-US" sz="2400" dirty="0"/>
              <a:t>민수야</a:t>
            </a:r>
            <a:r>
              <a:rPr lang="en-US" altLang="ko-KR" sz="2400" dirty="0"/>
              <a:t>, </a:t>
            </a:r>
            <a:r>
              <a:rPr lang="ko-KR" altLang="en-US" sz="2400" dirty="0"/>
              <a:t>아직 아버지께서 안 드셨다</a:t>
            </a:r>
            <a:r>
              <a:rPr lang="en-US" altLang="ko-KR" sz="2400" dirty="0"/>
              <a:t>.</a:t>
            </a:r>
          </a:p>
          <a:p>
            <a:r>
              <a:rPr lang="ko-KR" altLang="en-US" sz="2400" dirty="0"/>
              <a:t>민 수 </a:t>
            </a:r>
            <a:r>
              <a:rPr lang="en-US" altLang="ko-KR" sz="2400" dirty="0"/>
              <a:t>: </a:t>
            </a:r>
            <a:r>
              <a:rPr lang="ko-KR" altLang="en-US" sz="2400" dirty="0"/>
              <a:t>아</a:t>
            </a:r>
            <a:r>
              <a:rPr lang="en-US" altLang="ko-KR" sz="2400" dirty="0"/>
              <a:t>, </a:t>
            </a:r>
            <a:r>
              <a:rPr lang="ko-KR" altLang="en-US" sz="2400" dirty="0"/>
              <a:t>참</a:t>
            </a:r>
            <a:r>
              <a:rPr lang="en-US" altLang="ko-KR" sz="2400" dirty="0"/>
              <a:t>. </a:t>
            </a:r>
            <a:r>
              <a:rPr lang="ko-KR" altLang="en-US" sz="2400" dirty="0"/>
              <a:t>너무 배가 </a:t>
            </a:r>
            <a:r>
              <a:rPr lang="ko-KR" altLang="en-US" sz="2400" dirty="0" err="1"/>
              <a:t>고파서요</a:t>
            </a:r>
            <a:r>
              <a:rPr lang="en-US" altLang="ko-KR" sz="2400" dirty="0"/>
              <a:t>.</a:t>
            </a:r>
          </a:p>
          <a:p>
            <a:r>
              <a:rPr lang="ko-KR" altLang="en-US" sz="2400" dirty="0"/>
              <a:t>어머니 </a:t>
            </a:r>
            <a:r>
              <a:rPr lang="en-US" altLang="ko-KR" sz="2400" dirty="0"/>
              <a:t>: </a:t>
            </a:r>
            <a:r>
              <a:rPr lang="ko-KR" altLang="en-US" sz="2400" dirty="0"/>
              <a:t>그래도 좀 </a:t>
            </a:r>
            <a:r>
              <a:rPr lang="ko-KR" altLang="en-US" sz="2400" dirty="0" err="1"/>
              <a:t>참아야지</a:t>
            </a:r>
            <a:r>
              <a:rPr lang="en-US" altLang="ko-KR" sz="2400" dirty="0"/>
              <a:t>.</a:t>
            </a:r>
          </a:p>
          <a:p>
            <a:pPr marL="36900" indent="0">
              <a:buNone/>
            </a:pPr>
            <a:r>
              <a:rPr lang="en-US" altLang="ko-KR" sz="2400" dirty="0"/>
              <a:t>		</a:t>
            </a:r>
            <a:r>
              <a:rPr lang="ko-KR" altLang="en-US" sz="2400" dirty="0"/>
              <a:t>옛날엔 </a:t>
            </a:r>
            <a:r>
              <a:rPr lang="en-US" altLang="ko-KR" sz="2400" dirty="0"/>
              <a:t>6, 7</a:t>
            </a:r>
            <a:r>
              <a:rPr lang="ko-KR" altLang="en-US" sz="2400" dirty="0"/>
              <a:t>살만 되면 어른과 겸상을 해서 식사 예절을 </a:t>
            </a:r>
            <a:r>
              <a:rPr lang="ko-KR" altLang="en-US" sz="2400" dirty="0" err="1"/>
              <a:t>배웠단다</a:t>
            </a:r>
            <a:r>
              <a:rPr lang="en-US" altLang="ko-KR" sz="2400" dirty="0"/>
              <a:t>. </a:t>
            </a:r>
            <a:r>
              <a:rPr lang="ko-KR" altLang="en-US" sz="2400" dirty="0"/>
              <a:t>민 수 </a:t>
            </a:r>
            <a:r>
              <a:rPr lang="en-US" altLang="ko-KR" sz="2400" dirty="0"/>
              <a:t>: </a:t>
            </a:r>
            <a:r>
              <a:rPr lang="ko-KR" altLang="en-US" sz="2400" dirty="0"/>
              <a:t>왜 겸상을 해서 배우지요</a:t>
            </a:r>
            <a:r>
              <a:rPr lang="en-US" altLang="ko-KR" sz="2400" dirty="0"/>
              <a:t>?</a:t>
            </a:r>
          </a:p>
          <a:p>
            <a:r>
              <a:rPr lang="ko-KR" altLang="en-US" sz="2400" dirty="0"/>
              <a:t>어머니 </a:t>
            </a:r>
            <a:r>
              <a:rPr lang="en-US" altLang="ko-KR" sz="2400" dirty="0"/>
              <a:t>: </a:t>
            </a:r>
            <a:r>
              <a:rPr lang="ko-KR" altLang="en-US" sz="2400" dirty="0"/>
              <a:t>어른 앞에서 식사하면 마음대로 할 수 없지 </a:t>
            </a:r>
            <a:r>
              <a:rPr lang="ko-KR" altLang="en-US" sz="2400" dirty="0" err="1"/>
              <a:t>않니</a:t>
            </a:r>
            <a:r>
              <a:rPr lang="en-US" altLang="ko-KR" sz="2400" dirty="0"/>
              <a:t>?</a:t>
            </a:r>
          </a:p>
          <a:p>
            <a:pPr marL="36900" indent="0">
              <a:buNone/>
            </a:pPr>
            <a:r>
              <a:rPr lang="en-US" altLang="ko-KR" sz="2400" dirty="0"/>
              <a:t>		</a:t>
            </a:r>
            <a:r>
              <a:rPr lang="ko-KR" altLang="en-US" sz="2400" dirty="0"/>
              <a:t>어른보다 먼저 음식을 집어먹거나 맛있는 것만 골라서 먹으면 꾸지람을 들으니까</a:t>
            </a:r>
            <a:r>
              <a:rPr lang="en-US" altLang="ko-KR" sz="2400" dirty="0"/>
              <a:t>.</a:t>
            </a:r>
          </a:p>
          <a:p>
            <a:r>
              <a:rPr lang="ko-KR" altLang="en-US" sz="2400" dirty="0"/>
              <a:t>민 수 </a:t>
            </a:r>
            <a:r>
              <a:rPr lang="en-US" altLang="ko-KR" sz="2400" dirty="0"/>
              <a:t>: </a:t>
            </a:r>
            <a:r>
              <a:rPr lang="ko-KR" altLang="en-US" sz="2400" dirty="0"/>
              <a:t>힘들었겠는데요</a:t>
            </a:r>
            <a:r>
              <a:rPr lang="en-US" altLang="ko-KR" sz="2400" dirty="0"/>
              <a:t>.</a:t>
            </a:r>
          </a:p>
          <a:p>
            <a:r>
              <a:rPr lang="ko-KR" altLang="en-US" sz="2400" dirty="0"/>
              <a:t>어머니 </a:t>
            </a:r>
            <a:r>
              <a:rPr lang="en-US" altLang="ko-KR" sz="2400" dirty="0"/>
              <a:t>: </a:t>
            </a:r>
            <a:r>
              <a:rPr lang="ko-KR" altLang="en-US" sz="2400" dirty="0"/>
              <a:t>그렇지도 않아</a:t>
            </a:r>
            <a:r>
              <a:rPr lang="en-US" altLang="ko-KR" sz="2400" dirty="0"/>
              <a:t>. </a:t>
            </a:r>
            <a:r>
              <a:rPr lang="ko-KR" altLang="en-US" sz="2400" dirty="0"/>
              <a:t>식사 예절을 통해 인간 교육을 받는다고 생각 했지</a:t>
            </a:r>
            <a:r>
              <a:rPr lang="en-US" altLang="ko-KR" sz="2400" dirty="0"/>
              <a:t>.</a:t>
            </a:r>
          </a:p>
          <a:p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251581855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Kurşun Rengi">
  <a:themeElements>
    <a:clrScheme name="Kurşun Rengi">
      <a:dk1>
        <a:sysClr val="windowText" lastClr="000000"/>
      </a:dk1>
      <a:lt1>
        <a:sysClr val="window" lastClr="FFFFFF"/>
      </a:lt1>
      <a:dk2>
        <a:srgbClr val="212123"/>
      </a:dk2>
      <a:lt2>
        <a:srgbClr val="DADADA"/>
      </a:lt2>
      <a:accent1>
        <a:srgbClr val="BC451B"/>
      </a:accent1>
      <a:accent2>
        <a:srgbClr val="D3BA68"/>
      </a:accent2>
      <a:accent3>
        <a:srgbClr val="BB8640"/>
      </a:accent3>
      <a:accent4>
        <a:srgbClr val="AD9277"/>
      </a:accent4>
      <a:accent5>
        <a:srgbClr val="A55A43"/>
      </a:accent5>
      <a:accent6>
        <a:srgbClr val="AD9D7B"/>
      </a:accent6>
      <a:hlink>
        <a:srgbClr val="E98052"/>
      </a:hlink>
      <a:folHlink>
        <a:srgbClr val="F4B69B"/>
      </a:folHlink>
    </a:clrScheme>
    <a:fontScheme name="Kurşun Rengi">
      <a:majorFont>
        <a:latin typeface="Calisto MT" panose="02040603050505030304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alisto MT" panose="02040603050505030304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urşun Rengi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10000"/>
              </a:schemeClr>
            </a:gs>
            <a:gs pos="100000">
              <a:schemeClr val="phClr">
                <a:tint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0000"/>
                <a:lumMod val="90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63500" dist="25400" dir="5400000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76200" dist="38100" dir="5400000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 prst="hardEdge"/>
          </a:sp3d>
        </a:effectStyle>
      </a:effectStyleLst>
      <a:bgFillStyleLst>
        <a:solidFill>
          <a:schemeClr val="phClr"/>
        </a:solidFill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shade val="80000"/>
                <a:lumMod val="80000"/>
              </a:schemeClr>
              <a:schemeClr val="phClr">
                <a:tint val="98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ate" id="{C3F70B94-7CE9-428E-ADC1-3269CC2C3385}" vid="{3F2DE9A5-64E6-437C-A389-CC4477E817E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TM04033929[[fn=Tablet]]</Template>
  <TotalTime>10</TotalTime>
  <Words>201</Words>
  <Application>Microsoft Office PowerPoint</Application>
  <PresentationFormat>Geniş ekran</PresentationFormat>
  <Paragraphs>92</Paragraphs>
  <Slides>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2" baseType="lpstr">
      <vt:lpstr>Calisto MT</vt:lpstr>
      <vt:lpstr>Wingdings 2</vt:lpstr>
      <vt:lpstr>Kurşun Rengi</vt:lpstr>
      <vt:lpstr>KONU</vt:lpstr>
      <vt:lpstr>제13과  부탁</vt:lpstr>
      <vt:lpstr>PowerPoint Sunusu</vt:lpstr>
      <vt:lpstr>어휘</vt:lpstr>
      <vt:lpstr>속담</vt:lpstr>
      <vt:lpstr>제14과  방문 </vt:lpstr>
      <vt:lpstr>PowerPoint Sunusu</vt:lpstr>
      <vt:lpstr>어휘</vt:lpstr>
      <vt:lpstr>식사 예절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Oktay Gökhan BANBAL</dc:creator>
  <cp:lastModifiedBy>Oktay Gökhan BANBAL</cp:lastModifiedBy>
  <cp:revision>6</cp:revision>
  <dcterms:created xsi:type="dcterms:W3CDTF">2020-02-25T10:05:01Z</dcterms:created>
  <dcterms:modified xsi:type="dcterms:W3CDTF">2020-03-16T14:09:41Z</dcterms:modified>
</cp:coreProperties>
</file>