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9" r:id="rId3"/>
    <p:sldId id="269" r:id="rId4"/>
    <p:sldId id="270" r:id="rId5"/>
    <p:sldId id="266" r:id="rId6"/>
    <p:sldId id="267" r:id="rId7"/>
    <p:sldId id="265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21-Jul-19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21-Jul-19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21-Jul-19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21-Jul-19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21-Jul-19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21-Jul-19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21-Jul-19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21-Jul-19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21-Jul-19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21-Jul-19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21-Jul-19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21-Jul-19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5C36-7085-467C-A1D9-1F982A743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klİnİK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7AA-5287-427D-AD94-95EBDE78B2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Nevra Keskin</a:t>
            </a:r>
          </a:p>
        </p:txBody>
      </p:sp>
    </p:spTree>
    <p:extLst>
      <p:ext uri="{BB962C8B-B14F-4D97-AF65-F5344CB8AC3E}">
        <p14:creationId xmlns:p14="http://schemas.microsoft.com/office/powerpoint/2010/main" val="155388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C965E-E2A6-4EDC-95B7-C436F2634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Muayeneleri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56905-1DC9-4798-92CC-3AF915B94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157870"/>
          </a:xfrm>
        </p:spPr>
        <p:txBody>
          <a:bodyPr>
            <a:normAutofit/>
          </a:bodyPr>
          <a:lstStyle/>
          <a:p>
            <a:r>
              <a:rPr lang="en-US" dirty="0" err="1"/>
              <a:t>Kardiyovasküler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Solunum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Solunum</a:t>
            </a:r>
            <a:r>
              <a:rPr lang="en-US" dirty="0"/>
              <a:t> </a:t>
            </a:r>
            <a:r>
              <a:rPr lang="en-US" dirty="0" err="1"/>
              <a:t>organlarının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Pulmoner</a:t>
            </a:r>
            <a:r>
              <a:rPr lang="en-US" dirty="0"/>
              <a:t> </a:t>
            </a:r>
            <a:r>
              <a:rPr lang="en-US" dirty="0" err="1"/>
              <a:t>oskültasyon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akciğer</a:t>
            </a:r>
            <a:r>
              <a:rPr lang="en-US" dirty="0"/>
              <a:t> </a:t>
            </a:r>
            <a:r>
              <a:rPr lang="en-US" dirty="0" err="1"/>
              <a:t>seslerinin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endParaRPr lang="en-US" dirty="0"/>
          </a:p>
          <a:p>
            <a:pPr lvl="1"/>
            <a:r>
              <a:rPr lang="en-US" dirty="0" err="1"/>
              <a:t>Kardiyak</a:t>
            </a:r>
            <a:r>
              <a:rPr lang="en-US" dirty="0"/>
              <a:t> </a:t>
            </a:r>
            <a:r>
              <a:rPr lang="en-US" dirty="0" err="1"/>
              <a:t>Oskültasyon</a:t>
            </a:r>
            <a:endParaRPr lang="en-US" dirty="0"/>
          </a:p>
          <a:p>
            <a:pPr lvl="1"/>
            <a:r>
              <a:rPr lang="en-US" dirty="0" err="1"/>
              <a:t>Kardiyak</a:t>
            </a:r>
            <a:r>
              <a:rPr lang="en-US" dirty="0"/>
              <a:t> </a:t>
            </a:r>
            <a:r>
              <a:rPr lang="en-US" dirty="0" err="1"/>
              <a:t>Aritmiler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 err="1"/>
              <a:t>Lenfatik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Lenf</a:t>
            </a:r>
            <a:r>
              <a:rPr lang="en-US" dirty="0"/>
              <a:t> </a:t>
            </a:r>
            <a:r>
              <a:rPr lang="en-US" dirty="0" err="1"/>
              <a:t>nodlarının</a:t>
            </a:r>
            <a:r>
              <a:rPr lang="en-US" dirty="0"/>
              <a:t> </a:t>
            </a:r>
            <a:r>
              <a:rPr lang="en-US" dirty="0" err="1"/>
              <a:t>lokalizasyonlarının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r>
              <a:rPr lang="en-US" dirty="0"/>
              <a:t>; </a:t>
            </a:r>
            <a:r>
              <a:rPr lang="en-US" dirty="0" err="1"/>
              <a:t>nodların</a:t>
            </a:r>
            <a:r>
              <a:rPr lang="en-US" dirty="0"/>
              <a:t> </a:t>
            </a:r>
            <a:r>
              <a:rPr lang="en-US" dirty="0" err="1"/>
              <a:t>inspeksiyonu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palpasyonu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90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73F1F-9DE8-4025-B454-68A39B4E4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3F8EA-0841-4133-BC1B-39FA34F3B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Kadiyak</a:t>
            </a:r>
            <a:r>
              <a:rPr lang="en-US" dirty="0"/>
              <a:t> </a:t>
            </a:r>
            <a:r>
              <a:rPr lang="en-US" dirty="0" err="1"/>
              <a:t>oskültasyon</a:t>
            </a:r>
            <a:r>
              <a:rPr lang="en-US" dirty="0"/>
              <a:t> </a:t>
            </a:r>
            <a:r>
              <a:rPr lang="en-US" dirty="0" err="1"/>
              <a:t>noktalarının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endParaRPr lang="en-US" dirty="0"/>
          </a:p>
          <a:p>
            <a:r>
              <a:rPr lang="en-US" dirty="0" err="1"/>
              <a:t>Üfürüm</a:t>
            </a:r>
            <a:r>
              <a:rPr lang="en-US" dirty="0"/>
              <a:t> </a:t>
            </a:r>
            <a:r>
              <a:rPr lang="en-US" dirty="0" err="1"/>
              <a:t>seslerinin</a:t>
            </a:r>
            <a:r>
              <a:rPr lang="en-US" dirty="0"/>
              <a:t> </a:t>
            </a:r>
            <a:r>
              <a:rPr lang="en-US" dirty="0" err="1"/>
              <a:t>tanımlanması</a:t>
            </a:r>
            <a:r>
              <a:rPr lang="en-US" dirty="0"/>
              <a:t> (video </a:t>
            </a:r>
            <a:r>
              <a:rPr lang="en-US" dirty="0" err="1"/>
              <a:t>eklentiler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87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27195-5EA8-4931-A2A6-5E5B329B2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Kalp</a:t>
            </a:r>
            <a:r>
              <a:rPr lang="en-US" dirty="0"/>
              <a:t> </a:t>
            </a:r>
            <a:r>
              <a:rPr lang="en-US" dirty="0" err="1"/>
              <a:t>oskültasyon</a:t>
            </a:r>
            <a:r>
              <a:rPr lang="en-US" dirty="0"/>
              <a:t> </a:t>
            </a:r>
            <a:r>
              <a:rPr lang="en-US" dirty="0" err="1"/>
              <a:t>noktaları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17652-4B7B-4091-A7FB-E7269FFC1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At: sol- 2.-6. </a:t>
            </a:r>
            <a:r>
              <a:rPr lang="en-US" dirty="0" err="1"/>
              <a:t>kostalar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, </a:t>
            </a:r>
            <a:r>
              <a:rPr lang="en-US" dirty="0" err="1"/>
              <a:t>sağda</a:t>
            </a:r>
            <a:r>
              <a:rPr lang="en-US" dirty="0"/>
              <a:t> 3.-4. </a:t>
            </a:r>
            <a:r>
              <a:rPr lang="en-US" dirty="0" err="1"/>
              <a:t>kostalar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</a:p>
          <a:p>
            <a:r>
              <a:rPr lang="en-US" dirty="0" err="1"/>
              <a:t>Sığır</a:t>
            </a:r>
            <a:r>
              <a:rPr lang="en-US" dirty="0"/>
              <a:t>:  3.-6. </a:t>
            </a:r>
            <a:r>
              <a:rPr lang="en-US" dirty="0" err="1"/>
              <a:t>kostalar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</a:p>
          <a:p>
            <a:r>
              <a:rPr lang="en-US" dirty="0"/>
              <a:t>Köpek:3.-6. </a:t>
            </a:r>
            <a:r>
              <a:rPr lang="en-US" dirty="0" err="1"/>
              <a:t>kostalar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</a:p>
          <a:p>
            <a:r>
              <a:rPr lang="en-US" dirty="0"/>
              <a:t>Kedi:3.-6. </a:t>
            </a:r>
            <a:r>
              <a:rPr lang="en-US" dirty="0" err="1"/>
              <a:t>kostalar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81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9E57F86-07F8-4E7A-B53C-41B1A99D6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675" y="1333500"/>
            <a:ext cx="9772650" cy="4191000"/>
          </a:xfrm>
          <a:prstGeom prst="rect">
            <a:avLst/>
          </a:prstGeom>
        </p:spPr>
      </p:pic>
      <p:pic>
        <p:nvPicPr>
          <p:cNvPr id="2052" name="Picture 7" descr="HEKG-amblem.jpg">
            <a:extLst>
              <a:ext uri="{FF2B5EF4-FFF2-40B4-BE49-F238E27FC236}">
                <a16:creationId xmlns:a16="http://schemas.microsoft.com/office/drawing/2014/main" id="{CC38EFBD-F3A5-49CC-91F8-6E0EF9487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92075"/>
            <a:ext cx="1663700" cy="140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http://www.el-aziz.net/data/media/1245/ankara_veterinerlik_logo.jpg">
            <a:extLst>
              <a:ext uri="{FF2B5EF4-FFF2-40B4-BE49-F238E27FC236}">
                <a16:creationId xmlns:a16="http://schemas.microsoft.com/office/drawing/2014/main" id="{F7CBF0F1-1007-4CE7-B749-F95430501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188913"/>
            <a:ext cx="1225550" cy="116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Resim 1" descr="325px-Hexaxial_reference_system_svg">
            <a:extLst>
              <a:ext uri="{FF2B5EF4-FFF2-40B4-BE49-F238E27FC236}">
                <a16:creationId xmlns:a16="http://schemas.microsoft.com/office/drawing/2014/main" id="{058D2DC8-4257-494D-B333-2F59EC284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075" y="-7938"/>
            <a:ext cx="2122488" cy="174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372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04EA47-DF0B-4E96-8DC8-2554EB9134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5" y="857250"/>
            <a:ext cx="80962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514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DCC6C45-EDAA-4A05-ADB1-DBEAD8CF3D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0493" y="1647825"/>
            <a:ext cx="8162925" cy="3562350"/>
          </a:xfrm>
        </p:spPr>
      </p:pic>
    </p:spTree>
    <p:extLst>
      <p:ext uri="{BB962C8B-B14F-4D97-AF65-F5344CB8AC3E}">
        <p14:creationId xmlns:p14="http://schemas.microsoft.com/office/powerpoint/2010/main" val="274701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7B607D2-1F7D-41E9-9894-01C7755B9F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2744" y="921026"/>
            <a:ext cx="7300130" cy="4260574"/>
          </a:xfrm>
        </p:spPr>
      </p:pic>
    </p:spTree>
    <p:extLst>
      <p:ext uri="{BB962C8B-B14F-4D97-AF65-F5344CB8AC3E}">
        <p14:creationId xmlns:p14="http://schemas.microsoft.com/office/powerpoint/2010/main" val="68357974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374</TotalTime>
  <Words>84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klİnİK muayene yÖntemlerİ</vt:lpstr>
      <vt:lpstr>Sistem Muayeneleri</vt:lpstr>
      <vt:lpstr>PowerPoint Presentation</vt:lpstr>
      <vt:lpstr>Kalp oskültasyon noktaları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muayene yÖntemlerİ</dc:title>
  <dc:creator>Nevra Keskin</dc:creator>
  <cp:lastModifiedBy>Nevra Keskin</cp:lastModifiedBy>
  <cp:revision>9</cp:revision>
  <dcterms:created xsi:type="dcterms:W3CDTF">2019-05-02T07:47:15Z</dcterms:created>
  <dcterms:modified xsi:type="dcterms:W3CDTF">2019-07-21T10:41:46Z</dcterms:modified>
</cp:coreProperties>
</file>