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0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487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IV: </a:t>
            </a:r>
            <a:br>
              <a:rPr lang="tr-TR" sz="3200" b="1" dirty="0" smtClean="0"/>
            </a:br>
            <a:r>
              <a:rPr lang="tr-TR" sz="3200" b="1" dirty="0" smtClean="0"/>
              <a:t>Sonuç ve Öneriler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557868"/>
            <a:ext cx="10710333" cy="49445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b="1" dirty="0" smtClean="0"/>
              <a:t>Sonuçlar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/>
              <a:t>Sonuçlar</a:t>
            </a:r>
            <a:r>
              <a:rPr lang="tr-TR" sz="2400" dirty="0"/>
              <a:t>, araştırmacının </a:t>
            </a:r>
            <a:r>
              <a:rPr lang="tr-TR" sz="2400" dirty="0" smtClean="0"/>
              <a:t>yargısıdır. Bulguların </a:t>
            </a:r>
            <a:r>
              <a:rPr lang="tr-TR" sz="2400" dirty="0"/>
              <a:t>bir özeti ya da </a:t>
            </a:r>
            <a:r>
              <a:rPr lang="tr-TR" sz="2400" dirty="0" smtClean="0"/>
              <a:t>tekrarı değildir.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/>
              <a:t>Sonuçlarda, durum özetlendikten sonra duruma ilişkin son değerlendirme yapılır.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/>
              <a:t>Tüm yapılanlar ve elde edilenler ışığında problem çözümüne getirilen katkının, davranışlar ve alınacak önlemler için oluşturulduğu kabul edilen dayanakların ifadesidir.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2400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dirty="0" smtClean="0"/>
              <a:t>(</a:t>
            </a:r>
            <a:r>
              <a:rPr lang="tr-TR" sz="2400" dirty="0" err="1" smtClean="0"/>
              <a:t>Karasar</a:t>
            </a:r>
            <a:r>
              <a:rPr lang="tr-TR" sz="2400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31546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IV: </a:t>
            </a:r>
            <a:br>
              <a:rPr lang="tr-TR" sz="3600" b="1" dirty="0"/>
            </a:br>
            <a:r>
              <a:rPr lang="tr-TR" sz="3600" b="1" dirty="0"/>
              <a:t>Sonuç ve Öneriler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Öneriler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Tümüyle kişiseldir ve herkesin üzerinde anlaşması beklenmez. Ancak bu durum önerilerin, araştırma bulgularına dayalı olması zorunluluğunu ortadan kaldırmaz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Araştırmacılar elde ettikleri sonuçlara göre problem çözümünü sağlamak veya onu kolaylaştırmak üzere iki tür öneri geliştirir;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1. Uygulama Önerileri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2. Yeni Araştırma Önerileri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98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IV: </a:t>
            </a:r>
            <a:br>
              <a:rPr lang="tr-TR" sz="3600" b="1" dirty="0"/>
            </a:br>
            <a:r>
              <a:rPr lang="tr-TR" sz="3600" b="1" dirty="0"/>
              <a:t>Sonuç ve Öneriler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Öneriler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Uygulama önerileri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A</a:t>
            </a:r>
            <a:r>
              <a:rPr lang="tr-TR" dirty="0" smtClean="0"/>
              <a:t>raştırma sonucu elde edilenler ışığında problemin kuramsal ya da pratik düzeyde çözümü için öngörülen değişiklikleri ve izlenmesi gereken yaklaşımları içerir.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Bu öneriler, problemle doğrudan ilgilenen araştırmacılar için de anlaşılıp uygulanabilecek nitelikte olmalıdır.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61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IV: </a:t>
            </a:r>
            <a:br>
              <a:rPr lang="tr-TR" sz="3600" b="1" dirty="0"/>
            </a:br>
            <a:r>
              <a:rPr lang="tr-TR" sz="3600" b="1" dirty="0"/>
              <a:t>Sonuç ve Öneriler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6443"/>
            <a:ext cx="10862733" cy="47953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Öneriler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Araştırma önerileri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Elde edilen yeni bilgiler ve ortaya çıkan yeni durumlar ışığında, problemin çözümüne daha da katkısı olabileceği düşünülen yeni araştırma alanlarını belirlemeye yöneliktir.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Öneriler, yapılan araştırmanın özgün katkısı ile ortaya çıkmış olması gerekir. Yani çalışma yapılmadan önce söylenebilecek türden genel önerilere yer verilmemelidir.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59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KAYNAKLAR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Çalışmada kullanılan kaynakların tamamı kaynaklar listesinde yer almalı ve kaynaklar listesindeki kaynaklara da metin içinde mutlaka atıf yapılmalıdır.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Kaynaklar </a:t>
            </a:r>
            <a:r>
              <a:rPr lang="tr-TR" dirty="0"/>
              <a:t>listesi az ve öz olmalı, yapılan araştırmayı destekleyen önemli kaynaklara yer </a:t>
            </a:r>
            <a:r>
              <a:rPr lang="tr-TR" dirty="0" smtClean="0"/>
              <a:t>verilmelidir.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66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/>
              <a:t>EKLER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92500"/>
          </a:bodyPr>
          <a:lstStyle/>
          <a:p>
            <a:r>
              <a:rPr lang="tr-TR" dirty="0"/>
              <a:t>Ekler, bir materyalin çalışmanın gövde kısmında detaylı olarak verilmesinin uygun olmayacağı ve dikkati dağıtacağı durumlarda oldukça yararlıdır.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, araştırmaya özel hazırlanmış bir bilgisayar programı, yayınlanmamış bir test, karmaşık matematiksel kanıtlar ve kullanılan araçların detayları ekler bölümünde verilebilir.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bölüm, eğer okuyucuların çalışmayı anlamasında ve değerlendirmesinde gerçekten faydalı olacaksa eklenmelidir. </a:t>
            </a:r>
            <a:endParaRPr lang="tr-TR" dirty="0" smtClean="0"/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(Büyüköztürk vd.,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778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Tez İnceleme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sz="2600" dirty="0" smtClean="0"/>
              <a:t>Ders süreci boyunca, her hafta seçilen tezlerin haftalık konulara karşılık gelen bölümlerinin incelenmesi ve konu anlatımlarının ardından farklı tezlerden sunulan örnekler üzerinde tartışılması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sz="26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sz="2600" dirty="0" smtClean="0"/>
              <a:t>Örneğin problem konusunun işlendiği hafta her öğrencinin dersin başında incelemek üzere belirlediği tezin probleminin ne olduğundan söz etmesi, uygun olup olmadığının, varsa eksikliklerinin vb. tartışılması, eleştirilmesi ve öneriler getirilmesi.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759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Öğrenci Sunumları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Ders süresince bazı konuların sunumları öğrenciler tarafından yapılırken, bazı konular öğretim üyesi tarafından aktarılmıştır.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Öğrenci sunumlarının genel olarak değerlendirilmesi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17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457</Words>
  <Application>Microsoft Office PowerPoint</Application>
  <PresentationFormat>Geniş ekran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DAVRANIŞ BİLİMLERİNDE ARAŞTIRMA (YÜKSEK LİSANS)</vt:lpstr>
      <vt:lpstr>Bölüm IV:  Sonuç ve Öneriler</vt:lpstr>
      <vt:lpstr>Bölüm IV:  Sonuç ve Öneriler</vt:lpstr>
      <vt:lpstr>Bölüm IV:  Sonuç ve Öneriler</vt:lpstr>
      <vt:lpstr>Bölüm IV:  Sonuç ve Öneriler</vt:lpstr>
      <vt:lpstr>KAYNAKLAR</vt:lpstr>
      <vt:lpstr>EKLER</vt:lpstr>
      <vt:lpstr>Tez İnceleme</vt:lpstr>
      <vt:lpstr>Öğrenci Sunumları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73</cp:revision>
  <dcterms:created xsi:type="dcterms:W3CDTF">2017-05-17T14:13:10Z</dcterms:created>
  <dcterms:modified xsi:type="dcterms:W3CDTF">2018-01-30T14:37:06Z</dcterms:modified>
</cp:coreProperties>
</file>