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70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7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Dişlerin</a:t>
            </a:r>
            <a:r>
              <a:rPr lang="en-US" dirty="0"/>
              <a:t> </a:t>
            </a:r>
            <a:r>
              <a:rPr lang="en-US" dirty="0" err="1"/>
              <a:t>isimleri</a:t>
            </a:r>
            <a:r>
              <a:rPr lang="en-US" dirty="0"/>
              <a:t>,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formülleri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çenelerin</a:t>
            </a:r>
            <a:r>
              <a:rPr lang="en-US" dirty="0"/>
              <a:t> </a:t>
            </a:r>
            <a:r>
              <a:rPr lang="en-US" dirty="0" err="1"/>
              <a:t>bölümlere</a:t>
            </a:r>
            <a:r>
              <a:rPr lang="en-US" dirty="0"/>
              <a:t> </a:t>
            </a:r>
            <a:r>
              <a:rPr lang="en-US" dirty="0" err="1"/>
              <a:t>ayrılması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39581" y="1317997"/>
            <a:ext cx="7252138" cy="4199933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 err="1"/>
              <a:t>Mandibüler</a:t>
            </a:r>
            <a:r>
              <a:rPr lang="en-US" sz="2400" dirty="0"/>
              <a:t>: alt </a:t>
            </a:r>
            <a:r>
              <a:rPr lang="en-US" sz="2400" dirty="0" err="1"/>
              <a:t>çene</a:t>
            </a:r>
            <a:r>
              <a:rPr lang="en-US" sz="2400" dirty="0"/>
              <a:t> </a:t>
            </a:r>
            <a:r>
              <a:rPr lang="en-US" sz="2400" dirty="0" err="1"/>
              <a:t>kemiğine</a:t>
            </a:r>
            <a:r>
              <a:rPr lang="en-US" sz="2400" dirty="0"/>
              <a:t> </a:t>
            </a:r>
            <a:r>
              <a:rPr lang="en-US" sz="2400" dirty="0" err="1"/>
              <a:t>ait</a:t>
            </a:r>
            <a:r>
              <a:rPr lang="en-US" sz="2400" dirty="0"/>
              <a:t>, alt </a:t>
            </a:r>
            <a:r>
              <a:rPr lang="en-US" sz="2400" dirty="0" err="1"/>
              <a:t>çene</a:t>
            </a:r>
            <a:r>
              <a:rPr lang="en-US" sz="2400" dirty="0"/>
              <a:t> </a:t>
            </a:r>
            <a:r>
              <a:rPr lang="en-US" sz="2400" dirty="0" err="1"/>
              <a:t>kemiğiyle</a:t>
            </a:r>
            <a:r>
              <a:rPr lang="en-US" sz="2400" dirty="0"/>
              <a:t> </a:t>
            </a:r>
            <a:r>
              <a:rPr lang="en-US" sz="2400" dirty="0" err="1" smtClean="0"/>
              <a:t>ilgili</a:t>
            </a:r>
            <a:endParaRPr lang="tr-TR" sz="2400" dirty="0" smtClean="0"/>
          </a:p>
          <a:p>
            <a:pPr fontAlgn="base"/>
            <a:r>
              <a:rPr lang="en-US" sz="2400" dirty="0" err="1"/>
              <a:t>Maksiller</a:t>
            </a:r>
            <a:r>
              <a:rPr lang="en-US" sz="2400" dirty="0"/>
              <a:t>: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çene</a:t>
            </a:r>
            <a:r>
              <a:rPr lang="en-US" sz="2400" dirty="0"/>
              <a:t> </a:t>
            </a:r>
            <a:r>
              <a:rPr lang="en-US" sz="2400" dirty="0" err="1"/>
              <a:t>kemiğine</a:t>
            </a:r>
            <a:r>
              <a:rPr lang="en-US" sz="2400" dirty="0"/>
              <a:t> </a:t>
            </a:r>
            <a:r>
              <a:rPr lang="en-US" sz="2400" dirty="0" err="1"/>
              <a:t>ait</a:t>
            </a:r>
            <a:r>
              <a:rPr lang="en-US" sz="2400" dirty="0"/>
              <a:t>,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çene</a:t>
            </a:r>
            <a:r>
              <a:rPr lang="en-US" sz="2400" dirty="0"/>
              <a:t> </a:t>
            </a:r>
            <a:r>
              <a:rPr lang="en-US" sz="2400" dirty="0" err="1"/>
              <a:t>kemiğiyle</a:t>
            </a:r>
            <a:r>
              <a:rPr lang="en-US" sz="2400" dirty="0"/>
              <a:t> </a:t>
            </a:r>
            <a:r>
              <a:rPr lang="en-US" sz="2400" dirty="0" err="1" smtClean="0"/>
              <a:t>ilgili</a:t>
            </a:r>
            <a:endParaRPr lang="tr-TR" sz="2400" dirty="0" smtClean="0"/>
          </a:p>
          <a:p>
            <a:pPr fontAlgn="base"/>
            <a:r>
              <a:rPr lang="en-US" sz="2400" dirty="0"/>
              <a:t>SÜT DİŞLERİ (</a:t>
            </a:r>
            <a:r>
              <a:rPr lang="en-US" sz="2400" dirty="0" err="1"/>
              <a:t>dentes</a:t>
            </a:r>
            <a:r>
              <a:rPr lang="en-US" sz="2400" dirty="0"/>
              <a:t> </a:t>
            </a:r>
            <a:r>
              <a:rPr lang="en-US" sz="2400" dirty="0" err="1"/>
              <a:t>decidai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pPr fontAlgn="base"/>
            <a:r>
              <a:rPr lang="en-US" sz="2400" dirty="0"/>
              <a:t>SÜREKLİ DİŞLER (</a:t>
            </a:r>
            <a:r>
              <a:rPr lang="en-US" sz="2400" dirty="0" err="1"/>
              <a:t>dentes</a:t>
            </a:r>
            <a:r>
              <a:rPr lang="en-US" sz="2400" dirty="0"/>
              <a:t> </a:t>
            </a:r>
            <a:r>
              <a:rPr lang="en-US" sz="2400" dirty="0" err="1"/>
              <a:t>permanentes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pPr fontAlgn="base"/>
            <a:r>
              <a:rPr lang="tr-TR" sz="2400" b="1" i="1" dirty="0" smtClean="0"/>
              <a:t>Diş Arkları</a:t>
            </a:r>
            <a:endParaRPr lang="tr-TR" sz="2400" b="1" i="1" dirty="0"/>
          </a:p>
          <a:p>
            <a:pPr fontAlgn="base"/>
            <a:r>
              <a:rPr lang="en-US" sz="2400" dirty="0" err="1"/>
              <a:t>Ön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Dişler</a:t>
            </a:r>
            <a:r>
              <a:rPr lang="en-US" sz="2400" dirty="0"/>
              <a:t> </a:t>
            </a:r>
            <a:r>
              <a:rPr lang="tr-TR" sz="2400" dirty="0"/>
              <a:t> </a:t>
            </a:r>
          </a:p>
          <a:p>
            <a:r>
              <a:rPr lang="en-US" sz="2400" dirty="0" err="1"/>
              <a:t>Arka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Dişler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08071" y="1242323"/>
            <a:ext cx="9698947" cy="5549461"/>
          </a:xfrm>
        </p:spPr>
        <p:txBody>
          <a:bodyPr>
            <a:normAutofit/>
          </a:bodyPr>
          <a:lstStyle/>
          <a:p>
            <a:pPr fontAlgn="base"/>
            <a:r>
              <a:rPr lang="tr-TR" b="1" dirty="0" smtClean="0"/>
              <a:t>Süt Diş formülleri:</a:t>
            </a:r>
          </a:p>
          <a:p>
            <a:pPr fontAlgn="base"/>
            <a:r>
              <a:rPr lang="en-US" dirty="0"/>
              <a:t>4 </a:t>
            </a:r>
            <a:r>
              <a:rPr lang="en-US" dirty="0" err="1"/>
              <a:t>Kesici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2 </a:t>
            </a:r>
            <a:r>
              <a:rPr lang="en-US" dirty="0" err="1"/>
              <a:t>Köpek</a:t>
            </a:r>
            <a:r>
              <a:rPr lang="en-US" dirty="0"/>
              <a:t> </a:t>
            </a:r>
            <a:r>
              <a:rPr lang="en-US" dirty="0" err="1"/>
              <a:t>Dişi</a:t>
            </a:r>
            <a:r>
              <a:rPr lang="en-US" dirty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4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Azı</a:t>
            </a:r>
            <a:r>
              <a:rPr lang="en-US" dirty="0"/>
              <a:t> </a:t>
            </a:r>
            <a:r>
              <a:rPr lang="en-US" dirty="0" err="1" smtClean="0"/>
              <a:t>Dişi</a:t>
            </a:r>
            <a:endParaRPr lang="tr-TR" dirty="0" smtClean="0"/>
          </a:p>
          <a:p>
            <a:pPr fontAlgn="base"/>
            <a:r>
              <a:rPr lang="tr-TR" b="1" i="1" dirty="0" smtClean="0"/>
              <a:t>Sürekli Diş formülleri:</a:t>
            </a:r>
          </a:p>
          <a:p>
            <a:pPr fontAlgn="base"/>
            <a:r>
              <a:rPr lang="en-US" dirty="0"/>
              <a:t>4 </a:t>
            </a:r>
            <a:r>
              <a:rPr lang="en-US" dirty="0" err="1"/>
              <a:t>Kesici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2 </a:t>
            </a:r>
            <a:r>
              <a:rPr lang="en-US" dirty="0" err="1"/>
              <a:t>Köpek</a:t>
            </a:r>
            <a:r>
              <a:rPr lang="en-US" dirty="0"/>
              <a:t> </a:t>
            </a:r>
            <a:r>
              <a:rPr lang="en-US" dirty="0" err="1"/>
              <a:t>Dişi</a:t>
            </a:r>
            <a:r>
              <a:rPr lang="en-US" dirty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4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Azı</a:t>
            </a:r>
            <a:r>
              <a:rPr lang="en-US" dirty="0"/>
              <a:t> </a:t>
            </a:r>
            <a:r>
              <a:rPr lang="en-US" dirty="0" err="1"/>
              <a:t>Dişi</a:t>
            </a:r>
            <a:r>
              <a:rPr lang="en-US" dirty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6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Azı</a:t>
            </a:r>
            <a:r>
              <a:rPr lang="en-US" dirty="0"/>
              <a:t> </a:t>
            </a:r>
            <a:r>
              <a:rPr lang="en-US" dirty="0" err="1" smtClean="0"/>
              <a:t>Dişi</a:t>
            </a:r>
            <a:endParaRPr lang="tr-TR" dirty="0" smtClean="0"/>
          </a:p>
          <a:p>
            <a:pPr fontAlgn="base"/>
            <a:r>
              <a:rPr lang="en-US" b="1" dirty="0"/>
              <a:t>ÖN DİŞLER (</a:t>
            </a:r>
            <a:r>
              <a:rPr lang="en-US" b="1" dirty="0" err="1"/>
              <a:t>dentes</a:t>
            </a:r>
            <a:r>
              <a:rPr lang="en-US" b="1" dirty="0"/>
              <a:t> </a:t>
            </a:r>
            <a:r>
              <a:rPr lang="en-US" b="1" dirty="0" err="1"/>
              <a:t>anteriores</a:t>
            </a:r>
            <a:r>
              <a:rPr lang="en-US" b="1" dirty="0" smtClean="0"/>
              <a:t>)</a:t>
            </a:r>
            <a:r>
              <a:rPr lang="tr-TR" b="1" dirty="0" smtClean="0"/>
              <a:t>:</a:t>
            </a:r>
            <a:r>
              <a:rPr lang="en-US" b="1" dirty="0" smtClean="0"/>
              <a:t> </a:t>
            </a:r>
            <a:endParaRPr lang="tr-TR" b="1" dirty="0" smtClean="0"/>
          </a:p>
          <a:p>
            <a:pPr fontAlgn="base"/>
            <a:r>
              <a:rPr lang="en-US" dirty="0" err="1" smtClean="0"/>
              <a:t>Kesici</a:t>
            </a:r>
            <a:r>
              <a:rPr lang="en-US" dirty="0" smtClean="0"/>
              <a:t> </a:t>
            </a:r>
            <a:r>
              <a:rPr lang="en-US" dirty="0" err="1"/>
              <a:t>dişler</a:t>
            </a:r>
            <a:r>
              <a:rPr lang="en-US" dirty="0"/>
              <a:t>: </a:t>
            </a:r>
            <a:r>
              <a:rPr lang="en-US" dirty="0" err="1"/>
              <a:t>Santral</a:t>
            </a:r>
            <a:r>
              <a:rPr lang="en-US" dirty="0"/>
              <a:t> + </a:t>
            </a:r>
            <a:r>
              <a:rPr lang="en-US" dirty="0" smtClean="0"/>
              <a:t>Lateral</a:t>
            </a:r>
            <a:r>
              <a:rPr lang="tr-TR" dirty="0"/>
              <a:t>,</a:t>
            </a:r>
            <a:r>
              <a:rPr lang="en-US" dirty="0" smtClean="0"/>
              <a:t> </a:t>
            </a:r>
            <a:endParaRPr lang="tr-TR" dirty="0" smtClean="0"/>
          </a:p>
          <a:p>
            <a:pPr fontAlgn="base"/>
            <a:r>
              <a:rPr lang="en-US" dirty="0" err="1" smtClean="0"/>
              <a:t>Köpek</a:t>
            </a:r>
            <a:r>
              <a:rPr lang="en-US" dirty="0" smtClean="0"/>
              <a:t> </a:t>
            </a:r>
            <a:r>
              <a:rPr lang="en-US" dirty="0" err="1"/>
              <a:t>Dişleri</a:t>
            </a:r>
            <a:r>
              <a:rPr lang="en-US" dirty="0"/>
              <a:t> : Kanin</a:t>
            </a:r>
            <a:endParaRPr lang="tr-TR" dirty="0" smtClean="0"/>
          </a:p>
          <a:p>
            <a:pPr fontAlgn="base"/>
            <a:r>
              <a:rPr lang="en-US" b="1" dirty="0"/>
              <a:t>ARKA GRUP DİŞLER </a:t>
            </a:r>
            <a:endParaRPr lang="tr-TR" b="1" dirty="0" smtClean="0"/>
          </a:p>
          <a:p>
            <a:pPr fontAlgn="base"/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/>
              <a:t>Azı</a:t>
            </a:r>
            <a:r>
              <a:rPr lang="en-US" dirty="0"/>
              <a:t> </a:t>
            </a:r>
            <a:r>
              <a:rPr lang="en-US" dirty="0" err="1"/>
              <a:t>Dişleri</a:t>
            </a:r>
            <a:r>
              <a:rPr lang="en-US" dirty="0"/>
              <a:t>: </a:t>
            </a:r>
            <a:r>
              <a:rPr lang="en-US" dirty="0" smtClean="0"/>
              <a:t>Premolar</a:t>
            </a:r>
            <a:r>
              <a:rPr lang="tr-TR" dirty="0" smtClean="0"/>
              <a:t>, </a:t>
            </a:r>
          </a:p>
          <a:p>
            <a:pPr fontAlgn="base"/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Azı</a:t>
            </a:r>
            <a:r>
              <a:rPr lang="en-US" dirty="0"/>
              <a:t> </a:t>
            </a:r>
            <a:r>
              <a:rPr lang="en-US" dirty="0" err="1"/>
              <a:t>Dişleri</a:t>
            </a:r>
            <a:r>
              <a:rPr lang="en-US" dirty="0"/>
              <a:t>: Molar</a:t>
            </a:r>
            <a:endParaRPr lang="tr-TR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57739" y="1436544"/>
            <a:ext cx="10100062" cy="6605751"/>
          </a:xfrm>
        </p:spPr>
        <p:txBody>
          <a:bodyPr>
            <a:normAutofit/>
          </a:bodyPr>
          <a:lstStyle/>
          <a:p>
            <a:pPr fontAlgn="base"/>
            <a:r>
              <a:rPr lang="tr-TR" sz="3200" b="1" dirty="0" smtClean="0"/>
              <a:t>Mutasyonlar</a:t>
            </a:r>
          </a:p>
          <a:p>
            <a:pPr fontAlgn="base"/>
            <a:endParaRPr lang="tr-TR" sz="3200" b="1" dirty="0"/>
          </a:p>
          <a:p>
            <a:pPr fontAlgn="base"/>
            <a:r>
              <a:rPr lang="en-US" sz="3200" dirty="0"/>
              <a:t>Alt – </a:t>
            </a:r>
            <a:r>
              <a:rPr lang="en-US" sz="3200" dirty="0" err="1"/>
              <a:t>Üst</a:t>
            </a:r>
            <a:r>
              <a:rPr lang="en-US" sz="3200" dirty="0"/>
              <a:t> </a:t>
            </a:r>
            <a:r>
              <a:rPr lang="en-US" sz="3200" dirty="0" err="1"/>
              <a:t>Çene</a:t>
            </a:r>
            <a:r>
              <a:rPr lang="en-US" sz="3200" dirty="0"/>
              <a:t> 3. </a:t>
            </a:r>
            <a:r>
              <a:rPr lang="en-US" sz="3200" dirty="0" err="1"/>
              <a:t>Büyük</a:t>
            </a:r>
            <a:r>
              <a:rPr lang="en-US" sz="3200" dirty="0"/>
              <a:t> </a:t>
            </a:r>
            <a:r>
              <a:rPr lang="en-US" sz="3200" dirty="0" err="1"/>
              <a:t>Azı</a:t>
            </a:r>
            <a:r>
              <a:rPr lang="en-US" sz="3200" dirty="0"/>
              <a:t> </a:t>
            </a:r>
            <a:r>
              <a:rPr lang="en-US" sz="3200" dirty="0" err="1"/>
              <a:t>Dişi</a:t>
            </a:r>
            <a:r>
              <a:rPr lang="en-US" sz="3200" dirty="0"/>
              <a:t> </a:t>
            </a:r>
            <a:endParaRPr lang="tr-TR" sz="3200" dirty="0"/>
          </a:p>
          <a:p>
            <a:pPr fontAlgn="base"/>
            <a:r>
              <a:rPr lang="en-US" sz="3200" dirty="0" err="1" smtClean="0"/>
              <a:t>Üst</a:t>
            </a:r>
            <a:r>
              <a:rPr lang="en-US" sz="3200" dirty="0" smtClean="0"/>
              <a:t> </a:t>
            </a:r>
            <a:r>
              <a:rPr lang="en-US" sz="3200" dirty="0" err="1"/>
              <a:t>Çene</a:t>
            </a:r>
            <a:r>
              <a:rPr lang="en-US" sz="3200" dirty="0"/>
              <a:t> 2. </a:t>
            </a:r>
            <a:r>
              <a:rPr lang="en-US" sz="3200" dirty="0" err="1"/>
              <a:t>Keser</a:t>
            </a:r>
            <a:r>
              <a:rPr lang="en-US" sz="3200" dirty="0"/>
              <a:t> </a:t>
            </a:r>
            <a:r>
              <a:rPr lang="en-US" sz="3200" dirty="0" err="1"/>
              <a:t>Diş</a:t>
            </a:r>
            <a:r>
              <a:rPr lang="en-US" sz="3200" dirty="0"/>
              <a:t> </a:t>
            </a:r>
            <a:endParaRPr lang="tr-TR" sz="3200" dirty="0"/>
          </a:p>
          <a:p>
            <a:pPr fontAlgn="base"/>
            <a:r>
              <a:rPr lang="en-US" sz="3200" dirty="0" smtClean="0"/>
              <a:t>Alt </a:t>
            </a:r>
            <a:r>
              <a:rPr lang="en-US" sz="3200" dirty="0" err="1"/>
              <a:t>Çene</a:t>
            </a:r>
            <a:r>
              <a:rPr lang="en-US" sz="3200" dirty="0"/>
              <a:t> 1. </a:t>
            </a:r>
            <a:r>
              <a:rPr lang="en-US" sz="3200" dirty="0" err="1"/>
              <a:t>Küçük</a:t>
            </a:r>
            <a:r>
              <a:rPr lang="en-US" sz="3200" dirty="0"/>
              <a:t> </a:t>
            </a:r>
            <a:r>
              <a:rPr lang="en-US" sz="3200" dirty="0" err="1"/>
              <a:t>Azı</a:t>
            </a:r>
            <a:r>
              <a:rPr lang="en-US" sz="3200" dirty="0"/>
              <a:t> </a:t>
            </a:r>
            <a:r>
              <a:rPr lang="en-US" sz="3200" dirty="0" err="1"/>
              <a:t>Dişi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47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145</Words>
  <Application>Microsoft Office PowerPoint</Application>
  <PresentationFormat>Geniş ekran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Dişlerin isimleri, diş formülleri ve çenelerin bölümlere ayrılması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6</cp:revision>
  <dcterms:created xsi:type="dcterms:W3CDTF">2020-01-16T08:15:50Z</dcterms:created>
  <dcterms:modified xsi:type="dcterms:W3CDTF">2020-01-16T08:49:58Z</dcterms:modified>
</cp:coreProperties>
</file>