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17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19.01.21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19.01.21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19.01.21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19.01.21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19.01.21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19.01.21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19.01.21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19.01.21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19.01.21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19.01.21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19.01.21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19.01.21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VERGİ HUKUKU I </a:t>
            </a:r>
          </a:p>
          <a:p>
            <a:r>
              <a:rPr lang="en-US" dirty="0" err="1" smtClean="0"/>
              <a:t>Süre</a:t>
            </a:r>
            <a:r>
              <a:rPr lang="en-US" dirty="0" smtClean="0"/>
              <a:t> </a:t>
            </a:r>
            <a:r>
              <a:rPr lang="en-US" dirty="0" err="1" smtClean="0"/>
              <a:t>uzatan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 smtClean="0"/>
              <a:t>borcunu</a:t>
            </a:r>
            <a:r>
              <a:rPr lang="en-US" dirty="0" smtClean="0"/>
              <a:t> </a:t>
            </a:r>
            <a:r>
              <a:rPr lang="en-US" dirty="0" err="1" smtClean="0"/>
              <a:t>sona</a:t>
            </a:r>
            <a:r>
              <a:rPr lang="en-US" dirty="0" smtClean="0"/>
              <a:t> </a:t>
            </a:r>
            <a:r>
              <a:rPr lang="en-US" dirty="0" err="1" smtClean="0"/>
              <a:t>erdiren</a:t>
            </a:r>
            <a:r>
              <a:rPr lang="en-US" dirty="0" smtClean="0"/>
              <a:t> </a:t>
            </a:r>
            <a:r>
              <a:rPr lang="en-US" dirty="0" err="1" smtClean="0"/>
              <a:t>sebepler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err="1" smtClean="0"/>
              <a:t>Prof.Dr</a:t>
            </a:r>
            <a:r>
              <a:rPr lang="en-US" dirty="0" smtClean="0"/>
              <a:t>. Dilek </a:t>
            </a:r>
            <a:r>
              <a:rPr lang="en-US" smtClean="0"/>
              <a:t>ÖZKÖK ÇUBUKÇU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338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SÜRE UZATAN SEBEPLER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A. </a:t>
            </a:r>
            <a:r>
              <a:rPr lang="en-US" dirty="0" err="1" smtClean="0"/>
              <a:t>Mücbir</a:t>
            </a:r>
            <a:r>
              <a:rPr lang="en-US" dirty="0" smtClean="0"/>
              <a:t> </a:t>
            </a:r>
            <a:r>
              <a:rPr lang="en-US" dirty="0" err="1" smtClean="0"/>
              <a:t>sebepler</a:t>
            </a:r>
            <a:endParaRPr lang="en-US" dirty="0" smtClean="0"/>
          </a:p>
          <a:p>
            <a:r>
              <a:rPr lang="en-US" dirty="0" smtClean="0"/>
              <a:t>B. </a:t>
            </a:r>
            <a:r>
              <a:rPr lang="en-US" dirty="0" err="1" smtClean="0"/>
              <a:t>Zor</a:t>
            </a:r>
            <a:r>
              <a:rPr lang="en-US" dirty="0" smtClean="0"/>
              <a:t> durum </a:t>
            </a:r>
          </a:p>
          <a:p>
            <a:r>
              <a:rPr lang="en-US" dirty="0" smtClean="0"/>
              <a:t>C. Mali </a:t>
            </a:r>
            <a:r>
              <a:rPr lang="en-US" dirty="0" err="1" smtClean="0"/>
              <a:t>tatil</a:t>
            </a:r>
            <a:r>
              <a:rPr lang="en-US" dirty="0" smtClean="0"/>
              <a:t> </a:t>
            </a:r>
          </a:p>
          <a:p>
            <a:r>
              <a:rPr lang="en-US" dirty="0" smtClean="0"/>
              <a:t>D. ÖLÜM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239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MÜCBİR SEBEPLER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hr-HR" dirty="0"/>
              <a:t>VUK md.</a:t>
            </a:r>
            <a:r>
              <a:rPr lang="hr-HR" dirty="0" smtClean="0"/>
              <a:t>13’da düzenlenmiştir. </a:t>
            </a:r>
            <a:endParaRPr lang="hr-HR" dirty="0"/>
          </a:p>
          <a:p>
            <a:pPr marL="0" indent="0">
              <a:buNone/>
            </a:pPr>
            <a:r>
              <a:rPr lang="en-US" dirty="0" err="1" smtClean="0"/>
              <a:t>Mücbir</a:t>
            </a:r>
            <a:r>
              <a:rPr lang="en-US" dirty="0" smtClean="0"/>
              <a:t> </a:t>
            </a:r>
            <a:r>
              <a:rPr lang="en-US" dirty="0" err="1"/>
              <a:t>sebepler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1. </a:t>
            </a:r>
            <a:r>
              <a:rPr lang="en-US" dirty="0" err="1"/>
              <a:t>Vergi</a:t>
            </a:r>
            <a:r>
              <a:rPr lang="en-US" dirty="0"/>
              <a:t> </a:t>
            </a:r>
            <a:r>
              <a:rPr lang="en-US" dirty="0" err="1"/>
              <a:t>ödevlerinden</a:t>
            </a:r>
            <a:r>
              <a:rPr lang="en-US" dirty="0"/>
              <a:t> her </a:t>
            </a:r>
            <a:r>
              <a:rPr lang="en-US" dirty="0" err="1"/>
              <a:t>hangi</a:t>
            </a:r>
            <a:r>
              <a:rPr lang="en-US" dirty="0"/>
              <a:t> </a:t>
            </a:r>
            <a:r>
              <a:rPr lang="en-US" dirty="0" err="1"/>
              <a:t>birinin</a:t>
            </a:r>
            <a:r>
              <a:rPr lang="en-US" dirty="0"/>
              <a:t> </a:t>
            </a:r>
            <a:r>
              <a:rPr lang="en-US" dirty="0" err="1"/>
              <a:t>yerine</a:t>
            </a:r>
            <a:r>
              <a:rPr lang="en-US" dirty="0"/>
              <a:t> </a:t>
            </a:r>
            <a:r>
              <a:rPr lang="en-US" dirty="0" err="1"/>
              <a:t>getirilmesine</a:t>
            </a:r>
            <a:r>
              <a:rPr lang="en-US" dirty="0"/>
              <a:t> </a:t>
            </a:r>
            <a:r>
              <a:rPr lang="en-US" dirty="0" err="1"/>
              <a:t>engel</a:t>
            </a:r>
            <a:r>
              <a:rPr lang="en-US" dirty="0"/>
              <a:t> </a:t>
            </a:r>
            <a:r>
              <a:rPr lang="en-US" dirty="0" err="1" smtClean="0"/>
              <a:t>olacak</a:t>
            </a:r>
            <a:r>
              <a:rPr lang="en-US" dirty="0"/>
              <a:t> </a:t>
            </a:r>
            <a:r>
              <a:rPr lang="en-US" dirty="0" err="1" smtClean="0"/>
              <a:t>derecede</a:t>
            </a:r>
            <a:r>
              <a:rPr lang="en-US" dirty="0" smtClean="0"/>
              <a:t> </a:t>
            </a:r>
            <a:r>
              <a:rPr lang="en-US" dirty="0" err="1"/>
              <a:t>ağır</a:t>
            </a:r>
            <a:r>
              <a:rPr lang="en-US" dirty="0"/>
              <a:t> </a:t>
            </a:r>
            <a:r>
              <a:rPr lang="en-US" dirty="0" err="1"/>
              <a:t>kaza</a:t>
            </a:r>
            <a:r>
              <a:rPr lang="en-US" dirty="0"/>
              <a:t>, </a:t>
            </a:r>
            <a:r>
              <a:rPr lang="en-US" dirty="0" err="1"/>
              <a:t>ağır</a:t>
            </a:r>
            <a:r>
              <a:rPr lang="en-US" dirty="0"/>
              <a:t> </a:t>
            </a:r>
            <a:r>
              <a:rPr lang="en-US" dirty="0" err="1"/>
              <a:t>hastalık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tutukluluk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2. </a:t>
            </a:r>
            <a:r>
              <a:rPr lang="en-US" dirty="0" err="1"/>
              <a:t>Vergi</a:t>
            </a:r>
            <a:r>
              <a:rPr lang="en-US" dirty="0"/>
              <a:t> </a:t>
            </a:r>
            <a:r>
              <a:rPr lang="en-US" dirty="0" err="1"/>
              <a:t>ödevlerinin</a:t>
            </a:r>
            <a:r>
              <a:rPr lang="en-US" dirty="0"/>
              <a:t> </a:t>
            </a:r>
            <a:r>
              <a:rPr lang="en-US" dirty="0" err="1"/>
              <a:t>yerine</a:t>
            </a:r>
            <a:r>
              <a:rPr lang="en-US" dirty="0"/>
              <a:t> </a:t>
            </a:r>
            <a:r>
              <a:rPr lang="en-US" dirty="0" err="1"/>
              <a:t>getirilmesine</a:t>
            </a:r>
            <a:r>
              <a:rPr lang="en-US" dirty="0"/>
              <a:t> </a:t>
            </a:r>
            <a:r>
              <a:rPr lang="en-US" dirty="0" err="1"/>
              <a:t>engel</a:t>
            </a:r>
            <a:r>
              <a:rPr lang="en-US" dirty="0"/>
              <a:t> </a:t>
            </a:r>
            <a:r>
              <a:rPr lang="en-US" dirty="0" err="1"/>
              <a:t>olacak</a:t>
            </a:r>
            <a:r>
              <a:rPr lang="en-US" dirty="0"/>
              <a:t> </a:t>
            </a:r>
            <a:r>
              <a:rPr lang="en-US" dirty="0" err="1"/>
              <a:t>yangın</a:t>
            </a:r>
            <a:r>
              <a:rPr lang="en-US" dirty="0"/>
              <a:t>, </a:t>
            </a:r>
            <a:r>
              <a:rPr lang="en-US" dirty="0" err="1"/>
              <a:t>yer</a:t>
            </a:r>
            <a:r>
              <a:rPr lang="en-US" dirty="0"/>
              <a:t> </a:t>
            </a:r>
            <a:r>
              <a:rPr lang="en-US" dirty="0" err="1"/>
              <a:t>sarsıntısı</a:t>
            </a:r>
            <a:r>
              <a:rPr lang="en-US" dirty="0"/>
              <a:t> </a:t>
            </a:r>
            <a:r>
              <a:rPr lang="en-US" dirty="0" err="1" smtClean="0"/>
              <a:t>ve</a:t>
            </a:r>
            <a:r>
              <a:rPr lang="en-US" dirty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/>
              <a:t>basması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afetler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3. </a:t>
            </a:r>
            <a:r>
              <a:rPr lang="en-US" dirty="0" err="1"/>
              <a:t>Kişinin</a:t>
            </a:r>
            <a:r>
              <a:rPr lang="en-US" dirty="0"/>
              <a:t> </a:t>
            </a:r>
            <a:r>
              <a:rPr lang="en-US" dirty="0" err="1"/>
              <a:t>iradesi</a:t>
            </a:r>
            <a:r>
              <a:rPr lang="en-US" dirty="0"/>
              <a:t> </a:t>
            </a:r>
            <a:r>
              <a:rPr lang="en-US" dirty="0" err="1"/>
              <a:t>dışında</a:t>
            </a:r>
            <a:r>
              <a:rPr lang="en-US" dirty="0"/>
              <a:t> </a:t>
            </a:r>
            <a:r>
              <a:rPr lang="en-US" dirty="0" err="1"/>
              <a:t>vukua</a:t>
            </a:r>
            <a:r>
              <a:rPr lang="en-US" dirty="0"/>
              <a:t> </a:t>
            </a:r>
            <a:r>
              <a:rPr lang="en-US" dirty="0" err="1"/>
              <a:t>gelen</a:t>
            </a:r>
            <a:r>
              <a:rPr lang="en-US" dirty="0"/>
              <a:t> </a:t>
            </a:r>
            <a:r>
              <a:rPr lang="en-US" dirty="0" err="1"/>
              <a:t>mecburi</a:t>
            </a:r>
            <a:r>
              <a:rPr lang="en-US" dirty="0"/>
              <a:t> </a:t>
            </a:r>
            <a:r>
              <a:rPr lang="en-US" dirty="0" err="1"/>
              <a:t>gaybubetler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4. </a:t>
            </a:r>
            <a:r>
              <a:rPr lang="en-US" dirty="0" err="1"/>
              <a:t>Sahibinin</a:t>
            </a:r>
            <a:r>
              <a:rPr lang="en-US" dirty="0"/>
              <a:t> </a:t>
            </a:r>
            <a:r>
              <a:rPr lang="en-US" dirty="0" err="1"/>
              <a:t>iradesi</a:t>
            </a:r>
            <a:r>
              <a:rPr lang="en-US" dirty="0"/>
              <a:t> </a:t>
            </a:r>
            <a:r>
              <a:rPr lang="en-US" dirty="0" err="1"/>
              <a:t>dışındaki</a:t>
            </a:r>
            <a:r>
              <a:rPr lang="en-US" dirty="0"/>
              <a:t> </a:t>
            </a:r>
            <a:r>
              <a:rPr lang="en-US" dirty="0" err="1"/>
              <a:t>sebepler</a:t>
            </a:r>
            <a:r>
              <a:rPr lang="en-US" dirty="0"/>
              <a:t> </a:t>
            </a:r>
            <a:r>
              <a:rPr lang="en-US" dirty="0" err="1"/>
              <a:t>dolayısıyle</a:t>
            </a:r>
            <a:r>
              <a:rPr lang="en-US" dirty="0"/>
              <a:t> defter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 smtClean="0"/>
              <a:t>vesikalarının</a:t>
            </a:r>
            <a:r>
              <a:rPr lang="en-US" dirty="0"/>
              <a:t> </a:t>
            </a:r>
            <a:r>
              <a:rPr lang="en-US" dirty="0" err="1" smtClean="0"/>
              <a:t>elinden</a:t>
            </a:r>
            <a:r>
              <a:rPr lang="en-US" dirty="0" smtClean="0"/>
              <a:t> </a:t>
            </a:r>
            <a:r>
              <a:rPr lang="en-US" dirty="0" err="1"/>
              <a:t>çıkmış</a:t>
            </a:r>
            <a:r>
              <a:rPr lang="en-US" dirty="0"/>
              <a:t> </a:t>
            </a:r>
            <a:r>
              <a:rPr lang="en-US" dirty="0" err="1"/>
              <a:t>bulunması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durumları</a:t>
            </a:r>
            <a:r>
              <a:rPr lang="en-US" dirty="0" smtClean="0"/>
              <a:t> </a:t>
            </a:r>
            <a:r>
              <a:rPr lang="en-US" dirty="0" err="1" smtClean="0"/>
              <a:t>kapsar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156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ZOR DURUM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Zor</a:t>
            </a:r>
            <a:r>
              <a:rPr lang="en-US" dirty="0"/>
              <a:t> </a:t>
            </a:r>
            <a:r>
              <a:rPr lang="en-US" dirty="0" err="1"/>
              <a:t>durumda</a:t>
            </a:r>
            <a:r>
              <a:rPr lang="en-US" dirty="0"/>
              <a:t> </a:t>
            </a:r>
            <a:r>
              <a:rPr lang="en-US" dirty="0" err="1" smtClean="0"/>
              <a:t>bulunmaları</a:t>
            </a:r>
            <a:r>
              <a:rPr lang="en-US" dirty="0" smtClean="0"/>
              <a:t> </a:t>
            </a:r>
            <a:r>
              <a:rPr lang="en-US" dirty="0" err="1" smtClean="0"/>
              <a:t>nedeniyle</a:t>
            </a:r>
            <a:r>
              <a:rPr lang="en-US" dirty="0" smtClean="0"/>
              <a:t> </a:t>
            </a:r>
            <a:r>
              <a:rPr lang="en-US" dirty="0" err="1" smtClean="0"/>
              <a:t>vergi</a:t>
            </a:r>
            <a:r>
              <a:rPr lang="en-US" dirty="0"/>
              <a:t> </a:t>
            </a:r>
            <a:r>
              <a:rPr lang="en-US" dirty="0" err="1" smtClean="0"/>
              <a:t>muamelelerine</a:t>
            </a:r>
            <a:r>
              <a:rPr lang="en-US" dirty="0" smtClean="0"/>
              <a:t> </a:t>
            </a:r>
            <a:r>
              <a:rPr lang="en-US" dirty="0" err="1"/>
              <a:t>müteallik</a:t>
            </a:r>
            <a:r>
              <a:rPr lang="en-US" dirty="0"/>
              <a:t> </a:t>
            </a:r>
            <a:r>
              <a:rPr lang="en-US" dirty="0" err="1"/>
              <a:t>ödevleri</a:t>
            </a:r>
            <a:r>
              <a:rPr lang="en-US" dirty="0"/>
              <a:t> </a:t>
            </a:r>
            <a:r>
              <a:rPr lang="en-US" dirty="0" err="1"/>
              <a:t>süresi</a:t>
            </a:r>
            <a:r>
              <a:rPr lang="en-US" dirty="0"/>
              <a:t> </a:t>
            </a:r>
            <a:r>
              <a:rPr lang="en-US" dirty="0" err="1" smtClean="0"/>
              <a:t>içinde</a:t>
            </a:r>
            <a:r>
              <a:rPr lang="en-US" dirty="0"/>
              <a:t> </a:t>
            </a:r>
            <a:r>
              <a:rPr lang="en-US" dirty="0" err="1" smtClean="0"/>
              <a:t>yerine</a:t>
            </a:r>
            <a:r>
              <a:rPr lang="en-US" dirty="0" smtClean="0"/>
              <a:t> </a:t>
            </a:r>
            <a:r>
              <a:rPr lang="en-US" dirty="0" err="1"/>
              <a:t>getiremeyecek</a:t>
            </a:r>
            <a:r>
              <a:rPr lang="en-US" dirty="0"/>
              <a:t> </a:t>
            </a:r>
            <a:r>
              <a:rPr lang="en-US" dirty="0" err="1"/>
              <a:t>olanlara</a:t>
            </a:r>
            <a:r>
              <a:rPr lang="en-US" dirty="0"/>
              <a:t>, </a:t>
            </a:r>
            <a:r>
              <a:rPr lang="en-US" dirty="0" err="1"/>
              <a:t>kanunî</a:t>
            </a:r>
            <a:r>
              <a:rPr lang="en-US" dirty="0"/>
              <a:t> </a:t>
            </a:r>
            <a:r>
              <a:rPr lang="en-US" dirty="0" err="1"/>
              <a:t>sürenin</a:t>
            </a:r>
            <a:r>
              <a:rPr lang="en-US" dirty="0"/>
              <a:t> </a:t>
            </a:r>
            <a:r>
              <a:rPr lang="en-US" dirty="0" err="1" smtClean="0"/>
              <a:t>bir</a:t>
            </a:r>
            <a:r>
              <a:rPr lang="en-US" dirty="0"/>
              <a:t> </a:t>
            </a:r>
            <a:r>
              <a:rPr lang="en-US" dirty="0" err="1" smtClean="0"/>
              <a:t>katını</a:t>
            </a:r>
            <a:r>
              <a:rPr lang="en-US" dirty="0"/>
              <a:t>, </a:t>
            </a:r>
            <a:r>
              <a:rPr lang="en-US" dirty="0" err="1"/>
              <a:t>kanunî</a:t>
            </a:r>
            <a:r>
              <a:rPr lang="en-US" dirty="0"/>
              <a:t> </a:t>
            </a:r>
            <a:r>
              <a:rPr lang="en-US" dirty="0" err="1"/>
              <a:t>sürenin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aydan</a:t>
            </a:r>
            <a:r>
              <a:rPr lang="en-US" dirty="0"/>
              <a:t> </a:t>
            </a:r>
            <a:r>
              <a:rPr lang="en-US" dirty="0" err="1"/>
              <a:t>az</a:t>
            </a:r>
            <a:r>
              <a:rPr lang="en-US" dirty="0"/>
              <a:t> </a:t>
            </a:r>
            <a:r>
              <a:rPr lang="en-US" dirty="0" err="1"/>
              <a:t>olması</a:t>
            </a:r>
            <a:r>
              <a:rPr lang="en-US" dirty="0"/>
              <a:t> </a:t>
            </a:r>
            <a:r>
              <a:rPr lang="en-US" dirty="0" err="1" smtClean="0"/>
              <a:t>halinde</a:t>
            </a:r>
            <a:r>
              <a:rPr lang="en-US" dirty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/>
              <a:t>ayı</a:t>
            </a:r>
            <a:r>
              <a:rPr lang="en-US" dirty="0"/>
              <a:t> </a:t>
            </a:r>
            <a:r>
              <a:rPr lang="en-US" dirty="0" err="1"/>
              <a:t>geçmemek</a:t>
            </a:r>
            <a:r>
              <a:rPr lang="en-US" dirty="0"/>
              <a:t> </a:t>
            </a:r>
            <a:r>
              <a:rPr lang="en-US" dirty="0" err="1"/>
              <a:t>üzere</a:t>
            </a:r>
            <a:r>
              <a:rPr lang="en-US" dirty="0"/>
              <a:t>, </a:t>
            </a:r>
            <a:r>
              <a:rPr lang="en-US" dirty="0" err="1" smtClean="0"/>
              <a:t>Hazine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Maliye</a:t>
            </a:r>
            <a:r>
              <a:rPr lang="en-US" dirty="0" smtClean="0"/>
              <a:t> </a:t>
            </a:r>
            <a:r>
              <a:rPr lang="en-US" dirty="0" err="1" smtClean="0"/>
              <a:t>Bakanlığınca</a:t>
            </a:r>
            <a:r>
              <a:rPr lang="en-US" dirty="0"/>
              <a:t> </a:t>
            </a:r>
            <a:r>
              <a:rPr lang="en-US" dirty="0" err="1" smtClean="0"/>
              <a:t>uygun</a:t>
            </a:r>
            <a:r>
              <a:rPr lang="en-US" dirty="0" smtClean="0"/>
              <a:t> 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 smtClean="0"/>
              <a:t>süre</a:t>
            </a:r>
            <a:r>
              <a:rPr lang="en-US" dirty="0" smtClean="0"/>
              <a:t>  </a:t>
            </a:r>
            <a:r>
              <a:rPr lang="en-US" dirty="0" err="1"/>
              <a:t>verilebilir</a:t>
            </a:r>
            <a:r>
              <a:rPr lang="en-US" dirty="0"/>
              <a:t>. </a:t>
            </a:r>
            <a:r>
              <a:rPr lang="en-US" dirty="0" smtClean="0"/>
              <a:t>(VUK </a:t>
            </a:r>
            <a:r>
              <a:rPr lang="en-US" dirty="0" err="1"/>
              <a:t>md.</a:t>
            </a:r>
            <a:r>
              <a:rPr lang="en-US" dirty="0"/>
              <a:t> </a:t>
            </a:r>
            <a:r>
              <a:rPr lang="en-US" dirty="0" smtClean="0"/>
              <a:t>17)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568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ÖLÜM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Vergi</a:t>
            </a:r>
            <a:r>
              <a:rPr lang="en-US" dirty="0"/>
              <a:t> </a:t>
            </a:r>
            <a:r>
              <a:rPr lang="en-US" dirty="0" err="1"/>
              <a:t>kanunlarında</a:t>
            </a:r>
            <a:r>
              <a:rPr lang="en-US" dirty="0"/>
              <a:t> </a:t>
            </a:r>
            <a:r>
              <a:rPr lang="en-US" dirty="0" err="1"/>
              <a:t>hüküm</a:t>
            </a:r>
            <a:r>
              <a:rPr lang="en-US" dirty="0"/>
              <a:t> </a:t>
            </a:r>
            <a:r>
              <a:rPr lang="en-US" dirty="0" err="1"/>
              <a:t>bulunmıyan</a:t>
            </a:r>
            <a:r>
              <a:rPr lang="en-US" dirty="0"/>
              <a:t> </a:t>
            </a:r>
            <a:r>
              <a:rPr lang="en-US" dirty="0" err="1" smtClean="0"/>
              <a:t>hallerde</a:t>
            </a:r>
            <a:r>
              <a:rPr lang="en-US" dirty="0"/>
              <a:t> </a:t>
            </a:r>
            <a:r>
              <a:rPr lang="en-US" dirty="0" err="1" smtClean="0"/>
              <a:t>ölüm</a:t>
            </a:r>
            <a:r>
              <a:rPr lang="en-US" dirty="0" smtClean="0"/>
              <a:t> </a:t>
            </a:r>
            <a:r>
              <a:rPr lang="en-US" dirty="0" err="1" smtClean="0"/>
              <a:t>nedeniyle</a:t>
            </a:r>
            <a:r>
              <a:rPr lang="en-US" dirty="0" smtClean="0"/>
              <a:t> </a:t>
            </a:r>
            <a:r>
              <a:rPr lang="en-US" dirty="0" err="1"/>
              <a:t>mirasçılara</a:t>
            </a:r>
            <a:r>
              <a:rPr lang="en-US" dirty="0"/>
              <a:t> </a:t>
            </a:r>
            <a:r>
              <a:rPr lang="en-US" dirty="0" err="1"/>
              <a:t>geçen</a:t>
            </a:r>
            <a:r>
              <a:rPr lang="en-US" dirty="0"/>
              <a:t> </a:t>
            </a:r>
            <a:r>
              <a:rPr lang="en-US" dirty="0" err="1"/>
              <a:t>ödevlerin</a:t>
            </a:r>
            <a:r>
              <a:rPr lang="en-US" dirty="0"/>
              <a:t> </a:t>
            </a:r>
            <a:r>
              <a:rPr lang="en-US" dirty="0" err="1" smtClean="0"/>
              <a:t>yerine</a:t>
            </a:r>
            <a:r>
              <a:rPr lang="en-US" dirty="0"/>
              <a:t> </a:t>
            </a:r>
            <a:r>
              <a:rPr lang="en-US" dirty="0" err="1" smtClean="0"/>
              <a:t>getirilmesinde</a:t>
            </a:r>
            <a:r>
              <a:rPr lang="en-US" dirty="0" smtClean="0"/>
              <a:t> </a:t>
            </a:r>
            <a:r>
              <a:rPr lang="en-US" dirty="0" err="1"/>
              <a:t>bildirme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beyanname</a:t>
            </a:r>
            <a:r>
              <a:rPr lang="en-US" dirty="0"/>
              <a:t> </a:t>
            </a:r>
            <a:r>
              <a:rPr lang="en-US" dirty="0" err="1" smtClean="0"/>
              <a:t>verme</a:t>
            </a:r>
            <a:r>
              <a:rPr lang="en-US" dirty="0"/>
              <a:t> </a:t>
            </a:r>
            <a:r>
              <a:rPr lang="en-US" dirty="0" err="1" smtClean="0"/>
              <a:t>sürelerine</a:t>
            </a:r>
            <a:r>
              <a:rPr lang="en-US" dirty="0" smtClean="0"/>
              <a:t> </a:t>
            </a:r>
            <a:r>
              <a:rPr lang="en-US" dirty="0" err="1" smtClean="0"/>
              <a:t>üç</a:t>
            </a:r>
            <a:r>
              <a:rPr lang="en-US" dirty="0" smtClean="0"/>
              <a:t> ay </a:t>
            </a:r>
            <a:r>
              <a:rPr lang="en-US" dirty="0" err="1"/>
              <a:t>eklenir</a:t>
            </a:r>
            <a:r>
              <a:rPr lang="en-US" dirty="0"/>
              <a:t>. (VUK </a:t>
            </a:r>
            <a:r>
              <a:rPr lang="en-US" dirty="0" err="1"/>
              <a:t>md.</a:t>
            </a:r>
            <a:r>
              <a:rPr lang="en-US" dirty="0"/>
              <a:t> 16)</a:t>
            </a:r>
          </a:p>
          <a:p>
            <a:r>
              <a:rPr lang="en-US" dirty="0" smtClean="0"/>
              <a:t> </a:t>
            </a:r>
            <a:r>
              <a:rPr lang="en-US" dirty="0" err="1"/>
              <a:t>bildirim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beyan</a:t>
            </a:r>
            <a:r>
              <a:rPr lang="en-US" dirty="0"/>
              <a:t> </a:t>
            </a:r>
            <a:r>
              <a:rPr lang="en-US" dirty="0" err="1"/>
              <a:t>sürelerini</a:t>
            </a:r>
            <a:r>
              <a:rPr lang="en-US" dirty="0"/>
              <a:t> 3 ay </a:t>
            </a:r>
            <a:r>
              <a:rPr lang="en-US" dirty="0" err="1" smtClean="0"/>
              <a:t>uzatır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Bazı</a:t>
            </a:r>
            <a:r>
              <a:rPr lang="en-US" dirty="0" smtClean="0"/>
              <a:t> </a:t>
            </a:r>
            <a:r>
              <a:rPr lang="en-US" dirty="0" err="1" smtClean="0"/>
              <a:t>özel</a:t>
            </a:r>
            <a:r>
              <a:rPr lang="en-US" dirty="0" smtClean="0"/>
              <a:t> </a:t>
            </a:r>
            <a:r>
              <a:rPr lang="en-US" dirty="0" err="1" smtClean="0"/>
              <a:t>kanunlarla</a:t>
            </a:r>
            <a:r>
              <a:rPr lang="en-US" dirty="0" smtClean="0"/>
              <a:t> </a:t>
            </a:r>
            <a:r>
              <a:rPr lang="en-US" dirty="0" err="1" smtClean="0"/>
              <a:t>beyan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bildirim</a:t>
            </a:r>
            <a:r>
              <a:rPr lang="en-US" dirty="0" smtClean="0"/>
              <a:t> </a:t>
            </a:r>
            <a:r>
              <a:rPr lang="en-US" dirty="0" err="1" smtClean="0"/>
              <a:t>süreleri</a:t>
            </a:r>
            <a:r>
              <a:rPr lang="en-US" dirty="0" smtClean="0"/>
              <a:t> </a:t>
            </a:r>
            <a:r>
              <a:rPr lang="en-US" dirty="0" err="1" smtClean="0"/>
              <a:t>ölüm</a:t>
            </a:r>
            <a:r>
              <a:rPr lang="en-US" dirty="0" smtClean="0"/>
              <a:t> </a:t>
            </a:r>
            <a:r>
              <a:rPr lang="en-US" dirty="0" err="1" smtClean="0"/>
              <a:t>halinde</a:t>
            </a:r>
            <a:r>
              <a:rPr lang="en-US" dirty="0" smtClean="0"/>
              <a:t> </a:t>
            </a:r>
            <a:r>
              <a:rPr lang="en-US" dirty="0" err="1" smtClean="0"/>
              <a:t>özel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da </a:t>
            </a:r>
            <a:r>
              <a:rPr lang="en-US" dirty="0" err="1" smtClean="0"/>
              <a:t>düzenlenmiştir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309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MALİ TATİL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5604 </a:t>
            </a:r>
            <a:r>
              <a:rPr lang="en-US" dirty="0" err="1"/>
              <a:t>sayılı</a:t>
            </a:r>
            <a:r>
              <a:rPr lang="en-US" dirty="0"/>
              <a:t> Mali </a:t>
            </a:r>
            <a:r>
              <a:rPr lang="en-US" dirty="0" err="1"/>
              <a:t>Tatil</a:t>
            </a:r>
            <a:r>
              <a:rPr lang="en-US" dirty="0"/>
              <a:t> </a:t>
            </a:r>
            <a:r>
              <a:rPr lang="en-US" dirty="0" err="1"/>
              <a:t>İhdası</a:t>
            </a:r>
            <a:r>
              <a:rPr lang="en-US" dirty="0"/>
              <a:t> </a:t>
            </a:r>
            <a:r>
              <a:rPr lang="en-US" dirty="0" err="1"/>
              <a:t>Hakkında</a:t>
            </a:r>
            <a:r>
              <a:rPr lang="en-US" dirty="0"/>
              <a:t> </a:t>
            </a:r>
            <a:r>
              <a:rPr lang="en-US" dirty="0" err="1"/>
              <a:t>Kanun</a:t>
            </a:r>
            <a:r>
              <a:rPr lang="en-US" dirty="0"/>
              <a:t>.(2007)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Her </a:t>
            </a:r>
            <a:r>
              <a:rPr lang="en-US" dirty="0" err="1"/>
              <a:t>yıl</a:t>
            </a:r>
            <a:r>
              <a:rPr lang="en-US" dirty="0"/>
              <a:t> 1-20 </a:t>
            </a:r>
            <a:r>
              <a:rPr lang="en-US" dirty="0" err="1"/>
              <a:t>Temmuz</a:t>
            </a:r>
            <a:r>
              <a:rPr lang="en-US" dirty="0"/>
              <a:t> </a:t>
            </a:r>
            <a:r>
              <a:rPr lang="en-US" dirty="0" err="1"/>
              <a:t>arası</a:t>
            </a:r>
            <a:r>
              <a:rPr lang="en-US" dirty="0"/>
              <a:t> </a:t>
            </a:r>
            <a:r>
              <a:rPr lang="en-US" dirty="0" err="1"/>
              <a:t>mali</a:t>
            </a:r>
            <a:r>
              <a:rPr lang="en-US" dirty="0"/>
              <a:t> </a:t>
            </a:r>
            <a:r>
              <a:rPr lang="en-US" dirty="0" err="1"/>
              <a:t>tatildir</a:t>
            </a:r>
            <a:r>
              <a:rPr lang="en-US" dirty="0"/>
              <a:t>.</a:t>
            </a:r>
          </a:p>
          <a:p>
            <a:r>
              <a:rPr lang="en-US" dirty="0" smtClean="0"/>
              <a:t>Mali </a:t>
            </a:r>
            <a:r>
              <a:rPr lang="en-US" dirty="0" err="1"/>
              <a:t>tatil</a:t>
            </a:r>
            <a:r>
              <a:rPr lang="en-US" dirty="0"/>
              <a:t> </a:t>
            </a:r>
            <a:r>
              <a:rPr lang="en-US" dirty="0" err="1"/>
              <a:t>kapsamına</a:t>
            </a:r>
            <a:r>
              <a:rPr lang="en-US" dirty="0"/>
              <a:t> </a:t>
            </a:r>
            <a:r>
              <a:rPr lang="en-US" dirty="0" err="1"/>
              <a:t>giren</a:t>
            </a:r>
            <a:r>
              <a:rPr lang="en-US" dirty="0"/>
              <a:t> </a:t>
            </a:r>
            <a:r>
              <a:rPr lang="en-US" dirty="0" err="1"/>
              <a:t>süreler</a:t>
            </a:r>
            <a:r>
              <a:rPr lang="en-US" dirty="0"/>
              <a:t>:</a:t>
            </a:r>
          </a:p>
          <a:p>
            <a:r>
              <a:rPr lang="en-US" dirty="0" err="1"/>
              <a:t>Beyan</a:t>
            </a:r>
            <a:r>
              <a:rPr lang="en-US" dirty="0"/>
              <a:t> </a:t>
            </a:r>
            <a:r>
              <a:rPr lang="en-US" dirty="0" err="1"/>
              <a:t>süreleri</a:t>
            </a:r>
            <a:r>
              <a:rPr lang="en-US" dirty="0"/>
              <a:t>, </a:t>
            </a:r>
            <a:r>
              <a:rPr lang="en-US" dirty="0" err="1"/>
              <a:t>uzlaşmaya</a:t>
            </a:r>
            <a:r>
              <a:rPr lang="en-US" dirty="0"/>
              <a:t> </a:t>
            </a:r>
            <a:r>
              <a:rPr lang="en-US" dirty="0" err="1"/>
              <a:t>başvuru</a:t>
            </a:r>
            <a:r>
              <a:rPr lang="en-US" dirty="0"/>
              <a:t> </a:t>
            </a:r>
            <a:r>
              <a:rPr lang="en-US" dirty="0" err="1"/>
              <a:t>süresi</a:t>
            </a:r>
            <a:r>
              <a:rPr lang="en-US" dirty="0"/>
              <a:t>, </a:t>
            </a:r>
            <a:r>
              <a:rPr lang="en-US" dirty="0" err="1"/>
              <a:t>ceza</a:t>
            </a:r>
            <a:r>
              <a:rPr lang="en-US" dirty="0"/>
              <a:t> </a:t>
            </a:r>
            <a:r>
              <a:rPr lang="en-US" dirty="0" err="1" smtClean="0"/>
              <a:t>indirimi</a:t>
            </a:r>
            <a:r>
              <a:rPr lang="en-US" dirty="0"/>
              <a:t> </a:t>
            </a:r>
            <a:r>
              <a:rPr lang="en-US" dirty="0" err="1" smtClean="0"/>
              <a:t>başvuru</a:t>
            </a:r>
            <a:r>
              <a:rPr lang="en-US" dirty="0" smtClean="0"/>
              <a:t> </a:t>
            </a:r>
            <a:r>
              <a:rPr lang="en-US" dirty="0" err="1"/>
              <a:t>süresi</a:t>
            </a:r>
            <a:r>
              <a:rPr lang="en-US" dirty="0"/>
              <a:t>, </a:t>
            </a:r>
            <a:r>
              <a:rPr lang="en-US" dirty="0" err="1"/>
              <a:t>devamlı</a:t>
            </a:r>
            <a:r>
              <a:rPr lang="en-US" dirty="0"/>
              <a:t> </a:t>
            </a:r>
            <a:r>
              <a:rPr lang="en-US" dirty="0" err="1"/>
              <a:t>bilgi</a:t>
            </a:r>
            <a:r>
              <a:rPr lang="en-US" dirty="0"/>
              <a:t> </a:t>
            </a:r>
            <a:r>
              <a:rPr lang="en-US" dirty="0" err="1"/>
              <a:t>verme</a:t>
            </a:r>
            <a:r>
              <a:rPr lang="en-US" dirty="0"/>
              <a:t> </a:t>
            </a:r>
            <a:r>
              <a:rPr lang="en-US" dirty="0" err="1"/>
              <a:t>süreleri</a:t>
            </a:r>
            <a:r>
              <a:rPr lang="en-US" dirty="0"/>
              <a:t>, </a:t>
            </a:r>
            <a:r>
              <a:rPr lang="en-US" dirty="0" err="1" smtClean="0"/>
              <a:t>beyana</a:t>
            </a:r>
            <a:r>
              <a:rPr lang="en-US" dirty="0"/>
              <a:t> </a:t>
            </a:r>
            <a:r>
              <a:rPr lang="en-US" dirty="0" err="1" smtClean="0"/>
              <a:t>dayalı</a:t>
            </a:r>
            <a:r>
              <a:rPr lang="en-US" dirty="0" smtClean="0"/>
              <a:t> </a:t>
            </a:r>
            <a:r>
              <a:rPr lang="en-US" dirty="0" err="1"/>
              <a:t>vergilerde</a:t>
            </a:r>
            <a:r>
              <a:rPr lang="en-US" dirty="0"/>
              <a:t> </a:t>
            </a:r>
            <a:r>
              <a:rPr lang="en-US" dirty="0" err="1"/>
              <a:t>beyan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ödeme</a:t>
            </a:r>
            <a:r>
              <a:rPr lang="en-US" dirty="0"/>
              <a:t> </a:t>
            </a:r>
            <a:r>
              <a:rPr lang="en-US" dirty="0" err="1"/>
              <a:t>süreleri</a:t>
            </a:r>
            <a:r>
              <a:rPr lang="en-US" dirty="0"/>
              <a:t>, </a:t>
            </a:r>
            <a:r>
              <a:rPr lang="en-US" dirty="0" err="1"/>
              <a:t>ikmalen</a:t>
            </a:r>
            <a:r>
              <a:rPr lang="en-US" dirty="0" smtClean="0"/>
              <a:t>, </a:t>
            </a:r>
            <a:r>
              <a:rPr lang="en-US" dirty="0" err="1" smtClean="0"/>
              <a:t>re’sen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idarece</a:t>
            </a:r>
            <a:r>
              <a:rPr lang="en-US" dirty="0"/>
              <a:t> </a:t>
            </a:r>
            <a:r>
              <a:rPr lang="en-US" dirty="0" err="1"/>
              <a:t>yapılan</a:t>
            </a:r>
            <a:r>
              <a:rPr lang="en-US" dirty="0"/>
              <a:t> </a:t>
            </a:r>
            <a:r>
              <a:rPr lang="en-US" dirty="0" err="1"/>
              <a:t>tarhlarda</a:t>
            </a:r>
            <a:r>
              <a:rPr lang="en-US" dirty="0"/>
              <a:t> </a:t>
            </a:r>
            <a:r>
              <a:rPr lang="en-US" dirty="0" err="1"/>
              <a:t>vergi</a:t>
            </a:r>
            <a:r>
              <a:rPr lang="en-US" dirty="0"/>
              <a:t> </a:t>
            </a:r>
            <a:r>
              <a:rPr lang="en-US" dirty="0" err="1"/>
              <a:t>cezaları</a:t>
            </a:r>
            <a:r>
              <a:rPr lang="en-US" dirty="0"/>
              <a:t> </a:t>
            </a:r>
            <a:r>
              <a:rPr lang="en-US" dirty="0" err="1" smtClean="0"/>
              <a:t>ve</a:t>
            </a:r>
            <a:r>
              <a:rPr lang="en-US" dirty="0"/>
              <a:t> </a:t>
            </a:r>
            <a:r>
              <a:rPr lang="en-US" dirty="0" err="1" smtClean="0"/>
              <a:t>gecikme</a:t>
            </a:r>
            <a:r>
              <a:rPr lang="en-US" dirty="0" smtClean="0"/>
              <a:t> </a:t>
            </a:r>
            <a:r>
              <a:rPr lang="en-US" dirty="0" err="1"/>
              <a:t>faizleri</a:t>
            </a:r>
            <a:r>
              <a:rPr lang="en-US" dirty="0"/>
              <a:t> </a:t>
            </a:r>
            <a:r>
              <a:rPr lang="en-US" dirty="0" err="1"/>
              <a:t>ödeme</a:t>
            </a:r>
            <a:r>
              <a:rPr lang="en-US" dirty="0"/>
              <a:t> </a:t>
            </a:r>
            <a:r>
              <a:rPr lang="en-US" dirty="0" err="1" smtClean="0"/>
              <a:t>süreleri</a:t>
            </a:r>
            <a:r>
              <a:rPr lang="en-US" dirty="0" smtClean="0"/>
              <a:t>. </a:t>
            </a:r>
          </a:p>
          <a:p>
            <a:r>
              <a:rPr lang="en-US" dirty="0" smtClean="0"/>
              <a:t>Mali </a:t>
            </a:r>
            <a:r>
              <a:rPr lang="en-US" dirty="0" err="1" smtClean="0"/>
              <a:t>tatilde</a:t>
            </a:r>
            <a:r>
              <a:rPr lang="en-US" dirty="0" smtClean="0"/>
              <a:t> </a:t>
            </a:r>
            <a:r>
              <a:rPr lang="en-US" dirty="0" err="1" smtClean="0"/>
              <a:t>duran</a:t>
            </a:r>
            <a:r>
              <a:rPr lang="en-US" dirty="0" smtClean="0"/>
              <a:t> </a:t>
            </a:r>
            <a:r>
              <a:rPr lang="en-US" dirty="0" err="1" smtClean="0"/>
              <a:t>süreler</a:t>
            </a:r>
            <a:r>
              <a:rPr lang="en-US" dirty="0" smtClean="0"/>
              <a:t>, </a:t>
            </a:r>
            <a:r>
              <a:rPr lang="en-US" dirty="0" err="1"/>
              <a:t>m</a:t>
            </a:r>
            <a:r>
              <a:rPr lang="en-US" dirty="0" err="1" smtClean="0"/>
              <a:t>uhasebe</a:t>
            </a:r>
            <a:r>
              <a:rPr lang="en-US" dirty="0" smtClean="0"/>
              <a:t> </a:t>
            </a:r>
            <a:r>
              <a:rPr lang="en-US" dirty="0" err="1"/>
              <a:t>kayıt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bildirim</a:t>
            </a:r>
            <a:r>
              <a:rPr lang="en-US" dirty="0"/>
              <a:t> </a:t>
            </a:r>
            <a:r>
              <a:rPr lang="en-US" dirty="0" err="1"/>
              <a:t>süreleri</a:t>
            </a:r>
            <a:r>
              <a:rPr lang="en-US" dirty="0"/>
              <a:t> </a:t>
            </a:r>
            <a:r>
              <a:rPr lang="en-US" dirty="0" smtClean="0"/>
              <a:t>, </a:t>
            </a:r>
            <a:r>
              <a:rPr lang="en-US" dirty="0" err="1"/>
              <a:t>d</a:t>
            </a:r>
            <a:r>
              <a:rPr lang="en-US" dirty="0" err="1" smtClean="0"/>
              <a:t>ava</a:t>
            </a:r>
            <a:r>
              <a:rPr lang="en-US" dirty="0" smtClean="0"/>
              <a:t> </a:t>
            </a:r>
            <a:r>
              <a:rPr lang="en-US" dirty="0" err="1"/>
              <a:t>açma</a:t>
            </a:r>
            <a:r>
              <a:rPr lang="en-US" dirty="0"/>
              <a:t> </a:t>
            </a:r>
            <a:r>
              <a:rPr lang="en-US" dirty="0" err="1" smtClean="0"/>
              <a:t>süreleri</a:t>
            </a:r>
            <a:r>
              <a:rPr lang="en-US" dirty="0" smtClean="0"/>
              <a:t>, </a:t>
            </a:r>
            <a:r>
              <a:rPr lang="en-US" dirty="0" err="1"/>
              <a:t>t</a:t>
            </a:r>
            <a:r>
              <a:rPr lang="en-US" dirty="0" err="1" smtClean="0"/>
              <a:t>atil</a:t>
            </a:r>
            <a:r>
              <a:rPr lang="en-US" dirty="0" smtClean="0"/>
              <a:t> </a:t>
            </a:r>
            <a:r>
              <a:rPr lang="en-US" dirty="0" err="1"/>
              <a:t>sırasında</a:t>
            </a:r>
            <a:r>
              <a:rPr lang="en-US" dirty="0"/>
              <a:t> </a:t>
            </a:r>
            <a:r>
              <a:rPr lang="en-US" dirty="0" err="1"/>
              <a:t>vergi</a:t>
            </a:r>
            <a:r>
              <a:rPr lang="en-US" dirty="0"/>
              <a:t> </a:t>
            </a:r>
            <a:r>
              <a:rPr lang="en-US" dirty="0" err="1"/>
              <a:t>incelemesine</a:t>
            </a:r>
            <a:r>
              <a:rPr lang="en-US" dirty="0"/>
              <a:t> </a:t>
            </a:r>
            <a:r>
              <a:rPr lang="en-US" dirty="0" err="1" smtClean="0"/>
              <a:t>başlanmaz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idare</a:t>
            </a:r>
            <a:r>
              <a:rPr lang="en-US" dirty="0" smtClean="0"/>
              <a:t> </a:t>
            </a:r>
            <a:r>
              <a:rPr lang="en-US" dirty="0" err="1" smtClean="0"/>
              <a:t>tarafından</a:t>
            </a:r>
            <a:r>
              <a:rPr lang="en-US" dirty="0" smtClean="0"/>
              <a:t> defter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belge</a:t>
            </a:r>
            <a:r>
              <a:rPr lang="en-US" dirty="0"/>
              <a:t> </a:t>
            </a:r>
            <a:r>
              <a:rPr lang="en-US" dirty="0" err="1"/>
              <a:t>ibrazı</a:t>
            </a:r>
            <a:r>
              <a:rPr lang="en-US" dirty="0"/>
              <a:t> </a:t>
            </a:r>
            <a:r>
              <a:rPr lang="en-US" dirty="0" err="1" smtClean="0"/>
              <a:t>istenmez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546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272" y="2286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/>
              <a:t>2. </a:t>
            </a:r>
            <a:r>
              <a:rPr lang="en-US" sz="3100" dirty="0"/>
              <a:t>VERGİ BORCUNU SONA ERDİREN SEBEPLER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1. ÖDEME (TAHSİL)</a:t>
            </a:r>
          </a:p>
          <a:p>
            <a:r>
              <a:rPr lang="en-US" dirty="0" smtClean="0"/>
              <a:t>2. ZAMANAŞIMI</a:t>
            </a:r>
          </a:p>
          <a:p>
            <a:r>
              <a:rPr lang="en-US" dirty="0" smtClean="0"/>
              <a:t>3. TAKAS</a:t>
            </a:r>
          </a:p>
          <a:p>
            <a:r>
              <a:rPr lang="en-US" dirty="0" smtClean="0"/>
              <a:t>4.TERKİN</a:t>
            </a:r>
          </a:p>
          <a:p>
            <a:r>
              <a:rPr lang="en-US" dirty="0" smtClean="0"/>
              <a:t>5. HATA DÜZELTME</a:t>
            </a:r>
          </a:p>
          <a:p>
            <a:r>
              <a:rPr lang="en-US" dirty="0" smtClean="0"/>
              <a:t>6. UZLAŞMA</a:t>
            </a:r>
          </a:p>
          <a:p>
            <a:r>
              <a:rPr lang="en-US" dirty="0" smtClean="0"/>
              <a:t>7. YARGI KARARLARI</a:t>
            </a:r>
          </a:p>
          <a:p>
            <a:r>
              <a:rPr lang="en-US" dirty="0" smtClean="0"/>
              <a:t>8. ÖLÜM</a:t>
            </a:r>
          </a:p>
          <a:p>
            <a:r>
              <a:rPr lang="en-US" dirty="0" smtClean="0"/>
              <a:t>9. CEZA İNDİRİMİ</a:t>
            </a:r>
          </a:p>
          <a:p>
            <a:r>
              <a:rPr lang="en-US" dirty="0" smtClean="0"/>
              <a:t>10. AFLAR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2121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13</TotalTime>
  <Words>357</Words>
  <Application>Microsoft Macintosh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Civic</vt:lpstr>
      <vt:lpstr> </vt:lpstr>
      <vt:lpstr>1. SÜRE UZATAN SEBEPLER</vt:lpstr>
      <vt:lpstr>MÜCBİR SEBEPLER</vt:lpstr>
      <vt:lpstr>ZOR DURUM </vt:lpstr>
      <vt:lpstr>ÖLÜM</vt:lpstr>
      <vt:lpstr>MALİ TATİL</vt:lpstr>
      <vt:lpstr>2. VERGİ BORCUNU SONA ERDİREN SEBEPLER</vt:lpstr>
    </vt:vector>
  </TitlesOfParts>
  <Company>mfa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Dilek Özkök  Çubukçu</dc:creator>
  <cp:lastModifiedBy>Dilek Özkök  Çubukçu</cp:lastModifiedBy>
  <cp:revision>7</cp:revision>
  <dcterms:created xsi:type="dcterms:W3CDTF">2021-01-18T14:10:58Z</dcterms:created>
  <dcterms:modified xsi:type="dcterms:W3CDTF">2021-01-19T12:18:40Z</dcterms:modified>
</cp:coreProperties>
</file>