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8" r:id="rId10"/>
    <p:sldId id="269" r:id="rId11"/>
    <p:sldId id="270" r:id="rId12"/>
    <p:sldId id="271" r:id="rId13"/>
    <p:sldId id="265" r:id="rId14"/>
    <p:sldId id="272" r:id="rId15"/>
    <p:sldId id="273" r:id="rId16"/>
    <p:sldId id="274" r:id="rId17"/>
    <p:sldId id="275" r:id="rId18"/>
    <p:sldId id="266" r:id="rId19"/>
    <p:sldId id="267" r:id="rId20"/>
    <p:sldId id="259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543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257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21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057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043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28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6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62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88291" y="1644073"/>
            <a:ext cx="10224192" cy="350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>
            <a:off x="1097280" y="97905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65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894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823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64999"/>
            <a:ext cx="10058400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A43601-0E0E-446B-BB58-5175B9F6710A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4BDF328-9F2A-403A-9E4B-DC6528867F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98969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3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esk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cliaweb.com/windows-server-plesk-panel-kurulumu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autoinstall-win.plesk.com/plesk-installer.ex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WEB </a:t>
            </a:r>
            <a:r>
              <a:rPr lang="tr-TR" dirty="0" smtClean="0"/>
              <a:t>SİTESİ YAYINLAMA İŞLEMLERİ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Nbp220 web projesi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9408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985992"/>
          </a:xfrm>
        </p:spPr>
        <p:txBody>
          <a:bodyPr/>
          <a:lstStyle/>
          <a:p>
            <a:r>
              <a:rPr lang="tr-TR" dirty="0"/>
              <a:t>Kurulum başladı İşlem </a:t>
            </a:r>
            <a:r>
              <a:rPr lang="tr-TR" b="1" dirty="0" err="1"/>
              <a:t>Log</a:t>
            </a:r>
            <a:r>
              <a:rPr lang="tr-TR" dirty="0"/>
              <a:t> ekranı karşımıza geliyor. Bitmesini bekliyoruz (</a:t>
            </a:r>
            <a:r>
              <a:rPr lang="tr-TR" b="1" dirty="0"/>
              <a:t>30 ila 50 dakika</a:t>
            </a:r>
            <a:r>
              <a:rPr lang="tr-TR" dirty="0"/>
              <a:t> sürebilir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6146" name="Picture 2" descr="windows-server-plesk-panel-kurulumu-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93" y="2201592"/>
            <a:ext cx="5632990" cy="338413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6893444" y="2760796"/>
            <a:ext cx="29931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2060"/>
                </a:solidFill>
              </a:rPr>
              <a:t>Bittikten sonra </a:t>
            </a:r>
            <a:r>
              <a:rPr lang="tr-TR" b="1" dirty="0">
                <a:solidFill>
                  <a:srgbClr val="002060"/>
                </a:solidFill>
              </a:rPr>
              <a:t>Ok</a:t>
            </a:r>
            <a:r>
              <a:rPr lang="tr-TR" dirty="0">
                <a:solidFill>
                  <a:srgbClr val="002060"/>
                </a:solidFill>
              </a:rPr>
              <a:t> tıklıyoruz ;</a:t>
            </a:r>
          </a:p>
        </p:txBody>
      </p:sp>
      <p:pic>
        <p:nvPicPr>
          <p:cNvPr id="6148" name="Picture 4" descr="windows-server-plesk-panel-kurulumu-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444" y="3201618"/>
            <a:ext cx="5150369" cy="178231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887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10058400" cy="1079995"/>
          </a:xfrm>
        </p:spPr>
        <p:txBody>
          <a:bodyPr/>
          <a:lstStyle/>
          <a:p>
            <a:r>
              <a:rPr lang="tr-TR" dirty="0"/>
              <a:t>Masaüstümüzde </a:t>
            </a:r>
            <a:r>
              <a:rPr lang="tr-TR" b="1" dirty="0" err="1"/>
              <a:t>Plesk</a:t>
            </a:r>
            <a:r>
              <a:rPr lang="tr-TR" b="1" dirty="0"/>
              <a:t> 12.X</a:t>
            </a:r>
            <a:r>
              <a:rPr lang="tr-TR" dirty="0"/>
              <a:t> uygulama simgesi beliriyor. Çift tıklıyoruz ve </a:t>
            </a:r>
            <a:r>
              <a:rPr lang="tr-TR" b="1" dirty="0" smtClean="0"/>
              <a:t>açıyoruz</a:t>
            </a:r>
            <a:r>
              <a:rPr lang="tr-TR" dirty="0"/>
              <a:t>.</a:t>
            </a:r>
          </a:p>
        </p:txBody>
      </p:sp>
      <p:pic>
        <p:nvPicPr>
          <p:cNvPr id="7170" name="Picture 2" descr="windows-server-plesk-panel-kurulumu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091" y="2032326"/>
            <a:ext cx="9906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286754" y="2930616"/>
            <a:ext cx="31756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+mj-lt"/>
              </a:rPr>
              <a:t>SSL hata sayfası karşımıza çıkıyor. </a:t>
            </a:r>
            <a:r>
              <a:rPr lang="tr-TR" sz="2000" b="1" dirty="0">
                <a:solidFill>
                  <a:srgbClr val="002060"/>
                </a:solidFill>
                <a:latin typeface="+mj-lt"/>
              </a:rPr>
              <a:t>GELİŞMİŞ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 e tıklayarak alt kısımdan </a:t>
            </a:r>
            <a:r>
              <a:rPr lang="tr-TR" sz="2000" b="1" dirty="0">
                <a:solidFill>
                  <a:srgbClr val="002060"/>
                </a:solidFill>
                <a:latin typeface="+mj-lt"/>
              </a:rPr>
              <a:t>ilerle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 </a:t>
            </a:r>
            <a:r>
              <a:rPr lang="tr-TR" sz="2000" dirty="0" smtClean="0">
                <a:solidFill>
                  <a:srgbClr val="002060"/>
                </a:solidFill>
                <a:latin typeface="+mj-lt"/>
              </a:rPr>
              <a:t>diyoruz.</a:t>
            </a:r>
            <a:endParaRPr lang="tr-TR" sz="20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7172" name="Picture 4" descr="windows-server-plesk-panel-kurulumu-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558" y="2032326"/>
            <a:ext cx="4997539" cy="393318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84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10058400" cy="1250911"/>
          </a:xfrm>
        </p:spPr>
        <p:txBody>
          <a:bodyPr/>
          <a:lstStyle/>
          <a:p>
            <a:r>
              <a:rPr lang="tr-TR" dirty="0" err="1"/>
              <a:t>Plesk’imize</a:t>
            </a:r>
            <a:r>
              <a:rPr lang="tr-TR" dirty="0"/>
              <a:t> ait </a:t>
            </a:r>
            <a:r>
              <a:rPr lang="tr-TR" b="1" dirty="0"/>
              <a:t>Administrator</a:t>
            </a:r>
            <a:r>
              <a:rPr lang="tr-TR" dirty="0"/>
              <a:t> kullanıcı adı ve belirlediğimiz </a:t>
            </a:r>
            <a:r>
              <a:rPr lang="tr-TR" b="1" dirty="0"/>
              <a:t>şifremizi</a:t>
            </a:r>
            <a:r>
              <a:rPr lang="tr-TR" dirty="0"/>
              <a:t> yazıyoruz ve </a:t>
            </a:r>
            <a:r>
              <a:rPr lang="tr-TR" b="1" dirty="0" err="1"/>
              <a:t>Login</a:t>
            </a:r>
            <a:r>
              <a:rPr lang="tr-TR" dirty="0"/>
              <a:t> </a:t>
            </a:r>
            <a:r>
              <a:rPr lang="tr-TR" dirty="0" smtClean="0"/>
              <a:t>diyoruz.</a:t>
            </a:r>
            <a:endParaRPr lang="tr-TR" dirty="0"/>
          </a:p>
        </p:txBody>
      </p:sp>
      <p:pic>
        <p:nvPicPr>
          <p:cNvPr id="8194" name="Picture 2" descr="windows-server-plesk-panel-kurulumu-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183658"/>
            <a:ext cx="509587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6526423" y="3673040"/>
            <a:ext cx="5290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2060"/>
                </a:solidFill>
                <a:latin typeface="+mj-lt"/>
              </a:rPr>
              <a:t>Sözleşme</a:t>
            </a:r>
            <a:r>
              <a:rPr lang="tr-TR" dirty="0">
                <a:solidFill>
                  <a:srgbClr val="002060"/>
                </a:solidFill>
                <a:latin typeface="+mj-lt"/>
              </a:rPr>
              <a:t> sayfası karşımıza geliyor. İşaretlenen alanları seçerek </a:t>
            </a:r>
            <a:r>
              <a:rPr lang="tr-TR" b="1" dirty="0" err="1">
                <a:solidFill>
                  <a:srgbClr val="002060"/>
                </a:solidFill>
                <a:latin typeface="+mj-lt"/>
              </a:rPr>
              <a:t>Accept</a:t>
            </a:r>
            <a:r>
              <a:rPr lang="tr-TR" dirty="0">
                <a:solidFill>
                  <a:srgbClr val="002060"/>
                </a:solidFill>
                <a:latin typeface="+mj-lt"/>
              </a:rPr>
              <a:t> diyoruz ;</a:t>
            </a: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144883"/>
              </p:ext>
            </p:extLst>
          </p:nvPr>
        </p:nvGraphicFramePr>
        <p:xfrm>
          <a:off x="6494804" y="2466509"/>
          <a:ext cx="5354198" cy="1139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Image" r:id="rId4" imgW="7517160" imgH="1599840" progId="Photoshop.Image.13">
                  <p:embed/>
                </p:oleObj>
              </mc:Choice>
              <mc:Fallback>
                <p:oleObj name="Image" r:id="rId4" imgW="7517160" imgH="1599840" progId="Photoshop.Image.1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4804" y="2466509"/>
                        <a:ext cx="5354198" cy="1139816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051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pic>
        <p:nvPicPr>
          <p:cNvPr id="9218" name="Picture 2" descr="windows-server-plesk-panel-kurulumu-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663" y="1141562"/>
            <a:ext cx="8220075" cy="421005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392964" y="5445616"/>
            <a:ext cx="9631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err="1">
                <a:solidFill>
                  <a:srgbClr val="002060"/>
                </a:solidFill>
                <a:latin typeface="+mj-lt"/>
              </a:rPr>
              <a:t>Plesk</a:t>
            </a:r>
            <a:r>
              <a:rPr lang="tr-TR" sz="2200" dirty="0">
                <a:solidFill>
                  <a:srgbClr val="002060"/>
                </a:solidFill>
                <a:latin typeface="+mj-lt"/>
              </a:rPr>
              <a:t> Panelimize ait Panel </a:t>
            </a:r>
            <a:r>
              <a:rPr lang="tr-TR" sz="2200" dirty="0" err="1">
                <a:solidFill>
                  <a:srgbClr val="002060"/>
                </a:solidFill>
                <a:latin typeface="+mj-lt"/>
              </a:rPr>
              <a:t>Arayüz</a:t>
            </a:r>
            <a:r>
              <a:rPr lang="tr-TR" sz="2200" dirty="0">
                <a:solidFill>
                  <a:srgbClr val="002060"/>
                </a:solidFill>
                <a:latin typeface="+mj-lt"/>
              </a:rPr>
              <a:t> tipleri karşımıza geliyor. Biz </a:t>
            </a:r>
            <a:r>
              <a:rPr lang="tr-TR" sz="2200" b="1" dirty="0">
                <a:solidFill>
                  <a:srgbClr val="002060"/>
                </a:solidFill>
                <a:latin typeface="+mj-lt"/>
              </a:rPr>
              <a:t>Commercial Web </a:t>
            </a:r>
            <a:r>
              <a:rPr lang="tr-TR" sz="2200" b="1" dirty="0" err="1">
                <a:solidFill>
                  <a:srgbClr val="002060"/>
                </a:solidFill>
                <a:latin typeface="+mj-lt"/>
              </a:rPr>
              <a:t>Hosting</a:t>
            </a:r>
            <a:r>
              <a:rPr lang="tr-TR" sz="2200" dirty="0">
                <a:solidFill>
                  <a:srgbClr val="002060"/>
                </a:solidFill>
                <a:latin typeface="+mj-lt"/>
              </a:rPr>
              <a:t> seçiyoruz, eğer siz webmaster iseniz Web </a:t>
            </a:r>
            <a:r>
              <a:rPr lang="tr-TR" sz="2200" dirty="0" err="1">
                <a:solidFill>
                  <a:srgbClr val="002060"/>
                </a:solidFill>
                <a:latin typeface="+mj-lt"/>
              </a:rPr>
              <a:t>Designers</a:t>
            </a:r>
            <a:r>
              <a:rPr lang="tr-TR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tr-TR" sz="2200" dirty="0" smtClean="0">
                <a:solidFill>
                  <a:srgbClr val="002060"/>
                </a:solidFill>
                <a:latin typeface="+mj-lt"/>
              </a:rPr>
              <a:t>seçebilirsiniz.</a:t>
            </a:r>
            <a:endParaRPr lang="tr-TR" sz="2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5731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1763658"/>
          </a:xfrm>
        </p:spPr>
        <p:txBody>
          <a:bodyPr/>
          <a:lstStyle/>
          <a:p>
            <a:r>
              <a:rPr lang="tr-TR" b="1" dirty="0" err="1"/>
              <a:t>Interface</a:t>
            </a:r>
            <a:r>
              <a:rPr lang="tr-TR" dirty="0"/>
              <a:t> olarak </a:t>
            </a:r>
            <a:r>
              <a:rPr lang="tr-TR" b="1" dirty="0"/>
              <a:t>Service Provider </a:t>
            </a:r>
            <a:r>
              <a:rPr lang="tr-TR" b="1" dirty="0" err="1"/>
              <a:t>View</a:t>
            </a:r>
            <a:r>
              <a:rPr lang="tr-TR" dirty="0"/>
              <a:t> biz seçiyoruz, elbette siz </a:t>
            </a:r>
            <a:r>
              <a:rPr lang="tr-TR" dirty="0" err="1"/>
              <a:t>Power</a:t>
            </a:r>
            <a:r>
              <a:rPr lang="tr-TR" dirty="0"/>
              <a:t> User </a:t>
            </a:r>
            <a:r>
              <a:rPr lang="tr-TR" dirty="0" err="1"/>
              <a:t>View</a:t>
            </a:r>
            <a:r>
              <a:rPr lang="tr-TR" dirty="0"/>
              <a:t> seçebilirsiniz. Arından </a:t>
            </a:r>
            <a:r>
              <a:rPr lang="tr-TR" b="1" dirty="0"/>
              <a:t>Ok</a:t>
            </a:r>
            <a:r>
              <a:rPr lang="tr-TR" dirty="0"/>
              <a:t> </a:t>
            </a:r>
            <a:r>
              <a:rPr lang="tr-TR" dirty="0" smtClean="0"/>
              <a:t>diyoruz.</a:t>
            </a:r>
            <a:endParaRPr lang="tr-TR" dirty="0"/>
          </a:p>
        </p:txBody>
      </p:sp>
      <p:pic>
        <p:nvPicPr>
          <p:cNvPr id="10242" name="Picture 2" descr="windows-server-plesk-panel-kurulumu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833" y="2067829"/>
            <a:ext cx="6629786" cy="413800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22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9"/>
            <a:ext cx="10058400" cy="1447465"/>
          </a:xfrm>
        </p:spPr>
        <p:txBody>
          <a:bodyPr>
            <a:normAutofit/>
          </a:bodyPr>
          <a:lstStyle/>
          <a:p>
            <a:r>
              <a:rPr lang="tr-TR" sz="2400" b="1" dirty="0" err="1"/>
              <a:t>Settings</a:t>
            </a:r>
            <a:r>
              <a:rPr lang="tr-TR" sz="2400" dirty="0"/>
              <a:t> alanında </a:t>
            </a:r>
            <a:r>
              <a:rPr lang="tr-TR" sz="2400" b="1" dirty="0"/>
              <a:t>Full </a:t>
            </a:r>
            <a:r>
              <a:rPr lang="tr-TR" sz="2400" b="1" dirty="0" err="1"/>
              <a:t>Hostname</a:t>
            </a:r>
            <a:r>
              <a:rPr lang="tr-TR" sz="2400" dirty="0"/>
              <a:t> sunucu adımızı ifade eder. Biz bu alana sunucumuzda tanımlı olan </a:t>
            </a:r>
            <a:r>
              <a:rPr lang="tr-TR" sz="2400" b="1" dirty="0"/>
              <a:t>cliaweb.cliaweb.com</a:t>
            </a:r>
            <a:r>
              <a:rPr lang="tr-TR" sz="2400" dirty="0"/>
              <a:t> olarak </a:t>
            </a:r>
            <a:r>
              <a:rPr lang="tr-TR" sz="2400" dirty="0" smtClean="0"/>
              <a:t>giriyoruz.</a:t>
            </a:r>
            <a:endParaRPr lang="tr-TR" sz="2400" dirty="0"/>
          </a:p>
        </p:txBody>
      </p:sp>
      <p:pic>
        <p:nvPicPr>
          <p:cNvPr id="11266" name="Picture 2" descr="windows-server-plesk-panel-kurulumu-1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588"/>
          <a:stretch/>
        </p:blipFill>
        <p:spPr bwMode="auto">
          <a:xfrm>
            <a:off x="3138056" y="1931350"/>
            <a:ext cx="4578796" cy="9846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981911" y="2915974"/>
            <a:ext cx="102327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2060"/>
                </a:solidFill>
              </a:rPr>
              <a:t>Select </a:t>
            </a:r>
            <a:r>
              <a:rPr lang="tr-TR" sz="2400" b="1" dirty="0" err="1">
                <a:solidFill>
                  <a:srgbClr val="002060"/>
                </a:solidFill>
              </a:rPr>
              <a:t>Shared</a:t>
            </a:r>
            <a:r>
              <a:rPr lang="tr-TR" sz="2400" b="1" dirty="0">
                <a:solidFill>
                  <a:srgbClr val="002060"/>
                </a:solidFill>
              </a:rPr>
              <a:t> IP </a:t>
            </a:r>
            <a:r>
              <a:rPr lang="tr-TR" sz="2400" b="1" dirty="0" err="1">
                <a:solidFill>
                  <a:srgbClr val="002060"/>
                </a:solidFill>
              </a:rPr>
              <a:t>Adress</a:t>
            </a:r>
            <a:r>
              <a:rPr lang="tr-TR" sz="2400" dirty="0">
                <a:solidFill>
                  <a:srgbClr val="002060"/>
                </a:solidFill>
              </a:rPr>
              <a:t> kısmında </a:t>
            </a:r>
            <a:r>
              <a:rPr lang="tr-TR" sz="2400" b="1" dirty="0" err="1">
                <a:solidFill>
                  <a:srgbClr val="002060"/>
                </a:solidFill>
              </a:rPr>
              <a:t>Dedicated</a:t>
            </a:r>
            <a:r>
              <a:rPr lang="tr-TR" sz="2400" b="1" dirty="0">
                <a:solidFill>
                  <a:srgbClr val="002060"/>
                </a:solidFill>
              </a:rPr>
              <a:t> IP </a:t>
            </a:r>
            <a:r>
              <a:rPr lang="tr-TR" sz="2400" b="1" dirty="0" err="1">
                <a:solidFill>
                  <a:srgbClr val="002060"/>
                </a:solidFill>
              </a:rPr>
              <a:t>Adress</a:t>
            </a:r>
            <a:r>
              <a:rPr lang="tr-TR" sz="2400" dirty="0">
                <a:solidFill>
                  <a:srgbClr val="002060"/>
                </a:solidFill>
              </a:rPr>
              <a:t> alanında yer alan ip adresimizi seçerek </a:t>
            </a:r>
            <a:r>
              <a:rPr lang="tr-TR" sz="2400" b="1" dirty="0" err="1">
                <a:solidFill>
                  <a:srgbClr val="002060"/>
                </a:solidFill>
              </a:rPr>
              <a:t>Add</a:t>
            </a:r>
            <a:r>
              <a:rPr lang="tr-TR" sz="2400" dirty="0">
                <a:solidFill>
                  <a:srgbClr val="002060"/>
                </a:solidFill>
              </a:rPr>
              <a:t> diyoruz. Bu sayede Sunucu IP </a:t>
            </a:r>
            <a:r>
              <a:rPr lang="tr-TR" sz="2400" dirty="0" smtClean="0">
                <a:solidFill>
                  <a:srgbClr val="002060"/>
                </a:solidFill>
              </a:rPr>
              <a:t> adresimiz</a:t>
            </a:r>
            <a:r>
              <a:rPr lang="tr-TR" sz="2400" dirty="0">
                <a:solidFill>
                  <a:srgbClr val="002060"/>
                </a:solidFill>
              </a:rPr>
              <a:t> </a:t>
            </a:r>
            <a:r>
              <a:rPr lang="tr-TR" sz="2400" b="1" dirty="0">
                <a:solidFill>
                  <a:srgbClr val="002060"/>
                </a:solidFill>
              </a:rPr>
              <a:t>paylaşımlı</a:t>
            </a:r>
            <a:r>
              <a:rPr lang="tr-TR" sz="2400" dirty="0">
                <a:solidFill>
                  <a:srgbClr val="002060"/>
                </a:solidFill>
              </a:rPr>
              <a:t> hale </a:t>
            </a:r>
            <a:r>
              <a:rPr lang="tr-TR" sz="2400" dirty="0" smtClean="0">
                <a:solidFill>
                  <a:srgbClr val="002060"/>
                </a:solidFill>
              </a:rPr>
              <a:t>geliyor.</a:t>
            </a:r>
            <a:endParaRPr lang="tr-TR" sz="2400" dirty="0">
              <a:solidFill>
                <a:srgbClr val="002060"/>
              </a:solidFill>
            </a:endParaRPr>
          </a:p>
        </p:txBody>
      </p:sp>
      <p:pic>
        <p:nvPicPr>
          <p:cNvPr id="11268" name="Picture 4" descr="windows-server-plesk-panel-kurulumu-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104" y="3785295"/>
            <a:ext cx="7014347" cy="233258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51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6035" y="1065000"/>
            <a:ext cx="10853158" cy="1293640"/>
          </a:xfrm>
        </p:spPr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</a:t>
            </a:r>
            <a:r>
              <a:rPr lang="tr-TR" dirty="0" smtClean="0"/>
              <a:t>Panelimiz için</a:t>
            </a:r>
            <a:r>
              <a:rPr lang="tr-TR" dirty="0"/>
              <a:t> </a:t>
            </a:r>
            <a:r>
              <a:rPr lang="tr-TR" b="1" dirty="0"/>
              <a:t>Administrator</a:t>
            </a:r>
            <a:r>
              <a:rPr lang="tr-TR" dirty="0"/>
              <a:t> </a:t>
            </a:r>
            <a:r>
              <a:rPr lang="tr-TR" dirty="0" smtClean="0"/>
              <a:t>yani</a:t>
            </a:r>
            <a:br>
              <a:rPr lang="tr-TR" dirty="0" smtClean="0"/>
            </a:br>
            <a:r>
              <a:rPr lang="tr-TR" dirty="0"/>
              <a:t> </a:t>
            </a:r>
            <a:r>
              <a:rPr lang="tr-TR" b="1" dirty="0" err="1"/>
              <a:t>admin</a:t>
            </a:r>
            <a:r>
              <a:rPr lang="tr-TR" dirty="0"/>
              <a:t> </a:t>
            </a:r>
            <a:r>
              <a:rPr lang="tr-TR" b="1" dirty="0"/>
              <a:t>şifremizi</a:t>
            </a:r>
            <a:r>
              <a:rPr lang="tr-TR" dirty="0"/>
              <a:t> yeniden </a:t>
            </a:r>
            <a:r>
              <a:rPr lang="tr-TR" b="1" dirty="0"/>
              <a:t>güncelliyoruz</a:t>
            </a:r>
            <a:r>
              <a:rPr lang="tr-TR" dirty="0"/>
              <a:t> ve </a:t>
            </a:r>
            <a:r>
              <a:rPr lang="tr-TR" b="1" dirty="0"/>
              <a:t>Ok</a:t>
            </a:r>
            <a:r>
              <a:rPr lang="tr-TR" dirty="0"/>
              <a:t> diyoruz ;</a:t>
            </a:r>
          </a:p>
        </p:txBody>
      </p:sp>
      <p:pic>
        <p:nvPicPr>
          <p:cNvPr id="12290" name="Picture 2" descr="windows-server-plesk-panel-kurulumu-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711" y="2277201"/>
            <a:ext cx="8067675" cy="198120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6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960354"/>
          </a:xfrm>
        </p:spPr>
        <p:txBody>
          <a:bodyPr/>
          <a:lstStyle/>
          <a:p>
            <a:r>
              <a:rPr lang="tr-TR" b="1" dirty="0"/>
              <a:t>Administrator Information</a:t>
            </a:r>
            <a:r>
              <a:rPr lang="tr-TR" dirty="0"/>
              <a:t> için gerekli alanları dolduruyoruz ve </a:t>
            </a:r>
            <a:r>
              <a:rPr lang="tr-TR" b="1" dirty="0"/>
              <a:t>Ok</a:t>
            </a:r>
            <a:r>
              <a:rPr lang="tr-TR" dirty="0"/>
              <a:t> </a:t>
            </a:r>
            <a:r>
              <a:rPr lang="tr-TR" dirty="0" smtClean="0"/>
              <a:t>diyoruz.</a:t>
            </a:r>
            <a:endParaRPr lang="tr-TR" dirty="0"/>
          </a:p>
        </p:txBody>
      </p:sp>
      <p:pic>
        <p:nvPicPr>
          <p:cNvPr id="13314" name="Picture 2" descr="windows-server-plesk-panel-kurulumu-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111" y="1754543"/>
            <a:ext cx="4493336" cy="399093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30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1240" y="1074330"/>
            <a:ext cx="10784440" cy="4804095"/>
          </a:xfrm>
        </p:spPr>
        <p:txBody>
          <a:bodyPr>
            <a:normAutofit/>
          </a:bodyPr>
          <a:lstStyle/>
          <a:p>
            <a:r>
              <a:rPr lang="tr-TR" sz="2400" dirty="0"/>
              <a:t>Satın aldığımız veya deneme amaçlı oluşturulan </a:t>
            </a:r>
            <a:r>
              <a:rPr lang="tr-TR" sz="2400" dirty="0" err="1"/>
              <a:t>Plesk</a:t>
            </a:r>
            <a:r>
              <a:rPr lang="tr-TR" sz="2400" dirty="0"/>
              <a:t> Panel </a:t>
            </a:r>
            <a:r>
              <a:rPr lang="tr-TR" sz="2400" b="1" dirty="0"/>
              <a:t>Lisansımızı</a:t>
            </a:r>
            <a:r>
              <a:rPr lang="tr-TR" sz="2400" dirty="0"/>
              <a:t> yüklemek için </a:t>
            </a:r>
            <a:r>
              <a:rPr lang="tr-TR" sz="2400" b="1" dirty="0" err="1"/>
              <a:t>Install</a:t>
            </a:r>
            <a:r>
              <a:rPr lang="tr-TR" sz="2400" b="1" dirty="0"/>
              <a:t> </a:t>
            </a:r>
            <a:r>
              <a:rPr lang="tr-TR" sz="2400" b="1" dirty="0" err="1"/>
              <a:t>Key</a:t>
            </a:r>
            <a:r>
              <a:rPr lang="tr-TR" sz="2400" dirty="0"/>
              <a:t> tıklıyoruz ;</a:t>
            </a:r>
          </a:p>
        </p:txBody>
      </p:sp>
      <p:pic>
        <p:nvPicPr>
          <p:cNvPr id="9218" name="Picture 2" descr="windows-server-plesk-panel-kurulumu-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28" y="1778004"/>
            <a:ext cx="5995915" cy="204962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windows-server-plesk-panel-kurulumu-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815" y="2875645"/>
            <a:ext cx="5378905" cy="247567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6502815" y="2083787"/>
            <a:ext cx="55214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>
                <a:solidFill>
                  <a:srgbClr val="002060"/>
                </a:solidFill>
              </a:rPr>
              <a:t>Enter</a:t>
            </a:r>
            <a:r>
              <a:rPr lang="tr-TR" sz="2400" dirty="0">
                <a:solidFill>
                  <a:srgbClr val="002060"/>
                </a:solidFill>
              </a:rPr>
              <a:t> an </a:t>
            </a:r>
            <a:r>
              <a:rPr lang="tr-TR" sz="2400" dirty="0" err="1">
                <a:solidFill>
                  <a:srgbClr val="002060"/>
                </a:solidFill>
              </a:rPr>
              <a:t>activation</a:t>
            </a:r>
            <a:r>
              <a:rPr lang="tr-TR" sz="2400" dirty="0">
                <a:solidFill>
                  <a:srgbClr val="002060"/>
                </a:solidFill>
              </a:rPr>
              <a:t> </a:t>
            </a:r>
            <a:r>
              <a:rPr lang="tr-TR" sz="2400" dirty="0" err="1">
                <a:solidFill>
                  <a:srgbClr val="002060"/>
                </a:solidFill>
              </a:rPr>
              <a:t>code</a:t>
            </a:r>
            <a:r>
              <a:rPr lang="tr-TR" sz="2400" dirty="0">
                <a:solidFill>
                  <a:srgbClr val="002060"/>
                </a:solidFill>
              </a:rPr>
              <a:t> alanına lisans anahtarımızı yapıştırıyoruz ve Ok diyoruz ;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984869" y="4281138"/>
            <a:ext cx="3076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002060"/>
                </a:solidFill>
              </a:rPr>
              <a:t>Lisansımız başarıyla yüklendi ;</a:t>
            </a:r>
          </a:p>
        </p:txBody>
      </p:sp>
      <p:pic>
        <p:nvPicPr>
          <p:cNvPr id="9222" name="Picture 6" descr="windows-server-plesk-panel-kurulumu-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09" y="4661791"/>
            <a:ext cx="5808238" cy="183061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5131837" y="1899121"/>
            <a:ext cx="300082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11289904" y="2993670"/>
            <a:ext cx="300082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2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5792578" y="4730271"/>
            <a:ext cx="300082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3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023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 karşımızda </a:t>
            </a:r>
            <a:r>
              <a:rPr lang="tr-TR" b="1" dirty="0" err="1"/>
              <a:t>Plesk</a:t>
            </a:r>
            <a:r>
              <a:rPr lang="tr-TR" b="1" dirty="0"/>
              <a:t> Panel 12.x</a:t>
            </a:r>
            <a:r>
              <a:rPr lang="tr-TR" dirty="0"/>
              <a:t> Genel Görünüm ;</a:t>
            </a:r>
            <a:endParaRPr lang="tr-TR" dirty="0"/>
          </a:p>
        </p:txBody>
      </p:sp>
      <p:pic>
        <p:nvPicPr>
          <p:cNvPr id="10244" name="Picture 4" descr="windows-server-plesk-panel-kurulumu-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943" y="1558149"/>
            <a:ext cx="7193247" cy="446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5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PLESK PANEL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002060"/>
                </a:solidFill>
                <a:hlinkClick r:id="rId2"/>
              </a:rPr>
              <a:t>Plesk</a:t>
            </a:r>
            <a:r>
              <a:rPr lang="tr-TR" dirty="0"/>
              <a:t> 2001 yılında geliştirilmeye başlanmış olup başlarda SWSOFT firması tarafından geliştirilen sonra </a:t>
            </a:r>
            <a:r>
              <a:rPr lang="tr-TR" dirty="0" err="1"/>
              <a:t>Parallels</a:t>
            </a:r>
            <a:r>
              <a:rPr lang="tr-TR" dirty="0"/>
              <a:t> firması ile büyümeye devam eden bir  ticari </a:t>
            </a:r>
            <a:r>
              <a:rPr lang="tr-TR" dirty="0" err="1"/>
              <a:t>hosting</a:t>
            </a:r>
            <a:r>
              <a:rPr lang="tr-TR" dirty="0"/>
              <a:t> yönetim otomasyonudur. Bir süre </a:t>
            </a:r>
            <a:r>
              <a:rPr lang="tr-TR" dirty="0" err="1"/>
              <a:t>Odin</a:t>
            </a:r>
            <a:r>
              <a:rPr lang="tr-TR" dirty="0"/>
              <a:t> </a:t>
            </a:r>
            <a:r>
              <a:rPr lang="tr-TR" dirty="0" err="1"/>
              <a:t>olarakta</a:t>
            </a:r>
            <a:r>
              <a:rPr lang="tr-TR" dirty="0"/>
              <a:t> hizmet vermiş ve bu sürede oldukça gelişmiş bir kontrol </a:t>
            </a:r>
            <a:r>
              <a:rPr lang="tr-TR" dirty="0" err="1"/>
              <a:t>panelidir.Hem</a:t>
            </a:r>
            <a:r>
              <a:rPr lang="tr-TR" dirty="0"/>
              <a:t> </a:t>
            </a:r>
            <a:r>
              <a:rPr lang="tr-TR" dirty="0" err="1"/>
              <a:t>windows</a:t>
            </a:r>
            <a:r>
              <a:rPr lang="tr-TR" dirty="0"/>
              <a:t> hem </a:t>
            </a:r>
            <a:r>
              <a:rPr lang="tr-TR" dirty="0" err="1"/>
              <a:t>linux</a:t>
            </a:r>
            <a:r>
              <a:rPr lang="tr-TR" dirty="0"/>
              <a:t> sürümleri </a:t>
            </a:r>
            <a:r>
              <a:rPr lang="tr-TR" dirty="0" err="1"/>
              <a:t>bulunmaktadır.Bundan</a:t>
            </a:r>
            <a:r>
              <a:rPr lang="tr-TR" dirty="0"/>
              <a:t> dolayı panel hem </a:t>
            </a:r>
            <a:r>
              <a:rPr lang="tr-TR" dirty="0" err="1"/>
              <a:t>windows</a:t>
            </a:r>
            <a:r>
              <a:rPr lang="tr-TR" dirty="0"/>
              <a:t> </a:t>
            </a:r>
            <a:r>
              <a:rPr lang="tr-TR" dirty="0" err="1"/>
              <a:t>hemde</a:t>
            </a:r>
            <a:r>
              <a:rPr lang="tr-TR" dirty="0"/>
              <a:t> </a:t>
            </a:r>
            <a:r>
              <a:rPr lang="tr-TR" dirty="0" err="1"/>
              <a:t>linux</a:t>
            </a:r>
            <a:r>
              <a:rPr lang="tr-TR" dirty="0"/>
              <a:t> üzerinde sorunsuz çalışabilmektedir.</a:t>
            </a:r>
            <a:br>
              <a:rPr lang="tr-TR" dirty="0"/>
            </a:br>
            <a:r>
              <a:rPr lang="tr-TR" dirty="0"/>
              <a:t>Çok basit bir </a:t>
            </a:r>
            <a:r>
              <a:rPr lang="tr-TR" dirty="0" err="1"/>
              <a:t>arayüze</a:t>
            </a:r>
            <a:r>
              <a:rPr lang="tr-TR" dirty="0"/>
              <a:t> sahip olmasından dolayı web sitelerinizin yönetimini oldukça </a:t>
            </a:r>
            <a:r>
              <a:rPr lang="tr-TR" dirty="0" err="1"/>
              <a:t>kolaylaştırmaktadır.cPanele</a:t>
            </a:r>
            <a:r>
              <a:rPr lang="tr-TR" dirty="0"/>
              <a:t> kıyasla </a:t>
            </a:r>
            <a:r>
              <a:rPr lang="tr-TR" dirty="0" err="1"/>
              <a:t>arayüzü</a:t>
            </a:r>
            <a:r>
              <a:rPr lang="tr-TR" dirty="0"/>
              <a:t> daha fonksiyonel bir yapıya sahiptir.</a:t>
            </a:r>
          </a:p>
          <a:p>
            <a:r>
              <a:rPr lang="tr-TR" dirty="0"/>
              <a:t>Bunun yanı sıra ücretsiz </a:t>
            </a:r>
            <a:r>
              <a:rPr lang="tr-TR" dirty="0" err="1"/>
              <a:t>Nginx</a:t>
            </a:r>
            <a:r>
              <a:rPr lang="tr-TR" dirty="0"/>
              <a:t> web server desteği ile sitenizin hızlanmasına sebep </a:t>
            </a:r>
            <a:r>
              <a:rPr lang="tr-TR" dirty="0" err="1"/>
              <a:t>olabilmektedir.Litespeed</a:t>
            </a:r>
            <a:r>
              <a:rPr lang="tr-TR" dirty="0"/>
              <a:t> lisans ücretlerinden dolayı bu özellik cazip gelebilmektedir.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425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blog.cliaweb.com/windows-server-plesk-panel-kurulumu.html</a:t>
            </a:r>
            <a:r>
              <a:rPr lang="tr-TR" dirty="0" smtClean="0"/>
              <a:t> , E.T.:30.01.2020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454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ile Neler Yapılabilir 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Plesk</a:t>
            </a:r>
            <a:r>
              <a:rPr lang="tr-TR" dirty="0"/>
              <a:t> belirttiğimiz gibi bir </a:t>
            </a:r>
            <a:r>
              <a:rPr lang="tr-TR" dirty="0" err="1"/>
              <a:t>hosting</a:t>
            </a:r>
            <a:r>
              <a:rPr lang="tr-TR" dirty="0"/>
              <a:t> yönetim otomasyonudur. Hem </a:t>
            </a:r>
            <a:r>
              <a:rPr lang="tr-TR" dirty="0" err="1"/>
              <a:t>linux</a:t>
            </a:r>
            <a:r>
              <a:rPr lang="tr-TR" dirty="0"/>
              <a:t> hem </a:t>
            </a:r>
            <a:r>
              <a:rPr lang="tr-TR" dirty="0" err="1"/>
              <a:t>windows</a:t>
            </a:r>
            <a:r>
              <a:rPr lang="tr-TR" dirty="0"/>
              <a:t> sunucularda çalışmaktadır.</a:t>
            </a:r>
          </a:p>
          <a:p>
            <a:r>
              <a:rPr lang="tr-TR" dirty="0" err="1"/>
              <a:t>Plesk</a:t>
            </a:r>
            <a:r>
              <a:rPr lang="tr-TR" dirty="0"/>
              <a:t> ile sınırsız </a:t>
            </a:r>
            <a:r>
              <a:rPr lang="tr-TR" dirty="0" err="1"/>
              <a:t>hosting</a:t>
            </a:r>
            <a:r>
              <a:rPr lang="tr-TR" dirty="0"/>
              <a:t> hesabı açabilirsiniz. Windows ve </a:t>
            </a:r>
            <a:r>
              <a:rPr lang="tr-TR" dirty="0" err="1"/>
              <a:t>linux</a:t>
            </a:r>
            <a:r>
              <a:rPr lang="tr-TR" dirty="0"/>
              <a:t> desteğinden dolayı  Linux işletim sisteminde </a:t>
            </a:r>
            <a:r>
              <a:rPr lang="tr-TR" dirty="0" err="1"/>
              <a:t>Mysql</a:t>
            </a:r>
            <a:r>
              <a:rPr lang="tr-TR" dirty="0"/>
              <a:t> Windows işletim sisteminde hem </a:t>
            </a:r>
            <a:r>
              <a:rPr lang="tr-TR" dirty="0" err="1"/>
              <a:t>Mysql</a:t>
            </a:r>
            <a:r>
              <a:rPr lang="tr-TR" dirty="0"/>
              <a:t> </a:t>
            </a:r>
            <a:r>
              <a:rPr lang="tr-TR" dirty="0" err="1"/>
              <a:t>hemde</a:t>
            </a:r>
            <a:r>
              <a:rPr lang="tr-TR" dirty="0"/>
              <a:t> MSSQL </a:t>
            </a:r>
            <a:r>
              <a:rPr lang="tr-TR" dirty="0" err="1"/>
              <a:t>veritabanı</a:t>
            </a:r>
            <a:r>
              <a:rPr lang="tr-TR" dirty="0"/>
              <a:t> kullanabilirsiniz. Linux işletim sisteminde html , </a:t>
            </a:r>
            <a:r>
              <a:rPr lang="tr-TR" dirty="0" err="1"/>
              <a:t>php</a:t>
            </a:r>
            <a:r>
              <a:rPr lang="tr-TR" dirty="0"/>
              <a:t> tabanlı web siteleri barındırabilirsiniz. Windows işletim sisteminde </a:t>
            </a:r>
            <a:r>
              <a:rPr lang="tr-TR" dirty="0" err="1"/>
              <a:t>asp</a:t>
            </a:r>
            <a:r>
              <a:rPr lang="tr-TR" dirty="0"/>
              <a:t> , .net , </a:t>
            </a:r>
            <a:r>
              <a:rPr lang="tr-TR" dirty="0" err="1"/>
              <a:t>php</a:t>
            </a:r>
            <a:r>
              <a:rPr lang="tr-TR" dirty="0"/>
              <a:t> ve html tabanlı web siteleri barındırabilirsiniz.</a:t>
            </a:r>
          </a:p>
          <a:p>
            <a:r>
              <a:rPr lang="tr-TR" dirty="0" err="1" smtClean="0"/>
              <a:t>Plesk</a:t>
            </a:r>
            <a:r>
              <a:rPr lang="tr-TR" dirty="0" smtClean="0"/>
              <a:t> </a:t>
            </a:r>
            <a:r>
              <a:rPr lang="tr-TR" dirty="0" err="1"/>
              <a:t>linux</a:t>
            </a:r>
            <a:r>
              <a:rPr lang="tr-TR" dirty="0"/>
              <a:t> sürümünde </a:t>
            </a:r>
            <a:r>
              <a:rPr lang="tr-TR" dirty="0" err="1"/>
              <a:t>postfix</a:t>
            </a:r>
            <a:r>
              <a:rPr lang="tr-TR" dirty="0"/>
              <a:t> mail server desteklemektedir. Windows sürümünde ise </a:t>
            </a:r>
            <a:r>
              <a:rPr lang="tr-TR" dirty="0" err="1"/>
              <a:t>Mailenable</a:t>
            </a:r>
            <a:r>
              <a:rPr lang="tr-TR" dirty="0"/>
              <a:t> mail servisi </a:t>
            </a:r>
            <a:r>
              <a:rPr lang="tr-TR" dirty="0" err="1"/>
              <a:t>desteklemektedir.Bu</a:t>
            </a:r>
            <a:r>
              <a:rPr lang="tr-TR" dirty="0"/>
              <a:t> servisler üzerinden </a:t>
            </a:r>
            <a:r>
              <a:rPr lang="tr-TR" dirty="0" err="1"/>
              <a:t>email</a:t>
            </a:r>
            <a:r>
              <a:rPr lang="tr-TR" dirty="0"/>
              <a:t> oluşturabilirsiniz ve tüm mail fonksiyonlarını gerçekleştirebilirsiniz.</a:t>
            </a:r>
          </a:p>
          <a:p>
            <a:r>
              <a:rPr lang="tr-TR" dirty="0" smtClean="0"/>
              <a:t>Bir </a:t>
            </a:r>
            <a:r>
              <a:rPr lang="tr-TR" dirty="0"/>
              <a:t>çok özelliği olmasının yanı sıra ücretsiz sunmuş olduğu tek tıkla </a:t>
            </a:r>
            <a:r>
              <a:rPr lang="tr-TR" dirty="0" err="1"/>
              <a:t>wordpress</a:t>
            </a:r>
            <a:r>
              <a:rPr lang="tr-TR" dirty="0"/>
              <a:t> kurulumu sağlayabilirsiniz. Ayrıca dosyalarınızı dosya yöneticisi ile çok kolay şekilde yönetebilirsiniz. DNS kayıtlarınızı paneliniz üzerinden kolayca yönetebilirsiniz. Web sitenizin istatistiklerini ve ziyaretçi sayınızı paneliniz aracılığı ile gözlemleyebilirsiniz.</a:t>
            </a:r>
          </a:p>
          <a:p>
            <a:r>
              <a:rPr lang="tr-TR" dirty="0" err="1" smtClean="0"/>
              <a:t>Plesk’in</a:t>
            </a:r>
            <a:r>
              <a:rPr lang="tr-TR" dirty="0" smtClean="0"/>
              <a:t> </a:t>
            </a:r>
            <a:r>
              <a:rPr lang="tr-TR" dirty="0"/>
              <a:t>barındırma özelliği yanı sıra </a:t>
            </a:r>
            <a:r>
              <a:rPr lang="tr-TR" dirty="0" err="1"/>
              <a:t>reseller</a:t>
            </a:r>
            <a:r>
              <a:rPr lang="tr-TR" dirty="0"/>
              <a:t> yani bayi </a:t>
            </a:r>
            <a:r>
              <a:rPr lang="tr-TR" dirty="0" err="1"/>
              <a:t>hosting</a:t>
            </a:r>
            <a:r>
              <a:rPr lang="tr-TR" dirty="0"/>
              <a:t> </a:t>
            </a:r>
            <a:r>
              <a:rPr lang="tr-TR" dirty="0" err="1"/>
              <a:t>özelliğide</a:t>
            </a:r>
            <a:r>
              <a:rPr lang="tr-TR" dirty="0"/>
              <a:t> bulunmaktadır. Alt bayiler oluşturarak </a:t>
            </a:r>
            <a:r>
              <a:rPr lang="tr-TR" dirty="0" err="1"/>
              <a:t>reseller</a:t>
            </a:r>
            <a:r>
              <a:rPr lang="tr-TR" dirty="0"/>
              <a:t> </a:t>
            </a:r>
            <a:r>
              <a:rPr lang="tr-TR" dirty="0" err="1"/>
              <a:t>hosting</a:t>
            </a:r>
            <a:r>
              <a:rPr lang="tr-TR" dirty="0"/>
              <a:t> </a:t>
            </a:r>
            <a:r>
              <a:rPr lang="tr-TR" dirty="0" err="1"/>
              <a:t>hizmetide</a:t>
            </a:r>
            <a:r>
              <a:rPr lang="tr-TR" dirty="0"/>
              <a:t> sunabilirsiniz.</a:t>
            </a:r>
          </a:p>
        </p:txBody>
      </p:sp>
    </p:spTree>
    <p:extLst>
      <p:ext uri="{BB962C8B-B14F-4D97-AF65-F5344CB8AC3E}">
        <p14:creationId xmlns:p14="http://schemas.microsoft.com/office/powerpoint/2010/main" val="1541089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Eklentiler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4998"/>
            <a:ext cx="10058400" cy="5242495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Plesk</a:t>
            </a:r>
            <a:r>
              <a:rPr lang="tr-TR" dirty="0"/>
              <a:t> Panel bir çok </a:t>
            </a:r>
            <a:r>
              <a:rPr lang="tr-TR" dirty="0" err="1"/>
              <a:t>eklentiyede</a:t>
            </a:r>
            <a:r>
              <a:rPr lang="tr-TR" dirty="0"/>
              <a:t> sahiptir.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Litespeed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Plugin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: </a:t>
            </a:r>
            <a:r>
              <a:rPr lang="tr-TR" dirty="0" smtClean="0">
                <a:solidFill>
                  <a:srgbClr val="002060"/>
                </a:solidFill>
              </a:rPr>
              <a:t>Web sunucu için </a:t>
            </a:r>
            <a:r>
              <a:rPr lang="tr-TR" dirty="0" err="1" smtClean="0">
                <a:solidFill>
                  <a:srgbClr val="002060"/>
                </a:solidFill>
              </a:rPr>
              <a:t>cache</a:t>
            </a:r>
            <a:r>
              <a:rPr lang="tr-TR" dirty="0" smtClean="0">
                <a:solidFill>
                  <a:srgbClr val="002060"/>
                </a:solidFill>
              </a:rPr>
              <a:t> eklentisi</a:t>
            </a:r>
            <a:endParaRPr lang="tr-TR" dirty="0">
              <a:solidFill>
                <a:srgbClr val="002060"/>
              </a:solidFill>
            </a:endParaRPr>
          </a:p>
          <a:p>
            <a:r>
              <a:rPr lang="tr-TR" dirty="0" err="1" smtClean="0">
                <a:solidFill>
                  <a:srgbClr val="FF0000"/>
                </a:solidFill>
              </a:rPr>
              <a:t>WordPress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Pack :  </a:t>
            </a:r>
            <a:r>
              <a:rPr lang="tr-TR" dirty="0"/>
              <a:t>Tek Tıkla </a:t>
            </a:r>
            <a:r>
              <a:rPr lang="tr-TR" dirty="0" err="1"/>
              <a:t>wordpress</a:t>
            </a:r>
            <a:r>
              <a:rPr lang="tr-TR" dirty="0"/>
              <a:t> kurmanızı sağlayacak eklentidir. Ayrıca </a:t>
            </a:r>
            <a:r>
              <a:rPr lang="tr-TR" dirty="0" err="1"/>
              <a:t>WordPress</a:t>
            </a:r>
            <a:r>
              <a:rPr lang="tr-TR" dirty="0"/>
              <a:t> eklentilerinin güncellenmesi gibi </a:t>
            </a:r>
            <a:r>
              <a:rPr lang="tr-TR" dirty="0" err="1"/>
              <a:t>denetimleride</a:t>
            </a:r>
            <a:r>
              <a:rPr lang="tr-TR" dirty="0"/>
              <a:t> sağlar.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ImunifyAV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:  </a:t>
            </a:r>
            <a:r>
              <a:rPr lang="tr-TR" dirty="0"/>
              <a:t>Bir güvenlik eklentisidir , hem virüs taraması </a:t>
            </a:r>
            <a:r>
              <a:rPr lang="tr-TR" dirty="0" err="1"/>
              <a:t>hemde</a:t>
            </a:r>
            <a:r>
              <a:rPr lang="tr-TR" dirty="0"/>
              <a:t> servisleri izlemektedir.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Joomla</a:t>
            </a:r>
            <a:r>
              <a:rPr lang="tr-TR" dirty="0">
                <a:solidFill>
                  <a:srgbClr val="FF0000"/>
                </a:solidFill>
              </a:rPr>
              <a:t>! Toolkit: </a:t>
            </a:r>
            <a:r>
              <a:rPr lang="tr-TR" dirty="0"/>
              <a:t>Tek Tıkla </a:t>
            </a:r>
            <a:r>
              <a:rPr lang="tr-TR" dirty="0" err="1"/>
              <a:t>Joomla</a:t>
            </a:r>
            <a:r>
              <a:rPr lang="tr-TR" dirty="0"/>
              <a:t> kurmanızı sağlayacak eklentidir.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Premium </a:t>
            </a:r>
            <a:r>
              <a:rPr lang="tr-TR" dirty="0" err="1">
                <a:solidFill>
                  <a:srgbClr val="FF0000"/>
                </a:solidFill>
              </a:rPr>
              <a:t>Antivirus</a:t>
            </a:r>
            <a:r>
              <a:rPr lang="tr-TR" dirty="0">
                <a:solidFill>
                  <a:srgbClr val="FF0000"/>
                </a:solidFill>
              </a:rPr>
              <a:t> : </a:t>
            </a:r>
            <a:r>
              <a:rPr lang="tr-TR" dirty="0"/>
              <a:t>Ücretsiz bir </a:t>
            </a:r>
            <a:r>
              <a:rPr lang="tr-TR" dirty="0" err="1"/>
              <a:t>antivirüs</a:t>
            </a:r>
            <a:r>
              <a:rPr lang="tr-TR" dirty="0"/>
              <a:t> servisidir. Sitenizdeki virüsleri taramaktadır.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SEO </a:t>
            </a:r>
            <a:r>
              <a:rPr lang="tr-TR" dirty="0">
                <a:solidFill>
                  <a:srgbClr val="FF0000"/>
                </a:solidFill>
              </a:rPr>
              <a:t>Toolkit : </a:t>
            </a:r>
            <a:r>
              <a:rPr lang="tr-TR" dirty="0"/>
              <a:t>Ücretsiz bir arama motoru optimizasyonu eklentisidir.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Sucuri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Security </a:t>
            </a:r>
            <a:r>
              <a:rPr lang="tr-TR" dirty="0" err="1">
                <a:solidFill>
                  <a:srgbClr val="FF0000"/>
                </a:solidFill>
              </a:rPr>
              <a:t>Scanner</a:t>
            </a:r>
            <a:r>
              <a:rPr lang="tr-TR" dirty="0">
                <a:solidFill>
                  <a:srgbClr val="FF0000"/>
                </a:solidFill>
              </a:rPr>
              <a:t> :  </a:t>
            </a:r>
            <a:r>
              <a:rPr lang="tr-TR" dirty="0"/>
              <a:t>Bir güvenlik taraması eklentisidir. Sitenizdeki güvenlik açıklarını tespit etmeye yaramaktadır.</a:t>
            </a:r>
          </a:p>
        </p:txBody>
      </p:sp>
    </p:spTree>
    <p:extLst>
      <p:ext uri="{BB962C8B-B14F-4D97-AF65-F5344CB8AC3E}">
        <p14:creationId xmlns:p14="http://schemas.microsoft.com/office/powerpoint/2010/main" val="82312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Plesk</a:t>
            </a:r>
            <a:r>
              <a:rPr lang="tr-TR" dirty="0" smtClean="0"/>
              <a:t> Panel Kurulumu (Windows Server üzerine)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autoinstall-win.plesk.com/plesk-installer.exe</a:t>
            </a:r>
            <a:endParaRPr lang="tr-TR" dirty="0" smtClean="0"/>
          </a:p>
          <a:p>
            <a:r>
              <a:rPr lang="tr-TR" dirty="0" smtClean="0"/>
              <a:t>Yukarıdaki bağlantıdan </a:t>
            </a:r>
            <a:r>
              <a:rPr lang="tr-TR" dirty="0" err="1" smtClean="0"/>
              <a:t>plesk</a:t>
            </a:r>
            <a:r>
              <a:rPr lang="tr-TR" dirty="0" smtClean="0"/>
              <a:t> yükleyici sunucuya indirilir ve yönetici hakları ile çalıştırılır.</a:t>
            </a:r>
          </a:p>
          <a:p>
            <a:endParaRPr lang="tr-TR" dirty="0" smtClean="0"/>
          </a:p>
        </p:txBody>
      </p:sp>
      <p:pic>
        <p:nvPicPr>
          <p:cNvPr id="1026" name="Picture 2" descr="windows-server-plesk-panel-kurulumu-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0700" y="2756120"/>
            <a:ext cx="5048814" cy="2999146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1580973" y="3589234"/>
            <a:ext cx="36148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</a:rPr>
              <a:t>Sunucu Administrator yetkili kullanıcının adı ve parolası gelen ekrana girilir.</a:t>
            </a:r>
          </a:p>
          <a:p>
            <a:endParaRPr lang="tr-T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8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pic>
        <p:nvPicPr>
          <p:cNvPr id="2050" name="Picture 2" descr="windows-server-plesk-panel-kurulumu-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971675"/>
            <a:ext cx="7981950" cy="299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1097280" y="1176252"/>
            <a:ext cx="45356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Install or Upgrade </a:t>
            </a:r>
            <a:r>
              <a:rPr lang="en-US" sz="2000" b="1" dirty="0" err="1">
                <a:solidFill>
                  <a:srgbClr val="002060"/>
                </a:solidFill>
              </a:rPr>
              <a:t>Product</a:t>
            </a:r>
            <a:r>
              <a:rPr lang="en-US" sz="2000" dirty="0" err="1">
                <a:solidFill>
                  <a:srgbClr val="002060"/>
                </a:solidFill>
              </a:rPr>
              <a:t>‘a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err="1">
                <a:solidFill>
                  <a:srgbClr val="002060"/>
                </a:solidFill>
              </a:rPr>
              <a:t>tıklıyoruz</a:t>
            </a:r>
            <a:r>
              <a:rPr lang="en-US" sz="2000" dirty="0">
                <a:solidFill>
                  <a:srgbClr val="002060"/>
                </a:solidFill>
              </a:rPr>
              <a:t> ;</a:t>
            </a:r>
            <a:endParaRPr lang="tr-TR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1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823622"/>
          </a:xfrm>
        </p:spPr>
        <p:txBody>
          <a:bodyPr>
            <a:normAutofit lnSpcReduction="10000"/>
          </a:bodyPr>
          <a:lstStyle/>
          <a:p>
            <a:r>
              <a:rPr lang="tr-TR" b="1" dirty="0" err="1"/>
              <a:t>Plesk</a:t>
            </a:r>
            <a:r>
              <a:rPr lang="tr-TR" dirty="0"/>
              <a:t> i işaretleyerek </a:t>
            </a:r>
            <a:r>
              <a:rPr lang="tr-TR" b="1" dirty="0" err="1"/>
              <a:t>Plesk</a:t>
            </a:r>
            <a:r>
              <a:rPr lang="tr-TR" b="1" dirty="0"/>
              <a:t> 12.x (</a:t>
            </a:r>
            <a:r>
              <a:rPr lang="tr-TR" b="1" dirty="0" err="1"/>
              <a:t>Stable</a:t>
            </a:r>
            <a:r>
              <a:rPr lang="tr-TR" b="1" dirty="0"/>
              <a:t>)</a:t>
            </a:r>
            <a:r>
              <a:rPr lang="tr-TR" dirty="0"/>
              <a:t> versiyonumuzu seçiyoruz ardından </a:t>
            </a:r>
            <a:r>
              <a:rPr lang="tr-TR" b="1" dirty="0" err="1"/>
              <a:t>Continue</a:t>
            </a:r>
            <a:r>
              <a:rPr lang="tr-TR" dirty="0"/>
              <a:t> tıklıyoruz </a:t>
            </a:r>
          </a:p>
        </p:txBody>
      </p:sp>
      <p:pic>
        <p:nvPicPr>
          <p:cNvPr id="3074" name="Picture 2" descr="windows-server-plesk-panel-kurulumu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462" y="2232900"/>
            <a:ext cx="7486650" cy="28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29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1131270"/>
          </a:xfrm>
        </p:spPr>
        <p:txBody>
          <a:bodyPr/>
          <a:lstStyle/>
          <a:p>
            <a:r>
              <a:rPr lang="tr-TR" b="1" dirty="0"/>
              <a:t>Installation </a:t>
            </a:r>
            <a:r>
              <a:rPr lang="tr-TR" b="1" dirty="0" err="1"/>
              <a:t>Type</a:t>
            </a:r>
            <a:r>
              <a:rPr lang="tr-TR" b="1" dirty="0"/>
              <a:t> : </a:t>
            </a:r>
            <a:r>
              <a:rPr lang="tr-TR" b="1" dirty="0" err="1"/>
              <a:t>Typical</a:t>
            </a:r>
            <a:r>
              <a:rPr lang="tr-TR" dirty="0"/>
              <a:t> seçiyoruz ve </a:t>
            </a:r>
            <a:r>
              <a:rPr lang="tr-TR" b="1" dirty="0" err="1"/>
              <a:t>Continue</a:t>
            </a:r>
            <a:r>
              <a:rPr lang="tr-TR" dirty="0"/>
              <a:t> tıklıyoruz, elbette siz </a:t>
            </a:r>
            <a:r>
              <a:rPr lang="tr-TR" dirty="0" err="1"/>
              <a:t>custom</a:t>
            </a:r>
            <a:r>
              <a:rPr lang="tr-TR" dirty="0"/>
              <a:t> veya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smtClean="0"/>
              <a:t>seçebilirsiniz.</a:t>
            </a:r>
            <a:endParaRPr lang="tr-TR" dirty="0"/>
          </a:p>
        </p:txBody>
      </p:sp>
      <p:pic>
        <p:nvPicPr>
          <p:cNvPr id="4098" name="Picture 2" descr="windows-server-plesk-panel-kurulumu-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8020" y="2346870"/>
            <a:ext cx="7305675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79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Plesk</a:t>
            </a:r>
            <a:r>
              <a:rPr lang="tr-TR" dirty="0"/>
              <a:t> Panel Kurulumu (Windows Server üzerine)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065000"/>
            <a:ext cx="10058400" cy="15500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err="1"/>
              <a:t>Plesk</a:t>
            </a:r>
            <a:r>
              <a:rPr lang="tr-TR" sz="2400" b="1" dirty="0"/>
              <a:t> </a:t>
            </a:r>
            <a:r>
              <a:rPr lang="tr-TR" sz="2400" b="1" dirty="0" err="1"/>
              <a:t>administrator</a:t>
            </a:r>
            <a:r>
              <a:rPr lang="tr-TR" sz="2400" b="1" dirty="0"/>
              <a:t> </a:t>
            </a:r>
            <a:r>
              <a:rPr lang="tr-TR" sz="2400" b="1" dirty="0" err="1"/>
              <a:t>password</a:t>
            </a:r>
            <a:r>
              <a:rPr lang="tr-TR" sz="2400" dirty="0"/>
              <a:t> belirliyoruz. Bu şifre </a:t>
            </a:r>
            <a:r>
              <a:rPr lang="tr-TR" sz="2400" dirty="0" err="1"/>
              <a:t>plesk</a:t>
            </a:r>
            <a:r>
              <a:rPr lang="tr-TR" sz="2400" dirty="0"/>
              <a:t> e ait </a:t>
            </a:r>
            <a:r>
              <a:rPr lang="tr-TR" sz="2400" b="1" dirty="0" err="1"/>
              <a:t>admin</a:t>
            </a:r>
            <a:r>
              <a:rPr lang="tr-TR" sz="2400" dirty="0"/>
              <a:t> kullanıcısının </a:t>
            </a:r>
            <a:r>
              <a:rPr lang="tr-TR" sz="2400" b="1" dirty="0"/>
              <a:t>şifresi</a:t>
            </a:r>
            <a:r>
              <a:rPr lang="tr-TR" sz="2400" dirty="0"/>
              <a:t> olacak. Belirledikten sonra </a:t>
            </a:r>
            <a:r>
              <a:rPr lang="tr-TR" sz="2400" b="1" dirty="0" err="1"/>
              <a:t>Continue</a:t>
            </a:r>
            <a:r>
              <a:rPr lang="tr-TR" sz="2400" dirty="0"/>
              <a:t> </a:t>
            </a:r>
            <a:r>
              <a:rPr lang="tr-TR" sz="2400" dirty="0" smtClean="0"/>
              <a:t>tıklıyoruz</a:t>
            </a:r>
            <a:endParaRPr lang="tr-TR" sz="2400" dirty="0"/>
          </a:p>
          <a:p>
            <a:endParaRPr lang="tr-TR" sz="2400" dirty="0"/>
          </a:p>
        </p:txBody>
      </p:sp>
      <p:pic>
        <p:nvPicPr>
          <p:cNvPr id="5122" name="Picture 2" descr="windows-server-plesk-panel-kurulumu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689" y="2002456"/>
            <a:ext cx="5722095" cy="407360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Düz Ok Bağlayıcısı 4"/>
          <p:cNvCxnSpPr>
            <a:endCxn id="6" idx="0"/>
          </p:cNvCxnSpPr>
          <p:nvPr/>
        </p:nvCxnSpPr>
        <p:spPr>
          <a:xfrm flipH="1">
            <a:off x="2760342" y="3552470"/>
            <a:ext cx="2691876" cy="8706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542316" y="4423123"/>
            <a:ext cx="2436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Web Sitelerinin konumu</a:t>
            </a:r>
            <a:endParaRPr lang="tr-TR" dirty="0">
              <a:solidFill>
                <a:srgbClr val="002060"/>
              </a:solidFill>
            </a:endParaRPr>
          </a:p>
        </p:txBody>
      </p:sp>
      <p:cxnSp>
        <p:nvCxnSpPr>
          <p:cNvPr id="10" name="Düz Ok Bağlayıcısı 9"/>
          <p:cNvCxnSpPr>
            <a:endCxn id="12" idx="0"/>
          </p:cNvCxnSpPr>
          <p:nvPr/>
        </p:nvCxnSpPr>
        <p:spPr>
          <a:xfrm flipH="1">
            <a:off x="2742626" y="3221320"/>
            <a:ext cx="2709592" cy="2643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877372" y="3485667"/>
            <a:ext cx="3730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Kullanıcı verilerinin tutulacağı konum</a:t>
            </a:r>
            <a:endParaRPr lang="tr-TR" dirty="0">
              <a:solidFill>
                <a:srgbClr val="002060"/>
              </a:solidFill>
            </a:endParaRPr>
          </a:p>
        </p:txBody>
      </p:sp>
      <p:cxnSp>
        <p:nvCxnSpPr>
          <p:cNvPr id="15" name="Düz Ok Bağlayıcısı 14"/>
          <p:cNvCxnSpPr/>
          <p:nvPr/>
        </p:nvCxnSpPr>
        <p:spPr>
          <a:xfrm flipH="1" flipV="1">
            <a:off x="3640508" y="2953243"/>
            <a:ext cx="1811710" cy="1025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1724870" y="2580948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>
                <a:solidFill>
                  <a:srgbClr val="002060"/>
                </a:solidFill>
              </a:rPr>
              <a:t>Pleskin</a:t>
            </a:r>
            <a:r>
              <a:rPr lang="tr-TR" dirty="0" smtClean="0">
                <a:solidFill>
                  <a:srgbClr val="002060"/>
                </a:solidFill>
              </a:rPr>
              <a:t> kurulacağı konum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91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98FC9F39-2869-4FEB-A3F1-4BD57F75EF41}" vid="{728FA77C-9B79-4EDE-B446-6FF140AB36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482</TotalTime>
  <Words>496</Words>
  <Application>Microsoft Office PowerPoint</Application>
  <PresentationFormat>Geniş ekran</PresentationFormat>
  <Paragraphs>65</Paragraphs>
  <Slides>20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nmyo</vt:lpstr>
      <vt:lpstr>Image</vt:lpstr>
      <vt:lpstr>WEB SİTESİ YAYINLAMA İŞLEMLERİ</vt:lpstr>
      <vt:lpstr>PLESK PANEL</vt:lpstr>
      <vt:lpstr>Plesk ile Neler Yapılabilir ?</vt:lpstr>
      <vt:lpstr>Eklentiler 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Plesk Panel Kurulumu (Windows Server üzerine)</vt:lpstr>
      <vt:lpstr>PowerPoint Sunusu</vt:lpstr>
      <vt:lpstr>Kaynakça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</dc:creator>
  <cp:lastModifiedBy>Salih</cp:lastModifiedBy>
  <cp:revision>39</cp:revision>
  <dcterms:created xsi:type="dcterms:W3CDTF">2020-01-26T08:38:28Z</dcterms:created>
  <dcterms:modified xsi:type="dcterms:W3CDTF">2020-02-01T17:41:32Z</dcterms:modified>
</cp:coreProperties>
</file>