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126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5F27E-AE13-4C23-B6BD-6C0A32DA1F4B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49585E8-4B28-48E2-905C-3B96471FDECF}">
      <dgm:prSet/>
      <dgm:spPr/>
      <dgm:t>
        <a:bodyPr/>
        <a:lstStyle/>
        <a:p>
          <a:r>
            <a:rPr lang="en-US"/>
            <a:t>Edebi metnin kendine özgü dili</a:t>
          </a:r>
        </a:p>
      </dgm:t>
    </dgm:pt>
    <dgm:pt modelId="{D2D4B50C-8F5E-4935-BDEC-636B92536175}" type="parTrans" cxnId="{0CB7C138-3E7B-40D7-BFB6-F6EFADED28FA}">
      <dgm:prSet/>
      <dgm:spPr/>
      <dgm:t>
        <a:bodyPr/>
        <a:lstStyle/>
        <a:p>
          <a:endParaRPr lang="en-US"/>
        </a:p>
      </dgm:t>
    </dgm:pt>
    <dgm:pt modelId="{7F3BB3BD-4124-4AF4-AC81-8E1562B95D3B}" type="sibTrans" cxnId="{0CB7C138-3E7B-40D7-BFB6-F6EFADED28FA}">
      <dgm:prSet/>
      <dgm:spPr/>
      <dgm:t>
        <a:bodyPr/>
        <a:lstStyle/>
        <a:p>
          <a:endParaRPr lang="en-US"/>
        </a:p>
      </dgm:t>
    </dgm:pt>
    <dgm:pt modelId="{35F1A47E-9200-4FFA-A6BC-21F2A31B17AD}">
      <dgm:prSet/>
      <dgm:spPr/>
      <dgm:t>
        <a:bodyPr/>
        <a:lstStyle/>
        <a:p>
          <a:r>
            <a:rPr lang="en-US"/>
            <a:t>Dil oyunu</a:t>
          </a:r>
        </a:p>
      </dgm:t>
    </dgm:pt>
    <dgm:pt modelId="{FF67CAA7-C34C-44E1-B19B-3CD22CF50906}" type="parTrans" cxnId="{1CA2EBAF-29FF-406C-B5A8-7B26CFA64984}">
      <dgm:prSet/>
      <dgm:spPr/>
      <dgm:t>
        <a:bodyPr/>
        <a:lstStyle/>
        <a:p>
          <a:endParaRPr lang="en-US"/>
        </a:p>
      </dgm:t>
    </dgm:pt>
    <dgm:pt modelId="{9E04D925-EF6F-4C98-B850-69E59FE6C654}" type="sibTrans" cxnId="{1CA2EBAF-29FF-406C-B5A8-7B26CFA64984}">
      <dgm:prSet/>
      <dgm:spPr/>
      <dgm:t>
        <a:bodyPr/>
        <a:lstStyle/>
        <a:p>
          <a:endParaRPr lang="en-US"/>
        </a:p>
      </dgm:t>
    </dgm:pt>
    <dgm:pt modelId="{25C42DFE-7231-412B-811C-7CC3A4DEA20F}">
      <dgm:prSet/>
      <dgm:spPr/>
      <dgm:t>
        <a:bodyPr/>
        <a:lstStyle/>
        <a:p>
          <a:r>
            <a:rPr lang="en-US"/>
            <a:t>Örtük anlamların okurun yaratıcı edimiyle anlam kazanması</a:t>
          </a:r>
        </a:p>
      </dgm:t>
    </dgm:pt>
    <dgm:pt modelId="{F047F570-CF0B-456B-8864-5BF3BD7437CE}" type="parTrans" cxnId="{AF0156FD-06EA-4CD6-BE3C-32210B3F9C47}">
      <dgm:prSet/>
      <dgm:spPr/>
      <dgm:t>
        <a:bodyPr/>
        <a:lstStyle/>
        <a:p>
          <a:endParaRPr lang="en-US"/>
        </a:p>
      </dgm:t>
    </dgm:pt>
    <dgm:pt modelId="{3AFA1FA5-2C80-4C09-91FC-B827131FA75B}" type="sibTrans" cxnId="{AF0156FD-06EA-4CD6-BE3C-32210B3F9C47}">
      <dgm:prSet/>
      <dgm:spPr/>
      <dgm:t>
        <a:bodyPr/>
        <a:lstStyle/>
        <a:p>
          <a:endParaRPr lang="en-US"/>
        </a:p>
      </dgm:t>
    </dgm:pt>
    <dgm:pt modelId="{E423AD81-39AC-43B3-A7C6-A84C15193BDA}">
      <dgm:prSet/>
      <dgm:spPr/>
      <dgm:t>
        <a:bodyPr/>
        <a:lstStyle/>
        <a:p>
          <a:r>
            <a:rPr lang="en-US"/>
            <a:t>Anlamın çözümleme ve yorumla kavranabilmesi</a:t>
          </a:r>
        </a:p>
      </dgm:t>
    </dgm:pt>
    <dgm:pt modelId="{11F8E46E-F1FD-43A4-AE36-4F3E3A57D85A}" type="parTrans" cxnId="{A935C65A-832B-4264-9913-53CB57E23286}">
      <dgm:prSet/>
      <dgm:spPr/>
      <dgm:t>
        <a:bodyPr/>
        <a:lstStyle/>
        <a:p>
          <a:endParaRPr lang="en-US"/>
        </a:p>
      </dgm:t>
    </dgm:pt>
    <dgm:pt modelId="{074B01B0-6BFE-4ED4-8FD9-DBD90092EB1D}" type="sibTrans" cxnId="{A935C65A-832B-4264-9913-53CB57E23286}">
      <dgm:prSet/>
      <dgm:spPr/>
      <dgm:t>
        <a:bodyPr/>
        <a:lstStyle/>
        <a:p>
          <a:endParaRPr lang="en-US"/>
        </a:p>
      </dgm:t>
    </dgm:pt>
    <dgm:pt modelId="{9888D549-6D60-4B0B-BC8B-6DEF5161DA71}">
      <dgm:prSet/>
      <dgm:spPr/>
      <dgm:t>
        <a:bodyPr/>
        <a:lstStyle/>
        <a:p>
          <a:r>
            <a:rPr lang="en-US"/>
            <a:t>Metinlerdeki anlam çoğulluğu</a:t>
          </a:r>
        </a:p>
      </dgm:t>
    </dgm:pt>
    <dgm:pt modelId="{C9F4AD42-A5AD-4928-A391-D81997BC38DB}" type="parTrans" cxnId="{267BE71B-534D-48B0-9839-6A4634498A78}">
      <dgm:prSet/>
      <dgm:spPr/>
      <dgm:t>
        <a:bodyPr/>
        <a:lstStyle/>
        <a:p>
          <a:endParaRPr lang="en-US"/>
        </a:p>
      </dgm:t>
    </dgm:pt>
    <dgm:pt modelId="{79779749-6763-40E2-9A6A-88F82E233340}" type="sibTrans" cxnId="{267BE71B-534D-48B0-9839-6A4634498A78}">
      <dgm:prSet/>
      <dgm:spPr/>
      <dgm:t>
        <a:bodyPr/>
        <a:lstStyle/>
        <a:p>
          <a:endParaRPr lang="en-US"/>
        </a:p>
      </dgm:t>
    </dgm:pt>
    <dgm:pt modelId="{83C554A3-D7DE-417E-8508-6FEC92BF9396}">
      <dgm:prSet/>
      <dgm:spPr/>
      <dgm:t>
        <a:bodyPr/>
        <a:lstStyle/>
        <a:p>
          <a:r>
            <a:rPr lang="en-US"/>
            <a:t>Özgün metindeki çoğulluğun, oyunun ve karmaşıklığın çeviri metin dilinde de yaratılması gerekliliği</a:t>
          </a:r>
        </a:p>
      </dgm:t>
    </dgm:pt>
    <dgm:pt modelId="{0D925CDE-5518-4328-8A11-C7CA05187CAC}" type="parTrans" cxnId="{C98A3E6A-5E29-4BFF-AE23-D964C3E7FCB0}">
      <dgm:prSet/>
      <dgm:spPr/>
      <dgm:t>
        <a:bodyPr/>
        <a:lstStyle/>
        <a:p>
          <a:endParaRPr lang="en-US"/>
        </a:p>
      </dgm:t>
    </dgm:pt>
    <dgm:pt modelId="{20EC32A7-EE88-4D2F-AB0C-8538FB47DA81}" type="sibTrans" cxnId="{C98A3E6A-5E29-4BFF-AE23-D964C3E7FCB0}">
      <dgm:prSet/>
      <dgm:spPr/>
      <dgm:t>
        <a:bodyPr/>
        <a:lstStyle/>
        <a:p>
          <a:endParaRPr lang="en-US"/>
        </a:p>
      </dgm:t>
    </dgm:pt>
    <dgm:pt modelId="{DC906E72-56B1-AD4F-8E3D-1928B355A271}" type="pres">
      <dgm:prSet presAssocID="{41F5F27E-AE13-4C23-B6BD-6C0A32DA1F4B}" presName="Name0" presStyleCnt="0">
        <dgm:presLayoutVars>
          <dgm:dir/>
          <dgm:resizeHandles val="exact"/>
        </dgm:presLayoutVars>
      </dgm:prSet>
      <dgm:spPr/>
    </dgm:pt>
    <dgm:pt modelId="{EAAE739D-1ACE-404D-8139-A884E182BEBE}" type="pres">
      <dgm:prSet presAssocID="{B49585E8-4B28-48E2-905C-3B96471FDECF}" presName="node" presStyleLbl="node1" presStyleIdx="0" presStyleCnt="6">
        <dgm:presLayoutVars>
          <dgm:bulletEnabled val="1"/>
        </dgm:presLayoutVars>
      </dgm:prSet>
      <dgm:spPr/>
    </dgm:pt>
    <dgm:pt modelId="{C0E9562A-6420-EB4D-A354-8A7619D5B0C4}" type="pres">
      <dgm:prSet presAssocID="{7F3BB3BD-4124-4AF4-AC81-8E1562B95D3B}" presName="sibTrans" presStyleLbl="sibTrans1D1" presStyleIdx="0" presStyleCnt="5"/>
      <dgm:spPr/>
    </dgm:pt>
    <dgm:pt modelId="{21C06D73-2973-F748-8405-9DC93297499E}" type="pres">
      <dgm:prSet presAssocID="{7F3BB3BD-4124-4AF4-AC81-8E1562B95D3B}" presName="connectorText" presStyleLbl="sibTrans1D1" presStyleIdx="0" presStyleCnt="5"/>
      <dgm:spPr/>
    </dgm:pt>
    <dgm:pt modelId="{D723FF01-77EA-734E-99D3-CEBD50EDC882}" type="pres">
      <dgm:prSet presAssocID="{35F1A47E-9200-4FFA-A6BC-21F2A31B17AD}" presName="node" presStyleLbl="node1" presStyleIdx="1" presStyleCnt="6">
        <dgm:presLayoutVars>
          <dgm:bulletEnabled val="1"/>
        </dgm:presLayoutVars>
      </dgm:prSet>
      <dgm:spPr/>
    </dgm:pt>
    <dgm:pt modelId="{FCE4D6C5-EEF9-8345-BD47-72FDF3594456}" type="pres">
      <dgm:prSet presAssocID="{9E04D925-EF6F-4C98-B850-69E59FE6C654}" presName="sibTrans" presStyleLbl="sibTrans1D1" presStyleIdx="1" presStyleCnt="5"/>
      <dgm:spPr/>
    </dgm:pt>
    <dgm:pt modelId="{EF2A195A-1009-A24A-BAF1-8E4043EC53C5}" type="pres">
      <dgm:prSet presAssocID="{9E04D925-EF6F-4C98-B850-69E59FE6C654}" presName="connectorText" presStyleLbl="sibTrans1D1" presStyleIdx="1" presStyleCnt="5"/>
      <dgm:spPr/>
    </dgm:pt>
    <dgm:pt modelId="{82F69050-2885-BC4E-87D0-3795B2CF1E1E}" type="pres">
      <dgm:prSet presAssocID="{25C42DFE-7231-412B-811C-7CC3A4DEA20F}" presName="node" presStyleLbl="node1" presStyleIdx="2" presStyleCnt="6">
        <dgm:presLayoutVars>
          <dgm:bulletEnabled val="1"/>
        </dgm:presLayoutVars>
      </dgm:prSet>
      <dgm:spPr/>
    </dgm:pt>
    <dgm:pt modelId="{9835FF88-4576-9741-9C01-1CF3B2DF2FCE}" type="pres">
      <dgm:prSet presAssocID="{3AFA1FA5-2C80-4C09-91FC-B827131FA75B}" presName="sibTrans" presStyleLbl="sibTrans1D1" presStyleIdx="2" presStyleCnt="5"/>
      <dgm:spPr/>
    </dgm:pt>
    <dgm:pt modelId="{B86B2098-CCB4-3043-89EF-C31025E5A86B}" type="pres">
      <dgm:prSet presAssocID="{3AFA1FA5-2C80-4C09-91FC-B827131FA75B}" presName="connectorText" presStyleLbl="sibTrans1D1" presStyleIdx="2" presStyleCnt="5"/>
      <dgm:spPr/>
    </dgm:pt>
    <dgm:pt modelId="{7052C3B0-5198-2147-A30A-459FCCFAF9C1}" type="pres">
      <dgm:prSet presAssocID="{E423AD81-39AC-43B3-A7C6-A84C15193BDA}" presName="node" presStyleLbl="node1" presStyleIdx="3" presStyleCnt="6">
        <dgm:presLayoutVars>
          <dgm:bulletEnabled val="1"/>
        </dgm:presLayoutVars>
      </dgm:prSet>
      <dgm:spPr/>
    </dgm:pt>
    <dgm:pt modelId="{468F5536-FD9A-894A-BD06-9791A0249D1B}" type="pres">
      <dgm:prSet presAssocID="{074B01B0-6BFE-4ED4-8FD9-DBD90092EB1D}" presName="sibTrans" presStyleLbl="sibTrans1D1" presStyleIdx="3" presStyleCnt="5"/>
      <dgm:spPr/>
    </dgm:pt>
    <dgm:pt modelId="{44B68C13-2C61-F74C-B415-26AEA726E81E}" type="pres">
      <dgm:prSet presAssocID="{074B01B0-6BFE-4ED4-8FD9-DBD90092EB1D}" presName="connectorText" presStyleLbl="sibTrans1D1" presStyleIdx="3" presStyleCnt="5"/>
      <dgm:spPr/>
    </dgm:pt>
    <dgm:pt modelId="{8C39CABB-BCF4-2743-B2B2-057C3F686755}" type="pres">
      <dgm:prSet presAssocID="{9888D549-6D60-4B0B-BC8B-6DEF5161DA71}" presName="node" presStyleLbl="node1" presStyleIdx="4" presStyleCnt="6">
        <dgm:presLayoutVars>
          <dgm:bulletEnabled val="1"/>
        </dgm:presLayoutVars>
      </dgm:prSet>
      <dgm:spPr/>
    </dgm:pt>
    <dgm:pt modelId="{D61ACC3D-DB7F-7A45-A63A-7A971D3A0C50}" type="pres">
      <dgm:prSet presAssocID="{79779749-6763-40E2-9A6A-88F82E233340}" presName="sibTrans" presStyleLbl="sibTrans1D1" presStyleIdx="4" presStyleCnt="5"/>
      <dgm:spPr/>
    </dgm:pt>
    <dgm:pt modelId="{44EAAFC6-876A-314D-A1C4-73C916AC1B1C}" type="pres">
      <dgm:prSet presAssocID="{79779749-6763-40E2-9A6A-88F82E233340}" presName="connectorText" presStyleLbl="sibTrans1D1" presStyleIdx="4" presStyleCnt="5"/>
      <dgm:spPr/>
    </dgm:pt>
    <dgm:pt modelId="{165E5C51-A39D-FC4E-821B-2F4DC43F65E7}" type="pres">
      <dgm:prSet presAssocID="{83C554A3-D7DE-417E-8508-6FEC92BF9396}" presName="node" presStyleLbl="node1" presStyleIdx="5" presStyleCnt="6">
        <dgm:presLayoutVars>
          <dgm:bulletEnabled val="1"/>
        </dgm:presLayoutVars>
      </dgm:prSet>
      <dgm:spPr/>
    </dgm:pt>
  </dgm:ptLst>
  <dgm:cxnLst>
    <dgm:cxn modelId="{82E14D08-7C3F-CB4E-89A3-8708545FB426}" type="presOf" srcId="{7F3BB3BD-4124-4AF4-AC81-8E1562B95D3B}" destId="{C0E9562A-6420-EB4D-A354-8A7619D5B0C4}" srcOrd="0" destOrd="0" presId="urn:microsoft.com/office/officeart/2016/7/layout/RepeatingBendingProcessNew"/>
    <dgm:cxn modelId="{267BE71B-534D-48B0-9839-6A4634498A78}" srcId="{41F5F27E-AE13-4C23-B6BD-6C0A32DA1F4B}" destId="{9888D549-6D60-4B0B-BC8B-6DEF5161DA71}" srcOrd="4" destOrd="0" parTransId="{C9F4AD42-A5AD-4928-A391-D81997BC38DB}" sibTransId="{79779749-6763-40E2-9A6A-88F82E233340}"/>
    <dgm:cxn modelId="{324ED22A-5015-5442-B446-E7A78A28B42F}" type="presOf" srcId="{074B01B0-6BFE-4ED4-8FD9-DBD90092EB1D}" destId="{44B68C13-2C61-F74C-B415-26AEA726E81E}" srcOrd="1" destOrd="0" presId="urn:microsoft.com/office/officeart/2016/7/layout/RepeatingBendingProcessNew"/>
    <dgm:cxn modelId="{0CB7C138-3E7B-40D7-BFB6-F6EFADED28FA}" srcId="{41F5F27E-AE13-4C23-B6BD-6C0A32DA1F4B}" destId="{B49585E8-4B28-48E2-905C-3B96471FDECF}" srcOrd="0" destOrd="0" parTransId="{D2D4B50C-8F5E-4935-BDEC-636B92536175}" sibTransId="{7F3BB3BD-4124-4AF4-AC81-8E1562B95D3B}"/>
    <dgm:cxn modelId="{A935C65A-832B-4264-9913-53CB57E23286}" srcId="{41F5F27E-AE13-4C23-B6BD-6C0A32DA1F4B}" destId="{E423AD81-39AC-43B3-A7C6-A84C15193BDA}" srcOrd="3" destOrd="0" parTransId="{11F8E46E-F1FD-43A4-AE36-4F3E3A57D85A}" sibTransId="{074B01B0-6BFE-4ED4-8FD9-DBD90092EB1D}"/>
    <dgm:cxn modelId="{E82E5762-3C6A-3D47-A832-4FEA733C9174}" type="presOf" srcId="{9888D549-6D60-4B0B-BC8B-6DEF5161DA71}" destId="{8C39CABB-BCF4-2743-B2B2-057C3F686755}" srcOrd="0" destOrd="0" presId="urn:microsoft.com/office/officeart/2016/7/layout/RepeatingBendingProcessNew"/>
    <dgm:cxn modelId="{C98A3E6A-5E29-4BFF-AE23-D964C3E7FCB0}" srcId="{41F5F27E-AE13-4C23-B6BD-6C0A32DA1F4B}" destId="{83C554A3-D7DE-417E-8508-6FEC92BF9396}" srcOrd="5" destOrd="0" parTransId="{0D925CDE-5518-4328-8A11-C7CA05187CAC}" sibTransId="{20EC32A7-EE88-4D2F-AB0C-8538FB47DA81}"/>
    <dgm:cxn modelId="{434EED73-4821-7C44-8F71-657E89725D6D}" type="presOf" srcId="{35F1A47E-9200-4FFA-A6BC-21F2A31B17AD}" destId="{D723FF01-77EA-734E-99D3-CEBD50EDC882}" srcOrd="0" destOrd="0" presId="urn:microsoft.com/office/officeart/2016/7/layout/RepeatingBendingProcessNew"/>
    <dgm:cxn modelId="{5C5A2975-30B3-CE4E-ABC9-248CA33CB51D}" type="presOf" srcId="{7F3BB3BD-4124-4AF4-AC81-8E1562B95D3B}" destId="{21C06D73-2973-F748-8405-9DC93297499E}" srcOrd="1" destOrd="0" presId="urn:microsoft.com/office/officeart/2016/7/layout/RepeatingBendingProcessNew"/>
    <dgm:cxn modelId="{090E8376-79D4-4343-952F-F70DA7A6EF40}" type="presOf" srcId="{83C554A3-D7DE-417E-8508-6FEC92BF9396}" destId="{165E5C51-A39D-FC4E-821B-2F4DC43F65E7}" srcOrd="0" destOrd="0" presId="urn:microsoft.com/office/officeart/2016/7/layout/RepeatingBendingProcessNew"/>
    <dgm:cxn modelId="{573A1B91-9CD1-644F-8688-480DF4AEEC58}" type="presOf" srcId="{3AFA1FA5-2C80-4C09-91FC-B827131FA75B}" destId="{9835FF88-4576-9741-9C01-1CF3B2DF2FCE}" srcOrd="0" destOrd="0" presId="urn:microsoft.com/office/officeart/2016/7/layout/RepeatingBendingProcessNew"/>
    <dgm:cxn modelId="{22221A92-0FEE-DF47-9427-DF45D4822434}" type="presOf" srcId="{E423AD81-39AC-43B3-A7C6-A84C15193BDA}" destId="{7052C3B0-5198-2147-A30A-459FCCFAF9C1}" srcOrd="0" destOrd="0" presId="urn:microsoft.com/office/officeart/2016/7/layout/RepeatingBendingProcessNew"/>
    <dgm:cxn modelId="{396DEF9E-88A5-7D4A-B1D6-2D745B8E6C0B}" type="presOf" srcId="{3AFA1FA5-2C80-4C09-91FC-B827131FA75B}" destId="{B86B2098-CCB4-3043-89EF-C31025E5A86B}" srcOrd="1" destOrd="0" presId="urn:microsoft.com/office/officeart/2016/7/layout/RepeatingBendingProcessNew"/>
    <dgm:cxn modelId="{3CA28EA6-280E-0D44-87B3-F53C0647FC4A}" type="presOf" srcId="{B49585E8-4B28-48E2-905C-3B96471FDECF}" destId="{EAAE739D-1ACE-404D-8139-A884E182BEBE}" srcOrd="0" destOrd="0" presId="urn:microsoft.com/office/officeart/2016/7/layout/RepeatingBendingProcessNew"/>
    <dgm:cxn modelId="{DB4305A9-DFD3-3744-B502-1B1B0376BEC5}" type="presOf" srcId="{074B01B0-6BFE-4ED4-8FD9-DBD90092EB1D}" destId="{468F5536-FD9A-894A-BD06-9791A0249D1B}" srcOrd="0" destOrd="0" presId="urn:microsoft.com/office/officeart/2016/7/layout/RepeatingBendingProcessNew"/>
    <dgm:cxn modelId="{1CA2EBAF-29FF-406C-B5A8-7B26CFA64984}" srcId="{41F5F27E-AE13-4C23-B6BD-6C0A32DA1F4B}" destId="{35F1A47E-9200-4FFA-A6BC-21F2A31B17AD}" srcOrd="1" destOrd="0" parTransId="{FF67CAA7-C34C-44E1-B19B-3CD22CF50906}" sibTransId="{9E04D925-EF6F-4C98-B850-69E59FE6C654}"/>
    <dgm:cxn modelId="{F71EFFAF-40F0-3F40-808C-2C7C8F30C45B}" type="presOf" srcId="{79779749-6763-40E2-9A6A-88F82E233340}" destId="{44EAAFC6-876A-314D-A1C4-73C916AC1B1C}" srcOrd="1" destOrd="0" presId="urn:microsoft.com/office/officeart/2016/7/layout/RepeatingBendingProcessNew"/>
    <dgm:cxn modelId="{440106B0-6E75-6941-81A8-3EC11EF61C2C}" type="presOf" srcId="{9E04D925-EF6F-4C98-B850-69E59FE6C654}" destId="{FCE4D6C5-EEF9-8345-BD47-72FDF3594456}" srcOrd="0" destOrd="0" presId="urn:microsoft.com/office/officeart/2016/7/layout/RepeatingBendingProcessNew"/>
    <dgm:cxn modelId="{95651AB8-C76C-6D42-A00E-4AA947D663DD}" type="presOf" srcId="{9E04D925-EF6F-4C98-B850-69E59FE6C654}" destId="{EF2A195A-1009-A24A-BAF1-8E4043EC53C5}" srcOrd="1" destOrd="0" presId="urn:microsoft.com/office/officeart/2016/7/layout/RepeatingBendingProcessNew"/>
    <dgm:cxn modelId="{2EF51AE0-96E4-A548-9584-E942C07C9CD5}" type="presOf" srcId="{79779749-6763-40E2-9A6A-88F82E233340}" destId="{D61ACC3D-DB7F-7A45-A63A-7A971D3A0C50}" srcOrd="0" destOrd="0" presId="urn:microsoft.com/office/officeart/2016/7/layout/RepeatingBendingProcessNew"/>
    <dgm:cxn modelId="{688D15E1-3ADC-1E40-B5A3-DA854437DED5}" type="presOf" srcId="{25C42DFE-7231-412B-811C-7CC3A4DEA20F}" destId="{82F69050-2885-BC4E-87D0-3795B2CF1E1E}" srcOrd="0" destOrd="0" presId="urn:microsoft.com/office/officeart/2016/7/layout/RepeatingBendingProcessNew"/>
    <dgm:cxn modelId="{6A2271E6-636A-5743-A1E0-97D04BDED098}" type="presOf" srcId="{41F5F27E-AE13-4C23-B6BD-6C0A32DA1F4B}" destId="{DC906E72-56B1-AD4F-8E3D-1928B355A271}" srcOrd="0" destOrd="0" presId="urn:microsoft.com/office/officeart/2016/7/layout/RepeatingBendingProcessNew"/>
    <dgm:cxn modelId="{AF0156FD-06EA-4CD6-BE3C-32210B3F9C47}" srcId="{41F5F27E-AE13-4C23-B6BD-6C0A32DA1F4B}" destId="{25C42DFE-7231-412B-811C-7CC3A4DEA20F}" srcOrd="2" destOrd="0" parTransId="{F047F570-CF0B-456B-8864-5BF3BD7437CE}" sibTransId="{3AFA1FA5-2C80-4C09-91FC-B827131FA75B}"/>
    <dgm:cxn modelId="{28B9AFD9-5C30-5441-8E7E-6C37FAE5549B}" type="presParOf" srcId="{DC906E72-56B1-AD4F-8E3D-1928B355A271}" destId="{EAAE739D-1ACE-404D-8139-A884E182BEBE}" srcOrd="0" destOrd="0" presId="urn:microsoft.com/office/officeart/2016/7/layout/RepeatingBendingProcessNew"/>
    <dgm:cxn modelId="{A7F31583-C9AD-0E4C-B355-E4A5B7150C8A}" type="presParOf" srcId="{DC906E72-56B1-AD4F-8E3D-1928B355A271}" destId="{C0E9562A-6420-EB4D-A354-8A7619D5B0C4}" srcOrd="1" destOrd="0" presId="urn:microsoft.com/office/officeart/2016/7/layout/RepeatingBendingProcessNew"/>
    <dgm:cxn modelId="{F95087AA-DC95-4F40-A141-D5CC5E4BCAF7}" type="presParOf" srcId="{C0E9562A-6420-EB4D-A354-8A7619D5B0C4}" destId="{21C06D73-2973-F748-8405-9DC93297499E}" srcOrd="0" destOrd="0" presId="urn:microsoft.com/office/officeart/2016/7/layout/RepeatingBendingProcessNew"/>
    <dgm:cxn modelId="{C0B90CE1-D6A0-2047-ADCE-1DF123291711}" type="presParOf" srcId="{DC906E72-56B1-AD4F-8E3D-1928B355A271}" destId="{D723FF01-77EA-734E-99D3-CEBD50EDC882}" srcOrd="2" destOrd="0" presId="urn:microsoft.com/office/officeart/2016/7/layout/RepeatingBendingProcessNew"/>
    <dgm:cxn modelId="{418C441F-A58F-F244-8F15-EAF81CC033A9}" type="presParOf" srcId="{DC906E72-56B1-AD4F-8E3D-1928B355A271}" destId="{FCE4D6C5-EEF9-8345-BD47-72FDF3594456}" srcOrd="3" destOrd="0" presId="urn:microsoft.com/office/officeart/2016/7/layout/RepeatingBendingProcessNew"/>
    <dgm:cxn modelId="{80A2E383-D7C6-9C4E-B3E5-98238A90D0CD}" type="presParOf" srcId="{FCE4D6C5-EEF9-8345-BD47-72FDF3594456}" destId="{EF2A195A-1009-A24A-BAF1-8E4043EC53C5}" srcOrd="0" destOrd="0" presId="urn:microsoft.com/office/officeart/2016/7/layout/RepeatingBendingProcessNew"/>
    <dgm:cxn modelId="{6F469951-34A0-3547-83A4-DFB7BC6B572C}" type="presParOf" srcId="{DC906E72-56B1-AD4F-8E3D-1928B355A271}" destId="{82F69050-2885-BC4E-87D0-3795B2CF1E1E}" srcOrd="4" destOrd="0" presId="urn:microsoft.com/office/officeart/2016/7/layout/RepeatingBendingProcessNew"/>
    <dgm:cxn modelId="{490B9D3C-3A98-B14E-B172-99F9FEDAAADA}" type="presParOf" srcId="{DC906E72-56B1-AD4F-8E3D-1928B355A271}" destId="{9835FF88-4576-9741-9C01-1CF3B2DF2FCE}" srcOrd="5" destOrd="0" presId="urn:microsoft.com/office/officeart/2016/7/layout/RepeatingBendingProcessNew"/>
    <dgm:cxn modelId="{D7674F15-493C-9547-8B5B-7723FAFD9C1A}" type="presParOf" srcId="{9835FF88-4576-9741-9C01-1CF3B2DF2FCE}" destId="{B86B2098-CCB4-3043-89EF-C31025E5A86B}" srcOrd="0" destOrd="0" presId="urn:microsoft.com/office/officeart/2016/7/layout/RepeatingBendingProcessNew"/>
    <dgm:cxn modelId="{24AB47A9-4340-AA4D-BABE-E8FDA258BB3C}" type="presParOf" srcId="{DC906E72-56B1-AD4F-8E3D-1928B355A271}" destId="{7052C3B0-5198-2147-A30A-459FCCFAF9C1}" srcOrd="6" destOrd="0" presId="urn:microsoft.com/office/officeart/2016/7/layout/RepeatingBendingProcessNew"/>
    <dgm:cxn modelId="{6C7EE50F-94A1-6242-ADD2-32C816633F0A}" type="presParOf" srcId="{DC906E72-56B1-AD4F-8E3D-1928B355A271}" destId="{468F5536-FD9A-894A-BD06-9791A0249D1B}" srcOrd="7" destOrd="0" presId="urn:microsoft.com/office/officeart/2016/7/layout/RepeatingBendingProcessNew"/>
    <dgm:cxn modelId="{7C32201B-944B-F74A-BD55-FB8D16500EB1}" type="presParOf" srcId="{468F5536-FD9A-894A-BD06-9791A0249D1B}" destId="{44B68C13-2C61-F74C-B415-26AEA726E81E}" srcOrd="0" destOrd="0" presId="urn:microsoft.com/office/officeart/2016/7/layout/RepeatingBendingProcessNew"/>
    <dgm:cxn modelId="{78ADA8FC-37F3-E946-A6E0-188921018752}" type="presParOf" srcId="{DC906E72-56B1-AD4F-8E3D-1928B355A271}" destId="{8C39CABB-BCF4-2743-B2B2-057C3F686755}" srcOrd="8" destOrd="0" presId="urn:microsoft.com/office/officeart/2016/7/layout/RepeatingBendingProcessNew"/>
    <dgm:cxn modelId="{5E2E4480-6332-0241-9AAB-3A9B32CDBDAC}" type="presParOf" srcId="{DC906E72-56B1-AD4F-8E3D-1928B355A271}" destId="{D61ACC3D-DB7F-7A45-A63A-7A971D3A0C50}" srcOrd="9" destOrd="0" presId="urn:microsoft.com/office/officeart/2016/7/layout/RepeatingBendingProcessNew"/>
    <dgm:cxn modelId="{1B4A23F7-E031-7F48-9681-5A772EC9E347}" type="presParOf" srcId="{D61ACC3D-DB7F-7A45-A63A-7A971D3A0C50}" destId="{44EAAFC6-876A-314D-A1C4-73C916AC1B1C}" srcOrd="0" destOrd="0" presId="urn:microsoft.com/office/officeart/2016/7/layout/RepeatingBendingProcessNew"/>
    <dgm:cxn modelId="{463EDBE6-9D77-7442-8647-96A22202376F}" type="presParOf" srcId="{DC906E72-56B1-AD4F-8E3D-1928B355A271}" destId="{165E5C51-A39D-FC4E-821B-2F4DC43F65E7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9562A-6420-EB4D-A354-8A7619D5B0C4}">
      <dsp:nvSpPr>
        <dsp:cNvPr id="0" name=""/>
        <dsp:cNvSpPr/>
      </dsp:nvSpPr>
      <dsp:spPr>
        <a:xfrm>
          <a:off x="3127207" y="736839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96285" y="779565"/>
        <a:ext cx="29934" cy="5986"/>
      </dsp:txXfrm>
    </dsp:sp>
    <dsp:sp modelId="{EAAE739D-1ACE-404D-8139-A884E182BEBE}">
      <dsp:nvSpPr>
        <dsp:cNvPr id="0" name=""/>
        <dsp:cNvSpPr/>
      </dsp:nvSpPr>
      <dsp:spPr>
        <a:xfrm>
          <a:off x="526003" y="1658"/>
          <a:ext cx="2603003" cy="15618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Edebi metnin kendine özgü dili</a:t>
          </a:r>
        </a:p>
      </dsp:txBody>
      <dsp:txXfrm>
        <a:off x="526003" y="1658"/>
        <a:ext cx="2603003" cy="1561802"/>
      </dsp:txXfrm>
    </dsp:sp>
    <dsp:sp modelId="{FCE4D6C5-EEF9-8345-BD47-72FDF3594456}">
      <dsp:nvSpPr>
        <dsp:cNvPr id="0" name=""/>
        <dsp:cNvSpPr/>
      </dsp:nvSpPr>
      <dsp:spPr>
        <a:xfrm>
          <a:off x="6328901" y="736839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97980" y="779565"/>
        <a:ext cx="29934" cy="5986"/>
      </dsp:txXfrm>
    </dsp:sp>
    <dsp:sp modelId="{D723FF01-77EA-734E-99D3-CEBD50EDC882}">
      <dsp:nvSpPr>
        <dsp:cNvPr id="0" name=""/>
        <dsp:cNvSpPr/>
      </dsp:nvSpPr>
      <dsp:spPr>
        <a:xfrm>
          <a:off x="3727698" y="1658"/>
          <a:ext cx="2603003" cy="15618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Dil oyunu</a:t>
          </a:r>
        </a:p>
      </dsp:txBody>
      <dsp:txXfrm>
        <a:off x="3727698" y="1658"/>
        <a:ext cx="2603003" cy="1561802"/>
      </dsp:txXfrm>
    </dsp:sp>
    <dsp:sp modelId="{9835FF88-4576-9741-9C01-1CF3B2DF2FCE}">
      <dsp:nvSpPr>
        <dsp:cNvPr id="0" name=""/>
        <dsp:cNvSpPr/>
      </dsp:nvSpPr>
      <dsp:spPr>
        <a:xfrm>
          <a:off x="1827505" y="1561660"/>
          <a:ext cx="6403389" cy="568090"/>
        </a:xfrm>
        <a:custGeom>
          <a:avLst/>
          <a:gdLst/>
          <a:ahLst/>
          <a:cxnLst/>
          <a:rect l="0" t="0" r="0" b="0"/>
          <a:pathLst>
            <a:path>
              <a:moveTo>
                <a:pt x="6403389" y="0"/>
              </a:moveTo>
              <a:lnTo>
                <a:pt x="6403389" y="301145"/>
              </a:lnTo>
              <a:lnTo>
                <a:pt x="0" y="301145"/>
              </a:lnTo>
              <a:lnTo>
                <a:pt x="0" y="56809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68417" y="1842712"/>
        <a:ext cx="321565" cy="5986"/>
      </dsp:txXfrm>
    </dsp:sp>
    <dsp:sp modelId="{82F69050-2885-BC4E-87D0-3795B2CF1E1E}">
      <dsp:nvSpPr>
        <dsp:cNvPr id="0" name=""/>
        <dsp:cNvSpPr/>
      </dsp:nvSpPr>
      <dsp:spPr>
        <a:xfrm>
          <a:off x="6929392" y="1658"/>
          <a:ext cx="2603003" cy="15618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Örtük anlamların okurun yaratıcı edimiyle anlam kazanması</a:t>
          </a:r>
        </a:p>
      </dsp:txBody>
      <dsp:txXfrm>
        <a:off x="6929392" y="1658"/>
        <a:ext cx="2603003" cy="1561802"/>
      </dsp:txXfrm>
    </dsp:sp>
    <dsp:sp modelId="{468F5536-FD9A-894A-BD06-9791A0249D1B}">
      <dsp:nvSpPr>
        <dsp:cNvPr id="0" name=""/>
        <dsp:cNvSpPr/>
      </dsp:nvSpPr>
      <dsp:spPr>
        <a:xfrm>
          <a:off x="3127207" y="2897332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96285" y="2940059"/>
        <a:ext cx="29934" cy="5986"/>
      </dsp:txXfrm>
    </dsp:sp>
    <dsp:sp modelId="{7052C3B0-5198-2147-A30A-459FCCFAF9C1}">
      <dsp:nvSpPr>
        <dsp:cNvPr id="0" name=""/>
        <dsp:cNvSpPr/>
      </dsp:nvSpPr>
      <dsp:spPr>
        <a:xfrm>
          <a:off x="526003" y="2162151"/>
          <a:ext cx="2603003" cy="15618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Anlamın çözümleme ve yorumla kavranabilmesi</a:t>
          </a:r>
        </a:p>
      </dsp:txBody>
      <dsp:txXfrm>
        <a:off x="526003" y="2162151"/>
        <a:ext cx="2603003" cy="1561802"/>
      </dsp:txXfrm>
    </dsp:sp>
    <dsp:sp modelId="{D61ACC3D-DB7F-7A45-A63A-7A971D3A0C50}">
      <dsp:nvSpPr>
        <dsp:cNvPr id="0" name=""/>
        <dsp:cNvSpPr/>
      </dsp:nvSpPr>
      <dsp:spPr>
        <a:xfrm>
          <a:off x="6328901" y="2897332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97980" y="2940059"/>
        <a:ext cx="29934" cy="5986"/>
      </dsp:txXfrm>
    </dsp:sp>
    <dsp:sp modelId="{8C39CABB-BCF4-2743-B2B2-057C3F686755}">
      <dsp:nvSpPr>
        <dsp:cNvPr id="0" name=""/>
        <dsp:cNvSpPr/>
      </dsp:nvSpPr>
      <dsp:spPr>
        <a:xfrm>
          <a:off x="3727698" y="2162151"/>
          <a:ext cx="2603003" cy="156180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Metinlerdeki anlam çoğulluğu</a:t>
          </a:r>
        </a:p>
      </dsp:txBody>
      <dsp:txXfrm>
        <a:off x="3727698" y="2162151"/>
        <a:ext cx="2603003" cy="1561802"/>
      </dsp:txXfrm>
    </dsp:sp>
    <dsp:sp modelId="{165E5C51-A39D-FC4E-821B-2F4DC43F65E7}">
      <dsp:nvSpPr>
        <dsp:cNvPr id="0" name=""/>
        <dsp:cNvSpPr/>
      </dsp:nvSpPr>
      <dsp:spPr>
        <a:xfrm>
          <a:off x="6929392" y="2162151"/>
          <a:ext cx="2603003" cy="15618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Özgün metindeki çoğulluğun, oyunun ve karmaşıklığın çeviri metin dilinde de yaratılması gerekliliği</a:t>
          </a:r>
        </a:p>
      </dsp:txBody>
      <dsp:txXfrm>
        <a:off x="6929392" y="2162151"/>
        <a:ext cx="2603003" cy="1561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6168-71A5-3E17-817E-383AD5E03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E5F93-33D3-B39F-0E71-E24B4E400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BD2C1-BA35-B36D-E646-CC4D65E3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097F8-B3F4-3A6C-DB21-2FD8529E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1E657-D52C-29D3-6055-7BE9C201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9299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21CFF-8EBE-2C8A-955E-B04234B8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C01D5-7EEB-FB5A-7C06-2B46259B3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55FD-C2CD-3FD5-A156-B55EC47B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D6FC0-5A75-3280-8F0B-59C77EC8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333FA-C04C-108B-590A-43257687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9801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1DD2A7-C1E9-755A-3BA9-AB8D8DE0C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2444C-DFD4-4E02-8C16-209DC1F24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1EC59-BACE-A824-FB3B-497EEBBE8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77BC2-CAE6-24D8-3D36-F36EB4C3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C5A91-5A1E-CF10-1518-242517C2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3848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D67E-AF28-8E92-FE86-F52F6C2AC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79133-47FF-9C67-D020-C78CA3B68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8B9D7-34E7-BF8F-7FC4-383C904E5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628C6-A33D-06EE-D5EE-B944F80B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0C3CA-C45B-554B-D19A-FD755329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3324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2263F-CC2C-E137-C090-79B4ECF04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A7157-9DEB-3170-1807-B130A7A4F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C4406-1B1D-5886-7328-056E874FD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1178E-E99F-22C2-AFC0-5D27338A8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46662-E726-DCFA-15DB-4902000BF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9067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DDFF7-80A0-6EA8-9E54-6CFBBE4B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7D21C-C811-329C-2D18-2EE1AB4F2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2072F-838B-5B75-2BE0-460847534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7363B-A8B0-F475-9FB5-3D79862F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6A0F7-ABB5-B48B-FBDF-2793C274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B3F85-56A8-7C39-DBEA-AEADC6F0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8334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AEE3-BBDE-3D06-FDCD-6293639C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09785-C929-099C-58B0-CBD0A15E5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07B65-91DD-3E15-CFC9-707AD134C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D93ADD-185E-B29E-A72C-9D43C44C6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7A0DE4-354B-D53E-91AA-979FC44484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1F657-941E-AA72-A388-C835B4B0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0F2B4A-F415-9F0A-7692-FD8C1575E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775A95-B6F0-B914-C5E2-16E62ED5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462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0EC6-5A5A-8E04-8543-9A45C132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3D0DD0-EC24-D73A-A3ED-3152767E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FF54E5-F32F-7D48-A347-F7CC5B30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548241-6E66-AFC3-C6C5-436028BF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3398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E2C947-FBA3-7D48-8EB1-4FD1F2DB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20AD03-A53D-7540-8111-D5FD06694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5BA02-897A-876F-C372-0227ED619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948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C6A5-A82E-683A-8576-ED24D2383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76100-AF21-4E4E-F67C-051E4916D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03F81-6D5B-8451-4460-2EB1BC6A3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5D6A9-D54F-E1C1-CA19-E0ED560F9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FE448-3C97-5485-B053-5CFD416E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F6F80-C8F6-7ADF-33FA-876411F5B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7394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616B0-6EF3-6B66-604E-F7D120F6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54957-D559-466B-79C3-BE124FE24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556CF-1D56-0CAF-3654-DAA9E8120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E8475-70C0-89E3-3013-ED44A6749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D2838-93BB-88FF-9139-019F5B2B1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B72A9-CDE5-CF54-6966-28E8C228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8140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452AB-B650-F0FF-D027-B8D66166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C9EB7-06E3-A263-1539-3AD1A26DA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D6906-76FD-5FE1-C505-E2C612CFF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F7B64-5B59-0F41-A515-C9C163032CAD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58D16-FCAB-4405-8179-875C07DA1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842E0-9C2E-A5B3-1954-13C72E194F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402B-D9C8-F94C-9B62-070598C3CF3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2433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Rafların göründüğü bulanık soyut halk kütüphanesi">
            <a:extLst>
              <a:ext uri="{FF2B5EF4-FFF2-40B4-BE49-F238E27FC236}">
                <a16:creationId xmlns:a16="http://schemas.microsoft.com/office/drawing/2014/main" id="{C94FD11C-F04F-46E8-8690-787FA47B8A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0" b="14420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0EE490-5F8B-7441-83E1-F98094A15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TR"/>
              <a:t>EDEBİ ÇEVİRİ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68281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8DBB-3313-124F-8664-F4A2042A5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632" y="1559768"/>
            <a:ext cx="9678368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600" cap="all" spc="-100" dirty="0" err="1"/>
              <a:t>Neden</a:t>
            </a:r>
            <a:r>
              <a:rPr lang="en-US" sz="6600" cap="all" spc="-100" dirty="0"/>
              <a:t> </a:t>
            </a:r>
            <a:r>
              <a:rPr lang="en-US" sz="6600" cap="all" spc="-100" dirty="0" err="1"/>
              <a:t>daha</a:t>
            </a:r>
            <a:r>
              <a:rPr lang="en-US" sz="6600" cap="all" spc="-100" dirty="0"/>
              <a:t> </a:t>
            </a:r>
            <a:r>
              <a:rPr lang="en-US" sz="6600" cap="all" spc="-100" dirty="0" err="1"/>
              <a:t>zor</a:t>
            </a:r>
            <a:r>
              <a:rPr lang="en-US" sz="6600" cap="all" spc="-1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0142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35F709D-C02C-478F-A947-8DD85D23C3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59224" y="1566194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1694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1D08-D7C7-1D41-B8E4-81F655824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TR">
                <a:solidFill>
                  <a:schemeClr val="tx1"/>
                </a:solidFill>
              </a:rPr>
              <a:t>Neler Gerekli?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10467-9898-8944-A22B-60C066543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057400"/>
            <a:ext cx="7245103" cy="3701217"/>
          </a:xfrm>
        </p:spPr>
        <p:txBody>
          <a:bodyPr>
            <a:normAutofit/>
          </a:bodyPr>
          <a:lstStyle/>
          <a:p>
            <a:r>
              <a:rPr lang="en-TR" sz="2400" dirty="0"/>
              <a:t>Kaynak metne bağlılık</a:t>
            </a:r>
          </a:p>
          <a:p>
            <a:r>
              <a:rPr lang="en-TR" sz="2400" dirty="0"/>
              <a:t>Çeviri okurunun beklentilerine bağlılık</a:t>
            </a:r>
          </a:p>
          <a:p>
            <a:r>
              <a:rPr lang="en-TR" sz="2400" dirty="0"/>
              <a:t>Kaynak metnin dil ile kültür dünyasını gereken ölçüde yankılandırmak</a:t>
            </a:r>
          </a:p>
          <a:p>
            <a:r>
              <a:rPr lang="en-TR" sz="2400" dirty="0"/>
              <a:t>Bir yandan yabancı yapıtı yeniden kurarken, diğer yandan anlaşılmasını sağlamak</a:t>
            </a:r>
          </a:p>
        </p:txBody>
      </p:sp>
    </p:spTree>
    <p:extLst>
      <p:ext uri="{BB962C8B-B14F-4D97-AF65-F5344CB8AC3E}">
        <p14:creationId xmlns:p14="http://schemas.microsoft.com/office/powerpoint/2010/main" val="317727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E0F1-B4C7-7D4B-8CD6-D635C01D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TR">
                <a:solidFill>
                  <a:schemeClr val="tx1"/>
                </a:solidFill>
              </a:rPr>
              <a:t>Edebi Metnin 3 Özelliği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76124-86EB-C64A-AE0B-9FBF406D6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r>
              <a:rPr lang="en-TR" sz="2400" dirty="0"/>
              <a:t>Textuality – Metinsellik</a:t>
            </a:r>
          </a:p>
          <a:p>
            <a:r>
              <a:rPr lang="en-TR" sz="2400" dirty="0"/>
              <a:t>Contextuality – Bağlamlılık</a:t>
            </a:r>
          </a:p>
          <a:p>
            <a:r>
              <a:rPr lang="en-TR" sz="2400" dirty="0"/>
              <a:t>Intertextuality – Metinlerarası Etkileşim</a:t>
            </a:r>
          </a:p>
          <a:p>
            <a:endParaRPr lang="en-TR" sz="2400" dirty="0"/>
          </a:p>
          <a:p>
            <a:pPr>
              <a:buFont typeface="Wingdings" pitchFamily="2" charset="2"/>
              <a:buChar char="ü"/>
            </a:pPr>
            <a:r>
              <a:rPr lang="en-TR" sz="2400" dirty="0"/>
              <a:t>Çeviri metnin de aynı özellikleri taşıması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2152196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Macintosh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EDEBİ ÇEVİRİ</vt:lpstr>
      <vt:lpstr>Neden daha zor?</vt:lpstr>
      <vt:lpstr>PowerPoint Presentation</vt:lpstr>
      <vt:lpstr>Neler Gerekli?</vt:lpstr>
      <vt:lpstr>Edebi Metnin 3 Özelliği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EDEBİ ÇEVİRİ</dc:title>
  <dc:creator>Seda.Peksen</dc:creator>
  <cp:lastModifiedBy>Seda.Peksen</cp:lastModifiedBy>
  <cp:revision>1</cp:revision>
  <dcterms:created xsi:type="dcterms:W3CDTF">2022-04-20T16:50:04Z</dcterms:created>
  <dcterms:modified xsi:type="dcterms:W3CDTF">2022-04-20T16:50:34Z</dcterms:modified>
</cp:coreProperties>
</file>