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ve Ücret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Faydalı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mal ya da hizmet üretmek amacıyla harcanan her türlü insan çabası 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 içine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girer. Bu çaba; fiziki ya da zihni olabileceği gibi, bu çabayı gösteren kişiler vasıflı 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vasıfsız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karar verici ya da uygulayıcı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olabilir.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ülkede var olan emek miktarı o ülkedeki tüm nüfusun çalışamayacak yaştaki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yaşlıların ve çocukların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sayısının çıkarılmasıyla elde edilir. Bu şekilde belirlenen emek tanımı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içine, girişimcinin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girişim faaliyeti 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girmektedir.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kavramı ile belirli yaşlar arasında çalışabilecek nüfus içinde başkası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hesabına çalışanları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başka bir deyişle geçimi için gerekli parayı ücret ve maaş gelirlerinden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eden kimseler kastedilmektedir.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bizzat kendisine bağlıdır. Emeği işçiden ayrı düşünmek olanaksızdır.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 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alışverişi sosyal amaçlarla yasal düzenlemelere konu olmuştur. (Dinler Z., 2016)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arzı iki farklı düzeyde ele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işçinin çeşitli ücretler düzeyinde ne kadar çalışmak istediğini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işçi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arzıdır.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endüstrideki tüm işçilerin emek arzı, bir başka deyişle piyasa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 İşçinin 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emek arzı söz konusu işçinin ücret dışındaki faktörler sabitken, çeşitli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ücret hadlerinde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çalışmaya razı olduğu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sürelerdir.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tek işçinin emek arzı incelendiğinde, bir firmanın arzı gibi, sol aşağıdan sağ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yön göstermediği gözlenmektedir 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 Emek Arzı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arzı, belirli bir piyasada belirli bir dönemde arzı etkileyen ücret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dışındaki faktörler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sabitken çeşitli ücret haddinde çalışılmak istenilen süreleri ifade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 eğrisinin tek bir işçinin emek arzı gibi tersine esnek olmadığı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 ücretlerdeki artışla birlikte artar, pozitif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haddinde yatay bir seyir izledikten sonra pozitif eğim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kazandığı görülmektedir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Ücret Farklılıkları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Gerçekte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tüm işçiler için tek ücret haddi söz konusu değildir. Çeşitli meslekler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hatta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meslekte çalışan kimselerin ücretleri arasında farklar vardır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1. İşgücünün Homojen Olmamasından Kaynaklanan Farklar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2. Para ile Ölçülmeyen Avantajlardan Kaynaklanan Farklar</a:t>
            </a: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Emek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Farklar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560</Words>
  <Application>Microsoft Office PowerPoint</Application>
  <PresentationFormat>Ekran Gösterisi (4:3)</PresentationFormat>
  <Paragraphs>58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834</cp:revision>
  <cp:lastPrinted>2016-10-24T07:53:35Z</cp:lastPrinted>
  <dcterms:created xsi:type="dcterms:W3CDTF">2016-09-18T09:35:24Z</dcterms:created>
  <dcterms:modified xsi:type="dcterms:W3CDTF">2020-03-04T09:23:14Z</dcterms:modified>
</cp:coreProperties>
</file>