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Dini gruplar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</a:t>
            </a:r>
            <a:r>
              <a:rPr lang="tr-TR" dirty="0" err="1" smtClean="0"/>
              <a:t>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5128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Sırf dini gruplar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Yüksek kültürlerde ortaya çıkan sırf dini gruplar:</a:t>
            </a:r>
          </a:p>
          <a:p>
            <a:endParaRPr lang="tr-TR" dirty="0"/>
          </a:p>
          <a:p>
            <a:r>
              <a:rPr lang="tr-TR" dirty="0" smtClean="0"/>
              <a:t>Bunlar kurucusu olan dinlerde ortaya çıkan gruplaşmalardır.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2997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Sırf dini gruplar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 Mezhep,</a:t>
            </a:r>
          </a:p>
          <a:p>
            <a:r>
              <a:rPr lang="tr-TR" dirty="0" smtClean="0"/>
              <a:t>Tarikat, </a:t>
            </a:r>
          </a:p>
          <a:p>
            <a:r>
              <a:rPr lang="tr-TR" dirty="0" smtClean="0"/>
              <a:t>Cemaat, </a:t>
            </a:r>
          </a:p>
          <a:p>
            <a:r>
              <a:rPr lang="tr-TR" dirty="0" smtClean="0"/>
              <a:t>Kült, </a:t>
            </a:r>
          </a:p>
          <a:p>
            <a:r>
              <a:rPr lang="tr-TR" dirty="0" smtClean="0"/>
              <a:t>Kilise</a:t>
            </a:r>
          </a:p>
          <a:p>
            <a:r>
              <a:rPr lang="tr-TR" dirty="0" err="1" smtClean="0"/>
              <a:t>Sekt</a:t>
            </a:r>
            <a:endParaRPr lang="tr-TR" dirty="0" smtClean="0"/>
          </a:p>
          <a:p>
            <a:r>
              <a:rPr lang="tr-TR" dirty="0"/>
              <a:t>v</a:t>
            </a:r>
            <a:r>
              <a:rPr lang="tr-TR" dirty="0" smtClean="0"/>
              <a:t>b. türden grup evrensel düzeydeki dinlerde </a:t>
            </a:r>
            <a:r>
              <a:rPr lang="tr-TR" smtClean="0"/>
              <a:t>görülen gruplaşmalardır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716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Dini gruplar toplumsal grupların özel bir türü olarak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310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Sosyolojide dini gruplar konusunda özellikle şunlar öne çıkmaktadır:</a:t>
            </a:r>
          </a:p>
          <a:p>
            <a:r>
              <a:rPr lang="tr-TR" dirty="0" smtClean="0"/>
              <a:t>-bir din hangi sosyal gruplarda yaşar ?</a:t>
            </a:r>
          </a:p>
          <a:p>
            <a:endParaRPr lang="tr-TR" dirty="0"/>
          </a:p>
          <a:p>
            <a:r>
              <a:rPr lang="tr-TR" dirty="0" smtClean="0"/>
              <a:t>- dinler hangi tür sosyal grupların oluşumuna sebep olurlar?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178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Dini grupların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Dini gruplar temelde iki ana kategoride toplanır:</a:t>
            </a:r>
          </a:p>
          <a:p>
            <a:endParaRPr lang="tr-TR" dirty="0"/>
          </a:p>
          <a:p>
            <a:r>
              <a:rPr lang="tr-TR" dirty="0" smtClean="0"/>
              <a:t>-Tabii dini gruplar</a:t>
            </a:r>
          </a:p>
          <a:p>
            <a:endParaRPr lang="tr-TR" dirty="0"/>
          </a:p>
          <a:p>
            <a:r>
              <a:rPr lang="tr-TR" dirty="0" smtClean="0"/>
              <a:t>-Sırf dini gruplar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597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Tabii dini gruplar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Kan veya evlilik, </a:t>
            </a:r>
          </a:p>
          <a:p>
            <a:r>
              <a:rPr lang="tr-TR" dirty="0" smtClean="0"/>
              <a:t>akrabalık </a:t>
            </a:r>
            <a:r>
              <a:rPr lang="tr-TR" dirty="0" err="1" smtClean="0"/>
              <a:t>veyahud</a:t>
            </a:r>
            <a:r>
              <a:rPr lang="tr-TR" dirty="0" smtClean="0"/>
              <a:t> da </a:t>
            </a:r>
          </a:p>
          <a:p>
            <a:r>
              <a:rPr lang="tr-TR" dirty="0" smtClean="0"/>
              <a:t>komşuluk bağlarıyla organik  cemaat bağlarına sahip gruplardır.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463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Tabii dini grupların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Aile</a:t>
            </a:r>
          </a:p>
          <a:p>
            <a:r>
              <a:rPr lang="tr-TR" dirty="0" smtClean="0"/>
              <a:t>Klan</a:t>
            </a:r>
          </a:p>
          <a:p>
            <a:r>
              <a:rPr lang="tr-TR" dirty="0" smtClean="0"/>
              <a:t>Mahalli Birlikler: Köyler ve Şehirler</a:t>
            </a:r>
          </a:p>
          <a:p>
            <a:r>
              <a:rPr lang="tr-TR" dirty="0" smtClean="0"/>
              <a:t>Kabile ve millet</a:t>
            </a:r>
          </a:p>
          <a:p>
            <a:r>
              <a:rPr lang="tr-TR" dirty="0" smtClean="0"/>
              <a:t>Cinsiyet ve yaş üzerine kurulmuş topluluklar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671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Tabii dini gruplar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smtClean="0"/>
              <a:t>Tabii dini grupların bir adı da özdeş dini gruplardır.</a:t>
            </a:r>
          </a:p>
          <a:p>
            <a:r>
              <a:rPr lang="tr-TR" dirty="0" smtClean="0"/>
              <a:t>Çünkü dinin kendisinden kaynaklanan değil, ailevi, </a:t>
            </a:r>
            <a:r>
              <a:rPr lang="tr-TR" dirty="0" err="1" smtClean="0"/>
              <a:t>kabilevi</a:t>
            </a:r>
            <a:r>
              <a:rPr lang="tr-TR" dirty="0" smtClean="0"/>
              <a:t>, milli vs. bağların esas olması söz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4421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Sırf dini gruplar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Münhasıran dini gruplar şeklinde de anılmaktadırlar.</a:t>
            </a:r>
          </a:p>
          <a:p>
            <a:endParaRPr lang="tr-TR" sz="3600" dirty="0" smtClean="0"/>
          </a:p>
          <a:p>
            <a:r>
              <a:rPr lang="tr-TR" sz="3600" dirty="0" smtClean="0"/>
              <a:t>Esas ve özel olarak din bağına dayalı olarak oluşmuş topluluklardır.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46871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İlkel ve milli dinlerde sırf dini gruplar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iki tür:</a:t>
            </a:r>
          </a:p>
          <a:p>
            <a:endParaRPr lang="tr-TR" dirty="0"/>
          </a:p>
          <a:p>
            <a:r>
              <a:rPr lang="tr-TR" dirty="0" smtClean="0"/>
              <a:t>Gizli dini cemiyetler</a:t>
            </a:r>
          </a:p>
          <a:p>
            <a:endParaRPr lang="tr-TR" dirty="0"/>
          </a:p>
          <a:p>
            <a:r>
              <a:rPr lang="tr-TR" dirty="0" smtClean="0"/>
              <a:t>Sır cemiyetleri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400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213</Words>
  <Application>Microsoft Office PowerPoint</Application>
  <PresentationFormat>Ekran Gösterisi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Dini gruplar I</vt:lpstr>
      <vt:lpstr>Tanım </vt:lpstr>
      <vt:lpstr>PowerPoint Sunusu</vt:lpstr>
      <vt:lpstr>Dini grupların türleri</vt:lpstr>
      <vt:lpstr>Tabii dini gruplar</vt:lpstr>
      <vt:lpstr>Tabii dini grupların türleri</vt:lpstr>
      <vt:lpstr>Tabii dini gruplar</vt:lpstr>
      <vt:lpstr>Sırf dini gruplar</vt:lpstr>
      <vt:lpstr>İlkel ve milli dinlerde sırf dini gruplar</vt:lpstr>
      <vt:lpstr>Sırf dini gruplar</vt:lpstr>
      <vt:lpstr>Sırf dini gruplar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Dini gruplar I</dc:title>
  <dc:creator>Pc</dc:creator>
  <cp:lastModifiedBy>Pc</cp:lastModifiedBy>
  <cp:revision>2</cp:revision>
  <dcterms:created xsi:type="dcterms:W3CDTF">2019-10-02T16:36:46Z</dcterms:created>
  <dcterms:modified xsi:type="dcterms:W3CDTF">2019-10-02T17:17:32Z</dcterms:modified>
</cp:coreProperties>
</file>