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8" r:id="rId3"/>
    <p:sldId id="309" r:id="rId4"/>
    <p:sldId id="310" r:id="rId5"/>
    <p:sldId id="307" r:id="rId6"/>
    <p:sldId id="311" r:id="rId7"/>
    <p:sldId id="312" r:id="rId8"/>
    <p:sldId id="313" r:id="rId9"/>
    <p:sldId id="314" r:id="rId10"/>
    <p:sldId id="315" r:id="rId11"/>
    <p:sldId id="316" r:id="rId12"/>
    <p:sldId id="317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308"/>
            <p14:sldId id="309"/>
            <p14:sldId id="310"/>
            <p14:sldId id="307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94906"/>
  </p:normalViewPr>
  <p:slideViewPr>
    <p:cSldViewPr snapToGrid="0">
      <p:cViewPr varScale="1">
        <p:scale>
          <a:sx n="90" d="100"/>
          <a:sy n="90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n.Akiska" userId="f3830ddb-9f08-4ce7-a6ff-6e0910260aca" providerId="ADAL" clId="{43BDAC20-51F7-4647-B3AB-A0643C857E6E}"/>
    <pc:docChg chg="modSld">
      <pc:chgData name="Sinan.Akiska" userId="f3830ddb-9f08-4ce7-a6ff-6e0910260aca" providerId="ADAL" clId="{43BDAC20-51F7-4647-B3AB-A0643C857E6E}" dt="2021-04-01T20:11:52.229" v="2" actId="20577"/>
      <pc:docMkLst>
        <pc:docMk/>
      </pc:docMkLst>
      <pc:sldChg chg="modSp mod">
        <pc:chgData name="Sinan.Akiska" userId="f3830ddb-9f08-4ce7-a6ff-6e0910260aca" providerId="ADAL" clId="{43BDAC20-51F7-4647-B3AB-A0643C857E6E}" dt="2021-04-01T20:11:52.229" v="2" actId="20577"/>
        <pc:sldMkLst>
          <pc:docMk/>
          <pc:sldMk cId="47381504" sldId="269"/>
        </pc:sldMkLst>
        <pc:spChg chg="mod">
          <ac:chgData name="Sinan.Akiska" userId="f3830ddb-9f08-4ce7-a6ff-6e0910260aca" providerId="ADAL" clId="{43BDAC20-51F7-4647-B3AB-A0643C857E6E}" dt="2021-04-01T20:11:52.229" v="2" actId="20577"/>
          <ac:spMkLst>
            <pc:docMk/>
            <pc:sldMk cId="47381504" sldId="269"/>
            <ac:spMk id="2" creationId="{96EAE429-9595-F54D-A821-188941D848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(JEM232) </a:t>
            </a: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</a:t>
            </a:r>
            <a:r>
              <a:rPr lang="tr-TR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NESNE ÖZELLİKLERİ-DIŞARIDAN VERİ ALMA</a:t>
            </a:r>
            <a:endParaRPr lang="en-US" sz="3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946" t="10731" r="41758" b="31821"/>
          <a:stretch/>
        </p:blipFill>
        <p:spPr>
          <a:xfrm>
            <a:off x="222421" y="951470"/>
            <a:ext cx="4133219" cy="237249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26049" y="0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Dışarıdan</a:t>
            </a:r>
            <a:r>
              <a:rPr lang="en-US" dirty="0">
                <a:latin typeface="Tekton Pro" panose="020F0603020208020904" pitchFamily="34" charset="-94"/>
              </a:rPr>
              <a:t> 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Verileri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49" y="2247558"/>
            <a:ext cx="7273703" cy="40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16489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Dışarıdan</a:t>
            </a:r>
            <a:r>
              <a:rPr lang="en-US" dirty="0">
                <a:latin typeface="Tekton Pro" panose="020F0603020208020904" pitchFamily="34" charset="-94"/>
              </a:rPr>
              <a:t> 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Verileri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341280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0056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Dışarıdan</a:t>
            </a:r>
            <a:r>
              <a:rPr lang="en-US" dirty="0">
                <a:latin typeface="Tekton Pro" panose="020F0603020208020904" pitchFamily="34" charset="-94"/>
              </a:rPr>
              <a:t> 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Verileri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4965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24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32769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Nesne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375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932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02986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Nesne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13595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72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28846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Nesne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1750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64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51502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Nesne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7253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8" y="287937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Nesne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0156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-1" r="75849" b="40449"/>
          <a:stretch/>
        </p:blipFill>
        <p:spPr>
          <a:xfrm>
            <a:off x="635457" y="1716903"/>
            <a:ext cx="2737938" cy="379554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Dışarıdan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7009" t="17677" r="26570" b="35032"/>
          <a:stretch/>
        </p:blipFill>
        <p:spPr>
          <a:xfrm>
            <a:off x="4015946" y="1921802"/>
            <a:ext cx="6499654" cy="30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19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79949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Dışarıdan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48544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9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Dışarıdan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Veri</a:t>
            </a:r>
            <a:r>
              <a:rPr lang="en-US" dirty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581763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49</Words>
  <Application>Microsoft Macintosh PowerPoint</Application>
  <PresentationFormat>Widescreen</PresentationFormat>
  <Paragraphs>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Tekton Pro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Sinan.Akiska</cp:lastModifiedBy>
  <cp:revision>219</cp:revision>
  <dcterms:created xsi:type="dcterms:W3CDTF">2020-10-12T14:09:30Z</dcterms:created>
  <dcterms:modified xsi:type="dcterms:W3CDTF">2021-04-01T20:11:53Z</dcterms:modified>
</cp:coreProperties>
</file>