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308" r:id="rId3"/>
    <p:sldId id="309" r:id="rId4"/>
    <p:sldId id="310" r:id="rId5"/>
    <p:sldId id="307" r:id="rId6"/>
    <p:sldId id="311" r:id="rId7"/>
    <p:sldId id="312" r:id="rId8"/>
    <p:sldId id="313" r:id="rId9"/>
    <p:sldId id="314" r:id="rId10"/>
    <p:sldId id="315" r:id="rId11"/>
    <p:sldId id="316" r:id="rId12"/>
    <p:sldId id="31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5EA66502-D160-49B4-9ED2-6659CAFC5166}">
          <p14:sldIdLst>
            <p14:sldId id="269"/>
            <p14:sldId id="308"/>
            <p14:sldId id="309"/>
            <p14:sldId id="310"/>
            <p14:sldId id="307"/>
            <p14:sldId id="311"/>
            <p14:sldId id="312"/>
            <p14:sldId id="313"/>
            <p14:sldId id="314"/>
            <p14:sldId id="315"/>
            <p14:sldId id="316"/>
            <p14:sldId id="31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51" autoAdjust="0"/>
    <p:restoredTop sz="94906"/>
  </p:normalViewPr>
  <p:slideViewPr>
    <p:cSldViewPr snapToGrid="0">
      <p:cViewPr varScale="1">
        <p:scale>
          <a:sx n="90" d="100"/>
          <a:sy n="90" d="100"/>
        </p:scale>
        <p:origin x="9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nan.Akiska" userId="f3830ddb-9f08-4ce7-a6ff-6e0910260aca" providerId="ADAL" clId="{43BDAC20-51F7-4647-B3AB-A0643C857E6E}"/>
    <pc:docChg chg="modSld">
      <pc:chgData name="Sinan.Akiska" userId="f3830ddb-9f08-4ce7-a6ff-6e0910260aca" providerId="ADAL" clId="{43BDAC20-51F7-4647-B3AB-A0643C857E6E}" dt="2021-04-01T20:11:52.229" v="2" actId="20577"/>
      <pc:docMkLst>
        <pc:docMk/>
      </pc:docMkLst>
      <pc:sldChg chg="modSp mod">
        <pc:chgData name="Sinan.Akiska" userId="f3830ddb-9f08-4ce7-a6ff-6e0910260aca" providerId="ADAL" clId="{43BDAC20-51F7-4647-B3AB-A0643C857E6E}" dt="2021-04-01T20:11:52.229" v="2" actId="20577"/>
        <pc:sldMkLst>
          <pc:docMk/>
          <pc:sldMk cId="47381504" sldId="269"/>
        </pc:sldMkLst>
        <pc:spChg chg="mod">
          <ac:chgData name="Sinan.Akiska" userId="f3830ddb-9f08-4ce7-a6ff-6e0910260aca" providerId="ADAL" clId="{43BDAC20-51F7-4647-B3AB-A0643C857E6E}" dt="2021-04-01T20:11:52.229" v="2" actId="20577"/>
          <ac:spMkLst>
            <pc:docMk/>
            <pc:sldMk cId="47381504" sldId="269"/>
            <ac:spMk id="2" creationId="{96EAE429-9595-F54D-A821-188941D848A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9455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268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489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6235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1411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554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7002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84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5080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878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8772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6E468-0BEA-4F72-AAEC-D77E93658061}" type="datetimeFigureOut">
              <a:rPr lang="tr-TR" smtClean="0"/>
              <a:t>1.04.2021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221AA-A052-47D2-97B9-AA77AC3F71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454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0141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EAE429-9595-F54D-A821-188941D848A3}"/>
              </a:ext>
            </a:extLst>
          </p:cNvPr>
          <p:cNvSpPr txBox="1"/>
          <p:nvPr/>
        </p:nvSpPr>
        <p:spPr>
          <a:xfrm>
            <a:off x="4800600" y="1269255"/>
            <a:ext cx="6852466" cy="303894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COĞRAFİ BİLGİ SİSTEMLERİ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(JEM232) </a:t>
            </a: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11</a:t>
            </a:r>
            <a:r>
              <a:rPr lang="tr-TR" sz="3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. </a:t>
            </a:r>
            <a:r>
              <a:rPr lang="en-US" sz="38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NESNE ÖZELLİKLERİ-DIŞARIDAN VERİ ALMA</a:t>
            </a:r>
            <a:endParaRPr lang="en-US" sz="3800" i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Doç. </a:t>
            </a:r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Dr. Sinan AKISKA</a:t>
            </a:r>
          </a:p>
        </p:txBody>
      </p:sp>
      <p:cxnSp>
        <p:nvCxnSpPr>
          <p:cNvPr id="47" name="Straight Connector 8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34996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98A90CD-1E76-9840-B981-6BCE17832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934" y="1602131"/>
            <a:ext cx="3737490" cy="366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1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1946" t="10731" r="41758" b="31821"/>
          <a:stretch/>
        </p:blipFill>
        <p:spPr>
          <a:xfrm>
            <a:off x="222421" y="951470"/>
            <a:ext cx="4133219" cy="2372497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726049" y="0"/>
            <a:ext cx="336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Dışarıdan</a:t>
            </a:r>
            <a:r>
              <a:rPr lang="en-US" dirty="0">
                <a:latin typeface="Tekton Pro" panose="020F0603020208020904" pitchFamily="34" charset="-94"/>
              </a:rPr>
              <a:t>  </a:t>
            </a:r>
            <a:r>
              <a:rPr lang="en-US" dirty="0" err="1">
                <a:latin typeface="Tekton Pro" panose="020F0603020208020904" pitchFamily="34" charset="-94"/>
              </a:rPr>
              <a:t>Koordinat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Verileri</a:t>
            </a:r>
            <a:r>
              <a:rPr lang="en-US" dirty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6049" y="2247558"/>
            <a:ext cx="7273703" cy="4091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528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9332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216489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998710" y="0"/>
            <a:ext cx="336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Dışarıdan</a:t>
            </a:r>
            <a:r>
              <a:rPr lang="en-US" dirty="0">
                <a:latin typeface="Tekton Pro" panose="020F0603020208020904" pitchFamily="34" charset="-94"/>
              </a:rPr>
              <a:t>  </a:t>
            </a:r>
            <a:r>
              <a:rPr lang="en-US" dirty="0" err="1">
                <a:latin typeface="Tekton Pro" panose="020F0603020208020904" pitchFamily="34" charset="-94"/>
              </a:rPr>
              <a:t>Koordinat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Verileri</a:t>
            </a:r>
            <a:r>
              <a:rPr lang="en-US" dirty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341280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9332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40056"/>
            <a:ext cx="6080000" cy="3420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998710" y="0"/>
            <a:ext cx="336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Dışarıdan</a:t>
            </a:r>
            <a:r>
              <a:rPr lang="en-US" dirty="0">
                <a:latin typeface="Tekton Pro" panose="020F0603020208020904" pitchFamily="34" charset="-94"/>
              </a:rPr>
              <a:t>  </a:t>
            </a:r>
            <a:r>
              <a:rPr lang="en-US" dirty="0" err="1">
                <a:latin typeface="Tekton Pro" panose="020F0603020208020904" pitchFamily="34" charset="-94"/>
              </a:rPr>
              <a:t>Koordinat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Verileri</a:t>
            </a:r>
            <a:r>
              <a:rPr lang="en-US" dirty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249655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0424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2000" y="3327699"/>
            <a:ext cx="6080000" cy="3420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998710" y="0"/>
            <a:ext cx="1706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Nesne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Özellikleri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63758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0932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302986"/>
            <a:ext cx="6080000" cy="342000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998710" y="0"/>
            <a:ext cx="1706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Nesne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Özellikleri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135957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5072"/>
            <a:ext cx="6080000" cy="342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228846"/>
            <a:ext cx="6080000" cy="34200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4998710" y="0"/>
            <a:ext cx="1706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Nesne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Özellikleri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417500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5646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351502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998710" y="0"/>
            <a:ext cx="1706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Nesne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Özellikleri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1872539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608" y="287937"/>
            <a:ext cx="11520000" cy="648000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4998710" y="0"/>
            <a:ext cx="1706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Nesne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Özellikleri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201561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/>
          <a:srcRect l="-1" r="75849" b="40449"/>
          <a:stretch/>
        </p:blipFill>
        <p:spPr>
          <a:xfrm>
            <a:off x="635457" y="1716903"/>
            <a:ext cx="2737938" cy="3795549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998710" y="0"/>
            <a:ext cx="2003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Dışarıdan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Veri</a:t>
            </a:r>
            <a:r>
              <a:rPr lang="en-US" dirty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l="17009" t="17677" r="26570" b="35032"/>
          <a:stretch/>
        </p:blipFill>
        <p:spPr>
          <a:xfrm>
            <a:off x="4015946" y="1921802"/>
            <a:ext cx="6499654" cy="306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590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6219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000" y="3379949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998710" y="0"/>
            <a:ext cx="2003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Dışarıdan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Veri</a:t>
            </a:r>
            <a:r>
              <a:rPr lang="en-US" dirty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2485441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0932"/>
            <a:ext cx="6080000" cy="3420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2000" y="3438000"/>
            <a:ext cx="6080000" cy="3420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4998710" y="0"/>
            <a:ext cx="2003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Tekton Pro" panose="020F0603020208020904" pitchFamily="34" charset="-94"/>
              </a:rPr>
              <a:t>Dışarıdan</a:t>
            </a:r>
            <a:r>
              <a:rPr lang="en-US" dirty="0">
                <a:latin typeface="Tekton Pro" panose="020F0603020208020904" pitchFamily="34" charset="-94"/>
              </a:rPr>
              <a:t> </a:t>
            </a:r>
            <a:r>
              <a:rPr lang="en-US" dirty="0" err="1">
                <a:latin typeface="Tekton Pro" panose="020F0603020208020904" pitchFamily="34" charset="-94"/>
              </a:rPr>
              <a:t>Veri</a:t>
            </a:r>
            <a:r>
              <a:rPr lang="en-US" dirty="0">
                <a:latin typeface="Tekton Pro" panose="020F0603020208020904" pitchFamily="34" charset="-94"/>
              </a:rPr>
              <a:t> Alma</a:t>
            </a:r>
            <a:endParaRPr lang="tr-TR" dirty="0">
              <a:latin typeface="Tekton Pro" panose="020F0603020208020904" pitchFamily="34" charset="-94"/>
            </a:endParaRPr>
          </a:p>
        </p:txBody>
      </p:sp>
    </p:spTree>
    <p:extLst>
      <p:ext uri="{BB962C8B-B14F-4D97-AF65-F5344CB8AC3E}">
        <p14:creationId xmlns:p14="http://schemas.microsoft.com/office/powerpoint/2010/main" val="35817632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899</TotalTime>
  <Words>49</Words>
  <Application>Microsoft Macintosh PowerPoint</Application>
  <PresentationFormat>Widescreen</PresentationFormat>
  <Paragraphs>17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Tekton Pro</vt:lpstr>
      <vt:lpstr>Office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Sinan.Akiska</dc:creator>
  <cp:lastModifiedBy>Sinan.Akiska</cp:lastModifiedBy>
  <cp:revision>219</cp:revision>
  <dcterms:created xsi:type="dcterms:W3CDTF">2020-10-12T14:09:30Z</dcterms:created>
  <dcterms:modified xsi:type="dcterms:W3CDTF">2021-04-01T20:11:53Z</dcterms:modified>
</cp:coreProperties>
</file>