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427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990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623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57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76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1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13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343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203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71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65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1F261-8F9D-4B7F-8718-29ECFDD70D7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FE64B-DD6A-4E51-8FAC-B34E66AA0C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67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+mn-lt"/>
              </a:rPr>
              <a:t>ANT330 BİYOİSTATİSTİK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+mn-lt"/>
              </a:rPr>
              <a:t>13. </a:t>
            </a:r>
            <a:r>
              <a:rPr lang="tr-TR" dirty="0" smtClean="0">
                <a:solidFill>
                  <a:schemeClr val="tx1"/>
                </a:solidFill>
                <a:latin typeface="+mn-lt"/>
              </a:rPr>
              <a:t>HAFTA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37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47763"/>
            <a:ext cx="518160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5024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8" y="1200150"/>
            <a:ext cx="55340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8951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13" y="1090613"/>
            <a:ext cx="559117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093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1271588"/>
            <a:ext cx="7105650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613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88" y="857250"/>
            <a:ext cx="65246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816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25" y="128588"/>
            <a:ext cx="6534150" cy="660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661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Biyolojik antropoloji alanında </a:t>
            </a:r>
            <a:r>
              <a:rPr lang="tr-TR" dirty="0" err="1" smtClean="0"/>
              <a:t>biyoistatistiki</a:t>
            </a:r>
            <a:r>
              <a:rPr lang="tr-TR" dirty="0" smtClean="0"/>
              <a:t> uygulamalar örneklerle değerlendirilecektir.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4709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692150"/>
            <a:ext cx="546735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935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1019175"/>
            <a:ext cx="7229475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1431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526" y="2996952"/>
            <a:ext cx="71056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" y="1412776"/>
            <a:ext cx="70961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2755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1881188"/>
            <a:ext cx="71151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157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45980"/>
            <a:ext cx="5544616" cy="604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084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590675"/>
            <a:ext cx="647700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334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1171575"/>
            <a:ext cx="5305425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14135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</Words>
  <Application>Microsoft Office PowerPoint</Application>
  <PresentationFormat>Ekran Gösterisi (4:3)</PresentationFormat>
  <Paragraphs>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ANT330 BİYOİSTATİSTİK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5</cp:revision>
  <dcterms:created xsi:type="dcterms:W3CDTF">2020-05-08T11:04:09Z</dcterms:created>
  <dcterms:modified xsi:type="dcterms:W3CDTF">2020-05-08T11:19:39Z</dcterms:modified>
</cp:coreProperties>
</file>