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42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90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6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57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7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13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34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20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7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6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F261-8F9D-4B7F-8718-29ECFDD70D7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E64B-DD6A-4E51-8FAC-B34E66AA0C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6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ANT330 BİYOİSTATİSTİK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13.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HAFTA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7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7763"/>
            <a:ext cx="51816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2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200150"/>
            <a:ext cx="55340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5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090613"/>
            <a:ext cx="55911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9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271588"/>
            <a:ext cx="71056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61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857250"/>
            <a:ext cx="6524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1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28588"/>
            <a:ext cx="65341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6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Biyolojik antropoloji alanında </a:t>
            </a:r>
            <a:r>
              <a:rPr lang="tr-TR" dirty="0" err="1" smtClean="0"/>
              <a:t>biyoistatistiki</a:t>
            </a:r>
            <a:r>
              <a:rPr lang="tr-TR" dirty="0" smtClean="0"/>
              <a:t> uygulamalar örneklerle değerlendirilecektir.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7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92150"/>
            <a:ext cx="54673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93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019175"/>
            <a:ext cx="72294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3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6" y="2996952"/>
            <a:ext cx="7105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1412776"/>
            <a:ext cx="7096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75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881188"/>
            <a:ext cx="7115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5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5980"/>
            <a:ext cx="5544616" cy="60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8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90675"/>
            <a:ext cx="6477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3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71575"/>
            <a:ext cx="53054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14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Ekran Gösterisi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ANT330 BİYOİSTATİSTİK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5</cp:revision>
  <dcterms:created xsi:type="dcterms:W3CDTF">2020-05-08T11:04:09Z</dcterms:created>
  <dcterms:modified xsi:type="dcterms:W3CDTF">2020-05-08T11:19:39Z</dcterms:modified>
</cp:coreProperties>
</file>