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53"/>
  </p:normalViewPr>
  <p:slideViewPr>
    <p:cSldViewPr snapToGrid="0" snapToObjects="1">
      <p:cViewPr varScale="1">
        <p:scale>
          <a:sx n="113" d="100"/>
          <a:sy n="113" d="100"/>
        </p:scale>
        <p:origin x="52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58E7D2-F5DD-AD43-9F24-5F44C09A9F4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Etnik Kimlik IV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0C79610-CE0A-BD47-9C64-10D1213169E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0699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0C2542-58F0-F04D-97F8-2D89C8EB4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Aynı Din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E3CB329-1341-7A43-BE38-EF7F4805A6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Etnik grup üyeleri aynı dine mensup olmalıdırlar.</a:t>
            </a:r>
          </a:p>
          <a:p>
            <a:r>
              <a:rPr lang="tr-TR" dirty="0"/>
              <a:t>Din kültürel bir grubun belki de en önemli unsurudur.</a:t>
            </a:r>
          </a:p>
        </p:txBody>
      </p:sp>
    </p:spTree>
    <p:extLst>
      <p:ext uri="{BB962C8B-B14F-4D97-AF65-F5344CB8AC3E}">
        <p14:creationId xmlns:p14="http://schemas.microsoft.com/office/powerpoint/2010/main" val="3208078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3A95457-82AE-7147-9C1C-03BCCE428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A63A22C-CEE6-6940-BF7E-F1FE824E90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9966" y="2201406"/>
            <a:ext cx="9613861" cy="3599316"/>
          </a:xfrm>
        </p:spPr>
        <p:txBody>
          <a:bodyPr/>
          <a:lstStyle/>
          <a:p>
            <a:r>
              <a:rPr lang="tr-TR" dirty="0"/>
              <a:t>Din için »etnik grubun özü» ifadesini kullanmak yanlış olmayacaktır.</a:t>
            </a:r>
          </a:p>
          <a:p>
            <a:endParaRPr lang="tr-TR" dirty="0"/>
          </a:p>
          <a:p>
            <a:r>
              <a:rPr lang="tr-TR" dirty="0"/>
              <a:t>Öz ifadesinin kullanılmasının sebebi, dinin sanki grupla </a:t>
            </a:r>
            <a:r>
              <a:rPr lang="tr-TR" dirty="0" err="1"/>
              <a:t>birlite</a:t>
            </a:r>
            <a:r>
              <a:rPr lang="tr-TR" dirty="0"/>
              <a:t> kadim olduğuna inanılmasıdır.</a:t>
            </a:r>
          </a:p>
        </p:txBody>
      </p:sp>
    </p:spTree>
    <p:extLst>
      <p:ext uri="{BB962C8B-B14F-4D97-AF65-F5344CB8AC3E}">
        <p14:creationId xmlns:p14="http://schemas.microsoft.com/office/powerpoint/2010/main" val="2944464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E10F5D2-AEAA-6D4A-8B04-84D3CFB21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7BE948B-E054-B04F-A14F-471E6A72B6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Sonradan kabul edilen bir inanç dahi olsa, grubun </a:t>
            </a:r>
            <a:r>
              <a:rPr lang="tr-TR" dirty="0" err="1"/>
              <a:t>senkretik</a:t>
            </a:r>
            <a:r>
              <a:rPr lang="tr-TR" dirty="0"/>
              <a:t> tavrı sayesinde sonradan kabul edilen din daha köklü hale getirilir.</a:t>
            </a:r>
          </a:p>
          <a:p>
            <a:endParaRPr lang="tr-TR" dirty="0"/>
          </a:p>
          <a:p>
            <a:r>
              <a:rPr lang="tr-TR" dirty="0"/>
              <a:t>Senkretizm: Farklı dinsel ve kültürel öğelerin uzlaştırılıp birlikte var edilmesi olarak tanımlanabilir.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31575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6F1950A-E896-8344-AD14-76A6B833F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Ortak Ataya inanç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0168C0A-E09E-0742-AA26-FE3B934874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Etnik grup üyeleri, birbirleriyle kan yoluyla akraba olduklarına inanırlar.  Bu da onların ortak bir atadan geldiklerine dair inançlarından kaynaklanmaktadır.</a:t>
            </a:r>
          </a:p>
        </p:txBody>
      </p:sp>
    </p:spTree>
    <p:extLst>
      <p:ext uri="{BB962C8B-B14F-4D97-AF65-F5344CB8AC3E}">
        <p14:creationId xmlns:p14="http://schemas.microsoft.com/office/powerpoint/2010/main" val="2733268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7D3FC3C-C670-9E40-8016-F13E723BD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Ortak tarih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DB54134-A2E5-8E4A-80BE-924CC87224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Etnik grup üyeleri daha önce belirtilen ortaklıklara paralel şekilde ortak tarihi paylaştıklarına inanırlar. </a:t>
            </a:r>
          </a:p>
          <a:p>
            <a:r>
              <a:rPr lang="tr-TR" dirty="0"/>
              <a:t>Ortak tarih, kadim geçmişi, ortak atayı, ana vatanı imler ve bu sayede kültürel bellek aktif kılınarak grup kimliği pekiştirilir.</a:t>
            </a:r>
          </a:p>
        </p:txBody>
      </p:sp>
    </p:spTree>
    <p:extLst>
      <p:ext uri="{BB962C8B-B14F-4D97-AF65-F5344CB8AC3E}">
        <p14:creationId xmlns:p14="http://schemas.microsoft.com/office/powerpoint/2010/main" val="4240929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1767B6B-6D13-E34D-A29E-485DCDE32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İçeriden evlilik (çoğunlukla)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9640246-1F32-8843-AE3F-4492FB1C30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Evlilik durumu kültürel evrensel bir olgudur.</a:t>
            </a:r>
          </a:p>
          <a:p>
            <a:endParaRPr lang="tr-TR" dirty="0"/>
          </a:p>
          <a:p>
            <a:r>
              <a:rPr lang="tr-TR" dirty="0"/>
              <a:t>Bütün toplumlar evlilik üzerinden bir toplumsal inşa gerçekleştirirler ve kural koyucu şekilde uygularlar.</a:t>
            </a:r>
          </a:p>
        </p:txBody>
      </p:sp>
    </p:spTree>
    <p:extLst>
      <p:ext uri="{BB962C8B-B14F-4D97-AF65-F5344CB8AC3E}">
        <p14:creationId xmlns:p14="http://schemas.microsoft.com/office/powerpoint/2010/main" val="2311528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EB8873F-FD91-C54B-B35F-580CAE543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AB1468-4CCC-0B41-B613-747CCB16C1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Etnik gruplar için de bu kural geçerlidir.</a:t>
            </a:r>
          </a:p>
          <a:p>
            <a:r>
              <a:rPr lang="tr-TR" dirty="0"/>
              <a:t>Pek çok etnik grup üyelerinin içeriden evlenmesini şart koşar.</a:t>
            </a:r>
          </a:p>
          <a:p>
            <a:r>
              <a:rPr lang="tr-TR"/>
              <a:t>Bunun </a:t>
            </a:r>
            <a:r>
              <a:rPr lang="tr-TR" dirty="0"/>
              <a:t>grubun kendi özgünlüğünün ve saflığının korunması için şart </a:t>
            </a:r>
            <a:r>
              <a:rPr lang="tr-TR"/>
              <a:t>olduğu düşünülür.</a:t>
            </a:r>
          </a:p>
        </p:txBody>
      </p:sp>
    </p:spTree>
    <p:extLst>
      <p:ext uri="{BB962C8B-B14F-4D97-AF65-F5344CB8AC3E}">
        <p14:creationId xmlns:p14="http://schemas.microsoft.com/office/powerpoint/2010/main" val="1578773148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14</TotalTime>
  <Words>203</Words>
  <Application>Microsoft Macintosh PowerPoint</Application>
  <PresentationFormat>Geniş ekran</PresentationFormat>
  <Paragraphs>22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Trebuchet MS</vt:lpstr>
      <vt:lpstr>Berlin</vt:lpstr>
      <vt:lpstr>Etnik Kimlik IV</vt:lpstr>
      <vt:lpstr>Aynı Din</vt:lpstr>
      <vt:lpstr>PowerPoint Sunusu</vt:lpstr>
      <vt:lpstr>PowerPoint Sunusu</vt:lpstr>
      <vt:lpstr>Ortak Ataya inanç</vt:lpstr>
      <vt:lpstr>Ortak tarih</vt:lpstr>
      <vt:lpstr>İçeriden evlilik (çoğunlukla)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Etnik Kimlik IV</dc:title>
  <dc:creator>Zehra Münüsoğlu</dc:creator>
  <cp:lastModifiedBy>Zehra Münüsoğlu</cp:lastModifiedBy>
  <cp:revision>2</cp:revision>
  <dcterms:created xsi:type="dcterms:W3CDTF">2020-07-12T19:48:45Z</dcterms:created>
  <dcterms:modified xsi:type="dcterms:W3CDTF">2020-07-12T20:03:24Z</dcterms:modified>
</cp:coreProperties>
</file>