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58E7D2-F5DD-AD43-9F24-5F44C09A9F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Etnik Kimlik IV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0C79610-CE0A-BD47-9C64-10D121316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69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0C2542-58F0-F04D-97F8-2D89C8EB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Aynı Din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3CB329-1341-7A43-BE38-EF7F4805A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 üyeleri aynı dine mensup olmalıdırlar.</a:t>
            </a:r>
          </a:p>
          <a:p>
            <a:r>
              <a:rPr lang="tr-TR" dirty="0"/>
              <a:t>Din kültürel bir grubun belki de en önemli unsurudur.</a:t>
            </a:r>
          </a:p>
        </p:txBody>
      </p:sp>
    </p:spTree>
    <p:extLst>
      <p:ext uri="{BB962C8B-B14F-4D97-AF65-F5344CB8AC3E}">
        <p14:creationId xmlns:p14="http://schemas.microsoft.com/office/powerpoint/2010/main" val="320807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A95457-82AE-7147-9C1C-03BCCE42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63A22C-CEE6-6940-BF7E-F1FE824E9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966" y="2201406"/>
            <a:ext cx="9613861" cy="3599316"/>
          </a:xfrm>
        </p:spPr>
        <p:txBody>
          <a:bodyPr/>
          <a:lstStyle/>
          <a:p>
            <a:r>
              <a:rPr lang="tr-TR" dirty="0"/>
              <a:t>Din için »etnik grubun özü» ifadesini kullanmak yanlış olmayacaktır.</a:t>
            </a:r>
          </a:p>
          <a:p>
            <a:endParaRPr lang="tr-TR" dirty="0"/>
          </a:p>
          <a:p>
            <a:r>
              <a:rPr lang="tr-TR" dirty="0"/>
              <a:t>Öz ifadesinin kullanılmasının sebebi, dinin sanki grupla </a:t>
            </a:r>
            <a:r>
              <a:rPr lang="tr-TR" dirty="0" err="1"/>
              <a:t>birlite</a:t>
            </a:r>
            <a:r>
              <a:rPr lang="tr-TR" dirty="0"/>
              <a:t> kadim olduğuna inanılmasıdır.</a:t>
            </a:r>
          </a:p>
        </p:txBody>
      </p:sp>
    </p:spTree>
    <p:extLst>
      <p:ext uri="{BB962C8B-B14F-4D97-AF65-F5344CB8AC3E}">
        <p14:creationId xmlns:p14="http://schemas.microsoft.com/office/powerpoint/2010/main" val="294446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0F5D2-AEAA-6D4A-8B04-84D3CFB2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BE948B-E054-B04F-A14F-471E6A72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Sonradan kabul edilen bir inanç dahi olsa, grubun </a:t>
            </a:r>
            <a:r>
              <a:rPr lang="tr-TR" dirty="0" err="1"/>
              <a:t>senkretik</a:t>
            </a:r>
            <a:r>
              <a:rPr lang="tr-TR" dirty="0"/>
              <a:t> tavrı sayesinde sonradan kabul edilen din daha köklü hale getirilir.</a:t>
            </a:r>
          </a:p>
          <a:p>
            <a:endParaRPr lang="tr-TR" dirty="0"/>
          </a:p>
          <a:p>
            <a:r>
              <a:rPr lang="tr-TR" dirty="0"/>
              <a:t>Senkretizm: Farklı dinsel ve kültürel öğelerin uzlaştırılıp birlikte var edilmesi olarak tanımlanabilir.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157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F1950A-E896-8344-AD14-76A6B833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Ortak Ataya inanç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168C0A-E09E-0742-AA26-FE3B9348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 üyeleri, birbirleriyle kan yoluyla akraba olduklarına inanırlar.  Bu da onların ortak bir atadan geldiklerine dair inançlarından kaynaklanmaktadır.</a:t>
            </a:r>
          </a:p>
        </p:txBody>
      </p:sp>
    </p:spTree>
    <p:extLst>
      <p:ext uri="{BB962C8B-B14F-4D97-AF65-F5344CB8AC3E}">
        <p14:creationId xmlns:p14="http://schemas.microsoft.com/office/powerpoint/2010/main" val="273326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D3FC3C-C670-9E40-8016-F13E723B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Ortak tarih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B54134-A2E5-8E4A-80BE-924CC8722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 üyeleri daha önce belirtilen ortaklıklara paralel şekilde ortak tarihi paylaştıklarına inanırlar. </a:t>
            </a:r>
          </a:p>
          <a:p>
            <a:r>
              <a:rPr lang="tr-TR" dirty="0"/>
              <a:t>Ortak tarih, kadim geçmişi, ortak atayı, ana vatanı imler ve bu sayede kültürel bellek aktif kılınarak grup kimliği pekiştirilir.</a:t>
            </a:r>
          </a:p>
        </p:txBody>
      </p:sp>
    </p:spTree>
    <p:extLst>
      <p:ext uri="{BB962C8B-B14F-4D97-AF65-F5344CB8AC3E}">
        <p14:creationId xmlns:p14="http://schemas.microsoft.com/office/powerpoint/2010/main" val="424092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767B6B-6D13-E34D-A29E-485DCDE3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İçeriden evlilik (çoğunlukla)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640246-1F32-8843-AE3F-4492FB1C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Evlilik durumu kültürel evrensel bir olgudur.</a:t>
            </a:r>
          </a:p>
          <a:p>
            <a:endParaRPr lang="tr-TR" dirty="0"/>
          </a:p>
          <a:p>
            <a:r>
              <a:rPr lang="tr-TR" dirty="0"/>
              <a:t>Bütün toplumlar evlilik üzerinden bir toplumsal inşa gerçekleştirirler ve kural koyucu şekilde uygularlar.</a:t>
            </a:r>
          </a:p>
        </p:txBody>
      </p:sp>
    </p:spTree>
    <p:extLst>
      <p:ext uri="{BB962C8B-B14F-4D97-AF65-F5344CB8AC3E}">
        <p14:creationId xmlns:p14="http://schemas.microsoft.com/office/powerpoint/2010/main" val="231152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B8873F-FD91-C54B-B35F-580CAE54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AB1468-4CCC-0B41-B613-747CCB16C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 için de bu kural geçerlidir.</a:t>
            </a:r>
          </a:p>
          <a:p>
            <a:r>
              <a:rPr lang="tr-TR" dirty="0"/>
              <a:t>Pek çok etnik grup üyelerinin içeriden evlenmesini şart koşar.</a:t>
            </a:r>
          </a:p>
          <a:p>
            <a:r>
              <a:rPr lang="tr-TR"/>
              <a:t>Bunun </a:t>
            </a:r>
            <a:r>
              <a:rPr lang="tr-TR" dirty="0"/>
              <a:t>grubun kendi özgünlüğünün ve saflığının korunması için şart </a:t>
            </a:r>
            <a:r>
              <a:rPr lang="tr-TR"/>
              <a:t>olduğu düşünülür.</a:t>
            </a:r>
          </a:p>
        </p:txBody>
      </p:sp>
    </p:spTree>
    <p:extLst>
      <p:ext uri="{BB962C8B-B14F-4D97-AF65-F5344CB8AC3E}">
        <p14:creationId xmlns:p14="http://schemas.microsoft.com/office/powerpoint/2010/main" val="15787731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</TotalTime>
  <Words>203</Words>
  <Application>Microsoft Macintosh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Etnik Kimlik IV</vt:lpstr>
      <vt:lpstr>Aynı Din</vt:lpstr>
      <vt:lpstr>PowerPoint Sunusu</vt:lpstr>
      <vt:lpstr>PowerPoint Sunusu</vt:lpstr>
      <vt:lpstr>Ortak Ataya inanç</vt:lpstr>
      <vt:lpstr>Ortak tarih</vt:lpstr>
      <vt:lpstr>İçeriden evlilik (çoğunlukla)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Etnik Kimlik IV</dc:title>
  <dc:creator>Zehra Münüsoğlu</dc:creator>
  <cp:lastModifiedBy>Zehra Münüsoğlu</cp:lastModifiedBy>
  <cp:revision>2</cp:revision>
  <dcterms:created xsi:type="dcterms:W3CDTF">2020-07-12T19:48:45Z</dcterms:created>
  <dcterms:modified xsi:type="dcterms:W3CDTF">2020-07-12T20:03:24Z</dcterms:modified>
</cp:coreProperties>
</file>